
<file path=[Content_Types].xml><?xml version="1.0" encoding="utf-8"?>
<Types xmlns="http://schemas.openxmlformats.org/package/2006/content-types">
  <Default ContentType="application/vnd.openxmlformats-officedocument.oleObject" Extension="bin"/>
  <Default ContentType="image/jpeg" Extension="jpeg"/>
  <Default ContentType="audio/mp4" Extension="m4a"/>
  <Default ContentType="image/png" Extension="png"/>
  <Default ContentType="application/vnd.openxmlformats-package.relationships+xml" Extension="rels"/>
  <Default ContentType="application/vnd.openxmlformats-officedocument.vmlDrawing" Extension="vml"/>
  <Default ContentType="image/x-wmf" Extension="wmf"/>
  <Default ContentType="application/xml" Extension="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tableStyles+xml" PartName="/ppt/tableStyles.xml"/>
  <Override ContentType="application/vnd.openxmlformats-officedocument.presentationml.tags+xml" PartName="/ppt/tags/tag1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tags+xml" PartName="/ppt/tags/tag12.xml"/>
  <Override ContentType="application/vnd.openxmlformats-officedocument.presentationml.tags+xml" PartName="/ppt/tags/tag13.xml"/>
  <Override ContentType="application/vnd.openxmlformats-officedocument.presentationml.tags+xml" PartName="/ppt/tags/tag14.xml"/>
  <Override ContentType="application/vnd.openxmlformats-officedocument.presentationml.tags+xml" PartName="/ppt/tags/tag15.xml"/>
  <Override ContentType="application/vnd.openxmlformats-officedocument.presentationml.tags+xml" PartName="/ppt/tags/tag16.xml"/>
  <Override ContentType="application/vnd.openxmlformats-officedocument.presentationml.tags+xml" PartName="/ppt/tags/tag17.xml"/>
  <Override ContentType="application/vnd.openxmlformats-officedocument.presentationml.tags+xml" PartName="/ppt/tags/tag18.xml"/>
  <Override ContentType="application/vnd.openxmlformats-officedocument.presentationml.tags+xml" PartName="/ppt/tags/tag19.xml"/>
  <Override ContentType="application/vnd.openxmlformats-officedocument.presentationml.tags+xml" PartName="/ppt/tags/tag2.xml"/>
  <Override ContentType="application/vnd.openxmlformats-officedocument.presentationml.tags+xml" PartName="/ppt/tags/tag3.xml"/>
  <Override ContentType="application/vnd.openxmlformats-officedocument.presentationml.tags+xml" PartName="/ppt/tags/tag4.xml"/>
  <Override ContentType="application/vnd.openxmlformats-officedocument.presentationml.tags+xml" PartName="/ppt/tags/tag5.xml"/>
  <Override ContentType="application/vnd.openxmlformats-officedocument.presentationml.tags+xml" PartName="/ppt/tags/tag6.xml"/>
  <Override ContentType="application/vnd.openxmlformats-officedocument.presentationml.tags+xml" PartName="/ppt/tags/tag7.xml"/>
  <Override ContentType="application/vnd.openxmlformats-officedocument.presentationml.tags+xml" PartName="/ppt/tags/tag8.xml"/>
  <Override ContentType="application/vnd.openxmlformats-officedocument.presentationml.tags+xml" PartName="/ppt/tags/tag9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package.core-properties+xml" PartName="/docProps/core.xml"/>
</Types>
</file>

<file path=_rels/.rels><?xml version="1.0" encoding="UTF-8" standalone="yes"?><Relationships xmlns="http://schemas.openxmlformats.org/package/2006/relationships"><Relationship Id="rId4" Target="ppt/presentation.xml" Type="http://schemas.openxmlformats.org/officeDocument/2006/relationships/officeDocument"/><Relationship Id="rId3" Target="docProps/core.xml" Type="http://schemas.openxmlformats.org/package/2006/relationships/metadata/core-properties"/><Relationship Id="rId2" Target="docProps/app.xml" Type="http://schemas.openxmlformats.org/officeDocument/2006/relationships/extended-properties"/><Relationship Id="rId1" Target="docProps/thumbnail.jpeg" Type="http://schemas.openxmlformats.org/package/2006/relationships/metadata/thumbnai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5"/>
    <p:sldMasterId id="2147483704" r:id="rId6"/>
    <p:sldMasterId id="2147483705" r:id="rId7"/>
    <p:sldMasterId id="2147483706" r:id="rId8"/>
    <p:sldMasterId id="2147483707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</p:sldIdLst>
  <p:sldSz cx="12192000" cy="6858000"/>
  <p:notesSz cx="6858000" cy="9144000"/>
  <p:defaultTextStyle>
    <a:defPPr>
      <a:defRPr altLang="it-IT" lang="it-IT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autoAdjust="0" sz="15987"/>
    <p:restoredTop sz="94660"/>
  </p:normalViewPr>
  <p:slideViewPr>
    <p:cSldViewPr snapToGrid="0">
      <p:cViewPr varScale="1">
        <p:scale>
          <a:sx d="100" n="115"/>
          <a:sy d="100" n="115"/>
        </p:scale>
        <p:origin x="372" y="108"/>
      </p:cViewPr>
      <p:guideLst/>
    </p:cSldViewPr>
  </p:slideViewPr>
  <p:notesTextViewPr>
    <p:cViewPr>
      <p:scale>
        <a:sx d="1" n="1"/>
        <a:sy d="1" n="1"/>
      </p:scale>
      <p:origin x="0" y="0"/>
    </p:cViewPr>
  </p:notesTextViewPr>
  <p:gridSpacing cx="72008" cy="72008"/>
</p:viewPr>
</file>

<file path=ppt/_rels/presentation.xml.rels><?xml version="1.0" encoding="UTF-8" standalone="yes"?><Relationships xmlns="http://schemas.openxmlformats.org/package/2006/relationships"><Relationship Id="rId27" Target="slides/slide18.xml" Type="http://schemas.openxmlformats.org/officeDocument/2006/relationships/slide"/><Relationship Id="rId26" Target="slides/slide17.xml" Type="http://schemas.openxmlformats.org/officeDocument/2006/relationships/slide"/><Relationship Id="rId25" Target="slides/slide16.xml" Type="http://schemas.openxmlformats.org/officeDocument/2006/relationships/slide"/><Relationship Id="rId24" Target="slides/slide15.xml" Type="http://schemas.openxmlformats.org/officeDocument/2006/relationships/slide"/><Relationship Id="rId21" Target="slides/slide12.xml" Type="http://schemas.openxmlformats.org/officeDocument/2006/relationships/slide"/><Relationship Id="rId19" Target="slides/slide10.xml" Type="http://schemas.openxmlformats.org/officeDocument/2006/relationships/slide"/><Relationship Id="rId20" Target="slides/slide11.xml" Type="http://schemas.openxmlformats.org/officeDocument/2006/relationships/slide"/><Relationship Id="rId18" Target="slides/slide9.xml" Type="http://schemas.openxmlformats.org/officeDocument/2006/relationships/slide"/><Relationship Id="rId17" Target="slides/slide8.xml" Type="http://schemas.openxmlformats.org/officeDocument/2006/relationships/slide"/><Relationship Id="rId16" Target="slides/slide7.xml" Type="http://schemas.openxmlformats.org/officeDocument/2006/relationships/slide"/><Relationship Id="rId15" Target="slides/slide6.xml" Type="http://schemas.openxmlformats.org/officeDocument/2006/relationships/slide"/><Relationship Id="rId14" Target="slides/slide5.xml" Type="http://schemas.openxmlformats.org/officeDocument/2006/relationships/slide"/><Relationship Id="rId13" Target="slides/slide4.xml" Type="http://schemas.openxmlformats.org/officeDocument/2006/relationships/slide"/><Relationship Id="rId12" Target="slides/slide3.xml" Type="http://schemas.openxmlformats.org/officeDocument/2006/relationships/slide"/><Relationship Id="rId11" Target="slides/slide2.xml" Type="http://schemas.openxmlformats.org/officeDocument/2006/relationships/slide"/><Relationship Id="rId10" Target="slides/slide1.xml" Type="http://schemas.openxmlformats.org/officeDocument/2006/relationships/slide"/><Relationship Id="rId9" Target="slideMasters/slideMaster5.xml" Type="http://schemas.openxmlformats.org/officeDocument/2006/relationships/slideMaster"/><Relationship Id="rId8" Target="slideMasters/slideMaster4.xml" Type="http://schemas.openxmlformats.org/officeDocument/2006/relationships/slideMaster"/><Relationship Id="rId7" Target="slideMasters/slideMaster3.xml" Type="http://schemas.openxmlformats.org/officeDocument/2006/relationships/slideMaster"/><Relationship Id="rId6" Target="slideMasters/slideMaster2.xml" Type="http://schemas.openxmlformats.org/officeDocument/2006/relationships/slideMaster"/><Relationship Id="rId5" Target="slideMasters/slideMaster1.xml" Type="http://schemas.openxmlformats.org/officeDocument/2006/relationships/slideMaster"/><Relationship Id="rId4" Target="tableStyles.xml" Type="http://schemas.openxmlformats.org/officeDocument/2006/relationships/tableStyles"/><Relationship Id="rId3" Target="presProps.xml" Type="http://schemas.openxmlformats.org/officeDocument/2006/relationships/presProps"/><Relationship Id="rId23" Target="slides/slide14.xml" Type="http://schemas.openxmlformats.org/officeDocument/2006/relationships/slide"/><Relationship Id="rId2" Target="viewProps.xml" Type="http://schemas.openxmlformats.org/officeDocument/2006/relationships/viewProps"/><Relationship Id="rId22" Target="slides/slide13.xml" Type="http://schemas.openxmlformats.org/officeDocument/2006/relationships/slide"/><Relationship Id="rId28" Target="slides/slide19.xml" Type="http://schemas.openxmlformats.org/officeDocument/2006/relationships/slide"/><Relationship Id="rId1" Target="theme/theme1.xml" Type="http://schemas.openxmlformats.org/officeDocument/2006/relationships/theme"/></Relationships>
</file>

<file path=ppt/drawings/_rels/vmlDrawing1.vml.rels><?xml version="1.0" encoding="UTF-8" standalone="yes"?><Relationships xmlns="http://schemas.openxmlformats.org/package/2006/relationships"><Relationship Id="rId1" Target="../media/image2.wmf" Type="http://schemas.openxmlformats.org/officeDocument/2006/relationships/image"/></Relationships>
</file>

<file path=ppt/drawings/_rels/vmlDrawing2.vml.rels><?xml version="1.0" encoding="UTF-8" standalone="yes"?><Relationships xmlns="http://schemas.openxmlformats.org/package/2006/relationships"><Relationship Id="rId2" Target="../media/image2.wmf" Type="http://schemas.openxmlformats.org/officeDocument/2006/relationships/image"/><Relationship Id="rId1" Target="../media/image2.wmf" Type="http://schemas.openxmlformats.org/officeDocument/2006/relationships/image"/></Relationships>
</file>

<file path=ppt/drawings/_rels/vmlDrawing3.vml.rels><?xml version="1.0" encoding="UTF-8" standalone="yes"?><Relationships xmlns="http://schemas.openxmlformats.org/package/2006/relationships"><Relationship Id="rId2" Target="../media/image2.wmf" Type="http://schemas.openxmlformats.org/officeDocument/2006/relationships/image"/><Relationship Id="rId1" Target="../media/image2.wmf" Type="http://schemas.openxmlformats.org/officeDocument/2006/relationships/image"/></Relationships>
</file>

<file path=ppt/drawings/_rels/vmlDrawing4.vml.rels><?xml version="1.0" encoding="UTF-8" standalone="yes"?><Relationships xmlns="http://schemas.openxmlformats.org/package/2006/relationships"><Relationship Id="rId1" Target="../media/image2.wmf" Type="http://schemas.openxmlformats.org/officeDocument/2006/relationships/image"/></Relationship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2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3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4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5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6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7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8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9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0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1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2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3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4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5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6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7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8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29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0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31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32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33.xml.rels><?xml version="1.0" encoding="UTF-8" standalone="yes"?><Relationships xmlns="http://schemas.openxmlformats.org/package/2006/relationships"><Relationship Id="rId1" Target="../slideMasters/slideMaster3.xml" Type="http://schemas.openxmlformats.org/officeDocument/2006/relationships/slideMaster"/></Relationships>
</file>

<file path=ppt/slideLayouts/_rels/slideLayout34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35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36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37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38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39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0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41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42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43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44.xml.rels><?xml version="1.0" encoding="UTF-8" standalone="yes"?><Relationships xmlns="http://schemas.openxmlformats.org/package/2006/relationships"><Relationship Id="rId1" Target="../slideMasters/slideMaster4.xml" Type="http://schemas.openxmlformats.org/officeDocument/2006/relationships/slideMaster"/></Relationships>
</file>

<file path=ppt/slideLayouts/_rels/slideLayout45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46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47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48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49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0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1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2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3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4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55.xml.rels><?xml version="1.0" encoding="UTF-8" standalone="yes"?><Relationships xmlns="http://schemas.openxmlformats.org/package/2006/relationships"><Relationship Id="rId1" Target="../slideMasters/slideMaster5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ottotitolo 2"/>
          <p:cNvSpPr>
            <a:spLocks noGrp="1"/>
          </p:cNvSpPr>
          <p:nvPr>
            <p:ph idx="1" type="subTitle"/>
          </p:nvPr>
        </p:nvSpPr>
        <p:spPr>
          <a:xfrm>
            <a:off x="1828800" y="3886200"/>
            <a:ext cx="85344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altLang="it-IT" lang="it-IT" smtClean="0"/>
              <a:t>Fare clic per modificare lo stile del sottotitolo dello schema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CC3D382C-C9F8-4AA8-8DF4-C23110658972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104116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1AAC1D08-E99E-4509-BBF7-2ECD6E1DAF93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2937168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orient="vert" type="title"/>
          </p:nvPr>
        </p:nvSpPr>
        <p:spPr>
          <a:xfrm>
            <a:off x="8686800" y="609600"/>
            <a:ext cx="2590800" cy="5486400"/>
          </a:xfrm>
        </p:spPr>
        <p:txBody>
          <a:bodyPr numCol="1" vert="eaVert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idx="1" orient="vert" type="body"/>
          </p:nvPr>
        </p:nvSpPr>
        <p:spPr>
          <a:xfrm>
            <a:off x="914400" y="609600"/>
            <a:ext cx="7569200" cy="5486400"/>
          </a:xfrm>
        </p:spPr>
        <p:txBody>
          <a:bodyPr numCol="1" vert="eaVert"/>
          <a:lstStyle/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C512603D-663D-4F19-8CC3-E9FE754458C2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2177480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ottotitolo 2"/>
          <p:cNvSpPr>
            <a:spLocks noGrp="1"/>
          </p:cNvSpPr>
          <p:nvPr>
            <p:ph idx="1" type="subTitle"/>
          </p:nvPr>
        </p:nvSpPr>
        <p:spPr>
          <a:xfrm>
            <a:off x="1828800" y="3886200"/>
            <a:ext cx="85344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altLang="it-IT" lang="it-IT" smtClean="0"/>
              <a:t>Fare clic per modificare lo stile del sottotitolo dello schema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10B61C03-90CE-4C02-A00F-17C863E5EE5A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3671137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016EE7BE-5937-4B9D-9391-624EE128B853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3931830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2"/>
          <p:cNvSpPr>
            <a:spLocks noGrp="1"/>
          </p:cNvSpPr>
          <p:nvPr>
            <p:ph idx="1" type="body"/>
          </p:nvPr>
        </p:nvSpPr>
        <p:spPr>
          <a:xfrm>
            <a:off x="963084" y="2906713"/>
            <a:ext cx="10363200" cy="1500187"/>
          </a:xfrm>
        </p:spPr>
        <p:txBody>
          <a:bodyPr anchor="b" numCol="1"/>
          <a:lstStyle>
            <a:lvl1pPr indent="0" marL="0">
              <a:buNone/>
              <a:defRPr sz="2000"/>
            </a:lvl1pPr>
            <a:lvl2pPr indent="0" marL="457200">
              <a:buNone/>
              <a:defRPr sz="1800"/>
            </a:lvl2pPr>
            <a:lvl3pPr indent="0" marL="914400">
              <a:buNone/>
              <a:defRPr sz="1600"/>
            </a:lvl3pPr>
            <a:lvl4pPr indent="0" marL="1371600">
              <a:buNone/>
              <a:defRPr sz="1400"/>
            </a:lvl4pPr>
            <a:lvl5pPr indent="0" marL="1828800">
              <a:buNone/>
              <a:defRPr sz="1400"/>
            </a:lvl5pPr>
            <a:lvl6pPr indent="0" marL="2286000">
              <a:buNone/>
              <a:defRPr sz="1400"/>
            </a:lvl6pPr>
            <a:lvl7pPr indent="0" marL="2743200">
              <a:buNone/>
              <a:defRPr sz="1400"/>
            </a:lvl7pPr>
            <a:lvl8pPr indent="0" marL="3200400">
              <a:buNone/>
              <a:defRPr sz="1400"/>
            </a:lvl8pPr>
            <a:lvl9pPr indent="0" marL="3657600">
              <a:buNone/>
              <a:defRPr sz="14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F75CA4F8-D4CD-4572-8261-DAA305B29518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392380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sz="half"/>
          </p:nvPr>
        </p:nvSpPr>
        <p:spPr>
          <a:xfrm>
            <a:off x="914400" y="1981200"/>
            <a:ext cx="5080000" cy="4114800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Segnaposto contenuto 3"/>
          <p:cNvSpPr>
            <a:spLocks noGrp="1"/>
          </p:cNvSpPr>
          <p:nvPr>
            <p:ph idx="2" sz="half"/>
          </p:nvPr>
        </p:nvSpPr>
        <p:spPr>
          <a:xfrm>
            <a:off x="6197600" y="1981200"/>
            <a:ext cx="5080000" cy="4114800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5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7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6A1DE7DA-C3E1-4719-B45E-882508FEC5AD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2082358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numCol="1"/>
          <a:lstStyle>
            <a:lvl1pPr>
              <a:defRPr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2"/>
          <p:cNvSpPr>
            <a:spLocks noGrp="1"/>
          </p:cNvSpPr>
          <p:nvPr>
            <p:ph idx="1" type="body"/>
          </p:nvPr>
        </p:nvSpPr>
        <p:spPr>
          <a:xfrm>
            <a:off x="609600" y="1535113"/>
            <a:ext cx="5386917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2" sz="half"/>
          </p:nvPr>
        </p:nvSpPr>
        <p:spPr>
          <a:xfrm>
            <a:off x="609600" y="2174875"/>
            <a:ext cx="5386917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5" name="Segnaposto testo 4"/>
          <p:cNvSpPr>
            <a:spLocks noGrp="1"/>
          </p:cNvSpPr>
          <p:nvPr>
            <p:ph idx="3" sz="quarter" type="body"/>
          </p:nvPr>
        </p:nvSpPr>
        <p:spPr>
          <a:xfrm>
            <a:off x="6193368" y="1535113"/>
            <a:ext cx="5389033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4" sz="quarter"/>
          </p:nvPr>
        </p:nvSpPr>
        <p:spPr>
          <a:xfrm>
            <a:off x="6193368" y="2174875"/>
            <a:ext cx="5389033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7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8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9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51511E16-6DAB-4361-83FF-CD0A95C9B5EA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1084879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4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C3AA8AEC-04D3-44E5-9BA2-10A2C29C65B3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2771888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3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4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C4634CF3-88D7-43A2-842B-B0661488D097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1605177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Segnaposto testo 3"/>
          <p:cNvSpPr>
            <a:spLocks noGrp="1"/>
          </p:cNvSpPr>
          <p:nvPr>
            <p:ph idx="2" sz="half" type="body"/>
          </p:nvPr>
        </p:nvSpPr>
        <p:spPr>
          <a:xfrm>
            <a:off x="609601" y="1435101"/>
            <a:ext cx="4011084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7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9095B838-AE79-4735-83CD-1C205C3FE2DA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235551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F77DE667-41E4-4AE2-B23F-38B100D7A48D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3113672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immagine 2"/>
          <p:cNvSpPr>
            <a:spLocks noGrp="1"/>
          </p:cNvSpPr>
          <p:nvPr>
            <p:ph idx="1" type="pic"/>
          </p:nvPr>
        </p:nvSpPr>
        <p:spPr>
          <a:xfrm>
            <a:off x="2389717" y="612775"/>
            <a:ext cx="73152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pPr lvl="0"/>
            <a:endParaRPr altLang="it-IT"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idx="2" sz="half" type="body"/>
          </p:nvPr>
        </p:nvSpPr>
        <p:spPr>
          <a:xfrm>
            <a:off x="2389717" y="5367338"/>
            <a:ext cx="73152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7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10604DC5-8AB3-4021-8FED-E89736F0E4F6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961791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E56331F0-4FA9-4A7D-B3F6-FEBB793A0009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4229882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orient="vert" type="title"/>
          </p:nvPr>
        </p:nvSpPr>
        <p:spPr>
          <a:xfrm>
            <a:off x="8686800" y="609600"/>
            <a:ext cx="2590800" cy="5486400"/>
          </a:xfrm>
        </p:spPr>
        <p:txBody>
          <a:bodyPr numCol="1" vert="eaVert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idx="1" orient="vert" type="body"/>
          </p:nvPr>
        </p:nvSpPr>
        <p:spPr>
          <a:xfrm>
            <a:off x="914400" y="609600"/>
            <a:ext cx="7569200" cy="5486400"/>
          </a:xfrm>
        </p:spPr>
        <p:txBody>
          <a:bodyPr numCol="1" vert="eaVert"/>
          <a:lstStyle/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C9492907-6914-468E-B5CE-3844A638EBA3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1660967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ottotitolo 2"/>
          <p:cNvSpPr>
            <a:spLocks noGrp="1"/>
          </p:cNvSpPr>
          <p:nvPr>
            <p:ph idx="1" type="subTitle"/>
          </p:nvPr>
        </p:nvSpPr>
        <p:spPr>
          <a:xfrm>
            <a:off x="1828800" y="3886200"/>
            <a:ext cx="85344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altLang="it-IT" lang="it-IT" smtClean="0"/>
              <a:t>Fare clic per modificare lo stile del sottotitolo dello schema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2C21129C-6659-4AAC-807C-B906475BD7C5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1191614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CF010C3E-9E56-486C-8DC0-22D8DA1C172C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3097063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2"/>
          <p:cNvSpPr>
            <a:spLocks noGrp="1"/>
          </p:cNvSpPr>
          <p:nvPr>
            <p:ph idx="1" type="body"/>
          </p:nvPr>
        </p:nvSpPr>
        <p:spPr>
          <a:xfrm>
            <a:off x="963084" y="2906713"/>
            <a:ext cx="10363200" cy="1500187"/>
          </a:xfrm>
        </p:spPr>
        <p:txBody>
          <a:bodyPr anchor="b" numCol="1"/>
          <a:lstStyle>
            <a:lvl1pPr indent="0" marL="0">
              <a:buNone/>
              <a:defRPr sz="2000"/>
            </a:lvl1pPr>
            <a:lvl2pPr indent="0" marL="457200">
              <a:buNone/>
              <a:defRPr sz="1800"/>
            </a:lvl2pPr>
            <a:lvl3pPr indent="0" marL="914400">
              <a:buNone/>
              <a:defRPr sz="1600"/>
            </a:lvl3pPr>
            <a:lvl4pPr indent="0" marL="1371600">
              <a:buNone/>
              <a:defRPr sz="1400"/>
            </a:lvl4pPr>
            <a:lvl5pPr indent="0" marL="1828800">
              <a:buNone/>
              <a:defRPr sz="1400"/>
            </a:lvl5pPr>
            <a:lvl6pPr indent="0" marL="2286000">
              <a:buNone/>
              <a:defRPr sz="1400"/>
            </a:lvl6pPr>
            <a:lvl7pPr indent="0" marL="2743200">
              <a:buNone/>
              <a:defRPr sz="1400"/>
            </a:lvl7pPr>
            <a:lvl8pPr indent="0" marL="3200400">
              <a:buNone/>
              <a:defRPr sz="1400"/>
            </a:lvl8pPr>
            <a:lvl9pPr indent="0" marL="3657600">
              <a:buNone/>
              <a:defRPr sz="14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9F8EFE5D-D0B1-4FC7-9BB9-395F669AC662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3088056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sz="half"/>
          </p:nvPr>
        </p:nvSpPr>
        <p:spPr>
          <a:xfrm>
            <a:off x="914400" y="1981200"/>
            <a:ext cx="5080000" cy="4114800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Segnaposto contenuto 3"/>
          <p:cNvSpPr>
            <a:spLocks noGrp="1"/>
          </p:cNvSpPr>
          <p:nvPr>
            <p:ph idx="2" sz="half"/>
          </p:nvPr>
        </p:nvSpPr>
        <p:spPr>
          <a:xfrm>
            <a:off x="6197600" y="1981200"/>
            <a:ext cx="5080000" cy="4114800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5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7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A56E6D19-5E43-4D2F-A67C-6CF99891502B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931323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numCol="1"/>
          <a:lstStyle>
            <a:lvl1pPr>
              <a:defRPr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2"/>
          <p:cNvSpPr>
            <a:spLocks noGrp="1"/>
          </p:cNvSpPr>
          <p:nvPr>
            <p:ph idx="1" type="body"/>
          </p:nvPr>
        </p:nvSpPr>
        <p:spPr>
          <a:xfrm>
            <a:off x="609600" y="1535113"/>
            <a:ext cx="5386917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2" sz="half"/>
          </p:nvPr>
        </p:nvSpPr>
        <p:spPr>
          <a:xfrm>
            <a:off x="609600" y="2174875"/>
            <a:ext cx="5386917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5" name="Segnaposto testo 4"/>
          <p:cNvSpPr>
            <a:spLocks noGrp="1"/>
          </p:cNvSpPr>
          <p:nvPr>
            <p:ph idx="3" sz="quarter" type="body"/>
          </p:nvPr>
        </p:nvSpPr>
        <p:spPr>
          <a:xfrm>
            <a:off x="6193368" y="1535113"/>
            <a:ext cx="5389033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4" sz="quarter"/>
          </p:nvPr>
        </p:nvSpPr>
        <p:spPr>
          <a:xfrm>
            <a:off x="6193368" y="2174875"/>
            <a:ext cx="5389033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7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8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9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788BA068-B114-48F5-839F-35540C9FCB88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382899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4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718A813D-6DCE-444F-B9A8-D629DE10E7B2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1206032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3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4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AB84B041-E44C-4A60-971A-6D2A0FF0899A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101894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2"/>
          <p:cNvSpPr>
            <a:spLocks noGrp="1"/>
          </p:cNvSpPr>
          <p:nvPr>
            <p:ph idx="1" type="body"/>
          </p:nvPr>
        </p:nvSpPr>
        <p:spPr>
          <a:xfrm>
            <a:off x="963084" y="2906713"/>
            <a:ext cx="10363200" cy="1500187"/>
          </a:xfrm>
        </p:spPr>
        <p:txBody>
          <a:bodyPr anchor="b" numCol="1"/>
          <a:lstStyle>
            <a:lvl1pPr indent="0" marL="0">
              <a:buNone/>
              <a:defRPr sz="2000"/>
            </a:lvl1pPr>
            <a:lvl2pPr indent="0" marL="457200">
              <a:buNone/>
              <a:defRPr sz="1800"/>
            </a:lvl2pPr>
            <a:lvl3pPr indent="0" marL="914400">
              <a:buNone/>
              <a:defRPr sz="1600"/>
            </a:lvl3pPr>
            <a:lvl4pPr indent="0" marL="1371600">
              <a:buNone/>
              <a:defRPr sz="1400"/>
            </a:lvl4pPr>
            <a:lvl5pPr indent="0" marL="1828800">
              <a:buNone/>
              <a:defRPr sz="1400"/>
            </a:lvl5pPr>
            <a:lvl6pPr indent="0" marL="2286000">
              <a:buNone/>
              <a:defRPr sz="1400"/>
            </a:lvl6pPr>
            <a:lvl7pPr indent="0" marL="2743200">
              <a:buNone/>
              <a:defRPr sz="1400"/>
            </a:lvl7pPr>
            <a:lvl8pPr indent="0" marL="3200400">
              <a:buNone/>
              <a:defRPr sz="1400"/>
            </a:lvl8pPr>
            <a:lvl9pPr indent="0" marL="3657600">
              <a:buNone/>
              <a:defRPr sz="14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F2CD53DF-8C1A-42B9-AA2F-1B29BADBDEB1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2014378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Segnaposto testo 3"/>
          <p:cNvSpPr>
            <a:spLocks noGrp="1"/>
          </p:cNvSpPr>
          <p:nvPr>
            <p:ph idx="2" sz="half" type="body"/>
          </p:nvPr>
        </p:nvSpPr>
        <p:spPr>
          <a:xfrm>
            <a:off x="609601" y="1435101"/>
            <a:ext cx="4011084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7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A4BB72E3-AC24-4479-B2C7-95D8B5FE4ACB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3382536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immagine 2"/>
          <p:cNvSpPr>
            <a:spLocks noGrp="1"/>
          </p:cNvSpPr>
          <p:nvPr>
            <p:ph idx="1" type="pic"/>
          </p:nvPr>
        </p:nvSpPr>
        <p:spPr>
          <a:xfrm>
            <a:off x="2389717" y="612775"/>
            <a:ext cx="73152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pPr lvl="0"/>
            <a:endParaRPr altLang="it-IT"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idx="2" sz="half" type="body"/>
          </p:nvPr>
        </p:nvSpPr>
        <p:spPr>
          <a:xfrm>
            <a:off x="2389717" y="5367338"/>
            <a:ext cx="73152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7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0258C4FE-F20D-460E-B70E-C5340971832A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725902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94EEDE9A-7DEC-4D73-B75B-C8389378F46B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3630253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orient="vert" type="title"/>
          </p:nvPr>
        </p:nvSpPr>
        <p:spPr>
          <a:xfrm>
            <a:off x="8686800" y="609600"/>
            <a:ext cx="2590800" cy="5486400"/>
          </a:xfrm>
        </p:spPr>
        <p:txBody>
          <a:bodyPr numCol="1" vert="eaVert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idx="1" orient="vert" type="body"/>
          </p:nvPr>
        </p:nvSpPr>
        <p:spPr>
          <a:xfrm>
            <a:off x="914400" y="609600"/>
            <a:ext cx="7569200" cy="5486400"/>
          </a:xfrm>
        </p:spPr>
        <p:txBody>
          <a:bodyPr numCol="1" vert="eaVert"/>
          <a:lstStyle/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36CE93CC-6A6C-407D-AF1B-96ADEB541181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1583044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ottotitolo 2"/>
          <p:cNvSpPr>
            <a:spLocks noGrp="1"/>
          </p:cNvSpPr>
          <p:nvPr>
            <p:ph idx="1" type="subTitle"/>
          </p:nvPr>
        </p:nvSpPr>
        <p:spPr>
          <a:xfrm>
            <a:off x="1828800" y="3886200"/>
            <a:ext cx="85344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altLang="it-IT" lang="it-IT" smtClean="0"/>
              <a:t>Fare clic per modificare lo stile del sottotitolo dello schema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BF88B047-8AE2-4EE5-8D3F-ED52A18E9A43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2730138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8830500C-2235-43F7-AF0F-425B907118E7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2752614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2"/>
          <p:cNvSpPr>
            <a:spLocks noGrp="1"/>
          </p:cNvSpPr>
          <p:nvPr>
            <p:ph idx="1" type="body"/>
          </p:nvPr>
        </p:nvSpPr>
        <p:spPr>
          <a:xfrm>
            <a:off x="963084" y="2906713"/>
            <a:ext cx="10363200" cy="1500187"/>
          </a:xfrm>
        </p:spPr>
        <p:txBody>
          <a:bodyPr anchor="b" numCol="1"/>
          <a:lstStyle>
            <a:lvl1pPr indent="0" marL="0">
              <a:buNone/>
              <a:defRPr sz="2000"/>
            </a:lvl1pPr>
            <a:lvl2pPr indent="0" marL="457200">
              <a:buNone/>
              <a:defRPr sz="1800"/>
            </a:lvl2pPr>
            <a:lvl3pPr indent="0" marL="914400">
              <a:buNone/>
              <a:defRPr sz="1600"/>
            </a:lvl3pPr>
            <a:lvl4pPr indent="0" marL="1371600">
              <a:buNone/>
              <a:defRPr sz="1400"/>
            </a:lvl4pPr>
            <a:lvl5pPr indent="0" marL="1828800">
              <a:buNone/>
              <a:defRPr sz="1400"/>
            </a:lvl5pPr>
            <a:lvl6pPr indent="0" marL="2286000">
              <a:buNone/>
              <a:defRPr sz="1400"/>
            </a:lvl6pPr>
            <a:lvl7pPr indent="0" marL="2743200">
              <a:buNone/>
              <a:defRPr sz="1400"/>
            </a:lvl7pPr>
            <a:lvl8pPr indent="0" marL="3200400">
              <a:buNone/>
              <a:defRPr sz="1400"/>
            </a:lvl8pPr>
            <a:lvl9pPr indent="0" marL="3657600">
              <a:buNone/>
              <a:defRPr sz="14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F7DAAAE3-2AFE-4BA5-8586-E83817123A17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3127354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sz="half"/>
          </p:nvPr>
        </p:nvSpPr>
        <p:spPr>
          <a:xfrm>
            <a:off x="914400" y="1981200"/>
            <a:ext cx="5080000" cy="4114800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Segnaposto contenuto 3"/>
          <p:cNvSpPr>
            <a:spLocks noGrp="1"/>
          </p:cNvSpPr>
          <p:nvPr>
            <p:ph idx="2" sz="half"/>
          </p:nvPr>
        </p:nvSpPr>
        <p:spPr>
          <a:xfrm>
            <a:off x="6197600" y="1981200"/>
            <a:ext cx="5080000" cy="4114800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5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7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72CA6CF1-D23F-48DA-AD91-843838161010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2897405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numCol="1"/>
          <a:lstStyle>
            <a:lvl1pPr>
              <a:defRPr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2"/>
          <p:cNvSpPr>
            <a:spLocks noGrp="1"/>
          </p:cNvSpPr>
          <p:nvPr>
            <p:ph idx="1" type="body"/>
          </p:nvPr>
        </p:nvSpPr>
        <p:spPr>
          <a:xfrm>
            <a:off x="609600" y="1535113"/>
            <a:ext cx="5386917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2" sz="half"/>
          </p:nvPr>
        </p:nvSpPr>
        <p:spPr>
          <a:xfrm>
            <a:off x="609600" y="2174875"/>
            <a:ext cx="5386917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5" name="Segnaposto testo 4"/>
          <p:cNvSpPr>
            <a:spLocks noGrp="1"/>
          </p:cNvSpPr>
          <p:nvPr>
            <p:ph idx="3" sz="quarter" type="body"/>
          </p:nvPr>
        </p:nvSpPr>
        <p:spPr>
          <a:xfrm>
            <a:off x="6193368" y="1535113"/>
            <a:ext cx="5389033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4" sz="quarter"/>
          </p:nvPr>
        </p:nvSpPr>
        <p:spPr>
          <a:xfrm>
            <a:off x="6193368" y="2174875"/>
            <a:ext cx="5389033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7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8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9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AE9583BF-B49A-4269-B479-F93E7C61A979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11042803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4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3CD9A3E7-544E-433E-BC43-E560DC17F37D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323532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sz="half"/>
          </p:nvPr>
        </p:nvSpPr>
        <p:spPr>
          <a:xfrm>
            <a:off x="914400" y="1981200"/>
            <a:ext cx="5080000" cy="4114800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Segnaposto contenuto 3"/>
          <p:cNvSpPr>
            <a:spLocks noGrp="1"/>
          </p:cNvSpPr>
          <p:nvPr>
            <p:ph idx="2" sz="half"/>
          </p:nvPr>
        </p:nvSpPr>
        <p:spPr>
          <a:xfrm>
            <a:off x="6197600" y="1981200"/>
            <a:ext cx="5080000" cy="4114800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5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7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F01D1100-60A0-4DBE-9B2E-1983FA772B57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1077275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3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4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2BC28903-E51F-4054-831B-F938D3134CDF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2959546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Segnaposto testo 3"/>
          <p:cNvSpPr>
            <a:spLocks noGrp="1"/>
          </p:cNvSpPr>
          <p:nvPr>
            <p:ph idx="2" sz="half" type="body"/>
          </p:nvPr>
        </p:nvSpPr>
        <p:spPr>
          <a:xfrm>
            <a:off x="609601" y="1435101"/>
            <a:ext cx="4011084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7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2357597A-DFDC-463A-A5AA-4F893E94992B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6702615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immagine 2"/>
          <p:cNvSpPr>
            <a:spLocks noGrp="1"/>
          </p:cNvSpPr>
          <p:nvPr>
            <p:ph idx="1" type="pic"/>
          </p:nvPr>
        </p:nvSpPr>
        <p:spPr>
          <a:xfrm>
            <a:off x="2389717" y="612775"/>
            <a:ext cx="73152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pPr lvl="0"/>
            <a:endParaRPr altLang="it-IT"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idx="2" sz="half" type="body"/>
          </p:nvPr>
        </p:nvSpPr>
        <p:spPr>
          <a:xfrm>
            <a:off x="2389717" y="5367338"/>
            <a:ext cx="73152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7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6314D7FA-31DF-4CD8-9F5D-C26D90A2E00C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2136379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D7D7363E-1069-44B2-8F65-9AB15BE5AED6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29205067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orient="vert" type="title"/>
          </p:nvPr>
        </p:nvSpPr>
        <p:spPr>
          <a:xfrm>
            <a:off x="8686800" y="609600"/>
            <a:ext cx="2590800" cy="5486400"/>
          </a:xfrm>
        </p:spPr>
        <p:txBody>
          <a:bodyPr numCol="1" vert="eaVert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idx="1" orient="vert" type="body"/>
          </p:nvPr>
        </p:nvSpPr>
        <p:spPr>
          <a:xfrm>
            <a:off x="914400" y="609600"/>
            <a:ext cx="7569200" cy="5486400"/>
          </a:xfrm>
        </p:spPr>
        <p:txBody>
          <a:bodyPr numCol="1" vert="eaVert"/>
          <a:lstStyle/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C0C4D74E-A880-4951-9159-8FDF01F8977D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280046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ottotitolo 2"/>
          <p:cNvSpPr>
            <a:spLocks noGrp="1"/>
          </p:cNvSpPr>
          <p:nvPr>
            <p:ph idx="1" type="subTitle"/>
          </p:nvPr>
        </p:nvSpPr>
        <p:spPr>
          <a:xfrm>
            <a:off x="1828800" y="3886200"/>
            <a:ext cx="85344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altLang="it-IT" lang="it-IT" smtClean="0"/>
              <a:t>Fare clic per modificare lo stile del sottotitolo dello schema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CA8D403C-FA13-4D64-A12A-27C1E971CD4A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3306005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700DB116-279F-49CC-82E8-EA2176C0F2D9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31661097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2"/>
          <p:cNvSpPr>
            <a:spLocks noGrp="1"/>
          </p:cNvSpPr>
          <p:nvPr>
            <p:ph idx="1" type="body"/>
          </p:nvPr>
        </p:nvSpPr>
        <p:spPr>
          <a:xfrm>
            <a:off x="963084" y="2906713"/>
            <a:ext cx="10363200" cy="1500187"/>
          </a:xfrm>
        </p:spPr>
        <p:txBody>
          <a:bodyPr anchor="b" numCol="1"/>
          <a:lstStyle>
            <a:lvl1pPr indent="0" marL="0">
              <a:buNone/>
              <a:defRPr sz="2000"/>
            </a:lvl1pPr>
            <a:lvl2pPr indent="0" marL="457200">
              <a:buNone/>
              <a:defRPr sz="1800"/>
            </a:lvl2pPr>
            <a:lvl3pPr indent="0" marL="914400">
              <a:buNone/>
              <a:defRPr sz="1600"/>
            </a:lvl3pPr>
            <a:lvl4pPr indent="0" marL="1371600">
              <a:buNone/>
              <a:defRPr sz="1400"/>
            </a:lvl4pPr>
            <a:lvl5pPr indent="0" marL="1828800">
              <a:buNone/>
              <a:defRPr sz="1400"/>
            </a:lvl5pPr>
            <a:lvl6pPr indent="0" marL="2286000">
              <a:buNone/>
              <a:defRPr sz="1400"/>
            </a:lvl6pPr>
            <a:lvl7pPr indent="0" marL="2743200">
              <a:buNone/>
              <a:defRPr sz="1400"/>
            </a:lvl7pPr>
            <a:lvl8pPr indent="0" marL="3200400">
              <a:buNone/>
              <a:defRPr sz="1400"/>
            </a:lvl8pPr>
            <a:lvl9pPr indent="0" marL="3657600">
              <a:buNone/>
              <a:defRPr sz="14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66F3327A-AC8B-4BD4-897F-A5E59B3C56BD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28688378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 sz="half"/>
          </p:nvPr>
        </p:nvSpPr>
        <p:spPr>
          <a:xfrm>
            <a:off x="914400" y="1981200"/>
            <a:ext cx="5080000" cy="4114800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Segnaposto contenuto 3"/>
          <p:cNvSpPr>
            <a:spLocks noGrp="1"/>
          </p:cNvSpPr>
          <p:nvPr>
            <p:ph idx="2" sz="half"/>
          </p:nvPr>
        </p:nvSpPr>
        <p:spPr>
          <a:xfrm>
            <a:off x="6197600" y="1981200"/>
            <a:ext cx="5080000" cy="4114800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5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7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0B15A3E3-B69F-48F8-9713-9C98642A4B22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3502560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numCol="1"/>
          <a:lstStyle>
            <a:lvl1pPr>
              <a:defRPr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2"/>
          <p:cNvSpPr>
            <a:spLocks noGrp="1"/>
          </p:cNvSpPr>
          <p:nvPr>
            <p:ph idx="1" type="body"/>
          </p:nvPr>
        </p:nvSpPr>
        <p:spPr>
          <a:xfrm>
            <a:off x="609600" y="1535113"/>
            <a:ext cx="5386917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2" sz="half"/>
          </p:nvPr>
        </p:nvSpPr>
        <p:spPr>
          <a:xfrm>
            <a:off x="609600" y="2174875"/>
            <a:ext cx="5386917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5" name="Segnaposto testo 4"/>
          <p:cNvSpPr>
            <a:spLocks noGrp="1"/>
          </p:cNvSpPr>
          <p:nvPr>
            <p:ph idx="3" sz="quarter" type="body"/>
          </p:nvPr>
        </p:nvSpPr>
        <p:spPr>
          <a:xfrm>
            <a:off x="6193368" y="1535113"/>
            <a:ext cx="5389033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4" sz="quarter"/>
          </p:nvPr>
        </p:nvSpPr>
        <p:spPr>
          <a:xfrm>
            <a:off x="6193368" y="2174875"/>
            <a:ext cx="5389033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7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8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9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4253B68C-59C2-4591-A3BD-3AA96B446002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3764124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numCol="1"/>
          <a:lstStyle>
            <a:lvl1pPr>
              <a:defRPr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2"/>
          <p:cNvSpPr>
            <a:spLocks noGrp="1"/>
          </p:cNvSpPr>
          <p:nvPr>
            <p:ph idx="1" type="body"/>
          </p:nvPr>
        </p:nvSpPr>
        <p:spPr>
          <a:xfrm>
            <a:off x="609600" y="1535113"/>
            <a:ext cx="5386917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2" sz="half"/>
          </p:nvPr>
        </p:nvSpPr>
        <p:spPr>
          <a:xfrm>
            <a:off x="609600" y="2174875"/>
            <a:ext cx="5386917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5" name="Segnaposto testo 4"/>
          <p:cNvSpPr>
            <a:spLocks noGrp="1"/>
          </p:cNvSpPr>
          <p:nvPr>
            <p:ph idx="3" sz="quarter" type="body"/>
          </p:nvPr>
        </p:nvSpPr>
        <p:spPr>
          <a:xfrm>
            <a:off x="6193368" y="1535113"/>
            <a:ext cx="5389033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4" sz="quarter"/>
          </p:nvPr>
        </p:nvSpPr>
        <p:spPr>
          <a:xfrm>
            <a:off x="6193368" y="2174875"/>
            <a:ext cx="5389033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7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8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9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08B7FF5C-FF5F-4E59-9323-A30F363035E3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7030101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4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F8F11406-7248-45FE-B837-917B6410A29F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18062820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3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4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65F75BBB-668E-4883-A062-ABC2E927DD45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30359609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Segnaposto testo 3"/>
          <p:cNvSpPr>
            <a:spLocks noGrp="1"/>
          </p:cNvSpPr>
          <p:nvPr>
            <p:ph idx="2" sz="half" type="body"/>
          </p:nvPr>
        </p:nvSpPr>
        <p:spPr>
          <a:xfrm>
            <a:off x="609601" y="1435101"/>
            <a:ext cx="4011084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7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D9054D5D-162A-405B-B917-C85EF2DE5BA0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992192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immagine 2"/>
          <p:cNvSpPr>
            <a:spLocks noGrp="1"/>
          </p:cNvSpPr>
          <p:nvPr>
            <p:ph idx="1" type="pic"/>
          </p:nvPr>
        </p:nvSpPr>
        <p:spPr>
          <a:xfrm>
            <a:off x="2389717" y="612775"/>
            <a:ext cx="73152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pPr lvl="0"/>
            <a:endParaRPr altLang="it-IT"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idx="2" sz="half" type="body"/>
          </p:nvPr>
        </p:nvSpPr>
        <p:spPr>
          <a:xfrm>
            <a:off x="2389717" y="5367338"/>
            <a:ext cx="73152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7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0C360B76-673F-41B6-A9DF-1D68AA6CF83C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5352530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DFC58ADE-F05A-4D9B-B0A0-91E0BD43A0FA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18439784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orient="vert" type="title"/>
          </p:nvPr>
        </p:nvSpPr>
        <p:spPr>
          <a:xfrm>
            <a:off x="8686800" y="609600"/>
            <a:ext cx="2590800" cy="5486400"/>
          </a:xfrm>
        </p:spPr>
        <p:txBody>
          <a:bodyPr numCol="1" vert="eaVert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idx="1" orient="vert" type="body"/>
          </p:nvPr>
        </p:nvSpPr>
        <p:spPr>
          <a:xfrm>
            <a:off x="914400" y="609600"/>
            <a:ext cx="7569200" cy="5486400"/>
          </a:xfrm>
        </p:spPr>
        <p:txBody>
          <a:bodyPr numCol="1" vert="eaVert"/>
          <a:lstStyle/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F6A6CE74-7F2A-4A74-8B4A-3997C9C305C7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561384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4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5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90A3BD2C-1DCF-475B-BACB-C11C100D00BB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1336441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3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4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71CBC226-BA73-4683-A1F9-625BF9E83F6C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190101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  <a:p>
            <a:pPr lvl="1"/>
            <a:r>
              <a:rPr altLang="it-IT" lang="it-IT" smtClean="0"/>
              <a:t>Secondo livello</a:t>
            </a:r>
          </a:p>
          <a:p>
            <a:pPr lvl="2"/>
            <a:r>
              <a:rPr altLang="it-IT" lang="it-IT" smtClean="0"/>
              <a:t>Terzo livello</a:t>
            </a:r>
          </a:p>
          <a:p>
            <a:pPr lvl="3"/>
            <a:r>
              <a:rPr altLang="it-IT" lang="it-IT" smtClean="0"/>
              <a:t>Quarto livello</a:t>
            </a:r>
          </a:p>
          <a:p>
            <a:pPr lvl="4"/>
            <a:r>
              <a:rPr altLang="it-IT" lang="it-IT" smtClean="0"/>
              <a:t>Quinto livello</a:t>
            </a:r>
            <a:endParaRPr altLang="it-IT" lang="it-IT"/>
          </a:p>
        </p:txBody>
      </p:sp>
      <p:sp>
        <p:nvSpPr>
          <p:cNvPr id="4" name="Segnaposto testo 3"/>
          <p:cNvSpPr>
            <a:spLocks noGrp="1"/>
          </p:cNvSpPr>
          <p:nvPr>
            <p:ph idx="2" sz="half" type="body"/>
          </p:nvPr>
        </p:nvSpPr>
        <p:spPr>
          <a:xfrm>
            <a:off x="609601" y="1435101"/>
            <a:ext cx="4011084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7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7A2D31C0-D327-4989-884A-8FD991425697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568964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altLang="it-IT" lang="it-IT" smtClean="0"/>
              <a:t>Fare clic per modificare lo stile del titolo</a:t>
            </a:r>
            <a:endParaRPr altLang="it-IT" lang="it-IT"/>
          </a:p>
        </p:txBody>
      </p:sp>
      <p:sp>
        <p:nvSpPr>
          <p:cNvPr id="3" name="Segnaposto immagine 2"/>
          <p:cNvSpPr>
            <a:spLocks noGrp="1"/>
          </p:cNvSpPr>
          <p:nvPr>
            <p:ph idx="1" type="pic"/>
          </p:nvPr>
        </p:nvSpPr>
        <p:spPr>
          <a:xfrm>
            <a:off x="2389717" y="612775"/>
            <a:ext cx="73152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pPr lvl="0"/>
            <a:endParaRPr altLang="it-IT"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idx="2" sz="half" type="body"/>
          </p:nvPr>
        </p:nvSpPr>
        <p:spPr>
          <a:xfrm>
            <a:off x="2389717" y="5367338"/>
            <a:ext cx="73152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altLang="it-IT"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ChangeArrowheads="1" noGrp="1"/>
          </p:cNvSpPr>
          <p:nvPr>
            <p:ph idx="10" sz="half" type="dt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6" name="Rectangle 5"/>
          <p:cNvSpPr>
            <a:spLocks noChangeArrowheads="1" noGrp="1"/>
          </p:cNvSpPr>
          <p:nvPr>
            <p:ph idx="11" sz="quarter" type="ftr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7" name="Rectangle 6"/>
          <p:cNvSpPr>
            <a:spLocks noChangeArrowheads="1" noGrp="1"/>
          </p:cNvSpPr>
          <p:nvPr>
            <p:ph idx="12" sz="quarter" type="sldNum"/>
          </p:nvPr>
        </p:nvSpPr>
        <p:spPr>
          <a:ln/>
        </p:spPr>
        <p:txBody>
          <a:bodyPr numCol="1"/>
          <a:lstStyle>
            <a:lvl1pPr>
              <a:defRPr/>
            </a:lvl1pPr>
          </a:lstStyle>
          <a:p>
            <a:pPr>
              <a:defRPr/>
            </a:pPr>
            <a:fld id="{CE78680C-EB86-4809-B214-D641DF538811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2963408553"/>
      </p:ext>
    </p:extLst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1.xml" Type="http://schemas.openxmlformats.org/officeDocument/2006/relationships/theme"/></Relationships>
</file>

<file path=ppt/slideMasters/_rels/slideMaster2.xml.rels><?xml version="1.0" encoding="UTF-8" standalone="yes"?><Relationships xmlns="http://schemas.openxmlformats.org/package/2006/relationships"><Relationship Id="rId12" Target="../slideLayouts/slideLayout22.xml" Type="http://schemas.openxmlformats.org/officeDocument/2006/relationships/slideLayout"/><Relationship Id="rId11" Target="../slideLayouts/slideLayout21.xml" Type="http://schemas.openxmlformats.org/officeDocument/2006/relationships/slideLayout"/><Relationship Id="rId10" Target="../slideLayouts/slideLayout20.xml" Type="http://schemas.openxmlformats.org/officeDocument/2006/relationships/slideLayout"/><Relationship Id="rId9" Target="../slideLayouts/slideLayout19.xml" Type="http://schemas.openxmlformats.org/officeDocument/2006/relationships/slideLayout"/><Relationship Id="rId8" Target="../slideLayouts/slideLayout18.xml" Type="http://schemas.openxmlformats.org/officeDocument/2006/relationships/slideLayout"/><Relationship Id="rId7" Target="../slideLayouts/slideLayout17.xml" Type="http://schemas.openxmlformats.org/officeDocument/2006/relationships/slideLayout"/><Relationship Id="rId6" Target="../slideLayouts/slideLayout16.xml" Type="http://schemas.openxmlformats.org/officeDocument/2006/relationships/slideLayout"/><Relationship Id="rId5" Target="../slideLayouts/slideLayout15.xml" Type="http://schemas.openxmlformats.org/officeDocument/2006/relationships/slideLayout"/><Relationship Id="rId4" Target="../slideLayouts/slideLayout14.xml" Type="http://schemas.openxmlformats.org/officeDocument/2006/relationships/slideLayout"/><Relationship Id="rId3" Target="../slideLayouts/slideLayout13.xml" Type="http://schemas.openxmlformats.org/officeDocument/2006/relationships/slideLayout"/><Relationship Id="rId2" Target="../slideLayouts/slideLayout12.xml" Type="http://schemas.openxmlformats.org/officeDocument/2006/relationships/slideLayout"/><Relationship Id="rId1" Target="../theme/theme5.xml" Type="http://schemas.openxmlformats.org/officeDocument/2006/relationships/theme"/></Relationships>
</file>

<file path=ppt/slideMasters/_rels/slideMaster3.xml.rels><?xml version="1.0" encoding="UTF-8" standalone="yes"?><Relationships xmlns="http://schemas.openxmlformats.org/package/2006/relationships"><Relationship Id="rId12" Target="../slideLayouts/slideLayout33.xml" Type="http://schemas.openxmlformats.org/officeDocument/2006/relationships/slideLayout"/><Relationship Id="rId11" Target="../slideLayouts/slideLayout32.xml" Type="http://schemas.openxmlformats.org/officeDocument/2006/relationships/slideLayout"/><Relationship Id="rId10" Target="../slideLayouts/slideLayout31.xml" Type="http://schemas.openxmlformats.org/officeDocument/2006/relationships/slideLayout"/><Relationship Id="rId9" Target="../slideLayouts/slideLayout30.xml" Type="http://schemas.openxmlformats.org/officeDocument/2006/relationships/slideLayout"/><Relationship Id="rId8" Target="../slideLayouts/slideLayout29.xml" Type="http://schemas.openxmlformats.org/officeDocument/2006/relationships/slideLayout"/><Relationship Id="rId7" Target="../slideLayouts/slideLayout28.xml" Type="http://schemas.openxmlformats.org/officeDocument/2006/relationships/slideLayout"/><Relationship Id="rId6" Target="../slideLayouts/slideLayout27.xml" Type="http://schemas.openxmlformats.org/officeDocument/2006/relationships/slideLayout"/><Relationship Id="rId5" Target="../slideLayouts/slideLayout26.xml" Type="http://schemas.openxmlformats.org/officeDocument/2006/relationships/slideLayout"/><Relationship Id="rId4" Target="../slideLayouts/slideLayout25.xml" Type="http://schemas.openxmlformats.org/officeDocument/2006/relationships/slideLayout"/><Relationship Id="rId3" Target="../slideLayouts/slideLayout24.xml" Type="http://schemas.openxmlformats.org/officeDocument/2006/relationships/slideLayout"/><Relationship Id="rId2" Target="../slideLayouts/slideLayout23.xml" Type="http://schemas.openxmlformats.org/officeDocument/2006/relationships/slideLayout"/><Relationship Id="rId1" Target="../theme/theme3.xml" Type="http://schemas.openxmlformats.org/officeDocument/2006/relationships/theme"/></Relationships>
</file>

<file path=ppt/slideMasters/_rels/slideMaster4.xml.rels><?xml version="1.0" encoding="UTF-8" standalone="yes"?><Relationships xmlns="http://schemas.openxmlformats.org/package/2006/relationships"><Relationship Id="rId12" Target="../slideLayouts/slideLayout44.xml" Type="http://schemas.openxmlformats.org/officeDocument/2006/relationships/slideLayout"/><Relationship Id="rId11" Target="../slideLayouts/slideLayout43.xml" Type="http://schemas.openxmlformats.org/officeDocument/2006/relationships/slideLayout"/><Relationship Id="rId10" Target="../slideLayouts/slideLayout42.xml" Type="http://schemas.openxmlformats.org/officeDocument/2006/relationships/slideLayout"/><Relationship Id="rId9" Target="../slideLayouts/slideLayout41.xml" Type="http://schemas.openxmlformats.org/officeDocument/2006/relationships/slideLayout"/><Relationship Id="rId8" Target="../slideLayouts/slideLayout40.xml" Type="http://schemas.openxmlformats.org/officeDocument/2006/relationships/slideLayout"/><Relationship Id="rId7" Target="../slideLayouts/slideLayout39.xml" Type="http://schemas.openxmlformats.org/officeDocument/2006/relationships/slideLayout"/><Relationship Id="rId6" Target="../slideLayouts/slideLayout38.xml" Type="http://schemas.openxmlformats.org/officeDocument/2006/relationships/slideLayout"/><Relationship Id="rId5" Target="../slideLayouts/slideLayout37.xml" Type="http://schemas.openxmlformats.org/officeDocument/2006/relationships/slideLayout"/><Relationship Id="rId4" Target="../slideLayouts/slideLayout36.xml" Type="http://schemas.openxmlformats.org/officeDocument/2006/relationships/slideLayout"/><Relationship Id="rId3" Target="../slideLayouts/slideLayout35.xml" Type="http://schemas.openxmlformats.org/officeDocument/2006/relationships/slideLayout"/><Relationship Id="rId2" Target="../slideLayouts/slideLayout34.xml" Type="http://schemas.openxmlformats.org/officeDocument/2006/relationships/slideLayout"/><Relationship Id="rId1" Target="../theme/theme2.xml" Type="http://schemas.openxmlformats.org/officeDocument/2006/relationships/theme"/></Relationships>
</file>

<file path=ppt/slideMasters/_rels/slideMaster5.xml.rels><?xml version="1.0" encoding="UTF-8" standalone="yes"?><Relationships xmlns="http://schemas.openxmlformats.org/package/2006/relationships"><Relationship Id="rId12" Target="../slideLayouts/slideLayout55.xml" Type="http://schemas.openxmlformats.org/officeDocument/2006/relationships/slideLayout"/><Relationship Id="rId11" Target="../slideLayouts/slideLayout54.xml" Type="http://schemas.openxmlformats.org/officeDocument/2006/relationships/slideLayout"/><Relationship Id="rId10" Target="../slideLayouts/slideLayout53.xml" Type="http://schemas.openxmlformats.org/officeDocument/2006/relationships/slideLayout"/><Relationship Id="rId9" Target="../slideLayouts/slideLayout52.xml" Type="http://schemas.openxmlformats.org/officeDocument/2006/relationships/slideLayout"/><Relationship Id="rId8" Target="../slideLayouts/slideLayout51.xml" Type="http://schemas.openxmlformats.org/officeDocument/2006/relationships/slideLayout"/><Relationship Id="rId7" Target="../slideLayouts/slideLayout50.xml" Type="http://schemas.openxmlformats.org/officeDocument/2006/relationships/slideLayout"/><Relationship Id="rId6" Target="../slideLayouts/slideLayout49.xml" Type="http://schemas.openxmlformats.org/officeDocument/2006/relationships/slideLayout"/><Relationship Id="rId5" Target="../slideLayouts/slideLayout48.xml" Type="http://schemas.openxmlformats.org/officeDocument/2006/relationships/slideLayout"/><Relationship Id="rId4" Target="../slideLayouts/slideLayout47.xml" Type="http://schemas.openxmlformats.org/officeDocument/2006/relationships/slideLayout"/><Relationship Id="rId3" Target="../slideLayouts/slideLayout46.xml" Type="http://schemas.openxmlformats.org/officeDocument/2006/relationships/slideLayout"/><Relationship Id="rId2" Target="../slideLayouts/slideLayout45.xml" Type="http://schemas.openxmlformats.org/officeDocument/2006/relationships/slideLayout"/><Relationship Id="rId1" Target="../theme/theme4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it-IT" lang="it-IT"/>
              <a:t>Fare clic per modificare lo stile del titolo dello schema</a:t>
            </a:r>
          </a:p>
        </p:txBody>
      </p:sp>
      <p:sp>
        <p:nvSpPr>
          <p:cNvPr id="17411" name="Rectangle 3"/>
          <p:cNvSpPr>
            <a:spLocks noChangeArrowheads="1" noGrp="1"/>
          </p:cNvSpPr>
          <p:nvPr>
            <p:ph idx="1" type="body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it-IT" lang="it-IT"/>
              <a:t>Fare clic per modificare gli stili del testo dello schema</a:t>
            </a:r>
          </a:p>
          <a:p>
            <a:pPr lvl="1"/>
            <a:r>
              <a:rPr altLang="it-IT" lang="it-IT"/>
              <a:t>Secondo livello</a:t>
            </a:r>
          </a:p>
          <a:p>
            <a:pPr lvl="2"/>
            <a:r>
              <a:rPr altLang="it-IT" lang="it-IT"/>
              <a:t>Terzo livello</a:t>
            </a:r>
          </a:p>
          <a:p>
            <a:pPr lvl="3"/>
            <a:r>
              <a:rPr altLang="it-IT" lang="it-IT"/>
              <a:t>Quarto livello</a:t>
            </a:r>
          </a:p>
          <a:p>
            <a:pPr lvl="4"/>
            <a:r>
              <a:rPr altLang="it-IT" lang="it-IT"/>
              <a:t>Quinto livello</a:t>
            </a:r>
          </a:p>
        </p:txBody>
      </p:sp>
      <p:sp>
        <p:nvSpPr>
          <p:cNvPr id="1028" name="Rectangle 4"/>
          <p:cNvSpPr>
            <a:spLocks noChangeArrowheads="1" noGrp="1"/>
          </p:cNvSpPr>
          <p:nvPr>
            <p:ph idx="2" sz="half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b="0" sz="1400">
                <a:solidFill>
                  <a:srgbClr val="000000"/>
                </a:solidFill>
                <a:latin charset="0" pitchFamily="18"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1029" name="Rectangle 5"/>
          <p:cNvSpPr>
            <a:spLocks noChangeArrowheads="1" noGrp="1"/>
          </p:cNvSpPr>
          <p:nvPr>
            <p:ph idx="3" sz="quarter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b="0" sz="1400">
                <a:solidFill>
                  <a:srgbClr val="000000"/>
                </a:solidFill>
                <a:latin charset="0" pitchFamily="18"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1030" name="Rectangle 6"/>
          <p:cNvSpPr>
            <a:spLocks noChangeArrowheads="1" noGrp="1"/>
          </p:cNvSpPr>
          <p:nvPr>
            <p:ph idx="4" sz="quarter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mtClean="0"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6DE4C40-FCD9-48E0-B043-903FE216450F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3287883484"/>
      </p:ext>
    </p:extLst>
  </p:cSld>
  <p:clrMap accent1="accent1" accent2="accent2" accent3="accent3" accent4="accent4" accent5="accent5" accent6="accent6" bg1="lt1" bg2="lt2" folHlink="folHlink" hlink="hlink" tx1="dk1" tx2="dk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xStyles>
    <p:titleStyle>
      <a:lvl1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charset="-128" pitchFamily="34" typeface="MS PGothic"/>
          <a:cs charset="0" typeface="ＭＳ Ｐゴシック"/>
        </a:defRPr>
      </a:lvl1pPr>
      <a:lvl2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2pPr>
      <a:lvl3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3pPr>
      <a:lvl4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4pPr>
      <a:lvl5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5pPr>
      <a:lvl6pPr algn="ctr" eaLnBrk="0" fontAlgn="base" hangingPunct="0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6pPr>
      <a:lvl7pPr algn="ctr" eaLnBrk="0" fontAlgn="base" hangingPunct="0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7pPr>
      <a:lvl8pPr algn="ctr" eaLnBrk="0" fontAlgn="base" hangingPunct="0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8pPr>
      <a:lvl9pPr algn="ctr" eaLnBrk="0" fontAlgn="base" hangingPunct="0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9pPr>
    </p:titleStyle>
    <p:bodyStyle>
      <a:lvl1pPr algn="l" eaLnBrk="0" fontAlgn="base" hangingPunct="0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charset="-128" pitchFamily="34" typeface="MS PGothic"/>
          <a:cs charset="0" typeface="ＭＳ Ｐゴシック"/>
        </a:defRPr>
      </a:lvl1pPr>
      <a:lvl2pPr algn="l" eaLnBrk="0" fontAlgn="base" hangingPunct="0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charset="-128" pitchFamily="34" typeface="MS PGothic"/>
        </a:defRPr>
      </a:lvl2pPr>
      <a:lvl3pPr algn="l" eaLnBrk="0" fontAlgn="base" hangingPunct="0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charset="-128" pitchFamily="34" typeface="MS PGothic"/>
        </a:defRPr>
      </a:lvl3pPr>
      <a:lvl4pPr algn="l" eaLnBrk="0" fontAlgn="base" hangingPunct="0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charset="-128" pitchFamily="34" typeface="MS PGothic"/>
        </a:defRPr>
      </a:lvl4pPr>
      <a:lvl5pPr algn="l" eaLnBrk="0" fontAlgn="base" hangingPunct="0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charset="-128" pitchFamily="34" typeface="MS PGothic"/>
        </a:defRPr>
      </a:lvl5pPr>
      <a:lvl6pPr algn="l" eaLnBrk="0" fontAlgn="base" hangingPunct="0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algn="l" eaLnBrk="0" fontAlgn="base" hangingPunct="0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algn="l" eaLnBrk="0" fontAlgn="base" hangingPunct="0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algn="l" eaLnBrk="0" fontAlgn="base" hangingPunct="0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altLang="it-IT" lang="it-IT"/>
      </a:defPPr>
      <a:lvl1pPr algn="l" defTabSz="914400" eaLnBrk="1" hangingPunct="1" latinLnBrk="0" marL="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it-IT" lang="it-IT"/>
              <a:t>Fare clic per modificare lo stile del titolo dello schema</a:t>
            </a:r>
          </a:p>
        </p:txBody>
      </p:sp>
      <p:sp>
        <p:nvSpPr>
          <p:cNvPr id="18435" name="Rectangle 3"/>
          <p:cNvSpPr>
            <a:spLocks noChangeArrowheads="1" noGrp="1"/>
          </p:cNvSpPr>
          <p:nvPr>
            <p:ph idx="1" type="body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it-IT" lang="it-IT"/>
              <a:t>Fare clic per modificare gli stili del testo dello schema</a:t>
            </a:r>
          </a:p>
          <a:p>
            <a:pPr lvl="1"/>
            <a:r>
              <a:rPr altLang="it-IT" lang="it-IT"/>
              <a:t>Secondo livello</a:t>
            </a:r>
          </a:p>
          <a:p>
            <a:pPr lvl="2"/>
            <a:r>
              <a:rPr altLang="it-IT" lang="it-IT"/>
              <a:t>Terzo livello</a:t>
            </a:r>
          </a:p>
          <a:p>
            <a:pPr lvl="3"/>
            <a:r>
              <a:rPr altLang="it-IT" lang="it-IT"/>
              <a:t>Quarto livello</a:t>
            </a:r>
          </a:p>
          <a:p>
            <a:pPr lvl="4"/>
            <a:r>
              <a:rPr altLang="it-IT" lang="it-IT"/>
              <a:t>Quinto livello</a:t>
            </a:r>
          </a:p>
        </p:txBody>
      </p:sp>
      <p:sp>
        <p:nvSpPr>
          <p:cNvPr id="1028" name="Rectangle 4"/>
          <p:cNvSpPr>
            <a:spLocks noChangeArrowheads="1" noGrp="1"/>
          </p:cNvSpPr>
          <p:nvPr>
            <p:ph idx="2" sz="half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b="0" sz="1400">
                <a:solidFill>
                  <a:srgbClr val="000000"/>
                </a:solidFill>
                <a:latin charset="0" pitchFamily="18"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1029" name="Rectangle 5"/>
          <p:cNvSpPr>
            <a:spLocks noChangeArrowheads="1" noGrp="1"/>
          </p:cNvSpPr>
          <p:nvPr>
            <p:ph idx="3" sz="quarter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b="0" sz="1400">
                <a:solidFill>
                  <a:srgbClr val="000000"/>
                </a:solidFill>
                <a:latin charset="0" pitchFamily="18"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1030" name="Rectangle 6"/>
          <p:cNvSpPr>
            <a:spLocks noChangeArrowheads="1" noGrp="1"/>
          </p:cNvSpPr>
          <p:nvPr>
            <p:ph idx="4" sz="quarter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CCECDC6-6099-427E-A339-9016BEC14CEE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3217362448"/>
      </p:ext>
    </p:extLst>
  </p:cSld>
  <p:clrMap accent1="accent1" accent2="accent2" accent3="accent3" accent4="accent4" accent5="accent5" accent6="accent6" bg1="lt1" bg2="lt2" folHlink="folHlink" hlink="hlink" tx1="dk1" tx2="dk2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charset="-128" pitchFamily="34" typeface="MS PGothic"/>
          <a:cs charset="0" typeface="ＭＳ Ｐゴシック"/>
        </a:defRPr>
      </a:lvl1pPr>
      <a:lvl2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2pPr>
      <a:lvl3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3pPr>
      <a:lvl4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4pPr>
      <a:lvl5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5pPr>
      <a:lvl6pPr algn="ctr" eaLnBrk="0" fontAlgn="base" hangingPunct="0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6pPr>
      <a:lvl7pPr algn="ctr" eaLnBrk="0" fontAlgn="base" hangingPunct="0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7pPr>
      <a:lvl8pPr algn="ctr" eaLnBrk="0" fontAlgn="base" hangingPunct="0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8pPr>
      <a:lvl9pPr algn="ctr" eaLnBrk="0" fontAlgn="base" hangingPunct="0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9pPr>
    </p:titleStyle>
    <p:bodyStyle>
      <a:lvl1pPr algn="l" eaLnBrk="0" fontAlgn="base" hangingPunct="0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charset="-128" pitchFamily="34" typeface="MS PGothic"/>
          <a:cs charset="0" typeface="ＭＳ Ｐゴシック"/>
        </a:defRPr>
      </a:lvl1pPr>
      <a:lvl2pPr algn="l" eaLnBrk="0" fontAlgn="base" hangingPunct="0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charset="-128" pitchFamily="34" typeface="MS PGothic"/>
        </a:defRPr>
      </a:lvl2pPr>
      <a:lvl3pPr algn="l" eaLnBrk="0" fontAlgn="base" hangingPunct="0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charset="-128" pitchFamily="34" typeface="MS PGothic"/>
        </a:defRPr>
      </a:lvl3pPr>
      <a:lvl4pPr algn="l" eaLnBrk="0" fontAlgn="base" hangingPunct="0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charset="-128" pitchFamily="34" typeface="MS PGothic"/>
        </a:defRPr>
      </a:lvl4pPr>
      <a:lvl5pPr algn="l" eaLnBrk="0" fontAlgn="base" hangingPunct="0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charset="-128" pitchFamily="34" typeface="MS PGothic"/>
        </a:defRPr>
      </a:lvl5pPr>
      <a:lvl6pPr algn="l" eaLnBrk="0" fontAlgn="base" hangingPunct="0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algn="l" eaLnBrk="0" fontAlgn="base" hangingPunct="0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algn="l" eaLnBrk="0" fontAlgn="base" hangingPunct="0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algn="l" eaLnBrk="0" fontAlgn="base" hangingPunct="0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altLang="it-IT" lang="it-IT"/>
      </a:defPPr>
      <a:lvl1pPr algn="l" defTabSz="914400" eaLnBrk="1" hangingPunct="1" latinLnBrk="0" marL="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it-IT" lang="it-IT"/>
              <a:t>Fare clic per modificare lo stile del titolo dello schema</a:t>
            </a:r>
          </a:p>
        </p:txBody>
      </p:sp>
      <p:sp>
        <p:nvSpPr>
          <p:cNvPr id="9219" name="Rectangle 3"/>
          <p:cNvSpPr>
            <a:spLocks noChangeArrowheads="1" noGrp="1"/>
          </p:cNvSpPr>
          <p:nvPr>
            <p:ph idx="1" type="body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it-IT" lang="it-IT"/>
              <a:t>Fare clic per modificare gli stili del testo dello schema</a:t>
            </a:r>
          </a:p>
          <a:p>
            <a:pPr lvl="1"/>
            <a:r>
              <a:rPr altLang="it-IT" lang="it-IT"/>
              <a:t>Secondo livello</a:t>
            </a:r>
          </a:p>
          <a:p>
            <a:pPr lvl="2"/>
            <a:r>
              <a:rPr altLang="it-IT" lang="it-IT"/>
              <a:t>Terzo livello</a:t>
            </a:r>
          </a:p>
          <a:p>
            <a:pPr lvl="3"/>
            <a:r>
              <a:rPr altLang="it-IT" lang="it-IT"/>
              <a:t>Quarto livello</a:t>
            </a:r>
          </a:p>
          <a:p>
            <a:pPr lvl="4"/>
            <a:r>
              <a:rPr altLang="it-IT" lang="it-IT"/>
              <a:t>Quinto livello</a:t>
            </a:r>
          </a:p>
        </p:txBody>
      </p:sp>
      <p:sp>
        <p:nvSpPr>
          <p:cNvPr id="1028" name="Rectangle 4"/>
          <p:cNvSpPr>
            <a:spLocks noChangeArrowheads="1" noGrp="1"/>
          </p:cNvSpPr>
          <p:nvPr>
            <p:ph idx="2" sz="half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charset="0" pitchFamily="18"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1029" name="Rectangle 5"/>
          <p:cNvSpPr>
            <a:spLocks noChangeArrowheads="1" noGrp="1"/>
          </p:cNvSpPr>
          <p:nvPr>
            <p:ph idx="3" sz="quarter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charset="0" pitchFamily="18"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1030" name="Rectangle 6"/>
          <p:cNvSpPr>
            <a:spLocks noChangeArrowheads="1" noGrp="1"/>
          </p:cNvSpPr>
          <p:nvPr>
            <p:ph idx="4" sz="quarter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57D9981-928A-4F85-A2F5-C64B2F5CAEB5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2654557268"/>
      </p:ext>
    </p:extLst>
  </p:cSld>
  <p:clrMap accent1="accent1" accent2="accent2" accent3="accent3" accent4="accent4" accent5="accent5" accent6="accent6" bg1="lt1" bg2="lt2" folHlink="folHlink" hlink="hlink" tx1="dk1" tx2="dk2"/>
  <p:sldLayoutIdLst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charset="-128" pitchFamily="34" typeface="MS PGothic"/>
          <a:cs charset="0" typeface="ＭＳ Ｐゴシック"/>
        </a:defRPr>
      </a:lvl1pPr>
      <a:lvl2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2pPr>
      <a:lvl3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3pPr>
      <a:lvl4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4pPr>
      <a:lvl5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5pPr>
      <a:lvl6pPr algn="ctr" eaLnBrk="0" fontAlgn="base" hangingPunct="0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6pPr>
      <a:lvl7pPr algn="ctr" eaLnBrk="0" fontAlgn="base" hangingPunct="0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7pPr>
      <a:lvl8pPr algn="ctr" eaLnBrk="0" fontAlgn="base" hangingPunct="0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8pPr>
      <a:lvl9pPr algn="ctr" eaLnBrk="0" fontAlgn="base" hangingPunct="0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9pPr>
    </p:titleStyle>
    <p:bodyStyle>
      <a:lvl1pPr algn="l" eaLnBrk="0" fontAlgn="base" hangingPunct="0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charset="-128" pitchFamily="34" typeface="MS PGothic"/>
          <a:cs charset="0" typeface="ＭＳ Ｐゴシック"/>
        </a:defRPr>
      </a:lvl1pPr>
      <a:lvl2pPr algn="l" eaLnBrk="0" fontAlgn="base" hangingPunct="0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charset="-128" pitchFamily="34" typeface="MS PGothic"/>
        </a:defRPr>
      </a:lvl2pPr>
      <a:lvl3pPr algn="l" eaLnBrk="0" fontAlgn="base" hangingPunct="0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charset="-128" pitchFamily="34" typeface="MS PGothic"/>
        </a:defRPr>
      </a:lvl3pPr>
      <a:lvl4pPr algn="l" eaLnBrk="0" fontAlgn="base" hangingPunct="0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charset="-128" pitchFamily="34" typeface="MS PGothic"/>
        </a:defRPr>
      </a:lvl4pPr>
      <a:lvl5pPr algn="l" eaLnBrk="0" fontAlgn="base" hangingPunct="0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charset="-128" pitchFamily="34" typeface="MS PGothic"/>
        </a:defRPr>
      </a:lvl5pPr>
      <a:lvl6pPr algn="l" eaLnBrk="0" fontAlgn="base" hangingPunct="0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algn="l" eaLnBrk="0" fontAlgn="base" hangingPunct="0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algn="l" eaLnBrk="0" fontAlgn="base" hangingPunct="0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algn="l" eaLnBrk="0" fontAlgn="base" hangingPunct="0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altLang="it-IT" lang="it-IT"/>
      </a:defPPr>
      <a:lvl1pPr algn="l" defTabSz="914400" eaLnBrk="1" hangingPunct="1" latinLnBrk="0" marL="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it-IT" lang="it-IT"/>
              <a:t>Fare clic per modificare lo stile del titolo dello schema</a:t>
            </a:r>
          </a:p>
        </p:txBody>
      </p:sp>
      <p:sp>
        <p:nvSpPr>
          <p:cNvPr id="9219" name="Rectangle 3"/>
          <p:cNvSpPr>
            <a:spLocks noChangeArrowheads="1" noGrp="1"/>
          </p:cNvSpPr>
          <p:nvPr>
            <p:ph idx="1" type="body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it-IT" lang="it-IT"/>
              <a:t>Fare clic per modificare gli stili del testo dello schema</a:t>
            </a:r>
          </a:p>
          <a:p>
            <a:pPr lvl="1"/>
            <a:r>
              <a:rPr altLang="it-IT" lang="it-IT"/>
              <a:t>Secondo livello</a:t>
            </a:r>
          </a:p>
          <a:p>
            <a:pPr lvl="2"/>
            <a:r>
              <a:rPr altLang="it-IT" lang="it-IT"/>
              <a:t>Terzo livello</a:t>
            </a:r>
          </a:p>
          <a:p>
            <a:pPr lvl="3"/>
            <a:r>
              <a:rPr altLang="it-IT" lang="it-IT"/>
              <a:t>Quarto livello</a:t>
            </a:r>
          </a:p>
          <a:p>
            <a:pPr lvl="4"/>
            <a:r>
              <a:rPr altLang="it-IT" lang="it-IT"/>
              <a:t>Quinto livello</a:t>
            </a:r>
          </a:p>
        </p:txBody>
      </p:sp>
      <p:sp>
        <p:nvSpPr>
          <p:cNvPr id="1028" name="Rectangle 4"/>
          <p:cNvSpPr>
            <a:spLocks noChangeArrowheads="1" noGrp="1"/>
          </p:cNvSpPr>
          <p:nvPr>
            <p:ph idx="2" sz="half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charset="0" pitchFamily="18"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1029" name="Rectangle 5"/>
          <p:cNvSpPr>
            <a:spLocks noChangeArrowheads="1" noGrp="1"/>
          </p:cNvSpPr>
          <p:nvPr>
            <p:ph idx="3" sz="quarter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charset="0" pitchFamily="18"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1030" name="Rectangle 6"/>
          <p:cNvSpPr>
            <a:spLocks noChangeArrowheads="1" noGrp="1"/>
          </p:cNvSpPr>
          <p:nvPr>
            <p:ph idx="4" sz="quarter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2365A42-758E-433B-B1F2-25CC5E31BF72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4168226151"/>
      </p:ext>
    </p:extLst>
  </p:cSld>
  <p:clrMap accent1="accent1" accent2="accent2" accent3="accent3" accent4="accent4" accent5="accent5" accent6="accent6" bg1="lt1" bg2="lt2" folHlink="folHlink" hlink="hlink" tx1="dk1" tx2="dk2"/>
  <p:sldLayoutIdLst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charset="-128" pitchFamily="34" typeface="MS PGothic"/>
          <a:cs charset="0" typeface="ＭＳ Ｐゴシック"/>
        </a:defRPr>
      </a:lvl1pPr>
      <a:lvl2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2pPr>
      <a:lvl3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3pPr>
      <a:lvl4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4pPr>
      <a:lvl5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5pPr>
      <a:lvl6pPr algn="ctr" eaLnBrk="0" fontAlgn="base" hangingPunct="0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6pPr>
      <a:lvl7pPr algn="ctr" eaLnBrk="0" fontAlgn="base" hangingPunct="0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7pPr>
      <a:lvl8pPr algn="ctr" eaLnBrk="0" fontAlgn="base" hangingPunct="0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8pPr>
      <a:lvl9pPr algn="ctr" eaLnBrk="0" fontAlgn="base" hangingPunct="0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9pPr>
    </p:titleStyle>
    <p:bodyStyle>
      <a:lvl1pPr algn="l" eaLnBrk="0" fontAlgn="base" hangingPunct="0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charset="-128" pitchFamily="34" typeface="MS PGothic"/>
          <a:cs charset="0" typeface="ＭＳ Ｐゴシック"/>
        </a:defRPr>
      </a:lvl1pPr>
      <a:lvl2pPr algn="l" eaLnBrk="0" fontAlgn="base" hangingPunct="0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charset="-128" pitchFamily="34" typeface="MS PGothic"/>
        </a:defRPr>
      </a:lvl2pPr>
      <a:lvl3pPr algn="l" eaLnBrk="0" fontAlgn="base" hangingPunct="0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charset="-128" pitchFamily="34" typeface="MS PGothic"/>
        </a:defRPr>
      </a:lvl3pPr>
      <a:lvl4pPr algn="l" eaLnBrk="0" fontAlgn="base" hangingPunct="0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charset="-128" pitchFamily="34" typeface="MS PGothic"/>
        </a:defRPr>
      </a:lvl4pPr>
      <a:lvl5pPr algn="l" eaLnBrk="0" fontAlgn="base" hangingPunct="0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charset="-128" pitchFamily="34" typeface="MS PGothic"/>
        </a:defRPr>
      </a:lvl5pPr>
      <a:lvl6pPr algn="l" eaLnBrk="0" fontAlgn="base" hangingPunct="0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algn="l" eaLnBrk="0" fontAlgn="base" hangingPunct="0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algn="l" eaLnBrk="0" fontAlgn="base" hangingPunct="0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algn="l" eaLnBrk="0" fontAlgn="base" hangingPunct="0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altLang="it-IT" lang="it-IT"/>
      </a:defPPr>
      <a:lvl1pPr algn="l" defTabSz="914400" eaLnBrk="1" hangingPunct="1" latinLnBrk="0" marL="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it-IT"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ChangeArrowheads="1" noGrp="1"/>
          </p:cNvSpPr>
          <p:nvPr>
            <p:ph idx="1" type="body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it-IT" lang="it-IT"/>
              <a:t>Fare clic per modificare gli stili del testo dello schema</a:t>
            </a:r>
          </a:p>
          <a:p>
            <a:pPr lvl="1"/>
            <a:r>
              <a:rPr altLang="it-IT" lang="it-IT"/>
              <a:t>Secondo livello</a:t>
            </a:r>
          </a:p>
          <a:p>
            <a:pPr lvl="2"/>
            <a:r>
              <a:rPr altLang="it-IT" lang="it-IT"/>
              <a:t>Terzo livello</a:t>
            </a:r>
          </a:p>
          <a:p>
            <a:pPr lvl="3"/>
            <a:r>
              <a:rPr altLang="it-IT" lang="it-IT"/>
              <a:t>Quarto livello</a:t>
            </a:r>
          </a:p>
          <a:p>
            <a:pPr lvl="4"/>
            <a:r>
              <a:rPr altLang="it-IT" lang="it-IT"/>
              <a:t>Quinto livello</a:t>
            </a:r>
          </a:p>
        </p:txBody>
      </p:sp>
      <p:sp>
        <p:nvSpPr>
          <p:cNvPr id="1028" name="Rectangle 4"/>
          <p:cNvSpPr>
            <a:spLocks noChangeArrowheads="1" noGrp="1"/>
          </p:cNvSpPr>
          <p:nvPr>
            <p:ph idx="2" sz="half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latin charset="0" pitchFamily="18"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1029" name="Rectangle 5"/>
          <p:cNvSpPr>
            <a:spLocks noChangeArrowheads="1" noGrp="1"/>
          </p:cNvSpPr>
          <p:nvPr>
            <p:ph idx="3" sz="quarter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latin charset="0" pitchFamily="18"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altLang="it-IT" lang="it-IT"/>
          </a:p>
        </p:txBody>
      </p:sp>
      <p:sp>
        <p:nvSpPr>
          <p:cNvPr id="1030" name="Rectangle 6"/>
          <p:cNvSpPr>
            <a:spLocks noChangeArrowheads="1" noGrp="1"/>
          </p:cNvSpPr>
          <p:nvPr>
            <p:ph idx="4" sz="quarter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C22274E-D754-4E3A-91FA-8AD56F1C69EC}" type="slidenum">
              <a:rPr altLang="it-IT" lang="it-IT"/>
              <a:pPr>
                <a:defRPr/>
              </a:pPr>
              <a:t>‹N›</a:t>
            </a:fld>
            <a:endParaRPr altLang="it-IT" lang="it-IT"/>
          </a:p>
        </p:txBody>
      </p:sp>
    </p:spTree>
    <p:extLst>
      <p:ext uri="{BB962C8B-B14F-4D97-AF65-F5344CB8AC3E}">
        <p14:creationId xmlns:p14="http://schemas.microsoft.com/office/powerpoint/2010/main" val="916849127"/>
      </p:ext>
    </p:extLst>
  </p:cSld>
  <p:clrMap accent1="accent1" accent2="accent2" accent3="accent3" accent4="accent4" accent5="accent5" accent6="accent6" bg1="lt1" bg2="lt2" folHlink="folHlink" hlink="hlink" tx1="dk1" tx2="dk2"/>
  <p:sldLayoutIdLst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charset="-128" pitchFamily="34" typeface="MS PGothic"/>
          <a:cs charset="0" typeface="ＭＳ Ｐゴシック"/>
        </a:defRPr>
      </a:lvl1pPr>
      <a:lvl2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2pPr>
      <a:lvl3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3pPr>
      <a:lvl4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4pPr>
      <a:lvl5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  <a:ea charset="-128" pitchFamily="34" typeface="MS PGothic"/>
          <a:cs charset="0" typeface="ＭＳ Ｐゴシック"/>
        </a:defRPr>
      </a:lvl5pPr>
      <a:lvl6pPr algn="ctr" eaLnBrk="0" fontAlgn="base" hangingPunct="0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6pPr>
      <a:lvl7pPr algn="ctr" eaLnBrk="0" fontAlgn="base" hangingPunct="0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7pPr>
      <a:lvl8pPr algn="ctr" eaLnBrk="0" fontAlgn="base" hangingPunct="0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8pPr>
      <a:lvl9pPr algn="ctr" eaLnBrk="0" fontAlgn="base" hangingPunct="0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charset="0" pitchFamily="18" typeface="Times New Roman"/>
        </a:defRPr>
      </a:lvl9pPr>
    </p:titleStyle>
    <p:bodyStyle>
      <a:lvl1pPr algn="l" eaLnBrk="0" fontAlgn="base" hangingPunct="0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charset="-128" pitchFamily="34" typeface="MS PGothic"/>
          <a:cs charset="0" typeface="ＭＳ Ｐゴシック"/>
        </a:defRPr>
      </a:lvl1pPr>
      <a:lvl2pPr algn="l" eaLnBrk="0" fontAlgn="base" hangingPunct="0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charset="-128" pitchFamily="34" typeface="MS PGothic"/>
        </a:defRPr>
      </a:lvl2pPr>
      <a:lvl3pPr algn="l" eaLnBrk="0" fontAlgn="base" hangingPunct="0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charset="-128" pitchFamily="34" typeface="MS PGothic"/>
        </a:defRPr>
      </a:lvl3pPr>
      <a:lvl4pPr algn="l" eaLnBrk="0" fontAlgn="base" hangingPunct="0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charset="-128" pitchFamily="34" typeface="MS PGothic"/>
        </a:defRPr>
      </a:lvl4pPr>
      <a:lvl5pPr algn="l" eaLnBrk="0" fontAlgn="base" hangingPunct="0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charset="-128" pitchFamily="34" typeface="MS PGothic"/>
        </a:defRPr>
      </a:lvl5pPr>
      <a:lvl6pPr algn="l" eaLnBrk="0" fontAlgn="base" hangingPunct="0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algn="l" eaLnBrk="0" fontAlgn="base" hangingPunct="0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algn="l" eaLnBrk="0" fontAlgn="base" hangingPunct="0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algn="l" eaLnBrk="0" fontAlgn="base" hangingPunct="0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altLang="it-IT" lang="it-IT"/>
      </a:defPPr>
      <a:lvl1pPr algn="l" defTabSz="914400" eaLnBrk="1" hangingPunct="1" latinLnBrk="0" marL="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5" Target="../tags/tag1.xml" Type="http://schemas.openxmlformats.org/officeDocument/2006/relationships/tags"/><Relationship Id="rId4" Target="../media/image1.png" Type="http://schemas.openxmlformats.org/officeDocument/2006/relationships/image"/><Relationship Id="rId3" Target="../media/media1.m4a" Type="http://schemas.microsoft.com/office/2007/relationships/media"/><Relationship Id="rId2" Target="../media/media1.m4a" Type="http://schemas.openxmlformats.org/officeDocument/2006/relationships/audio"/><Relationship Id="rId1" Target="../slideLayouts/slideLayout7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5" Target="../tags/tag10.xml" Type="http://schemas.openxmlformats.org/officeDocument/2006/relationships/tags"/><Relationship Id="rId4" Target="../media/image1.png" Type="http://schemas.openxmlformats.org/officeDocument/2006/relationships/image"/><Relationship Id="rId3" Target="../media/media10.m4a" Type="http://schemas.microsoft.com/office/2007/relationships/media"/><Relationship Id="rId2" Target="../media/media10.m4a" Type="http://schemas.openxmlformats.org/officeDocument/2006/relationships/audio"/><Relationship Id="rId1" Target="../slideLayouts/slideLayout18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5" Target="../tags/tag11.xml" Type="http://schemas.openxmlformats.org/officeDocument/2006/relationships/tags"/><Relationship Id="rId4" Target="../media/image1.png" Type="http://schemas.openxmlformats.org/officeDocument/2006/relationships/image"/><Relationship Id="rId3" Target="../media/media11.m4a" Type="http://schemas.microsoft.com/office/2007/relationships/media"/><Relationship Id="rId2" Target="../media/media11.m4a" Type="http://schemas.openxmlformats.org/officeDocument/2006/relationships/audio"/><Relationship Id="rId1" Target="../slideLayouts/slideLayout18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5" Target="../tags/tag12.xml" Type="http://schemas.openxmlformats.org/officeDocument/2006/relationships/tags"/><Relationship Id="rId4" Target="../media/image1.png" Type="http://schemas.openxmlformats.org/officeDocument/2006/relationships/image"/><Relationship Id="rId3" Target="../media/media12.m4a" Type="http://schemas.microsoft.com/office/2007/relationships/media"/><Relationship Id="rId2" Target="../media/media12.m4a" Type="http://schemas.openxmlformats.org/officeDocument/2006/relationships/audio"/><Relationship Id="rId1" Target="../slideLayouts/slideLayout18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6" Target="../tags/tag13.xml" Type="http://schemas.openxmlformats.org/officeDocument/2006/relationships/tags"/><Relationship Id="rId5" Target="../media/image1.png" Type="http://schemas.openxmlformats.org/officeDocument/2006/relationships/image"/><Relationship Id="rId4" Target="../media/media13.m4a" Type="http://schemas.microsoft.com/office/2007/relationships/media"/><Relationship Id="rId3" Target="../media/media13.m4a" Type="http://schemas.openxmlformats.org/officeDocument/2006/relationships/audio"/><Relationship Id="rId2" Target="../media/image3.jpeg" Type="http://schemas.openxmlformats.org/officeDocument/2006/relationships/image"/><Relationship Id="rId1" Target="../slideLayouts/slideLayout29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5" Target="../tags/tag14.xml" Type="http://schemas.openxmlformats.org/officeDocument/2006/relationships/tags"/><Relationship Id="rId4" Target="../media/image1.png" Type="http://schemas.openxmlformats.org/officeDocument/2006/relationships/image"/><Relationship Id="rId3" Target="../media/media14.m4a" Type="http://schemas.microsoft.com/office/2007/relationships/media"/><Relationship Id="rId2" Target="../media/media14.m4a" Type="http://schemas.openxmlformats.org/officeDocument/2006/relationships/audio"/><Relationship Id="rId1" Target="../slideLayouts/slideLayout29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5" Target="../tags/tag15.xml" Type="http://schemas.openxmlformats.org/officeDocument/2006/relationships/tags"/><Relationship Id="rId4" Target="../media/image1.png" Type="http://schemas.openxmlformats.org/officeDocument/2006/relationships/image"/><Relationship Id="rId3" Target="../media/media15.m4a" Type="http://schemas.microsoft.com/office/2007/relationships/media"/><Relationship Id="rId2" Target="../media/media15.m4a" Type="http://schemas.openxmlformats.org/officeDocument/2006/relationships/audio"/><Relationship Id="rId1" Target="../slideLayouts/slideLayout29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5" Target="../tags/tag16.xml" Type="http://schemas.openxmlformats.org/officeDocument/2006/relationships/tags"/><Relationship Id="rId4" Target="../media/image1.png" Type="http://schemas.openxmlformats.org/officeDocument/2006/relationships/image"/><Relationship Id="rId3" Target="../media/media16.m4a" Type="http://schemas.microsoft.com/office/2007/relationships/media"/><Relationship Id="rId2" Target="../media/media16.m4a" Type="http://schemas.openxmlformats.org/officeDocument/2006/relationships/audio"/><Relationship Id="rId1" Target="../slideLayouts/slideLayout40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5" Target="../tags/tag17.xml" Type="http://schemas.openxmlformats.org/officeDocument/2006/relationships/tags"/><Relationship Id="rId4" Target="../media/image1.png" Type="http://schemas.openxmlformats.org/officeDocument/2006/relationships/image"/><Relationship Id="rId3" Target="../media/media17.m4a" Type="http://schemas.microsoft.com/office/2007/relationships/media"/><Relationship Id="rId2" Target="../media/media17.m4a" Type="http://schemas.openxmlformats.org/officeDocument/2006/relationships/audio"/><Relationship Id="rId1" Target="../slideLayouts/slideLayout40.xml" Type="http://schemas.openxmlformats.org/officeDocument/2006/relationships/slideLayout"/></Relationships>
</file>

<file path=ppt/slides/_rels/slide18.xml.rels><?xml version="1.0" encoding="UTF-8" standalone="yes"?><Relationships xmlns="http://schemas.openxmlformats.org/package/2006/relationships"><Relationship Id="rId5" Target="../tags/tag18.xml" Type="http://schemas.openxmlformats.org/officeDocument/2006/relationships/tags"/><Relationship Id="rId4" Target="../media/image1.png" Type="http://schemas.openxmlformats.org/officeDocument/2006/relationships/image"/><Relationship Id="rId3" Target="../media/media18.m4a" Type="http://schemas.microsoft.com/office/2007/relationships/media"/><Relationship Id="rId2" Target="../media/media18.m4a" Type="http://schemas.openxmlformats.org/officeDocument/2006/relationships/audio"/><Relationship Id="rId1" Target="../slideLayouts/slideLayout40.xml" Type="http://schemas.openxmlformats.org/officeDocument/2006/relationships/slideLayout"/></Relationships>
</file>

<file path=ppt/slides/_rels/slide19.xml.rels><?xml version="1.0" encoding="UTF-8" standalone="yes"?><Relationships xmlns="http://schemas.openxmlformats.org/package/2006/relationships"><Relationship Id="rId5" Target="../tags/tag19.xml" Type="http://schemas.openxmlformats.org/officeDocument/2006/relationships/tags"/><Relationship Id="rId4" Target="../media/image1.png" Type="http://schemas.openxmlformats.org/officeDocument/2006/relationships/image"/><Relationship Id="rId3" Target="../media/media19.m4a" Type="http://schemas.microsoft.com/office/2007/relationships/media"/><Relationship Id="rId2" Target="../media/media19.m4a" Type="http://schemas.openxmlformats.org/officeDocument/2006/relationships/audio"/><Relationship Id="rId1" Target="../slideLayouts/slideLayout51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11" Target="../tags/tag2.xml" Type="http://schemas.openxmlformats.org/officeDocument/2006/relationships/tags"/><Relationship Id="rId10" Target="../media/image1.png" Type="http://schemas.openxmlformats.org/officeDocument/2006/relationships/image"/><Relationship Id="rId9" Target="../media/media2.m4a" Type="http://schemas.microsoft.com/office/2007/relationships/media"/><Relationship Id="rId8" Target="../media/media2.m4a" Type="http://schemas.openxmlformats.org/officeDocument/2006/relationships/audio"/><Relationship Id="rId6" Target="../embeddings/oleObject1.bin" Type="http://schemas.openxmlformats.org/officeDocument/2006/relationships/oleObject"/><Relationship Id="rId7" Target="../media/image2.wmf" Type="http://schemas.openxmlformats.org/officeDocument/2006/relationships/image"/><Relationship Id="rId4" Target="../embeddings/oleObject1.bin" Type="http://schemas.openxmlformats.org/officeDocument/2006/relationships/oleObject"/><Relationship Id="rId2" Target="../drawings/vmlDrawing1.vml" Type="http://schemas.openxmlformats.org/officeDocument/2006/relationships/vmlDrawing"/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5" Target="../tags/tag3.xml" Type="http://schemas.openxmlformats.org/officeDocument/2006/relationships/tags"/><Relationship Id="rId4" Target="../media/image1.png" Type="http://schemas.openxmlformats.org/officeDocument/2006/relationships/image"/><Relationship Id="rId3" Target="../media/media3.m4a" Type="http://schemas.microsoft.com/office/2007/relationships/media"/><Relationship Id="rId2" Target="../media/media3.m4a" Type="http://schemas.openxmlformats.org/officeDocument/2006/relationships/audio"/><Relationship Id="rId1" Target="../slideLayouts/slideLayout18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15" Target="../tags/tag4.xml" Type="http://schemas.openxmlformats.org/officeDocument/2006/relationships/tags"/><Relationship Id="rId14" Target="../media/image1.png" Type="http://schemas.openxmlformats.org/officeDocument/2006/relationships/image"/><Relationship Id="rId13" Target="../media/media4.m4a" Type="http://schemas.microsoft.com/office/2007/relationships/media"/><Relationship Id="rId12" Target="../media/media4.m4a" Type="http://schemas.openxmlformats.org/officeDocument/2006/relationships/audio"/><Relationship Id="rId11" Target="../embeddings/oleObject3.bin" Type="http://schemas.openxmlformats.org/officeDocument/2006/relationships/oleObject"/><Relationship Id="rId9" Target="../embeddings/oleObject3.bin" Type="http://schemas.openxmlformats.org/officeDocument/2006/relationships/oleObject"/><Relationship Id="rId6" Target="../embeddings/oleObject2.bin" Type="http://schemas.openxmlformats.org/officeDocument/2006/relationships/oleObject"/><Relationship Id="rId7" Target="../media/image2.wmf" Type="http://schemas.openxmlformats.org/officeDocument/2006/relationships/image"/><Relationship Id="rId4" Target="../embeddings/oleObject2.bin" Type="http://schemas.openxmlformats.org/officeDocument/2006/relationships/oleObject"/><Relationship Id="rId2" Target="../drawings/vmlDrawing2.vml" Type="http://schemas.openxmlformats.org/officeDocument/2006/relationships/vmlDrawing"/><Relationship Id="rId1" Target="../slideLayouts/slideLayout18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15" Target="../tags/tag5.xml" Type="http://schemas.openxmlformats.org/officeDocument/2006/relationships/tags"/><Relationship Id="rId14" Target="../media/image1.png" Type="http://schemas.openxmlformats.org/officeDocument/2006/relationships/image"/><Relationship Id="rId13" Target="../media/media5.m4a" Type="http://schemas.microsoft.com/office/2007/relationships/media"/><Relationship Id="rId12" Target="../media/media5.m4a" Type="http://schemas.openxmlformats.org/officeDocument/2006/relationships/audio"/><Relationship Id="rId11" Target="../embeddings/oleObject5.bin" Type="http://schemas.openxmlformats.org/officeDocument/2006/relationships/oleObject"/><Relationship Id="rId9" Target="../embeddings/oleObject5.bin" Type="http://schemas.openxmlformats.org/officeDocument/2006/relationships/oleObject"/><Relationship Id="rId6" Target="../embeddings/oleObject4.bin" Type="http://schemas.openxmlformats.org/officeDocument/2006/relationships/oleObject"/><Relationship Id="rId7" Target="../media/image2.wmf" Type="http://schemas.openxmlformats.org/officeDocument/2006/relationships/image"/><Relationship Id="rId4" Target="../embeddings/oleObject4.bin" Type="http://schemas.openxmlformats.org/officeDocument/2006/relationships/oleObject"/><Relationship Id="rId2" Target="../drawings/vmlDrawing3.vml" Type="http://schemas.openxmlformats.org/officeDocument/2006/relationships/vmlDrawing"/><Relationship Id="rId1" Target="../slideLayouts/slideLayout18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5" Target="../tags/tag6.xml" Type="http://schemas.openxmlformats.org/officeDocument/2006/relationships/tags"/><Relationship Id="rId4" Target="../media/image1.png" Type="http://schemas.openxmlformats.org/officeDocument/2006/relationships/image"/><Relationship Id="rId3" Target="../media/media6.m4a" Type="http://schemas.microsoft.com/office/2007/relationships/media"/><Relationship Id="rId2" Target="../media/media6.m4a" Type="http://schemas.openxmlformats.org/officeDocument/2006/relationships/audio"/><Relationship Id="rId1" Target="../slideLayouts/slideLayout18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11" Target="../tags/tag7.xml" Type="http://schemas.openxmlformats.org/officeDocument/2006/relationships/tags"/><Relationship Id="rId10" Target="../media/image1.png" Type="http://schemas.openxmlformats.org/officeDocument/2006/relationships/image"/><Relationship Id="rId9" Target="../media/media7.m4a" Type="http://schemas.microsoft.com/office/2007/relationships/media"/><Relationship Id="rId8" Target="../media/media7.m4a" Type="http://schemas.openxmlformats.org/officeDocument/2006/relationships/audio"/><Relationship Id="rId6" Target="../embeddings/oleObject6.bin" Type="http://schemas.openxmlformats.org/officeDocument/2006/relationships/oleObject"/><Relationship Id="rId7" Target="../media/image2.wmf" Type="http://schemas.openxmlformats.org/officeDocument/2006/relationships/image"/><Relationship Id="rId4" Target="../embeddings/oleObject6.bin" Type="http://schemas.openxmlformats.org/officeDocument/2006/relationships/oleObject"/><Relationship Id="rId2" Target="../drawings/vmlDrawing4.vml" Type="http://schemas.openxmlformats.org/officeDocument/2006/relationships/vmlDrawing"/><Relationship Id="rId1" Target="../slideLayouts/slideLayout18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5" Target="../tags/tag8.xml" Type="http://schemas.openxmlformats.org/officeDocument/2006/relationships/tags"/><Relationship Id="rId4" Target="../media/image1.png" Type="http://schemas.openxmlformats.org/officeDocument/2006/relationships/image"/><Relationship Id="rId3" Target="../media/media8.m4a" Type="http://schemas.microsoft.com/office/2007/relationships/media"/><Relationship Id="rId2" Target="../media/media8.m4a" Type="http://schemas.openxmlformats.org/officeDocument/2006/relationships/audio"/><Relationship Id="rId1" Target="../slideLayouts/slideLayout18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5" Target="../tags/tag9.xml" Type="http://schemas.openxmlformats.org/officeDocument/2006/relationships/tags"/><Relationship Id="rId4" Target="../media/image1.png" Type="http://schemas.openxmlformats.org/officeDocument/2006/relationships/image"/><Relationship Id="rId3" Target="../media/media9.m4a" Type="http://schemas.microsoft.com/office/2007/relationships/media"/><Relationship Id="rId2" Target="../media/media9.m4a" Type="http://schemas.openxmlformats.org/officeDocument/2006/relationships/audio"/><Relationship Id="rId1" Target="../slideLayouts/slideLayout18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WordArt 2"/>
          <p:cNvSpPr>
            <a:spLocks noChangeArrowheads="1" noChangeShapeType="1" noTextEdit="1"/>
          </p:cNvSpPr>
          <p:nvPr/>
        </p:nvSpPr>
        <p:spPr>
          <a:xfrm>
            <a:off x="1611313" y="136526"/>
            <a:ext cx="7315200" cy="595313"/>
          </a:xfrm>
          <a:prstGeom prst="rect">
            <a:avLst/>
          </a:prstGeom>
        </p:spPr>
        <p:txBody>
          <a:bodyPr fromWordArt="1" numCol="1" wrap="none">
            <a:prstTxWarp prst="textPlain">
              <a:avLst>
                <a:gd fmla="val 50000" name="adj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altLang="it-IT" b="1" kern="10" lang="it-IT" sz="3600">
                <a:ln w="25400">
                  <a:solidFill>
                    <a:srgbClr val="99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00"/>
                    </a:gs>
                    <a:gs pos="100000">
                      <a:srgbClr val="FF9933"/>
                    </a:gs>
                  </a:gsLst>
                  <a:lin ang="2700000" scaled="1"/>
                </a:gradFill>
                <a:effectLst>
                  <a:outerShdw algn="ctr" dir="2700000" dist="35921" rotWithShape="0">
                    <a:srgbClr val="C0C0C0">
                      <a:alpha val="74997"/>
                    </a:srgbClr>
                  </a:outerShdw>
                </a:effectLst>
                <a:latin charset="0" panose="020B0806030902050204" pitchFamily="34" typeface="Impact"/>
                <a:ea charset="-128" panose="020B0600070205080204" pitchFamily="34" typeface="MS PGothic"/>
              </a:rPr>
              <a:t>Soluzioni di Acidi Poliprotici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>
          <a:xfrm>
            <a:off x="1566863" y="1249364"/>
            <a:ext cx="5008562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26668" lIns="53337" numCol="1" rIns="53337" t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1pPr>
            <a:lvl2pPr defTabSz="533400" indent="-285750" marL="74295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2pPr>
            <a:lvl3pPr defTabSz="533400" indent="-228600" marL="11430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3pPr>
            <a:lvl4pPr defTabSz="533400" indent="-228600" marL="16002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4pPr>
            <a:lvl5pPr defTabSz="533400" indent="-228600" marL="20574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5pPr>
            <a:lvl6pPr defTabSz="533400"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6pPr>
            <a:lvl7pPr defTabSz="533400"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7pPr>
            <a:lvl8pPr defTabSz="533400"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8pPr>
            <a:lvl9pPr defTabSz="533400"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b="1" dirty="0" lang="it-IT" sz="2300">
                <a:solidFill>
                  <a:srgbClr val="660033"/>
                </a:solidFill>
                <a:latin charset="0" pitchFamily="34" typeface="Arial"/>
              </a:rPr>
              <a:t>1)</a:t>
            </a:r>
            <a:r>
              <a:rPr altLang="it-IT" dirty="0" lang="it-IT" sz="2300">
                <a:solidFill>
                  <a:srgbClr val="660033"/>
                </a:solidFill>
                <a:latin charset="0" pitchFamily="34" typeface="Arial"/>
              </a:rPr>
              <a:t> H</a:t>
            </a:r>
            <a:r>
              <a:rPr altLang="it-IT" baseline="-25000" dirty="0" lang="it-IT" sz="2300">
                <a:solidFill>
                  <a:srgbClr val="660033"/>
                </a:solidFill>
                <a:latin charset="0" pitchFamily="34" typeface="Arial"/>
              </a:rPr>
              <a:t>3</a:t>
            </a:r>
            <a:r>
              <a:rPr altLang="it-IT" dirty="0" lang="it-IT" sz="2300">
                <a:solidFill>
                  <a:srgbClr val="660033"/>
                </a:solidFill>
                <a:latin charset="0" pitchFamily="34" typeface="Arial"/>
              </a:rPr>
              <a:t>PO</a:t>
            </a:r>
            <a:r>
              <a:rPr altLang="it-IT" baseline="-25000" dirty="0" lang="it-IT" sz="2300">
                <a:solidFill>
                  <a:srgbClr val="660033"/>
                </a:solidFill>
                <a:latin charset="0" pitchFamily="34" typeface="Arial"/>
              </a:rPr>
              <a:t>4</a:t>
            </a:r>
            <a:r>
              <a:rPr altLang="it-IT" dirty="0" lang="it-IT" sz="2300">
                <a:solidFill>
                  <a:srgbClr val="660033"/>
                </a:solidFill>
                <a:latin charset="0" pitchFamily="34" typeface="Arial"/>
              </a:rPr>
              <a:t> + H</a:t>
            </a:r>
            <a:r>
              <a:rPr altLang="it-IT" baseline="-25000" dirty="0" lang="it-IT" sz="2300">
                <a:solidFill>
                  <a:srgbClr val="660033"/>
                </a:solidFill>
                <a:latin charset="0" pitchFamily="34" typeface="Arial"/>
              </a:rPr>
              <a:t>2</a:t>
            </a:r>
            <a:r>
              <a:rPr altLang="it-IT" dirty="0" lang="it-IT" sz="2300">
                <a:solidFill>
                  <a:srgbClr val="660033"/>
                </a:solidFill>
                <a:latin charset="0" pitchFamily="34" typeface="Arial"/>
              </a:rPr>
              <a:t>O	    H</a:t>
            </a:r>
            <a:r>
              <a:rPr altLang="it-IT" baseline="-25000" dirty="0" lang="it-IT" sz="2300">
                <a:solidFill>
                  <a:srgbClr val="660033"/>
                </a:solidFill>
                <a:latin charset="0" pitchFamily="34" typeface="Arial"/>
              </a:rPr>
              <a:t>3</a:t>
            </a:r>
            <a:r>
              <a:rPr altLang="it-IT" dirty="0" lang="it-IT" sz="2300">
                <a:solidFill>
                  <a:srgbClr val="660033"/>
                </a:solidFill>
                <a:latin charset="0" pitchFamily="34" typeface="Arial"/>
              </a:rPr>
              <a:t>O</a:t>
            </a:r>
            <a:r>
              <a:rPr altLang="it-IT" baseline="30000" dirty="0" lang="it-IT" sz="2300">
                <a:solidFill>
                  <a:srgbClr val="660033"/>
                </a:solidFill>
                <a:latin charset="0" pitchFamily="34" typeface="Arial"/>
              </a:rPr>
              <a:t>+</a:t>
            </a:r>
            <a:r>
              <a:rPr altLang="it-IT" dirty="0" lang="it-IT" sz="2300">
                <a:solidFill>
                  <a:srgbClr val="660033"/>
                </a:solidFill>
                <a:latin charset="0" pitchFamily="34" typeface="Arial"/>
              </a:rPr>
              <a:t> + H</a:t>
            </a:r>
            <a:r>
              <a:rPr altLang="it-IT" baseline="-25000" dirty="0" lang="it-IT" sz="2300">
                <a:solidFill>
                  <a:srgbClr val="660033"/>
                </a:solidFill>
                <a:latin charset="0" pitchFamily="34" typeface="Arial"/>
              </a:rPr>
              <a:t>2</a:t>
            </a:r>
            <a:r>
              <a:rPr altLang="it-IT" dirty="0" lang="it-IT" sz="2300">
                <a:solidFill>
                  <a:srgbClr val="660033"/>
                </a:solidFill>
                <a:latin charset="0" pitchFamily="34" typeface="Arial"/>
              </a:rPr>
              <a:t>PO</a:t>
            </a:r>
            <a:r>
              <a:rPr altLang="it-IT" baseline="-25000" dirty="0" lang="it-IT" sz="2300">
                <a:solidFill>
                  <a:srgbClr val="660033"/>
                </a:solidFill>
                <a:latin charset="0" pitchFamily="34" typeface="Arial"/>
              </a:rPr>
              <a:t>4</a:t>
            </a:r>
            <a:r>
              <a:rPr altLang="it-IT" baseline="42000" dirty="0" lang="it-IT" sz="2300">
                <a:solidFill>
                  <a:srgbClr val="660033"/>
                </a:solidFill>
                <a:latin charset="0" pitchFamily="34" typeface="Arial"/>
              </a:rPr>
              <a:t>–</a:t>
            </a:r>
            <a:endParaRPr altLang="it-IT" dirty="0" lang="it-IT" sz="2300">
              <a:solidFill>
                <a:srgbClr val="660033"/>
              </a:solidFill>
              <a:latin charset="0" pitchFamily="34" typeface="Arial"/>
            </a:endParaRPr>
          </a:p>
        </p:txBody>
      </p:sp>
      <p:sp>
        <p:nvSpPr>
          <p:cNvPr id="57348" name="Line 4"/>
          <p:cNvSpPr>
            <a:spLocks noChangeShapeType="1"/>
          </p:cNvSpPr>
          <p:nvPr/>
        </p:nvSpPr>
        <p:spPr>
          <a:xfrm flipV="1">
            <a:off x="3838576" y="1471613"/>
            <a:ext cx="455613" cy="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 len="lg" type="stealth" w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numCol="1"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altLang="it-IT" lang="it-IT" sz="2400">
              <a:solidFill>
                <a:srgbClr val="000000"/>
              </a:solidFill>
              <a:latin charset="0" typeface="Times New Roman"/>
              <a:ea charset="0" typeface="ＭＳ Ｐゴシック"/>
            </a:endParaRPr>
          </a:p>
        </p:txBody>
      </p:sp>
      <p:grpSp>
        <p:nvGrpSpPr>
          <p:cNvPr id="4" name="Gruppo 3"/>
          <p:cNvGrpSpPr>
            <a:grpSpLocks/>
          </p:cNvGrpSpPr>
          <p:nvPr/>
        </p:nvGrpSpPr>
        <p:grpSpPr>
          <a:xfrm>
            <a:off x="6580188" y="1096964"/>
            <a:ext cx="4267200" cy="860425"/>
            <a:chOff x="5056188" y="1096963"/>
            <a:chExt cx="4267200" cy="860425"/>
          </a:xfrm>
        </p:grpSpPr>
        <p:sp>
          <p:nvSpPr>
            <p:cNvPr id="57384" name="Text Box 5"/>
            <p:cNvSpPr txBox="1">
              <a:spLocks noChangeArrowheads="1"/>
            </p:cNvSpPr>
            <p:nvPr/>
          </p:nvSpPr>
          <p:spPr>
            <a:xfrm>
              <a:off x="5056188" y="1165225"/>
              <a:ext cx="12700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6668" lIns="53337" numCol="1" rIns="53337" tIns="26668">
              <a:spAutoFit/>
            </a:bodyPr>
            <a:lstStyle>
              <a:lvl1pPr defTabSz="533400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33400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33400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33400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33400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33400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33400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33400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33400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300">
                  <a:solidFill>
                    <a:srgbClr val="006600"/>
                  </a:solidFill>
                  <a:latin charset="0" typeface="Arial"/>
                </a:rPr>
                <a:t>K</a:t>
              </a:r>
              <a:r>
                <a:rPr altLang="it-IT" baseline="-25000" lang="it-IT" sz="2300">
                  <a:solidFill>
                    <a:srgbClr val="006600"/>
                  </a:solidFill>
                  <a:latin charset="0" typeface="Arial"/>
                </a:rPr>
                <a:t>a1</a:t>
              </a:r>
              <a:r>
                <a:rPr altLang="it-IT" lang="it-IT" sz="2300">
                  <a:solidFill>
                    <a:srgbClr val="006600"/>
                  </a:solidFill>
                  <a:latin charset="0" typeface="Arial"/>
                </a:rPr>
                <a:t>=</a:t>
              </a:r>
            </a:p>
          </p:txBody>
        </p:sp>
        <p:sp>
          <p:nvSpPr>
            <p:cNvPr id="57385" name="Line 6"/>
            <p:cNvSpPr>
              <a:spLocks noChangeShapeType="1"/>
            </p:cNvSpPr>
            <p:nvPr/>
          </p:nvSpPr>
          <p:spPr>
            <a:xfrm>
              <a:off x="5716588" y="1543050"/>
              <a:ext cx="2200275" cy="793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57386" name="Rectangle 7"/>
            <p:cNvSpPr>
              <a:spLocks noChangeArrowheads="1"/>
            </p:cNvSpPr>
            <p:nvPr/>
          </p:nvSpPr>
          <p:spPr>
            <a:xfrm>
              <a:off x="6237288" y="1536700"/>
              <a:ext cx="1160462" cy="420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6668" lIns="53337" numCol="1" rIns="53337" tIns="26668">
              <a:spAutoFit/>
            </a:bodyPr>
            <a:lstStyle/>
            <a:p>
              <a:pPr defTabSz="533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300">
                  <a:solidFill>
                    <a:srgbClr val="006600"/>
                  </a:solidFill>
                  <a:latin charset="0" typeface="Arial"/>
                  <a:ea charset="0" typeface="ＭＳ Ｐゴシック"/>
                </a:rPr>
                <a:t>[H</a:t>
              </a:r>
              <a:r>
                <a:rPr altLang="it-IT" baseline="-25000" lang="it-IT" sz="2300">
                  <a:solidFill>
                    <a:srgbClr val="006600"/>
                  </a:solidFill>
                  <a:latin charset="0" typeface="Arial"/>
                  <a:ea charset="0" typeface="ＭＳ Ｐゴシック"/>
                </a:rPr>
                <a:t>3</a:t>
              </a:r>
              <a:r>
                <a:rPr altLang="it-IT" lang="it-IT" sz="2300">
                  <a:solidFill>
                    <a:srgbClr val="006600"/>
                  </a:solidFill>
                  <a:latin charset="0" typeface="Arial"/>
                  <a:ea charset="0" typeface="ＭＳ Ｐゴシック"/>
                </a:rPr>
                <a:t>PO</a:t>
              </a:r>
              <a:r>
                <a:rPr altLang="it-IT" baseline="-25000" lang="it-IT" sz="2300">
                  <a:solidFill>
                    <a:srgbClr val="006600"/>
                  </a:solidFill>
                  <a:latin charset="0" typeface="Arial"/>
                  <a:ea charset="0" typeface="ＭＳ Ｐゴシック"/>
                </a:rPr>
                <a:t>4</a:t>
              </a:r>
              <a:r>
                <a:rPr altLang="it-IT" lang="it-IT" sz="2300">
                  <a:solidFill>
                    <a:srgbClr val="006600"/>
                  </a:solidFill>
                  <a:latin charset="0" typeface="Arial"/>
                  <a:ea charset="0" typeface="ＭＳ Ｐゴシック"/>
                </a:rPr>
                <a:t>]</a:t>
              </a:r>
              <a:endParaRPr altLang="it-IT" b="1" baseline="42000" lang="it-IT" sz="2300">
                <a:solidFill>
                  <a:srgbClr val="006600"/>
                </a:solidFill>
                <a:latin charset="0" typeface="Arial"/>
                <a:ea charset="0" typeface="ＭＳ Ｐゴシック"/>
              </a:endParaRPr>
            </a:p>
          </p:txBody>
        </p:sp>
        <p:sp>
          <p:nvSpPr>
            <p:cNvPr id="57387" name="Rectangle 8"/>
            <p:cNvSpPr>
              <a:spLocks noChangeArrowheads="1"/>
            </p:cNvSpPr>
            <p:nvPr/>
          </p:nvSpPr>
          <p:spPr>
            <a:xfrm>
              <a:off x="5702300" y="1096963"/>
              <a:ext cx="2228850" cy="42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6668" lIns="53337" numCol="1" rIns="53337" t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33400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33400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33400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33400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33400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33400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33400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33400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[H</a:t>
              </a:r>
              <a:r>
                <a:rPr altLang="it-IT" baseline="-25000" lang="it-IT" sz="2300">
                  <a:solidFill>
                    <a:srgbClr val="006600"/>
                  </a:solidFill>
                  <a:latin charset="0" pitchFamily="34" typeface="Arial"/>
                </a:rPr>
                <a:t>3</a:t>
              </a: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O</a:t>
              </a:r>
              <a:r>
                <a:rPr altLang="it-IT" baseline="30000" lang="it-IT" sz="2300">
                  <a:solidFill>
                    <a:srgbClr val="006600"/>
                  </a:solidFill>
                  <a:latin charset="0" pitchFamily="34" typeface="Arial"/>
                </a:rPr>
                <a:t>+</a:t>
              </a: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] [H</a:t>
              </a:r>
              <a:r>
                <a:rPr altLang="it-IT" baseline="-25000" lang="it-IT" sz="2300">
                  <a:solidFill>
                    <a:srgbClr val="006600"/>
                  </a:solidFill>
                  <a:latin charset="0" pitchFamily="34" typeface="Arial"/>
                </a:rPr>
                <a:t>2</a:t>
              </a: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PO</a:t>
              </a:r>
              <a:r>
                <a:rPr altLang="it-IT" baseline="-25000" lang="it-IT" sz="2300">
                  <a:solidFill>
                    <a:srgbClr val="006600"/>
                  </a:solidFill>
                  <a:latin charset="0" pitchFamily="34" typeface="Arial"/>
                </a:rPr>
                <a:t>4</a:t>
              </a:r>
              <a:r>
                <a:rPr altLang="it-IT" b="1" baseline="42000" lang="it-IT" sz="2300">
                  <a:solidFill>
                    <a:srgbClr val="006600"/>
                  </a:solidFill>
                  <a:latin charset="0" pitchFamily="34" typeface="Arial"/>
                </a:rPr>
                <a:t>– </a:t>
              </a: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]</a:t>
              </a:r>
            </a:p>
          </p:txBody>
        </p:sp>
        <p:sp>
          <p:nvSpPr>
            <p:cNvPr id="57388" name="Text Box 11"/>
            <p:cNvSpPr txBox="1">
              <a:spLocks noChangeArrowheads="1"/>
            </p:cNvSpPr>
            <p:nvPr/>
          </p:nvSpPr>
          <p:spPr>
            <a:xfrm>
              <a:off x="7866063" y="1165225"/>
              <a:ext cx="1457325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6668" lIns="53337" numCol="1" rIns="53337" t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33400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33400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33400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33400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33400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33400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33400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33400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= 8 • 10</a:t>
              </a:r>
              <a:r>
                <a:rPr altLang="it-IT" baseline="30000" lang="it-IT" sz="2300">
                  <a:solidFill>
                    <a:srgbClr val="006600"/>
                  </a:solidFill>
                  <a:latin charset="0" pitchFamily="34" typeface="Arial"/>
                </a:rPr>
                <a:t>-3</a:t>
              </a:r>
              <a:endParaRPr altLang="it-IT" lang="it-IT" sz="2300">
                <a:solidFill>
                  <a:srgbClr val="006600"/>
                </a:solidFill>
                <a:latin charset="0" pitchFamily="34" typeface="Arial"/>
              </a:endParaRPr>
            </a:p>
          </p:txBody>
        </p:sp>
      </p:grpSp>
      <p:sp>
        <p:nvSpPr>
          <p:cNvPr id="57350" name="Line 12"/>
          <p:cNvSpPr>
            <a:spLocks noChangeShapeType="1"/>
          </p:cNvSpPr>
          <p:nvPr/>
        </p:nvSpPr>
        <p:spPr>
          <a:xfrm flipH="1" flipV="1">
            <a:off x="3838576" y="1574800"/>
            <a:ext cx="455613" cy="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 len="lg" type="stealth" w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numCol="1"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altLang="it-IT" lang="it-IT" sz="2400">
              <a:solidFill>
                <a:srgbClr val="000000"/>
              </a:solidFill>
              <a:latin charset="0" typeface="Times New Roman"/>
              <a:ea charset="0" typeface="ＭＳ Ｐゴシック"/>
            </a:endParaRPr>
          </a:p>
        </p:txBody>
      </p:sp>
      <p:grpSp>
        <p:nvGrpSpPr>
          <p:cNvPr id="2" name="Gruppo 1"/>
          <p:cNvGrpSpPr>
            <a:grpSpLocks/>
          </p:cNvGrpSpPr>
          <p:nvPr/>
        </p:nvGrpSpPr>
        <p:grpSpPr>
          <a:xfrm>
            <a:off x="1566863" y="2555876"/>
            <a:ext cx="5008562" cy="404813"/>
            <a:chOff x="42863" y="2555875"/>
            <a:chExt cx="5008562" cy="404813"/>
          </a:xfrm>
        </p:grpSpPr>
        <p:sp>
          <p:nvSpPr>
            <p:cNvPr id="57381" name="Text Box 9"/>
            <p:cNvSpPr txBox="1">
              <a:spLocks noChangeArrowheads="1"/>
            </p:cNvSpPr>
            <p:nvPr/>
          </p:nvSpPr>
          <p:spPr>
            <a:xfrm>
              <a:off x="42863" y="2555875"/>
              <a:ext cx="5008562" cy="404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6668" lIns="53337" numCol="1" rIns="53337" t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33400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33400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33400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33400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33400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33400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33400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33400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lang="it-IT" sz="2300">
                  <a:solidFill>
                    <a:srgbClr val="660033"/>
                  </a:solidFill>
                  <a:latin charset="0" pitchFamily="34" typeface="Arial"/>
                </a:rPr>
                <a:t>2)</a:t>
              </a:r>
              <a:r>
                <a:rPr altLang="it-IT" dirty="0" lang="it-IT" sz="2300">
                  <a:solidFill>
                    <a:srgbClr val="660033"/>
                  </a:solidFill>
                  <a:latin charset="0" pitchFamily="34" typeface="Arial"/>
                </a:rPr>
                <a:t> H</a:t>
              </a:r>
              <a:r>
                <a:rPr altLang="it-IT" baseline="-25000" dirty="0" lang="it-IT" sz="2300">
                  <a:solidFill>
                    <a:srgbClr val="660033"/>
                  </a:solidFill>
                  <a:latin charset="0" pitchFamily="34" typeface="Arial"/>
                </a:rPr>
                <a:t>2</a:t>
              </a:r>
              <a:r>
                <a:rPr altLang="it-IT" dirty="0" lang="it-IT" sz="2300">
                  <a:solidFill>
                    <a:srgbClr val="660033"/>
                  </a:solidFill>
                  <a:latin charset="0" pitchFamily="34" typeface="Arial"/>
                </a:rPr>
                <a:t>PO</a:t>
              </a:r>
              <a:r>
                <a:rPr altLang="it-IT" baseline="-25000" dirty="0" lang="it-IT" sz="2300">
                  <a:solidFill>
                    <a:srgbClr val="660033"/>
                  </a:solidFill>
                  <a:latin charset="0" pitchFamily="34" typeface="Arial"/>
                </a:rPr>
                <a:t>4 </a:t>
              </a:r>
              <a:r>
                <a:rPr altLang="it-IT" baseline="42000" dirty="0" lang="it-IT" sz="2300">
                  <a:solidFill>
                    <a:srgbClr val="660033"/>
                  </a:solidFill>
                  <a:latin charset="0" pitchFamily="34" typeface="Arial"/>
                </a:rPr>
                <a:t>–</a:t>
              </a:r>
              <a:r>
                <a:rPr altLang="it-IT" dirty="0" lang="it-IT" sz="2300">
                  <a:solidFill>
                    <a:srgbClr val="660033"/>
                  </a:solidFill>
                  <a:latin charset="0" pitchFamily="34" typeface="Arial"/>
                </a:rPr>
                <a:t> + H</a:t>
              </a:r>
              <a:r>
                <a:rPr altLang="it-IT" baseline="-25000" dirty="0" lang="it-IT" sz="2300">
                  <a:solidFill>
                    <a:srgbClr val="660033"/>
                  </a:solidFill>
                  <a:latin charset="0" pitchFamily="34" typeface="Arial"/>
                </a:rPr>
                <a:t>2</a:t>
              </a:r>
              <a:r>
                <a:rPr altLang="it-IT" dirty="0" lang="it-IT" sz="2300">
                  <a:solidFill>
                    <a:srgbClr val="660033"/>
                  </a:solidFill>
                  <a:latin charset="0" pitchFamily="34" typeface="Arial"/>
                </a:rPr>
                <a:t>O	   H</a:t>
              </a:r>
              <a:r>
                <a:rPr altLang="it-IT" baseline="-25000" dirty="0" lang="it-IT" sz="2300">
                  <a:solidFill>
                    <a:srgbClr val="660033"/>
                  </a:solidFill>
                  <a:latin charset="0" pitchFamily="34" typeface="Arial"/>
                </a:rPr>
                <a:t>3</a:t>
              </a:r>
              <a:r>
                <a:rPr altLang="it-IT" dirty="0" lang="it-IT" sz="2300">
                  <a:solidFill>
                    <a:srgbClr val="660033"/>
                  </a:solidFill>
                  <a:latin charset="0" pitchFamily="34" typeface="Arial"/>
                </a:rPr>
                <a:t>O</a:t>
              </a:r>
              <a:r>
                <a:rPr altLang="it-IT" baseline="30000" dirty="0" lang="it-IT" sz="2300">
                  <a:solidFill>
                    <a:srgbClr val="660033"/>
                  </a:solidFill>
                  <a:latin charset="0" pitchFamily="34" typeface="Arial"/>
                </a:rPr>
                <a:t>+</a:t>
              </a:r>
              <a:r>
                <a:rPr altLang="it-IT" dirty="0" lang="it-IT" sz="2300">
                  <a:solidFill>
                    <a:srgbClr val="660033"/>
                  </a:solidFill>
                  <a:latin charset="0" pitchFamily="34" typeface="Arial"/>
                </a:rPr>
                <a:t> + HPO</a:t>
              </a:r>
              <a:r>
                <a:rPr altLang="it-IT" baseline="-25000" dirty="0" lang="it-IT" sz="2300">
                  <a:solidFill>
                    <a:srgbClr val="660033"/>
                  </a:solidFill>
                  <a:latin charset="0" pitchFamily="34" typeface="Arial"/>
                </a:rPr>
                <a:t>4</a:t>
              </a:r>
              <a:r>
                <a:rPr altLang="it-IT" baseline="30000" dirty="0" lang="it-IT" sz="2300">
                  <a:solidFill>
                    <a:srgbClr val="660033"/>
                  </a:solidFill>
                  <a:latin charset="0" pitchFamily="34" typeface="Arial"/>
                </a:rPr>
                <a:t>2</a:t>
              </a:r>
              <a:r>
                <a:rPr altLang="it-IT" baseline="42000" dirty="0" lang="it-IT" sz="2300">
                  <a:solidFill>
                    <a:srgbClr val="660033"/>
                  </a:solidFill>
                  <a:latin charset="0" pitchFamily="34" typeface="Arial"/>
                </a:rPr>
                <a:t>–</a:t>
              </a:r>
            </a:p>
          </p:txBody>
        </p:sp>
        <p:sp>
          <p:nvSpPr>
            <p:cNvPr id="57382" name="Line 13"/>
            <p:cNvSpPr>
              <a:spLocks noChangeShapeType="1"/>
            </p:cNvSpPr>
            <p:nvPr/>
          </p:nvSpPr>
          <p:spPr>
            <a:xfrm flipV="1">
              <a:off x="2405063" y="2686050"/>
              <a:ext cx="454025" cy="0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57383" name="Line 14"/>
            <p:cNvSpPr>
              <a:spLocks noChangeShapeType="1"/>
            </p:cNvSpPr>
            <p:nvPr/>
          </p:nvSpPr>
          <p:spPr>
            <a:xfrm flipH="1" flipV="1">
              <a:off x="2405063" y="2789238"/>
              <a:ext cx="454025" cy="0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>
          <a:xfrm>
            <a:off x="1566863" y="3733801"/>
            <a:ext cx="5008562" cy="404813"/>
            <a:chOff x="42863" y="3733800"/>
            <a:chExt cx="5008562" cy="404813"/>
          </a:xfrm>
        </p:grpSpPr>
        <p:sp>
          <p:nvSpPr>
            <p:cNvPr id="57378" name="Text Box 10"/>
            <p:cNvSpPr txBox="1">
              <a:spLocks noChangeArrowheads="1"/>
            </p:cNvSpPr>
            <p:nvPr/>
          </p:nvSpPr>
          <p:spPr>
            <a:xfrm>
              <a:off x="42863" y="3733800"/>
              <a:ext cx="5008562" cy="404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6668" lIns="53337" numCol="1" rIns="53337" t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33400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33400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33400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33400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33400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33400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33400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33400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lang="it-IT" sz="2300">
                  <a:solidFill>
                    <a:srgbClr val="660033"/>
                  </a:solidFill>
                  <a:latin charset="0" pitchFamily="34" typeface="Arial"/>
                </a:rPr>
                <a:t>3)</a:t>
              </a:r>
              <a:r>
                <a:rPr altLang="it-IT" dirty="0" lang="it-IT" sz="2300">
                  <a:solidFill>
                    <a:srgbClr val="660033"/>
                  </a:solidFill>
                  <a:latin charset="0" pitchFamily="34" typeface="Arial"/>
                </a:rPr>
                <a:t> HPO</a:t>
              </a:r>
              <a:r>
                <a:rPr altLang="it-IT" baseline="-25000" dirty="0" lang="it-IT" sz="2300">
                  <a:solidFill>
                    <a:srgbClr val="660033"/>
                  </a:solidFill>
                  <a:latin charset="0" pitchFamily="34" typeface="Arial"/>
                </a:rPr>
                <a:t>4</a:t>
              </a:r>
              <a:r>
                <a:rPr altLang="it-IT" baseline="30000" dirty="0" lang="it-IT" sz="2300">
                  <a:solidFill>
                    <a:srgbClr val="660033"/>
                  </a:solidFill>
                  <a:latin charset="0" pitchFamily="34" typeface="Arial"/>
                </a:rPr>
                <a:t>2</a:t>
              </a:r>
              <a:r>
                <a:rPr altLang="it-IT" baseline="-25000" dirty="0" lang="it-IT" sz="2300">
                  <a:solidFill>
                    <a:srgbClr val="660033"/>
                  </a:solidFill>
                  <a:latin charset="0" pitchFamily="34" typeface="Arial"/>
                </a:rPr>
                <a:t> </a:t>
              </a:r>
              <a:r>
                <a:rPr altLang="it-IT" baseline="42000" dirty="0" lang="it-IT" sz="2300">
                  <a:solidFill>
                    <a:srgbClr val="660033"/>
                  </a:solidFill>
                  <a:latin charset="0" pitchFamily="34" typeface="Arial"/>
                </a:rPr>
                <a:t>–</a:t>
              </a:r>
              <a:r>
                <a:rPr altLang="it-IT" dirty="0" lang="it-IT" sz="2300">
                  <a:solidFill>
                    <a:srgbClr val="660033"/>
                  </a:solidFill>
                  <a:latin charset="0" pitchFamily="34" typeface="Arial"/>
                </a:rPr>
                <a:t> + H</a:t>
              </a:r>
              <a:r>
                <a:rPr altLang="it-IT" baseline="-25000" dirty="0" lang="it-IT" sz="2300">
                  <a:solidFill>
                    <a:srgbClr val="660033"/>
                  </a:solidFill>
                  <a:latin charset="0" pitchFamily="34" typeface="Arial"/>
                </a:rPr>
                <a:t>2</a:t>
              </a:r>
              <a:r>
                <a:rPr altLang="it-IT" dirty="0" lang="it-IT" sz="2300">
                  <a:solidFill>
                    <a:srgbClr val="660033"/>
                  </a:solidFill>
                  <a:latin charset="0" pitchFamily="34" typeface="Arial"/>
                </a:rPr>
                <a:t>O	    H</a:t>
              </a:r>
              <a:r>
                <a:rPr altLang="it-IT" baseline="-25000" dirty="0" lang="it-IT" sz="2300">
                  <a:solidFill>
                    <a:srgbClr val="660033"/>
                  </a:solidFill>
                  <a:latin charset="0" pitchFamily="34" typeface="Arial"/>
                </a:rPr>
                <a:t>3</a:t>
              </a:r>
              <a:r>
                <a:rPr altLang="it-IT" dirty="0" lang="it-IT" sz="2300">
                  <a:solidFill>
                    <a:srgbClr val="660033"/>
                  </a:solidFill>
                  <a:latin charset="0" pitchFamily="34" typeface="Arial"/>
                </a:rPr>
                <a:t>O</a:t>
              </a:r>
              <a:r>
                <a:rPr altLang="it-IT" baseline="30000" dirty="0" lang="it-IT" sz="2300">
                  <a:solidFill>
                    <a:srgbClr val="660033"/>
                  </a:solidFill>
                  <a:latin charset="0" pitchFamily="34" typeface="Arial"/>
                </a:rPr>
                <a:t>+</a:t>
              </a:r>
              <a:r>
                <a:rPr altLang="it-IT" dirty="0" lang="it-IT" sz="2300">
                  <a:solidFill>
                    <a:srgbClr val="660033"/>
                  </a:solidFill>
                  <a:latin charset="0" pitchFamily="34" typeface="Arial"/>
                </a:rPr>
                <a:t> + PO</a:t>
              </a:r>
              <a:r>
                <a:rPr altLang="it-IT" baseline="-25000" dirty="0" lang="it-IT" sz="2300">
                  <a:solidFill>
                    <a:srgbClr val="660033"/>
                  </a:solidFill>
                  <a:latin charset="0" pitchFamily="34" typeface="Arial"/>
                </a:rPr>
                <a:t>4</a:t>
              </a:r>
              <a:r>
                <a:rPr altLang="it-IT" baseline="30000" dirty="0" lang="it-IT" sz="2300">
                  <a:solidFill>
                    <a:srgbClr val="660033"/>
                  </a:solidFill>
                  <a:latin charset="0" pitchFamily="34" typeface="Arial"/>
                </a:rPr>
                <a:t>3</a:t>
              </a:r>
              <a:r>
                <a:rPr altLang="it-IT" baseline="42000" dirty="0" lang="it-IT" sz="2300">
                  <a:solidFill>
                    <a:srgbClr val="660033"/>
                  </a:solidFill>
                  <a:latin charset="0" pitchFamily="34" typeface="Arial"/>
                </a:rPr>
                <a:t>–</a:t>
              </a:r>
            </a:p>
          </p:txBody>
        </p:sp>
        <p:sp>
          <p:nvSpPr>
            <p:cNvPr id="57379" name="Line 15"/>
            <p:cNvSpPr>
              <a:spLocks noChangeShapeType="1"/>
            </p:cNvSpPr>
            <p:nvPr/>
          </p:nvSpPr>
          <p:spPr>
            <a:xfrm flipV="1">
              <a:off x="2470150" y="3892550"/>
              <a:ext cx="454025" cy="0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57380" name="Line 16"/>
            <p:cNvSpPr>
              <a:spLocks noChangeShapeType="1"/>
            </p:cNvSpPr>
            <p:nvPr/>
          </p:nvSpPr>
          <p:spPr>
            <a:xfrm flipH="1" flipV="1">
              <a:off x="2470150" y="3995738"/>
              <a:ext cx="454025" cy="0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grpSp>
        <p:nvGrpSpPr>
          <p:cNvPr id="5" name="Gruppo 4"/>
          <p:cNvGrpSpPr>
            <a:grpSpLocks/>
          </p:cNvGrpSpPr>
          <p:nvPr/>
        </p:nvGrpSpPr>
        <p:grpSpPr>
          <a:xfrm>
            <a:off x="6556375" y="2278063"/>
            <a:ext cx="4267200" cy="844550"/>
            <a:chOff x="5032375" y="2278063"/>
            <a:chExt cx="4267200" cy="844550"/>
          </a:xfrm>
        </p:grpSpPr>
        <p:sp>
          <p:nvSpPr>
            <p:cNvPr id="7" name="Text Box 17"/>
            <p:cNvSpPr txBox="1">
              <a:spLocks noChangeArrowheads="1"/>
            </p:cNvSpPr>
            <p:nvPr/>
          </p:nvSpPr>
          <p:spPr>
            <a:xfrm>
              <a:off x="5032375" y="2346325"/>
              <a:ext cx="1270000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6668" lIns="53337" numCol="1" rIns="53337" tIns="26668">
              <a:spAutoFit/>
            </a:bodyPr>
            <a:lstStyle>
              <a:lvl1pPr defTabSz="533400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33400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33400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33400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33400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33400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33400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33400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33400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300">
                  <a:solidFill>
                    <a:srgbClr val="006600"/>
                  </a:solidFill>
                  <a:latin charset="0" typeface="Arial"/>
                </a:rPr>
                <a:t>K</a:t>
              </a:r>
              <a:r>
                <a:rPr altLang="it-IT" baseline="-25000" lang="it-IT" sz="2300">
                  <a:solidFill>
                    <a:srgbClr val="006600"/>
                  </a:solidFill>
                  <a:latin charset="0" typeface="Arial"/>
                </a:rPr>
                <a:t>a2</a:t>
              </a:r>
              <a:r>
                <a:rPr altLang="it-IT" lang="it-IT" sz="2300">
                  <a:solidFill>
                    <a:srgbClr val="006600"/>
                  </a:solidFill>
                  <a:latin charset="0" typeface="Arial"/>
                </a:rPr>
                <a:t>=</a:t>
              </a:r>
            </a:p>
          </p:txBody>
        </p:sp>
        <p:sp>
          <p:nvSpPr>
            <p:cNvPr id="57374" name="Line 18"/>
            <p:cNvSpPr>
              <a:spLocks noChangeShapeType="1"/>
            </p:cNvSpPr>
            <p:nvPr/>
          </p:nvSpPr>
          <p:spPr>
            <a:xfrm>
              <a:off x="5691188" y="2724150"/>
              <a:ext cx="2200275" cy="793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57375" name="Rectangle 19"/>
            <p:cNvSpPr>
              <a:spLocks noChangeArrowheads="1"/>
            </p:cNvSpPr>
            <p:nvPr/>
          </p:nvSpPr>
          <p:spPr>
            <a:xfrm>
              <a:off x="6211888" y="2717800"/>
              <a:ext cx="1365250" cy="404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6668" lIns="53337" numCol="1" rIns="53337" t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33400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33400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33400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33400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33400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33400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33400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33400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[H</a:t>
              </a:r>
              <a:r>
                <a:rPr altLang="it-IT" baseline="-25000" lang="it-IT" sz="2300">
                  <a:solidFill>
                    <a:srgbClr val="006600"/>
                  </a:solidFill>
                  <a:latin charset="0" pitchFamily="34" typeface="Arial"/>
                </a:rPr>
                <a:t>2</a:t>
              </a: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PO</a:t>
              </a:r>
              <a:r>
                <a:rPr altLang="it-IT" baseline="-25000" lang="it-IT" sz="2300">
                  <a:solidFill>
                    <a:srgbClr val="006600"/>
                  </a:solidFill>
                  <a:latin charset="0" pitchFamily="34" typeface="Arial"/>
                </a:rPr>
                <a:t>4</a:t>
              </a:r>
              <a:r>
                <a:rPr altLang="it-IT" b="1" baseline="42000" lang="it-IT" sz="2300">
                  <a:solidFill>
                    <a:srgbClr val="006600"/>
                  </a:solidFill>
                  <a:latin charset="0" pitchFamily="34" typeface="Arial"/>
                </a:rPr>
                <a:t>– </a:t>
              </a: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]</a:t>
              </a:r>
            </a:p>
          </p:txBody>
        </p:sp>
        <p:sp>
          <p:nvSpPr>
            <p:cNvPr id="8" name="Rectangle 20"/>
            <p:cNvSpPr>
              <a:spLocks noChangeArrowheads="1"/>
            </p:cNvSpPr>
            <p:nvPr/>
          </p:nvSpPr>
          <p:spPr>
            <a:xfrm>
              <a:off x="5678488" y="2278063"/>
              <a:ext cx="2551112" cy="404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6668" lIns="53337" numCol="1" rIns="53337" t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33400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33400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33400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33400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33400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33400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33400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33400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[H</a:t>
              </a:r>
              <a:r>
                <a:rPr altLang="it-IT" baseline="-25000" lang="it-IT" sz="2300">
                  <a:solidFill>
                    <a:srgbClr val="006600"/>
                  </a:solidFill>
                  <a:latin charset="0" pitchFamily="34" typeface="Arial"/>
                </a:rPr>
                <a:t>3</a:t>
              </a: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O</a:t>
              </a:r>
              <a:r>
                <a:rPr altLang="it-IT" baseline="30000" lang="it-IT" sz="2300">
                  <a:solidFill>
                    <a:srgbClr val="006600"/>
                  </a:solidFill>
                  <a:latin charset="0" pitchFamily="34" typeface="Arial"/>
                </a:rPr>
                <a:t>+</a:t>
              </a: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] [HPO</a:t>
              </a:r>
              <a:r>
                <a:rPr altLang="it-IT" baseline="-25000" lang="it-IT" sz="2300">
                  <a:solidFill>
                    <a:srgbClr val="006600"/>
                  </a:solidFill>
                  <a:latin charset="0" pitchFamily="34" typeface="Arial"/>
                </a:rPr>
                <a:t>4</a:t>
              </a:r>
              <a:r>
                <a:rPr altLang="it-IT" baseline="30000" lang="it-IT" sz="2300">
                  <a:solidFill>
                    <a:srgbClr val="006600"/>
                  </a:solidFill>
                  <a:latin charset="0" pitchFamily="34" typeface="Arial"/>
                </a:rPr>
                <a:t>2</a:t>
              </a:r>
              <a:r>
                <a:rPr altLang="it-IT" b="1" baseline="42000" lang="it-IT" sz="2300">
                  <a:solidFill>
                    <a:srgbClr val="006600"/>
                  </a:solidFill>
                  <a:latin charset="0" pitchFamily="34" typeface="Arial"/>
                </a:rPr>
                <a:t>– </a:t>
              </a: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]</a:t>
              </a:r>
            </a:p>
          </p:txBody>
        </p:sp>
        <p:sp>
          <p:nvSpPr>
            <p:cNvPr id="57377" name="Text Box 21"/>
            <p:cNvSpPr txBox="1">
              <a:spLocks noChangeArrowheads="1"/>
            </p:cNvSpPr>
            <p:nvPr/>
          </p:nvSpPr>
          <p:spPr>
            <a:xfrm>
              <a:off x="7840663" y="2346325"/>
              <a:ext cx="1458912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6668" lIns="53337" numCol="1" rIns="53337" t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33400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33400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33400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33400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33400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33400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33400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33400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= 6 • 10</a:t>
              </a:r>
              <a:r>
                <a:rPr altLang="it-IT" baseline="30000" lang="it-IT" sz="2300">
                  <a:solidFill>
                    <a:srgbClr val="006600"/>
                  </a:solidFill>
                  <a:latin charset="0" pitchFamily="34" typeface="Arial"/>
                </a:rPr>
                <a:t>-8</a:t>
              </a:r>
              <a:endParaRPr altLang="it-IT" lang="it-IT" sz="2300">
                <a:solidFill>
                  <a:srgbClr val="006600"/>
                </a:solidFill>
                <a:latin charset="0" pitchFamily="34" typeface="Arial"/>
              </a:endParaRPr>
            </a:p>
          </p:txBody>
        </p:sp>
      </p:grpSp>
      <p:grpSp>
        <p:nvGrpSpPr>
          <p:cNvPr id="6" name="Gruppo 5"/>
          <p:cNvGrpSpPr>
            <a:grpSpLocks/>
          </p:cNvGrpSpPr>
          <p:nvPr/>
        </p:nvGrpSpPr>
        <p:grpSpPr>
          <a:xfrm>
            <a:off x="6488114" y="3470276"/>
            <a:ext cx="4276725" cy="842963"/>
            <a:chOff x="4964113" y="3470275"/>
            <a:chExt cx="4276725" cy="842963"/>
          </a:xfrm>
        </p:grpSpPr>
        <p:sp>
          <p:nvSpPr>
            <p:cNvPr id="10" name="Text Box 22"/>
            <p:cNvSpPr txBox="1">
              <a:spLocks noChangeArrowheads="1"/>
            </p:cNvSpPr>
            <p:nvPr/>
          </p:nvSpPr>
          <p:spPr>
            <a:xfrm>
              <a:off x="4964113" y="3538538"/>
              <a:ext cx="1270000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6668" lIns="53337" numCol="1" rIns="53337" tIns="26668">
              <a:spAutoFit/>
            </a:bodyPr>
            <a:lstStyle>
              <a:lvl1pPr defTabSz="533400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33400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33400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33400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33400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33400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33400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33400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33400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300">
                  <a:solidFill>
                    <a:srgbClr val="006600"/>
                  </a:solidFill>
                  <a:latin charset="0" typeface="Arial"/>
                </a:rPr>
                <a:t>K</a:t>
              </a:r>
              <a:r>
                <a:rPr altLang="it-IT" baseline="-25000" lang="it-IT" sz="2300">
                  <a:solidFill>
                    <a:srgbClr val="006600"/>
                  </a:solidFill>
                  <a:latin charset="0" typeface="Arial"/>
                </a:rPr>
                <a:t>a3</a:t>
              </a:r>
              <a:r>
                <a:rPr altLang="it-IT" lang="it-IT" sz="2300">
                  <a:solidFill>
                    <a:srgbClr val="006600"/>
                  </a:solidFill>
                  <a:latin charset="0" typeface="Arial"/>
                </a:rPr>
                <a:t>=</a:t>
              </a:r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>
            <a:xfrm>
              <a:off x="5622925" y="3914775"/>
              <a:ext cx="2201863" cy="9525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57370" name="Rectangle 24"/>
            <p:cNvSpPr>
              <a:spLocks noChangeArrowheads="1"/>
            </p:cNvSpPr>
            <p:nvPr/>
          </p:nvSpPr>
          <p:spPr>
            <a:xfrm>
              <a:off x="6143625" y="3908425"/>
              <a:ext cx="1365250" cy="404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6668" lIns="53337" numCol="1" rIns="53337" t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33400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33400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33400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33400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33400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33400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33400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33400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[HPO</a:t>
              </a:r>
              <a:r>
                <a:rPr altLang="it-IT" baseline="-25000" lang="it-IT" sz="2300">
                  <a:solidFill>
                    <a:srgbClr val="006600"/>
                  </a:solidFill>
                  <a:latin charset="0" pitchFamily="34" typeface="Arial"/>
                </a:rPr>
                <a:t>4</a:t>
              </a:r>
              <a:r>
                <a:rPr altLang="it-IT" baseline="30000" lang="it-IT" sz="2300">
                  <a:solidFill>
                    <a:srgbClr val="006600"/>
                  </a:solidFill>
                  <a:latin charset="0" pitchFamily="34" typeface="Arial"/>
                </a:rPr>
                <a:t>2</a:t>
              </a:r>
              <a:r>
                <a:rPr altLang="it-IT" b="1" baseline="42000" lang="it-IT" sz="2300">
                  <a:solidFill>
                    <a:srgbClr val="006600"/>
                  </a:solidFill>
                  <a:latin charset="0" pitchFamily="34" typeface="Arial"/>
                </a:rPr>
                <a:t>– </a:t>
              </a: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]</a:t>
              </a:r>
            </a:p>
          </p:txBody>
        </p:sp>
        <p:sp>
          <p:nvSpPr>
            <p:cNvPr id="57371" name="Rectangle 25"/>
            <p:cNvSpPr>
              <a:spLocks noChangeArrowheads="1"/>
            </p:cNvSpPr>
            <p:nvPr/>
          </p:nvSpPr>
          <p:spPr>
            <a:xfrm>
              <a:off x="5610225" y="3470275"/>
              <a:ext cx="2551113" cy="404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6668" lIns="53337" numCol="1" rIns="53337" t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33400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33400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33400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33400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33400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33400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33400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33400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[H</a:t>
              </a:r>
              <a:r>
                <a:rPr altLang="it-IT" baseline="-25000" lang="it-IT" sz="2300">
                  <a:solidFill>
                    <a:srgbClr val="006600"/>
                  </a:solidFill>
                  <a:latin charset="0" pitchFamily="34" typeface="Arial"/>
                </a:rPr>
                <a:t>3</a:t>
              </a: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O</a:t>
              </a:r>
              <a:r>
                <a:rPr altLang="it-IT" baseline="30000" lang="it-IT" sz="2300">
                  <a:solidFill>
                    <a:srgbClr val="006600"/>
                  </a:solidFill>
                  <a:latin charset="0" pitchFamily="34" typeface="Arial"/>
                </a:rPr>
                <a:t>+</a:t>
              </a: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] [PO</a:t>
              </a:r>
              <a:r>
                <a:rPr altLang="it-IT" baseline="-25000" lang="it-IT" sz="2300">
                  <a:solidFill>
                    <a:srgbClr val="006600"/>
                  </a:solidFill>
                  <a:latin charset="0" pitchFamily="34" typeface="Arial"/>
                </a:rPr>
                <a:t>4</a:t>
              </a:r>
              <a:r>
                <a:rPr altLang="it-IT" baseline="30000" lang="it-IT" sz="2300">
                  <a:solidFill>
                    <a:srgbClr val="006600"/>
                  </a:solidFill>
                  <a:latin charset="0" pitchFamily="34" typeface="Arial"/>
                </a:rPr>
                <a:t>3</a:t>
              </a:r>
              <a:r>
                <a:rPr altLang="it-IT" b="1" baseline="42000" lang="it-IT" sz="2300">
                  <a:solidFill>
                    <a:srgbClr val="006600"/>
                  </a:solidFill>
                  <a:latin charset="0" pitchFamily="34" typeface="Arial"/>
                </a:rPr>
                <a:t>– </a:t>
              </a: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]</a:t>
              </a:r>
            </a:p>
          </p:txBody>
        </p:sp>
        <p:sp>
          <p:nvSpPr>
            <p:cNvPr id="12" name="Text Box 26"/>
            <p:cNvSpPr txBox="1">
              <a:spLocks noChangeArrowheads="1"/>
            </p:cNvSpPr>
            <p:nvPr/>
          </p:nvSpPr>
          <p:spPr>
            <a:xfrm>
              <a:off x="7783513" y="3538538"/>
              <a:ext cx="1457325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6668" lIns="53337" numCol="1" rIns="53337" t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33400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33400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33400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33400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33400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33400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33400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33400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300">
                  <a:solidFill>
                    <a:srgbClr val="006600"/>
                  </a:solidFill>
                  <a:latin charset="0" pitchFamily="34" typeface="Arial"/>
                </a:rPr>
                <a:t>=1 • 10</a:t>
              </a:r>
              <a:r>
                <a:rPr altLang="it-IT" baseline="30000" lang="it-IT" sz="2300">
                  <a:solidFill>
                    <a:srgbClr val="006600"/>
                  </a:solidFill>
                  <a:latin charset="0" pitchFamily="34" typeface="Arial"/>
                </a:rPr>
                <a:t>-12</a:t>
              </a:r>
              <a:endParaRPr altLang="it-IT" lang="it-IT" sz="2300">
                <a:solidFill>
                  <a:srgbClr val="006600"/>
                </a:solidFill>
                <a:latin charset="0" pitchFamily="34" typeface="Arial"/>
              </a:endParaRPr>
            </a:p>
          </p:txBody>
        </p:sp>
      </p:grpSp>
      <p:sp>
        <p:nvSpPr>
          <p:cNvPr id="65563" name="Text Box 27"/>
          <p:cNvSpPr txBox="1">
            <a:spLocks noChangeArrowheads="1"/>
          </p:cNvSpPr>
          <p:nvPr/>
        </p:nvSpPr>
        <p:spPr>
          <a:xfrm>
            <a:off x="1701800" y="5732464"/>
            <a:ext cx="8802688" cy="94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26668" lIns="53337" numCol="1" rIns="53337" tIns="26668">
            <a:spAutoFit/>
          </a:bodyPr>
          <a:lstStyle>
            <a:lvl1pPr defTabSz="533400">
              <a:defRPr sz="32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1pPr>
            <a:lvl2pPr defTabSz="533400">
              <a:defRPr sz="28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2pPr>
            <a:lvl3pPr defTabSz="533400">
              <a:defRPr sz="24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3pPr>
            <a:lvl4pPr defTabSz="533400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4pPr>
            <a:lvl5pPr defTabSz="533400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5pPr>
            <a:lvl6pPr defTabSz="533400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6pPr>
            <a:lvl7pPr defTabSz="533400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7pPr>
            <a:lvl8pPr defTabSz="533400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8pPr>
            <a:lvl9pPr defTabSz="533400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altLang="it-IT" b="1" dirty="0" lang="it-IT" sz="2400">
                <a:solidFill>
                  <a:srgbClr val="660033"/>
                </a:solidFill>
                <a:latin charset="0" typeface="Arial"/>
              </a:rPr>
              <a:t>Si trascurano le due successive ionizzazioni, e si calcola il </a:t>
            </a:r>
            <a:r>
              <a:rPr altLang="it-IT" b="1" dirty="0" err="1" lang="it-IT" sz="2400">
                <a:solidFill>
                  <a:srgbClr val="660033"/>
                </a:solidFill>
                <a:latin charset="0" typeface="Arial"/>
              </a:rPr>
              <a:t>pH</a:t>
            </a:r>
            <a:r>
              <a:rPr altLang="it-IT" b="1" dirty="0" lang="it-IT" sz="2400">
                <a:solidFill>
                  <a:srgbClr val="660033"/>
                </a:solidFill>
                <a:latin charset="0" typeface="Arial"/>
              </a:rPr>
              <a:t> come se H</a:t>
            </a:r>
            <a:r>
              <a:rPr altLang="it-IT" b="1" baseline="-25000" dirty="0" lang="it-IT" sz="2400">
                <a:solidFill>
                  <a:srgbClr val="660033"/>
                </a:solidFill>
                <a:latin charset="0" typeface="Arial"/>
              </a:rPr>
              <a:t>3</a:t>
            </a:r>
            <a:r>
              <a:rPr altLang="it-IT" b="1" dirty="0" lang="it-IT" sz="2400">
                <a:solidFill>
                  <a:srgbClr val="660033"/>
                </a:solidFill>
                <a:latin charset="0" typeface="Arial"/>
              </a:rPr>
              <a:t>PO</a:t>
            </a:r>
            <a:r>
              <a:rPr altLang="it-IT" b="1" baseline="-25000" dirty="0" lang="it-IT" sz="2400">
                <a:solidFill>
                  <a:srgbClr val="660033"/>
                </a:solidFill>
                <a:latin charset="0" typeface="Arial"/>
              </a:rPr>
              <a:t>4</a:t>
            </a:r>
            <a:r>
              <a:rPr altLang="it-IT" b="1" dirty="0" lang="it-IT" sz="2400">
                <a:solidFill>
                  <a:srgbClr val="660033"/>
                </a:solidFill>
                <a:latin charset="0" typeface="Arial"/>
              </a:rPr>
              <a:t> fosse un acido monoprotico con K</a:t>
            </a:r>
            <a:r>
              <a:rPr altLang="it-IT" b="1" baseline="-25000" dirty="0" lang="it-IT" sz="2400">
                <a:solidFill>
                  <a:srgbClr val="660033"/>
                </a:solidFill>
                <a:latin charset="0" typeface="Arial"/>
              </a:rPr>
              <a:t>a</a:t>
            </a:r>
            <a:r>
              <a:rPr altLang="it-IT" b="1" dirty="0" lang="it-IT" sz="2400">
                <a:solidFill>
                  <a:srgbClr val="660033"/>
                </a:solidFill>
                <a:latin charset="0" typeface="Arial"/>
              </a:rPr>
              <a:t> = K</a:t>
            </a:r>
            <a:r>
              <a:rPr altLang="it-IT" b="1" baseline="-25000" dirty="0" lang="it-IT" sz="2400">
                <a:solidFill>
                  <a:srgbClr val="660033"/>
                </a:solidFill>
                <a:latin charset="0" typeface="Arial"/>
              </a:rPr>
              <a:t>a1</a:t>
            </a:r>
            <a:endParaRPr altLang="it-IT" b="1" baseline="42000" dirty="0" lang="it-IT" sz="2400">
              <a:solidFill>
                <a:srgbClr val="660033"/>
              </a:solidFill>
              <a:latin charset="0" typeface="Arial"/>
            </a:endParaRPr>
          </a:p>
        </p:txBody>
      </p:sp>
      <p:sp>
        <p:nvSpPr>
          <p:cNvPr id="65567" name="Rectangle 39"/>
          <p:cNvSpPr>
            <a:spLocks noChangeArrowheads="1"/>
          </p:cNvSpPr>
          <p:nvPr/>
        </p:nvSpPr>
        <p:spPr>
          <a:xfrm>
            <a:off x="1644651" y="4546601"/>
            <a:ext cx="5426075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26668" lIns="53337" numCol="1" rIns="53337" tIns="26668">
            <a:spAutoFit/>
          </a:bodyPr>
          <a:lstStyle/>
          <a:p>
            <a:pPr defTabSz="533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b="1" dirty="0" lang="it-IT" sz="2400">
                <a:solidFill>
                  <a:srgbClr val="FF6600"/>
                </a:solidFill>
                <a:latin charset="0" typeface="Arial"/>
                <a:ea charset="0" typeface="ＭＳ Ｐゴシック"/>
              </a:rPr>
              <a:t>[H</a:t>
            </a:r>
            <a:r>
              <a:rPr altLang="it-IT" b="1" baseline="-25000" dirty="0" lang="it-IT" sz="2400">
                <a:solidFill>
                  <a:srgbClr val="FF6600"/>
                </a:solidFill>
                <a:latin charset="0" typeface="Arial"/>
                <a:ea charset="0" typeface="ＭＳ Ｐゴシック"/>
              </a:rPr>
              <a:t>3</a:t>
            </a:r>
            <a:r>
              <a:rPr altLang="it-IT" b="1" dirty="0" lang="it-IT" sz="2400">
                <a:solidFill>
                  <a:srgbClr val="FF6600"/>
                </a:solidFill>
                <a:latin charset="0" typeface="Arial"/>
                <a:ea charset="0" typeface="ＭＳ Ｐゴシック"/>
              </a:rPr>
              <a:t>O</a:t>
            </a:r>
            <a:r>
              <a:rPr altLang="it-IT" b="1" baseline="30000" dirty="0" lang="it-IT" sz="2400">
                <a:solidFill>
                  <a:srgbClr val="FF6600"/>
                </a:solidFill>
                <a:latin charset="0" typeface="Arial"/>
                <a:ea charset="0" typeface="ＭＳ Ｐゴシック"/>
              </a:rPr>
              <a:t>+</a:t>
            </a:r>
            <a:r>
              <a:rPr altLang="it-IT" b="1" dirty="0" lang="it-IT" sz="2400">
                <a:solidFill>
                  <a:srgbClr val="FF6600"/>
                </a:solidFill>
                <a:latin charset="0" typeface="Arial"/>
                <a:ea charset="0" typeface="ＭＳ Ｐゴシック"/>
              </a:rPr>
              <a:t>] = x + y + z</a:t>
            </a:r>
          </a:p>
        </p:txBody>
      </p:sp>
      <p:sp>
        <p:nvSpPr>
          <p:cNvPr id="38" name="Text Box 35"/>
          <p:cNvSpPr txBox="1">
            <a:spLocks noChangeArrowheads="1"/>
          </p:cNvSpPr>
          <p:nvPr/>
        </p:nvSpPr>
        <p:spPr>
          <a:xfrm>
            <a:off x="4678364" y="2984501"/>
            <a:ext cx="1417637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27432" lIns="54864" numCol="1" rIns="54864" t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1pPr>
            <a:lvl2pPr defTabSz="549275">
              <a:defRPr sz="28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2pPr>
            <a:lvl3pPr defTabSz="549275">
              <a:defRPr sz="24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3pPr>
            <a:lvl4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4pPr>
            <a:lvl5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5pPr>
            <a:lvl6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6pPr>
            <a:lvl7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7pPr>
            <a:lvl8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8pPr>
            <a:lvl9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dirty="0" lang="it-IT" sz="2300">
                <a:solidFill>
                  <a:srgbClr val="FF6600"/>
                </a:solidFill>
                <a:latin charset="0" typeface="Arial"/>
              </a:rPr>
              <a:t>+ x + z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>
          <a:xfrm>
            <a:off x="1636714" y="5084764"/>
            <a:ext cx="88026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26668" lIns="53337" numCol="1" rIns="53337" tIns="26668">
            <a:spAutoFit/>
          </a:bodyPr>
          <a:lstStyle>
            <a:lvl1pPr defTabSz="533400">
              <a:defRPr sz="32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1pPr>
            <a:lvl2pPr defTabSz="533400">
              <a:defRPr sz="28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2pPr>
            <a:lvl3pPr defTabSz="533400">
              <a:defRPr sz="24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3pPr>
            <a:lvl4pPr defTabSz="533400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4pPr>
            <a:lvl5pPr defTabSz="533400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5pPr>
            <a:lvl6pPr defTabSz="533400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6pPr>
            <a:lvl7pPr defTabSz="533400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7pPr>
            <a:lvl8pPr defTabSz="533400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8pPr>
            <a:lvl9pPr defTabSz="533400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altLang="it-IT" b="1" dirty="0" lang="it-IT" sz="2400">
                <a:solidFill>
                  <a:srgbClr val="660033"/>
                </a:solidFill>
                <a:latin charset="0" typeface="Arial"/>
              </a:rPr>
              <a:t>Miscela di acidi deboli con  c</a:t>
            </a:r>
            <a:r>
              <a:rPr altLang="it-IT" b="1" baseline="-25000" dirty="0" lang="it-IT" sz="2400">
                <a:solidFill>
                  <a:srgbClr val="660033"/>
                </a:solidFill>
                <a:latin charset="0" typeface="Arial"/>
              </a:rPr>
              <a:t>1</a:t>
            </a:r>
            <a:r>
              <a:rPr altLang="it-IT" b="1" dirty="0" lang="it-IT" sz="2400">
                <a:solidFill>
                  <a:srgbClr val="660033"/>
                </a:solidFill>
                <a:latin charset="0" typeface="Arial"/>
              </a:rPr>
              <a:t> &gt;&gt; c</a:t>
            </a:r>
            <a:r>
              <a:rPr altLang="it-IT" b="1" baseline="-25000" dirty="0" lang="it-IT" sz="2400">
                <a:solidFill>
                  <a:srgbClr val="660033"/>
                </a:solidFill>
                <a:latin charset="0" typeface="Arial"/>
              </a:rPr>
              <a:t>2</a:t>
            </a:r>
            <a:r>
              <a:rPr altLang="it-IT" b="1" dirty="0" lang="it-IT" sz="2400">
                <a:solidFill>
                  <a:srgbClr val="660033"/>
                </a:solidFill>
                <a:latin charset="0" typeface="Arial"/>
              </a:rPr>
              <a:t>  e     K</a:t>
            </a:r>
            <a:r>
              <a:rPr altLang="it-IT" b="1" baseline="-25000" dirty="0" lang="it-IT" sz="2400">
                <a:solidFill>
                  <a:srgbClr val="660033"/>
                </a:solidFill>
                <a:latin charset="0" typeface="Arial"/>
              </a:rPr>
              <a:t>a1</a:t>
            </a:r>
            <a:r>
              <a:rPr altLang="it-IT" b="1" dirty="0" lang="it-IT" sz="2400">
                <a:solidFill>
                  <a:srgbClr val="660033"/>
                </a:solidFill>
                <a:latin charset="0" typeface="Arial"/>
              </a:rPr>
              <a:t>&gt;&gt; K</a:t>
            </a:r>
            <a:r>
              <a:rPr altLang="it-IT" b="1" baseline="-25000" dirty="0" lang="it-IT" sz="2400">
                <a:solidFill>
                  <a:srgbClr val="660033"/>
                </a:solidFill>
                <a:latin charset="0" typeface="Arial"/>
              </a:rPr>
              <a:t>a2</a:t>
            </a:r>
            <a:r>
              <a:rPr altLang="it-IT" b="1" dirty="0" lang="it-IT" sz="2400">
                <a:solidFill>
                  <a:srgbClr val="660033"/>
                </a:solidFill>
                <a:latin charset="0" typeface="Arial"/>
              </a:rPr>
              <a:t>&gt;&gt;K</a:t>
            </a:r>
            <a:r>
              <a:rPr altLang="it-IT" b="1" baseline="-25000" dirty="0" lang="it-IT" sz="2400">
                <a:solidFill>
                  <a:srgbClr val="660033"/>
                </a:solidFill>
                <a:latin charset="0" typeface="Arial"/>
              </a:rPr>
              <a:t>a3</a:t>
            </a:r>
            <a:r>
              <a:rPr altLang="it-IT" b="1" dirty="0" lang="it-IT" sz="2400">
                <a:solidFill>
                  <a:srgbClr val="660033"/>
                </a:solidFill>
                <a:latin charset="0" typeface="Arial"/>
              </a:rPr>
              <a:t> </a:t>
            </a:r>
            <a:endParaRPr altLang="it-IT" b="1" baseline="42000" dirty="0" lang="it-IT" sz="2400">
              <a:solidFill>
                <a:srgbClr val="660033"/>
              </a:solidFill>
              <a:latin charset="0" typeface="Arial"/>
            </a:endParaRPr>
          </a:p>
        </p:txBody>
      </p:sp>
      <p:grpSp>
        <p:nvGrpSpPr>
          <p:cNvPr id="9" name="Gruppo 8"/>
          <p:cNvGrpSpPr>
            <a:grpSpLocks/>
          </p:cNvGrpSpPr>
          <p:nvPr/>
        </p:nvGrpSpPr>
        <p:grpSpPr>
          <a:xfrm>
            <a:off x="3359150" y="4652964"/>
            <a:ext cx="819150" cy="257175"/>
            <a:chOff x="1835696" y="4652699"/>
            <a:chExt cx="817930" cy="258197"/>
          </a:xfrm>
        </p:grpSpPr>
        <p:cxnSp>
          <p:nvCxnSpPr>
            <p:cNvPr id="57363" name="Connettore 1 7"/>
            <p:cNvCxnSpPr>
              <a:cxnSpLocks noChangeShapeType="1"/>
            </p:cNvCxnSpPr>
            <p:nvPr/>
          </p:nvCxnSpPr>
          <p:spPr>
            <a:xfrm flipV="1">
              <a:off x="1835696" y="4652699"/>
              <a:ext cx="288495" cy="2119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7364" name="Connettore 1 42"/>
            <p:cNvCxnSpPr>
              <a:cxnSpLocks noChangeShapeType="1"/>
            </p:cNvCxnSpPr>
            <p:nvPr/>
          </p:nvCxnSpPr>
          <p:spPr>
            <a:xfrm flipV="1">
              <a:off x="2365131" y="4698919"/>
              <a:ext cx="288495" cy="2119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7" name="Text Box 35"/>
          <p:cNvSpPr txBox="1">
            <a:spLocks noChangeArrowheads="1"/>
          </p:cNvSpPr>
          <p:nvPr/>
        </p:nvSpPr>
        <p:spPr>
          <a:xfrm>
            <a:off x="4800600" y="4110039"/>
            <a:ext cx="1417638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27432" lIns="54864" numCol="1" rIns="54864" t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1pPr>
            <a:lvl2pPr defTabSz="549275">
              <a:defRPr sz="28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2pPr>
            <a:lvl3pPr defTabSz="549275">
              <a:defRPr sz="24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3pPr>
            <a:lvl4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4pPr>
            <a:lvl5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5pPr>
            <a:lvl6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6pPr>
            <a:lvl7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7pPr>
            <a:lvl8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8pPr>
            <a:lvl9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dirty="0" lang="it-IT" sz="2300">
                <a:solidFill>
                  <a:srgbClr val="FF6600"/>
                </a:solidFill>
                <a:latin charset="0" typeface="Arial"/>
              </a:rPr>
              <a:t>+ x + y</a:t>
            </a:r>
          </a:p>
        </p:txBody>
      </p:sp>
      <p:sp>
        <p:nvSpPr>
          <p:cNvPr id="39" name="Text Box 35"/>
          <p:cNvSpPr txBox="1">
            <a:spLocks noChangeArrowheads="1"/>
          </p:cNvSpPr>
          <p:nvPr/>
        </p:nvSpPr>
        <p:spPr>
          <a:xfrm>
            <a:off x="4662489" y="1651001"/>
            <a:ext cx="1417637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27432" lIns="54864" numCol="1" rIns="54864" t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1pPr>
            <a:lvl2pPr defTabSz="549275">
              <a:defRPr sz="28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2pPr>
            <a:lvl3pPr defTabSz="549275">
              <a:defRPr sz="24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3pPr>
            <a:lvl4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4pPr>
            <a:lvl5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5pPr>
            <a:lvl6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6pPr>
            <a:lvl7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7pPr>
            <a:lvl8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8pPr>
            <a:lvl9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dirty="0" lang="it-IT" sz="2300">
                <a:solidFill>
                  <a:srgbClr val="FF6600"/>
                </a:solidFill>
                <a:latin charset="0" typeface="Arial"/>
              </a:rPr>
              <a:t>+ y + z</a:t>
            </a:r>
          </a:p>
        </p:txBody>
      </p:sp>
      <p:grpSp>
        <p:nvGrpSpPr>
          <p:cNvPr id="15" name="Gruppo 14"/>
          <p:cNvGrpSpPr>
            <a:grpSpLocks/>
          </p:cNvGrpSpPr>
          <p:nvPr/>
        </p:nvGrpSpPr>
        <p:grpSpPr>
          <a:xfrm>
            <a:off x="2063750" y="1620838"/>
            <a:ext cx="4287838" cy="481012"/>
            <a:chOff x="539552" y="1620838"/>
            <a:chExt cx="4288035" cy="480714"/>
          </a:xfrm>
        </p:grpSpPr>
        <p:grpSp>
          <p:nvGrpSpPr>
            <p:cNvPr id="59421" name="Gruppo 7"/>
            <p:cNvGrpSpPr>
              <a:grpSpLocks/>
            </p:cNvGrpSpPr>
            <p:nvPr/>
          </p:nvGrpSpPr>
          <p:grpSpPr>
            <a:xfrm>
              <a:off x="539552" y="1620838"/>
              <a:ext cx="2906911" cy="480714"/>
              <a:chOff x="539552" y="1620838"/>
              <a:chExt cx="2906911" cy="480714"/>
            </a:xfrm>
          </p:grpSpPr>
          <p:sp>
            <p:nvSpPr>
              <p:cNvPr id="13" name="Text Box 35"/>
              <p:cNvSpPr txBox="1">
                <a:spLocks noChangeArrowheads="1"/>
              </p:cNvSpPr>
              <p:nvPr/>
            </p:nvSpPr>
            <p:spPr>
              <a:xfrm>
                <a:off x="2903449" y="1620838"/>
                <a:ext cx="542950" cy="409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27432" lIns="54864" numCol="1" rIns="54864" tIns="27432">
                <a:spAutoFit/>
              </a:bodyPr>
              <a:lstStyle>
                <a:lvl1pPr defTabSz="549275">
                  <a:defRPr sz="32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1pPr>
                <a:lvl2pPr defTabSz="549275">
                  <a:defRPr sz="28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2pPr>
                <a:lvl3pPr defTabSz="549275">
                  <a:defRPr sz="24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3pPr>
                <a:lvl4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4pPr>
                <a:lvl5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5pPr>
                <a:lvl6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6pPr>
                <a:lvl7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7pPr>
                <a:lvl8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8pPr>
                <a:lvl9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altLang="it-IT" dirty="0" lang="it-IT" sz="2300">
                    <a:solidFill>
                      <a:srgbClr val="FF6600"/>
                    </a:solidFill>
                    <a:latin charset="0" typeface="Arial"/>
                  </a:rPr>
                  <a:t>x </a:t>
                </a:r>
              </a:p>
            </p:txBody>
          </p:sp>
          <p:sp>
            <p:nvSpPr>
              <p:cNvPr id="59424" name="CasellaDiTesto 6"/>
              <p:cNvSpPr txBox="1">
                <a:spLocks noChangeArrowheads="1"/>
              </p:cNvSpPr>
              <p:nvPr/>
            </p:nvSpPr>
            <p:spPr>
              <a:xfrm>
                <a:off x="539552" y="1639887"/>
                <a:ext cx="57740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numCol="1"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FF0000"/>
                    </a:solidFill>
                  </a:rPr>
                  <a:t>c-x</a:t>
                </a:r>
              </a:p>
            </p:txBody>
          </p:sp>
        </p:grpSp>
        <p:sp>
          <p:nvSpPr>
            <p:cNvPr id="53" name="Text Box 35"/>
            <p:cNvSpPr txBox="1">
              <a:spLocks noChangeArrowheads="1"/>
            </p:cNvSpPr>
            <p:nvPr/>
          </p:nvSpPr>
          <p:spPr>
            <a:xfrm>
              <a:off x="4284637" y="1650981"/>
              <a:ext cx="542950" cy="409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dirty="0" lang="it-IT" sz="2300">
                  <a:solidFill>
                    <a:srgbClr val="FF6600"/>
                  </a:solidFill>
                  <a:latin charset="0" typeface="Arial"/>
                </a:rPr>
                <a:t>x </a:t>
              </a:r>
            </a:p>
          </p:txBody>
        </p:sp>
      </p:grpSp>
      <p:grpSp>
        <p:nvGrpSpPr>
          <p:cNvPr id="16" name="Gruppo 15"/>
          <p:cNvGrpSpPr>
            <a:grpSpLocks/>
          </p:cNvGrpSpPr>
          <p:nvPr/>
        </p:nvGrpSpPr>
        <p:grpSpPr>
          <a:xfrm>
            <a:off x="2074864" y="2957513"/>
            <a:ext cx="4162425" cy="461962"/>
            <a:chOff x="551606" y="2957215"/>
            <a:chExt cx="4161682" cy="461665"/>
          </a:xfrm>
        </p:grpSpPr>
        <p:grpSp>
          <p:nvGrpSpPr>
            <p:cNvPr id="59417" name="Gruppo 13"/>
            <p:cNvGrpSpPr>
              <a:grpSpLocks/>
            </p:cNvGrpSpPr>
            <p:nvPr/>
          </p:nvGrpSpPr>
          <p:grpSpPr>
            <a:xfrm>
              <a:off x="551606" y="2957215"/>
              <a:ext cx="2623394" cy="461665"/>
              <a:chOff x="551606" y="2957215"/>
              <a:chExt cx="2623394" cy="461665"/>
            </a:xfrm>
          </p:grpSpPr>
          <p:sp>
            <p:nvSpPr>
              <p:cNvPr id="57366" name="Text Box 36"/>
              <p:cNvSpPr txBox="1">
                <a:spLocks noChangeArrowheads="1"/>
              </p:cNvSpPr>
              <p:nvPr/>
            </p:nvSpPr>
            <p:spPr>
              <a:xfrm>
                <a:off x="2930844" y="2960388"/>
                <a:ext cx="244431" cy="409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27432" lIns="54864" numCol="1" rIns="54864" tIns="27432">
                <a:spAutoFit/>
              </a:bodyPr>
              <a:lstStyle>
                <a:lvl1pPr defTabSz="549275">
                  <a:defRPr sz="32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1pPr>
                <a:lvl2pPr defTabSz="549275">
                  <a:defRPr sz="28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2pPr>
                <a:lvl3pPr defTabSz="549275">
                  <a:defRPr sz="24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3pPr>
                <a:lvl4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4pPr>
                <a:lvl5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5pPr>
                <a:lvl6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6pPr>
                <a:lvl7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7pPr>
                <a:lvl8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8pPr>
                <a:lvl9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altLang="it-IT" dirty="0" lang="it-IT" sz="2300">
                    <a:solidFill>
                      <a:srgbClr val="FF6600"/>
                    </a:solidFill>
                    <a:latin charset="0" typeface="Arial"/>
                  </a:rPr>
                  <a:t>y</a:t>
                </a:r>
              </a:p>
            </p:txBody>
          </p:sp>
          <p:sp>
            <p:nvSpPr>
              <p:cNvPr id="59420" name="CasellaDiTesto 45"/>
              <p:cNvSpPr txBox="1">
                <a:spLocks noChangeArrowheads="1"/>
              </p:cNvSpPr>
              <p:nvPr/>
            </p:nvSpPr>
            <p:spPr>
              <a:xfrm>
                <a:off x="551606" y="2957215"/>
                <a:ext cx="5950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numCol="1"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FF0000"/>
                    </a:solidFill>
                  </a:rPr>
                  <a:t>x-y</a:t>
                </a:r>
              </a:p>
            </p:txBody>
          </p:sp>
        </p:grpSp>
        <p:sp>
          <p:nvSpPr>
            <p:cNvPr id="55" name="Text Box 36"/>
            <p:cNvSpPr txBox="1">
              <a:spLocks noChangeArrowheads="1"/>
            </p:cNvSpPr>
            <p:nvPr/>
          </p:nvSpPr>
          <p:spPr>
            <a:xfrm>
              <a:off x="4468857" y="2984185"/>
              <a:ext cx="244431" cy="409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dirty="0" lang="it-IT" sz="2300">
                  <a:solidFill>
                    <a:srgbClr val="FF6600"/>
                  </a:solidFill>
                  <a:latin charset="0" typeface="Arial"/>
                </a:rPr>
                <a:t>y</a:t>
              </a:r>
            </a:p>
          </p:txBody>
        </p:sp>
      </p:grpSp>
      <p:grpSp>
        <p:nvGrpSpPr>
          <p:cNvPr id="17" name="Gruppo 16"/>
          <p:cNvGrpSpPr>
            <a:grpSpLocks/>
          </p:cNvGrpSpPr>
          <p:nvPr/>
        </p:nvGrpSpPr>
        <p:grpSpPr>
          <a:xfrm>
            <a:off x="2054226" y="4048125"/>
            <a:ext cx="4397375" cy="515938"/>
            <a:chOff x="530735" y="4047828"/>
            <a:chExt cx="4396072" cy="516235"/>
          </a:xfrm>
        </p:grpSpPr>
        <p:grpSp>
          <p:nvGrpSpPr>
            <p:cNvPr id="59413" name="Gruppo 10"/>
            <p:cNvGrpSpPr>
              <a:grpSpLocks/>
            </p:cNvGrpSpPr>
            <p:nvPr/>
          </p:nvGrpSpPr>
          <p:grpSpPr>
            <a:xfrm>
              <a:off x="530735" y="4047828"/>
              <a:ext cx="3044315" cy="462260"/>
              <a:chOff x="530735" y="4047828"/>
              <a:chExt cx="3044315" cy="462260"/>
            </a:xfrm>
          </p:grpSpPr>
          <p:sp>
            <p:nvSpPr>
              <p:cNvPr id="57367" name="Text Box 37"/>
              <p:cNvSpPr txBox="1">
                <a:spLocks noChangeArrowheads="1"/>
              </p:cNvSpPr>
              <p:nvPr/>
            </p:nvSpPr>
            <p:spPr>
              <a:xfrm>
                <a:off x="3036656" y="4100246"/>
                <a:ext cx="538003" cy="4098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27432" lIns="54864" numCol="1" rIns="54864" tIns="27432">
                <a:spAutoFit/>
              </a:bodyPr>
              <a:lstStyle>
                <a:lvl1pPr defTabSz="549275">
                  <a:defRPr sz="32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1pPr>
                <a:lvl2pPr defTabSz="549275">
                  <a:defRPr sz="28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2pPr>
                <a:lvl3pPr defTabSz="549275">
                  <a:defRPr sz="24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3pPr>
                <a:lvl4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4pPr>
                <a:lvl5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5pPr>
                <a:lvl6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6pPr>
                <a:lvl7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7pPr>
                <a:lvl8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8pPr>
                <a:lvl9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altLang="it-IT" dirty="0" lang="it-IT" sz="2300">
                    <a:solidFill>
                      <a:srgbClr val="FF6600"/>
                    </a:solidFill>
                    <a:latin charset="0" typeface="Arial"/>
                  </a:rPr>
                  <a:t>z</a:t>
                </a:r>
              </a:p>
            </p:txBody>
          </p:sp>
          <p:sp>
            <p:nvSpPr>
              <p:cNvPr id="59416" name="CasellaDiTesto 46"/>
              <p:cNvSpPr txBox="1">
                <a:spLocks noChangeArrowheads="1"/>
              </p:cNvSpPr>
              <p:nvPr/>
            </p:nvSpPr>
            <p:spPr>
              <a:xfrm>
                <a:off x="530735" y="4047828"/>
                <a:ext cx="5950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numCol="1"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FF0000"/>
                    </a:solidFill>
                  </a:rPr>
                  <a:t>y-z</a:t>
                </a:r>
              </a:p>
            </p:txBody>
          </p:sp>
        </p:grpSp>
        <p:sp>
          <p:nvSpPr>
            <p:cNvPr id="57" name="Text Box 37"/>
            <p:cNvSpPr txBox="1">
              <a:spLocks noChangeArrowheads="1"/>
            </p:cNvSpPr>
            <p:nvPr/>
          </p:nvSpPr>
          <p:spPr>
            <a:xfrm>
              <a:off x="4388804" y="4154252"/>
              <a:ext cx="538003" cy="4098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dirty="0" lang="it-IT" sz="2300">
                  <a:solidFill>
                    <a:srgbClr val="FF6600"/>
                  </a:solidFill>
                  <a:latin charset="0" typeface="Arial"/>
                </a:rPr>
                <a:t>z</a:t>
              </a:r>
            </a:p>
          </p:txBody>
        </p:sp>
      </p:grpSp>
      <p:pic>
        <p:nvPicPr>
          <p:cNvPr id="14" name="Audio 13">
            <a:hlinkClick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1056988686"/>
      </p:ext>
    </p:extLst>
  </p:cSld>
  <p:clrMapOvr>
    <a:masterClrMapping/>
  </p:clrMapOvr>
  <p:transition advTm="96261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3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3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 nodeType="clickPar">
                      <p:stCondLst>
                        <p:cond delay="indefinite"/>
                      </p:stCondLst>
                      <p:childTnLst>
                        <p:par>
                          <p:cTn fill="hold" id="3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 nodeType="clickPar">
                      <p:stCondLst>
                        <p:cond delay="indefinite"/>
                      </p:stCondLst>
                      <p:childTnLst>
                        <p:par>
                          <p:cTn fill="hold" id="4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4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 nodeType="clickPar">
                      <p:stCondLst>
                        <p:cond delay="indefinite"/>
                      </p:stCondLst>
                      <p:childTnLst>
                        <p:par>
                          <p:cTn fill="hold" id="4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4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7" nodeType="clickPar">
                      <p:stCondLst>
                        <p:cond delay="indefinite"/>
                      </p:stCondLst>
                      <p:childTnLst>
                        <p:par>
                          <p:cTn fill="hold" id="4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1" nodeType="clickPar">
                      <p:stCondLst>
                        <p:cond delay="indefinite"/>
                      </p:stCondLst>
                      <p:childTnLst>
                        <p:par>
                          <p:cTn fill="hold" id="5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5" nodeType="clickPar">
                      <p:stCondLst>
                        <p:cond delay="indefinite"/>
                      </p:stCondLst>
                      <p:childTnLst>
                        <p:par>
                          <p:cTn fill="hold" id="5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9" nodeType="clickPar">
                      <p:stCondLst>
                        <p:cond delay="indefinite"/>
                      </p:stCondLst>
                      <p:childTnLst>
                        <p:par>
                          <p:cTn fill="hold" id="6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63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grpId="0" spid="65563"/>
      <p:bldP grpId="0" spid="65567"/>
      <p:bldP grpId="0" spid="38"/>
      <p:bldP grpId="0" spid="40"/>
      <p:bldP grpId="0" spid="37"/>
      <p:bldP grpId="0" spid="39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45"/>
          <p:cNvGrpSpPr>
            <a:grpSpLocks/>
          </p:cNvGrpSpPr>
          <p:nvPr/>
        </p:nvGrpSpPr>
        <p:grpSpPr>
          <a:xfrm>
            <a:off x="1524000" y="63500"/>
            <a:ext cx="9144000" cy="439738"/>
            <a:chOff x="0" y="120"/>
            <a:chExt cx="5760" cy="277"/>
          </a:xfrm>
        </p:grpSpPr>
        <p:sp>
          <p:nvSpPr>
            <p:cNvPr id="72739" name="Text Box 3"/>
            <p:cNvSpPr txBox="1">
              <a:spLocks noChangeArrowheads="1"/>
            </p:cNvSpPr>
            <p:nvPr/>
          </p:nvSpPr>
          <p:spPr>
            <a:xfrm>
              <a:off x="0" y="120"/>
              <a:ext cx="576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lang="it-IT" sz="2500">
                  <a:solidFill>
                    <a:srgbClr val="000066"/>
                  </a:solidFill>
                  <a:latin charset="0" typeface="Arial"/>
                </a:rPr>
                <a:t>                        KH</a:t>
              </a:r>
              <a:r>
                <a:rPr altLang="it-IT" b="1" baseline="-25000" lang="it-IT" sz="2500">
                  <a:solidFill>
                    <a:srgbClr val="000066"/>
                  </a:solidFill>
                  <a:latin charset="0" typeface="Arial"/>
                </a:rPr>
                <a:t>2 </a:t>
              </a:r>
              <a:r>
                <a:rPr altLang="it-IT" b="1" lang="it-IT" sz="2500">
                  <a:solidFill>
                    <a:srgbClr val="000066"/>
                  </a:solidFill>
                  <a:latin charset="0" typeface="Arial"/>
                </a:rPr>
                <a:t>PO</a:t>
              </a:r>
              <a:r>
                <a:rPr altLang="it-IT" b="1" baseline="-25000" lang="it-IT" sz="2500">
                  <a:solidFill>
                    <a:srgbClr val="000066"/>
                  </a:solidFill>
                  <a:latin charset="0" typeface="Arial"/>
                </a:rPr>
                <a:t>4                         </a:t>
              </a:r>
              <a:r>
                <a:rPr altLang="it-IT" b="1" lang="it-IT" sz="2500">
                  <a:solidFill>
                    <a:srgbClr val="000066"/>
                  </a:solidFill>
                  <a:latin charset="0" typeface="Arial"/>
                </a:rPr>
                <a:t>K</a:t>
              </a:r>
              <a:r>
                <a:rPr altLang="it-IT" b="1" baseline="30000" lang="it-IT" sz="2500">
                  <a:solidFill>
                    <a:srgbClr val="000066"/>
                  </a:solidFill>
                  <a:latin charset="0" typeface="Arial"/>
                </a:rPr>
                <a:t>+</a:t>
              </a:r>
              <a:r>
                <a:rPr altLang="it-IT" b="1" lang="it-IT" sz="2500">
                  <a:solidFill>
                    <a:srgbClr val="000066"/>
                  </a:solidFill>
                  <a:latin charset="0" typeface="Arial"/>
                </a:rPr>
                <a:t>  +  H</a:t>
              </a:r>
              <a:r>
                <a:rPr altLang="it-IT" b="1" baseline="-25000" lang="it-IT" sz="2500">
                  <a:solidFill>
                    <a:srgbClr val="000066"/>
                  </a:solidFill>
                  <a:latin charset="0" typeface="Arial"/>
                </a:rPr>
                <a:t>2</a:t>
              </a:r>
              <a:r>
                <a:rPr altLang="it-IT" b="1" lang="it-IT" sz="2500">
                  <a:solidFill>
                    <a:srgbClr val="000066"/>
                  </a:solidFill>
                  <a:latin charset="0" typeface="Arial"/>
                </a:rPr>
                <a:t>PO</a:t>
              </a:r>
              <a:r>
                <a:rPr altLang="it-IT" b="1" baseline="-25000" lang="it-IT" sz="2500">
                  <a:solidFill>
                    <a:srgbClr val="000066"/>
                  </a:solidFill>
                  <a:latin charset="0" typeface="Arial"/>
                </a:rPr>
                <a:t>4</a:t>
              </a:r>
              <a:r>
                <a:rPr altLang="it-IT" b="1" baseline="30000" lang="it-IT" sz="2500">
                  <a:solidFill>
                    <a:srgbClr val="000066"/>
                  </a:solidFill>
                  <a:latin charset="0" typeface="Arial"/>
                </a:rPr>
                <a:t>-</a:t>
              </a:r>
            </a:p>
          </p:txBody>
        </p:sp>
        <p:sp>
          <p:nvSpPr>
            <p:cNvPr id="72740" name="Line 4"/>
            <p:cNvSpPr>
              <a:spLocks noChangeShapeType="1"/>
            </p:cNvSpPr>
            <p:nvPr/>
          </p:nvSpPr>
          <p:spPr>
            <a:xfrm>
              <a:off x="2333" y="252"/>
              <a:ext cx="633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sp>
        <p:nvSpPr>
          <p:cNvPr id="72708" name="Text Box 24"/>
          <p:cNvSpPr txBox="1">
            <a:spLocks noChangeArrowheads="1"/>
          </p:cNvSpPr>
          <p:nvPr/>
        </p:nvSpPr>
        <p:spPr>
          <a:xfrm>
            <a:off x="2301876" y="2076451"/>
            <a:ext cx="3840163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27432" lIns="54864" numCol="1" rIns="54864" t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1pPr>
            <a:lvl2pPr defTabSz="549275">
              <a:defRPr sz="28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2pPr>
            <a:lvl3pPr defTabSz="549275">
              <a:defRPr sz="24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3pPr>
            <a:lvl4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4pPr>
            <a:lvl5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5pPr>
            <a:lvl6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6pPr>
            <a:lvl7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7pPr>
            <a:lvl8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8pPr>
            <a:lvl9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b="1" dirty="0" lang="it-IT" sz="2500">
                <a:solidFill>
                  <a:srgbClr val="000066"/>
                </a:solidFill>
                <a:latin charset="0" typeface="Arial"/>
              </a:rPr>
              <a:t> H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typeface="Arial"/>
              </a:rPr>
              <a:t>2 </a:t>
            </a:r>
            <a:r>
              <a:rPr altLang="it-IT" b="1" dirty="0" lang="it-IT" sz="2500">
                <a:solidFill>
                  <a:srgbClr val="000066"/>
                </a:solidFill>
                <a:latin charset="0" typeface="Arial"/>
              </a:rPr>
              <a:t>PO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typeface="Arial"/>
              </a:rPr>
              <a:t>4</a:t>
            </a:r>
            <a:r>
              <a:rPr altLang="it-IT" b="1" baseline="30000" dirty="0" lang="it-IT" sz="2500">
                <a:solidFill>
                  <a:srgbClr val="000066"/>
                </a:solidFill>
                <a:latin charset="0" typeface="Arial"/>
              </a:rPr>
              <a:t>-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typeface="Arial"/>
              </a:rPr>
              <a:t>  </a:t>
            </a:r>
            <a:r>
              <a:rPr altLang="it-IT" b="1" dirty="0" lang="it-IT" sz="2500">
                <a:solidFill>
                  <a:srgbClr val="000066"/>
                </a:solidFill>
                <a:latin charset="0" typeface="Arial"/>
              </a:rPr>
              <a:t>/ H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typeface="Arial"/>
              </a:rPr>
              <a:t>3 </a:t>
            </a:r>
            <a:r>
              <a:rPr altLang="it-IT" b="1" dirty="0" lang="it-IT" sz="2500">
                <a:solidFill>
                  <a:srgbClr val="000066"/>
                </a:solidFill>
                <a:latin charset="0" typeface="Arial"/>
              </a:rPr>
              <a:t>PO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typeface="Arial"/>
              </a:rPr>
              <a:t>4 </a:t>
            </a:r>
            <a:r>
              <a:rPr altLang="it-IT" b="1" dirty="0" lang="it-IT" sz="2500">
                <a:solidFill>
                  <a:srgbClr val="000066"/>
                </a:solidFill>
                <a:latin charset="0" typeface="Arial"/>
              </a:rPr>
              <a:t>=	K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typeface="Arial"/>
              </a:rPr>
              <a:t>1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altLang="it-IT" b="1" dirty="0" lang="it-IT" sz="2500">
              <a:solidFill>
                <a:srgbClr val="000066"/>
              </a:solidFill>
              <a:latin charset="0" typeface="Arial"/>
            </a:endParaRPr>
          </a:p>
          <a:p>
            <a:pPr algn="just" eaLnBrk="0" fontAlgn="base" hangingPunct="0">
              <a:lnSpc>
                <a:spcPct val="5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altLang="it-IT" b="1" dirty="0" lang="it-IT" sz="2400">
                <a:solidFill>
                  <a:srgbClr val="000066"/>
                </a:solidFill>
                <a:latin charset="0" typeface="Arial"/>
              </a:rPr>
              <a:t> </a:t>
            </a:r>
            <a:r>
              <a:rPr altLang="it-IT" b="1" dirty="0" lang="it-IT" sz="2500">
                <a:solidFill>
                  <a:srgbClr val="000066"/>
                </a:solidFill>
                <a:latin charset="0" typeface="Arial"/>
              </a:rPr>
              <a:t>H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typeface="Arial"/>
              </a:rPr>
              <a:t>2</a:t>
            </a:r>
            <a:r>
              <a:rPr altLang="it-IT" b="1" dirty="0" lang="it-IT" sz="2500">
                <a:solidFill>
                  <a:srgbClr val="000066"/>
                </a:solidFill>
                <a:latin charset="0" typeface="Arial"/>
              </a:rPr>
              <a:t> PO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typeface="Arial"/>
              </a:rPr>
              <a:t>4</a:t>
            </a:r>
            <a:r>
              <a:rPr altLang="it-IT" b="1" baseline="30000" dirty="0" lang="it-IT" sz="2500">
                <a:solidFill>
                  <a:srgbClr val="000066"/>
                </a:solidFill>
                <a:latin charset="0" typeface="Arial"/>
              </a:rPr>
              <a:t>-</a:t>
            </a:r>
            <a:r>
              <a:rPr altLang="it-IT" b="1" dirty="0" lang="it-IT" sz="2500">
                <a:solidFill>
                  <a:srgbClr val="000066"/>
                </a:solidFill>
                <a:latin charset="0" typeface="Arial"/>
              </a:rPr>
              <a:t> / H PO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typeface="Arial"/>
              </a:rPr>
              <a:t>4</a:t>
            </a:r>
            <a:r>
              <a:rPr altLang="it-IT" b="1" baseline="30000" dirty="0" lang="it-IT" sz="2500">
                <a:solidFill>
                  <a:srgbClr val="000066"/>
                </a:solidFill>
                <a:latin charset="0" pitchFamily="34" typeface="Arial"/>
              </a:rPr>
              <a:t>=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typeface="Arial"/>
              </a:rPr>
              <a:t>   </a:t>
            </a:r>
            <a:r>
              <a:rPr altLang="it-IT" b="1" dirty="0" lang="it-IT" sz="2500">
                <a:solidFill>
                  <a:srgbClr val="000066"/>
                </a:solidFill>
                <a:latin charset="0" typeface="Arial"/>
              </a:rPr>
              <a:t>= K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typeface="Arial"/>
              </a:rPr>
              <a:t>2</a:t>
            </a:r>
          </a:p>
        </p:txBody>
      </p:sp>
      <p:grpSp>
        <p:nvGrpSpPr>
          <p:cNvPr id="4" name="Gruppo 3"/>
          <p:cNvGrpSpPr>
            <a:grpSpLocks/>
          </p:cNvGrpSpPr>
          <p:nvPr/>
        </p:nvGrpSpPr>
        <p:grpSpPr>
          <a:xfrm>
            <a:off x="5616575" y="2214564"/>
            <a:ext cx="4338638" cy="763587"/>
            <a:chOff x="4092575" y="2214563"/>
            <a:chExt cx="4338638" cy="763587"/>
          </a:xfrm>
        </p:grpSpPr>
        <p:sp>
          <p:nvSpPr>
            <p:cNvPr id="72706" name="AutoShape 44"/>
            <p:cNvSpPr>
              <a:spLocks noChangeArrowheads="1"/>
            </p:cNvSpPr>
            <p:nvPr/>
          </p:nvSpPr>
          <p:spPr>
            <a:xfrm>
              <a:off x="4092575" y="2478088"/>
              <a:ext cx="741363" cy="333375"/>
            </a:xfrm>
            <a:prstGeom prst="rightArrow">
              <a:avLst>
                <a:gd fmla="val 40000" name="adj1"/>
                <a:gd fmla="val 50952" name="adj2"/>
              </a:avLst>
            </a:prstGeom>
            <a:solidFill>
              <a:srgbClr val="000066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b="1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grpSp>
          <p:nvGrpSpPr>
            <p:cNvPr id="68643" name="Group 65"/>
            <p:cNvGrpSpPr>
              <a:grpSpLocks/>
            </p:cNvGrpSpPr>
            <p:nvPr/>
          </p:nvGrpSpPr>
          <p:grpSpPr>
            <a:xfrm>
              <a:off x="4949825" y="2214563"/>
              <a:ext cx="3481388" cy="763587"/>
              <a:chOff x="3118" y="1395"/>
              <a:chExt cx="2193" cy="481"/>
            </a:xfrm>
          </p:grpSpPr>
          <p:sp>
            <p:nvSpPr>
              <p:cNvPr id="72734" name="Rectangle 50"/>
              <p:cNvSpPr>
                <a:spLocks noChangeArrowheads="1"/>
              </p:cNvSpPr>
              <p:nvPr/>
            </p:nvSpPr>
            <p:spPr>
              <a:xfrm>
                <a:off x="3118" y="1395"/>
                <a:ext cx="2035" cy="481"/>
              </a:xfrm>
              <a:prstGeom prst="rect">
                <a:avLst/>
              </a:prstGeom>
              <a:solidFill>
                <a:srgbClr val="00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 numCol="1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altLang="it-IT" b="1" lang="it-IT" sz="2400">
                  <a:solidFill>
                    <a:srgbClr val="000000"/>
                  </a:solidFill>
                  <a:latin charset="0" typeface="Times New Roman"/>
                  <a:ea charset="0" typeface="ＭＳ Ｐゴシック"/>
                </a:endParaRPr>
              </a:p>
            </p:txBody>
          </p:sp>
          <p:sp>
            <p:nvSpPr>
              <p:cNvPr id="72735" name="Text Box 27"/>
              <p:cNvSpPr txBox="1">
                <a:spLocks noChangeArrowheads="1"/>
              </p:cNvSpPr>
              <p:nvPr/>
            </p:nvSpPr>
            <p:spPr>
              <a:xfrm>
                <a:off x="3151" y="1510"/>
                <a:ext cx="2160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27432" lIns="54864" numCol="1" rIns="54864" tIns="27432">
                <a:spAutoFit/>
              </a:bodyPr>
              <a:lstStyle>
                <a:lvl1pPr defTabSz="549275">
                  <a:defRPr sz="32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1pPr>
                <a:lvl2pPr defTabSz="549275">
                  <a:defRPr sz="28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2pPr>
                <a:lvl3pPr defTabSz="549275">
                  <a:defRPr sz="24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3pPr>
                <a:lvl4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4pPr>
                <a:lvl5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5pPr>
                <a:lvl6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6pPr>
                <a:lvl7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7pPr>
                <a:lvl8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8pPr>
                <a:lvl9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9pPr>
              </a:lstStyle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altLang="it-IT" b="1" dirty="0" lang="it-IT" sz="2500">
                    <a:solidFill>
                      <a:srgbClr val="000066"/>
                    </a:solidFill>
                    <a:latin charset="0" typeface="Arial"/>
                  </a:rPr>
                  <a:t> </a:t>
                </a:r>
                <a:r>
                  <a:rPr b="1" dirty="0" lang="en-US" sz="2500">
                    <a:solidFill>
                      <a:srgbClr val="000066"/>
                    </a:solidFill>
                    <a:latin charset="0" typeface="Arial"/>
                    <a:cs charset="0" typeface="Arial"/>
                  </a:rPr>
                  <a:t>[</a:t>
                </a:r>
                <a:r>
                  <a:rPr altLang="it-IT" b="1" dirty="0" lang="it-IT" sz="2500">
                    <a:solidFill>
                      <a:srgbClr val="000066"/>
                    </a:solidFill>
                    <a:latin charset="0" typeface="Arial"/>
                  </a:rPr>
                  <a:t>H</a:t>
                </a:r>
                <a:r>
                  <a:rPr altLang="it-IT" b="1" baseline="-25000" dirty="0" lang="it-IT" sz="2500">
                    <a:solidFill>
                      <a:srgbClr val="000066"/>
                    </a:solidFill>
                    <a:latin charset="0" typeface="Arial"/>
                  </a:rPr>
                  <a:t>3</a:t>
                </a:r>
                <a:r>
                  <a:rPr altLang="it-IT" b="1" dirty="0" lang="it-IT" sz="2500">
                    <a:solidFill>
                      <a:srgbClr val="000066"/>
                    </a:solidFill>
                    <a:latin charset="0" typeface="Arial"/>
                  </a:rPr>
                  <a:t>O</a:t>
                </a:r>
                <a:r>
                  <a:rPr altLang="it-IT" b="1" baseline="30000" dirty="0" lang="it-IT" sz="2500">
                    <a:solidFill>
                      <a:srgbClr val="000066"/>
                    </a:solidFill>
                    <a:latin charset="0" typeface="Arial"/>
                  </a:rPr>
                  <a:t>+</a:t>
                </a:r>
                <a:r>
                  <a:rPr b="1" dirty="0" lang="en-US" sz="2500">
                    <a:solidFill>
                      <a:srgbClr val="000066"/>
                    </a:solidFill>
                    <a:latin charset="0" typeface="Arial"/>
                    <a:cs charset="0" typeface="Arial"/>
                  </a:rPr>
                  <a:t>] =   </a:t>
                </a:r>
                <a:r>
                  <a:rPr altLang="it-IT" b="1" dirty="0" lang="it-IT" sz="2500">
                    <a:solidFill>
                      <a:srgbClr val="000066"/>
                    </a:solidFill>
                    <a:latin charset="0" typeface="Arial"/>
                  </a:rPr>
                  <a:t>	K</a:t>
                </a:r>
                <a:r>
                  <a:rPr altLang="it-IT" b="1" baseline="-25000" dirty="0" lang="it-IT" sz="2500">
                    <a:solidFill>
                      <a:srgbClr val="000066"/>
                    </a:solidFill>
                    <a:latin charset="0" typeface="Arial"/>
                  </a:rPr>
                  <a:t>1</a:t>
                </a:r>
                <a:r>
                  <a:rPr altLang="it-IT" b="1" dirty="0" lang="it-IT" sz="2500">
                    <a:solidFill>
                      <a:srgbClr val="000066"/>
                    </a:solidFill>
                    <a:latin charset="0" typeface="Arial"/>
                  </a:rPr>
                  <a:t>   K</a:t>
                </a:r>
                <a:r>
                  <a:rPr altLang="it-IT" b="1" baseline="-25000" dirty="0" lang="it-IT" sz="2500">
                    <a:solidFill>
                      <a:srgbClr val="000066"/>
                    </a:solidFill>
                    <a:latin charset="0" typeface="Arial"/>
                  </a:rPr>
                  <a:t>2</a:t>
                </a:r>
                <a:r>
                  <a:rPr altLang="it-IT" b="1" dirty="0" lang="it-IT" sz="2500">
                    <a:solidFill>
                      <a:srgbClr val="000066"/>
                    </a:solidFill>
                    <a:latin charset="0" typeface="Arial"/>
                  </a:rPr>
                  <a:t>      </a:t>
                </a:r>
                <a:r>
                  <a:rPr altLang="it-IT" b="1" baseline="-25000" dirty="0" lang="it-IT" sz="2500">
                    <a:solidFill>
                      <a:srgbClr val="000066"/>
                    </a:solidFill>
                    <a:latin charset="0" typeface="Arial"/>
                  </a:rPr>
                  <a:t>	</a:t>
                </a:r>
              </a:p>
            </p:txBody>
          </p:sp>
          <p:grpSp>
            <p:nvGrpSpPr>
              <p:cNvPr id="68646" name="Group 64"/>
              <p:cNvGrpSpPr>
                <a:grpSpLocks/>
              </p:cNvGrpSpPr>
              <p:nvPr/>
            </p:nvGrpSpPr>
            <p:grpSpPr>
              <a:xfrm>
                <a:off x="4006" y="1480"/>
                <a:ext cx="1037" cy="316"/>
                <a:chOff x="4006" y="1480"/>
                <a:chExt cx="1037" cy="316"/>
              </a:xfrm>
            </p:grpSpPr>
            <p:sp>
              <p:nvSpPr>
                <p:cNvPr id="72737" name="Rectangle 28"/>
                <p:cNvSpPr>
                  <a:spLocks noChangeArrowheads="1"/>
                </p:cNvSpPr>
                <p:nvPr/>
              </p:nvSpPr>
              <p:spPr>
                <a:xfrm>
                  <a:off x="4006" y="1480"/>
                  <a:ext cx="418" cy="3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algn="ctr" blurRad="63500" dir="2700000" dist="38099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bIns="27432" lIns="54864" numCol="1" rIns="54864" tIns="27432">
                  <a:spAutoFit/>
                </a:bodyPr>
                <a:lstStyle/>
                <a:p>
                  <a:pPr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altLang="it-IT" b="1" lang="it-IT" sz="2900">
                      <a:solidFill>
                        <a:srgbClr val="000066"/>
                      </a:solidFill>
                      <a:latin charset="0" typeface="Arial"/>
                      <a:ea charset="0" typeface="ＭＳ Ｐゴシック"/>
                      <a:sym charset="0" typeface="Symbol"/>
                    </a:rPr>
                    <a:t></a:t>
                  </a:r>
                  <a:endParaRPr altLang="it-IT" b="1" lang="it-IT" sz="2900">
                    <a:solidFill>
                      <a:srgbClr val="000066"/>
                    </a:solidFill>
                    <a:latin charset="0" typeface="Arial"/>
                    <a:ea charset="0" typeface="ＭＳ Ｐゴシック"/>
                  </a:endParaRPr>
                </a:p>
              </p:txBody>
            </p:sp>
            <p:sp>
              <p:nvSpPr>
                <p:cNvPr id="72738" name="Line 29"/>
                <p:cNvSpPr>
                  <a:spLocks noChangeShapeType="1"/>
                </p:cNvSpPr>
                <p:nvPr/>
              </p:nvSpPr>
              <p:spPr>
                <a:xfrm>
                  <a:off x="4170" y="1522"/>
                  <a:ext cx="873" cy="0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algn="ctr" blurRad="63500" dir="2700000" dist="38099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numCol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altLang="it-IT" lang="it-IT" sz="2400">
                    <a:solidFill>
                      <a:srgbClr val="000000"/>
                    </a:solidFill>
                    <a:latin charset="0" typeface="Times New Roman"/>
                    <a:ea charset="0" typeface="ＭＳ Ｐゴシック"/>
                  </a:endParaRPr>
                </a:p>
              </p:txBody>
            </p:sp>
          </p:grpSp>
        </p:grpSp>
      </p:grpSp>
      <p:grpSp>
        <p:nvGrpSpPr>
          <p:cNvPr id="291845" name="Group 51"/>
          <p:cNvGrpSpPr>
            <a:grpSpLocks/>
          </p:cNvGrpSpPr>
          <p:nvPr/>
        </p:nvGrpSpPr>
        <p:grpSpPr>
          <a:xfrm>
            <a:off x="1524000" y="3589343"/>
            <a:ext cx="9144000" cy="439738"/>
            <a:chOff x="0" y="2531"/>
            <a:chExt cx="5760" cy="277"/>
          </a:xfrm>
        </p:grpSpPr>
        <p:sp>
          <p:nvSpPr>
            <p:cNvPr id="72732" name="Text Box 30"/>
            <p:cNvSpPr txBox="1">
              <a:spLocks noChangeArrowheads="1"/>
            </p:cNvSpPr>
            <p:nvPr/>
          </p:nvSpPr>
          <p:spPr>
            <a:xfrm>
              <a:off x="0" y="2531"/>
              <a:ext cx="5760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                        K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2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H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 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PO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4                         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2K</a:t>
              </a:r>
              <a:r>
                <a:rPr altLang="it-IT" b="1" baseline="30000" dirty="0" lang="it-IT" sz="2500">
                  <a:solidFill>
                    <a:srgbClr val="000066"/>
                  </a:solidFill>
                  <a:latin charset="0" typeface="Arial"/>
                </a:rPr>
                <a:t>+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  +  H PO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4</a:t>
              </a:r>
              <a:r>
                <a:rPr altLang="it-IT" b="1" baseline="30000" dirty="0" lang="it-IT" sz="2500">
                  <a:solidFill>
                    <a:srgbClr val="000066"/>
                  </a:solidFill>
                  <a:latin charset="0" typeface="Arial"/>
                </a:rPr>
                <a:t>=</a:t>
              </a:r>
            </a:p>
          </p:txBody>
        </p:sp>
        <p:sp>
          <p:nvSpPr>
            <p:cNvPr id="72733" name="Line 31"/>
            <p:cNvSpPr>
              <a:spLocks noChangeShapeType="1"/>
            </p:cNvSpPr>
            <p:nvPr/>
          </p:nvSpPr>
          <p:spPr>
            <a:xfrm>
              <a:off x="2343" y="2663"/>
              <a:ext cx="633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sp>
        <p:nvSpPr>
          <p:cNvPr id="72713" name="Text Box 39"/>
          <p:cNvSpPr txBox="1">
            <a:spLocks noChangeArrowheads="1"/>
          </p:cNvSpPr>
          <p:nvPr/>
        </p:nvSpPr>
        <p:spPr>
          <a:xfrm>
            <a:off x="2306638" y="5719764"/>
            <a:ext cx="3840162" cy="86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27432" lIns="54864" numCol="1" rIns="54864" t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1pPr>
            <a:lvl2pPr defTabSz="549275" indent="-285750" marL="74295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2pPr>
            <a:lvl3pPr defTabSz="549275" indent="-228600" marL="11430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3pPr>
            <a:lvl4pPr defTabSz="549275" indent="-228600" marL="16002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4pPr>
            <a:lvl5pPr defTabSz="549275" indent="-228600" marL="20574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5pPr>
            <a:lvl6pPr defTabSz="549275"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6pPr>
            <a:lvl7pPr defTabSz="549275"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7pPr>
            <a:lvl8pPr defTabSz="549275"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8pPr>
            <a:lvl9pPr defTabSz="549275"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9pPr>
          </a:lstStyle>
          <a:p>
            <a:pPr algn="just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altLang="it-IT" b="1" dirty="0" lang="it-IT" sz="2500">
                <a:solidFill>
                  <a:srgbClr val="000066"/>
                </a:solidFill>
                <a:latin charset="0" pitchFamily="34" typeface="Arial"/>
              </a:rPr>
              <a:t> H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pitchFamily="34" typeface="Arial"/>
              </a:rPr>
              <a:t> </a:t>
            </a:r>
            <a:r>
              <a:rPr altLang="it-IT" b="1" dirty="0" lang="it-IT" sz="2500">
                <a:solidFill>
                  <a:srgbClr val="000066"/>
                </a:solidFill>
                <a:latin charset="0" pitchFamily="34" typeface="Arial"/>
              </a:rPr>
              <a:t>PO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pitchFamily="34" typeface="Arial"/>
              </a:rPr>
              <a:t>4</a:t>
            </a:r>
            <a:r>
              <a:rPr altLang="it-IT" b="1" baseline="30000" dirty="0" lang="it-IT" sz="2500">
                <a:solidFill>
                  <a:srgbClr val="000066"/>
                </a:solidFill>
                <a:latin charset="0" pitchFamily="34" typeface="Arial"/>
              </a:rPr>
              <a:t>=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pitchFamily="34" typeface="Arial"/>
              </a:rPr>
              <a:t>  </a:t>
            </a:r>
            <a:r>
              <a:rPr altLang="it-IT" b="1" dirty="0" lang="it-IT" sz="2500">
                <a:solidFill>
                  <a:srgbClr val="000066"/>
                </a:solidFill>
                <a:latin charset="0" pitchFamily="34" typeface="Arial"/>
              </a:rPr>
              <a:t>/ H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pitchFamily="34" typeface="Arial"/>
              </a:rPr>
              <a:t>2 </a:t>
            </a:r>
            <a:r>
              <a:rPr altLang="it-IT" b="1" dirty="0" lang="it-IT" sz="2500">
                <a:solidFill>
                  <a:srgbClr val="000066"/>
                </a:solidFill>
                <a:latin charset="0" pitchFamily="34" typeface="Arial"/>
              </a:rPr>
              <a:t>PO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pitchFamily="34" typeface="Arial"/>
              </a:rPr>
              <a:t>4</a:t>
            </a:r>
            <a:r>
              <a:rPr altLang="it-IT" b="1" baseline="30000" dirty="0" lang="it-IT" sz="2500">
                <a:solidFill>
                  <a:srgbClr val="000066"/>
                </a:solidFill>
                <a:latin charset="0" pitchFamily="34" typeface="Arial"/>
              </a:rPr>
              <a:t>-     </a:t>
            </a:r>
            <a:r>
              <a:rPr altLang="it-IT" b="1" dirty="0" lang="it-IT" sz="2500">
                <a:solidFill>
                  <a:srgbClr val="000066"/>
                </a:solidFill>
                <a:latin charset="0" pitchFamily="34" typeface="Arial"/>
              </a:rPr>
              <a:t>K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pitchFamily="34" typeface="Arial"/>
              </a:rPr>
              <a:t>2</a:t>
            </a:r>
          </a:p>
          <a:p>
            <a:pPr algn="just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altLang="it-IT" b="1" dirty="0" lang="it-IT" sz="2500">
              <a:solidFill>
                <a:srgbClr val="000066"/>
              </a:solidFill>
              <a:latin charset="0" pitchFamily="34" typeface="Arial"/>
            </a:endParaRPr>
          </a:p>
          <a:p>
            <a:pPr algn="just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altLang="it-IT" b="1" dirty="0" lang="it-IT">
                <a:solidFill>
                  <a:srgbClr val="000066"/>
                </a:solidFill>
                <a:latin charset="0" pitchFamily="34" typeface="Arial"/>
              </a:rPr>
              <a:t> </a:t>
            </a:r>
            <a:r>
              <a:rPr altLang="it-IT" b="1" dirty="0" lang="it-IT" sz="2500">
                <a:solidFill>
                  <a:srgbClr val="000066"/>
                </a:solidFill>
                <a:latin charset="0" pitchFamily="34" typeface="Arial"/>
              </a:rPr>
              <a:t>H PO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pitchFamily="34" typeface="Arial"/>
              </a:rPr>
              <a:t>4</a:t>
            </a:r>
            <a:r>
              <a:rPr altLang="it-IT" b="1" baseline="30000" dirty="0" lang="it-IT" sz="2500">
                <a:solidFill>
                  <a:srgbClr val="000066"/>
                </a:solidFill>
                <a:latin charset="0" pitchFamily="34" typeface="Arial"/>
              </a:rPr>
              <a:t>=</a:t>
            </a:r>
            <a:r>
              <a:rPr altLang="it-IT" b="1" dirty="0" lang="it-IT" sz="2500">
                <a:solidFill>
                  <a:srgbClr val="000066"/>
                </a:solidFill>
                <a:latin charset="0" pitchFamily="34" typeface="Arial"/>
              </a:rPr>
              <a:t> / PO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pitchFamily="34" typeface="Arial"/>
              </a:rPr>
              <a:t>4</a:t>
            </a:r>
            <a:r>
              <a:rPr altLang="it-IT" b="1" baseline="30000" dirty="0" lang="it-IT" sz="2500">
                <a:solidFill>
                  <a:srgbClr val="000066"/>
                </a:solidFill>
                <a:latin charset="0" pitchFamily="34" typeface="Arial"/>
                <a:cs charset="0" pitchFamily="34" typeface="Arial"/>
              </a:rPr>
              <a:t>≡</a:t>
            </a:r>
            <a:r>
              <a:rPr altLang="it-IT" b="1" dirty="0" lang="it-IT" sz="2500">
                <a:solidFill>
                  <a:srgbClr val="000066"/>
                </a:solidFill>
                <a:latin charset="0" pitchFamily="34" typeface="Arial"/>
              </a:rPr>
              <a:t>	      K</a:t>
            </a:r>
            <a:r>
              <a:rPr altLang="it-IT" b="1" baseline="-25000" dirty="0" lang="it-IT" sz="2500">
                <a:solidFill>
                  <a:srgbClr val="000066"/>
                </a:solidFill>
                <a:latin charset="0" pitchFamily="34" typeface="Arial"/>
              </a:rPr>
              <a:t>3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>
          <a:xfrm>
            <a:off x="1524000" y="708025"/>
            <a:ext cx="9144000" cy="440120"/>
            <a:chOff x="0" y="708025"/>
            <a:chExt cx="9144000" cy="440120"/>
          </a:xfrm>
        </p:grpSpPr>
        <p:sp>
          <p:nvSpPr>
            <p:cNvPr id="72715" name="Text Box 18"/>
            <p:cNvSpPr txBox="1">
              <a:spLocks noChangeArrowheads="1"/>
            </p:cNvSpPr>
            <p:nvPr/>
          </p:nvSpPr>
          <p:spPr>
            <a:xfrm>
              <a:off x="0" y="708025"/>
              <a:ext cx="9144000" cy="44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H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2 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PO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4</a:t>
              </a:r>
              <a:r>
                <a:rPr altLang="it-IT" b="1" baseline="30000" dirty="0" lang="it-IT" sz="2500">
                  <a:solidFill>
                    <a:srgbClr val="000066"/>
                  </a:solidFill>
                  <a:latin charset="0" typeface="Arial"/>
                </a:rPr>
                <a:t>-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   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+  H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2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O  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               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H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3 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PO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4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  +  OH</a:t>
              </a:r>
              <a:r>
                <a:rPr altLang="it-IT" b="1" baseline="30000" dirty="0" lang="it-IT" sz="2500">
                  <a:solidFill>
                    <a:srgbClr val="000066"/>
                  </a:solidFill>
                  <a:latin charset="0" typeface="Arial"/>
                </a:rPr>
                <a:t>-</a:t>
              </a:r>
            </a:p>
          </p:txBody>
        </p:sp>
        <p:sp>
          <p:nvSpPr>
            <p:cNvPr id="72716" name="Line 19"/>
            <p:cNvSpPr>
              <a:spLocks noChangeShapeType="1"/>
            </p:cNvSpPr>
            <p:nvPr/>
          </p:nvSpPr>
          <p:spPr>
            <a:xfrm flipH="1">
              <a:off x="4305300" y="1011238"/>
              <a:ext cx="684213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72717" name="Line 20"/>
            <p:cNvSpPr>
              <a:spLocks noChangeShapeType="1"/>
            </p:cNvSpPr>
            <p:nvPr/>
          </p:nvSpPr>
          <p:spPr>
            <a:xfrm>
              <a:off x="4343400" y="868363"/>
              <a:ext cx="701675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>
          <a:xfrm>
            <a:off x="1533525" y="1384300"/>
            <a:ext cx="9144000" cy="440120"/>
            <a:chOff x="9525" y="1384300"/>
            <a:chExt cx="9144000" cy="440120"/>
          </a:xfrm>
        </p:grpSpPr>
        <p:sp>
          <p:nvSpPr>
            <p:cNvPr id="72718" name="Text Box 21"/>
            <p:cNvSpPr txBox="1">
              <a:spLocks noChangeArrowheads="1"/>
            </p:cNvSpPr>
            <p:nvPr/>
          </p:nvSpPr>
          <p:spPr>
            <a:xfrm>
              <a:off x="9525" y="1384300"/>
              <a:ext cx="9144000" cy="44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   H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2 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PO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4</a:t>
              </a:r>
              <a:r>
                <a:rPr altLang="it-IT" b="1" baseline="30000" dirty="0" lang="it-IT" sz="2500">
                  <a:solidFill>
                    <a:srgbClr val="000066"/>
                  </a:solidFill>
                  <a:latin charset="0" typeface="Arial"/>
                </a:rPr>
                <a:t>-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   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+  H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2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O            H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 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PO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4</a:t>
              </a:r>
              <a:r>
                <a:rPr altLang="it-IT" b="1" baseline="30000" dirty="0" lang="it-IT" sz="2500">
                  <a:solidFill>
                    <a:srgbClr val="000066"/>
                  </a:solidFill>
                  <a:latin charset="0" typeface="Arial"/>
                </a:rPr>
                <a:t>=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  +  H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3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O+ </a:t>
              </a:r>
              <a:endParaRPr altLang="it-IT" b="1" baseline="30000" dirty="0" lang="it-IT" sz="2500">
                <a:solidFill>
                  <a:srgbClr val="000066"/>
                </a:solidFill>
                <a:latin charset="0" typeface="Arial"/>
              </a:endParaRPr>
            </a:p>
          </p:txBody>
        </p:sp>
        <p:sp>
          <p:nvSpPr>
            <p:cNvPr id="72719" name="Line 46"/>
            <p:cNvSpPr>
              <a:spLocks noChangeShapeType="1"/>
            </p:cNvSpPr>
            <p:nvPr/>
          </p:nvSpPr>
          <p:spPr>
            <a:xfrm flipH="1">
              <a:off x="4246563" y="1668463"/>
              <a:ext cx="684212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72720" name="Line 47"/>
            <p:cNvSpPr>
              <a:spLocks noChangeShapeType="1"/>
            </p:cNvSpPr>
            <p:nvPr/>
          </p:nvSpPr>
          <p:spPr>
            <a:xfrm>
              <a:off x="4284663" y="1525588"/>
              <a:ext cx="701675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grpSp>
        <p:nvGrpSpPr>
          <p:cNvPr id="5" name="Gruppo 4"/>
          <p:cNvGrpSpPr>
            <a:grpSpLocks/>
          </p:cNvGrpSpPr>
          <p:nvPr/>
        </p:nvGrpSpPr>
        <p:grpSpPr>
          <a:xfrm>
            <a:off x="1524000" y="4271963"/>
            <a:ext cx="9144000" cy="440120"/>
            <a:chOff x="0" y="4271963"/>
            <a:chExt cx="9144000" cy="440120"/>
          </a:xfrm>
        </p:grpSpPr>
        <p:sp>
          <p:nvSpPr>
            <p:cNvPr id="72711" name="Text Box 33"/>
            <p:cNvSpPr txBox="1">
              <a:spLocks noChangeArrowheads="1"/>
            </p:cNvSpPr>
            <p:nvPr/>
          </p:nvSpPr>
          <p:spPr>
            <a:xfrm>
              <a:off x="0" y="4271963"/>
              <a:ext cx="9144000" cy="44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                   H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 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PO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4</a:t>
              </a:r>
              <a:r>
                <a:rPr altLang="it-IT" b="1" baseline="30000" dirty="0" lang="it-IT" sz="2500">
                  <a:solidFill>
                    <a:srgbClr val="000066"/>
                  </a:solidFill>
                  <a:latin charset="0" typeface="Arial"/>
                </a:rPr>
                <a:t>=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   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+  H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2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O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 	         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H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2 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PO</a:t>
              </a:r>
              <a:r>
                <a:rPr altLang="it-IT" b="1" baseline="-25000" dirty="0" lang="it-IT" sz="2500">
                  <a:solidFill>
                    <a:srgbClr val="000066"/>
                  </a:solidFill>
                  <a:latin charset="0" typeface="Arial"/>
                </a:rPr>
                <a:t>4</a:t>
              </a:r>
              <a:r>
                <a:rPr altLang="it-IT" b="1" baseline="30000" dirty="0" lang="it-IT" sz="2500">
                  <a:solidFill>
                    <a:srgbClr val="000066"/>
                  </a:solidFill>
                  <a:latin charset="0" typeface="Arial"/>
                </a:rPr>
                <a:t>-</a:t>
              </a:r>
              <a:r>
                <a:rPr altLang="it-IT" b="1" dirty="0" lang="it-IT" sz="2500">
                  <a:solidFill>
                    <a:srgbClr val="000066"/>
                  </a:solidFill>
                  <a:latin charset="0" typeface="Arial"/>
                </a:rPr>
                <a:t>  +  OH</a:t>
              </a:r>
              <a:r>
                <a:rPr altLang="it-IT" b="1" baseline="30000" dirty="0" lang="it-IT" sz="2500">
                  <a:solidFill>
                    <a:srgbClr val="000066"/>
                  </a:solidFill>
                  <a:latin charset="0" typeface="Arial"/>
                </a:rPr>
                <a:t>-</a:t>
              </a:r>
            </a:p>
          </p:txBody>
        </p:sp>
        <p:grpSp>
          <p:nvGrpSpPr>
            <p:cNvPr id="68631" name="Group 63"/>
            <p:cNvGrpSpPr>
              <a:grpSpLocks/>
            </p:cNvGrpSpPr>
            <p:nvPr/>
          </p:nvGrpSpPr>
          <p:grpSpPr>
            <a:xfrm>
              <a:off x="4054475" y="4395788"/>
              <a:ext cx="739775" cy="142875"/>
              <a:chOff x="2554" y="2769"/>
              <a:chExt cx="466" cy="90"/>
            </a:xfrm>
          </p:grpSpPr>
          <p:sp>
            <p:nvSpPr>
              <p:cNvPr id="72725" name="Line 52"/>
              <p:cNvSpPr>
                <a:spLocks noChangeShapeType="1"/>
              </p:cNvSpPr>
              <p:nvPr/>
            </p:nvSpPr>
            <p:spPr>
              <a:xfrm flipH="1">
                <a:off x="2554" y="2859"/>
                <a:ext cx="431" cy="0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 len="lg" type="stealth" w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 numCol="1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altLang="it-IT" lang="it-IT" sz="2400">
                  <a:solidFill>
                    <a:srgbClr val="000000"/>
                  </a:solidFill>
                  <a:latin charset="0" typeface="Times New Roman"/>
                  <a:ea charset="0" typeface="ＭＳ Ｐゴシック"/>
                </a:endParaRPr>
              </a:p>
            </p:txBody>
          </p:sp>
          <p:sp>
            <p:nvSpPr>
              <p:cNvPr id="72726" name="Line 53"/>
              <p:cNvSpPr>
                <a:spLocks noChangeShapeType="1"/>
              </p:cNvSpPr>
              <p:nvPr/>
            </p:nvSpPr>
            <p:spPr>
              <a:xfrm>
                <a:off x="2578" y="2769"/>
                <a:ext cx="442" cy="0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 len="lg" type="stealth" w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 numCol="1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altLang="it-IT" lang="it-IT" sz="2400">
                  <a:solidFill>
                    <a:srgbClr val="000000"/>
                  </a:solidFill>
                  <a:latin charset="0" typeface="Times New Roman"/>
                  <a:ea charset="0" typeface="ＭＳ Ｐゴシック"/>
                </a:endParaRPr>
              </a:p>
            </p:txBody>
          </p:sp>
        </p:grpSp>
      </p:grpSp>
      <p:grpSp>
        <p:nvGrpSpPr>
          <p:cNvPr id="6" name="Gruppo 5"/>
          <p:cNvGrpSpPr>
            <a:grpSpLocks/>
          </p:cNvGrpSpPr>
          <p:nvPr/>
        </p:nvGrpSpPr>
        <p:grpSpPr>
          <a:xfrm>
            <a:off x="1501775" y="4948238"/>
            <a:ext cx="9144000" cy="440120"/>
            <a:chOff x="-22225" y="4948238"/>
            <a:chExt cx="9144000" cy="440120"/>
          </a:xfrm>
        </p:grpSpPr>
        <p:sp>
          <p:nvSpPr>
            <p:cNvPr id="72712" name="Text Box 36"/>
            <p:cNvSpPr txBox="1">
              <a:spLocks noChangeArrowheads="1"/>
            </p:cNvSpPr>
            <p:nvPr/>
          </p:nvSpPr>
          <p:spPr>
            <a:xfrm>
              <a:off x="-22225" y="4948238"/>
              <a:ext cx="9144000" cy="44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49275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49275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49275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49275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49275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49275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49275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49275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lang="it-IT" sz="2500">
                  <a:solidFill>
                    <a:srgbClr val="000066"/>
                  </a:solidFill>
                  <a:latin charset="0" pitchFamily="34" typeface="Arial"/>
                </a:rPr>
                <a:t>                   H PO</a:t>
              </a:r>
              <a:r>
                <a:rPr altLang="it-IT" b="1" baseline="-25000" lang="it-IT" sz="2500">
                  <a:solidFill>
                    <a:srgbClr val="000066"/>
                  </a:solidFill>
                  <a:latin charset="0" pitchFamily="34" typeface="Arial"/>
                </a:rPr>
                <a:t>4</a:t>
              </a:r>
              <a:r>
                <a:rPr altLang="it-IT" b="1" baseline="30000" lang="it-IT" sz="2500">
                  <a:solidFill>
                    <a:srgbClr val="000066"/>
                  </a:solidFill>
                  <a:latin charset="0" pitchFamily="34" typeface="Arial"/>
                </a:rPr>
                <a:t>=</a:t>
              </a:r>
              <a:r>
                <a:rPr altLang="it-IT" b="1" baseline="-25000" lang="it-IT" sz="2500">
                  <a:solidFill>
                    <a:srgbClr val="000066"/>
                  </a:solidFill>
                  <a:latin charset="0" pitchFamily="34" typeface="Arial"/>
                </a:rPr>
                <a:t>   </a:t>
              </a:r>
              <a:r>
                <a:rPr altLang="it-IT" b="1" lang="it-IT" sz="2500">
                  <a:solidFill>
                    <a:srgbClr val="000066"/>
                  </a:solidFill>
                  <a:latin charset="0" pitchFamily="34" typeface="Arial"/>
                </a:rPr>
                <a:t>+  H</a:t>
              </a:r>
              <a:r>
                <a:rPr altLang="it-IT" b="1" baseline="-25000" lang="it-IT" sz="2500">
                  <a:solidFill>
                    <a:srgbClr val="000066"/>
                  </a:solidFill>
                  <a:latin charset="0" pitchFamily="34" typeface="Arial"/>
                </a:rPr>
                <a:t>2</a:t>
              </a:r>
              <a:r>
                <a:rPr altLang="it-IT" b="1" lang="it-IT" sz="2500">
                  <a:solidFill>
                    <a:srgbClr val="000066"/>
                  </a:solidFill>
                  <a:latin charset="0" pitchFamily="34" typeface="Arial"/>
                </a:rPr>
                <a:t>O </a:t>
              </a:r>
              <a:r>
                <a:rPr altLang="it-IT" b="1" baseline="-25000" lang="it-IT" sz="2500">
                  <a:solidFill>
                    <a:srgbClr val="000066"/>
                  </a:solidFill>
                  <a:latin charset="0" pitchFamily="34" typeface="Arial"/>
                </a:rPr>
                <a:t> 	         </a:t>
              </a:r>
              <a:r>
                <a:rPr altLang="it-IT" b="1" lang="it-IT" sz="2500">
                  <a:solidFill>
                    <a:srgbClr val="000066"/>
                  </a:solidFill>
                  <a:latin charset="0" pitchFamily="34" typeface="Arial"/>
                </a:rPr>
                <a:t>PO</a:t>
              </a:r>
              <a:r>
                <a:rPr altLang="it-IT" b="1" baseline="-25000" lang="it-IT" sz="2500">
                  <a:solidFill>
                    <a:srgbClr val="000066"/>
                  </a:solidFill>
                  <a:latin charset="0" pitchFamily="34" typeface="Arial"/>
                </a:rPr>
                <a:t>4</a:t>
              </a:r>
              <a:r>
                <a:rPr altLang="it-IT" b="1" baseline="30000" lang="it-IT" sz="2500">
                  <a:solidFill>
                    <a:srgbClr val="000066"/>
                  </a:solidFill>
                  <a:latin charset="0" pitchFamily="34" typeface="Arial"/>
                  <a:cs charset="0" pitchFamily="34" typeface="Arial"/>
                </a:rPr>
                <a:t>≡</a:t>
              </a:r>
              <a:r>
                <a:rPr altLang="it-IT" b="1" lang="it-IT" sz="2500">
                  <a:solidFill>
                    <a:srgbClr val="000066"/>
                  </a:solidFill>
                  <a:latin charset="0" pitchFamily="34" typeface="Arial"/>
                </a:rPr>
                <a:t>     +  H</a:t>
              </a:r>
              <a:r>
                <a:rPr altLang="it-IT" b="1" baseline="-25000" lang="it-IT" sz="2500">
                  <a:solidFill>
                    <a:srgbClr val="000066"/>
                  </a:solidFill>
                  <a:latin charset="0" pitchFamily="34" typeface="Arial"/>
                </a:rPr>
                <a:t>3</a:t>
              </a:r>
              <a:r>
                <a:rPr altLang="it-IT" b="1" lang="it-IT" sz="2500">
                  <a:solidFill>
                    <a:srgbClr val="000066"/>
                  </a:solidFill>
                  <a:latin charset="0" pitchFamily="34" typeface="Arial"/>
                </a:rPr>
                <a:t>O</a:t>
              </a:r>
              <a:r>
                <a:rPr altLang="it-IT" b="1" baseline="30000" lang="it-IT" sz="2500">
                  <a:solidFill>
                    <a:srgbClr val="000066"/>
                  </a:solidFill>
                  <a:latin charset="0" pitchFamily="34" typeface="Arial"/>
                </a:rPr>
                <a:t>+</a:t>
              </a:r>
            </a:p>
          </p:txBody>
        </p:sp>
        <p:sp>
          <p:nvSpPr>
            <p:cNvPr id="72722" name="Line 54"/>
            <p:cNvSpPr>
              <a:spLocks noChangeShapeType="1"/>
            </p:cNvSpPr>
            <p:nvPr/>
          </p:nvSpPr>
          <p:spPr>
            <a:xfrm flipH="1">
              <a:off x="3995738" y="5195888"/>
              <a:ext cx="684212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72723" name="Line 55"/>
            <p:cNvSpPr>
              <a:spLocks noChangeShapeType="1"/>
            </p:cNvSpPr>
            <p:nvPr/>
          </p:nvSpPr>
          <p:spPr>
            <a:xfrm>
              <a:off x="4033838" y="5053013"/>
              <a:ext cx="701675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grpSp>
        <p:nvGrpSpPr>
          <p:cNvPr id="7" name="Gruppo 6"/>
          <p:cNvGrpSpPr>
            <a:grpSpLocks/>
          </p:cNvGrpSpPr>
          <p:nvPr/>
        </p:nvGrpSpPr>
        <p:grpSpPr>
          <a:xfrm>
            <a:off x="5605464" y="5705475"/>
            <a:ext cx="4465637" cy="763588"/>
            <a:chOff x="4081463" y="5705475"/>
            <a:chExt cx="4465637" cy="763588"/>
          </a:xfrm>
        </p:grpSpPr>
        <p:grpSp>
          <p:nvGrpSpPr>
            <p:cNvPr id="68620" name="Group 67"/>
            <p:cNvGrpSpPr>
              <a:grpSpLocks/>
            </p:cNvGrpSpPr>
            <p:nvPr/>
          </p:nvGrpSpPr>
          <p:grpSpPr>
            <a:xfrm>
              <a:off x="4999038" y="5705475"/>
              <a:ext cx="3548062" cy="763588"/>
              <a:chOff x="3149" y="3594"/>
              <a:chExt cx="2235" cy="481"/>
            </a:xfrm>
          </p:grpSpPr>
          <p:sp>
            <p:nvSpPr>
              <p:cNvPr id="72727" name="Rectangle 60"/>
              <p:cNvSpPr>
                <a:spLocks noChangeArrowheads="1"/>
              </p:cNvSpPr>
              <p:nvPr/>
            </p:nvSpPr>
            <p:spPr>
              <a:xfrm>
                <a:off x="3149" y="3594"/>
                <a:ext cx="2004" cy="481"/>
              </a:xfrm>
              <a:prstGeom prst="rect">
                <a:avLst/>
              </a:prstGeom>
              <a:solidFill>
                <a:srgbClr val="00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 numCol="1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altLang="it-IT" b="1" lang="it-IT" sz="2400">
                  <a:solidFill>
                    <a:srgbClr val="000000"/>
                  </a:solidFill>
                  <a:latin charset="0" typeface="Times New Roman"/>
                  <a:ea charset="0" typeface="ＭＳ Ｐゴシック"/>
                </a:endParaRPr>
              </a:p>
            </p:txBody>
          </p:sp>
          <p:sp>
            <p:nvSpPr>
              <p:cNvPr id="72728" name="Text Box 41"/>
              <p:cNvSpPr txBox="1">
                <a:spLocks noChangeArrowheads="1"/>
              </p:cNvSpPr>
              <p:nvPr/>
            </p:nvSpPr>
            <p:spPr>
              <a:xfrm>
                <a:off x="3224" y="3705"/>
                <a:ext cx="2160" cy="2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27432" lIns="54864" numCol="1" rIns="54864" tIns="27432">
                <a:spAutoFit/>
              </a:bodyPr>
              <a:lstStyle>
                <a:lvl1pPr defTabSz="549275">
                  <a:defRPr sz="32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1pPr>
                <a:lvl2pPr defTabSz="549275">
                  <a:defRPr sz="28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2pPr>
                <a:lvl3pPr defTabSz="549275">
                  <a:defRPr sz="24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3pPr>
                <a:lvl4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4pPr>
                <a:lvl5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5pPr>
                <a:lvl6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6pPr>
                <a:lvl7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7pPr>
                <a:lvl8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8pPr>
                <a:lvl9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9pPr>
              </a:lstStyle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b="1" dirty="0" lang="en-US" sz="2500">
                    <a:solidFill>
                      <a:srgbClr val="000066"/>
                    </a:solidFill>
                    <a:latin charset="0" typeface="Arial"/>
                    <a:cs charset="0" typeface="Arial"/>
                  </a:rPr>
                  <a:t>[</a:t>
                </a:r>
                <a:r>
                  <a:rPr altLang="it-IT" b="1" dirty="0" lang="it-IT" sz="2500">
                    <a:solidFill>
                      <a:srgbClr val="000066"/>
                    </a:solidFill>
                    <a:latin charset="0" typeface="Arial"/>
                  </a:rPr>
                  <a:t>H</a:t>
                </a:r>
                <a:r>
                  <a:rPr altLang="it-IT" b="1" baseline="-25000" dirty="0" lang="it-IT" sz="2500">
                    <a:solidFill>
                      <a:srgbClr val="000066"/>
                    </a:solidFill>
                    <a:latin charset="0" typeface="Arial"/>
                  </a:rPr>
                  <a:t>3</a:t>
                </a:r>
                <a:r>
                  <a:rPr altLang="it-IT" b="1" dirty="0" lang="it-IT" sz="2500">
                    <a:solidFill>
                      <a:srgbClr val="000066"/>
                    </a:solidFill>
                    <a:latin charset="0" typeface="Arial"/>
                  </a:rPr>
                  <a:t>O</a:t>
                </a:r>
                <a:r>
                  <a:rPr altLang="it-IT" b="1" baseline="30000" dirty="0" lang="it-IT" sz="2500">
                    <a:solidFill>
                      <a:srgbClr val="000066"/>
                    </a:solidFill>
                    <a:latin charset="0" typeface="Arial"/>
                  </a:rPr>
                  <a:t>+</a:t>
                </a:r>
                <a:r>
                  <a:rPr b="1" dirty="0" lang="en-US" sz="2500">
                    <a:solidFill>
                      <a:srgbClr val="000066"/>
                    </a:solidFill>
                    <a:latin charset="0" typeface="Arial"/>
                    <a:cs charset="0" typeface="Arial"/>
                  </a:rPr>
                  <a:t>] =   </a:t>
                </a:r>
                <a:r>
                  <a:rPr altLang="it-IT" b="1" dirty="0" lang="it-IT" sz="2500">
                    <a:solidFill>
                      <a:srgbClr val="000066"/>
                    </a:solidFill>
                    <a:latin charset="0" typeface="Arial"/>
                  </a:rPr>
                  <a:t>	K</a:t>
                </a:r>
                <a:r>
                  <a:rPr altLang="it-IT" b="1" baseline="-25000" dirty="0" lang="it-IT" sz="2500">
                    <a:solidFill>
                      <a:srgbClr val="000066"/>
                    </a:solidFill>
                    <a:latin charset="0" typeface="Arial"/>
                  </a:rPr>
                  <a:t>2</a:t>
                </a:r>
                <a:r>
                  <a:rPr altLang="it-IT" b="1" dirty="0" lang="it-IT" sz="2500">
                    <a:solidFill>
                      <a:srgbClr val="000066"/>
                    </a:solidFill>
                    <a:latin charset="0" typeface="Arial"/>
                  </a:rPr>
                  <a:t>   K</a:t>
                </a:r>
                <a:r>
                  <a:rPr altLang="it-IT" b="1" baseline="-25000" dirty="0" lang="it-IT" sz="2500">
                    <a:solidFill>
                      <a:srgbClr val="000066"/>
                    </a:solidFill>
                    <a:latin charset="0" typeface="Arial"/>
                  </a:rPr>
                  <a:t>3</a:t>
                </a:r>
                <a:r>
                  <a:rPr altLang="it-IT" b="1" dirty="0" lang="it-IT" sz="2500">
                    <a:solidFill>
                      <a:srgbClr val="000066"/>
                    </a:solidFill>
                    <a:latin charset="0" typeface="Arial"/>
                  </a:rPr>
                  <a:t>      </a:t>
                </a:r>
                <a:r>
                  <a:rPr altLang="it-IT" b="1" baseline="-25000" dirty="0" lang="it-IT" sz="2500">
                    <a:solidFill>
                      <a:srgbClr val="000066"/>
                    </a:solidFill>
                    <a:latin charset="0" typeface="Arial"/>
                  </a:rPr>
                  <a:t>	</a:t>
                </a:r>
              </a:p>
            </p:txBody>
          </p:sp>
          <p:grpSp>
            <p:nvGrpSpPr>
              <p:cNvPr id="68624" name="Group 66"/>
              <p:cNvGrpSpPr>
                <a:grpSpLocks/>
              </p:cNvGrpSpPr>
              <p:nvPr/>
            </p:nvGrpSpPr>
            <p:grpSpPr>
              <a:xfrm>
                <a:off x="4049" y="3675"/>
                <a:ext cx="1027" cy="316"/>
                <a:chOff x="4049" y="3675"/>
                <a:chExt cx="1027" cy="316"/>
              </a:xfrm>
            </p:grpSpPr>
            <p:sp>
              <p:nvSpPr>
                <p:cNvPr id="72730" name="Rectangle 42"/>
                <p:cNvSpPr>
                  <a:spLocks noChangeArrowheads="1"/>
                </p:cNvSpPr>
                <p:nvPr/>
              </p:nvSpPr>
              <p:spPr>
                <a:xfrm>
                  <a:off x="4049" y="3675"/>
                  <a:ext cx="418" cy="3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algn="ctr" blurRad="63500" dir="2700000" dist="38099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bIns="27432" lIns="54864" numCol="1" rIns="54864" tIns="27432">
                  <a:spAutoFit/>
                </a:bodyPr>
                <a:lstStyle/>
                <a:p>
                  <a:pPr defTabSz="5492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altLang="it-IT" b="1" lang="it-IT" sz="2900">
                      <a:solidFill>
                        <a:srgbClr val="000066"/>
                      </a:solidFill>
                      <a:latin charset="0" typeface="Arial"/>
                      <a:ea charset="0" typeface="ＭＳ Ｐゴシック"/>
                      <a:sym charset="0" typeface="Symbol"/>
                    </a:rPr>
                    <a:t></a:t>
                  </a:r>
                  <a:endParaRPr altLang="it-IT" b="1" lang="it-IT" sz="2900">
                    <a:solidFill>
                      <a:srgbClr val="000066"/>
                    </a:solidFill>
                    <a:latin charset="0" typeface="Arial"/>
                    <a:ea charset="0" typeface="ＭＳ Ｐゴシック"/>
                  </a:endParaRPr>
                </a:p>
              </p:txBody>
            </p:sp>
            <p:sp>
              <p:nvSpPr>
                <p:cNvPr id="72731" name="Line 43"/>
                <p:cNvSpPr>
                  <a:spLocks noChangeShapeType="1"/>
                </p:cNvSpPr>
                <p:nvPr/>
              </p:nvSpPr>
              <p:spPr>
                <a:xfrm>
                  <a:off x="4203" y="3717"/>
                  <a:ext cx="873" cy="0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algn="ctr" blurRad="63500" dir="2700000" dist="38099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numCol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altLang="it-IT" lang="it-IT" sz="2400">
                    <a:solidFill>
                      <a:srgbClr val="000000"/>
                    </a:solidFill>
                    <a:latin charset="0" typeface="Times New Roman"/>
                    <a:ea charset="0" typeface="ＭＳ Ｐゴシック"/>
                  </a:endParaRPr>
                </a:p>
              </p:txBody>
            </p:sp>
          </p:grpSp>
        </p:grpSp>
        <p:sp>
          <p:nvSpPr>
            <p:cNvPr id="72724" name="AutoShape 57"/>
            <p:cNvSpPr>
              <a:spLocks noChangeArrowheads="1"/>
            </p:cNvSpPr>
            <p:nvPr/>
          </p:nvSpPr>
          <p:spPr>
            <a:xfrm>
              <a:off x="4081463" y="5983288"/>
              <a:ext cx="741362" cy="333375"/>
            </a:xfrm>
            <a:prstGeom prst="rightArrow">
              <a:avLst>
                <a:gd fmla="val 40000" name="adj1"/>
                <a:gd fmla="val 50952" name="adj2"/>
              </a:avLst>
            </a:prstGeom>
            <a:solidFill>
              <a:srgbClr val="000066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b="1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pic>
        <p:nvPicPr>
          <p:cNvPr id="8" name="Audio 7">
            <a:hlinkClick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1503770278"/>
      </p:ext>
    </p:extLst>
  </p:cSld>
  <p:clrMapOvr>
    <a:masterClrMapping/>
  </p:clrMapOvr>
  <p:transition advTm="180495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 nodeType="clickPar">
                      <p:stCondLst>
                        <p:cond delay="indefinite"/>
                      </p:stCondLst>
                      <p:childTnLst>
                        <p:par>
                          <p:cTn fill="hold" id="3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 nodeType="clickPar">
                      <p:stCondLst>
                        <p:cond delay="indefinite"/>
                      </p:stCondLst>
                      <p:childTnLst>
                        <p:par>
                          <p:cTn fill="hold" id="3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 nodeType="clickPar">
                      <p:stCondLst>
                        <p:cond delay="indefinite"/>
                      </p:stCondLst>
                      <p:childTnLst>
                        <p:par>
                          <p:cTn fill="hold" id="4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4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43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grpId="0" spid="72708"/>
      <p:bldP grpId="0" spid="7271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WordArt 4"/>
          <p:cNvSpPr>
            <a:spLocks noChangeArrowheads="1" noChangeShapeType="1" noTextEdit="1"/>
          </p:cNvSpPr>
          <p:nvPr/>
        </p:nvSpPr>
        <p:spPr>
          <a:xfrm>
            <a:off x="2782888" y="22226"/>
            <a:ext cx="6386512" cy="360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fromWordArt="1" numCol="1" wrap="none">
            <a:prstTxWarp prst="textPlain">
              <a:avLst>
                <a:gd fmla="val 50000" name="adj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altLang="it-IT" kern="10" lang="it-IT" sz="360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b="50000" l="50000" r="50000" t="50000"/>
                  </a:path>
                </a:gradFill>
                <a:effectLst>
                  <a:outerShdw algn="ctr" dir="2700000" dist="71842" rotWithShape="0">
                    <a:srgbClr val="FF6699">
                      <a:alpha val="50000"/>
                    </a:srgbClr>
                  </a:outerShdw>
                </a:effectLst>
                <a:latin charset="0" panose="020B0806030902050204" pitchFamily="34" typeface="Impact"/>
                <a:ea charset="-128" panose="020B0600070205080204" pitchFamily="34" typeface="MS PGothic"/>
              </a:rPr>
              <a:t>Altri anfoliti in acqua</a:t>
            </a:r>
          </a:p>
        </p:txBody>
      </p:sp>
      <p:grpSp>
        <p:nvGrpSpPr>
          <p:cNvPr id="7" name="Gruppo 6"/>
          <p:cNvGrpSpPr>
            <a:grpSpLocks/>
          </p:cNvGrpSpPr>
          <p:nvPr/>
        </p:nvGrpSpPr>
        <p:grpSpPr>
          <a:xfrm>
            <a:off x="1774825" y="620714"/>
            <a:ext cx="2027238" cy="1330325"/>
            <a:chOff x="0" y="360363"/>
            <a:chExt cx="2025847" cy="1329867"/>
          </a:xfrm>
        </p:grpSpPr>
        <p:grpSp>
          <p:nvGrpSpPr>
            <p:cNvPr id="69689" name="Group 5"/>
            <p:cNvGrpSpPr>
              <a:grpSpLocks/>
            </p:cNvGrpSpPr>
            <p:nvPr/>
          </p:nvGrpSpPr>
          <p:grpSpPr>
            <a:xfrm>
              <a:off x="42863" y="360363"/>
              <a:ext cx="1284287" cy="1012825"/>
              <a:chOff x="278" y="978"/>
              <a:chExt cx="1437" cy="1116"/>
            </a:xfrm>
          </p:grpSpPr>
          <p:sp>
            <p:nvSpPr>
              <p:cNvPr id="69693" name="Text Box 6"/>
              <p:cNvSpPr txBox="1">
                <a:spLocks noChangeArrowheads="1"/>
              </p:cNvSpPr>
              <p:nvPr/>
            </p:nvSpPr>
            <p:spPr>
              <a:xfrm>
                <a:off x="278" y="1332"/>
                <a:ext cx="259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8356" lIns="16712" numCol="1" rIns="16712" tIns="8356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FFFF00"/>
                    </a:solidFill>
                    <a:latin charset="0" panose="030F0702030302020204" pitchFamily="66" typeface="Comic Sans MS"/>
                  </a:rPr>
                  <a:t>R</a:t>
                </a:r>
              </a:p>
            </p:txBody>
          </p:sp>
          <p:sp>
            <p:nvSpPr>
              <p:cNvPr id="69694" name="Text Box 7"/>
              <p:cNvSpPr txBox="1">
                <a:spLocks noChangeArrowheads="1"/>
              </p:cNvSpPr>
              <p:nvPr/>
            </p:nvSpPr>
            <p:spPr>
              <a:xfrm>
                <a:off x="651" y="978"/>
                <a:ext cx="1064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8356" lIns="16712" numCol="1" rIns="16712" tIns="8356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FFFF00"/>
                    </a:solidFill>
                    <a:latin charset="0" panose="030F0702030302020204" pitchFamily="66" typeface="Comic Sans MS"/>
                  </a:rPr>
                  <a:t>COOH</a:t>
                </a:r>
              </a:p>
            </p:txBody>
          </p:sp>
          <p:sp>
            <p:nvSpPr>
              <p:cNvPr id="69695" name="Text Box 8"/>
              <p:cNvSpPr txBox="1">
                <a:spLocks noChangeArrowheads="1"/>
              </p:cNvSpPr>
              <p:nvPr/>
            </p:nvSpPr>
            <p:spPr>
              <a:xfrm>
                <a:off x="651" y="1668"/>
                <a:ext cx="721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8356" lIns="16712" numCol="1" rIns="16712" tIns="8356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FFFF00"/>
                    </a:solidFill>
                    <a:latin charset="0" panose="030F0702030302020204" pitchFamily="66" typeface="Comic Sans MS"/>
                  </a:rPr>
                  <a:t>NH</a:t>
                </a:r>
                <a:r>
                  <a:rPr altLang="it-IT" b="1" baseline="-25000" lang="it-IT" sz="2400">
                    <a:solidFill>
                      <a:srgbClr val="FFFF00"/>
                    </a:solidFill>
                    <a:latin charset="0" panose="030F0702030302020204" pitchFamily="66" typeface="Comic Sans MS"/>
                  </a:rPr>
                  <a:t>2</a:t>
                </a:r>
                <a:endParaRPr altLang="it-IT" b="1" lang="it-IT" sz="2400">
                  <a:solidFill>
                    <a:srgbClr val="FFFF00"/>
                  </a:solidFill>
                  <a:latin charset="0" panose="030F0702030302020204" pitchFamily="66" typeface="Comic Sans MS"/>
                </a:endParaRPr>
              </a:p>
            </p:txBody>
          </p:sp>
        </p:grpSp>
        <p:sp>
          <p:nvSpPr>
            <p:cNvPr id="69690" name="Line 21"/>
            <p:cNvSpPr>
              <a:spLocks noChangeShapeType="1"/>
            </p:cNvSpPr>
            <p:nvPr/>
          </p:nvSpPr>
          <p:spPr>
            <a:xfrm flipV="1">
              <a:off x="222250" y="671513"/>
              <a:ext cx="171450" cy="14446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9691" name="Line 22"/>
            <p:cNvSpPr>
              <a:spLocks noChangeShapeType="1"/>
            </p:cNvSpPr>
            <p:nvPr/>
          </p:nvSpPr>
          <p:spPr>
            <a:xfrm flipH="1" flipV="1">
              <a:off x="214313" y="1128713"/>
              <a:ext cx="171450" cy="14446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9692" name="Text Box 29"/>
            <p:cNvSpPr txBox="1">
              <a:spLocks noChangeArrowheads="1"/>
            </p:cNvSpPr>
            <p:nvPr/>
          </p:nvSpPr>
          <p:spPr>
            <a:xfrm>
              <a:off x="0" y="1422400"/>
              <a:ext cx="2025847" cy="267830"/>
            </a:xfrm>
            <a:prstGeom prst="rect">
              <a:avLst/>
            </a:prstGeom>
            <a:noFill/>
            <a:ln cmpd="dbl" w="38100">
              <a:solidFill>
                <a:srgbClr val="66FF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1400">
                  <a:solidFill>
                    <a:srgbClr val="FF9900"/>
                  </a:solidFill>
                  <a:latin charset="0" panose="030F0702030302020204" pitchFamily="66" typeface="Comic Sans MS"/>
                </a:rPr>
                <a:t>Specie NON ionizzata</a:t>
              </a:r>
            </a:p>
          </p:txBody>
        </p:sp>
      </p:grpSp>
      <p:grpSp>
        <p:nvGrpSpPr>
          <p:cNvPr id="15" name="Gruppo 14"/>
          <p:cNvGrpSpPr>
            <a:grpSpLocks/>
          </p:cNvGrpSpPr>
          <p:nvPr/>
        </p:nvGrpSpPr>
        <p:grpSpPr>
          <a:xfrm>
            <a:off x="4357688" y="584201"/>
            <a:ext cx="1162050" cy="1331913"/>
            <a:chOff x="2046288" y="360363"/>
            <a:chExt cx="1162050" cy="1331912"/>
          </a:xfrm>
        </p:grpSpPr>
        <p:grpSp>
          <p:nvGrpSpPr>
            <p:cNvPr id="69682" name="Group 9"/>
            <p:cNvGrpSpPr>
              <a:grpSpLocks/>
            </p:cNvGrpSpPr>
            <p:nvPr/>
          </p:nvGrpSpPr>
          <p:grpSpPr>
            <a:xfrm>
              <a:off x="2046288" y="360363"/>
              <a:ext cx="1162050" cy="1012825"/>
              <a:chOff x="2160" y="1060"/>
              <a:chExt cx="1301" cy="1116"/>
            </a:xfrm>
          </p:grpSpPr>
          <p:sp>
            <p:nvSpPr>
              <p:cNvPr id="69686" name="Text Box 10"/>
              <p:cNvSpPr txBox="1">
                <a:spLocks noChangeArrowheads="1"/>
              </p:cNvSpPr>
              <p:nvPr/>
            </p:nvSpPr>
            <p:spPr>
              <a:xfrm>
                <a:off x="2160" y="1414"/>
                <a:ext cx="259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8356" lIns="16712" numCol="1" rIns="16712" tIns="8356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FFFF00"/>
                    </a:solidFill>
                    <a:latin charset="0" panose="030F0702030302020204" pitchFamily="66" typeface="Comic Sans MS"/>
                  </a:rPr>
                  <a:t>R</a:t>
                </a:r>
              </a:p>
            </p:txBody>
          </p:sp>
          <p:sp>
            <p:nvSpPr>
              <p:cNvPr id="69687" name="Text Box 11"/>
              <p:cNvSpPr txBox="1">
                <a:spLocks noChangeArrowheads="1"/>
              </p:cNvSpPr>
              <p:nvPr/>
            </p:nvSpPr>
            <p:spPr>
              <a:xfrm>
                <a:off x="2533" y="1060"/>
                <a:ext cx="928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8356" lIns="16712" numCol="1" rIns="16712" tIns="8356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FFFF00"/>
                    </a:solidFill>
                    <a:latin charset="0" panose="030F0702030302020204" pitchFamily="66" typeface="Comic Sans MS"/>
                  </a:rPr>
                  <a:t>COO</a:t>
                </a:r>
                <a:r>
                  <a:rPr altLang="it-IT" b="1" baseline="46000" lang="it-IT" sz="2400">
                    <a:solidFill>
                      <a:srgbClr val="FFFF00"/>
                    </a:solidFill>
                    <a:latin charset="0" panose="020B0604020202020204" pitchFamily="34" typeface="Arial"/>
                  </a:rPr>
                  <a:t>–</a:t>
                </a:r>
              </a:p>
            </p:txBody>
          </p:sp>
          <p:sp>
            <p:nvSpPr>
              <p:cNvPr id="69688" name="Text Box 12"/>
              <p:cNvSpPr txBox="1">
                <a:spLocks noChangeArrowheads="1"/>
              </p:cNvSpPr>
              <p:nvPr/>
            </p:nvSpPr>
            <p:spPr>
              <a:xfrm>
                <a:off x="2533" y="1750"/>
                <a:ext cx="722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8356" lIns="16712" numCol="1" rIns="16712" tIns="8356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FFFF00"/>
                    </a:solidFill>
                    <a:latin charset="0" panose="030F0702030302020204" pitchFamily="66" typeface="Comic Sans MS"/>
                  </a:rPr>
                  <a:t>NH</a:t>
                </a:r>
                <a:r>
                  <a:rPr altLang="it-IT" b="1" baseline="-25000" lang="it-IT" sz="2400">
                    <a:solidFill>
                      <a:srgbClr val="FFFF00"/>
                    </a:solidFill>
                    <a:latin charset="0" panose="030F0702030302020204" pitchFamily="66" typeface="Comic Sans MS"/>
                  </a:rPr>
                  <a:t>2</a:t>
                </a:r>
                <a:endParaRPr altLang="it-IT" b="1" lang="it-IT" sz="2400">
                  <a:solidFill>
                    <a:srgbClr val="FFFF00"/>
                  </a:solidFill>
                  <a:latin charset="0" panose="030F0702030302020204" pitchFamily="66" typeface="Comic Sans MS"/>
                </a:endParaRPr>
              </a:p>
            </p:txBody>
          </p:sp>
        </p:grpSp>
        <p:sp>
          <p:nvSpPr>
            <p:cNvPr id="69683" name="Line 23"/>
            <p:cNvSpPr>
              <a:spLocks noChangeShapeType="1"/>
            </p:cNvSpPr>
            <p:nvPr/>
          </p:nvSpPr>
          <p:spPr>
            <a:xfrm flipV="1">
              <a:off x="2216150" y="671513"/>
              <a:ext cx="171450" cy="14446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9684" name="Line 24"/>
            <p:cNvSpPr>
              <a:spLocks noChangeShapeType="1"/>
            </p:cNvSpPr>
            <p:nvPr/>
          </p:nvSpPr>
          <p:spPr>
            <a:xfrm flipH="1" flipV="1">
              <a:off x="2209800" y="1128713"/>
              <a:ext cx="171450" cy="14446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9685" name="Text Box 30"/>
            <p:cNvSpPr txBox="1">
              <a:spLocks noChangeArrowheads="1"/>
            </p:cNvSpPr>
            <p:nvPr/>
          </p:nvSpPr>
          <p:spPr>
            <a:xfrm>
              <a:off x="2354263" y="1422400"/>
              <a:ext cx="693737" cy="269875"/>
            </a:xfrm>
            <a:prstGeom prst="rect">
              <a:avLst/>
            </a:prstGeom>
            <a:noFill/>
            <a:ln cmpd="dbl" w="38100">
              <a:solidFill>
                <a:srgbClr val="66FF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1400">
                  <a:solidFill>
                    <a:srgbClr val="FF9900"/>
                  </a:solidFill>
                  <a:latin charset="0" panose="030F0702030302020204" pitchFamily="66" typeface="Comic Sans MS"/>
                </a:rPr>
                <a:t>Anione</a:t>
              </a:r>
            </a:p>
          </p:txBody>
        </p:sp>
      </p:grpSp>
      <p:grpSp>
        <p:nvGrpSpPr>
          <p:cNvPr id="23" name="Gruppo 22"/>
          <p:cNvGrpSpPr>
            <a:grpSpLocks/>
          </p:cNvGrpSpPr>
          <p:nvPr/>
        </p:nvGrpSpPr>
        <p:grpSpPr>
          <a:xfrm>
            <a:off x="6383339" y="549276"/>
            <a:ext cx="1284287" cy="1331913"/>
            <a:chOff x="3630613" y="360363"/>
            <a:chExt cx="1284287" cy="1331912"/>
          </a:xfrm>
        </p:grpSpPr>
        <p:grpSp>
          <p:nvGrpSpPr>
            <p:cNvPr id="69675" name="Group 13"/>
            <p:cNvGrpSpPr>
              <a:grpSpLocks/>
            </p:cNvGrpSpPr>
            <p:nvPr/>
          </p:nvGrpSpPr>
          <p:grpSpPr>
            <a:xfrm>
              <a:off x="3630613" y="360363"/>
              <a:ext cx="1284287" cy="1012825"/>
              <a:chOff x="2160" y="1060"/>
              <a:chExt cx="1437" cy="1116"/>
            </a:xfrm>
          </p:grpSpPr>
          <p:sp>
            <p:nvSpPr>
              <p:cNvPr id="69679" name="Text Box 14"/>
              <p:cNvSpPr txBox="1">
                <a:spLocks noChangeArrowheads="1"/>
              </p:cNvSpPr>
              <p:nvPr/>
            </p:nvSpPr>
            <p:spPr>
              <a:xfrm>
                <a:off x="2160" y="1414"/>
                <a:ext cx="259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8356" lIns="16712" numCol="1" rIns="16712" tIns="8356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FFFF00"/>
                    </a:solidFill>
                    <a:latin charset="0" panose="030F0702030302020204" pitchFamily="66" typeface="Comic Sans MS"/>
                  </a:rPr>
                  <a:t>R</a:t>
                </a:r>
              </a:p>
            </p:txBody>
          </p:sp>
          <p:sp>
            <p:nvSpPr>
              <p:cNvPr id="69680" name="Text Box 15"/>
              <p:cNvSpPr txBox="1">
                <a:spLocks noChangeArrowheads="1"/>
              </p:cNvSpPr>
              <p:nvPr/>
            </p:nvSpPr>
            <p:spPr>
              <a:xfrm>
                <a:off x="2533" y="1060"/>
                <a:ext cx="1064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8356" lIns="16712" numCol="1" rIns="16712" tIns="8356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FFFF00"/>
                    </a:solidFill>
                    <a:latin charset="0" panose="030F0702030302020204" pitchFamily="66" typeface="Comic Sans MS"/>
                  </a:rPr>
                  <a:t>COOH</a:t>
                </a:r>
              </a:p>
            </p:txBody>
          </p:sp>
          <p:sp>
            <p:nvSpPr>
              <p:cNvPr id="69681" name="Text Box 16"/>
              <p:cNvSpPr txBox="1">
                <a:spLocks noChangeArrowheads="1"/>
              </p:cNvSpPr>
              <p:nvPr/>
            </p:nvSpPr>
            <p:spPr>
              <a:xfrm>
                <a:off x="2533" y="1750"/>
                <a:ext cx="861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8356" lIns="16712" numCol="1" rIns="16712" tIns="8356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FFFF00"/>
                    </a:solidFill>
                    <a:latin charset="0" panose="030F0702030302020204" pitchFamily="66" typeface="Comic Sans MS"/>
                  </a:rPr>
                  <a:t>NH</a:t>
                </a:r>
                <a:r>
                  <a:rPr altLang="it-IT" b="1" baseline="-25000" lang="it-IT" sz="2400">
                    <a:solidFill>
                      <a:srgbClr val="FFFF00"/>
                    </a:solidFill>
                    <a:latin charset="0" panose="030F0702030302020204" pitchFamily="66" typeface="Comic Sans MS"/>
                  </a:rPr>
                  <a:t>3</a:t>
                </a:r>
                <a:r>
                  <a:rPr altLang="it-IT" b="1" baseline="30000" lang="it-IT" sz="2400">
                    <a:solidFill>
                      <a:srgbClr val="FFFF00"/>
                    </a:solidFill>
                    <a:latin charset="0" panose="030F0702030302020204" pitchFamily="66" typeface="Comic Sans MS"/>
                  </a:rPr>
                  <a:t>+</a:t>
                </a:r>
                <a:endParaRPr altLang="it-IT" b="1" lang="it-IT" sz="2400">
                  <a:solidFill>
                    <a:srgbClr val="FFFF00"/>
                  </a:solidFill>
                  <a:latin charset="0" panose="030F0702030302020204" pitchFamily="66" typeface="Comic Sans MS"/>
                </a:endParaRPr>
              </a:p>
            </p:txBody>
          </p:sp>
        </p:grpSp>
        <p:sp>
          <p:nvSpPr>
            <p:cNvPr id="69676" name="Line 25"/>
            <p:cNvSpPr>
              <a:spLocks noChangeShapeType="1"/>
            </p:cNvSpPr>
            <p:nvPr/>
          </p:nvSpPr>
          <p:spPr>
            <a:xfrm flipV="1">
              <a:off x="3808413" y="671513"/>
              <a:ext cx="171450" cy="14446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9677" name="Line 26"/>
            <p:cNvSpPr>
              <a:spLocks noChangeShapeType="1"/>
            </p:cNvSpPr>
            <p:nvPr/>
          </p:nvSpPr>
          <p:spPr>
            <a:xfrm flipH="1" flipV="1">
              <a:off x="3800475" y="1128713"/>
              <a:ext cx="171450" cy="14446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9678" name="Text Box 31"/>
            <p:cNvSpPr txBox="1">
              <a:spLocks noChangeArrowheads="1"/>
            </p:cNvSpPr>
            <p:nvPr/>
          </p:nvSpPr>
          <p:spPr>
            <a:xfrm>
              <a:off x="3914775" y="1422400"/>
              <a:ext cx="766763" cy="269875"/>
            </a:xfrm>
            <a:prstGeom prst="rect">
              <a:avLst/>
            </a:prstGeom>
            <a:noFill/>
            <a:ln cmpd="dbl" w="38100">
              <a:solidFill>
                <a:srgbClr val="66FF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1400">
                  <a:solidFill>
                    <a:srgbClr val="FF9900"/>
                  </a:solidFill>
                  <a:latin charset="0" panose="030F0702030302020204" pitchFamily="66" typeface="Comic Sans MS"/>
                </a:rPr>
                <a:t>Catione</a:t>
              </a:r>
            </a:p>
          </p:txBody>
        </p:sp>
      </p:grpSp>
      <p:grpSp>
        <p:nvGrpSpPr>
          <p:cNvPr id="31" name="Gruppo 30"/>
          <p:cNvGrpSpPr>
            <a:grpSpLocks/>
          </p:cNvGrpSpPr>
          <p:nvPr/>
        </p:nvGrpSpPr>
        <p:grpSpPr>
          <a:xfrm>
            <a:off x="8399463" y="549276"/>
            <a:ext cx="1408112" cy="1331913"/>
            <a:chOff x="5424488" y="360363"/>
            <a:chExt cx="1408112" cy="1331912"/>
          </a:xfrm>
        </p:grpSpPr>
        <p:grpSp>
          <p:nvGrpSpPr>
            <p:cNvPr id="69668" name="Group 17"/>
            <p:cNvGrpSpPr>
              <a:grpSpLocks/>
            </p:cNvGrpSpPr>
            <p:nvPr/>
          </p:nvGrpSpPr>
          <p:grpSpPr>
            <a:xfrm>
              <a:off x="5424488" y="360363"/>
              <a:ext cx="1162050" cy="1012825"/>
              <a:chOff x="2160" y="1060"/>
              <a:chExt cx="1301" cy="1116"/>
            </a:xfrm>
          </p:grpSpPr>
          <p:sp>
            <p:nvSpPr>
              <p:cNvPr id="69672" name="Text Box 18"/>
              <p:cNvSpPr txBox="1">
                <a:spLocks noChangeArrowheads="1"/>
              </p:cNvSpPr>
              <p:nvPr/>
            </p:nvSpPr>
            <p:spPr>
              <a:xfrm>
                <a:off x="2160" y="1414"/>
                <a:ext cx="259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8356" lIns="16712" numCol="1" rIns="16712" tIns="8356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FFFF00"/>
                    </a:solidFill>
                    <a:latin charset="0" panose="030F0702030302020204" pitchFamily="66" typeface="Comic Sans MS"/>
                  </a:rPr>
                  <a:t>R</a:t>
                </a:r>
              </a:p>
            </p:txBody>
          </p:sp>
          <p:sp>
            <p:nvSpPr>
              <p:cNvPr id="69673" name="Text Box 19"/>
              <p:cNvSpPr txBox="1">
                <a:spLocks noChangeArrowheads="1"/>
              </p:cNvSpPr>
              <p:nvPr/>
            </p:nvSpPr>
            <p:spPr>
              <a:xfrm>
                <a:off x="2533" y="1060"/>
                <a:ext cx="928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8356" lIns="16712" numCol="1" rIns="16712" tIns="8356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FFFF00"/>
                    </a:solidFill>
                    <a:latin charset="0" panose="030F0702030302020204" pitchFamily="66" typeface="Comic Sans MS"/>
                  </a:rPr>
                  <a:t>COO</a:t>
                </a:r>
                <a:r>
                  <a:rPr altLang="it-IT" b="1" baseline="46000" lang="it-IT" sz="2400">
                    <a:solidFill>
                      <a:srgbClr val="FFFF00"/>
                    </a:solidFill>
                    <a:latin charset="0" panose="020B0604020202020204" pitchFamily="34" typeface="Arial"/>
                  </a:rPr>
                  <a:t>–</a:t>
                </a:r>
                <a:endParaRPr altLang="it-IT" baseline="46000" lang="it-IT" sz="2400">
                  <a:solidFill>
                    <a:srgbClr val="00FF00"/>
                  </a:solidFill>
                  <a:latin charset="0" panose="020B0604020202020204" pitchFamily="34" typeface="Arial"/>
                </a:endParaRPr>
              </a:p>
            </p:txBody>
          </p:sp>
          <p:sp>
            <p:nvSpPr>
              <p:cNvPr id="69674" name="Text Box 20"/>
              <p:cNvSpPr txBox="1">
                <a:spLocks noChangeArrowheads="1"/>
              </p:cNvSpPr>
              <p:nvPr/>
            </p:nvSpPr>
            <p:spPr>
              <a:xfrm>
                <a:off x="2533" y="1750"/>
                <a:ext cx="862" cy="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8356" lIns="16712" numCol="1" rIns="16712" tIns="8356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FFFF00"/>
                    </a:solidFill>
                    <a:latin charset="0" panose="030F0702030302020204" pitchFamily="66" typeface="Comic Sans MS"/>
                  </a:rPr>
                  <a:t>NH</a:t>
                </a:r>
                <a:r>
                  <a:rPr altLang="it-IT" b="1" baseline="-25000" lang="it-IT" sz="2400">
                    <a:solidFill>
                      <a:srgbClr val="FFFF00"/>
                    </a:solidFill>
                    <a:latin charset="0" panose="030F0702030302020204" pitchFamily="66" typeface="Comic Sans MS"/>
                  </a:rPr>
                  <a:t>3</a:t>
                </a:r>
                <a:r>
                  <a:rPr altLang="it-IT" b="1" baseline="30000" lang="it-IT" sz="2400">
                    <a:solidFill>
                      <a:srgbClr val="FFFF00"/>
                    </a:solidFill>
                    <a:latin charset="0" panose="030F0702030302020204" pitchFamily="66" typeface="Comic Sans MS"/>
                  </a:rPr>
                  <a:t>+</a:t>
                </a:r>
                <a:endParaRPr altLang="it-IT" b="1" lang="it-IT" sz="2400">
                  <a:solidFill>
                    <a:srgbClr val="FFFF00"/>
                  </a:solidFill>
                  <a:latin charset="0" panose="030F0702030302020204" pitchFamily="66" typeface="Comic Sans MS"/>
                </a:endParaRPr>
              </a:p>
            </p:txBody>
          </p:sp>
        </p:grpSp>
        <p:sp>
          <p:nvSpPr>
            <p:cNvPr id="69669" name="Line 27"/>
            <p:cNvSpPr>
              <a:spLocks noChangeShapeType="1"/>
            </p:cNvSpPr>
            <p:nvPr/>
          </p:nvSpPr>
          <p:spPr>
            <a:xfrm flipV="1">
              <a:off x="5586413" y="671513"/>
              <a:ext cx="171450" cy="14446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9670" name="Line 28"/>
            <p:cNvSpPr>
              <a:spLocks noChangeShapeType="1"/>
            </p:cNvSpPr>
            <p:nvPr/>
          </p:nvSpPr>
          <p:spPr>
            <a:xfrm flipH="1" flipV="1">
              <a:off x="5580063" y="1128713"/>
              <a:ext cx="171450" cy="14446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9671" name="Text Box 32"/>
            <p:cNvSpPr txBox="1">
              <a:spLocks noChangeArrowheads="1"/>
            </p:cNvSpPr>
            <p:nvPr/>
          </p:nvSpPr>
          <p:spPr>
            <a:xfrm>
              <a:off x="5507038" y="1422400"/>
              <a:ext cx="1325562" cy="269875"/>
            </a:xfrm>
            <a:prstGeom prst="rect">
              <a:avLst/>
            </a:prstGeom>
            <a:noFill/>
            <a:ln cmpd="dbl" w="38100">
              <a:solidFill>
                <a:srgbClr val="66FF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1400">
                  <a:solidFill>
                    <a:srgbClr val="FF9900"/>
                  </a:solidFill>
                  <a:latin charset="0" panose="030F0702030302020204" pitchFamily="66" typeface="Comic Sans MS"/>
                </a:rPr>
                <a:t>Ione Dipolare</a:t>
              </a:r>
            </a:p>
          </p:txBody>
        </p:sp>
      </p:grpSp>
      <p:grpSp>
        <p:nvGrpSpPr>
          <p:cNvPr id="39" name="Gruppo 38"/>
          <p:cNvGrpSpPr>
            <a:grpSpLocks/>
          </p:cNvGrpSpPr>
          <p:nvPr/>
        </p:nvGrpSpPr>
        <p:grpSpPr>
          <a:xfrm>
            <a:off x="1524001" y="2781301"/>
            <a:ext cx="6710363" cy="785813"/>
            <a:chOff x="257175" y="1741488"/>
            <a:chExt cx="6710363" cy="785812"/>
          </a:xfrm>
        </p:grpSpPr>
        <p:sp>
          <p:nvSpPr>
            <p:cNvPr id="69663" name="Text Box 33"/>
            <p:cNvSpPr txBox="1">
              <a:spLocks noChangeArrowheads="1"/>
            </p:cNvSpPr>
            <p:nvPr/>
          </p:nvSpPr>
          <p:spPr>
            <a:xfrm>
              <a:off x="257175" y="1741488"/>
              <a:ext cx="6710363" cy="78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300">
                  <a:solidFill>
                    <a:srgbClr val="FFFFFF"/>
                  </a:solidFill>
                  <a:latin charset="0" panose="030F0702030302020204" pitchFamily="66" typeface="Comic Sans MS"/>
                </a:rPr>
                <a:t>1 - Come acido		HA + H</a:t>
              </a:r>
              <a:r>
                <a:rPr altLang="it-IT" baseline="-25000" lang="it-IT" sz="2300">
                  <a:solidFill>
                    <a:srgbClr val="FFFFFF"/>
                  </a:solidFill>
                  <a:latin charset="0" panose="030F0702030302020204" pitchFamily="66" typeface="Comic Sans MS"/>
                </a:rPr>
                <a:t>2</a:t>
              </a:r>
              <a:r>
                <a:rPr altLang="it-IT" lang="it-IT" sz="2300">
                  <a:solidFill>
                    <a:srgbClr val="FFFFFF"/>
                  </a:solidFill>
                  <a:latin charset="0" panose="030F0702030302020204" pitchFamily="66" typeface="Comic Sans MS"/>
                </a:rPr>
                <a:t>O		 H</a:t>
              </a:r>
              <a:r>
                <a:rPr altLang="it-IT" baseline="-25000" lang="it-IT" sz="2300">
                  <a:solidFill>
                    <a:srgbClr val="FFFFFF"/>
                  </a:solidFill>
                  <a:latin charset="0" panose="030F0702030302020204" pitchFamily="66" typeface="Comic Sans MS"/>
                </a:rPr>
                <a:t>3</a:t>
              </a:r>
              <a:r>
                <a:rPr altLang="it-IT" lang="it-IT" sz="2300">
                  <a:solidFill>
                    <a:srgbClr val="FFFFFF"/>
                  </a:solidFill>
                  <a:latin charset="0" panose="030F0702030302020204" pitchFamily="66" typeface="Comic Sans MS"/>
                </a:rPr>
                <a:t>O</a:t>
              </a:r>
              <a:r>
                <a:rPr altLang="it-IT" baseline="30000" lang="it-IT" sz="2300">
                  <a:solidFill>
                    <a:srgbClr val="FFFFFF"/>
                  </a:solidFill>
                  <a:latin charset="0" panose="030F0702030302020204" pitchFamily="66" typeface="Comic Sans MS"/>
                </a:rPr>
                <a:t>+</a:t>
              </a:r>
              <a:r>
                <a:rPr altLang="it-IT" lang="it-IT" sz="2300">
                  <a:solidFill>
                    <a:srgbClr val="FFFFFF"/>
                  </a:solidFill>
                  <a:latin charset="0" panose="030F0702030302020204" pitchFamily="66" typeface="Comic Sans MS"/>
                </a:rPr>
                <a:t> + A</a:t>
              </a:r>
              <a:r>
                <a:rPr altLang="it-IT" b="1" baseline="46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–</a:t>
              </a:r>
              <a:endParaRPr altLang="it-IT" lang="it-IT" sz="2300">
                <a:solidFill>
                  <a:srgbClr val="FFFFFF"/>
                </a:solidFill>
                <a:latin charset="0" panose="030F0702030302020204" pitchFamily="66" typeface="Comic Sans MS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300">
                  <a:solidFill>
                    <a:srgbClr val="FFFFFF"/>
                  </a:solidFill>
                  <a:latin charset="0" panose="030F0702030302020204" pitchFamily="66" typeface="Comic Sans MS"/>
                </a:rPr>
                <a:t>2 - Come base		HA + H</a:t>
              </a:r>
              <a:r>
                <a:rPr altLang="it-IT" baseline="-25000" lang="it-IT" sz="2300">
                  <a:solidFill>
                    <a:srgbClr val="FFFFFF"/>
                  </a:solidFill>
                  <a:latin charset="0" panose="030F0702030302020204" pitchFamily="66" typeface="Comic Sans MS"/>
                </a:rPr>
                <a:t>2</a:t>
              </a:r>
              <a:r>
                <a:rPr altLang="it-IT" lang="it-IT" sz="2300">
                  <a:solidFill>
                    <a:srgbClr val="FFFFFF"/>
                  </a:solidFill>
                  <a:latin charset="0" panose="030F0702030302020204" pitchFamily="66" typeface="Comic Sans MS"/>
                </a:rPr>
                <a:t>O		 H</a:t>
              </a:r>
              <a:r>
                <a:rPr altLang="it-IT" baseline="-25000" lang="it-IT" sz="2300">
                  <a:solidFill>
                    <a:srgbClr val="FFFFFF"/>
                  </a:solidFill>
                  <a:latin charset="0" panose="030F0702030302020204" pitchFamily="66" typeface="Comic Sans MS"/>
                </a:rPr>
                <a:t>2</a:t>
              </a:r>
              <a:r>
                <a:rPr altLang="it-IT" lang="it-IT" sz="2300">
                  <a:solidFill>
                    <a:srgbClr val="FFFFFF"/>
                  </a:solidFill>
                  <a:latin charset="0" panose="030F0702030302020204" pitchFamily="66" typeface="Comic Sans MS"/>
                </a:rPr>
                <a:t>A</a:t>
              </a:r>
              <a:r>
                <a:rPr altLang="it-IT" baseline="30000" lang="it-IT" sz="2300">
                  <a:solidFill>
                    <a:srgbClr val="FFFFFF"/>
                  </a:solidFill>
                  <a:latin charset="0" panose="030F0702030302020204" pitchFamily="66" typeface="Comic Sans MS"/>
                </a:rPr>
                <a:t>+</a:t>
              </a:r>
              <a:r>
                <a:rPr altLang="it-IT" lang="it-IT" sz="2300">
                  <a:solidFill>
                    <a:srgbClr val="FFFFFF"/>
                  </a:solidFill>
                  <a:latin charset="0" panose="030F0702030302020204" pitchFamily="66" typeface="Comic Sans MS"/>
                </a:rPr>
                <a:t> + OH</a:t>
              </a:r>
              <a:r>
                <a:rPr altLang="it-IT" b="1" baseline="46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–</a:t>
              </a:r>
              <a:endParaRPr altLang="it-IT" b="1" baseline="46000" lang="it-IT" sz="2500">
                <a:solidFill>
                  <a:srgbClr val="FFFF00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69664" name="Line 34"/>
            <p:cNvSpPr>
              <a:spLocks noChangeShapeType="1"/>
            </p:cNvSpPr>
            <p:nvPr/>
          </p:nvSpPr>
          <p:spPr>
            <a:xfrm>
              <a:off x="4295775" y="2236788"/>
              <a:ext cx="627063" cy="317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9665" name="Line 35"/>
            <p:cNvSpPr>
              <a:spLocks noChangeShapeType="1"/>
            </p:cNvSpPr>
            <p:nvPr/>
          </p:nvSpPr>
          <p:spPr>
            <a:xfrm flipH="1">
              <a:off x="4295775" y="2366963"/>
              <a:ext cx="627063" cy="317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9666" name="Line 36"/>
            <p:cNvSpPr>
              <a:spLocks noChangeShapeType="1"/>
            </p:cNvSpPr>
            <p:nvPr/>
          </p:nvSpPr>
          <p:spPr>
            <a:xfrm>
              <a:off x="4311650" y="1871663"/>
              <a:ext cx="627063" cy="476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9667" name="Line 37"/>
            <p:cNvSpPr>
              <a:spLocks noChangeShapeType="1"/>
            </p:cNvSpPr>
            <p:nvPr/>
          </p:nvSpPr>
          <p:spPr>
            <a:xfrm flipH="1">
              <a:off x="4311650" y="2003425"/>
              <a:ext cx="627063" cy="317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45" name="Gruppo 44"/>
          <p:cNvGrpSpPr>
            <a:grpSpLocks/>
          </p:cNvGrpSpPr>
          <p:nvPr/>
        </p:nvGrpSpPr>
        <p:grpSpPr>
          <a:xfrm>
            <a:off x="8040688" y="2133602"/>
            <a:ext cx="2349500" cy="878671"/>
            <a:chOff x="404813" y="2363788"/>
            <a:chExt cx="2349500" cy="878855"/>
          </a:xfrm>
        </p:grpSpPr>
        <p:sp>
          <p:nvSpPr>
            <p:cNvPr id="69659" name="Text Box 38"/>
            <p:cNvSpPr txBox="1">
              <a:spLocks noChangeArrowheads="1"/>
            </p:cNvSpPr>
            <p:nvPr/>
          </p:nvSpPr>
          <p:spPr>
            <a:xfrm>
              <a:off x="404813" y="2592388"/>
              <a:ext cx="681037" cy="47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K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a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 =</a:t>
              </a:r>
            </a:p>
          </p:txBody>
        </p:sp>
        <p:sp>
          <p:nvSpPr>
            <p:cNvPr id="69660" name="Text Box 39"/>
            <p:cNvSpPr txBox="1">
              <a:spLocks noChangeArrowheads="1"/>
            </p:cNvSpPr>
            <p:nvPr/>
          </p:nvSpPr>
          <p:spPr>
            <a:xfrm>
              <a:off x="1106488" y="2363788"/>
              <a:ext cx="1647825" cy="47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[H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O</a:t>
              </a:r>
              <a:r>
                <a:rPr altLang="it-IT" b="1" baseline="30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] [A</a:t>
              </a:r>
              <a:r>
                <a:rPr altLang="it-IT" b="1" baseline="46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–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 ]</a:t>
              </a:r>
            </a:p>
          </p:txBody>
        </p:sp>
        <p:sp>
          <p:nvSpPr>
            <p:cNvPr id="69661" name="Text Box 40"/>
            <p:cNvSpPr txBox="1">
              <a:spLocks noChangeArrowheads="1"/>
            </p:cNvSpPr>
            <p:nvPr/>
          </p:nvSpPr>
          <p:spPr>
            <a:xfrm>
              <a:off x="1530350" y="2765425"/>
              <a:ext cx="770276" cy="4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[HA</a:t>
              </a:r>
              <a:r>
                <a:rPr altLang="it-IT" b="1" baseline="46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 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]</a:t>
              </a:r>
            </a:p>
          </p:txBody>
        </p:sp>
        <p:sp>
          <p:nvSpPr>
            <p:cNvPr id="69662" name="Line 41"/>
            <p:cNvSpPr>
              <a:spLocks noChangeShapeType="1"/>
            </p:cNvSpPr>
            <p:nvPr/>
          </p:nvSpPr>
          <p:spPr>
            <a:xfrm>
              <a:off x="1068388" y="2841625"/>
              <a:ext cx="1682750" cy="0"/>
            </a:xfrm>
            <a:prstGeom prst="line">
              <a:avLst/>
            </a:prstGeom>
            <a:noFill/>
            <a:ln w="47625">
              <a:solidFill>
                <a:srgbClr val="FFFFFF"/>
              </a:solidFill>
              <a:round/>
              <a:headEnd/>
              <a:tailEnd len="lg" type="none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50" name="Gruppo 49"/>
          <p:cNvGrpSpPr>
            <a:grpSpLocks/>
          </p:cNvGrpSpPr>
          <p:nvPr/>
        </p:nvGrpSpPr>
        <p:grpSpPr>
          <a:xfrm>
            <a:off x="8020050" y="3141664"/>
            <a:ext cx="2628900" cy="889782"/>
            <a:chOff x="3619500" y="2363788"/>
            <a:chExt cx="2628900" cy="889967"/>
          </a:xfrm>
        </p:grpSpPr>
        <p:sp>
          <p:nvSpPr>
            <p:cNvPr id="69655" name="Text Box 42"/>
            <p:cNvSpPr txBox="1">
              <a:spLocks noChangeArrowheads="1"/>
            </p:cNvSpPr>
            <p:nvPr/>
          </p:nvSpPr>
          <p:spPr>
            <a:xfrm>
              <a:off x="3619500" y="2601913"/>
              <a:ext cx="692150" cy="47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K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b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 =</a:t>
              </a:r>
            </a:p>
          </p:txBody>
        </p:sp>
        <p:sp>
          <p:nvSpPr>
            <p:cNvPr id="69656" name="Text Box 43"/>
            <p:cNvSpPr txBox="1">
              <a:spLocks noChangeArrowheads="1"/>
            </p:cNvSpPr>
            <p:nvPr/>
          </p:nvSpPr>
          <p:spPr>
            <a:xfrm>
              <a:off x="4370388" y="2363788"/>
              <a:ext cx="1862137" cy="47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[H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2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A</a:t>
              </a:r>
              <a:r>
                <a:rPr altLang="it-IT" b="1" baseline="30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] [OH</a:t>
              </a:r>
              <a:r>
                <a:rPr altLang="it-IT" b="1" baseline="46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–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 ]</a:t>
              </a:r>
            </a:p>
          </p:txBody>
        </p:sp>
        <p:sp>
          <p:nvSpPr>
            <p:cNvPr id="69657" name="Text Box 44"/>
            <p:cNvSpPr txBox="1">
              <a:spLocks noChangeArrowheads="1"/>
            </p:cNvSpPr>
            <p:nvPr/>
          </p:nvSpPr>
          <p:spPr>
            <a:xfrm>
              <a:off x="4841875" y="2776538"/>
              <a:ext cx="726738" cy="477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[HA]</a:t>
              </a:r>
            </a:p>
          </p:txBody>
        </p:sp>
        <p:sp>
          <p:nvSpPr>
            <p:cNvPr id="69658" name="Line 45"/>
            <p:cNvSpPr>
              <a:spLocks noChangeShapeType="1"/>
            </p:cNvSpPr>
            <p:nvPr/>
          </p:nvSpPr>
          <p:spPr>
            <a:xfrm>
              <a:off x="4305300" y="2852738"/>
              <a:ext cx="1943100" cy="3175"/>
            </a:xfrm>
            <a:prstGeom prst="line">
              <a:avLst/>
            </a:prstGeom>
            <a:noFill/>
            <a:ln w="47625">
              <a:solidFill>
                <a:schemeClr val="bg1"/>
              </a:solidFill>
              <a:round/>
              <a:headEnd/>
              <a:tailEnd len="lg" type="none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sp>
        <p:nvSpPr>
          <p:cNvPr id="60" name="Text Box 46"/>
          <p:cNvSpPr txBox="1">
            <a:spLocks noChangeArrowheads="1"/>
          </p:cNvSpPr>
          <p:nvPr/>
        </p:nvSpPr>
        <p:spPr>
          <a:xfrm>
            <a:off x="1524000" y="4149726"/>
            <a:ext cx="9036050" cy="51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300">
                <a:solidFill>
                  <a:srgbClr val="FFFFFF"/>
                </a:solidFill>
                <a:latin charset="0" panose="030F0702030302020204" pitchFamily="66" typeface="Comic Sans MS"/>
              </a:rPr>
              <a:t>Punto </a:t>
            </a:r>
            <a:r>
              <a:rPr altLang="it-IT" b="1" lang="it-IT" sz="2300" u="sng">
                <a:solidFill>
                  <a:srgbClr val="FFFFFF"/>
                </a:solidFill>
                <a:latin charset="0" panose="030F0702030302020204" pitchFamily="66" typeface="Comic Sans MS"/>
              </a:rPr>
              <a:t>ISOELETTRICO</a:t>
            </a:r>
            <a:r>
              <a:rPr altLang="it-IT" lang="it-IT" sz="2300">
                <a:solidFill>
                  <a:srgbClr val="FFFFFF"/>
                </a:solidFill>
                <a:latin charset="0" panose="030F0702030302020204" pitchFamily="66" typeface="Comic Sans MS"/>
              </a:rPr>
              <a:t> è il valore del pH in cui  </a:t>
            </a:r>
            <a:r>
              <a:rPr altLang="it-IT" b="1" lang="it-IT" sz="2300">
                <a:solidFill>
                  <a:srgbClr val="FFFFFF"/>
                </a:solidFill>
                <a:latin charset="0" panose="030F0702030302020204" pitchFamily="66" typeface="Comic Sans MS"/>
              </a:rPr>
              <a:t>[A</a:t>
            </a:r>
            <a:r>
              <a:rPr altLang="it-IT" b="1" baseline="46000" lang="it-IT" sz="2300">
                <a:solidFill>
                  <a:srgbClr val="FFFFFF"/>
                </a:solidFill>
                <a:latin charset="0" panose="020B0604020202020204" pitchFamily="34" typeface="Arial"/>
              </a:rPr>
              <a:t>–</a:t>
            </a:r>
            <a:r>
              <a:rPr altLang="it-IT" b="1" lang="it-IT" sz="2300">
                <a:solidFill>
                  <a:srgbClr val="FFFFFF"/>
                </a:solidFill>
                <a:latin charset="0" panose="030F0702030302020204" pitchFamily="66" typeface="Comic Sans MS"/>
              </a:rPr>
              <a:t>] = [H</a:t>
            </a:r>
            <a:r>
              <a:rPr altLang="it-IT" b="1" baseline="-25000" lang="it-IT" sz="2300">
                <a:solidFill>
                  <a:srgbClr val="FFFFFF"/>
                </a:solidFill>
                <a:latin charset="0" panose="030F0702030302020204" pitchFamily="66" typeface="Comic Sans MS"/>
              </a:rPr>
              <a:t>2</a:t>
            </a:r>
            <a:r>
              <a:rPr altLang="it-IT" b="1" lang="it-IT" sz="2300">
                <a:solidFill>
                  <a:srgbClr val="FFFFFF"/>
                </a:solidFill>
                <a:latin charset="0" panose="030F0702030302020204" pitchFamily="66" typeface="Comic Sans MS"/>
              </a:rPr>
              <a:t>A</a:t>
            </a:r>
            <a:r>
              <a:rPr altLang="it-IT" b="1" baseline="30000" lang="it-IT" sz="2300">
                <a:solidFill>
                  <a:srgbClr val="FFFFFF"/>
                </a:solidFill>
                <a:latin charset="0" panose="030F0702030302020204" pitchFamily="66" typeface="Comic Sans MS"/>
              </a:rPr>
              <a:t>+</a:t>
            </a:r>
            <a:r>
              <a:rPr altLang="it-IT" b="1" lang="it-IT" sz="2300">
                <a:solidFill>
                  <a:srgbClr val="FFFFFF"/>
                </a:solidFill>
                <a:latin charset="0" panose="030F0702030302020204" pitchFamily="66" typeface="Comic Sans MS"/>
              </a:rPr>
              <a:t>]</a:t>
            </a:r>
            <a:endParaRPr altLang="it-IT" lang="it-IT" sz="2300">
              <a:solidFill>
                <a:srgbClr val="FFFFFF"/>
              </a:solidFill>
              <a:latin charset="0" panose="030F0702030302020204" pitchFamily="66" typeface="Comic Sans MS"/>
            </a:endParaRPr>
          </a:p>
        </p:txBody>
      </p:sp>
      <p:grpSp>
        <p:nvGrpSpPr>
          <p:cNvPr id="72" name="Gruppo 71"/>
          <p:cNvGrpSpPr>
            <a:grpSpLocks/>
          </p:cNvGrpSpPr>
          <p:nvPr/>
        </p:nvGrpSpPr>
        <p:grpSpPr>
          <a:xfrm>
            <a:off x="3000376" y="4724401"/>
            <a:ext cx="5472113" cy="1066866"/>
            <a:chOff x="2398" y="4653136"/>
            <a:chExt cx="5472608" cy="1065446"/>
          </a:xfrm>
        </p:grpSpPr>
        <p:grpSp>
          <p:nvGrpSpPr>
            <p:cNvPr id="69644" name="Gruppo 65"/>
            <p:cNvGrpSpPr>
              <a:grpSpLocks/>
            </p:cNvGrpSpPr>
            <p:nvPr/>
          </p:nvGrpSpPr>
          <p:grpSpPr>
            <a:xfrm>
              <a:off x="2398" y="4725144"/>
              <a:ext cx="4054437" cy="966787"/>
              <a:chOff x="1022003" y="5388322"/>
              <a:chExt cx="4054437" cy="966787"/>
            </a:xfrm>
          </p:grpSpPr>
          <p:sp>
            <p:nvSpPr>
              <p:cNvPr id="69650" name="Text Box 47"/>
              <p:cNvSpPr txBox="1">
                <a:spLocks noChangeArrowheads="1"/>
              </p:cNvSpPr>
              <p:nvPr/>
            </p:nvSpPr>
            <p:spPr>
              <a:xfrm>
                <a:off x="1022003" y="5631209"/>
                <a:ext cx="995363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00FFFF"/>
                    </a:solidFill>
                    <a:latin charset="0" panose="020B0604020202020204" pitchFamily="34" typeface="Arial"/>
                  </a:rPr>
                  <a:t>[A</a:t>
                </a:r>
                <a:r>
                  <a:rPr altLang="it-IT" b="1" baseline="46000" lang="it-IT" sz="2400">
                    <a:solidFill>
                      <a:srgbClr val="00FFFF"/>
                    </a:solidFill>
                    <a:latin charset="0" panose="020B0604020202020204" pitchFamily="34" typeface="Arial"/>
                  </a:rPr>
                  <a:t>–</a:t>
                </a:r>
                <a:r>
                  <a:rPr altLang="it-IT" b="1" lang="it-IT" sz="2400">
                    <a:solidFill>
                      <a:srgbClr val="00FFFF"/>
                    </a:solidFill>
                    <a:latin charset="0" panose="020B0604020202020204" pitchFamily="34" typeface="Arial"/>
                  </a:rPr>
                  <a:t> ] =</a:t>
                </a:r>
              </a:p>
            </p:txBody>
          </p:sp>
          <p:sp>
            <p:nvSpPr>
              <p:cNvPr id="69651" name="Text Box 48"/>
              <p:cNvSpPr txBox="1">
                <a:spLocks noChangeArrowheads="1"/>
              </p:cNvSpPr>
              <p:nvPr/>
            </p:nvSpPr>
            <p:spPr>
              <a:xfrm>
                <a:off x="2206278" y="5388322"/>
                <a:ext cx="796925" cy="477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300">
                    <a:solidFill>
                      <a:srgbClr val="00FFFF"/>
                    </a:solidFill>
                    <a:latin charset="0" panose="020B0604020202020204" pitchFamily="34" typeface="Arial"/>
                  </a:rPr>
                  <a:t>[HA ]</a:t>
                </a:r>
              </a:p>
            </p:txBody>
          </p:sp>
          <p:sp>
            <p:nvSpPr>
              <p:cNvPr id="69652" name="Text Box 49"/>
              <p:cNvSpPr txBox="1">
                <a:spLocks noChangeArrowheads="1"/>
              </p:cNvSpPr>
              <p:nvPr/>
            </p:nvSpPr>
            <p:spPr>
              <a:xfrm>
                <a:off x="2123728" y="5877272"/>
                <a:ext cx="966788" cy="477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300">
                    <a:solidFill>
                      <a:srgbClr val="00FFFF"/>
                    </a:solidFill>
                    <a:latin charset="0" panose="020B0604020202020204" pitchFamily="34" typeface="Arial"/>
                  </a:rPr>
                  <a:t>[H</a:t>
                </a:r>
                <a:r>
                  <a:rPr altLang="it-IT" b="1" baseline="-25000" lang="it-IT" sz="2300">
                    <a:solidFill>
                      <a:srgbClr val="00FFFF"/>
                    </a:solidFill>
                    <a:latin charset="0" panose="020B0604020202020204" pitchFamily="34" typeface="Arial"/>
                  </a:rPr>
                  <a:t>3</a:t>
                </a:r>
                <a:r>
                  <a:rPr altLang="it-IT" b="1" lang="it-IT" sz="2300">
                    <a:solidFill>
                      <a:srgbClr val="00FFFF"/>
                    </a:solidFill>
                    <a:latin charset="0" panose="020B0604020202020204" pitchFamily="34" typeface="Arial"/>
                  </a:rPr>
                  <a:t>O</a:t>
                </a:r>
                <a:r>
                  <a:rPr altLang="it-IT" b="1" baseline="30000" lang="it-IT" sz="2300">
                    <a:solidFill>
                      <a:srgbClr val="00FFFF"/>
                    </a:solidFill>
                    <a:latin charset="0" panose="020B0604020202020204" pitchFamily="34" typeface="Arial"/>
                  </a:rPr>
                  <a:t>+</a:t>
                </a:r>
                <a:r>
                  <a:rPr altLang="it-IT" b="1" lang="it-IT" sz="2300">
                    <a:solidFill>
                      <a:srgbClr val="00FFFF"/>
                    </a:solidFill>
                    <a:latin charset="0" panose="020B0604020202020204" pitchFamily="34" typeface="Arial"/>
                  </a:rPr>
                  <a:t>]</a:t>
                </a:r>
              </a:p>
            </p:txBody>
          </p:sp>
          <p:sp>
            <p:nvSpPr>
              <p:cNvPr id="69653" name="Line 50"/>
              <p:cNvSpPr>
                <a:spLocks noChangeShapeType="1"/>
              </p:cNvSpPr>
              <p:nvPr/>
            </p:nvSpPr>
            <p:spPr>
              <a:xfrm>
                <a:off x="2117378" y="5902672"/>
                <a:ext cx="1028700" cy="0"/>
              </a:xfrm>
              <a:prstGeom prst="line">
                <a:avLst/>
              </a:prstGeom>
              <a:noFill/>
              <a:ln w="47625">
                <a:solidFill>
                  <a:srgbClr val="00FFFF"/>
                </a:solidFill>
                <a:round/>
                <a:headEnd/>
                <a:tailEnd len="lg" type="none" w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 bIns="45710" lIns="91420" numCol="1" rIns="91420" tIns="45710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altLang="it-IT" lang="it-IT" sz="2400">
                  <a:solidFill>
                    <a:srgbClr val="000000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endParaRPr>
              </a:p>
            </p:txBody>
          </p:sp>
          <p:sp>
            <p:nvSpPr>
              <p:cNvPr id="69654" name="Text Box 51"/>
              <p:cNvSpPr txBox="1">
                <a:spLocks noChangeArrowheads="1"/>
              </p:cNvSpPr>
              <p:nvPr/>
            </p:nvSpPr>
            <p:spPr>
              <a:xfrm>
                <a:off x="3187353" y="5650259"/>
                <a:ext cx="1889087" cy="476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300">
                    <a:solidFill>
                      <a:srgbClr val="00FFFF"/>
                    </a:solidFill>
                    <a:latin charset="0" panose="020B0604020202020204" pitchFamily="34" typeface="Arial"/>
                  </a:rPr>
                  <a:t>K</a:t>
                </a:r>
                <a:r>
                  <a:rPr altLang="it-IT" b="1" baseline="-25000" lang="it-IT" sz="2300">
                    <a:solidFill>
                      <a:srgbClr val="00FFFF"/>
                    </a:solidFill>
                    <a:latin charset="0" panose="020B0604020202020204" pitchFamily="34" typeface="Arial"/>
                  </a:rPr>
                  <a:t>a </a:t>
                </a:r>
                <a:r>
                  <a:rPr altLang="it-IT" b="1" lang="it-IT" sz="2300">
                    <a:solidFill>
                      <a:srgbClr val="00FFFF"/>
                    </a:solidFill>
                    <a:latin charset="0" panose="020B0604020202020204" pitchFamily="34" typeface="Arial"/>
                  </a:rPr>
                  <a:t>=</a:t>
                </a:r>
                <a:r>
                  <a:rPr altLang="it-IT" b="1" baseline="-25000" lang="it-IT" sz="2300">
                    <a:solidFill>
                      <a:srgbClr val="00FFFF"/>
                    </a:solidFill>
                    <a:latin charset="0" panose="020B0604020202020204" pitchFamily="34" typeface="Arial"/>
                  </a:rPr>
                  <a:t> </a:t>
                </a:r>
                <a:r>
                  <a:rPr altLang="it-IT" b="1" lang="it-IT" sz="2300">
                    <a:solidFill>
                      <a:srgbClr val="00FFFF"/>
                    </a:solidFill>
                    <a:latin charset="0" panose="020B0604020202020204" pitchFamily="34" typeface="Arial"/>
                  </a:rPr>
                  <a:t> [H</a:t>
                </a:r>
                <a:r>
                  <a:rPr altLang="it-IT" b="1" baseline="-25000" lang="it-IT" sz="2300">
                    <a:solidFill>
                      <a:srgbClr val="00FFFF"/>
                    </a:solidFill>
                    <a:latin charset="0" panose="020B0604020202020204" pitchFamily="34" typeface="Arial"/>
                  </a:rPr>
                  <a:t>2</a:t>
                </a:r>
                <a:r>
                  <a:rPr altLang="it-IT" b="1" lang="it-IT" sz="2300">
                    <a:solidFill>
                      <a:srgbClr val="00FFFF"/>
                    </a:solidFill>
                    <a:latin charset="0" panose="020B0604020202020204" pitchFamily="34" typeface="Arial"/>
                  </a:rPr>
                  <a:t>A</a:t>
                </a:r>
                <a:r>
                  <a:rPr altLang="it-IT" b="1" baseline="30000" lang="it-IT" sz="2300">
                    <a:solidFill>
                      <a:srgbClr val="00FFFF"/>
                    </a:solidFill>
                    <a:latin charset="0" panose="020B0604020202020204" pitchFamily="34" typeface="Arial"/>
                  </a:rPr>
                  <a:t>+</a:t>
                </a:r>
                <a:r>
                  <a:rPr altLang="it-IT" b="1" lang="it-IT" sz="2300">
                    <a:solidFill>
                      <a:srgbClr val="00FFFF"/>
                    </a:solidFill>
                    <a:latin charset="0" panose="020B0604020202020204" pitchFamily="34" typeface="Arial"/>
                  </a:rPr>
                  <a:t>] =</a:t>
                </a:r>
              </a:p>
            </p:txBody>
          </p:sp>
        </p:grpSp>
        <p:sp>
          <p:nvSpPr>
            <p:cNvPr id="69645" name="Text Box 52"/>
            <p:cNvSpPr txBox="1">
              <a:spLocks noChangeArrowheads="1"/>
            </p:cNvSpPr>
            <p:nvPr/>
          </p:nvSpPr>
          <p:spPr>
            <a:xfrm>
              <a:off x="4157672" y="4753149"/>
              <a:ext cx="796925" cy="47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00FFFF"/>
                  </a:solidFill>
                  <a:latin charset="0" panose="020B0604020202020204" pitchFamily="34" typeface="Arial"/>
                </a:rPr>
                <a:t>[HA ]</a:t>
              </a:r>
            </a:p>
          </p:txBody>
        </p:sp>
        <p:sp>
          <p:nvSpPr>
            <p:cNvPr id="69646" name="Text Box 53"/>
            <p:cNvSpPr txBox="1">
              <a:spLocks noChangeArrowheads="1"/>
            </p:cNvSpPr>
            <p:nvPr/>
          </p:nvSpPr>
          <p:spPr>
            <a:xfrm>
              <a:off x="4075122" y="5242099"/>
              <a:ext cx="808565" cy="476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00FFFF"/>
                  </a:solidFill>
                  <a:latin charset="0" panose="020B0604020202020204" pitchFamily="34" typeface="Arial"/>
                </a:rPr>
                <a:t>[OH</a:t>
              </a:r>
              <a:r>
                <a:rPr altLang="it-IT" b="1" baseline="30000" lang="it-IT" sz="2300">
                  <a:solidFill>
                    <a:srgbClr val="00FFFF"/>
                  </a:solidFill>
                  <a:latin charset="0" panose="020B0604020202020204" pitchFamily="34" typeface="Arial"/>
                </a:rPr>
                <a:t>-</a:t>
              </a:r>
              <a:r>
                <a:rPr altLang="it-IT" b="1" lang="it-IT" sz="2300">
                  <a:solidFill>
                    <a:srgbClr val="00FFFF"/>
                  </a:solidFill>
                  <a:latin charset="0" panose="020B0604020202020204" pitchFamily="34" typeface="Arial"/>
                </a:rPr>
                <a:t>]</a:t>
              </a:r>
            </a:p>
          </p:txBody>
        </p:sp>
        <p:sp>
          <p:nvSpPr>
            <p:cNvPr id="69647" name="Line 54"/>
            <p:cNvSpPr>
              <a:spLocks noChangeShapeType="1"/>
            </p:cNvSpPr>
            <p:nvPr/>
          </p:nvSpPr>
          <p:spPr>
            <a:xfrm>
              <a:off x="4068233" y="5267499"/>
              <a:ext cx="974725" cy="0"/>
            </a:xfrm>
            <a:prstGeom prst="line">
              <a:avLst/>
            </a:prstGeom>
            <a:noFill/>
            <a:ln w="47625">
              <a:solidFill>
                <a:srgbClr val="00FFFF"/>
              </a:solidFill>
              <a:round/>
              <a:headEnd/>
              <a:tailEnd len="lg" type="none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9648" name="Text Box 55"/>
            <p:cNvSpPr txBox="1">
              <a:spLocks noChangeArrowheads="1"/>
            </p:cNvSpPr>
            <p:nvPr/>
          </p:nvSpPr>
          <p:spPr>
            <a:xfrm>
              <a:off x="4637097" y="4653136"/>
              <a:ext cx="104847" cy="335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baseline="-25000" lang="it-IT" sz="2300">
                <a:solidFill>
                  <a:srgbClr val="00FFFF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69649" name="Text Box 61"/>
            <p:cNvSpPr txBox="1">
              <a:spLocks noChangeArrowheads="1"/>
            </p:cNvSpPr>
            <p:nvPr/>
          </p:nvSpPr>
          <p:spPr>
            <a:xfrm>
              <a:off x="5036856" y="5002386"/>
              <a:ext cx="438150" cy="47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00FFFF"/>
                  </a:solidFill>
                  <a:latin charset="0" panose="020B0604020202020204" pitchFamily="34" typeface="Arial"/>
                </a:rPr>
                <a:t>K</a:t>
              </a:r>
              <a:r>
                <a:rPr altLang="it-IT" b="1" baseline="-25000" lang="it-IT" sz="2300">
                  <a:solidFill>
                    <a:srgbClr val="00FFFF"/>
                  </a:solidFill>
                  <a:latin charset="0" panose="020B0604020202020204" pitchFamily="34" typeface="Arial"/>
                </a:rPr>
                <a:t>b</a:t>
              </a:r>
              <a:endParaRPr altLang="it-IT" b="1" lang="it-IT" sz="2300">
                <a:solidFill>
                  <a:srgbClr val="00FFFF"/>
                </a:solidFill>
                <a:latin charset="0" panose="020B0604020202020204" pitchFamily="34" typeface="Arial"/>
              </a:endParaRPr>
            </a:p>
          </p:txBody>
        </p:sp>
      </p:grpSp>
      <p:pic>
        <p:nvPicPr>
          <p:cNvPr id="2" name="Audio 1">
            <a:hlinkClick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1125415238"/>
      </p:ext>
    </p:extLst>
  </p:cSld>
  <p:clrMapOvr>
    <a:masterClrMapping/>
  </p:clrMapOvr>
  <p:transition advTm="231049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 nodeType="clickPar">
                      <p:stCondLst>
                        <p:cond delay="indefinite"/>
                      </p:stCondLst>
                      <p:childTnLst>
                        <p:par>
                          <p:cTn fill="hold" id="3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7" nodeType="clickPar">
                      <p:stCondLst>
                        <p:cond delay="indefinite"/>
                      </p:stCondLst>
                      <p:childTnLst>
                        <p:par>
                          <p:cTn fill="hold" id="3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41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grpId="0" spid="6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uppo 80"/>
          <p:cNvGrpSpPr>
            <a:grpSpLocks/>
          </p:cNvGrpSpPr>
          <p:nvPr/>
        </p:nvGrpSpPr>
        <p:grpSpPr>
          <a:xfrm>
            <a:off x="1550989" y="692151"/>
            <a:ext cx="2276475" cy="1020763"/>
            <a:chOff x="26688" y="692696"/>
            <a:chExt cx="2276475" cy="1019746"/>
          </a:xfrm>
        </p:grpSpPr>
        <p:grpSp>
          <p:nvGrpSpPr>
            <p:cNvPr id="70703" name="Gruppo 1"/>
            <p:cNvGrpSpPr>
              <a:grpSpLocks/>
            </p:cNvGrpSpPr>
            <p:nvPr/>
          </p:nvGrpSpPr>
          <p:grpSpPr>
            <a:xfrm>
              <a:off x="26688" y="692696"/>
              <a:ext cx="2276475" cy="1019746"/>
              <a:chOff x="26988" y="4858767"/>
              <a:chExt cx="2276475" cy="1019746"/>
            </a:xfrm>
          </p:grpSpPr>
          <p:sp>
            <p:nvSpPr>
              <p:cNvPr id="70705" name="Text Box 57"/>
              <p:cNvSpPr txBox="1">
                <a:spLocks noChangeArrowheads="1"/>
              </p:cNvSpPr>
              <p:nvPr/>
            </p:nvSpPr>
            <p:spPr>
              <a:xfrm>
                <a:off x="312738" y="4858767"/>
                <a:ext cx="427037" cy="477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300">
                    <a:solidFill>
                      <a:srgbClr val="FFFFFF"/>
                    </a:solidFill>
                    <a:latin charset="0" panose="020B0604020202020204" pitchFamily="34" typeface="Arial"/>
                  </a:rPr>
                  <a:t>K</a:t>
                </a:r>
                <a:r>
                  <a:rPr altLang="it-IT" b="1" baseline="-25000" lang="it-IT" sz="2300">
                    <a:solidFill>
                      <a:srgbClr val="FFFFFF"/>
                    </a:solidFill>
                    <a:latin charset="0" panose="020B0604020202020204" pitchFamily="34" typeface="Arial"/>
                  </a:rPr>
                  <a:t>a</a:t>
                </a:r>
                <a:endPara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endParaRPr>
              </a:p>
            </p:txBody>
          </p:sp>
          <p:sp>
            <p:nvSpPr>
              <p:cNvPr id="70706" name="Text Box 58"/>
              <p:cNvSpPr txBox="1">
                <a:spLocks noChangeArrowheads="1"/>
              </p:cNvSpPr>
              <p:nvPr/>
            </p:nvSpPr>
            <p:spPr>
              <a:xfrm>
                <a:off x="26988" y="5400675"/>
                <a:ext cx="966787" cy="477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300">
                    <a:solidFill>
                      <a:srgbClr val="FFFFFF"/>
                    </a:solidFill>
                    <a:latin charset="0" panose="020B0604020202020204" pitchFamily="34" typeface="Arial"/>
                  </a:rPr>
                  <a:t>[H</a:t>
                </a:r>
                <a:r>
                  <a:rPr altLang="it-IT" b="1" baseline="-25000" lang="it-IT" sz="2300">
                    <a:solidFill>
                      <a:srgbClr val="FFFFFF"/>
                    </a:solidFill>
                    <a:latin charset="0" panose="020B0604020202020204" pitchFamily="34" typeface="Arial"/>
                  </a:rPr>
                  <a:t>3</a:t>
                </a:r>
                <a:r>
                  <a:rPr altLang="it-IT" b="1" lang="it-IT" sz="2300">
                    <a:solidFill>
                      <a:srgbClr val="FFFFFF"/>
                    </a:solidFill>
                    <a:latin charset="0" panose="020B0604020202020204" pitchFamily="34" typeface="Arial"/>
                  </a:rPr>
                  <a:t>O</a:t>
                </a:r>
                <a:r>
                  <a:rPr altLang="it-IT" b="1" baseline="30000" lang="it-IT" sz="2300">
                    <a:solidFill>
                      <a:srgbClr val="FFFFFF"/>
                    </a:solidFill>
                    <a:latin charset="0" panose="020B0604020202020204" pitchFamily="34" typeface="Arial"/>
                  </a:rPr>
                  <a:t>+</a:t>
                </a:r>
                <a:r>
                  <a:rPr altLang="it-IT" b="1" lang="it-IT" sz="2300">
                    <a:solidFill>
                      <a:srgbClr val="FFFFFF"/>
                    </a:solidFill>
                    <a:latin charset="0" panose="020B0604020202020204" pitchFamily="34" typeface="Arial"/>
                  </a:rPr>
                  <a:t>]</a:t>
                </a:r>
              </a:p>
            </p:txBody>
          </p:sp>
          <p:sp>
            <p:nvSpPr>
              <p:cNvPr id="70707" name="Line 59"/>
              <p:cNvSpPr>
                <a:spLocks noChangeShapeType="1"/>
              </p:cNvSpPr>
              <p:nvPr/>
            </p:nvSpPr>
            <p:spPr>
              <a:xfrm>
                <a:off x="49213" y="5426075"/>
                <a:ext cx="974725" cy="0"/>
              </a:xfrm>
              <a:prstGeom prst="line">
                <a:avLst/>
              </a:prstGeom>
              <a:noFill/>
              <a:ln w="47625">
                <a:solidFill>
                  <a:srgbClr val="FFFFFF"/>
                </a:solidFill>
                <a:round/>
                <a:headEnd/>
                <a:tailEnd len="lg" type="none" w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 bIns="45710" lIns="91420" numCol="1" rIns="91420" tIns="45710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altLang="it-IT" lang="it-IT" sz="2400">
                  <a:solidFill>
                    <a:srgbClr val="000000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endParaRPr>
              </a:p>
            </p:txBody>
          </p:sp>
          <p:sp>
            <p:nvSpPr>
              <p:cNvPr id="70708" name="Text Box 60"/>
              <p:cNvSpPr txBox="1">
                <a:spLocks noChangeArrowheads="1"/>
              </p:cNvSpPr>
              <p:nvPr/>
            </p:nvSpPr>
            <p:spPr>
              <a:xfrm>
                <a:off x="1050925" y="5162550"/>
                <a:ext cx="276225" cy="477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300">
                    <a:solidFill>
                      <a:srgbClr val="FFFFFF"/>
                    </a:solidFill>
                    <a:latin charset="0" panose="020B0604020202020204" pitchFamily="34" typeface="Arial"/>
                  </a:rPr>
                  <a:t>=</a:t>
                </a:r>
              </a:p>
            </p:txBody>
          </p:sp>
          <p:sp>
            <p:nvSpPr>
              <p:cNvPr id="70709" name="Text Box 62"/>
              <p:cNvSpPr txBox="1">
                <a:spLocks noChangeArrowheads="1"/>
              </p:cNvSpPr>
              <p:nvPr/>
            </p:nvSpPr>
            <p:spPr>
              <a:xfrm>
                <a:off x="1304925" y="5400675"/>
                <a:ext cx="852488" cy="477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300">
                    <a:solidFill>
                      <a:srgbClr val="FFFFFF"/>
                    </a:solidFill>
                    <a:latin charset="0" panose="020B0604020202020204" pitchFamily="34" typeface="Arial"/>
                  </a:rPr>
                  <a:t>[OH</a:t>
                </a:r>
                <a:r>
                  <a:rPr altLang="it-IT" b="1" baseline="46000" lang="it-IT" sz="2300">
                    <a:solidFill>
                      <a:srgbClr val="FFFFFF"/>
                    </a:solidFill>
                    <a:latin charset="0" panose="020B0604020202020204" pitchFamily="34" typeface="Arial"/>
                  </a:rPr>
                  <a:t>–</a:t>
                </a:r>
                <a:r>
                  <a:rPr altLang="it-IT" b="1" lang="it-IT" sz="2300">
                    <a:solidFill>
                      <a:srgbClr val="FFFFFF"/>
                    </a:solidFill>
                    <a:latin charset="0" panose="020B0604020202020204" pitchFamily="34" typeface="Arial"/>
                  </a:rPr>
                  <a:t>]</a:t>
                </a:r>
              </a:p>
            </p:txBody>
          </p:sp>
          <p:sp>
            <p:nvSpPr>
              <p:cNvPr id="70710" name="Line 63"/>
              <p:cNvSpPr>
                <a:spLocks noChangeShapeType="1"/>
              </p:cNvSpPr>
              <p:nvPr/>
            </p:nvSpPr>
            <p:spPr>
              <a:xfrm>
                <a:off x="1327150" y="5426075"/>
                <a:ext cx="976313" cy="0"/>
              </a:xfrm>
              <a:prstGeom prst="line">
                <a:avLst/>
              </a:prstGeom>
              <a:noFill/>
              <a:ln w="47625">
                <a:solidFill>
                  <a:srgbClr val="FFFFFF"/>
                </a:solidFill>
                <a:round/>
                <a:headEnd/>
                <a:tailEnd len="lg" type="none" w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 bIns="45710" lIns="91420" numCol="1" rIns="91420" tIns="45710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altLang="it-IT" lang="it-IT" sz="2400">
                  <a:solidFill>
                    <a:srgbClr val="000000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endParaRPr>
              </a:p>
            </p:txBody>
          </p:sp>
        </p:grpSp>
        <p:sp>
          <p:nvSpPr>
            <p:cNvPr id="70704" name="Text Box 57"/>
            <p:cNvSpPr txBox="1">
              <a:spLocks noChangeArrowheads="1"/>
            </p:cNvSpPr>
            <p:nvPr/>
          </p:nvSpPr>
          <p:spPr>
            <a:xfrm>
              <a:off x="1475656" y="692696"/>
              <a:ext cx="438198" cy="476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K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b</a:t>
              </a:r>
              <a:endParaRPr altLang="it-IT" b="1" lang="it-IT" sz="2300">
                <a:solidFill>
                  <a:srgbClr val="FFFFFF"/>
                </a:solidFill>
                <a:latin charset="0" panose="020B0604020202020204" pitchFamily="34" typeface="Arial"/>
              </a:endParaRPr>
            </a:p>
          </p:txBody>
        </p:sp>
      </p:grpSp>
      <p:grpSp>
        <p:nvGrpSpPr>
          <p:cNvPr id="35" name="Gruppo 34"/>
          <p:cNvGrpSpPr>
            <a:grpSpLocks/>
          </p:cNvGrpSpPr>
          <p:nvPr/>
        </p:nvGrpSpPr>
        <p:grpSpPr>
          <a:xfrm>
            <a:off x="7464426" y="620713"/>
            <a:ext cx="2911475" cy="1054100"/>
            <a:chOff x="247502" y="1997596"/>
            <a:chExt cx="2911003" cy="1053902"/>
          </a:xfrm>
        </p:grpSpPr>
        <p:sp>
          <p:nvSpPr>
            <p:cNvPr id="70695" name="Text Box 57"/>
            <p:cNvSpPr txBox="1">
              <a:spLocks noChangeArrowheads="1"/>
            </p:cNvSpPr>
            <p:nvPr/>
          </p:nvSpPr>
          <p:spPr>
            <a:xfrm>
              <a:off x="533252" y="1997596"/>
              <a:ext cx="427037" cy="47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K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a</a:t>
              </a:r>
              <a:endParaRPr altLang="it-IT" b="1" lang="it-IT" sz="2300">
                <a:solidFill>
                  <a:srgbClr val="FFFFFF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70696" name="Text Box 58"/>
            <p:cNvSpPr txBox="1">
              <a:spLocks noChangeArrowheads="1"/>
            </p:cNvSpPr>
            <p:nvPr/>
          </p:nvSpPr>
          <p:spPr>
            <a:xfrm>
              <a:off x="247502" y="2539504"/>
              <a:ext cx="966787" cy="47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[H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O</a:t>
              </a:r>
              <a:r>
                <a:rPr altLang="it-IT" b="1" baseline="30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]</a:t>
              </a:r>
            </a:p>
          </p:txBody>
        </p:sp>
        <p:sp>
          <p:nvSpPr>
            <p:cNvPr id="70697" name="Line 59"/>
            <p:cNvSpPr>
              <a:spLocks noChangeShapeType="1"/>
            </p:cNvSpPr>
            <p:nvPr/>
          </p:nvSpPr>
          <p:spPr>
            <a:xfrm>
              <a:off x="269727" y="2564904"/>
              <a:ext cx="974725" cy="0"/>
            </a:xfrm>
            <a:prstGeom prst="line">
              <a:avLst/>
            </a:prstGeom>
            <a:noFill/>
            <a:ln w="47625">
              <a:solidFill>
                <a:srgbClr val="FFFFFF"/>
              </a:solidFill>
              <a:round/>
              <a:headEnd/>
              <a:tailEnd len="lg" type="none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70698" name="Text Box 60"/>
            <p:cNvSpPr txBox="1">
              <a:spLocks noChangeArrowheads="1"/>
            </p:cNvSpPr>
            <p:nvPr/>
          </p:nvSpPr>
          <p:spPr>
            <a:xfrm>
              <a:off x="1271439" y="2301379"/>
              <a:ext cx="276225" cy="47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=</a:t>
              </a:r>
            </a:p>
          </p:txBody>
        </p:sp>
        <p:sp>
          <p:nvSpPr>
            <p:cNvPr id="70699" name="Line 63"/>
            <p:cNvSpPr>
              <a:spLocks noChangeShapeType="1"/>
            </p:cNvSpPr>
            <p:nvPr/>
          </p:nvSpPr>
          <p:spPr>
            <a:xfrm>
              <a:off x="1547664" y="2564904"/>
              <a:ext cx="1508150" cy="8756"/>
            </a:xfrm>
            <a:prstGeom prst="line">
              <a:avLst/>
            </a:prstGeom>
            <a:noFill/>
            <a:ln w="47625">
              <a:solidFill>
                <a:srgbClr val="FFFFFF"/>
              </a:solidFill>
              <a:round/>
              <a:headEnd/>
              <a:tailEnd len="lg" type="none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70700" name="Text Box 57"/>
            <p:cNvSpPr txBox="1">
              <a:spLocks noChangeArrowheads="1"/>
            </p:cNvSpPr>
            <p:nvPr/>
          </p:nvSpPr>
          <p:spPr>
            <a:xfrm>
              <a:off x="1759670" y="1997596"/>
              <a:ext cx="438127" cy="477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K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b</a:t>
              </a:r>
              <a:endParaRPr altLang="it-IT" b="1" lang="it-IT" sz="2300">
                <a:solidFill>
                  <a:srgbClr val="FFFFFF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70701" name="Text Box 67"/>
            <p:cNvSpPr txBox="1">
              <a:spLocks noChangeArrowheads="1"/>
            </p:cNvSpPr>
            <p:nvPr/>
          </p:nvSpPr>
          <p:spPr>
            <a:xfrm>
              <a:off x="2225874" y="2573660"/>
              <a:ext cx="469900" cy="47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K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w</a:t>
              </a:r>
              <a:endParaRPr altLang="it-IT" b="1" lang="it-IT" sz="2300">
                <a:solidFill>
                  <a:srgbClr val="FFFFFF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70702" name="Text Box 58"/>
            <p:cNvSpPr txBox="1">
              <a:spLocks noChangeArrowheads="1"/>
            </p:cNvSpPr>
            <p:nvPr/>
          </p:nvSpPr>
          <p:spPr>
            <a:xfrm>
              <a:off x="2191718" y="1997596"/>
              <a:ext cx="966787" cy="47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[H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O</a:t>
              </a:r>
              <a:r>
                <a:rPr altLang="it-IT" b="1" baseline="30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]</a:t>
              </a:r>
            </a:p>
          </p:txBody>
        </p:sp>
      </p:grpSp>
      <p:grpSp>
        <p:nvGrpSpPr>
          <p:cNvPr id="40" name="Gruppo 39"/>
          <p:cNvGrpSpPr>
            <a:grpSpLocks/>
          </p:cNvGrpSpPr>
          <p:nvPr/>
        </p:nvGrpSpPr>
        <p:grpSpPr>
          <a:xfrm>
            <a:off x="1847851" y="2276476"/>
            <a:ext cx="2701925" cy="912813"/>
            <a:chOff x="3995936" y="2060848"/>
            <a:chExt cx="2702148" cy="912936"/>
          </a:xfrm>
        </p:grpSpPr>
        <p:sp>
          <p:nvSpPr>
            <p:cNvPr id="70689" name="Text Box 66"/>
            <p:cNvSpPr txBox="1">
              <a:spLocks noChangeArrowheads="1"/>
            </p:cNvSpPr>
            <p:nvPr/>
          </p:nvSpPr>
          <p:spPr>
            <a:xfrm>
              <a:off x="5170661" y="2292623"/>
              <a:ext cx="276225" cy="47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=</a:t>
              </a:r>
            </a:p>
          </p:txBody>
        </p:sp>
        <p:sp>
          <p:nvSpPr>
            <p:cNvPr id="70690" name="Text Box 58"/>
            <p:cNvSpPr txBox="1">
              <a:spLocks noChangeArrowheads="1"/>
            </p:cNvSpPr>
            <p:nvPr/>
          </p:nvSpPr>
          <p:spPr>
            <a:xfrm>
              <a:off x="3995936" y="2276872"/>
              <a:ext cx="1076282" cy="477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[H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O</a:t>
              </a:r>
              <a:r>
                <a:rPr altLang="it-IT" b="1" baseline="30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]</a:t>
              </a:r>
              <a:r>
                <a:rPr altLang="it-IT" b="1" baseline="30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2</a:t>
              </a:r>
            </a:p>
          </p:txBody>
        </p:sp>
        <p:sp>
          <p:nvSpPr>
            <p:cNvPr id="70691" name="Text Box 81"/>
            <p:cNvSpPr txBox="1">
              <a:spLocks noChangeArrowheads="1"/>
            </p:cNvSpPr>
            <p:nvPr/>
          </p:nvSpPr>
          <p:spPr>
            <a:xfrm>
              <a:off x="5580112" y="2060848"/>
              <a:ext cx="427037" cy="47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K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a</a:t>
              </a:r>
              <a:endParaRPr altLang="it-IT" b="1" lang="it-IT" sz="2300">
                <a:solidFill>
                  <a:srgbClr val="FFFFFF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70692" name="Text Box 82"/>
            <p:cNvSpPr txBox="1">
              <a:spLocks noChangeArrowheads="1"/>
            </p:cNvSpPr>
            <p:nvPr/>
          </p:nvSpPr>
          <p:spPr>
            <a:xfrm>
              <a:off x="5602709" y="2495947"/>
              <a:ext cx="438150" cy="47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K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b</a:t>
              </a:r>
              <a:endParaRPr altLang="it-IT" b="1" lang="it-IT" sz="2300">
                <a:solidFill>
                  <a:srgbClr val="FFFFFF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70693" name="Line 83"/>
            <p:cNvSpPr>
              <a:spLocks noChangeShapeType="1"/>
            </p:cNvSpPr>
            <p:nvPr/>
          </p:nvSpPr>
          <p:spPr>
            <a:xfrm>
              <a:off x="5496347" y="2607072"/>
              <a:ext cx="706437" cy="0"/>
            </a:xfrm>
            <a:prstGeom prst="line">
              <a:avLst/>
            </a:prstGeom>
            <a:noFill/>
            <a:ln w="47625">
              <a:solidFill>
                <a:srgbClr val="FFFFFF"/>
              </a:solidFill>
              <a:round/>
              <a:headEnd/>
              <a:tailEnd len="lg" type="none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70694" name="Text Box 84"/>
            <p:cNvSpPr txBox="1">
              <a:spLocks noChangeArrowheads="1"/>
            </p:cNvSpPr>
            <p:nvPr/>
          </p:nvSpPr>
          <p:spPr>
            <a:xfrm>
              <a:off x="6228184" y="2276872"/>
              <a:ext cx="469900" cy="47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K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w</a:t>
              </a:r>
              <a:endParaRPr altLang="it-IT" b="1" lang="it-IT" sz="2300">
                <a:solidFill>
                  <a:srgbClr val="FFFFFF"/>
                </a:solidFill>
                <a:latin charset="0" panose="020B0604020202020204" pitchFamily="34" typeface="Arial"/>
              </a:endParaRPr>
            </a:p>
          </p:txBody>
        </p:sp>
      </p:grpSp>
      <p:sp>
        <p:nvSpPr>
          <p:cNvPr id="45" name="Text Box 85"/>
          <p:cNvSpPr txBox="1">
            <a:spLocks noChangeArrowheads="1"/>
          </p:cNvSpPr>
          <p:nvPr/>
        </p:nvSpPr>
        <p:spPr>
          <a:xfrm>
            <a:off x="4872039" y="2492376"/>
            <a:ext cx="2935287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 wrap="none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300">
                <a:solidFill>
                  <a:srgbClr val="FFFFFF"/>
                </a:solidFill>
                <a:latin charset="0" panose="030F0702030302020204" pitchFamily="66" typeface="Comic Sans MS"/>
              </a:rPr>
              <a:t>Al punto isoelettrico</a:t>
            </a:r>
          </a:p>
        </p:txBody>
      </p:sp>
      <p:grpSp>
        <p:nvGrpSpPr>
          <p:cNvPr id="46" name="Gruppo 45"/>
          <p:cNvGrpSpPr>
            <a:grpSpLocks/>
          </p:cNvGrpSpPr>
          <p:nvPr/>
        </p:nvGrpSpPr>
        <p:grpSpPr>
          <a:xfrm>
            <a:off x="6167439" y="3068638"/>
            <a:ext cx="2827337" cy="855662"/>
            <a:chOff x="2851150" y="6613525"/>
            <a:chExt cx="2827338" cy="855663"/>
          </a:xfrm>
        </p:grpSpPr>
        <p:sp>
          <p:nvSpPr>
            <p:cNvPr id="70682" name="Text Box 86"/>
            <p:cNvSpPr txBox="1">
              <a:spLocks noChangeArrowheads="1"/>
            </p:cNvSpPr>
            <p:nvPr/>
          </p:nvSpPr>
          <p:spPr>
            <a:xfrm>
              <a:off x="2851150" y="6835775"/>
              <a:ext cx="1384300" cy="47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[H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O</a:t>
              </a:r>
              <a:r>
                <a:rPr altLang="it-IT" b="1" baseline="30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]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is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 =</a:t>
              </a:r>
            </a:p>
          </p:txBody>
        </p:sp>
        <p:sp>
          <p:nvSpPr>
            <p:cNvPr id="70683" name="Text Box 87"/>
            <p:cNvSpPr txBox="1">
              <a:spLocks noChangeArrowheads="1"/>
            </p:cNvSpPr>
            <p:nvPr/>
          </p:nvSpPr>
          <p:spPr>
            <a:xfrm>
              <a:off x="4094163" y="6613525"/>
              <a:ext cx="364460" cy="62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3700">
                  <a:solidFill>
                    <a:srgbClr val="FFFFFF"/>
                  </a:solidFill>
                  <a:sym charset="2" panose="05050102010706020507" pitchFamily="18" typeface="Symbol"/>
                </a:rPr>
                <a:t></a:t>
              </a:r>
              <a:endParaRPr altLang="it-IT" lang="it-IT" sz="3700">
                <a:solidFill>
                  <a:srgbClr val="FFFFFF"/>
                </a:solidFill>
              </a:endParaRPr>
            </a:p>
          </p:txBody>
        </p:sp>
        <p:sp>
          <p:nvSpPr>
            <p:cNvPr id="70684" name="Line 88"/>
            <p:cNvSpPr>
              <a:spLocks noChangeShapeType="1"/>
            </p:cNvSpPr>
            <p:nvPr/>
          </p:nvSpPr>
          <p:spPr>
            <a:xfrm>
              <a:off x="4394200" y="6697663"/>
              <a:ext cx="900113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70685" name="Text Box 89"/>
            <p:cNvSpPr txBox="1">
              <a:spLocks noChangeArrowheads="1"/>
            </p:cNvSpPr>
            <p:nvPr/>
          </p:nvSpPr>
          <p:spPr>
            <a:xfrm>
              <a:off x="4602163" y="6619875"/>
              <a:ext cx="427037" cy="47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K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a</a:t>
              </a:r>
              <a:endParaRPr altLang="it-IT" b="1" lang="it-IT" sz="2300">
                <a:solidFill>
                  <a:srgbClr val="FFFFFF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70686" name="Text Box 90"/>
            <p:cNvSpPr txBox="1">
              <a:spLocks noChangeArrowheads="1"/>
            </p:cNvSpPr>
            <p:nvPr/>
          </p:nvSpPr>
          <p:spPr>
            <a:xfrm>
              <a:off x="4583113" y="6991350"/>
              <a:ext cx="438150" cy="47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K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b</a:t>
              </a:r>
              <a:endParaRPr altLang="it-IT" b="1" lang="it-IT" sz="2300">
                <a:solidFill>
                  <a:srgbClr val="FFFFFF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70687" name="Line 91"/>
            <p:cNvSpPr>
              <a:spLocks noChangeShapeType="1"/>
            </p:cNvSpPr>
            <p:nvPr/>
          </p:nvSpPr>
          <p:spPr>
            <a:xfrm>
              <a:off x="4476750" y="7102475"/>
              <a:ext cx="706438" cy="0"/>
            </a:xfrm>
            <a:prstGeom prst="line">
              <a:avLst/>
            </a:prstGeom>
            <a:noFill/>
            <a:ln w="47625">
              <a:solidFill>
                <a:srgbClr val="FFFFFF"/>
              </a:solidFill>
              <a:round/>
              <a:headEnd/>
              <a:tailEnd len="lg" type="none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70688" name="Text Box 92"/>
            <p:cNvSpPr txBox="1">
              <a:spLocks noChangeArrowheads="1"/>
            </p:cNvSpPr>
            <p:nvPr/>
          </p:nvSpPr>
          <p:spPr>
            <a:xfrm>
              <a:off x="5208588" y="6773863"/>
              <a:ext cx="469900" cy="47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K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w</a:t>
              </a:r>
              <a:endParaRPr altLang="it-IT" b="1" lang="it-IT" sz="2300">
                <a:solidFill>
                  <a:srgbClr val="FFFFFF"/>
                </a:solidFill>
                <a:latin charset="0" panose="020B0604020202020204" pitchFamily="34" typeface="Arial"/>
              </a:endParaRPr>
            </a:p>
          </p:txBody>
        </p:sp>
      </p:grpSp>
      <p:grpSp>
        <p:nvGrpSpPr>
          <p:cNvPr id="80" name="Gruppo 79"/>
          <p:cNvGrpSpPr>
            <a:grpSpLocks/>
          </p:cNvGrpSpPr>
          <p:nvPr/>
        </p:nvGrpSpPr>
        <p:grpSpPr>
          <a:xfrm>
            <a:off x="1919289" y="4437063"/>
            <a:ext cx="7685087" cy="1892300"/>
            <a:chOff x="395536" y="4437112"/>
            <a:chExt cx="7684938" cy="1892300"/>
          </a:xfrm>
        </p:grpSpPr>
        <p:sp>
          <p:nvSpPr>
            <p:cNvPr id="70670" name="Rectangle 2"/>
            <p:cNvSpPr>
              <a:spLocks noChangeArrowheads="1"/>
            </p:cNvSpPr>
            <p:nvPr/>
          </p:nvSpPr>
          <p:spPr>
            <a:xfrm>
              <a:off x="395536" y="5949280"/>
              <a:ext cx="1585913" cy="3476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bIns="45710" lIns="91420" numCol="1" rIns="91420" tIns="45710"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lang="it-IT" sz="2400">
                <a:solidFill>
                  <a:srgbClr val="0000FF"/>
                </a:solidFill>
              </a:endParaRPr>
            </a:p>
          </p:txBody>
        </p:sp>
        <p:sp>
          <p:nvSpPr>
            <p:cNvPr id="70671" name="Rectangle 3"/>
            <p:cNvSpPr>
              <a:spLocks noChangeArrowheads="1"/>
            </p:cNvSpPr>
            <p:nvPr/>
          </p:nvSpPr>
          <p:spPr>
            <a:xfrm>
              <a:off x="4530974" y="5960393"/>
              <a:ext cx="1585912" cy="3476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bIns="45710" lIns="91420" numCol="1" rIns="91420" tIns="45710"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lang="it-IT" sz="2400">
                <a:solidFill>
                  <a:srgbClr val="0000FF"/>
                </a:solidFill>
              </a:endParaRPr>
            </a:p>
          </p:txBody>
        </p:sp>
        <p:grpSp>
          <p:nvGrpSpPr>
            <p:cNvPr id="70672" name="Gruppo 78"/>
            <p:cNvGrpSpPr>
              <a:grpSpLocks/>
            </p:cNvGrpSpPr>
            <p:nvPr/>
          </p:nvGrpSpPr>
          <p:grpSpPr>
            <a:xfrm>
              <a:off x="483022" y="4437112"/>
              <a:ext cx="7597452" cy="1892300"/>
              <a:chOff x="483022" y="4437112"/>
              <a:chExt cx="7597452" cy="1892300"/>
            </a:xfrm>
          </p:grpSpPr>
          <p:sp>
            <p:nvSpPr>
              <p:cNvPr id="70673" name="Text Box 95"/>
              <p:cNvSpPr txBox="1">
                <a:spLocks noChangeArrowheads="1"/>
              </p:cNvSpPr>
              <p:nvPr/>
            </p:nvSpPr>
            <p:spPr>
              <a:xfrm>
                <a:off x="2267744" y="5085184"/>
                <a:ext cx="2095500" cy="717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lang="it-IT" sz="2400">
                    <a:solidFill>
                      <a:srgbClr val="FFFFFF"/>
                    </a:solidFill>
                    <a:latin charset="0" panose="030F0702030302020204" pitchFamily="66" typeface="Comic Sans MS"/>
                  </a:rPr>
                  <a:t>P. isoelettrico</a:t>
                </a:r>
              </a:p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lang="it-IT" sz="2400">
                    <a:solidFill>
                      <a:srgbClr val="FFFFFF"/>
                    </a:solidFill>
                    <a:latin charset="0" panose="030F0702030302020204" pitchFamily="66" typeface="Comic Sans MS"/>
                  </a:rPr>
                  <a:t>pH = 6,06</a:t>
                </a:r>
              </a:p>
            </p:txBody>
          </p:sp>
          <p:grpSp>
            <p:nvGrpSpPr>
              <p:cNvPr id="70674" name="Gruppo 77"/>
              <p:cNvGrpSpPr>
                <a:grpSpLocks/>
              </p:cNvGrpSpPr>
              <p:nvPr/>
            </p:nvGrpSpPr>
            <p:grpSpPr>
              <a:xfrm>
                <a:off x="483022" y="4437112"/>
                <a:ext cx="7597452" cy="1892300"/>
                <a:chOff x="483022" y="4437112"/>
                <a:chExt cx="7597452" cy="1892300"/>
              </a:xfrm>
            </p:grpSpPr>
            <p:sp>
              <p:nvSpPr>
                <p:cNvPr id="70675" name="Text Box 93"/>
                <p:cNvSpPr txBox="1">
                  <a:spLocks noChangeArrowheads="1"/>
                </p:cNvSpPr>
                <p:nvPr/>
              </p:nvSpPr>
              <p:spPr>
                <a:xfrm>
                  <a:off x="483022" y="4437112"/>
                  <a:ext cx="5745162" cy="1892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bIns="25940" lIns="51880" numCol="1" rIns="51880" tIns="25940" wrap="none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1pPr>
                  <a:lvl2pPr defTabSz="519113" indent="-285750" marL="7429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2pPr>
                  <a:lvl3pPr defTabSz="519113" indent="-228600" marL="11430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3pPr>
                  <a:lvl4pPr defTabSz="519113" indent="-228600" marL="16002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4pPr>
                  <a:lvl5pPr defTabSz="519113" indent="-228600" marL="2057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5pPr>
                  <a:lvl6pPr defTabSz="519113" eaLnBrk="0" fontAlgn="base" hangingPunct="0" indent="-228600" marL="25146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6pPr>
                  <a:lvl7pPr defTabSz="519113" eaLnBrk="0" fontAlgn="base" hangingPunct="0" indent="-228600" marL="29718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7pPr>
                  <a:lvl8pPr defTabSz="519113" eaLnBrk="0" fontAlgn="base" hangingPunct="0" indent="-228600" marL="34290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8pPr>
                  <a:lvl9pPr defTabSz="519113" eaLnBrk="0" fontAlgn="base" hangingPunct="0" indent="-228600" marL="38862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9pPr>
                </a:lstStyle>
                <a:p>
                  <a:pPr eaLnBrk="0" fontAlgn="base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altLang="it-IT" b="1" lang="it-IT" sz="2300" u="sng">
                      <a:solidFill>
                        <a:srgbClr val="FFCC00"/>
                      </a:solidFill>
                      <a:latin charset="0" panose="030F0702030302020204" pitchFamily="66" typeface="Comic Sans MS"/>
                    </a:rPr>
                    <a:t>Alcuni amminoacidi:			</a:t>
                  </a:r>
                  <a:r>
                    <a:rPr altLang="it-IT" lang="it-IT" sz="2300">
                      <a:solidFill>
                        <a:srgbClr val="FFCC00"/>
                      </a:solidFill>
                      <a:latin charset="0" panose="030F0702030302020204" pitchFamily="66" typeface="Comic Sans MS"/>
                    </a:rPr>
                    <a:t>CH</a:t>
                  </a:r>
                  <a:r>
                    <a:rPr altLang="it-IT" baseline="-25000" lang="it-IT" sz="2300">
                      <a:solidFill>
                        <a:srgbClr val="FFCC00"/>
                      </a:solidFill>
                      <a:latin charset="0" panose="030F0702030302020204" pitchFamily="66" typeface="Comic Sans MS"/>
                    </a:rPr>
                    <a:t>3</a:t>
                  </a:r>
                  <a:endParaRPr altLang="it-IT" lang="it-IT" sz="2300">
                    <a:solidFill>
                      <a:srgbClr val="FFCC00"/>
                    </a:solidFill>
                    <a:latin charset="0" panose="030F0702030302020204" pitchFamily="66" typeface="Comic Sans MS"/>
                  </a:endParaRPr>
                </a:p>
                <a:p>
                  <a:pPr eaLnBrk="0" fontAlgn="base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altLang="it-IT" lang="it-IT" sz="2300">
                      <a:solidFill>
                        <a:srgbClr val="FFCC00"/>
                      </a:solidFill>
                      <a:latin charset="0" panose="030F0702030302020204" pitchFamily="66" typeface="Comic Sans MS"/>
                    </a:rPr>
                    <a:t>CH</a:t>
                  </a:r>
                  <a:r>
                    <a:rPr altLang="it-IT" baseline="-25000" lang="it-IT" sz="2300">
                      <a:solidFill>
                        <a:srgbClr val="FFCC00"/>
                      </a:solidFill>
                      <a:latin charset="0" panose="030F0702030302020204" pitchFamily="66" typeface="Comic Sans MS"/>
                    </a:rPr>
                    <a:t>2</a:t>
                  </a:r>
                  <a:r>
                    <a:rPr altLang="it-IT" lang="it-IT" sz="2300">
                      <a:solidFill>
                        <a:srgbClr val="FFCC00"/>
                      </a:solidFill>
                      <a:latin charset="0" panose="030F0702030302020204" pitchFamily="66" typeface="Comic Sans MS"/>
                    </a:rPr>
                    <a:t>  NH</a:t>
                  </a:r>
                  <a:r>
                    <a:rPr altLang="it-IT" baseline="-25000" lang="it-IT" sz="2300">
                      <a:solidFill>
                        <a:srgbClr val="FFCC00"/>
                      </a:solidFill>
                      <a:latin charset="0" panose="030F0702030302020204" pitchFamily="66" typeface="Comic Sans MS"/>
                    </a:rPr>
                    <a:t>2</a:t>
                  </a:r>
                  <a:r>
                    <a:rPr altLang="it-IT" lang="it-IT" sz="2300">
                      <a:solidFill>
                        <a:srgbClr val="FFCC00"/>
                      </a:solidFill>
                      <a:latin charset="0" panose="030F0702030302020204" pitchFamily="66" typeface="Comic Sans MS"/>
                    </a:rPr>
                    <a:t>						CH  NH</a:t>
                  </a:r>
                  <a:r>
                    <a:rPr altLang="it-IT" baseline="-25000" lang="it-IT" sz="2300">
                      <a:solidFill>
                        <a:srgbClr val="FFCC00"/>
                      </a:solidFill>
                      <a:latin charset="0" panose="030F0702030302020204" pitchFamily="66" typeface="Comic Sans MS"/>
                    </a:rPr>
                    <a:t>2</a:t>
                  </a:r>
                  <a:endParaRPr altLang="it-IT" lang="it-IT" sz="2300">
                    <a:solidFill>
                      <a:srgbClr val="FFCC00"/>
                    </a:solidFill>
                    <a:latin charset="0" panose="030F0702030302020204" pitchFamily="66" typeface="Comic Sans MS"/>
                  </a:endParaRPr>
                </a:p>
                <a:p>
                  <a:pPr eaLnBrk="0" fontAlgn="base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altLang="it-IT" lang="it-IT" sz="2300">
                      <a:solidFill>
                        <a:srgbClr val="FFCC00"/>
                      </a:solidFill>
                      <a:latin charset="0" panose="030F0702030302020204" pitchFamily="66" typeface="Comic Sans MS"/>
                    </a:rPr>
                    <a:t>COOH							COOH</a:t>
                  </a:r>
                </a:p>
                <a:p>
                  <a:pPr eaLnBrk="0" fontAlgn="base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altLang="it-IT" lang="it-IT" sz="2300">
                      <a:solidFill>
                        <a:srgbClr val="0000FF"/>
                      </a:solidFill>
                      <a:latin charset="0" panose="030F0702030302020204" pitchFamily="66" typeface="Comic Sans MS"/>
                    </a:rPr>
                    <a:t>GLICINA</a:t>
                  </a:r>
                  <a:r>
                    <a:rPr altLang="it-IT" lang="it-IT" sz="2300">
                      <a:solidFill>
                        <a:srgbClr val="FFCC00"/>
                      </a:solidFill>
                      <a:latin charset="0" panose="030F0702030302020204" pitchFamily="66" typeface="Comic Sans MS"/>
                    </a:rPr>
                    <a:t>						</a:t>
                  </a:r>
                  <a:r>
                    <a:rPr altLang="it-IT" lang="it-IT" sz="2300">
                      <a:solidFill>
                        <a:srgbClr val="0000FF"/>
                      </a:solidFill>
                      <a:latin charset="0" panose="030F0702030302020204" pitchFamily="66" typeface="Comic Sans MS"/>
                    </a:rPr>
                    <a:t>ALANINA</a:t>
                  </a:r>
                </a:p>
              </p:txBody>
            </p:sp>
            <p:sp>
              <p:nvSpPr>
                <p:cNvPr id="70676" name="Text Box 96"/>
                <p:cNvSpPr txBox="1">
                  <a:spLocks noChangeArrowheads="1"/>
                </p:cNvSpPr>
                <p:nvPr/>
              </p:nvSpPr>
              <p:spPr>
                <a:xfrm>
                  <a:off x="6588224" y="5157192"/>
                  <a:ext cx="1492250" cy="384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bIns="25940" lIns="51880" numCol="1" rIns="51880" tIns="25940" wrap="none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1pPr>
                  <a:lvl2pPr defTabSz="519113" indent="-285750" marL="7429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2pPr>
                  <a:lvl3pPr defTabSz="519113" indent="-228600" marL="11430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3pPr>
                  <a:lvl4pPr defTabSz="519113" indent="-228600" marL="16002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4pPr>
                  <a:lvl5pPr defTabSz="519113" indent="-228600" marL="2057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5pPr>
                  <a:lvl6pPr defTabSz="519113" eaLnBrk="0" fontAlgn="base" hangingPunct="0" indent="-228600" marL="25146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6pPr>
                  <a:lvl7pPr defTabSz="519113" eaLnBrk="0" fontAlgn="base" hangingPunct="0" indent="-228600" marL="29718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7pPr>
                  <a:lvl8pPr defTabSz="519113" eaLnBrk="0" fontAlgn="base" hangingPunct="0" indent="-228600" marL="34290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8pPr>
                  <a:lvl9pPr defTabSz="519113" eaLnBrk="0" fontAlgn="base" hangingPunct="0" indent="-228600" marL="38862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9pPr>
                </a:lstStyle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altLang="it-IT" lang="it-IT" sz="2400">
                      <a:solidFill>
                        <a:srgbClr val="FFFFFF"/>
                      </a:solidFill>
                      <a:latin charset="0" panose="030F0702030302020204" pitchFamily="66" typeface="Comic Sans MS"/>
                    </a:rPr>
                    <a:t>pH = 7,29</a:t>
                  </a:r>
                </a:p>
              </p:txBody>
            </p:sp>
            <p:sp>
              <p:nvSpPr>
                <p:cNvPr id="70677" name="Line 99"/>
                <p:cNvSpPr>
                  <a:spLocks noChangeShapeType="1"/>
                </p:cNvSpPr>
                <p:nvPr/>
              </p:nvSpPr>
              <p:spPr>
                <a:xfrm flipV="1">
                  <a:off x="611560" y="5373216"/>
                  <a:ext cx="0" cy="152400"/>
                </a:xfrm>
                <a:prstGeom prst="line">
                  <a:avLst/>
                </a:prstGeom>
                <a:noFill/>
                <a:ln w="47625">
                  <a:solidFill>
                    <a:srgbClr val="FFCC00"/>
                  </a:solidFill>
                  <a:round/>
                  <a:headEnd/>
                  <a:tailEnd len="lg" type="none" w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 bIns="45710" lIns="91420" numCol="1" rIns="91420" tIns="45710" wrap="none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it-IT" lang="it-IT" sz="2400">
                    <a:solidFill>
                      <a:srgbClr val="000000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endParaRPr>
                </a:p>
              </p:txBody>
            </p:sp>
            <p:sp>
              <p:nvSpPr>
                <p:cNvPr id="70678" name="Line 103"/>
                <p:cNvSpPr>
                  <a:spLocks noChangeShapeType="1"/>
                </p:cNvSpPr>
                <p:nvPr/>
              </p:nvSpPr>
              <p:spPr>
                <a:xfrm flipV="1" rot="5400000">
                  <a:off x="1068760" y="5133503"/>
                  <a:ext cx="0" cy="152400"/>
                </a:xfrm>
                <a:prstGeom prst="line">
                  <a:avLst/>
                </a:prstGeom>
                <a:noFill/>
                <a:ln w="47625">
                  <a:solidFill>
                    <a:srgbClr val="FFCC00"/>
                  </a:solidFill>
                  <a:round/>
                  <a:headEnd/>
                  <a:tailEnd len="lg" type="none" w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 bIns="45710" lIns="91420" numCol="1" rIns="91420" tIns="45710" wrap="none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it-IT" lang="it-IT" sz="2400">
                    <a:solidFill>
                      <a:srgbClr val="000000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endParaRPr>
                </a:p>
              </p:txBody>
            </p:sp>
            <p:sp>
              <p:nvSpPr>
                <p:cNvPr id="70679" name="Line 97"/>
                <p:cNvSpPr>
                  <a:spLocks noChangeShapeType="1"/>
                </p:cNvSpPr>
                <p:nvPr/>
              </p:nvSpPr>
              <p:spPr>
                <a:xfrm flipV="1">
                  <a:off x="4788024" y="5301208"/>
                  <a:ext cx="0" cy="152400"/>
                </a:xfrm>
                <a:prstGeom prst="line">
                  <a:avLst/>
                </a:prstGeom>
                <a:noFill/>
                <a:ln w="47625">
                  <a:solidFill>
                    <a:srgbClr val="FFCC00"/>
                  </a:solidFill>
                  <a:round/>
                  <a:headEnd/>
                  <a:tailEnd len="lg" type="none" w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 bIns="45710" lIns="91420" numCol="1" rIns="91420" tIns="45710" wrap="none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it-IT" lang="it-IT" sz="2400">
                    <a:solidFill>
                      <a:srgbClr val="000000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endParaRPr>
                </a:p>
              </p:txBody>
            </p:sp>
            <p:sp>
              <p:nvSpPr>
                <p:cNvPr id="70680" name="Line 98"/>
                <p:cNvSpPr>
                  <a:spLocks noChangeShapeType="1"/>
                </p:cNvSpPr>
                <p:nvPr/>
              </p:nvSpPr>
              <p:spPr>
                <a:xfrm flipV="1">
                  <a:off x="4788024" y="4869160"/>
                  <a:ext cx="0" cy="152400"/>
                </a:xfrm>
                <a:prstGeom prst="line">
                  <a:avLst/>
                </a:prstGeom>
                <a:noFill/>
                <a:ln w="47625">
                  <a:solidFill>
                    <a:srgbClr val="FFCC00"/>
                  </a:solidFill>
                  <a:round/>
                  <a:headEnd/>
                  <a:tailEnd len="lg" type="none" w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 bIns="45710" lIns="91420" numCol="1" rIns="91420" tIns="45710" wrap="none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it-IT" lang="it-IT" sz="2400">
                    <a:solidFill>
                      <a:srgbClr val="000000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endParaRPr>
                </a:p>
              </p:txBody>
            </p:sp>
            <p:sp>
              <p:nvSpPr>
                <p:cNvPr id="70681" name="Line 103"/>
                <p:cNvSpPr>
                  <a:spLocks noChangeShapeType="1"/>
                </p:cNvSpPr>
                <p:nvPr/>
              </p:nvSpPr>
              <p:spPr>
                <a:xfrm flipV="1" rot="5400000">
                  <a:off x="5152256" y="5153000"/>
                  <a:ext cx="0" cy="152400"/>
                </a:xfrm>
                <a:prstGeom prst="line">
                  <a:avLst/>
                </a:prstGeom>
                <a:noFill/>
                <a:ln w="47625">
                  <a:solidFill>
                    <a:srgbClr val="FFCC00"/>
                  </a:solidFill>
                  <a:round/>
                  <a:headEnd/>
                  <a:tailEnd len="lg" type="none" w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 bIns="45710" lIns="91420" numCol="1" rIns="91420" tIns="45710" wrap="none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it-IT" lang="it-IT" sz="2400">
                    <a:solidFill>
                      <a:srgbClr val="000000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endParaRPr>
                </a:p>
              </p:txBody>
            </p:sp>
          </p:grpSp>
        </p:grpSp>
      </p:grpSp>
      <p:grpSp>
        <p:nvGrpSpPr>
          <p:cNvPr id="66" name="Gruppo 65"/>
          <p:cNvGrpSpPr>
            <a:grpSpLocks/>
          </p:cNvGrpSpPr>
          <p:nvPr/>
        </p:nvGrpSpPr>
        <p:grpSpPr>
          <a:xfrm>
            <a:off x="4583113" y="765176"/>
            <a:ext cx="2133600" cy="936625"/>
            <a:chOff x="2988124" y="4930775"/>
            <a:chExt cx="2133600" cy="936625"/>
          </a:xfrm>
        </p:grpSpPr>
        <p:sp>
          <p:nvSpPr>
            <p:cNvPr id="70665" name="Text Box 65"/>
            <p:cNvSpPr txBox="1">
              <a:spLocks noChangeArrowheads="1"/>
            </p:cNvSpPr>
            <p:nvPr/>
          </p:nvSpPr>
          <p:spPr>
            <a:xfrm>
              <a:off x="2988124" y="5160963"/>
              <a:ext cx="852487" cy="47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[OH</a:t>
              </a:r>
              <a:r>
                <a:rPr altLang="it-IT" b="1" baseline="46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–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]</a:t>
              </a:r>
            </a:p>
          </p:txBody>
        </p:sp>
        <p:sp>
          <p:nvSpPr>
            <p:cNvPr id="70666" name="Text Box 66"/>
            <p:cNvSpPr txBox="1">
              <a:spLocks noChangeArrowheads="1"/>
            </p:cNvSpPr>
            <p:nvPr/>
          </p:nvSpPr>
          <p:spPr>
            <a:xfrm>
              <a:off x="3827911" y="5162550"/>
              <a:ext cx="276225" cy="47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=</a:t>
              </a:r>
            </a:p>
          </p:txBody>
        </p:sp>
        <p:sp>
          <p:nvSpPr>
            <p:cNvPr id="70667" name="Text Box 67"/>
            <p:cNvSpPr txBox="1">
              <a:spLocks noChangeArrowheads="1"/>
            </p:cNvSpPr>
            <p:nvPr/>
          </p:nvSpPr>
          <p:spPr>
            <a:xfrm>
              <a:off x="4410524" y="4930775"/>
              <a:ext cx="469900" cy="47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K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w</a:t>
              </a:r>
              <a:endParaRPr altLang="it-IT" b="1" lang="it-IT" sz="2300">
                <a:solidFill>
                  <a:srgbClr val="FFFFFF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70668" name="Text Box 68"/>
            <p:cNvSpPr txBox="1">
              <a:spLocks noChangeArrowheads="1"/>
            </p:cNvSpPr>
            <p:nvPr/>
          </p:nvSpPr>
          <p:spPr>
            <a:xfrm>
              <a:off x="4123186" y="5389563"/>
              <a:ext cx="966788" cy="477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[H</a:t>
              </a:r>
              <a:r>
                <a:rPr altLang="it-IT" b="1" baseline="-25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O</a:t>
              </a:r>
              <a:r>
                <a:rPr altLang="it-IT" b="1" baseline="30000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300">
                  <a:solidFill>
                    <a:srgbClr val="FFFFFF"/>
                  </a:solidFill>
                  <a:latin charset="0" panose="020B0604020202020204" pitchFamily="34" typeface="Arial"/>
                </a:rPr>
                <a:t>]</a:t>
              </a:r>
            </a:p>
          </p:txBody>
        </p:sp>
        <p:sp>
          <p:nvSpPr>
            <p:cNvPr id="70669" name="Line 69"/>
            <p:cNvSpPr>
              <a:spLocks noChangeShapeType="1"/>
            </p:cNvSpPr>
            <p:nvPr/>
          </p:nvSpPr>
          <p:spPr>
            <a:xfrm>
              <a:off x="4145411" y="5414963"/>
              <a:ext cx="976313" cy="0"/>
            </a:xfrm>
            <a:prstGeom prst="line">
              <a:avLst/>
            </a:prstGeom>
            <a:noFill/>
            <a:ln w="47625">
              <a:solidFill>
                <a:srgbClr val="FFFFFF"/>
              </a:solidFill>
              <a:round/>
              <a:headEnd/>
              <a:tailEnd len="lg" type="none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pic>
        <p:nvPicPr>
          <p:cNvPr id="2" name="Audio 1">
            <a:hlinkClick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748037486"/>
      </p:ext>
    </p:extLst>
  </p:cSld>
  <p:clrMapOvr>
    <a:masterClrMapping/>
  </p:clrMapOvr>
  <p:transition advTm="186612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 nodeType="clickPar">
                      <p:stCondLst>
                        <p:cond delay="indefinite"/>
                      </p:stCondLst>
                      <p:childTnLst>
                        <p:par>
                          <p:cTn fill="hold" id="3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33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grpId="0" spid="4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Carta" id="71682" name="WordArt 4"/>
          <p:cNvSpPr>
            <a:spLocks noChangeArrowheads="1" noChangeShapeType="1" noTextEdit="1"/>
          </p:cNvSpPr>
          <p:nvPr/>
        </p:nvSpPr>
        <p:spPr>
          <a:xfrm>
            <a:off x="2614614" y="444500"/>
            <a:ext cx="6721475" cy="641350"/>
          </a:xfrm>
          <a:prstGeom prst="rect">
            <a:avLst/>
          </a:prstGeom>
        </p:spPr>
        <p:txBody>
          <a:bodyPr fromWordArt="1" numCol="1" wrap="none">
            <a:prstTxWarp prst="textPlain">
              <a:avLst>
                <a:gd fmla="val 50000" name="adj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altLang="it-IT" b="1" kern="10" lang="it-IT" sz="360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rotWithShape="0">
                  <a:blip r:embed="rId2"/>
                  <a:srcRect/>
                  <a:tile algn="tl" flip="none" sx="100000" sy="100000" tx="0" ty="0"/>
                </a:blipFill>
                <a:effectLst>
                  <a:outerShdw algn="tl" dir="14049741" dist="563972" rotWithShape="0" sx="125000" sy="125000">
                    <a:srgbClr val="C7DFD3">
                      <a:alpha val="74997"/>
                    </a:srgbClr>
                  </a:outerShdw>
                </a:effectLst>
                <a:latin charset="0" panose="030F0702030302020204" pitchFamily="66" typeface="Comic Sans MS"/>
                <a:ea charset="-128" panose="020B0600070205080204" pitchFamily="34" typeface="MS PGothic"/>
              </a:rPr>
              <a:t>Soluzione Tampone</a:t>
            </a:r>
          </a:p>
        </p:txBody>
      </p:sp>
      <p:grpSp>
        <p:nvGrpSpPr>
          <p:cNvPr id="7" name="Gruppo 6"/>
          <p:cNvGrpSpPr>
            <a:grpSpLocks/>
          </p:cNvGrpSpPr>
          <p:nvPr/>
        </p:nvGrpSpPr>
        <p:grpSpPr>
          <a:xfrm>
            <a:off x="1703389" y="1844676"/>
            <a:ext cx="4918075" cy="569195"/>
            <a:chOff x="323528" y="1700808"/>
            <a:chExt cx="4917628" cy="568772"/>
          </a:xfrm>
        </p:grpSpPr>
        <p:sp>
          <p:nvSpPr>
            <p:cNvPr id="71683" name="Rectangle 3"/>
            <p:cNvSpPr>
              <a:spLocks noChangeArrowheads="1"/>
            </p:cNvSpPr>
            <p:nvPr/>
          </p:nvSpPr>
          <p:spPr>
            <a:xfrm>
              <a:off x="467977" y="1700808"/>
              <a:ext cx="4773179" cy="480656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71685" name="Text Box 5"/>
            <p:cNvSpPr txBox="1">
              <a:spLocks noChangeArrowheads="1"/>
            </p:cNvSpPr>
            <p:nvPr/>
          </p:nvSpPr>
          <p:spPr>
            <a:xfrm>
              <a:off x="323528" y="1845164"/>
              <a:ext cx="4661109" cy="42441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 wrap="none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lang="it-IT" sz="2400">
                  <a:solidFill>
                    <a:srgbClr val="336600"/>
                  </a:solidFill>
                  <a:latin charset="0" typeface="Arial"/>
                </a:rPr>
                <a:t>I. ACIDO DEBOLE E SUO SALE</a:t>
              </a:r>
            </a:p>
          </p:txBody>
        </p:sp>
      </p:grpSp>
      <p:sp>
        <p:nvSpPr>
          <p:cNvPr id="71686" name="Text Box 6"/>
          <p:cNvSpPr txBox="1">
            <a:spLocks noChangeArrowheads="1"/>
          </p:cNvSpPr>
          <p:nvPr/>
        </p:nvSpPr>
        <p:spPr>
          <a:xfrm>
            <a:off x="1703389" y="2492376"/>
            <a:ext cx="8181983" cy="45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27432" lIns="54864" numCol="1" rIns="54864" tIns="27432" wrap="none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1pPr>
            <a:lvl2pPr defTabSz="549275">
              <a:defRPr sz="28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2pPr>
            <a:lvl3pPr defTabSz="549275">
              <a:defRPr sz="24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3pPr>
            <a:lvl4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4pPr>
            <a:lvl5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5pPr>
            <a:lvl6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6pPr>
            <a:lvl7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7pPr>
            <a:lvl8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8pPr>
            <a:lvl9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dirty="0" lang="it-IT" sz="2600">
                <a:solidFill>
                  <a:srgbClr val="336600"/>
                </a:solidFill>
                <a:latin charset="0" typeface="Arial"/>
              </a:rPr>
              <a:t>Concentrazione dell'acido HA = C</a:t>
            </a:r>
            <a:r>
              <a:rPr altLang="it-IT" baseline="-25000" dirty="0" lang="it-IT" sz="2600">
                <a:solidFill>
                  <a:srgbClr val="336600"/>
                </a:solidFill>
                <a:latin charset="0" typeface="Arial"/>
              </a:rPr>
              <a:t>HA</a:t>
            </a:r>
            <a:r>
              <a:rPr altLang="it-IT" dirty="0" lang="it-IT" sz="2600">
                <a:solidFill>
                  <a:srgbClr val="336600"/>
                </a:solidFill>
                <a:latin charset="0" typeface="Arial"/>
              </a:rPr>
              <a:t>, del sale </a:t>
            </a:r>
            <a:r>
              <a:rPr altLang="it-IT" dirty="0" err="1" lang="it-IT" sz="2600">
                <a:solidFill>
                  <a:srgbClr val="336600"/>
                </a:solidFill>
                <a:latin charset="0" typeface="Arial"/>
              </a:rPr>
              <a:t>NaA</a:t>
            </a:r>
            <a:r>
              <a:rPr altLang="it-IT" dirty="0" lang="it-IT" sz="2600">
                <a:solidFill>
                  <a:srgbClr val="336600"/>
                </a:solidFill>
                <a:latin charset="0" typeface="Arial"/>
              </a:rPr>
              <a:t> = C</a:t>
            </a:r>
            <a:r>
              <a:rPr altLang="it-IT" baseline="-25000" dirty="0" lang="it-IT" sz="2600">
                <a:solidFill>
                  <a:srgbClr val="336600"/>
                </a:solidFill>
                <a:latin charset="0" typeface="Arial"/>
              </a:rPr>
              <a:t>s</a:t>
            </a:r>
            <a:endParaRPr altLang="it-IT" dirty="0" lang="it-IT" sz="2600">
              <a:solidFill>
                <a:srgbClr val="336600"/>
              </a:solidFill>
              <a:latin charset="0" typeface="Arial"/>
            </a:endParaRPr>
          </a:p>
        </p:txBody>
      </p:sp>
      <p:grpSp>
        <p:nvGrpSpPr>
          <p:cNvPr id="4" name="Gruppo 3"/>
          <p:cNvGrpSpPr>
            <a:grpSpLocks/>
          </p:cNvGrpSpPr>
          <p:nvPr/>
        </p:nvGrpSpPr>
        <p:grpSpPr>
          <a:xfrm>
            <a:off x="1992314" y="2924175"/>
            <a:ext cx="2625725" cy="990600"/>
            <a:chOff x="1536700" y="2849563"/>
            <a:chExt cx="2625725" cy="990600"/>
          </a:xfrm>
        </p:grpSpPr>
        <p:sp>
          <p:nvSpPr>
            <p:cNvPr id="71687" name="Text Box 7"/>
            <p:cNvSpPr txBox="1">
              <a:spLocks noChangeArrowheads="1"/>
            </p:cNvSpPr>
            <p:nvPr/>
          </p:nvSpPr>
          <p:spPr>
            <a:xfrm>
              <a:off x="1536700" y="3144838"/>
              <a:ext cx="7477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 wrap="none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dirty="0" lang="it-IT" sz="2600">
                  <a:solidFill>
                    <a:srgbClr val="000099"/>
                  </a:solidFill>
                  <a:latin charset="0" typeface="Arial"/>
                </a:rPr>
                <a:t>K</a:t>
              </a:r>
              <a:r>
                <a:rPr altLang="it-IT" baseline="-25000" dirty="0" lang="it-IT" sz="2600">
                  <a:solidFill>
                    <a:srgbClr val="000099"/>
                  </a:solidFill>
                  <a:latin charset="0" typeface="Arial"/>
                </a:rPr>
                <a:t>a</a:t>
              </a:r>
              <a:r>
                <a:rPr altLang="it-IT" dirty="0" lang="it-IT" sz="2600">
                  <a:solidFill>
                    <a:srgbClr val="000099"/>
                  </a:solidFill>
                  <a:latin charset="0" typeface="Arial"/>
                </a:rPr>
                <a:t> =</a:t>
              </a:r>
            </a:p>
          </p:txBody>
        </p:sp>
        <p:sp>
          <p:nvSpPr>
            <p:cNvPr id="71688" name="Text Box 8"/>
            <p:cNvSpPr txBox="1">
              <a:spLocks noChangeArrowheads="1"/>
            </p:cNvSpPr>
            <p:nvPr/>
          </p:nvSpPr>
          <p:spPr>
            <a:xfrm>
              <a:off x="2400300" y="2849563"/>
              <a:ext cx="17399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 wrap="none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49275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49275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49275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49275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49275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49275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49275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49275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600">
                  <a:solidFill>
                    <a:srgbClr val="000099"/>
                  </a:solidFill>
                  <a:latin charset="0" pitchFamily="34" typeface="Arial"/>
                </a:rPr>
                <a:t>[H</a:t>
              </a:r>
              <a:r>
                <a:rPr altLang="it-IT" baseline="-25000" lang="it-IT" sz="2600">
                  <a:solidFill>
                    <a:srgbClr val="000099"/>
                  </a:solidFill>
                  <a:latin charset="0" pitchFamily="34" typeface="Arial"/>
                </a:rPr>
                <a:t>3</a:t>
              </a:r>
              <a:r>
                <a:rPr altLang="it-IT" lang="it-IT" sz="2600">
                  <a:solidFill>
                    <a:srgbClr val="000099"/>
                  </a:solidFill>
                  <a:latin charset="0" pitchFamily="34" typeface="Arial"/>
                </a:rPr>
                <a:t>O</a:t>
              </a:r>
              <a:r>
                <a:rPr altLang="it-IT" baseline="30000" lang="it-IT" sz="2600">
                  <a:solidFill>
                    <a:srgbClr val="000099"/>
                  </a:solidFill>
                  <a:latin charset="0" pitchFamily="34" typeface="Arial"/>
                </a:rPr>
                <a:t>+</a:t>
              </a:r>
              <a:r>
                <a:rPr altLang="it-IT" lang="it-IT" sz="2600">
                  <a:solidFill>
                    <a:srgbClr val="000099"/>
                  </a:solidFill>
                  <a:latin charset="0" pitchFamily="34" typeface="Arial"/>
                </a:rPr>
                <a:t>] [A</a:t>
              </a:r>
              <a:r>
                <a:rPr altLang="it-IT" baseline="50000" lang="it-IT" sz="2600">
                  <a:solidFill>
                    <a:srgbClr val="000099"/>
                  </a:solidFill>
                  <a:latin charset="0" pitchFamily="34" typeface="Arial"/>
                </a:rPr>
                <a:t>– </a:t>
              </a:r>
              <a:r>
                <a:rPr altLang="it-IT" lang="it-IT" sz="2600">
                  <a:solidFill>
                    <a:srgbClr val="000099"/>
                  </a:solidFill>
                  <a:latin charset="0" pitchFamily="34" typeface="Arial"/>
                </a:rPr>
                <a:t>]</a:t>
              </a:r>
            </a:p>
          </p:txBody>
        </p:sp>
        <p:sp>
          <p:nvSpPr>
            <p:cNvPr id="71689" name="Text Box 9"/>
            <p:cNvSpPr txBox="1">
              <a:spLocks noChangeArrowheads="1"/>
            </p:cNvSpPr>
            <p:nvPr/>
          </p:nvSpPr>
          <p:spPr>
            <a:xfrm>
              <a:off x="2889250" y="3382963"/>
              <a:ext cx="762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 wrap="none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dirty="0" lang="it-IT" sz="2600">
                  <a:solidFill>
                    <a:srgbClr val="000099"/>
                  </a:solidFill>
                  <a:latin charset="0" typeface="Arial"/>
                </a:rPr>
                <a:t>[HA]</a:t>
              </a:r>
            </a:p>
          </p:txBody>
        </p:sp>
        <p:sp>
          <p:nvSpPr>
            <p:cNvPr id="71690" name="Line 10"/>
            <p:cNvSpPr>
              <a:spLocks noChangeShapeType="1"/>
            </p:cNvSpPr>
            <p:nvPr/>
          </p:nvSpPr>
          <p:spPr>
            <a:xfrm>
              <a:off x="2379662" y="3368676"/>
              <a:ext cx="1782763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grpSp>
        <p:nvGrpSpPr>
          <p:cNvPr id="5" name="Gruppo 4"/>
          <p:cNvGrpSpPr>
            <a:grpSpLocks/>
          </p:cNvGrpSpPr>
          <p:nvPr/>
        </p:nvGrpSpPr>
        <p:grpSpPr>
          <a:xfrm>
            <a:off x="6311901" y="2924175"/>
            <a:ext cx="2828925" cy="990600"/>
            <a:chOff x="4760913" y="2849563"/>
            <a:chExt cx="2828925" cy="990600"/>
          </a:xfrm>
        </p:grpSpPr>
        <p:sp>
          <p:nvSpPr>
            <p:cNvPr id="71692" name="Text Box 12"/>
            <p:cNvSpPr txBox="1">
              <a:spLocks noChangeArrowheads="1"/>
            </p:cNvSpPr>
            <p:nvPr/>
          </p:nvSpPr>
          <p:spPr>
            <a:xfrm>
              <a:off x="4760913" y="3144838"/>
              <a:ext cx="1776320" cy="455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 wrap="none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dirty="0" lang="it-IT" sz="2600">
                  <a:solidFill>
                    <a:srgbClr val="000099"/>
                  </a:solidFill>
                  <a:latin charset="0" typeface="Arial"/>
                </a:rPr>
                <a:t>[H</a:t>
              </a:r>
              <a:r>
                <a:rPr altLang="it-IT" baseline="-25000" dirty="0" lang="it-IT" sz="2600">
                  <a:solidFill>
                    <a:srgbClr val="000099"/>
                  </a:solidFill>
                  <a:latin charset="0" typeface="Arial"/>
                </a:rPr>
                <a:t>3</a:t>
              </a:r>
              <a:r>
                <a:rPr altLang="it-IT" dirty="0" lang="it-IT" sz="2600">
                  <a:solidFill>
                    <a:srgbClr val="000099"/>
                  </a:solidFill>
                  <a:latin charset="0" typeface="Arial"/>
                </a:rPr>
                <a:t>O</a:t>
              </a:r>
              <a:r>
                <a:rPr altLang="it-IT" baseline="30000" dirty="0" lang="it-IT" sz="2600">
                  <a:solidFill>
                    <a:srgbClr val="000099"/>
                  </a:solidFill>
                  <a:latin charset="0" typeface="Arial"/>
                </a:rPr>
                <a:t>+</a:t>
              </a:r>
              <a:r>
                <a:rPr altLang="it-IT" dirty="0" lang="it-IT" sz="2600">
                  <a:solidFill>
                    <a:srgbClr val="000099"/>
                  </a:solidFill>
                  <a:latin charset="0" typeface="Arial"/>
                </a:rPr>
                <a:t>] = K</a:t>
              </a:r>
              <a:r>
                <a:rPr altLang="it-IT" baseline="-25000" dirty="0" lang="it-IT" sz="2600">
                  <a:solidFill>
                    <a:srgbClr val="000099"/>
                  </a:solidFill>
                  <a:latin charset="0" typeface="Arial"/>
                </a:rPr>
                <a:t>a</a:t>
              </a:r>
              <a:endParaRPr altLang="it-IT" dirty="0" lang="it-IT" sz="2600">
                <a:solidFill>
                  <a:srgbClr val="000099"/>
                </a:solidFill>
                <a:latin charset="0" typeface="Arial"/>
              </a:endParaRPr>
            </a:p>
          </p:txBody>
        </p:sp>
        <p:sp>
          <p:nvSpPr>
            <p:cNvPr id="71693" name="Text Box 13"/>
            <p:cNvSpPr txBox="1">
              <a:spLocks noChangeArrowheads="1"/>
            </p:cNvSpPr>
            <p:nvPr/>
          </p:nvSpPr>
          <p:spPr>
            <a:xfrm>
              <a:off x="6754813" y="2849563"/>
              <a:ext cx="762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 wrap="none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600">
                  <a:solidFill>
                    <a:srgbClr val="000099"/>
                  </a:solidFill>
                  <a:latin charset="0" typeface="Arial"/>
                </a:rPr>
                <a:t>[HA]</a:t>
              </a:r>
            </a:p>
          </p:txBody>
        </p:sp>
        <p:sp>
          <p:nvSpPr>
            <p:cNvPr id="71694" name="Text Box 14"/>
            <p:cNvSpPr txBox="1">
              <a:spLocks noChangeArrowheads="1"/>
            </p:cNvSpPr>
            <p:nvPr/>
          </p:nvSpPr>
          <p:spPr>
            <a:xfrm>
              <a:off x="6783388" y="3382963"/>
              <a:ext cx="704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 wrap="none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49275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49275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49275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49275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49275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49275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49275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49275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600">
                  <a:solidFill>
                    <a:srgbClr val="000099"/>
                  </a:solidFill>
                  <a:latin charset="0" pitchFamily="34" typeface="Arial"/>
                </a:rPr>
                <a:t>[A</a:t>
              </a:r>
              <a:r>
                <a:rPr altLang="it-IT" baseline="50000" lang="it-IT" sz="2600">
                  <a:solidFill>
                    <a:srgbClr val="000099"/>
                  </a:solidFill>
                  <a:latin charset="0" pitchFamily="34" typeface="Arial"/>
                </a:rPr>
                <a:t>– </a:t>
              </a:r>
              <a:r>
                <a:rPr altLang="it-IT" lang="it-IT" sz="2600">
                  <a:solidFill>
                    <a:srgbClr val="000099"/>
                  </a:solidFill>
                  <a:latin charset="0" pitchFamily="34" typeface="Arial"/>
                </a:rPr>
                <a:t>]</a:t>
              </a:r>
            </a:p>
          </p:txBody>
        </p:sp>
        <p:sp>
          <p:nvSpPr>
            <p:cNvPr id="71695" name="Line 15"/>
            <p:cNvSpPr>
              <a:spLocks noChangeShapeType="1"/>
            </p:cNvSpPr>
            <p:nvPr/>
          </p:nvSpPr>
          <p:spPr>
            <a:xfrm>
              <a:off x="6680201" y="3368676"/>
              <a:ext cx="909637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sp>
        <p:nvSpPr>
          <p:cNvPr id="71696" name="Text Box 16"/>
          <p:cNvSpPr txBox="1">
            <a:spLocks noChangeArrowheads="1"/>
          </p:cNvSpPr>
          <p:nvPr/>
        </p:nvSpPr>
        <p:spPr>
          <a:xfrm>
            <a:off x="1524000" y="4149726"/>
            <a:ext cx="905668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27432" lIns="54864" numCol="1" rIns="54864" t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1pPr>
            <a:lvl2pPr defTabSz="549275" indent="-285750" marL="74295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2pPr>
            <a:lvl3pPr defTabSz="549275" indent="-228600" marL="11430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3pPr>
            <a:lvl4pPr defTabSz="549275" indent="-228600" marL="16002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4pPr>
            <a:lvl5pPr defTabSz="549275" indent="-228600" marL="20574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5pPr>
            <a:lvl6pPr defTabSz="549275"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6pPr>
            <a:lvl7pPr defTabSz="549275"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7pPr>
            <a:lvl8pPr defTabSz="549275"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8pPr>
            <a:lvl9pPr defTabSz="549275"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lang="it-IT" sz="2600">
                <a:solidFill>
                  <a:srgbClr val="0000FF"/>
                </a:solidFill>
                <a:latin charset="0" pitchFamily="34" typeface="Arial"/>
              </a:rPr>
              <a:t>In soluzioni abbastanza concentrate, [HA] </a:t>
            </a:r>
            <a:r>
              <a:rPr altLang="it-IT" lang="it-IT" sz="2800" u="sng">
                <a:solidFill>
                  <a:srgbClr val="0000FF"/>
                </a:solidFill>
                <a:latin charset="0" pitchFamily="34" typeface="Arial"/>
                <a:sym charset="2" pitchFamily="18" typeface="Symbol"/>
              </a:rPr>
              <a:t></a:t>
            </a:r>
            <a:r>
              <a:rPr altLang="it-IT" lang="it-IT" sz="2800">
                <a:solidFill>
                  <a:srgbClr val="0000FF"/>
                </a:solidFill>
                <a:sym charset="2" pitchFamily="18" typeface="Symbol"/>
              </a:rPr>
              <a:t> </a:t>
            </a:r>
            <a:r>
              <a:rPr altLang="it-IT" lang="it-IT" sz="2600">
                <a:solidFill>
                  <a:srgbClr val="0000FF"/>
                </a:solidFill>
                <a:latin charset="0" pitchFamily="34" typeface="Arial"/>
              </a:rPr>
              <a:t>C</a:t>
            </a:r>
            <a:r>
              <a:rPr altLang="it-IT" baseline="-25000" lang="it-IT" sz="2600">
                <a:solidFill>
                  <a:srgbClr val="0000FF"/>
                </a:solidFill>
                <a:latin charset="0" pitchFamily="34" typeface="Arial"/>
              </a:rPr>
              <a:t>HA</a:t>
            </a:r>
            <a:r>
              <a:rPr altLang="it-IT" lang="it-IT" sz="2600">
                <a:solidFill>
                  <a:srgbClr val="0000FF"/>
                </a:solidFill>
                <a:latin charset="0" pitchFamily="34" typeface="Arial"/>
              </a:rPr>
              <a:t>, [A</a:t>
            </a:r>
            <a:r>
              <a:rPr altLang="it-IT" baseline="50000" lang="it-IT" sz="2600">
                <a:solidFill>
                  <a:srgbClr val="0000FF"/>
                </a:solidFill>
                <a:latin charset="0" pitchFamily="34" typeface="Arial"/>
              </a:rPr>
              <a:t>– </a:t>
            </a:r>
            <a:r>
              <a:rPr altLang="it-IT" lang="it-IT" sz="2600">
                <a:solidFill>
                  <a:srgbClr val="0000FF"/>
                </a:solidFill>
                <a:latin charset="0" pitchFamily="34" typeface="Arial"/>
              </a:rPr>
              <a:t>] </a:t>
            </a:r>
            <a:r>
              <a:rPr altLang="it-IT" lang="it-IT" sz="2800" u="sng">
                <a:solidFill>
                  <a:srgbClr val="0000FF"/>
                </a:solidFill>
                <a:latin charset="0" pitchFamily="34" typeface="Arial"/>
                <a:sym charset="2" pitchFamily="18" typeface="Symbol"/>
              </a:rPr>
              <a:t></a:t>
            </a:r>
            <a:r>
              <a:rPr altLang="it-IT" lang="it-IT" sz="2800">
                <a:solidFill>
                  <a:srgbClr val="0000FF"/>
                </a:solidFill>
                <a:sym charset="2" pitchFamily="18" typeface="Symbol"/>
              </a:rPr>
              <a:t> </a:t>
            </a:r>
            <a:r>
              <a:rPr altLang="it-IT" lang="it-IT" sz="2600">
                <a:solidFill>
                  <a:srgbClr val="0000FF"/>
                </a:solidFill>
                <a:latin charset="0" pitchFamily="34" typeface="Arial"/>
              </a:rPr>
              <a:t>C</a:t>
            </a:r>
            <a:r>
              <a:rPr altLang="it-IT" baseline="-25000" lang="it-IT" sz="2600">
                <a:solidFill>
                  <a:srgbClr val="0000FF"/>
                </a:solidFill>
                <a:latin charset="0" pitchFamily="34" typeface="Arial"/>
              </a:rPr>
              <a:t>s</a:t>
            </a:r>
          </a:p>
        </p:txBody>
      </p:sp>
      <p:grpSp>
        <p:nvGrpSpPr>
          <p:cNvPr id="12" name="Gruppo 11"/>
          <p:cNvGrpSpPr>
            <a:grpSpLocks/>
          </p:cNvGrpSpPr>
          <p:nvPr/>
        </p:nvGrpSpPr>
        <p:grpSpPr>
          <a:xfrm>
            <a:off x="1774826" y="5084761"/>
            <a:ext cx="4695825" cy="1061934"/>
            <a:chOff x="251520" y="4797152"/>
            <a:chExt cx="4695403" cy="1060913"/>
          </a:xfrm>
        </p:grpSpPr>
        <p:grpSp>
          <p:nvGrpSpPr>
            <p:cNvPr id="71703" name="Gruppo 7"/>
            <p:cNvGrpSpPr>
              <a:grpSpLocks/>
            </p:cNvGrpSpPr>
            <p:nvPr/>
          </p:nvGrpSpPr>
          <p:grpSpPr>
            <a:xfrm>
              <a:off x="251520" y="4797152"/>
              <a:ext cx="2795337" cy="991232"/>
              <a:chOff x="292100" y="4560888"/>
              <a:chExt cx="2795337" cy="991232"/>
            </a:xfrm>
          </p:grpSpPr>
          <p:sp>
            <p:nvSpPr>
              <p:cNvPr id="71697" name="Text Box 17"/>
              <p:cNvSpPr txBox="1">
                <a:spLocks noChangeArrowheads="1"/>
              </p:cNvSpPr>
              <p:nvPr/>
            </p:nvSpPr>
            <p:spPr>
              <a:xfrm>
                <a:off x="292100" y="4803541"/>
                <a:ext cx="1776161" cy="4550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8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27432" lIns="54864" numCol="1" rIns="54864" tIns="27432" wrap="none">
                <a:spAutoFit/>
              </a:bodyPr>
              <a:lstStyle>
                <a:lvl1pPr defTabSz="549275">
                  <a:defRPr sz="32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1pPr>
                <a:lvl2pPr defTabSz="549275">
                  <a:defRPr sz="28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2pPr>
                <a:lvl3pPr defTabSz="549275">
                  <a:defRPr sz="24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3pPr>
                <a:lvl4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4pPr>
                <a:lvl5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5pPr>
                <a:lvl6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6pPr>
                <a:lvl7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7pPr>
                <a:lvl8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8pPr>
                <a:lvl9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altLang="it-IT" dirty="0" lang="it-IT" sz="2600">
                    <a:solidFill>
                      <a:srgbClr val="000099"/>
                    </a:solidFill>
                    <a:latin charset="0" typeface="Arial"/>
                  </a:rPr>
                  <a:t>[H</a:t>
                </a:r>
                <a:r>
                  <a:rPr altLang="it-IT" baseline="-25000" dirty="0" lang="it-IT" sz="2600">
                    <a:solidFill>
                      <a:srgbClr val="000099"/>
                    </a:solidFill>
                    <a:latin charset="0" typeface="Arial"/>
                  </a:rPr>
                  <a:t>3</a:t>
                </a:r>
                <a:r>
                  <a:rPr altLang="it-IT" dirty="0" lang="it-IT" sz="2600">
                    <a:solidFill>
                      <a:srgbClr val="000099"/>
                    </a:solidFill>
                    <a:latin charset="0" typeface="Arial"/>
                  </a:rPr>
                  <a:t>O</a:t>
                </a:r>
                <a:r>
                  <a:rPr altLang="it-IT" baseline="30000" dirty="0" lang="it-IT" sz="2600">
                    <a:solidFill>
                      <a:srgbClr val="000099"/>
                    </a:solidFill>
                    <a:latin charset="0" typeface="Arial"/>
                  </a:rPr>
                  <a:t>+</a:t>
                </a:r>
                <a:r>
                  <a:rPr altLang="it-IT" dirty="0" lang="it-IT" sz="2600">
                    <a:solidFill>
                      <a:srgbClr val="000099"/>
                    </a:solidFill>
                    <a:latin charset="0" typeface="Arial"/>
                  </a:rPr>
                  <a:t>] = K</a:t>
                </a:r>
                <a:r>
                  <a:rPr altLang="it-IT" baseline="-25000" dirty="0" lang="it-IT" sz="2600">
                    <a:solidFill>
                      <a:srgbClr val="000099"/>
                    </a:solidFill>
                    <a:latin charset="0" typeface="Arial"/>
                  </a:rPr>
                  <a:t>a</a:t>
                </a:r>
                <a:endParaRPr altLang="it-IT" dirty="0" lang="it-IT" sz="2600">
                  <a:solidFill>
                    <a:srgbClr val="000099"/>
                  </a:solidFill>
                  <a:latin charset="0" typeface="Arial"/>
                </a:endParaRPr>
              </a:p>
            </p:txBody>
          </p:sp>
          <p:sp>
            <p:nvSpPr>
              <p:cNvPr id="6" name="Text Box 18"/>
              <p:cNvSpPr txBox="1">
                <a:spLocks noChangeArrowheads="1"/>
              </p:cNvSpPr>
              <p:nvPr/>
            </p:nvSpPr>
            <p:spPr>
              <a:xfrm>
                <a:off x="2250899" y="4560888"/>
                <a:ext cx="763519" cy="4567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8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27432" lIns="54864" numCol="1" rIns="54864" tIns="27432" wrap="none">
                <a:spAutoFit/>
              </a:bodyPr>
              <a:lstStyle>
                <a:lvl1pPr defTabSz="549275">
                  <a:defRPr sz="32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1pPr>
                <a:lvl2pPr defTabSz="549275">
                  <a:defRPr sz="28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2pPr>
                <a:lvl3pPr defTabSz="549275">
                  <a:defRPr sz="24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3pPr>
                <a:lvl4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4pPr>
                <a:lvl5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5pPr>
                <a:lvl6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6pPr>
                <a:lvl7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7pPr>
                <a:lvl8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8pPr>
                <a:lvl9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altLang="it-IT" lang="it-IT" sz="2600">
                    <a:solidFill>
                      <a:srgbClr val="000099"/>
                    </a:solidFill>
                    <a:latin charset="0" typeface="Arial"/>
                  </a:rPr>
                  <a:t>[HA]</a:t>
                </a:r>
              </a:p>
            </p:txBody>
          </p:sp>
          <p:sp>
            <p:nvSpPr>
              <p:cNvPr id="71699" name="Text Box 19"/>
              <p:cNvSpPr txBox="1">
                <a:spLocks noChangeArrowheads="1"/>
              </p:cNvSpPr>
              <p:nvPr/>
            </p:nvSpPr>
            <p:spPr>
              <a:xfrm>
                <a:off x="2281059" y="5095360"/>
                <a:ext cx="704787" cy="4567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8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27432" lIns="54864" numCol="1" rIns="54864" tIns="27432" wrap="none">
                <a:spAutoFit/>
              </a:bodyPr>
              <a:lstStyle>
                <a:lvl1pPr defTabSz="549275">
                  <a:defRPr sz="2400">
                    <a:solidFill>
                      <a:schemeClr val="tx1"/>
                    </a:solidFill>
                    <a:latin charset="0" pitchFamily="18" typeface="Times New Roman"/>
                    <a:ea charset="-128" pitchFamily="34" typeface="MS PGothic"/>
                  </a:defRPr>
                </a:lvl1pPr>
                <a:lvl2pPr defTabSz="549275" indent="-285750" marL="742950">
                  <a:defRPr sz="2400">
                    <a:solidFill>
                      <a:schemeClr val="tx1"/>
                    </a:solidFill>
                    <a:latin charset="0" pitchFamily="18" typeface="Times New Roman"/>
                    <a:ea charset="-128" pitchFamily="34" typeface="MS PGothic"/>
                  </a:defRPr>
                </a:lvl2pPr>
                <a:lvl3pPr defTabSz="549275" indent="-228600" marL="1143000">
                  <a:defRPr sz="2400">
                    <a:solidFill>
                      <a:schemeClr val="tx1"/>
                    </a:solidFill>
                    <a:latin charset="0" pitchFamily="18" typeface="Times New Roman"/>
                    <a:ea charset="-128" pitchFamily="34" typeface="MS PGothic"/>
                  </a:defRPr>
                </a:lvl3pPr>
                <a:lvl4pPr defTabSz="549275" indent="-228600" marL="1600200">
                  <a:defRPr sz="2400">
                    <a:solidFill>
                      <a:schemeClr val="tx1"/>
                    </a:solidFill>
                    <a:latin charset="0" pitchFamily="18" typeface="Times New Roman"/>
                    <a:ea charset="-128" pitchFamily="34" typeface="MS PGothic"/>
                  </a:defRPr>
                </a:lvl4pPr>
                <a:lvl5pPr defTabSz="549275" indent="-228600" marL="2057400">
                  <a:defRPr sz="2400">
                    <a:solidFill>
                      <a:schemeClr val="tx1"/>
                    </a:solidFill>
                    <a:latin charset="0" pitchFamily="18" typeface="Times New Roman"/>
                    <a:ea charset="-128" pitchFamily="34" typeface="MS PGothic"/>
                  </a:defRPr>
                </a:lvl5pPr>
                <a:lvl6pPr defTabSz="549275"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charset="0" pitchFamily="18" typeface="Times New Roman"/>
                    <a:ea charset="-128" pitchFamily="34" typeface="MS PGothic"/>
                  </a:defRPr>
                </a:lvl6pPr>
                <a:lvl7pPr defTabSz="549275"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charset="0" pitchFamily="18" typeface="Times New Roman"/>
                    <a:ea charset="-128" pitchFamily="34" typeface="MS PGothic"/>
                  </a:defRPr>
                </a:lvl7pPr>
                <a:lvl8pPr defTabSz="549275"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charset="0" pitchFamily="18" typeface="Times New Roman"/>
                    <a:ea charset="-128" pitchFamily="34" typeface="MS PGothic"/>
                  </a:defRPr>
                </a:lvl8pPr>
                <a:lvl9pPr defTabSz="549275"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charset="0" pitchFamily="18" typeface="Times New Roman"/>
                    <a:ea charset="-128" pitchFamily="34" typeface="MS PGothic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altLang="it-IT" lang="it-IT" sz="2600">
                    <a:solidFill>
                      <a:srgbClr val="000099"/>
                    </a:solidFill>
                    <a:latin charset="0" pitchFamily="34" typeface="Arial"/>
                  </a:rPr>
                  <a:t>[A</a:t>
                </a:r>
                <a:r>
                  <a:rPr altLang="it-IT" baseline="50000" lang="it-IT" sz="2600">
                    <a:solidFill>
                      <a:srgbClr val="000099"/>
                    </a:solidFill>
                    <a:latin charset="0" pitchFamily="34" typeface="Arial"/>
                  </a:rPr>
                  <a:t>– </a:t>
                </a:r>
                <a:r>
                  <a:rPr altLang="it-IT" lang="it-IT" sz="2600">
                    <a:solidFill>
                      <a:srgbClr val="000099"/>
                    </a:solidFill>
                    <a:latin charset="0" pitchFamily="34" typeface="Arial"/>
                  </a:rPr>
                  <a:t>]</a:t>
                </a:r>
              </a:p>
            </p:txBody>
          </p:sp>
          <p:sp>
            <p:nvSpPr>
              <p:cNvPr id="71700" name="Line 20"/>
              <p:cNvSpPr>
                <a:spLocks noChangeShapeType="1"/>
              </p:cNvSpPr>
              <p:nvPr/>
            </p:nvSpPr>
            <p:spPr>
              <a:xfrm>
                <a:off x="2177881" y="5079501"/>
                <a:ext cx="909556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 numCol="1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altLang="it-IT" lang="it-IT" sz="2400">
                  <a:solidFill>
                    <a:srgbClr val="000000"/>
                  </a:solidFill>
                  <a:latin charset="0" typeface="Times New Roman"/>
                  <a:ea charset="0" typeface="ＭＳ Ｐゴシック"/>
                </a:endParaRPr>
              </a:p>
            </p:txBody>
          </p:sp>
        </p:grpSp>
        <p:grpSp>
          <p:nvGrpSpPr>
            <p:cNvPr id="71704" name="Gruppo 8"/>
            <p:cNvGrpSpPr>
              <a:grpSpLocks/>
            </p:cNvGrpSpPr>
            <p:nvPr/>
          </p:nvGrpSpPr>
          <p:grpSpPr>
            <a:xfrm>
              <a:off x="3204005" y="4868521"/>
              <a:ext cx="1742918" cy="989544"/>
              <a:chOff x="3268820" y="4560249"/>
              <a:chExt cx="1742918" cy="989544"/>
            </a:xfrm>
          </p:grpSpPr>
          <p:sp>
            <p:nvSpPr>
              <p:cNvPr id="71701" name="Text Box 21"/>
              <p:cNvSpPr txBox="1">
                <a:spLocks noChangeArrowheads="1"/>
              </p:cNvSpPr>
              <p:nvPr/>
            </p:nvSpPr>
            <p:spPr>
              <a:xfrm>
                <a:off x="3268820" y="4802903"/>
                <a:ext cx="743919" cy="4550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8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27432" lIns="54864" numCol="1" rIns="54864" tIns="27432" wrap="none">
                <a:spAutoFit/>
              </a:bodyPr>
              <a:lstStyle>
                <a:lvl1pPr defTabSz="549275">
                  <a:defRPr sz="32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1pPr>
                <a:lvl2pPr defTabSz="549275">
                  <a:defRPr sz="28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2pPr>
                <a:lvl3pPr defTabSz="549275">
                  <a:defRPr sz="24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3pPr>
                <a:lvl4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4pPr>
                <a:lvl5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5pPr>
                <a:lvl6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6pPr>
                <a:lvl7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7pPr>
                <a:lvl8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8pPr>
                <a:lvl9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altLang="it-IT" lang="it-IT" sz="2600">
                    <a:solidFill>
                      <a:srgbClr val="000099"/>
                    </a:solidFill>
                    <a:latin charset="0" typeface="Arial"/>
                  </a:rPr>
                  <a:t>= K</a:t>
                </a:r>
                <a:r>
                  <a:rPr altLang="it-IT" baseline="-25000" lang="it-IT" sz="2600">
                    <a:solidFill>
                      <a:srgbClr val="000099"/>
                    </a:solidFill>
                    <a:latin charset="0" typeface="Arial"/>
                  </a:rPr>
                  <a:t>a</a:t>
                </a:r>
                <a:endParaRPr altLang="it-IT" lang="it-IT" sz="2600">
                  <a:solidFill>
                    <a:srgbClr val="000099"/>
                  </a:solidFill>
                  <a:latin charset="0" typeface="Arial"/>
                </a:endParaRPr>
              </a:p>
            </p:txBody>
          </p:sp>
          <p:sp>
            <p:nvSpPr>
              <p:cNvPr id="71702" name="Text Box 22"/>
              <p:cNvSpPr txBox="1">
                <a:spLocks noChangeArrowheads="1"/>
              </p:cNvSpPr>
              <p:nvPr/>
            </p:nvSpPr>
            <p:spPr>
              <a:xfrm>
                <a:off x="4227477" y="4560249"/>
                <a:ext cx="658969" cy="4550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8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27432" lIns="54864" numCol="1" rIns="54864" tIns="27432" wrap="none">
                <a:spAutoFit/>
              </a:bodyPr>
              <a:lstStyle>
                <a:lvl1pPr defTabSz="549275">
                  <a:defRPr sz="32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1pPr>
                <a:lvl2pPr defTabSz="549275">
                  <a:defRPr sz="28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2pPr>
                <a:lvl3pPr defTabSz="549275">
                  <a:defRPr sz="24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3pPr>
                <a:lvl4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4pPr>
                <a:lvl5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5pPr>
                <a:lvl6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6pPr>
                <a:lvl7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7pPr>
                <a:lvl8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8pPr>
                <a:lvl9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altLang="it-IT" lang="it-IT" sz="2600">
                    <a:solidFill>
                      <a:srgbClr val="000099"/>
                    </a:solidFill>
                    <a:latin charset="0" typeface="Arial"/>
                  </a:rPr>
                  <a:t>C</a:t>
                </a:r>
                <a:r>
                  <a:rPr altLang="it-IT" baseline="-25000" lang="it-IT" sz="2600">
                    <a:solidFill>
                      <a:srgbClr val="000099"/>
                    </a:solidFill>
                    <a:latin charset="0" typeface="Arial"/>
                  </a:rPr>
                  <a:t>HA</a:t>
                </a:r>
                <a:endParaRPr altLang="it-IT" lang="it-IT" sz="2600">
                  <a:solidFill>
                    <a:srgbClr val="000099"/>
                  </a:solidFill>
                  <a:latin charset="0" typeface="Arial"/>
                </a:endParaRPr>
              </a:p>
            </p:txBody>
          </p:sp>
          <p:sp>
            <p:nvSpPr>
              <p:cNvPr id="8" name="Text Box 23"/>
              <p:cNvSpPr txBox="1">
                <a:spLocks noChangeArrowheads="1"/>
              </p:cNvSpPr>
              <p:nvPr/>
            </p:nvSpPr>
            <p:spPr>
              <a:xfrm>
                <a:off x="4326846" y="5094722"/>
                <a:ext cx="461816" cy="4550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8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27432" lIns="54864" numCol="1" rIns="54864" tIns="27432" wrap="none">
                <a:spAutoFit/>
              </a:bodyPr>
              <a:lstStyle>
                <a:lvl1pPr defTabSz="549275">
                  <a:defRPr sz="32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1pPr>
                <a:lvl2pPr defTabSz="549275">
                  <a:defRPr sz="28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2pPr>
                <a:lvl3pPr defTabSz="549275">
                  <a:defRPr sz="24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3pPr>
                <a:lvl4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4pPr>
                <a:lvl5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5pPr>
                <a:lvl6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6pPr>
                <a:lvl7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7pPr>
                <a:lvl8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8pPr>
                <a:lvl9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altLang="it-IT" lang="it-IT" sz="2600">
                    <a:solidFill>
                      <a:srgbClr val="000099"/>
                    </a:solidFill>
                    <a:latin charset="0" typeface="Arial"/>
                  </a:rPr>
                  <a:t>C</a:t>
                </a:r>
                <a:r>
                  <a:rPr altLang="it-IT" baseline="-25000" lang="it-IT" sz="2600">
                    <a:solidFill>
                      <a:srgbClr val="000099"/>
                    </a:solidFill>
                    <a:latin charset="0" typeface="Arial"/>
                  </a:rPr>
                  <a:t>s</a:t>
                </a:r>
                <a:endParaRPr altLang="it-IT" lang="it-IT" sz="2600">
                  <a:solidFill>
                    <a:srgbClr val="000099"/>
                  </a:solidFill>
                  <a:latin charset="0" typeface="Arial"/>
                </a:endParaRPr>
              </a:p>
            </p:txBody>
          </p:sp>
          <p:sp>
            <p:nvSpPr>
              <p:cNvPr id="9" name="Line 24"/>
              <p:cNvSpPr>
                <a:spLocks noChangeShapeType="1"/>
              </p:cNvSpPr>
              <p:nvPr/>
            </p:nvSpPr>
            <p:spPr>
              <a:xfrm>
                <a:off x="4102183" y="5078862"/>
                <a:ext cx="909555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 numCol="1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altLang="it-IT" lang="it-IT" sz="2400">
                  <a:solidFill>
                    <a:srgbClr val="000000"/>
                  </a:solidFill>
                  <a:latin charset="0" typeface="Times New Roman"/>
                  <a:ea charset="0" typeface="ＭＳ Ｐゴシック"/>
                </a:endParaRPr>
              </a:p>
            </p:txBody>
          </p:sp>
        </p:grpSp>
      </p:grpSp>
      <p:grpSp>
        <p:nvGrpSpPr>
          <p:cNvPr id="11" name="Gruppo 10"/>
          <p:cNvGrpSpPr>
            <a:grpSpLocks/>
          </p:cNvGrpSpPr>
          <p:nvPr/>
        </p:nvGrpSpPr>
        <p:grpSpPr>
          <a:xfrm>
            <a:off x="6600825" y="5805489"/>
            <a:ext cx="3862388" cy="922337"/>
            <a:chOff x="5076056" y="5805264"/>
            <a:chExt cx="3862387" cy="922337"/>
          </a:xfrm>
        </p:grpSpPr>
        <p:sp>
          <p:nvSpPr>
            <p:cNvPr id="10" name="AutoShape 2"/>
            <p:cNvSpPr>
              <a:spLocks noChangeArrowheads="1"/>
            </p:cNvSpPr>
            <p:nvPr/>
          </p:nvSpPr>
          <p:spPr>
            <a:xfrm>
              <a:off x="5076056" y="5805264"/>
              <a:ext cx="3862387" cy="922337"/>
            </a:xfrm>
            <a:prstGeom prst="foldedCorner">
              <a:avLst>
                <a:gd fmla="val 11912" name="adj"/>
              </a:avLst>
            </a:prstGeom>
            <a:solidFill>
              <a:srgbClr val="003C00"/>
            </a:solidFill>
            <a:ln w="9525">
              <a:solidFill>
                <a:srgbClr val="005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grpSp>
          <p:nvGrpSpPr>
            <p:cNvPr id="71698" name="Gruppo 9"/>
            <p:cNvGrpSpPr>
              <a:grpSpLocks/>
            </p:cNvGrpSpPr>
            <p:nvPr/>
          </p:nvGrpSpPr>
          <p:grpSpPr>
            <a:xfrm>
              <a:off x="5076056" y="5805264"/>
              <a:ext cx="3489324" cy="877887"/>
              <a:chOff x="3132138" y="5765800"/>
              <a:chExt cx="3489324" cy="877887"/>
            </a:xfrm>
          </p:grpSpPr>
          <p:sp>
            <p:nvSpPr>
              <p:cNvPr id="71706" name="Text Box 26"/>
              <p:cNvSpPr txBox="1">
                <a:spLocks noChangeArrowheads="1"/>
              </p:cNvSpPr>
              <p:nvPr/>
            </p:nvSpPr>
            <p:spPr>
              <a:xfrm>
                <a:off x="3132138" y="5961062"/>
                <a:ext cx="2460801" cy="4555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8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27432" lIns="54864" numCol="1" rIns="54864" tIns="27432" wrap="none">
                <a:spAutoFit/>
              </a:bodyPr>
              <a:lstStyle>
                <a:lvl1pPr defTabSz="549275">
                  <a:defRPr sz="32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1pPr>
                <a:lvl2pPr defTabSz="549275">
                  <a:defRPr sz="28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2pPr>
                <a:lvl3pPr defTabSz="549275">
                  <a:defRPr sz="24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3pPr>
                <a:lvl4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4pPr>
                <a:lvl5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5pPr>
                <a:lvl6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6pPr>
                <a:lvl7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7pPr>
                <a:lvl8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8pPr>
                <a:lvl9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altLang="it-IT" dirty="0" lang="it-IT" sz="2600">
                    <a:solidFill>
                      <a:srgbClr val="FFFF00"/>
                    </a:solidFill>
                    <a:latin charset="0" typeface="Arial"/>
                  </a:rPr>
                  <a:t>pH = </a:t>
                </a:r>
                <a:r>
                  <a:rPr altLang="it-IT" dirty="0" err="1" lang="it-IT" sz="2600">
                    <a:solidFill>
                      <a:srgbClr val="FFFF00"/>
                    </a:solidFill>
                    <a:latin charset="0" typeface="Arial"/>
                  </a:rPr>
                  <a:t>pK</a:t>
                </a:r>
                <a:r>
                  <a:rPr altLang="it-IT" baseline="-25000" dirty="0" err="1" lang="it-IT" sz="2600">
                    <a:solidFill>
                      <a:srgbClr val="FFFF00"/>
                    </a:solidFill>
                    <a:latin charset="0" typeface="Arial"/>
                  </a:rPr>
                  <a:t>a</a:t>
                </a:r>
                <a:r>
                  <a:rPr altLang="it-IT" dirty="0" lang="it-IT" sz="2600">
                    <a:solidFill>
                      <a:srgbClr val="FFFF00"/>
                    </a:solidFill>
                    <a:latin charset="0" typeface="Arial"/>
                  </a:rPr>
                  <a:t>  +  log</a:t>
                </a:r>
              </a:p>
            </p:txBody>
          </p:sp>
          <p:sp>
            <p:nvSpPr>
              <p:cNvPr id="71707" name="Line 27"/>
              <p:cNvSpPr>
                <a:spLocks noChangeShapeType="1"/>
              </p:cNvSpPr>
              <p:nvPr/>
            </p:nvSpPr>
            <p:spPr>
              <a:xfrm>
                <a:off x="5713412" y="6237287"/>
                <a:ext cx="90805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 numCol="1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altLang="it-IT" lang="it-IT" sz="2400">
                  <a:solidFill>
                    <a:srgbClr val="000000"/>
                  </a:solidFill>
                  <a:latin charset="0" typeface="Times New Roman"/>
                  <a:ea charset="0" typeface="ＭＳ Ｐゴシック"/>
                </a:endParaRPr>
              </a:p>
            </p:txBody>
          </p:sp>
          <p:sp>
            <p:nvSpPr>
              <p:cNvPr id="71708" name="Text Box 28"/>
              <p:cNvSpPr txBox="1">
                <a:spLocks noChangeArrowheads="1"/>
              </p:cNvSpPr>
              <p:nvPr/>
            </p:nvSpPr>
            <p:spPr>
              <a:xfrm>
                <a:off x="5837237" y="6186487"/>
                <a:ext cx="660400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8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27432" lIns="54864" numCol="1" rIns="54864" tIns="27432" wrap="none">
                <a:spAutoFit/>
              </a:bodyPr>
              <a:lstStyle>
                <a:lvl1pPr defTabSz="549275">
                  <a:defRPr sz="32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1pPr>
                <a:lvl2pPr defTabSz="549275">
                  <a:defRPr sz="28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2pPr>
                <a:lvl3pPr defTabSz="549275">
                  <a:defRPr sz="24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3pPr>
                <a:lvl4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4pPr>
                <a:lvl5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5pPr>
                <a:lvl6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6pPr>
                <a:lvl7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7pPr>
                <a:lvl8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8pPr>
                <a:lvl9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altLang="it-IT" lang="it-IT" sz="2600">
                    <a:solidFill>
                      <a:srgbClr val="FFFF00"/>
                    </a:solidFill>
                    <a:latin charset="0" typeface="Arial"/>
                  </a:rPr>
                  <a:t>C</a:t>
                </a:r>
                <a:r>
                  <a:rPr altLang="it-IT" baseline="-25000" lang="it-IT" sz="2600">
                    <a:solidFill>
                      <a:srgbClr val="FFFF00"/>
                    </a:solidFill>
                    <a:latin charset="0" typeface="Arial"/>
                  </a:rPr>
                  <a:t>HA</a:t>
                </a:r>
                <a:endParaRPr altLang="it-IT" lang="it-IT" sz="2600">
                  <a:solidFill>
                    <a:srgbClr val="FFFF00"/>
                  </a:solidFill>
                  <a:latin charset="0" typeface="Arial"/>
                </a:endParaRPr>
              </a:p>
            </p:txBody>
          </p:sp>
          <p:sp>
            <p:nvSpPr>
              <p:cNvPr id="71709" name="Text Box 29"/>
              <p:cNvSpPr txBox="1">
                <a:spLocks noChangeArrowheads="1"/>
              </p:cNvSpPr>
              <p:nvPr/>
            </p:nvSpPr>
            <p:spPr>
              <a:xfrm>
                <a:off x="5935662" y="5765800"/>
                <a:ext cx="463550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8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blurRad="63500" dir="2700000" dist="38099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27432" lIns="54864" numCol="1" rIns="54864" tIns="27432" wrap="none">
                <a:spAutoFit/>
              </a:bodyPr>
              <a:lstStyle>
                <a:lvl1pPr defTabSz="549275">
                  <a:defRPr sz="32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1pPr>
                <a:lvl2pPr defTabSz="549275">
                  <a:defRPr sz="28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2pPr>
                <a:lvl3pPr defTabSz="549275">
                  <a:defRPr sz="24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3pPr>
                <a:lvl4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4pPr>
                <a:lvl5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5pPr>
                <a:lvl6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6pPr>
                <a:lvl7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7pPr>
                <a:lvl8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8pPr>
                <a:lvl9pPr defTabSz="549275">
                  <a:defRPr sz="2000">
                    <a:solidFill>
                      <a:schemeClr val="tx1"/>
                    </a:solidFill>
                    <a:latin charset="0" typeface="Times New Roman"/>
                    <a:ea charset="0" typeface="ＭＳ Ｐゴシック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altLang="it-IT" lang="it-IT" sz="2600">
                    <a:solidFill>
                      <a:srgbClr val="FFFF00"/>
                    </a:solidFill>
                    <a:latin charset="0" typeface="Arial"/>
                  </a:rPr>
                  <a:t>C</a:t>
                </a:r>
                <a:r>
                  <a:rPr altLang="it-IT" baseline="-25000" lang="it-IT" sz="2600">
                    <a:solidFill>
                      <a:srgbClr val="FFFF00"/>
                    </a:solidFill>
                    <a:latin charset="0" typeface="Arial"/>
                  </a:rPr>
                  <a:t>s</a:t>
                </a:r>
                <a:endParaRPr altLang="it-IT" lang="it-IT" sz="2600">
                  <a:solidFill>
                    <a:srgbClr val="FFFF00"/>
                  </a:solidFill>
                  <a:latin charset="0" typeface="Arial"/>
                </a:endParaRPr>
              </a:p>
            </p:txBody>
          </p:sp>
        </p:grpSp>
      </p:grpSp>
      <p:grpSp>
        <p:nvGrpSpPr>
          <p:cNvPr id="2" name="Gruppo 1"/>
          <p:cNvGrpSpPr>
            <a:grpSpLocks/>
          </p:cNvGrpSpPr>
          <p:nvPr/>
        </p:nvGrpSpPr>
        <p:grpSpPr>
          <a:xfrm>
            <a:off x="1703388" y="1125538"/>
            <a:ext cx="4876800" cy="874712"/>
            <a:chOff x="179512" y="1124744"/>
            <a:chExt cx="4876800" cy="876137"/>
          </a:xfrm>
        </p:grpSpPr>
        <p:sp>
          <p:nvSpPr>
            <p:cNvPr id="71710" name="Text Box 474"/>
            <p:cNvSpPr txBox="1">
              <a:spLocks noChangeArrowheads="1"/>
            </p:cNvSpPr>
            <p:nvPr/>
          </p:nvSpPr>
          <p:spPr>
            <a:xfrm>
              <a:off x="179512" y="1124744"/>
              <a:ext cx="4876800" cy="876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CH</a:t>
              </a:r>
              <a:r>
                <a:rPr altLang="it-IT" b="1" baseline="-25000" dirty="0" lang="it-IT" sz="2000">
                  <a:solidFill>
                    <a:srgbClr val="336600"/>
                  </a:solidFill>
                  <a:latin charset="0" typeface="Arial"/>
                </a:rPr>
                <a:t>3</a:t>
              </a: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COOH + H</a:t>
              </a:r>
              <a:r>
                <a:rPr altLang="it-IT" b="1" baseline="-25000" dirty="0" lang="it-IT" sz="2000">
                  <a:solidFill>
                    <a:srgbClr val="336600"/>
                  </a:solidFill>
                  <a:latin charset="0" typeface="Arial"/>
                </a:rPr>
                <a:t>2</a:t>
              </a: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O	     CH</a:t>
              </a:r>
              <a:r>
                <a:rPr altLang="it-IT" b="1" baseline="-25000" dirty="0" lang="it-IT" sz="2000">
                  <a:solidFill>
                    <a:srgbClr val="336600"/>
                  </a:solidFill>
                  <a:latin charset="0" typeface="Arial"/>
                </a:rPr>
                <a:t>3</a:t>
              </a: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COO</a:t>
              </a:r>
              <a:r>
                <a:rPr altLang="it-IT" b="1" baseline="30000" dirty="0" lang="it-IT" sz="2000">
                  <a:solidFill>
                    <a:srgbClr val="336600"/>
                  </a:solidFill>
                  <a:latin charset="0" typeface="Arial"/>
                </a:rPr>
                <a:t>-</a:t>
              </a: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 + H</a:t>
              </a:r>
              <a:r>
                <a:rPr altLang="it-IT" b="1" baseline="-25000" dirty="0" lang="it-IT" sz="2000">
                  <a:solidFill>
                    <a:srgbClr val="336600"/>
                  </a:solidFill>
                  <a:latin charset="0" typeface="Arial"/>
                </a:rPr>
                <a:t>3</a:t>
              </a: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O</a:t>
              </a:r>
              <a:r>
                <a:rPr altLang="it-IT" b="1" baseline="30000" dirty="0" lang="it-IT" sz="2000">
                  <a:solidFill>
                    <a:srgbClr val="336600"/>
                  </a:solidFill>
                  <a:latin charset="0" typeface="Arial"/>
                </a:rPr>
                <a:t>+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       C</a:t>
              </a:r>
              <a:r>
                <a:rPr altLang="it-IT" b="1" baseline="-25000" dirty="0" lang="it-IT" sz="2000">
                  <a:solidFill>
                    <a:srgbClr val="336600"/>
                  </a:solidFill>
                  <a:latin charset="0" typeface="Arial"/>
                </a:rPr>
                <a:t>HA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b="1" baseline="-25000" dirty="0" lang="it-IT" sz="2000">
                <a:solidFill>
                  <a:srgbClr val="336600"/>
                </a:solidFill>
                <a:latin charset="0" typeface="Arial"/>
              </a:endParaRPr>
            </a:p>
          </p:txBody>
        </p:sp>
        <p:sp>
          <p:nvSpPr>
            <p:cNvPr id="71711" name="Line 475"/>
            <p:cNvSpPr>
              <a:spLocks noChangeShapeType="1"/>
            </p:cNvSpPr>
            <p:nvPr/>
          </p:nvSpPr>
          <p:spPr>
            <a:xfrm>
              <a:off x="2471862" y="1229690"/>
              <a:ext cx="228600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len="med" type="triangle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numCol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0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71712" name="Line 476"/>
            <p:cNvSpPr>
              <a:spLocks noChangeShapeType="1"/>
            </p:cNvSpPr>
            <p:nvPr/>
          </p:nvSpPr>
          <p:spPr>
            <a:xfrm flipH="1">
              <a:off x="2398837" y="1340996"/>
              <a:ext cx="228600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len="med" type="triangle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numCol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0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>
          <a:xfrm>
            <a:off x="6907213" y="1052513"/>
            <a:ext cx="4876800" cy="671512"/>
            <a:chOff x="4788024" y="1052736"/>
            <a:chExt cx="4876800" cy="670953"/>
          </a:xfrm>
        </p:grpSpPr>
        <p:sp>
          <p:nvSpPr>
            <p:cNvPr id="71713" name="Line 477"/>
            <p:cNvSpPr>
              <a:spLocks noChangeShapeType="1"/>
            </p:cNvSpPr>
            <p:nvPr/>
          </p:nvSpPr>
          <p:spPr>
            <a:xfrm>
              <a:off x="6227886" y="1268456"/>
              <a:ext cx="228600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len="med" type="triangle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numCol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0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36" name="Text Box 474"/>
            <p:cNvSpPr txBox="1">
              <a:spLocks noChangeArrowheads="1"/>
            </p:cNvSpPr>
            <p:nvPr/>
          </p:nvSpPr>
          <p:spPr>
            <a:xfrm>
              <a:off x="4788024" y="1052736"/>
              <a:ext cx="4876800" cy="67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CH</a:t>
              </a:r>
              <a:r>
                <a:rPr altLang="it-IT" b="1" baseline="-25000" dirty="0" lang="it-IT" sz="2000">
                  <a:solidFill>
                    <a:srgbClr val="336600"/>
                  </a:solidFill>
                  <a:latin charset="0" typeface="Arial"/>
                </a:rPr>
                <a:t>3</a:t>
              </a: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COONa	CH</a:t>
              </a:r>
              <a:r>
                <a:rPr altLang="it-IT" b="1" baseline="-25000" dirty="0" lang="it-IT" sz="2000">
                  <a:solidFill>
                    <a:srgbClr val="336600"/>
                  </a:solidFill>
                  <a:latin charset="0" typeface="Arial"/>
                </a:rPr>
                <a:t>3</a:t>
              </a: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COO</a:t>
              </a:r>
              <a:r>
                <a:rPr altLang="it-IT" b="1" baseline="30000" dirty="0" lang="it-IT" sz="2000">
                  <a:solidFill>
                    <a:srgbClr val="336600"/>
                  </a:solidFill>
                  <a:latin charset="0" typeface="Arial"/>
                </a:rPr>
                <a:t>-</a:t>
              </a: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 +  Na</a:t>
              </a:r>
              <a:r>
                <a:rPr altLang="it-IT" b="1" baseline="30000" dirty="0" lang="it-IT" sz="2000">
                  <a:solidFill>
                    <a:srgbClr val="336600"/>
                  </a:solidFill>
                  <a:latin charset="0" typeface="Arial"/>
                </a:rPr>
                <a:t>+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       C</a:t>
              </a:r>
              <a:r>
                <a:rPr altLang="it-IT" b="1" baseline="-25000" dirty="0" lang="it-IT" sz="2000">
                  <a:solidFill>
                    <a:srgbClr val="336600"/>
                  </a:solidFill>
                  <a:latin charset="0" typeface="Arial"/>
                </a:rPr>
                <a:t>s</a:t>
              </a:r>
            </a:p>
          </p:txBody>
        </p:sp>
      </p:grpSp>
      <p:pic>
        <p:nvPicPr>
          <p:cNvPr id="13" name="Audio 12">
            <a:hlinkClick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6"/>
    </p:custDataLst>
    <p:extLst>
      <p:ext uri="{BB962C8B-B14F-4D97-AF65-F5344CB8AC3E}">
        <p14:creationId xmlns:p14="http://schemas.microsoft.com/office/powerpoint/2010/main" val="2341309316"/>
      </p:ext>
    </p:extLst>
  </p:cSld>
  <p:clrMapOvr>
    <a:masterClrMapping/>
  </p:clrMapOvr>
  <p:transition advTm="171364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 nodeType="clickPar">
                      <p:stCondLst>
                        <p:cond delay="indefinite"/>
                      </p:stCondLst>
                      <p:childTnLst>
                        <p:par>
                          <p:cTn fill="hold" id="3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 nodeType="clickPar">
                      <p:stCondLst>
                        <p:cond delay="indefinite"/>
                      </p:stCondLst>
                      <p:childTnLst>
                        <p:par>
                          <p:cTn fill="hold" id="3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 nodeType="clickPar">
                      <p:stCondLst>
                        <p:cond delay="indefinite"/>
                      </p:stCondLst>
                      <p:childTnLst>
                        <p:par>
                          <p:cTn fill="hold" id="4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4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43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grpId="0" spid="71686"/>
      <p:bldP grpId="0" spid="71696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5"/>
          <p:cNvSpPr txBox="1">
            <a:spLocks noChangeArrowheads="1"/>
          </p:cNvSpPr>
          <p:nvPr/>
        </p:nvSpPr>
        <p:spPr>
          <a:xfrm>
            <a:off x="1847851" y="260351"/>
            <a:ext cx="4614863" cy="4222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bIns="25940" lIns="51880" numCol="1" rIns="51880" tIns="25940" wrap="none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400">
                <a:solidFill>
                  <a:srgbClr val="FF0000"/>
                </a:solidFill>
                <a:latin charset="0" panose="020B0604020202020204" pitchFamily="34" typeface="Arial"/>
              </a:rPr>
              <a:t>II. BASE DEBOLE E SUO SALE</a:t>
            </a:r>
          </a:p>
        </p:txBody>
      </p:sp>
      <p:grpSp>
        <p:nvGrpSpPr>
          <p:cNvPr id="5" name="Gruppo 4"/>
          <p:cNvGrpSpPr>
            <a:grpSpLocks/>
          </p:cNvGrpSpPr>
          <p:nvPr/>
        </p:nvGrpSpPr>
        <p:grpSpPr>
          <a:xfrm>
            <a:off x="1703388" y="1125538"/>
            <a:ext cx="4876800" cy="874712"/>
            <a:chOff x="179512" y="1124744"/>
            <a:chExt cx="4876800" cy="876137"/>
          </a:xfrm>
        </p:grpSpPr>
        <p:sp>
          <p:nvSpPr>
            <p:cNvPr id="6" name="Text Box 474"/>
            <p:cNvSpPr txBox="1">
              <a:spLocks noChangeArrowheads="1"/>
            </p:cNvSpPr>
            <p:nvPr/>
          </p:nvSpPr>
          <p:spPr>
            <a:xfrm>
              <a:off x="179512" y="1124744"/>
              <a:ext cx="4876800" cy="876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  NH</a:t>
              </a:r>
              <a:r>
                <a:rPr altLang="it-IT" b="1" baseline="-25000" dirty="0" lang="it-IT" sz="2000">
                  <a:solidFill>
                    <a:srgbClr val="336600"/>
                  </a:solidFill>
                  <a:latin charset="0" typeface="Arial"/>
                </a:rPr>
                <a:t>3</a:t>
              </a: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 + H</a:t>
              </a:r>
              <a:r>
                <a:rPr altLang="it-IT" b="1" baseline="-25000" dirty="0" lang="it-IT" sz="2000">
                  <a:solidFill>
                    <a:srgbClr val="336600"/>
                  </a:solidFill>
                  <a:latin charset="0" typeface="Arial"/>
                </a:rPr>
                <a:t>2</a:t>
              </a: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O	     NH</a:t>
              </a:r>
              <a:r>
                <a:rPr altLang="it-IT" b="1" baseline="-25000" dirty="0" lang="it-IT" sz="2000">
                  <a:solidFill>
                    <a:srgbClr val="336600"/>
                  </a:solidFill>
                  <a:latin charset="0" typeface="Arial"/>
                </a:rPr>
                <a:t>4</a:t>
              </a:r>
              <a:r>
                <a:rPr altLang="it-IT" b="1" baseline="30000" dirty="0" lang="it-IT" sz="2000">
                  <a:solidFill>
                    <a:srgbClr val="336600"/>
                  </a:solidFill>
                  <a:latin charset="0" typeface="Arial"/>
                </a:rPr>
                <a:t>+    </a:t>
              </a: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  <a:cs charset="0" typeface="ＭＳ Ｐゴシック"/>
                </a:rPr>
                <a:t>+     OH</a:t>
              </a:r>
              <a:r>
                <a:rPr altLang="it-IT" b="1" baseline="30000" dirty="0" lang="it-IT" sz="2000">
                  <a:solidFill>
                    <a:srgbClr val="336600"/>
                  </a:solidFill>
                  <a:latin charset="0" typeface="Arial"/>
                  <a:cs charset="0" typeface="ＭＳ Ｐゴシック"/>
                </a:rPr>
                <a:t>-</a:t>
              </a:r>
              <a:endParaRPr altLang="it-IT" b="1" baseline="30000" dirty="0" lang="it-IT" sz="2000">
                <a:solidFill>
                  <a:srgbClr val="336600"/>
                </a:solidFill>
                <a:latin charset="0" typeface="Arial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    C</a:t>
              </a:r>
              <a:r>
                <a:rPr altLang="it-IT" b="1" baseline="-25000" dirty="0" lang="it-IT" sz="2000">
                  <a:solidFill>
                    <a:srgbClr val="336600"/>
                  </a:solidFill>
                  <a:latin charset="0" typeface="Arial"/>
                </a:rPr>
                <a:t>B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b="1" baseline="-25000" dirty="0" lang="it-IT" sz="2000">
                <a:solidFill>
                  <a:srgbClr val="336600"/>
                </a:solidFill>
                <a:latin charset="0" typeface="Arial"/>
              </a:endParaRPr>
            </a:p>
          </p:txBody>
        </p:sp>
        <p:sp>
          <p:nvSpPr>
            <p:cNvPr id="7" name="Line 475"/>
            <p:cNvSpPr>
              <a:spLocks noChangeShapeType="1"/>
            </p:cNvSpPr>
            <p:nvPr/>
          </p:nvSpPr>
          <p:spPr>
            <a:xfrm>
              <a:off x="1835274" y="1229690"/>
              <a:ext cx="228600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len="med" type="triangle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numCol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0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8" name="Line 476"/>
            <p:cNvSpPr>
              <a:spLocks noChangeShapeType="1"/>
            </p:cNvSpPr>
            <p:nvPr/>
          </p:nvSpPr>
          <p:spPr>
            <a:xfrm flipH="1">
              <a:off x="1763837" y="1340996"/>
              <a:ext cx="228600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len="med" type="triangle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numCol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0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grpSp>
        <p:nvGrpSpPr>
          <p:cNvPr id="11" name="Gruppo 10"/>
          <p:cNvGrpSpPr>
            <a:grpSpLocks/>
          </p:cNvGrpSpPr>
          <p:nvPr/>
        </p:nvGrpSpPr>
        <p:grpSpPr>
          <a:xfrm>
            <a:off x="6311900" y="1052513"/>
            <a:ext cx="4876800" cy="876300"/>
            <a:chOff x="2339752" y="2276872"/>
            <a:chExt cx="4876800" cy="876137"/>
          </a:xfrm>
        </p:grpSpPr>
        <p:sp>
          <p:nvSpPr>
            <p:cNvPr id="9" name="Text Box 474"/>
            <p:cNvSpPr txBox="1">
              <a:spLocks noChangeArrowheads="1"/>
            </p:cNvSpPr>
            <p:nvPr/>
          </p:nvSpPr>
          <p:spPr>
            <a:xfrm>
              <a:off x="2339752" y="2276872"/>
              <a:ext cx="4876800" cy="876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8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  NH</a:t>
              </a:r>
              <a:r>
                <a:rPr altLang="it-IT" b="1" baseline="-25000" dirty="0" lang="it-IT" sz="2000">
                  <a:solidFill>
                    <a:srgbClr val="336600"/>
                  </a:solidFill>
                  <a:latin charset="0" typeface="Arial"/>
                </a:rPr>
                <a:t>4</a:t>
              </a: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Cl	     NH</a:t>
              </a:r>
              <a:r>
                <a:rPr altLang="it-IT" b="1" baseline="-25000" dirty="0" lang="it-IT" sz="2000">
                  <a:solidFill>
                    <a:srgbClr val="336600"/>
                  </a:solidFill>
                  <a:latin charset="0" typeface="Arial"/>
                </a:rPr>
                <a:t>4</a:t>
              </a:r>
              <a:r>
                <a:rPr altLang="it-IT" b="1" baseline="30000" dirty="0" lang="it-IT" sz="2000">
                  <a:solidFill>
                    <a:srgbClr val="336600"/>
                  </a:solidFill>
                  <a:latin charset="0" typeface="Arial"/>
                </a:rPr>
                <a:t>+    </a:t>
              </a: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  <a:cs charset="0" typeface="ＭＳ Ｐゴシック"/>
                </a:rPr>
                <a:t>+     Cl</a:t>
              </a:r>
              <a:r>
                <a:rPr altLang="it-IT" b="1" baseline="30000" dirty="0" lang="it-IT" sz="2000">
                  <a:solidFill>
                    <a:srgbClr val="336600"/>
                  </a:solidFill>
                  <a:latin charset="0" typeface="Arial"/>
                  <a:cs charset="0" typeface="ＭＳ Ｐゴシック"/>
                </a:rPr>
                <a:t>-</a:t>
              </a:r>
              <a:endParaRPr altLang="it-IT" b="1" baseline="30000" dirty="0" lang="it-IT" sz="2000">
                <a:solidFill>
                  <a:srgbClr val="336600"/>
                </a:solidFill>
                <a:latin charset="0" typeface="Arial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lang="it-IT" sz="2000">
                  <a:solidFill>
                    <a:srgbClr val="336600"/>
                  </a:solidFill>
                  <a:latin charset="0" typeface="Arial"/>
                </a:rPr>
                <a:t>    C</a:t>
              </a:r>
              <a:r>
                <a:rPr altLang="it-IT" b="1" baseline="-25000" dirty="0" lang="it-IT" sz="2000">
                  <a:solidFill>
                    <a:srgbClr val="336600"/>
                  </a:solidFill>
                  <a:latin charset="0" typeface="Arial"/>
                </a:rPr>
                <a:t>B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b="1" baseline="-25000" dirty="0" lang="it-IT" sz="2000">
                <a:solidFill>
                  <a:srgbClr val="336600"/>
                </a:solidFill>
                <a:latin charset="0" typeface="Arial"/>
              </a:endParaRPr>
            </a:p>
          </p:txBody>
        </p:sp>
        <p:sp>
          <p:nvSpPr>
            <p:cNvPr id="10" name="Line 475"/>
            <p:cNvSpPr>
              <a:spLocks noChangeShapeType="1"/>
            </p:cNvSpPr>
            <p:nvPr/>
          </p:nvSpPr>
          <p:spPr>
            <a:xfrm>
              <a:off x="3492277" y="2492732"/>
              <a:ext cx="228600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len="med" type="triangle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numCol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0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sp>
        <p:nvSpPr>
          <p:cNvPr id="12" name="Text Box 6"/>
          <p:cNvSpPr txBox="1">
            <a:spLocks noChangeArrowheads="1"/>
          </p:cNvSpPr>
          <p:nvPr/>
        </p:nvSpPr>
        <p:spPr>
          <a:xfrm>
            <a:off x="2208214" y="1916114"/>
            <a:ext cx="71262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 wrap="none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400">
                <a:solidFill>
                  <a:srgbClr val="336600"/>
                </a:solidFill>
                <a:latin charset="0" panose="020B0604020202020204" pitchFamily="34" typeface="Arial"/>
              </a:rPr>
              <a:t>Concentrazione della base B=C</a:t>
            </a:r>
            <a:r>
              <a:rPr altLang="it-IT" baseline="-25000" lang="it-IT" sz="2400">
                <a:solidFill>
                  <a:srgbClr val="336600"/>
                </a:solidFill>
                <a:latin charset="0" panose="020B0604020202020204" pitchFamily="34" typeface="Arial"/>
              </a:rPr>
              <a:t>B</a:t>
            </a:r>
            <a:r>
              <a:rPr altLang="it-IT" lang="it-IT" sz="2400">
                <a:solidFill>
                  <a:srgbClr val="336600"/>
                </a:solidFill>
                <a:latin charset="0" panose="020B0604020202020204" pitchFamily="34" typeface="Arial"/>
              </a:rPr>
              <a:t>, del sale BHCl=C</a:t>
            </a:r>
            <a:r>
              <a:rPr altLang="it-IT" baseline="-25000" lang="it-IT" sz="2400">
                <a:solidFill>
                  <a:srgbClr val="336600"/>
                </a:solidFill>
                <a:latin charset="0" panose="020B0604020202020204" pitchFamily="34" typeface="Arial"/>
              </a:rPr>
              <a:t>s</a:t>
            </a:r>
            <a:endParaRPr altLang="it-IT" lang="it-IT" sz="2400">
              <a:solidFill>
                <a:srgbClr val="336600"/>
              </a:solidFill>
              <a:latin charset="0" panose="020B0604020202020204" pitchFamily="34" typeface="Arial"/>
            </a:endParaRPr>
          </a:p>
        </p:txBody>
      </p:sp>
      <p:grpSp>
        <p:nvGrpSpPr>
          <p:cNvPr id="13" name="Gruppo 12"/>
          <p:cNvGrpSpPr>
            <a:grpSpLocks/>
          </p:cNvGrpSpPr>
          <p:nvPr/>
        </p:nvGrpSpPr>
        <p:grpSpPr>
          <a:xfrm>
            <a:off x="1992314" y="2781301"/>
            <a:ext cx="2479675" cy="849313"/>
            <a:chOff x="782638" y="1581150"/>
            <a:chExt cx="2479675" cy="849313"/>
          </a:xfrm>
        </p:grpSpPr>
        <p:sp>
          <p:nvSpPr>
            <p:cNvPr id="72739" name="Text Box 7"/>
            <p:cNvSpPr txBox="1">
              <a:spLocks noChangeArrowheads="1"/>
            </p:cNvSpPr>
            <p:nvPr/>
          </p:nvSpPr>
          <p:spPr>
            <a:xfrm>
              <a:off x="782638" y="1820863"/>
              <a:ext cx="68897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K</a:t>
              </a:r>
              <a:r>
                <a:rPr altLang="it-IT" baseline="-25000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b</a:t>
              </a: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 =</a:t>
              </a:r>
            </a:p>
          </p:txBody>
        </p:sp>
        <p:sp>
          <p:nvSpPr>
            <p:cNvPr id="72740" name="Text Box 8"/>
            <p:cNvSpPr txBox="1">
              <a:spLocks noChangeArrowheads="1"/>
            </p:cNvSpPr>
            <p:nvPr/>
          </p:nvSpPr>
          <p:spPr>
            <a:xfrm>
              <a:off x="1552575" y="1581150"/>
              <a:ext cx="1709738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[BH</a:t>
              </a:r>
              <a:r>
                <a:rPr altLang="it-IT" baseline="30000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+</a:t>
              </a: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] [OH</a:t>
              </a:r>
              <a:r>
                <a:rPr altLang="it-IT" baseline="50000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– </a:t>
              </a: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]</a:t>
              </a:r>
            </a:p>
          </p:txBody>
        </p:sp>
        <p:sp>
          <p:nvSpPr>
            <p:cNvPr id="72741" name="Text Box 9"/>
            <p:cNvSpPr txBox="1">
              <a:spLocks noChangeArrowheads="1"/>
            </p:cNvSpPr>
            <p:nvPr/>
          </p:nvSpPr>
          <p:spPr>
            <a:xfrm>
              <a:off x="2168525" y="2008188"/>
              <a:ext cx="481013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[B]</a:t>
              </a:r>
            </a:p>
          </p:txBody>
        </p:sp>
        <p:sp>
          <p:nvSpPr>
            <p:cNvPr id="72742" name="Line 10"/>
            <p:cNvSpPr>
              <a:spLocks noChangeShapeType="1"/>
            </p:cNvSpPr>
            <p:nvPr/>
          </p:nvSpPr>
          <p:spPr>
            <a:xfrm>
              <a:off x="1573213" y="1971675"/>
              <a:ext cx="1671637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18" name="Gruppo 17"/>
          <p:cNvGrpSpPr>
            <a:grpSpLocks/>
          </p:cNvGrpSpPr>
          <p:nvPr/>
        </p:nvGrpSpPr>
        <p:grpSpPr>
          <a:xfrm>
            <a:off x="6456363" y="2565401"/>
            <a:ext cx="2667000" cy="849313"/>
            <a:chOff x="3429000" y="1581150"/>
            <a:chExt cx="2667000" cy="849313"/>
          </a:xfrm>
        </p:grpSpPr>
        <p:sp>
          <p:nvSpPr>
            <p:cNvPr id="72735" name="Text Box 12"/>
            <p:cNvSpPr txBox="1">
              <a:spLocks noChangeArrowheads="1"/>
            </p:cNvSpPr>
            <p:nvPr/>
          </p:nvSpPr>
          <p:spPr>
            <a:xfrm>
              <a:off x="3429000" y="1820863"/>
              <a:ext cx="1576388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[OH</a:t>
              </a:r>
              <a:r>
                <a:rPr altLang="it-IT" baseline="50000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– </a:t>
              </a: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] = K</a:t>
              </a:r>
              <a:r>
                <a:rPr altLang="it-IT" baseline="-25000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b</a:t>
              </a:r>
            </a:p>
          </p:txBody>
        </p:sp>
        <p:sp>
          <p:nvSpPr>
            <p:cNvPr id="72736" name="Text Box 13"/>
            <p:cNvSpPr txBox="1">
              <a:spLocks noChangeArrowheads="1"/>
            </p:cNvSpPr>
            <p:nvPr/>
          </p:nvSpPr>
          <p:spPr>
            <a:xfrm>
              <a:off x="5414963" y="1581150"/>
              <a:ext cx="481012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[B]</a:t>
              </a:r>
            </a:p>
          </p:txBody>
        </p:sp>
        <p:sp>
          <p:nvSpPr>
            <p:cNvPr id="72737" name="Text Box 14"/>
            <p:cNvSpPr txBox="1">
              <a:spLocks noChangeArrowheads="1"/>
            </p:cNvSpPr>
            <p:nvPr/>
          </p:nvSpPr>
          <p:spPr>
            <a:xfrm>
              <a:off x="5214938" y="2008188"/>
              <a:ext cx="881062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[BH</a:t>
              </a:r>
              <a:r>
                <a:rPr altLang="it-IT" baseline="50000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+ </a:t>
              </a: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]</a:t>
              </a:r>
            </a:p>
          </p:txBody>
        </p:sp>
        <p:sp>
          <p:nvSpPr>
            <p:cNvPr id="72738" name="Line 15"/>
            <p:cNvSpPr>
              <a:spLocks noChangeShapeType="1"/>
            </p:cNvSpPr>
            <p:nvPr/>
          </p:nvSpPr>
          <p:spPr>
            <a:xfrm>
              <a:off x="5229225" y="1971675"/>
              <a:ext cx="852488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sp>
        <p:nvSpPr>
          <p:cNvPr id="23" name="Text Box 16"/>
          <p:cNvSpPr txBox="1">
            <a:spLocks noChangeArrowheads="1"/>
          </p:cNvSpPr>
          <p:nvPr/>
        </p:nvSpPr>
        <p:spPr>
          <a:xfrm>
            <a:off x="1668463" y="3789364"/>
            <a:ext cx="903605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400">
                <a:solidFill>
                  <a:srgbClr val="336600"/>
                </a:solidFill>
                <a:latin charset="0" panose="020B0604020202020204" pitchFamily="34" typeface="Arial"/>
              </a:rPr>
              <a:t>In soluzioni abbastanza concentrate, [B] </a:t>
            </a:r>
            <a:r>
              <a:rPr altLang="it-IT" lang="it-IT" sz="2400" u="sng">
                <a:solidFill>
                  <a:srgbClr val="0000FF"/>
                </a:solidFill>
                <a:latin charset="0" panose="020B0604020202020204" pitchFamily="34" typeface="Arial"/>
                <a:sym charset="2" panose="05050102010706020507" pitchFamily="18" typeface="Symbol"/>
              </a:rPr>
              <a:t></a:t>
            </a:r>
            <a:r>
              <a:rPr altLang="it-IT" lang="it-IT" sz="2400">
                <a:solidFill>
                  <a:srgbClr val="336600"/>
                </a:solidFill>
                <a:latin charset="0" panose="020B0604020202020204" pitchFamily="34" typeface="Arial"/>
              </a:rPr>
              <a:t> C</a:t>
            </a:r>
            <a:r>
              <a:rPr altLang="it-IT" baseline="-25000" lang="it-IT" sz="2400">
                <a:solidFill>
                  <a:srgbClr val="336600"/>
                </a:solidFill>
                <a:latin charset="0" panose="020B0604020202020204" pitchFamily="34" typeface="Arial"/>
              </a:rPr>
              <a:t>B</a:t>
            </a:r>
            <a:r>
              <a:rPr altLang="it-IT" lang="it-IT" sz="2400">
                <a:solidFill>
                  <a:srgbClr val="336600"/>
                </a:solidFill>
                <a:latin charset="0" panose="020B0604020202020204" pitchFamily="34" typeface="Arial"/>
              </a:rPr>
              <a:t>, [BH</a:t>
            </a:r>
            <a:r>
              <a:rPr altLang="it-IT" baseline="50000" lang="it-IT" sz="2400">
                <a:solidFill>
                  <a:srgbClr val="006600"/>
                </a:solidFill>
                <a:latin charset="0" panose="020B0604020202020204" pitchFamily="34" typeface="Arial"/>
              </a:rPr>
              <a:t>+ </a:t>
            </a:r>
            <a:r>
              <a:rPr altLang="it-IT" lang="it-IT" sz="2400">
                <a:solidFill>
                  <a:srgbClr val="336600"/>
                </a:solidFill>
                <a:latin charset="0" panose="020B0604020202020204" pitchFamily="34" typeface="Arial"/>
              </a:rPr>
              <a:t>] </a:t>
            </a:r>
            <a:r>
              <a:rPr altLang="it-IT" lang="it-IT" sz="2400">
                <a:solidFill>
                  <a:srgbClr val="336600"/>
                </a:solidFill>
                <a:latin charset="0" panose="020B0604020202020204" pitchFamily="34" typeface="Arial"/>
                <a:sym charset="0" typeface="Times New Roman Special G1"/>
              </a:rPr>
              <a:t>=</a:t>
            </a:r>
            <a:r>
              <a:rPr altLang="it-IT" lang="it-IT" sz="2400">
                <a:solidFill>
                  <a:srgbClr val="336600"/>
                </a:solidFill>
                <a:latin charset="0" panose="020B0604020202020204" pitchFamily="34" typeface="Arial"/>
              </a:rPr>
              <a:t> C</a:t>
            </a:r>
            <a:r>
              <a:rPr altLang="it-IT" baseline="-25000" lang="it-IT" sz="2400">
                <a:solidFill>
                  <a:srgbClr val="336600"/>
                </a:solidFill>
                <a:latin charset="0" panose="020B0604020202020204" pitchFamily="34" typeface="Arial"/>
              </a:rPr>
              <a:t>s</a:t>
            </a:r>
          </a:p>
        </p:txBody>
      </p:sp>
      <p:grpSp>
        <p:nvGrpSpPr>
          <p:cNvPr id="24" name="Gruppo 23"/>
          <p:cNvGrpSpPr>
            <a:grpSpLocks/>
          </p:cNvGrpSpPr>
          <p:nvPr/>
        </p:nvGrpSpPr>
        <p:grpSpPr>
          <a:xfrm>
            <a:off x="1992313" y="4437064"/>
            <a:ext cx="2551112" cy="896937"/>
            <a:chOff x="1544638" y="2684463"/>
            <a:chExt cx="2551112" cy="896937"/>
          </a:xfrm>
        </p:grpSpPr>
        <p:sp>
          <p:nvSpPr>
            <p:cNvPr id="72731" name="Text Box 17"/>
            <p:cNvSpPr txBox="1">
              <a:spLocks noChangeArrowheads="1"/>
            </p:cNvSpPr>
            <p:nvPr/>
          </p:nvSpPr>
          <p:spPr>
            <a:xfrm>
              <a:off x="1544638" y="2916238"/>
              <a:ext cx="160337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[OH</a:t>
              </a:r>
              <a:r>
                <a:rPr altLang="it-IT" baseline="50000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–</a:t>
              </a: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 ] = K</a:t>
              </a:r>
              <a:r>
                <a:rPr altLang="it-IT" baseline="-25000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b</a:t>
              </a:r>
            </a:p>
          </p:txBody>
        </p:sp>
        <p:sp>
          <p:nvSpPr>
            <p:cNvPr id="72732" name="Text Box 18"/>
            <p:cNvSpPr txBox="1">
              <a:spLocks noChangeArrowheads="1"/>
            </p:cNvSpPr>
            <p:nvPr/>
          </p:nvSpPr>
          <p:spPr>
            <a:xfrm>
              <a:off x="3392488" y="2684463"/>
              <a:ext cx="481012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[B]</a:t>
              </a:r>
            </a:p>
          </p:txBody>
        </p:sp>
        <p:sp>
          <p:nvSpPr>
            <p:cNvPr id="72733" name="Text Box 19"/>
            <p:cNvSpPr txBox="1">
              <a:spLocks noChangeArrowheads="1"/>
            </p:cNvSpPr>
            <p:nvPr/>
          </p:nvSpPr>
          <p:spPr>
            <a:xfrm>
              <a:off x="3192463" y="3159125"/>
              <a:ext cx="881062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[BH</a:t>
              </a:r>
              <a:r>
                <a:rPr altLang="it-IT" baseline="50000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+ </a:t>
              </a: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]</a:t>
              </a:r>
            </a:p>
          </p:txBody>
        </p:sp>
        <p:sp>
          <p:nvSpPr>
            <p:cNvPr id="72734" name="Line 20"/>
            <p:cNvSpPr>
              <a:spLocks noChangeShapeType="1"/>
            </p:cNvSpPr>
            <p:nvPr/>
          </p:nvSpPr>
          <p:spPr>
            <a:xfrm>
              <a:off x="3168650" y="3116263"/>
              <a:ext cx="927100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29" name="Gruppo 28"/>
          <p:cNvGrpSpPr>
            <a:grpSpLocks/>
          </p:cNvGrpSpPr>
          <p:nvPr/>
        </p:nvGrpSpPr>
        <p:grpSpPr>
          <a:xfrm>
            <a:off x="4727576" y="4403725"/>
            <a:ext cx="1381125" cy="896938"/>
            <a:chOff x="4159250" y="2684463"/>
            <a:chExt cx="1381125" cy="896937"/>
          </a:xfrm>
        </p:grpSpPr>
        <p:sp>
          <p:nvSpPr>
            <p:cNvPr id="72727" name="Text Box 21"/>
            <p:cNvSpPr txBox="1">
              <a:spLocks noChangeArrowheads="1"/>
            </p:cNvSpPr>
            <p:nvPr/>
          </p:nvSpPr>
          <p:spPr>
            <a:xfrm>
              <a:off x="4159250" y="2916238"/>
              <a:ext cx="68897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= K</a:t>
              </a:r>
              <a:r>
                <a:rPr altLang="it-IT" baseline="-25000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b</a:t>
              </a:r>
              <a:endParaRPr altLang="it-IT" lang="it-IT" sz="2400">
                <a:solidFill>
                  <a:srgbClr val="000099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72728" name="Text Box 22"/>
            <p:cNvSpPr txBox="1">
              <a:spLocks noChangeArrowheads="1"/>
            </p:cNvSpPr>
            <p:nvPr/>
          </p:nvSpPr>
          <p:spPr>
            <a:xfrm>
              <a:off x="4972050" y="2684463"/>
              <a:ext cx="465138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C</a:t>
              </a:r>
              <a:r>
                <a:rPr altLang="it-IT" baseline="-25000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B</a:t>
              </a:r>
              <a:endParaRPr altLang="it-IT" lang="it-IT" sz="2400">
                <a:solidFill>
                  <a:srgbClr val="000099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72729" name="Text Box 23"/>
            <p:cNvSpPr txBox="1">
              <a:spLocks noChangeArrowheads="1"/>
            </p:cNvSpPr>
            <p:nvPr/>
          </p:nvSpPr>
          <p:spPr>
            <a:xfrm>
              <a:off x="4991100" y="3159125"/>
              <a:ext cx="42862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C</a:t>
              </a:r>
              <a:r>
                <a:rPr altLang="it-IT" baseline="-25000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s</a:t>
              </a:r>
              <a:endParaRPr altLang="it-IT" lang="it-IT" sz="2400">
                <a:solidFill>
                  <a:srgbClr val="000099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72730" name="Line 24"/>
            <p:cNvSpPr>
              <a:spLocks noChangeShapeType="1"/>
            </p:cNvSpPr>
            <p:nvPr/>
          </p:nvSpPr>
          <p:spPr>
            <a:xfrm>
              <a:off x="4838700" y="3116263"/>
              <a:ext cx="701675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34" name="Gruppo 33"/>
          <p:cNvGrpSpPr>
            <a:grpSpLocks/>
          </p:cNvGrpSpPr>
          <p:nvPr/>
        </p:nvGrpSpPr>
        <p:grpSpPr>
          <a:xfrm>
            <a:off x="2208214" y="5445125"/>
            <a:ext cx="3132137" cy="920750"/>
            <a:chOff x="1971675" y="3438972"/>
            <a:chExt cx="3132138" cy="920303"/>
          </a:xfrm>
        </p:grpSpPr>
        <p:sp>
          <p:nvSpPr>
            <p:cNvPr id="72723" name="Text Box 30"/>
            <p:cNvSpPr txBox="1">
              <a:spLocks noChangeArrowheads="1"/>
            </p:cNvSpPr>
            <p:nvPr/>
          </p:nvSpPr>
          <p:spPr>
            <a:xfrm>
              <a:off x="1971675" y="3711575"/>
              <a:ext cx="2500313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500">
                  <a:solidFill>
                    <a:srgbClr val="000099"/>
                  </a:solidFill>
                  <a:latin charset="0" panose="020B0604020202020204" pitchFamily="34" typeface="Arial"/>
                </a:rPr>
                <a:t>pOH = pK</a:t>
              </a:r>
              <a:r>
                <a:rPr altLang="it-IT" baseline="-25000" lang="it-IT" sz="2500">
                  <a:solidFill>
                    <a:srgbClr val="000099"/>
                  </a:solidFill>
                  <a:latin charset="0" panose="020B0604020202020204" pitchFamily="34" typeface="Arial"/>
                </a:rPr>
                <a:t>b</a:t>
              </a:r>
              <a:r>
                <a:rPr altLang="it-IT" lang="it-IT" sz="2500">
                  <a:solidFill>
                    <a:srgbClr val="000099"/>
                  </a:solidFill>
                  <a:latin charset="0" panose="020B0604020202020204" pitchFamily="34" typeface="Arial"/>
                </a:rPr>
                <a:t> + log</a:t>
              </a:r>
            </a:p>
          </p:txBody>
        </p:sp>
        <p:sp>
          <p:nvSpPr>
            <p:cNvPr id="72724" name="Line 31"/>
            <p:cNvSpPr>
              <a:spLocks noChangeShapeType="1"/>
            </p:cNvSpPr>
            <p:nvPr/>
          </p:nvSpPr>
          <p:spPr>
            <a:xfrm>
              <a:off x="4445000" y="3970338"/>
              <a:ext cx="658813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72725" name="Text Box 32"/>
            <p:cNvSpPr txBox="1">
              <a:spLocks noChangeArrowheads="1"/>
            </p:cNvSpPr>
            <p:nvPr/>
          </p:nvSpPr>
          <p:spPr>
            <a:xfrm>
              <a:off x="4530725" y="3921125"/>
              <a:ext cx="490538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500">
                  <a:solidFill>
                    <a:srgbClr val="000099"/>
                  </a:solidFill>
                  <a:latin charset="0" panose="020B0604020202020204" pitchFamily="34" typeface="Arial"/>
                </a:rPr>
                <a:t>C</a:t>
              </a:r>
              <a:r>
                <a:rPr altLang="it-IT" baseline="-25000" lang="it-IT" sz="2500">
                  <a:solidFill>
                    <a:srgbClr val="000099"/>
                  </a:solidFill>
                  <a:latin charset="0" panose="020B0604020202020204" pitchFamily="34" typeface="Arial"/>
                </a:rPr>
                <a:t>B</a:t>
              </a:r>
              <a:endParaRPr altLang="it-IT" lang="it-IT" sz="2500">
                <a:solidFill>
                  <a:srgbClr val="000099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72726" name="Text Box 33"/>
            <p:cNvSpPr txBox="1">
              <a:spLocks noChangeArrowheads="1"/>
            </p:cNvSpPr>
            <p:nvPr/>
          </p:nvSpPr>
          <p:spPr>
            <a:xfrm>
              <a:off x="4562475" y="3438972"/>
              <a:ext cx="42862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C</a:t>
              </a:r>
              <a:r>
                <a:rPr altLang="it-IT" baseline="-25000" lang="it-IT" sz="2400">
                  <a:solidFill>
                    <a:srgbClr val="000099"/>
                  </a:solidFill>
                  <a:latin charset="0" panose="020B0604020202020204" pitchFamily="34" typeface="Arial"/>
                </a:rPr>
                <a:t>s</a:t>
              </a:r>
              <a:endParaRPr altLang="it-IT" lang="it-IT" sz="2400">
                <a:solidFill>
                  <a:srgbClr val="000099"/>
                </a:solidFill>
                <a:latin charset="0" panose="020B0604020202020204" pitchFamily="34" typeface="Arial"/>
              </a:endParaRPr>
            </a:p>
          </p:txBody>
        </p:sp>
      </p:grpSp>
      <p:grpSp>
        <p:nvGrpSpPr>
          <p:cNvPr id="45" name="Gruppo 44"/>
          <p:cNvGrpSpPr>
            <a:grpSpLocks/>
          </p:cNvGrpSpPr>
          <p:nvPr/>
        </p:nvGrpSpPr>
        <p:grpSpPr>
          <a:xfrm>
            <a:off x="6456364" y="5516563"/>
            <a:ext cx="3557587" cy="838200"/>
            <a:chOff x="4932040" y="5517232"/>
            <a:chExt cx="3557588" cy="838200"/>
          </a:xfrm>
        </p:grpSpPr>
        <p:grpSp>
          <p:nvGrpSpPr>
            <p:cNvPr id="72717" name="Gruppo 38"/>
            <p:cNvGrpSpPr>
              <a:grpSpLocks/>
            </p:cNvGrpSpPr>
            <p:nvPr/>
          </p:nvGrpSpPr>
          <p:grpSpPr>
            <a:xfrm>
              <a:off x="4932040" y="5589240"/>
              <a:ext cx="3557588" cy="762000"/>
              <a:chOff x="2057400" y="4414838"/>
              <a:chExt cx="3557588" cy="762000"/>
            </a:xfrm>
          </p:grpSpPr>
          <p:sp>
            <p:nvSpPr>
              <p:cNvPr id="72721" name="Rectangle 2"/>
              <p:cNvSpPr>
                <a:spLocks noChangeArrowheads="1"/>
              </p:cNvSpPr>
              <p:nvPr/>
            </p:nvSpPr>
            <p:spPr>
              <a:xfrm>
                <a:off x="2057400" y="4414838"/>
                <a:ext cx="3557588" cy="762000"/>
              </a:xfrm>
              <a:prstGeom prst="rect">
                <a:avLst/>
              </a:prstGeom>
              <a:solidFill>
                <a:srgbClr val="00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 bIns="45710" lIns="91420" numCol="1" rIns="91420" tIns="45710" wrap="none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altLang="it-IT" 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22" name="Text Box 26"/>
              <p:cNvSpPr txBox="1">
                <a:spLocks noChangeArrowheads="1"/>
              </p:cNvSpPr>
              <p:nvPr/>
            </p:nvSpPr>
            <p:spPr>
              <a:xfrm>
                <a:off x="2089150" y="4529138"/>
                <a:ext cx="2901950" cy="438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lang="it-IT" sz="2500">
                    <a:solidFill>
                      <a:srgbClr val="FFFF00"/>
                    </a:solidFill>
                    <a:latin charset="0" panose="020B0604020202020204" pitchFamily="34" typeface="Arial"/>
                  </a:rPr>
                  <a:t>pH = 14 - pK</a:t>
                </a:r>
                <a:r>
                  <a:rPr altLang="it-IT" baseline="-25000" lang="it-IT" sz="2500">
                    <a:solidFill>
                      <a:srgbClr val="FFFF00"/>
                    </a:solidFill>
                    <a:latin charset="0" panose="020B0604020202020204" pitchFamily="34" typeface="Arial"/>
                  </a:rPr>
                  <a:t>b</a:t>
                </a:r>
                <a:r>
                  <a:rPr altLang="it-IT" lang="it-IT" sz="2500">
                    <a:solidFill>
                      <a:srgbClr val="FFFF00"/>
                    </a:solidFill>
                    <a:latin charset="0" panose="020B0604020202020204" pitchFamily="34" typeface="Arial"/>
                  </a:rPr>
                  <a:t> + log</a:t>
                </a:r>
              </a:p>
            </p:txBody>
          </p:sp>
        </p:grpSp>
        <p:sp>
          <p:nvSpPr>
            <p:cNvPr id="72718" name="Line 27"/>
            <p:cNvSpPr>
              <a:spLocks noChangeShapeType="1"/>
            </p:cNvSpPr>
            <p:nvPr/>
          </p:nvSpPr>
          <p:spPr>
            <a:xfrm>
              <a:off x="7789118" y="5964907"/>
              <a:ext cx="681037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72719" name="Text Box 28"/>
            <p:cNvSpPr txBox="1">
              <a:spLocks noChangeArrowheads="1"/>
            </p:cNvSpPr>
            <p:nvPr/>
          </p:nvSpPr>
          <p:spPr>
            <a:xfrm>
              <a:off x="7903418" y="5917282"/>
              <a:ext cx="454025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500">
                  <a:solidFill>
                    <a:srgbClr val="FFFF00"/>
                  </a:solidFill>
                  <a:latin charset="0" panose="020B0604020202020204" pitchFamily="34" typeface="Arial"/>
                </a:rPr>
                <a:t>C</a:t>
              </a:r>
              <a:r>
                <a:rPr altLang="it-IT" baseline="-25000" lang="it-IT" sz="2500">
                  <a:solidFill>
                    <a:srgbClr val="FFFF00"/>
                  </a:solidFill>
                  <a:latin charset="0" panose="020B0604020202020204" pitchFamily="34" typeface="Arial"/>
                </a:rPr>
                <a:t>s</a:t>
              </a:r>
              <a:endParaRPr altLang="it-IT" lang="it-IT" sz="2500">
                <a:solidFill>
                  <a:srgbClr val="FFFF00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72720" name="Text Box 29"/>
            <p:cNvSpPr txBox="1">
              <a:spLocks noChangeArrowheads="1"/>
            </p:cNvSpPr>
            <p:nvPr/>
          </p:nvSpPr>
          <p:spPr>
            <a:xfrm>
              <a:off x="7884368" y="5517232"/>
              <a:ext cx="490537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500">
                  <a:solidFill>
                    <a:srgbClr val="FFFF00"/>
                  </a:solidFill>
                  <a:latin charset="0" panose="020B0604020202020204" pitchFamily="34" typeface="Arial"/>
                </a:rPr>
                <a:t>C</a:t>
              </a:r>
              <a:r>
                <a:rPr altLang="it-IT" baseline="-25000" lang="it-IT" sz="2500">
                  <a:solidFill>
                    <a:srgbClr val="FFFF00"/>
                  </a:solidFill>
                  <a:latin charset="0" panose="020B0604020202020204" pitchFamily="34" typeface="Arial"/>
                </a:rPr>
                <a:t>B</a:t>
              </a:r>
              <a:endParaRPr altLang="it-IT" lang="it-IT" sz="2500">
                <a:solidFill>
                  <a:srgbClr val="FFFF00"/>
                </a:solidFill>
                <a:latin charset="0" panose="020B0604020202020204" pitchFamily="34" typeface="Arial"/>
              </a:endParaRPr>
            </a:p>
          </p:txBody>
        </p:sp>
      </p:grpSp>
      <p:pic>
        <p:nvPicPr>
          <p:cNvPr id="2" name="Audio 1">
            <a:hlinkClick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3125064289"/>
      </p:ext>
    </p:extLst>
  </p:cSld>
  <p:clrMapOvr>
    <a:masterClrMapping/>
  </p:clrMapOvr>
  <p:transition advTm="55929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 nodeType="clickPar">
                      <p:stCondLst>
                        <p:cond delay="indefinite"/>
                      </p:stCondLst>
                      <p:childTnLst>
                        <p:par>
                          <p:cTn fill="hold" id="3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7" nodeType="clickPar">
                      <p:stCondLst>
                        <p:cond delay="indefinite"/>
                      </p:stCondLst>
                      <p:childTnLst>
                        <p:par>
                          <p:cTn fill="hold" id="3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1" nodeType="clickPar">
                      <p:stCondLst>
                        <p:cond delay="indefinite"/>
                      </p:stCondLst>
                      <p:childTnLst>
                        <p:par>
                          <p:cTn fill="hold" id="4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4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45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grpId="0" spid="12"/>
      <p:bldP grpId="0" spid="2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34"/>
          <p:cNvSpPr txBox="1">
            <a:spLocks noChangeArrowheads="1"/>
          </p:cNvSpPr>
          <p:nvPr/>
        </p:nvSpPr>
        <p:spPr>
          <a:xfrm>
            <a:off x="1765301" y="333375"/>
            <a:ext cx="3178175" cy="438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 wrap="none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500" u="sng">
                <a:solidFill>
                  <a:srgbClr val="000099"/>
                </a:solidFill>
                <a:latin charset="0" panose="020B0604020202020204" pitchFamily="34" typeface="Arial"/>
              </a:rPr>
              <a:t>POTERE TAMPONE</a:t>
            </a:r>
            <a:endParaRPr altLang="it-IT" b="1" lang="it-IT" sz="2500">
              <a:solidFill>
                <a:srgbClr val="FF0000"/>
              </a:solidFill>
              <a:latin charset="0" panose="020B0604020202020204" pitchFamily="34" typeface="Arial"/>
            </a:endParaRPr>
          </a:p>
        </p:txBody>
      </p:sp>
      <p:sp>
        <p:nvSpPr>
          <p:cNvPr id="73731" name="Text Box 35"/>
          <p:cNvSpPr txBox="1">
            <a:spLocks noChangeArrowheads="1"/>
          </p:cNvSpPr>
          <p:nvPr/>
        </p:nvSpPr>
        <p:spPr>
          <a:xfrm>
            <a:off x="1703388" y="908051"/>
            <a:ext cx="8640762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200">
                <a:solidFill>
                  <a:srgbClr val="0000FF"/>
                </a:solidFill>
                <a:latin charset="0" panose="020B0604020202020204" pitchFamily="34" typeface="Arial"/>
              </a:rPr>
              <a:t>A)    </a:t>
            </a: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1 l H</a:t>
            </a:r>
            <a:r>
              <a:rPr altLang="it-IT" baseline="-25000" lang="it-IT" sz="2200">
                <a:solidFill>
                  <a:srgbClr val="336600"/>
                </a:solidFill>
                <a:latin charset="0" panose="020B0604020202020204" pitchFamily="34" typeface="Arial"/>
              </a:rPr>
              <a:t>2</a:t>
            </a: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O                                     pH = </a:t>
            </a:r>
            <a:r>
              <a:rPr altLang="it-IT" b="1" lang="it-IT" sz="2200">
                <a:solidFill>
                  <a:srgbClr val="FF0000"/>
                </a:solidFill>
                <a:latin charset="0" panose="020B0604020202020204" pitchFamily="34" typeface="Arial"/>
              </a:rPr>
              <a:t>7</a:t>
            </a:r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>
          <a:xfrm>
            <a:off x="1703388" y="2420938"/>
            <a:ext cx="8640762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200">
                <a:solidFill>
                  <a:srgbClr val="0000FF"/>
                </a:solidFill>
                <a:latin charset="0" panose="020B0604020202020204" pitchFamily="34" typeface="Arial"/>
              </a:rPr>
              <a:t>B) </a:t>
            </a: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Sol tampone [HA] = 0,1 M; [A</a:t>
            </a:r>
            <a:r>
              <a:rPr altLang="it-IT" baseline="50000" lang="it-IT" sz="2200">
                <a:solidFill>
                  <a:srgbClr val="006600"/>
                </a:solidFill>
                <a:latin charset="0" panose="020B0604020202020204" pitchFamily="34" typeface="Arial"/>
              </a:rPr>
              <a:t>–</a:t>
            </a: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] = 0,1 M                   pK</a:t>
            </a:r>
            <a:r>
              <a:rPr altLang="it-IT" baseline="-25000" lang="it-IT" sz="2200">
                <a:solidFill>
                  <a:srgbClr val="336600"/>
                </a:solidFill>
                <a:latin charset="0" panose="020B0604020202020204" pitchFamily="34" typeface="Arial"/>
              </a:rPr>
              <a:t>a</a:t>
            </a: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 = 4,75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pH = pK</a:t>
            </a:r>
            <a:r>
              <a:rPr altLang="it-IT" baseline="-25000" lang="it-IT" sz="2200">
                <a:solidFill>
                  <a:srgbClr val="336600"/>
                </a:solidFill>
                <a:latin charset="0" panose="020B0604020202020204" pitchFamily="34" typeface="Arial"/>
              </a:rPr>
              <a:t>a</a:t>
            </a: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 + log C</a:t>
            </a:r>
            <a:r>
              <a:rPr altLang="it-IT" baseline="-25000" lang="it-IT" sz="2200">
                <a:solidFill>
                  <a:srgbClr val="336600"/>
                </a:solidFill>
                <a:latin charset="0" panose="020B0604020202020204" pitchFamily="34" typeface="Arial"/>
              </a:rPr>
              <a:t>s</a:t>
            </a: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/C</a:t>
            </a:r>
            <a:r>
              <a:rPr altLang="it-IT" baseline="-25000" lang="it-IT" sz="2200">
                <a:solidFill>
                  <a:srgbClr val="336600"/>
                </a:solidFill>
                <a:latin charset="0" panose="020B0604020202020204" pitchFamily="34" typeface="Arial"/>
              </a:rPr>
              <a:t>A</a:t>
            </a: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 = 4,75 + log 0,1/0,1 = </a:t>
            </a:r>
            <a:r>
              <a:rPr altLang="it-IT" b="1" lang="it-IT" sz="2200">
                <a:solidFill>
                  <a:srgbClr val="FF0000"/>
                </a:solidFill>
                <a:latin charset="0" panose="020B0604020202020204" pitchFamily="34" typeface="Arial"/>
              </a:rPr>
              <a:t>4,75</a:t>
            </a:r>
            <a:endParaRPr altLang="it-IT" lang="it-IT" sz="2200">
              <a:solidFill>
                <a:srgbClr val="336600"/>
              </a:solidFill>
              <a:latin charset="0" panose="020B0604020202020204" pitchFamily="34" typeface="Arial"/>
            </a:endParaRPr>
          </a:p>
          <a:p>
            <a:pPr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altLang="it-IT" lang="it-IT" sz="2200">
              <a:solidFill>
                <a:srgbClr val="336600"/>
              </a:solidFill>
              <a:latin charset="0" panose="020B0604020202020204" pitchFamily="34" typeface="Arial"/>
            </a:endParaRPr>
          </a:p>
        </p:txBody>
      </p:sp>
      <p:grpSp>
        <p:nvGrpSpPr>
          <p:cNvPr id="12" name="Gruppo 11"/>
          <p:cNvGrpSpPr>
            <a:grpSpLocks/>
          </p:cNvGrpSpPr>
          <p:nvPr/>
        </p:nvGrpSpPr>
        <p:grpSpPr>
          <a:xfrm>
            <a:off x="1631950" y="3357563"/>
            <a:ext cx="8891588" cy="1981200"/>
            <a:chOff x="0" y="3573016"/>
            <a:chExt cx="8892480" cy="1982146"/>
          </a:xfrm>
        </p:grpSpPr>
        <p:sp>
          <p:nvSpPr>
            <p:cNvPr id="73736" name="Text Box 35"/>
            <p:cNvSpPr txBox="1">
              <a:spLocks noChangeArrowheads="1"/>
            </p:cNvSpPr>
            <p:nvPr/>
          </p:nvSpPr>
          <p:spPr>
            <a:xfrm>
              <a:off x="0" y="3573016"/>
              <a:ext cx="8892480" cy="1982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lang="it-IT" sz="2200">
                <a:solidFill>
                  <a:srgbClr val="336600"/>
                </a:solidFill>
                <a:latin charset="0" panose="020B0604020202020204" pitchFamily="34" typeface="Arial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200">
                  <a:solidFill>
                    <a:srgbClr val="336600"/>
                  </a:solidFill>
                  <a:latin charset="0" panose="020B0604020202020204" pitchFamily="34" typeface="Arial"/>
                </a:rPr>
                <a:t>Si aggiunge HCl (10</a:t>
              </a:r>
              <a:r>
                <a:rPr altLang="it-IT" baseline="30000" lang="it-IT" sz="2200">
                  <a:solidFill>
                    <a:srgbClr val="336600"/>
                  </a:solidFill>
                  <a:latin charset="0" panose="020B0604020202020204" pitchFamily="34" typeface="Arial"/>
                </a:rPr>
                <a:t>-2</a:t>
              </a:r>
              <a:r>
                <a:rPr altLang="it-IT" lang="it-IT" sz="2200">
                  <a:solidFill>
                    <a:srgbClr val="336600"/>
                  </a:solidFill>
                  <a:latin charset="0" panose="020B0604020202020204" pitchFamily="34" typeface="Arial"/>
                </a:rPr>
                <a:t> equiv.)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200">
                  <a:solidFill>
                    <a:srgbClr val="336600"/>
                  </a:solidFill>
                  <a:latin charset="0" panose="020B0604020202020204" pitchFamily="34" typeface="Arial"/>
                </a:rPr>
                <a:t> H</a:t>
              </a:r>
              <a:r>
                <a:rPr altLang="it-IT" baseline="-25000" lang="it-IT" sz="2200">
                  <a:solidFill>
                    <a:srgbClr val="336600"/>
                  </a:solidFill>
                  <a:latin charset="0" panose="020B0604020202020204" pitchFamily="34" typeface="Arial"/>
                </a:rPr>
                <a:t>3</a:t>
              </a:r>
              <a:r>
                <a:rPr altLang="it-IT" lang="it-IT" sz="2200">
                  <a:solidFill>
                    <a:srgbClr val="336600"/>
                  </a:solidFill>
                  <a:latin charset="0" panose="020B0604020202020204" pitchFamily="34" typeface="Arial"/>
                </a:rPr>
                <a:t>O</a:t>
              </a:r>
              <a:r>
                <a:rPr altLang="it-IT" baseline="30000" lang="it-IT" sz="2200">
                  <a:solidFill>
                    <a:srgbClr val="336600"/>
                  </a:solidFill>
                  <a:latin charset="0" panose="020B0604020202020204" pitchFamily="34" typeface="Arial"/>
                </a:rPr>
                <a:t>+</a:t>
              </a:r>
              <a:r>
                <a:rPr altLang="it-IT" lang="it-IT" sz="2200">
                  <a:solidFill>
                    <a:srgbClr val="336600"/>
                  </a:solidFill>
                  <a:latin charset="0" panose="020B0604020202020204" pitchFamily="34" typeface="Arial"/>
                </a:rPr>
                <a:t> + A</a:t>
              </a:r>
              <a:r>
                <a:rPr altLang="it-IT" baseline="50000" lang="it-IT" sz="2200">
                  <a:solidFill>
                    <a:srgbClr val="006600"/>
                  </a:solidFill>
                  <a:latin charset="0" panose="020B0604020202020204" pitchFamily="34" typeface="Arial"/>
                </a:rPr>
                <a:t>–</a:t>
              </a:r>
              <a:r>
                <a:rPr altLang="it-IT" lang="it-IT" sz="2200">
                  <a:solidFill>
                    <a:srgbClr val="336600"/>
                  </a:solidFill>
                  <a:latin charset="0" panose="020B0604020202020204" pitchFamily="34" typeface="Arial"/>
                </a:rPr>
                <a:t>    H</a:t>
              </a:r>
              <a:r>
                <a:rPr altLang="it-IT" baseline="-25000" lang="it-IT" sz="2200">
                  <a:solidFill>
                    <a:srgbClr val="336600"/>
                  </a:solidFill>
                  <a:latin charset="0" panose="020B0604020202020204" pitchFamily="34" typeface="Arial"/>
                </a:rPr>
                <a:t>2</a:t>
              </a:r>
              <a:r>
                <a:rPr altLang="it-IT" lang="it-IT" sz="2200">
                  <a:solidFill>
                    <a:srgbClr val="336600"/>
                  </a:solidFill>
                  <a:latin charset="0" panose="020B0604020202020204" pitchFamily="34" typeface="Arial"/>
                </a:rPr>
                <a:t>O + HA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lang="it-IT" sz="2200">
                <a:solidFill>
                  <a:srgbClr val="336600"/>
                </a:solidFill>
                <a:latin charset="0" panose="020B0604020202020204" pitchFamily="34" typeface="Arial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200">
                  <a:solidFill>
                    <a:srgbClr val="336600"/>
                  </a:solidFill>
                  <a:latin charset="0" panose="020B0604020202020204" pitchFamily="34" typeface="Arial"/>
                </a:rPr>
                <a:t>[HA] = 0,1 + 0,01 = 0,11 M;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200">
                  <a:solidFill>
                    <a:srgbClr val="336600"/>
                  </a:solidFill>
                  <a:latin charset="0" panose="020B0604020202020204" pitchFamily="34" typeface="Arial"/>
                </a:rPr>
                <a:t>[A</a:t>
              </a:r>
              <a:r>
                <a:rPr altLang="it-IT" baseline="50000" lang="it-IT" sz="2200">
                  <a:solidFill>
                    <a:srgbClr val="006600"/>
                  </a:solidFill>
                  <a:latin charset="0" panose="020B0604020202020204" pitchFamily="34" typeface="Arial"/>
                </a:rPr>
                <a:t>– </a:t>
              </a:r>
              <a:r>
                <a:rPr altLang="it-IT" lang="it-IT" sz="2200">
                  <a:solidFill>
                    <a:srgbClr val="336600"/>
                  </a:solidFill>
                  <a:latin charset="0" panose="020B0604020202020204" pitchFamily="34" typeface="Arial"/>
                </a:rPr>
                <a:t>] = 0,1 - 0,01 = 0,09 M</a:t>
              </a:r>
            </a:p>
          </p:txBody>
        </p:sp>
        <p:sp>
          <p:nvSpPr>
            <p:cNvPr id="73737" name="Line 36"/>
            <p:cNvSpPr>
              <a:spLocks noChangeShapeType="1"/>
            </p:cNvSpPr>
            <p:nvPr/>
          </p:nvSpPr>
          <p:spPr>
            <a:xfrm>
              <a:off x="1403648" y="4365104"/>
              <a:ext cx="28733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sp>
        <p:nvSpPr>
          <p:cNvPr id="10" name="Text Box 35"/>
          <p:cNvSpPr txBox="1">
            <a:spLocks noChangeArrowheads="1"/>
          </p:cNvSpPr>
          <p:nvPr/>
        </p:nvSpPr>
        <p:spPr>
          <a:xfrm>
            <a:off x="1631950" y="5373689"/>
            <a:ext cx="8891588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altLang="it-IT" lang="it-IT" sz="2200">
              <a:solidFill>
                <a:srgbClr val="336600"/>
              </a:solidFill>
              <a:latin charset="0" panose="020B0604020202020204" pitchFamily="34" typeface="Arial"/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pH = pK</a:t>
            </a:r>
            <a:r>
              <a:rPr altLang="it-IT" baseline="-25000" lang="it-IT" sz="2200">
                <a:solidFill>
                  <a:srgbClr val="336600"/>
                </a:solidFill>
                <a:latin charset="0" panose="020B0604020202020204" pitchFamily="34" typeface="Arial"/>
              </a:rPr>
              <a:t>a</a:t>
            </a: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 + log C</a:t>
            </a:r>
            <a:r>
              <a:rPr altLang="it-IT" baseline="-25000" lang="it-IT" sz="2200">
                <a:solidFill>
                  <a:srgbClr val="336600"/>
                </a:solidFill>
                <a:latin charset="0" panose="020B0604020202020204" pitchFamily="34" typeface="Arial"/>
              </a:rPr>
              <a:t>s</a:t>
            </a: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/C</a:t>
            </a:r>
            <a:r>
              <a:rPr altLang="it-IT" baseline="-25000" lang="it-IT" sz="2200">
                <a:solidFill>
                  <a:srgbClr val="336600"/>
                </a:solidFill>
                <a:latin charset="0" panose="020B0604020202020204" pitchFamily="34" typeface="Arial"/>
              </a:rPr>
              <a:t>A</a:t>
            </a: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 = 4,75 + log 0,09/0,11 = </a:t>
            </a:r>
            <a:r>
              <a:rPr altLang="it-IT" b="1" lang="it-IT" sz="2200">
                <a:solidFill>
                  <a:srgbClr val="FF0000"/>
                </a:solidFill>
                <a:latin charset="0" panose="020B0604020202020204" pitchFamily="34" typeface="Arial"/>
              </a:rPr>
              <a:t>4,66</a:t>
            </a:r>
            <a:endParaRPr altLang="it-IT" lang="it-IT" sz="2200">
              <a:solidFill>
                <a:srgbClr val="336600"/>
              </a:solidFill>
              <a:latin charset="0" panose="020B0604020202020204" pitchFamily="34"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					                                                 </a:t>
            </a:r>
            <a:r>
              <a:rPr altLang="it-IT" lang="it-IT" sz="2200">
                <a:solidFill>
                  <a:srgbClr val="336600"/>
                </a:solidFill>
                <a:latin charset="2" panose="05050102010706020507" pitchFamily="18" typeface="Symbol"/>
              </a:rPr>
              <a:t>D</a:t>
            </a: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pH</a:t>
            </a:r>
            <a:r>
              <a:rPr altLang="it-IT" b="1" lang="it-IT" sz="2200" u="sng">
                <a:solidFill>
                  <a:srgbClr val="FF0000"/>
                </a:solidFill>
                <a:latin charset="0" panose="020B0604020202020204" pitchFamily="34" typeface="Arial"/>
              </a:rPr>
              <a:t> </a:t>
            </a: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=</a:t>
            </a:r>
            <a:r>
              <a:rPr altLang="it-IT" b="1" lang="it-IT" sz="2200" u="sng">
                <a:solidFill>
                  <a:srgbClr val="FF0000"/>
                </a:solidFill>
                <a:latin charset="0" panose="020B0604020202020204" pitchFamily="34" typeface="Arial"/>
              </a:rPr>
              <a:t> 0,09 UNITA'</a:t>
            </a: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>
          <a:xfrm>
            <a:off x="1703388" y="1341439"/>
            <a:ext cx="864076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Si aggiunge HCl (10</a:t>
            </a:r>
            <a:r>
              <a:rPr altLang="it-IT" baseline="30000" lang="it-IT" sz="2200">
                <a:solidFill>
                  <a:srgbClr val="336600"/>
                </a:solidFill>
                <a:latin charset="0" panose="020B0604020202020204" pitchFamily="34" typeface="Arial"/>
              </a:rPr>
              <a:t>-2</a:t>
            </a: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 equiv.) 	   pH = </a:t>
            </a:r>
            <a:r>
              <a:rPr altLang="it-IT" b="1" lang="it-IT" sz="2200">
                <a:solidFill>
                  <a:srgbClr val="FF0000"/>
                </a:solidFill>
                <a:latin charset="0" panose="020B0604020202020204" pitchFamily="34" typeface="Arial"/>
              </a:rPr>
              <a:t>2</a:t>
            </a: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                </a:t>
            </a:r>
            <a:r>
              <a:rPr altLang="it-IT" lang="it-IT" sz="2200">
                <a:solidFill>
                  <a:srgbClr val="336600"/>
                </a:solidFill>
                <a:latin charset="2" panose="05050102010706020507" pitchFamily="18" typeface="Symbol"/>
              </a:rPr>
              <a:t>D</a:t>
            </a:r>
            <a:r>
              <a:rPr altLang="it-IT" lang="it-IT" sz="2200">
                <a:solidFill>
                  <a:srgbClr val="336600"/>
                </a:solidFill>
                <a:latin charset="0" panose="020B0604020202020204" pitchFamily="34" typeface="Arial"/>
              </a:rPr>
              <a:t>pH = </a:t>
            </a:r>
            <a:r>
              <a:rPr altLang="it-IT" b="1" lang="it-IT" sz="2200" u="sng">
                <a:solidFill>
                  <a:srgbClr val="FF0000"/>
                </a:solidFill>
                <a:latin charset="0" panose="020B0604020202020204" pitchFamily="34" typeface="Arial"/>
              </a:rPr>
              <a:t>5 UNITA’</a:t>
            </a:r>
            <a:endParaRPr altLang="it-IT" lang="it-IT" sz="2200">
              <a:solidFill>
                <a:srgbClr val="336600"/>
              </a:solidFill>
              <a:latin charset="0" panose="020B0604020202020204" pitchFamily="34" typeface="Arial"/>
            </a:endParaRPr>
          </a:p>
        </p:txBody>
      </p:sp>
      <p:pic>
        <p:nvPicPr>
          <p:cNvPr id="2" name="Audio 1">
            <a:hlinkClick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2146994484"/>
      </p:ext>
    </p:extLst>
  </p:cSld>
  <p:clrMapOvr>
    <a:masterClrMapping/>
  </p:clrMapOvr>
  <p:transition advTm="184892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23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grpId="0" spid="7"/>
      <p:bldP grpId="0" spid="10"/>
      <p:bldP grpId="0" spid="1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WordArt 2"/>
          <p:cNvSpPr>
            <a:spLocks noChangeArrowheads="1" noChangeShapeType="1" noTextEdit="1"/>
          </p:cNvSpPr>
          <p:nvPr/>
        </p:nvSpPr>
        <p:spPr>
          <a:xfrm>
            <a:off x="3792539" y="115888"/>
            <a:ext cx="4389437" cy="296862"/>
          </a:xfrm>
          <a:prstGeom prst="rect">
            <a:avLst/>
          </a:prstGeom>
        </p:spPr>
        <p:txBody>
          <a:bodyPr fromWordArt="1" numCol="1" wrap="none">
            <a:prstTxWarp prst="textPlain">
              <a:avLst>
                <a:gd fmla="val 50000" name="adj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altLang="it-IT" b="1" kern="10" lang="it-IT" sz="360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latin charset="0" panose="02020603050405020304" pitchFamily="18" typeface="Times New Roman"/>
                <a:ea charset="-128" panose="020B0600070205080204" pitchFamily="34" typeface="MS PGothic"/>
                <a:cs charset="0" panose="02020603050405020304" pitchFamily="18" typeface="Times New Roman"/>
              </a:rPr>
              <a:t>Neutralizzazione</a:t>
            </a:r>
          </a:p>
        </p:txBody>
      </p:sp>
      <p:grpSp>
        <p:nvGrpSpPr>
          <p:cNvPr id="75779" name="Gruppo 7"/>
          <p:cNvGrpSpPr>
            <a:grpSpLocks/>
          </p:cNvGrpSpPr>
          <p:nvPr/>
        </p:nvGrpSpPr>
        <p:grpSpPr>
          <a:xfrm>
            <a:off x="3863976" y="692151"/>
            <a:ext cx="4005263" cy="436563"/>
            <a:chOff x="2339752" y="692696"/>
            <a:chExt cx="4004751" cy="436415"/>
          </a:xfrm>
        </p:grpSpPr>
        <p:sp>
          <p:nvSpPr>
            <p:cNvPr id="75809" name="Text Box 3"/>
            <p:cNvSpPr txBox="1">
              <a:spLocks noChangeArrowheads="1"/>
            </p:cNvSpPr>
            <p:nvPr/>
          </p:nvSpPr>
          <p:spPr>
            <a:xfrm>
              <a:off x="2339752" y="692696"/>
              <a:ext cx="4004751" cy="436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597" lIns="51194" numCol="1" rIns="51194" tIns="25597" wrap="none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276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276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276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276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276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276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276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276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dirty="0" lang="it-IT" sz="2500">
                  <a:solidFill>
                    <a:srgbClr val="FF0000"/>
                  </a:solidFill>
                  <a:latin charset="0" panose="020B0604020202020204" pitchFamily="34" typeface="Arial"/>
                </a:rPr>
                <a:t>H</a:t>
              </a:r>
              <a:r>
                <a:rPr altLang="it-IT" baseline="-25000" dirty="0" lang="it-IT" sz="2500">
                  <a:solidFill>
                    <a:srgbClr val="FF0000"/>
                  </a:solidFill>
                  <a:latin charset="0" panose="020B0604020202020204" pitchFamily="34" typeface="Arial"/>
                </a:rPr>
                <a:t>3</a:t>
              </a:r>
              <a:r>
                <a:rPr altLang="it-IT" dirty="0" lang="it-IT" sz="2500">
                  <a:solidFill>
                    <a:srgbClr val="FF0000"/>
                  </a:solidFill>
                  <a:latin charset="0" panose="020B0604020202020204" pitchFamily="34" typeface="Arial"/>
                </a:rPr>
                <a:t>O</a:t>
              </a:r>
              <a:r>
                <a:rPr altLang="it-IT" baseline="30000" dirty="0" lang="it-IT" sz="2500">
                  <a:solidFill>
                    <a:srgbClr val="FF0000"/>
                  </a:solidFill>
                  <a:latin charset="0" panose="020B0604020202020204" pitchFamily="34" typeface="Arial"/>
                </a:rPr>
                <a:t>+</a:t>
              </a:r>
              <a:r>
                <a:rPr altLang="it-IT" dirty="0" lang="it-IT" sz="2500">
                  <a:solidFill>
                    <a:srgbClr val="FF0000"/>
                  </a:solidFill>
                  <a:latin charset="0" panose="020B0604020202020204" pitchFamily="34" typeface="Arial"/>
                </a:rPr>
                <a:t>  +  OH</a:t>
              </a:r>
              <a:r>
                <a:rPr altLang="it-IT" baseline="30000" dirty="0" lang="it-IT" sz="2500">
                  <a:solidFill>
                    <a:srgbClr val="FF0000"/>
                  </a:solidFill>
                  <a:latin charset="0" panose="020B0604020202020204" pitchFamily="34" typeface="Arial"/>
                </a:rPr>
                <a:t>-</a:t>
              </a:r>
              <a:r>
                <a:rPr altLang="it-IT" dirty="0" lang="it-IT" sz="2500">
                  <a:solidFill>
                    <a:srgbClr val="FF0000"/>
                  </a:solidFill>
                  <a:latin charset="0" panose="020B0604020202020204" pitchFamily="34" typeface="Arial"/>
                </a:rPr>
                <a:t>		      2H</a:t>
              </a:r>
              <a:r>
                <a:rPr altLang="it-IT" baseline="-25000" dirty="0" lang="it-IT" sz="2500">
                  <a:solidFill>
                    <a:srgbClr val="FF0000"/>
                  </a:solidFill>
                  <a:latin charset="0" panose="020B0604020202020204" pitchFamily="34" typeface="Arial"/>
                </a:rPr>
                <a:t>2</a:t>
              </a:r>
              <a:r>
                <a:rPr altLang="it-IT" dirty="0" lang="it-IT" sz="2500">
                  <a:solidFill>
                    <a:srgbClr val="FF0000"/>
                  </a:solidFill>
                  <a:latin charset="0" panose="020B0604020202020204" pitchFamily="34" typeface="Arial"/>
                </a:rPr>
                <a:t>O</a:t>
              </a:r>
            </a:p>
          </p:txBody>
        </p:sp>
        <p:sp>
          <p:nvSpPr>
            <p:cNvPr id="75810" name="Line 14"/>
            <p:cNvSpPr>
              <a:spLocks noChangeShapeType="1"/>
            </p:cNvSpPr>
            <p:nvPr/>
          </p:nvSpPr>
          <p:spPr>
            <a:xfrm>
              <a:off x="4355976" y="908720"/>
              <a:ext cx="1007344" cy="6474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9" name="Gruppo 8"/>
          <p:cNvGrpSpPr>
            <a:grpSpLocks/>
          </p:cNvGrpSpPr>
          <p:nvPr/>
        </p:nvGrpSpPr>
        <p:grpSpPr>
          <a:xfrm>
            <a:off x="1919289" y="1341438"/>
            <a:ext cx="4751263" cy="438150"/>
            <a:chOff x="1599035" y="1340768"/>
            <a:chExt cx="4751263" cy="438150"/>
          </a:xfrm>
        </p:grpSpPr>
        <p:sp>
          <p:nvSpPr>
            <p:cNvPr id="75806" name="Text Box 4"/>
            <p:cNvSpPr txBox="1">
              <a:spLocks noChangeArrowheads="1"/>
            </p:cNvSpPr>
            <p:nvPr/>
          </p:nvSpPr>
          <p:spPr>
            <a:xfrm>
              <a:off x="1599035" y="1361405"/>
              <a:ext cx="4751263" cy="3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597" lIns="51194" numCol="1" rIns="51194" tIns="25597" wrap="none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276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276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276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276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276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276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276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276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200">
                  <a:solidFill>
                    <a:srgbClr val="000099"/>
                  </a:solidFill>
                  <a:latin charset="0" panose="020B0604020202020204" pitchFamily="34" typeface="Arial"/>
                </a:rPr>
                <a:t>I° Caso: Acido Forte + Base Forte</a:t>
              </a:r>
            </a:p>
          </p:txBody>
        </p:sp>
        <p:sp>
          <p:nvSpPr>
            <p:cNvPr id="75807" name="AutoShape 16"/>
            <p:cNvSpPr>
              <a:spLocks noChangeArrowheads="1"/>
            </p:cNvSpPr>
            <p:nvPr/>
          </p:nvSpPr>
          <p:spPr>
            <a:xfrm>
              <a:off x="1619672" y="1721768"/>
              <a:ext cx="4551363" cy="57150"/>
            </a:xfrm>
            <a:prstGeom prst="bevel">
              <a:avLst>
                <a:gd fmla="val 50000" name="adj"/>
              </a:avLst>
            </a:prstGeom>
            <a:solidFill>
              <a:schemeClr val="hlink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 anchor="ctr" bIns="45710" lIns="91420" numCol="1" rIns="91420" tIns="45710"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lang="it-IT" sz="2400">
                <a:solidFill>
                  <a:srgbClr val="000000"/>
                </a:solidFill>
              </a:endParaRPr>
            </a:p>
          </p:txBody>
        </p:sp>
        <p:sp>
          <p:nvSpPr>
            <p:cNvPr id="75808" name="AutoShape 17"/>
            <p:cNvSpPr>
              <a:spLocks noChangeArrowheads="1"/>
            </p:cNvSpPr>
            <p:nvPr/>
          </p:nvSpPr>
          <p:spPr>
            <a:xfrm>
              <a:off x="1619672" y="1340768"/>
              <a:ext cx="4551363" cy="57150"/>
            </a:xfrm>
            <a:prstGeom prst="bevel">
              <a:avLst>
                <a:gd fmla="val 50000" name="adj"/>
              </a:avLst>
            </a:prstGeom>
            <a:solidFill>
              <a:schemeClr val="hlink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 anchor="ctr" bIns="45710" lIns="91420" numCol="1" rIns="91420" tIns="45710"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uppo 25"/>
          <p:cNvGrpSpPr>
            <a:grpSpLocks/>
          </p:cNvGrpSpPr>
          <p:nvPr/>
        </p:nvGrpSpPr>
        <p:grpSpPr>
          <a:xfrm>
            <a:off x="1847851" y="5157788"/>
            <a:ext cx="2828925" cy="374650"/>
            <a:chOff x="2104827" y="5141640"/>
            <a:chExt cx="2828925" cy="374650"/>
          </a:xfrm>
        </p:grpSpPr>
        <p:sp>
          <p:nvSpPr>
            <p:cNvPr id="75804" name="Text Box 8"/>
            <p:cNvSpPr txBox="1">
              <a:spLocks noChangeArrowheads="1"/>
            </p:cNvSpPr>
            <p:nvPr/>
          </p:nvSpPr>
          <p:spPr>
            <a:xfrm>
              <a:off x="2104827" y="5141640"/>
              <a:ext cx="2828925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597" lIns="51194" numCol="1" rIns="51194" tIns="25597" wrap="none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276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276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276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276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276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276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276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276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H</a:t>
              </a:r>
              <a:r>
                <a:rPr altLang="it-IT" b="1" baseline="-25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O</a:t>
              </a:r>
              <a:r>
                <a:rPr altLang="it-IT" b="1" baseline="3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 + OH</a:t>
              </a:r>
              <a:r>
                <a:rPr altLang="it-IT" b="1" baseline="3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-</a:t>
              </a:r>
              <a:r>
                <a:rPr altLang="it-IT" b="1" baseline="5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­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 		2H</a:t>
              </a:r>
              <a:r>
                <a:rPr altLang="it-IT" b="1" baseline="-25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2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O</a:t>
              </a:r>
            </a:p>
          </p:txBody>
        </p:sp>
        <p:sp>
          <p:nvSpPr>
            <p:cNvPr id="75805" name="Line 10"/>
            <p:cNvSpPr>
              <a:spLocks noChangeShapeType="1"/>
            </p:cNvSpPr>
            <p:nvPr/>
          </p:nvSpPr>
          <p:spPr>
            <a:xfrm>
              <a:off x="3549452" y="5357664"/>
              <a:ext cx="549275" cy="0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25" name="Gruppo 24"/>
          <p:cNvGrpSpPr>
            <a:grpSpLocks/>
          </p:cNvGrpSpPr>
          <p:nvPr/>
        </p:nvGrpSpPr>
        <p:grpSpPr>
          <a:xfrm>
            <a:off x="1774825" y="4508501"/>
            <a:ext cx="6096000" cy="373063"/>
            <a:chOff x="539552" y="4797152"/>
            <a:chExt cx="6096000" cy="373063"/>
          </a:xfrm>
        </p:grpSpPr>
        <p:sp>
          <p:nvSpPr>
            <p:cNvPr id="75802" name="Text Box 7"/>
            <p:cNvSpPr txBox="1">
              <a:spLocks noChangeArrowheads="1"/>
            </p:cNvSpPr>
            <p:nvPr/>
          </p:nvSpPr>
          <p:spPr>
            <a:xfrm>
              <a:off x="539552" y="4797152"/>
              <a:ext cx="6096000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597" lIns="51194" numCol="1" rIns="51194" tIns="25597" wrap="none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276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276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276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276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276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276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276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276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H</a:t>
              </a:r>
              <a:r>
                <a:rPr altLang="it-IT" b="1" baseline="-25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O</a:t>
              </a:r>
              <a:r>
                <a:rPr altLang="it-IT" b="1" baseline="3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 + NO</a:t>
              </a:r>
              <a:r>
                <a:rPr altLang="it-IT" b="1" baseline="-25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baseline="5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­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 + Na</a:t>
              </a:r>
              <a:r>
                <a:rPr altLang="it-IT" b="1" baseline="3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 + OH</a:t>
              </a:r>
              <a:r>
                <a:rPr altLang="it-IT" b="1" baseline="5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­-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 	        Na</a:t>
              </a:r>
              <a:r>
                <a:rPr altLang="it-IT" b="1" baseline="3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 + NO</a:t>
              </a:r>
              <a:r>
                <a:rPr altLang="it-IT" b="1" baseline="-25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baseline="5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­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 + 2H</a:t>
              </a:r>
              <a:r>
                <a:rPr altLang="it-IT" b="1" baseline="-25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2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O</a:t>
              </a:r>
            </a:p>
          </p:txBody>
        </p:sp>
        <p:sp>
          <p:nvSpPr>
            <p:cNvPr id="75803" name="Line 11"/>
            <p:cNvSpPr>
              <a:spLocks noChangeShapeType="1"/>
            </p:cNvSpPr>
            <p:nvPr/>
          </p:nvSpPr>
          <p:spPr>
            <a:xfrm>
              <a:off x="3560565" y="4954315"/>
              <a:ext cx="549275" cy="0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23" name="Gruppo 22"/>
          <p:cNvGrpSpPr>
            <a:grpSpLocks/>
          </p:cNvGrpSpPr>
          <p:nvPr/>
        </p:nvGrpSpPr>
        <p:grpSpPr>
          <a:xfrm>
            <a:off x="1847851" y="3213100"/>
            <a:ext cx="2828925" cy="374650"/>
            <a:chOff x="323528" y="3212976"/>
            <a:chExt cx="2828925" cy="374650"/>
          </a:xfrm>
        </p:grpSpPr>
        <p:sp>
          <p:nvSpPr>
            <p:cNvPr id="75800" name="Text Box 6"/>
            <p:cNvSpPr txBox="1">
              <a:spLocks noChangeArrowheads="1"/>
            </p:cNvSpPr>
            <p:nvPr/>
          </p:nvSpPr>
          <p:spPr>
            <a:xfrm>
              <a:off x="323528" y="3212976"/>
              <a:ext cx="2828925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597" lIns="51194" numCol="1" rIns="51194" tIns="25597" wrap="none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276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276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276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276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276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276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276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276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H</a:t>
              </a:r>
              <a:r>
                <a:rPr altLang="it-IT" b="1" baseline="-25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O</a:t>
              </a:r>
              <a:r>
                <a:rPr altLang="it-IT" b="1" baseline="3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 + OH</a:t>
              </a:r>
              <a:r>
                <a:rPr altLang="it-IT" b="1" baseline="3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-</a:t>
              </a:r>
              <a:r>
                <a:rPr altLang="it-IT" b="1" baseline="5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­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 		2H</a:t>
              </a:r>
              <a:r>
                <a:rPr altLang="it-IT" b="1" baseline="-25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2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O</a:t>
              </a:r>
            </a:p>
          </p:txBody>
        </p:sp>
        <p:sp>
          <p:nvSpPr>
            <p:cNvPr id="75801" name="Line 12"/>
            <p:cNvSpPr>
              <a:spLocks noChangeShapeType="1"/>
            </p:cNvSpPr>
            <p:nvPr/>
          </p:nvSpPr>
          <p:spPr>
            <a:xfrm>
              <a:off x="1835696" y="3429000"/>
              <a:ext cx="547688" cy="0"/>
            </a:xfrm>
            <a:prstGeom prst="line">
              <a:avLst/>
            </a:prstGeom>
            <a:noFill/>
            <a:ln w="9525">
              <a:solidFill>
                <a:srgbClr val="000099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19" name="Gruppo 18"/>
          <p:cNvGrpSpPr>
            <a:grpSpLocks/>
          </p:cNvGrpSpPr>
          <p:nvPr/>
        </p:nvGrpSpPr>
        <p:grpSpPr>
          <a:xfrm>
            <a:off x="1774826" y="2636839"/>
            <a:ext cx="6386513" cy="371475"/>
            <a:chOff x="430163" y="3325167"/>
            <a:chExt cx="6386512" cy="371475"/>
          </a:xfrm>
        </p:grpSpPr>
        <p:sp>
          <p:nvSpPr>
            <p:cNvPr id="75798" name="Text Box 5"/>
            <p:cNvSpPr txBox="1">
              <a:spLocks noChangeArrowheads="1"/>
            </p:cNvSpPr>
            <p:nvPr/>
          </p:nvSpPr>
          <p:spPr>
            <a:xfrm>
              <a:off x="430163" y="3325167"/>
              <a:ext cx="6386512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597" lIns="51194" numCol="1" rIns="51194" tIns="25597" wrap="none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276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276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276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276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276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276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276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276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H</a:t>
              </a:r>
              <a:r>
                <a:rPr altLang="it-IT" b="1" baseline="-25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O</a:t>
              </a:r>
              <a:r>
                <a:rPr altLang="it-IT" b="1" baseline="3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  +  ClO</a:t>
              </a:r>
              <a:r>
                <a:rPr altLang="it-IT" b="1" baseline="-25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4</a:t>
              </a:r>
              <a:r>
                <a:rPr altLang="it-IT" b="1" baseline="3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-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  +  K</a:t>
              </a:r>
              <a:r>
                <a:rPr altLang="it-IT" b="1" baseline="3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  +  OH</a:t>
              </a:r>
              <a:r>
                <a:rPr altLang="it-IT" b="1" baseline="3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-</a:t>
              </a:r>
              <a:r>
                <a:rPr altLang="it-IT" b="1" baseline="5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­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		K</a:t>
              </a:r>
              <a:r>
                <a:rPr altLang="it-IT" b="1" baseline="3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 + CIO</a:t>
              </a:r>
              <a:r>
                <a:rPr altLang="it-IT" b="1" baseline="-25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4</a:t>
              </a:r>
              <a:r>
                <a:rPr altLang="it-IT" b="1" baseline="50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­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 + 2H</a:t>
              </a:r>
              <a:r>
                <a:rPr altLang="it-IT" b="1" baseline="-25000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2</a:t>
              </a:r>
              <a:r>
                <a:rPr altLang="it-IT" b="1" dirty="0" lang="it-IT" sz="2100">
                  <a:solidFill>
                    <a:srgbClr val="000099"/>
                  </a:solidFill>
                  <a:latin charset="0" panose="020B0604020202020204" pitchFamily="34" typeface="Arial"/>
                </a:rPr>
                <a:t>O</a:t>
              </a:r>
            </a:p>
          </p:txBody>
        </p:sp>
        <p:sp>
          <p:nvSpPr>
            <p:cNvPr id="75799" name="Line 13"/>
            <p:cNvSpPr>
              <a:spLocks noChangeShapeType="1"/>
            </p:cNvSpPr>
            <p:nvPr/>
          </p:nvSpPr>
          <p:spPr>
            <a:xfrm>
              <a:off x="3922663" y="3474392"/>
              <a:ext cx="549275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sp>
        <p:nvSpPr>
          <p:cNvPr id="21" name="Text Box 5"/>
          <p:cNvSpPr txBox="1">
            <a:spLocks noChangeArrowheads="1"/>
          </p:cNvSpPr>
          <p:nvPr/>
        </p:nvSpPr>
        <p:spPr>
          <a:xfrm>
            <a:off x="1774825" y="2060575"/>
            <a:ext cx="26924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597" lIns="51194" numCol="1" rIns="51194" tIns="25597" wrap="none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276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276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276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276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276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276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276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276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100">
                <a:solidFill>
                  <a:srgbClr val="FF0000"/>
                </a:solidFill>
                <a:latin charset="0" panose="020B0604020202020204" pitchFamily="34" typeface="Arial"/>
              </a:rPr>
              <a:t>HClO</a:t>
            </a:r>
            <a:r>
              <a:rPr altLang="it-IT" b="1" baseline="-25000" lang="it-IT" sz="2100">
                <a:solidFill>
                  <a:srgbClr val="FF0000"/>
                </a:solidFill>
                <a:latin charset="0" panose="020B0604020202020204" pitchFamily="34" typeface="Arial"/>
              </a:rPr>
              <a:t>4</a:t>
            </a:r>
            <a:r>
              <a:rPr altLang="it-IT" b="1" lang="it-IT" sz="2100">
                <a:solidFill>
                  <a:srgbClr val="FF0000"/>
                </a:solidFill>
                <a:latin charset="0" panose="020B0604020202020204" pitchFamily="34" typeface="Arial"/>
              </a:rPr>
              <a:t>  +  KOH		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>
          <a:xfrm>
            <a:off x="1774825" y="3917950"/>
            <a:ext cx="26924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597" lIns="51194" numCol="1" rIns="51194" tIns="25597" wrap="none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276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276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276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276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276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276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276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276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100">
                <a:solidFill>
                  <a:srgbClr val="FF0000"/>
                </a:solidFill>
                <a:latin charset="0" panose="020B0604020202020204" pitchFamily="34" typeface="Arial"/>
              </a:rPr>
              <a:t>HNO</a:t>
            </a:r>
            <a:r>
              <a:rPr altLang="it-IT" b="1" baseline="-25000" lang="it-IT" sz="2100">
                <a:solidFill>
                  <a:srgbClr val="FF0000"/>
                </a:solidFill>
                <a:latin charset="0" panose="020B0604020202020204" pitchFamily="34" typeface="Arial"/>
              </a:rPr>
              <a:t>3</a:t>
            </a:r>
            <a:r>
              <a:rPr altLang="it-IT" b="1" lang="it-IT" sz="2100">
                <a:solidFill>
                  <a:srgbClr val="FF0000"/>
                </a:solidFill>
                <a:latin charset="0" panose="020B0604020202020204" pitchFamily="34" typeface="Arial"/>
              </a:rPr>
              <a:t>  +  NaOH		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>
          <a:xfrm>
            <a:off x="5448301" y="6021388"/>
            <a:ext cx="31400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597" lIns="51194" numCol="1" rIns="51194" tIns="25597" wrap="none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276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276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276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276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276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276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276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276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100">
                <a:solidFill>
                  <a:srgbClr val="000099"/>
                </a:solidFill>
                <a:latin charset="2" panose="05050102010706020507" pitchFamily="18" typeface="Symbol"/>
              </a:rPr>
              <a:t>D</a:t>
            </a:r>
            <a:r>
              <a:rPr altLang="it-IT" lang="it-IT" sz="2100">
                <a:solidFill>
                  <a:srgbClr val="000099"/>
                </a:solidFill>
                <a:latin charset="0" panose="020B0604020202020204" pitchFamily="34" typeface="Arial"/>
              </a:rPr>
              <a:t>H°= - 13,680 kcal/mole</a:t>
            </a:r>
          </a:p>
        </p:txBody>
      </p:sp>
      <p:grpSp>
        <p:nvGrpSpPr>
          <p:cNvPr id="32" name="Gruppo 31"/>
          <p:cNvGrpSpPr>
            <a:grpSpLocks/>
          </p:cNvGrpSpPr>
          <p:nvPr/>
        </p:nvGrpSpPr>
        <p:grpSpPr>
          <a:xfrm>
            <a:off x="2927351" y="2636838"/>
            <a:ext cx="4105275" cy="431800"/>
            <a:chOff x="1403648" y="2636912"/>
            <a:chExt cx="4104456" cy="432048"/>
          </a:xfrm>
        </p:grpSpPr>
        <p:cxnSp>
          <p:nvCxnSpPr>
            <p:cNvPr id="75794" name="Connettore 1 27"/>
            <p:cNvCxnSpPr>
              <a:cxnSpLocks noChangeShapeType="1"/>
            </p:cNvCxnSpPr>
            <p:nvPr/>
          </p:nvCxnSpPr>
          <p:spPr>
            <a:xfrm flipV="1">
              <a:off x="2339752" y="2636912"/>
              <a:ext cx="504056" cy="3600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795" name="Connettore 1 28"/>
            <p:cNvCxnSpPr>
              <a:cxnSpLocks noChangeShapeType="1"/>
            </p:cNvCxnSpPr>
            <p:nvPr/>
          </p:nvCxnSpPr>
          <p:spPr>
            <a:xfrm flipV="1">
              <a:off x="4211960" y="2708920"/>
              <a:ext cx="504056" cy="3600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796" name="Connettore 1 29"/>
            <p:cNvCxnSpPr>
              <a:cxnSpLocks noChangeShapeType="1"/>
            </p:cNvCxnSpPr>
            <p:nvPr/>
          </p:nvCxnSpPr>
          <p:spPr>
            <a:xfrm flipV="1">
              <a:off x="1403648" y="2708920"/>
              <a:ext cx="504056" cy="3600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797" name="Connettore 1 30"/>
            <p:cNvCxnSpPr>
              <a:cxnSpLocks noChangeShapeType="1"/>
            </p:cNvCxnSpPr>
            <p:nvPr/>
          </p:nvCxnSpPr>
          <p:spPr>
            <a:xfrm flipV="1">
              <a:off x="5004048" y="2636912"/>
              <a:ext cx="504056" cy="3600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uppo 32"/>
          <p:cNvGrpSpPr>
            <a:grpSpLocks/>
          </p:cNvGrpSpPr>
          <p:nvPr/>
        </p:nvGrpSpPr>
        <p:grpSpPr>
          <a:xfrm>
            <a:off x="2782889" y="4508500"/>
            <a:ext cx="4105275" cy="433388"/>
            <a:chOff x="1403648" y="2636912"/>
            <a:chExt cx="4104456" cy="432048"/>
          </a:xfrm>
        </p:grpSpPr>
        <p:cxnSp>
          <p:nvCxnSpPr>
            <p:cNvPr id="75790" name="Connettore 1 33"/>
            <p:cNvCxnSpPr>
              <a:cxnSpLocks noChangeShapeType="1"/>
            </p:cNvCxnSpPr>
            <p:nvPr/>
          </p:nvCxnSpPr>
          <p:spPr>
            <a:xfrm flipV="1">
              <a:off x="2339752" y="2636912"/>
              <a:ext cx="504056" cy="3600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791" name="Connettore 1 34"/>
            <p:cNvCxnSpPr>
              <a:cxnSpLocks noChangeShapeType="1"/>
            </p:cNvCxnSpPr>
            <p:nvPr/>
          </p:nvCxnSpPr>
          <p:spPr>
            <a:xfrm flipV="1">
              <a:off x="4211960" y="2708920"/>
              <a:ext cx="504056" cy="3600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792" name="Connettore 1 35"/>
            <p:cNvCxnSpPr>
              <a:cxnSpLocks noChangeShapeType="1"/>
            </p:cNvCxnSpPr>
            <p:nvPr/>
          </p:nvCxnSpPr>
          <p:spPr>
            <a:xfrm flipV="1">
              <a:off x="1403648" y="2708920"/>
              <a:ext cx="504056" cy="3600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793" name="Connettore 1 36"/>
            <p:cNvCxnSpPr>
              <a:cxnSpLocks noChangeShapeType="1"/>
            </p:cNvCxnSpPr>
            <p:nvPr/>
          </p:nvCxnSpPr>
          <p:spPr>
            <a:xfrm flipV="1">
              <a:off x="5004048" y="2636912"/>
              <a:ext cx="504056" cy="3600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" name="Audio 1">
            <a:hlinkClick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2148460399"/>
      </p:ext>
    </p:extLst>
  </p:cSld>
  <p:clrMapOvr>
    <a:masterClrMapping/>
  </p:clrMapOvr>
  <p:transition advTm="88389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 nodeType="clickPar">
                      <p:stCondLst>
                        <p:cond delay="indefinite"/>
                      </p:stCondLst>
                      <p:childTnLst>
                        <p:par>
                          <p:cTn fill="hold" id="3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 nodeType="clickPar">
                      <p:stCondLst>
                        <p:cond delay="indefinite"/>
                      </p:stCondLst>
                      <p:childTnLst>
                        <p:par>
                          <p:cTn fill="hold" id="3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 nodeType="clickPar">
                      <p:stCondLst>
                        <p:cond delay="indefinite"/>
                      </p:stCondLst>
                      <p:childTnLst>
                        <p:par>
                          <p:cTn fill="hold" id="4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4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 nodeType="clickPar">
                      <p:stCondLst>
                        <p:cond delay="indefinite"/>
                      </p:stCondLst>
                      <p:childTnLst>
                        <p:par>
                          <p:cTn fill="hold" id="4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47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grpId="0" spid="21"/>
      <p:bldP grpId="0" spid="24"/>
      <p:bldP grpId="0" spid="27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uppo 1"/>
          <p:cNvGrpSpPr>
            <a:grpSpLocks/>
          </p:cNvGrpSpPr>
          <p:nvPr/>
        </p:nvGrpSpPr>
        <p:grpSpPr>
          <a:xfrm>
            <a:off x="2603500" y="498475"/>
            <a:ext cx="5065452" cy="438150"/>
            <a:chOff x="88900" y="2965450"/>
            <a:chExt cx="5065452" cy="438150"/>
          </a:xfrm>
        </p:grpSpPr>
        <p:sp>
          <p:nvSpPr>
            <p:cNvPr id="76826" name="Text Box 18"/>
            <p:cNvSpPr txBox="1">
              <a:spLocks noChangeArrowheads="1"/>
            </p:cNvSpPr>
            <p:nvPr/>
          </p:nvSpPr>
          <p:spPr>
            <a:xfrm>
              <a:off x="88900" y="2984500"/>
              <a:ext cx="5065452" cy="3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597" lIns="51194" numCol="1" rIns="51194" tIns="25597" wrap="none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276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276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276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276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276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276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276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276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200">
                  <a:solidFill>
                    <a:srgbClr val="336600"/>
                  </a:solidFill>
                  <a:latin charset="0" panose="020B0604020202020204" pitchFamily="34" typeface="Arial"/>
                </a:rPr>
                <a:t>II° Caso: Acido Debole + Base Forte</a:t>
              </a:r>
              <a:endParaRPr altLang="it-IT" lang="it-IT" sz="2100">
                <a:solidFill>
                  <a:srgbClr val="336600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76827" name="AutoShape 19"/>
            <p:cNvSpPr>
              <a:spLocks noChangeArrowheads="1"/>
            </p:cNvSpPr>
            <p:nvPr/>
          </p:nvSpPr>
          <p:spPr>
            <a:xfrm>
              <a:off x="111125" y="3344863"/>
              <a:ext cx="4986338" cy="58737"/>
            </a:xfrm>
            <a:prstGeom prst="bevel">
              <a:avLst>
                <a:gd fmla="val 50000" name="adj"/>
              </a:avLst>
            </a:prstGeom>
            <a:solidFill>
              <a:srgbClr val="00FFCC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anchor="ctr" bIns="45710" lIns="91420" numCol="1" rIns="91420" tIns="45710"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lang="it-IT" sz="2400">
                <a:solidFill>
                  <a:srgbClr val="000000"/>
                </a:solidFill>
              </a:endParaRPr>
            </a:p>
          </p:txBody>
        </p:sp>
        <p:sp>
          <p:nvSpPr>
            <p:cNvPr id="76828" name="AutoShape 20"/>
            <p:cNvSpPr>
              <a:spLocks noChangeArrowheads="1"/>
            </p:cNvSpPr>
            <p:nvPr/>
          </p:nvSpPr>
          <p:spPr>
            <a:xfrm>
              <a:off x="111125" y="2965450"/>
              <a:ext cx="4979988" cy="65088"/>
            </a:xfrm>
            <a:prstGeom prst="bevel">
              <a:avLst>
                <a:gd fmla="val 50000" name="adj"/>
              </a:avLst>
            </a:prstGeom>
            <a:solidFill>
              <a:srgbClr val="00FFCC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anchor="ctr" bIns="45710" lIns="91420" numCol="1" rIns="91420" tIns="45710"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4755" name="Gruppo 10"/>
          <p:cNvGrpSpPr>
            <a:grpSpLocks/>
          </p:cNvGrpSpPr>
          <p:nvPr/>
        </p:nvGrpSpPr>
        <p:grpSpPr>
          <a:xfrm>
            <a:off x="2519363" y="1724026"/>
            <a:ext cx="5480050" cy="373063"/>
            <a:chOff x="79375" y="3700463"/>
            <a:chExt cx="5480050" cy="373062"/>
          </a:xfrm>
        </p:grpSpPr>
        <p:sp>
          <p:nvSpPr>
            <p:cNvPr id="76824" name="Text Box 22"/>
            <p:cNvSpPr txBox="1">
              <a:spLocks noChangeArrowheads="1"/>
            </p:cNvSpPr>
            <p:nvPr/>
          </p:nvSpPr>
          <p:spPr>
            <a:xfrm>
              <a:off x="79375" y="3700463"/>
              <a:ext cx="5480050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597" lIns="51194" numCol="1" rIns="51194" tIns="25597" wrap="none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276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276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276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276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276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276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276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276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HAc  +  Na</a:t>
              </a:r>
              <a:r>
                <a:rPr altLang="it-IT" b="1" baseline="30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  +  OH</a:t>
              </a:r>
              <a:r>
                <a:rPr altLang="it-IT" b="1" baseline="30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-</a:t>
              </a:r>
              <a:r>
                <a:rPr altLang="it-IT" b="1" baseline="50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­</a:t>
              </a: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 	       Na</a:t>
              </a:r>
              <a:r>
                <a:rPr altLang="it-IT" b="1" baseline="30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  +  Ac</a:t>
              </a:r>
              <a:r>
                <a:rPr altLang="it-IT" b="1" baseline="30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-</a:t>
              </a:r>
              <a:r>
                <a:rPr altLang="it-IT" b="1" baseline="50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­</a:t>
              </a: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 +  H</a:t>
              </a:r>
              <a:r>
                <a:rPr altLang="it-IT" b="1" baseline="-25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2</a:t>
              </a: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O</a:t>
              </a:r>
            </a:p>
          </p:txBody>
        </p:sp>
        <p:sp>
          <p:nvSpPr>
            <p:cNvPr id="76825" name="Line 23"/>
            <p:cNvSpPr>
              <a:spLocks noChangeShapeType="1"/>
            </p:cNvSpPr>
            <p:nvPr/>
          </p:nvSpPr>
          <p:spPr>
            <a:xfrm>
              <a:off x="2490788" y="3898900"/>
              <a:ext cx="549275" cy="0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74756" name="Gruppo 11"/>
          <p:cNvGrpSpPr>
            <a:grpSpLocks/>
          </p:cNvGrpSpPr>
          <p:nvPr/>
        </p:nvGrpSpPr>
        <p:grpSpPr>
          <a:xfrm>
            <a:off x="2501901" y="2298700"/>
            <a:ext cx="3389313" cy="374650"/>
            <a:chOff x="79375" y="3986213"/>
            <a:chExt cx="3389224" cy="374859"/>
          </a:xfrm>
        </p:grpSpPr>
        <p:sp>
          <p:nvSpPr>
            <p:cNvPr id="76822" name="Text Box 28"/>
            <p:cNvSpPr txBox="1">
              <a:spLocks noChangeArrowheads="1"/>
            </p:cNvSpPr>
            <p:nvPr/>
          </p:nvSpPr>
          <p:spPr>
            <a:xfrm>
              <a:off x="79375" y="3986213"/>
              <a:ext cx="3389224" cy="37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597" lIns="51194" numCol="1" rIns="51194" tIns="25597" wrap="none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276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276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276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276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276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276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276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276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HAc  +  OH</a:t>
              </a:r>
              <a:r>
                <a:rPr altLang="it-IT" b="1" baseline="30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-</a:t>
              </a:r>
              <a:r>
                <a:rPr altLang="it-IT" b="1" baseline="50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­</a:t>
              </a: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 		Ac</a:t>
              </a:r>
              <a:r>
                <a:rPr altLang="it-IT" b="1" baseline="30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-</a:t>
              </a:r>
              <a:r>
                <a:rPr altLang="it-IT" b="1" baseline="50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­</a:t>
              </a: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 + H</a:t>
              </a:r>
              <a:r>
                <a:rPr altLang="it-IT" b="1" baseline="-25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2</a:t>
              </a: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O</a:t>
              </a:r>
            </a:p>
          </p:txBody>
        </p:sp>
        <p:sp>
          <p:nvSpPr>
            <p:cNvPr id="76823" name="Line 29"/>
            <p:cNvSpPr>
              <a:spLocks noChangeShapeType="1"/>
            </p:cNvSpPr>
            <p:nvPr/>
          </p:nvSpPr>
          <p:spPr>
            <a:xfrm>
              <a:off x="1587500" y="4200525"/>
              <a:ext cx="523875" cy="0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sp>
        <p:nvSpPr>
          <p:cNvPr id="10" name="Text Box 5"/>
          <p:cNvSpPr txBox="1">
            <a:spLocks noChangeArrowheads="1"/>
          </p:cNvSpPr>
          <p:nvPr/>
        </p:nvSpPr>
        <p:spPr>
          <a:xfrm>
            <a:off x="2603501" y="1147764"/>
            <a:ext cx="2693841" cy="37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597" lIns="51194" numCol="1" rIns="51194" tIns="25597" wrap="none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276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276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276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276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276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276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276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276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100">
                <a:solidFill>
                  <a:srgbClr val="FF0000"/>
                </a:solidFill>
                <a:latin charset="0" panose="020B0604020202020204" pitchFamily="34" typeface="Arial"/>
              </a:rPr>
              <a:t>HAc  +  NaOH		</a:t>
            </a:r>
          </a:p>
        </p:txBody>
      </p:sp>
      <p:grpSp>
        <p:nvGrpSpPr>
          <p:cNvPr id="4" name="Gruppo 3"/>
          <p:cNvGrpSpPr>
            <a:grpSpLocks/>
          </p:cNvGrpSpPr>
          <p:nvPr/>
        </p:nvGrpSpPr>
        <p:grpSpPr>
          <a:xfrm>
            <a:off x="3538539" y="1724025"/>
            <a:ext cx="2592387" cy="431800"/>
            <a:chOff x="2014588" y="1723533"/>
            <a:chExt cx="2592387" cy="431800"/>
          </a:xfrm>
        </p:grpSpPr>
        <p:cxnSp>
          <p:nvCxnSpPr>
            <p:cNvPr id="76820" name="Connettore 1 14"/>
            <p:cNvCxnSpPr>
              <a:cxnSpLocks noChangeShapeType="1"/>
            </p:cNvCxnSpPr>
            <p:nvPr/>
          </p:nvCxnSpPr>
          <p:spPr>
            <a:xfrm flipV="1">
              <a:off x="4103738" y="1794970"/>
              <a:ext cx="503237" cy="3603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821" name="Connettore 1 15"/>
            <p:cNvCxnSpPr>
              <a:cxnSpLocks noChangeShapeType="1"/>
            </p:cNvCxnSpPr>
            <p:nvPr/>
          </p:nvCxnSpPr>
          <p:spPr>
            <a:xfrm flipV="1">
              <a:off x="2014588" y="1723533"/>
              <a:ext cx="504825" cy="3587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760" name="Gruppo 16"/>
          <p:cNvGrpSpPr>
            <a:grpSpLocks/>
          </p:cNvGrpSpPr>
          <p:nvPr/>
        </p:nvGrpSpPr>
        <p:grpSpPr>
          <a:xfrm>
            <a:off x="2495551" y="3019425"/>
            <a:ext cx="7019925" cy="374650"/>
            <a:chOff x="0" y="4265613"/>
            <a:chExt cx="7020272" cy="374859"/>
          </a:xfrm>
        </p:grpSpPr>
        <p:sp>
          <p:nvSpPr>
            <p:cNvPr id="76817" name="Text Box 32"/>
            <p:cNvSpPr txBox="1">
              <a:spLocks noChangeArrowheads="1"/>
            </p:cNvSpPr>
            <p:nvPr/>
          </p:nvSpPr>
          <p:spPr>
            <a:xfrm>
              <a:off x="0" y="4265613"/>
              <a:ext cx="7020272" cy="37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597" lIns="51194" numCol="1" rIns="51194" tIns="25597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276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276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276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276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276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276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276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276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100" u="sng">
                  <a:solidFill>
                    <a:srgbClr val="FF0000"/>
                  </a:solidFill>
                  <a:latin charset="0" panose="020B0604020202020204" pitchFamily="34" typeface="Arial"/>
                </a:rPr>
                <a:t>Stadio I</a:t>
              </a:r>
              <a:r>
                <a:rPr altLang="it-IT" b="1" lang="it-IT" sz="2100">
                  <a:solidFill>
                    <a:srgbClr val="FF0000"/>
                  </a:solidFill>
                  <a:latin charset="0" panose="020B0604020202020204" pitchFamily="34" typeface="Arial"/>
                </a:rPr>
                <a:t>	</a:t>
              </a:r>
              <a:r>
                <a:rPr altLang="it-IT" b="1" lang="it-IT" sz="2100">
                  <a:solidFill>
                    <a:srgbClr val="0000CC"/>
                  </a:solidFill>
                  <a:latin charset="0" panose="020B0604020202020204" pitchFamily="34" typeface="Arial"/>
                </a:rPr>
                <a:t>  </a:t>
              </a: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HAc + H</a:t>
              </a:r>
              <a:r>
                <a:rPr altLang="it-IT" b="1" baseline="-25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2</a:t>
              </a: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O	       H</a:t>
              </a:r>
              <a:r>
                <a:rPr altLang="it-IT" b="1" baseline="-25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O</a:t>
              </a:r>
              <a:r>
                <a:rPr altLang="it-IT" b="1" baseline="30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 + Ac</a:t>
              </a:r>
              <a:r>
                <a:rPr altLang="it-IT" b="1" baseline="30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-</a:t>
              </a: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    </a:t>
              </a:r>
              <a:r>
                <a:rPr altLang="it-IT" b="1" baseline="50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­</a:t>
              </a:r>
              <a:r>
                <a:rPr altLang="it-IT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(</a:t>
              </a:r>
              <a:r>
                <a:rPr altLang="it-IT" lang="it-IT" sz="1800">
                  <a:solidFill>
                    <a:srgbClr val="336600"/>
                  </a:solidFill>
                  <a:latin charset="0" panose="020B0604020202020204" pitchFamily="34" typeface="Arial"/>
                  <a:cs charset="0" panose="020B0604020202020204" pitchFamily="34" typeface="Arial"/>
                </a:rPr>
                <a:t>ionizzazione, </a:t>
              </a:r>
              <a:r>
                <a:rPr altLang="it-IT" lang="it-IT" sz="1800">
                  <a:solidFill>
                    <a:srgbClr val="336600"/>
                  </a:solidFill>
                  <a:latin charset="2" panose="05050102010706020507" pitchFamily="18" typeface="Symbol"/>
                  <a:cs charset="0" panose="020B0604020202020204" pitchFamily="34" typeface="Arial"/>
                </a:rPr>
                <a:t>D</a:t>
              </a:r>
              <a:r>
                <a:rPr altLang="it-IT" lang="it-IT" sz="1800">
                  <a:solidFill>
                    <a:srgbClr val="336600"/>
                  </a:solidFill>
                  <a:latin charset="0" panose="020B0604020202020204" pitchFamily="34" typeface="Arial"/>
                  <a:cs charset="0" panose="020B0604020202020204" pitchFamily="34" typeface="Arial"/>
                </a:rPr>
                <a:t>H</a:t>
              </a:r>
              <a:r>
                <a:rPr altLang="it-IT" baseline="30000" lang="it-IT" sz="1800">
                  <a:solidFill>
                    <a:srgbClr val="336600"/>
                  </a:solidFill>
                  <a:latin charset="0" panose="020B0604020202020204" pitchFamily="34" typeface="Arial"/>
                  <a:cs charset="0" panose="020B0604020202020204" pitchFamily="34" typeface="Arial"/>
                </a:rPr>
                <a:t>0</a:t>
              </a:r>
              <a:r>
                <a:rPr altLang="it-IT" baseline="-25000" lang="it-IT" sz="1800">
                  <a:solidFill>
                    <a:srgbClr val="336600"/>
                  </a:solidFill>
                  <a:latin charset="0" panose="020B0604020202020204" pitchFamily="34" typeface="Arial"/>
                  <a:cs charset="0" panose="020B0604020202020204" pitchFamily="34" typeface="Arial"/>
                </a:rPr>
                <a:t>I</a:t>
              </a:r>
              <a:r>
                <a:rPr altLang="it-IT" lang="it-IT" sz="2100">
                  <a:solidFill>
                    <a:srgbClr val="336600"/>
                  </a:solidFill>
                  <a:latin charset="0" panose="020B0604020202020204" pitchFamily="34" typeface="Arial"/>
                  <a:cs charset="0" panose="020B0604020202020204" pitchFamily="34" typeface="Arial"/>
                </a:rPr>
                <a:t>)</a:t>
              </a:r>
            </a:p>
          </p:txBody>
        </p:sp>
        <p:sp>
          <p:nvSpPr>
            <p:cNvPr id="76818" name="Line 33"/>
            <p:cNvSpPr>
              <a:spLocks noChangeShapeType="1"/>
            </p:cNvSpPr>
            <p:nvPr/>
          </p:nvSpPr>
          <p:spPr>
            <a:xfrm>
              <a:off x="2587625" y="4418013"/>
              <a:ext cx="460375" cy="0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76819" name="Line 33"/>
            <p:cNvSpPr>
              <a:spLocks noChangeShapeType="1"/>
            </p:cNvSpPr>
            <p:nvPr/>
          </p:nvSpPr>
          <p:spPr>
            <a:xfrm flipH="1" flipV="1">
              <a:off x="2562225" y="4494213"/>
              <a:ext cx="460375" cy="0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74761" name="Gruppo 22"/>
          <p:cNvGrpSpPr>
            <a:grpSpLocks/>
          </p:cNvGrpSpPr>
          <p:nvPr/>
        </p:nvGrpSpPr>
        <p:grpSpPr>
          <a:xfrm>
            <a:off x="2495550" y="3667126"/>
            <a:ext cx="6529388" cy="568325"/>
            <a:chOff x="0" y="4662488"/>
            <a:chExt cx="6529186" cy="568759"/>
          </a:xfrm>
        </p:grpSpPr>
        <p:sp>
          <p:nvSpPr>
            <p:cNvPr id="76815" name="Text Box 30"/>
            <p:cNvSpPr txBox="1">
              <a:spLocks noChangeArrowheads="1"/>
            </p:cNvSpPr>
            <p:nvPr/>
          </p:nvSpPr>
          <p:spPr>
            <a:xfrm>
              <a:off x="0" y="4662488"/>
              <a:ext cx="6529186" cy="568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597" lIns="51194" numCol="1" rIns="51194" tIns="25597" wrap="none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276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276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276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276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276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276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276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276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100" u="sng">
                  <a:solidFill>
                    <a:srgbClr val="FF0000"/>
                  </a:solidFill>
                  <a:latin charset="0" panose="020B0604020202020204" pitchFamily="34" typeface="Arial"/>
                </a:rPr>
                <a:t>Stadio II</a:t>
              </a:r>
              <a:r>
                <a:rPr altLang="it-IT" b="1" lang="it-IT" sz="2100">
                  <a:solidFill>
                    <a:srgbClr val="0000CC"/>
                  </a:solidFill>
                  <a:latin charset="0" panose="020B0604020202020204" pitchFamily="34" typeface="Arial"/>
                </a:rPr>
                <a:t>   </a:t>
              </a: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H</a:t>
              </a:r>
              <a:r>
                <a:rPr altLang="it-IT" b="1" baseline="-25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O</a:t>
              </a:r>
              <a:r>
                <a:rPr altLang="it-IT" b="1" baseline="30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 + OH</a:t>
              </a:r>
              <a:r>
                <a:rPr altLang="it-IT" b="1" baseline="30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-</a:t>
              </a:r>
              <a:r>
                <a:rPr altLang="it-IT" b="1" baseline="50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­</a:t>
              </a: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 	  2H</a:t>
              </a:r>
              <a:r>
                <a:rPr altLang="it-IT" b="1" baseline="-25000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2</a:t>
              </a:r>
              <a:r>
                <a:rPr altLang="it-IT" b="1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O       </a:t>
              </a:r>
              <a:r>
                <a:rPr altLang="it-IT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(</a:t>
              </a:r>
              <a:r>
                <a:rPr altLang="it-IT" lang="it-IT" sz="1800">
                  <a:solidFill>
                    <a:srgbClr val="336600"/>
                  </a:solidFill>
                  <a:latin charset="0" panose="020B0604020202020204" pitchFamily="34" typeface="Arial"/>
                </a:rPr>
                <a:t>neutralizzazione</a:t>
              </a:r>
            </a:p>
            <a:p>
              <a:pPr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1800">
                  <a:solidFill>
                    <a:srgbClr val="336600"/>
                  </a:solidFill>
                  <a:latin charset="0" panose="020B0604020202020204" pitchFamily="34" typeface="Arial"/>
                </a:rPr>
                <a:t>								   </a:t>
              </a:r>
              <a:r>
                <a:rPr altLang="it-IT" lang="it-IT" sz="1800">
                  <a:solidFill>
                    <a:srgbClr val="336600"/>
                  </a:solidFill>
                  <a:latin charset="2" panose="05050102010706020507" pitchFamily="18" typeface="Symbol"/>
                </a:rPr>
                <a:t>D</a:t>
              </a:r>
              <a:r>
                <a:rPr altLang="it-IT" lang="it-IT" sz="1800">
                  <a:solidFill>
                    <a:srgbClr val="336600"/>
                  </a:solidFill>
                  <a:latin charset="0" panose="020B0604020202020204" pitchFamily="34" typeface="Arial"/>
                </a:rPr>
                <a:t>H</a:t>
              </a:r>
              <a:r>
                <a:rPr altLang="it-IT" b="1" baseline="30000" lang="it-IT" sz="1800">
                  <a:solidFill>
                    <a:srgbClr val="336600"/>
                  </a:solidFill>
                  <a:latin charset="0" panose="020B0604020202020204" pitchFamily="34" typeface="Arial"/>
                </a:rPr>
                <a:t>0</a:t>
              </a:r>
              <a:r>
                <a:rPr altLang="it-IT" b="1" baseline="-25000" lang="it-IT" sz="1800">
                  <a:solidFill>
                    <a:srgbClr val="336600"/>
                  </a:solidFill>
                  <a:latin charset="0" panose="020B0604020202020204" pitchFamily="34" typeface="Arial"/>
                </a:rPr>
                <a:t>II</a:t>
              </a:r>
              <a:r>
                <a:rPr altLang="it-IT" lang="it-IT" sz="1800">
                  <a:solidFill>
                    <a:srgbClr val="336600"/>
                  </a:solidFill>
                  <a:latin charset="0" panose="020B0604020202020204" pitchFamily="34" typeface="Arial"/>
                </a:rPr>
                <a:t> = </a:t>
              </a:r>
              <a:r>
                <a:rPr altLang="it-IT" b="1" lang="it-IT" sz="1800">
                  <a:solidFill>
                    <a:srgbClr val="336600"/>
                  </a:solidFill>
                  <a:latin charset="0" panose="020B0604020202020204" pitchFamily="34" typeface="Arial"/>
                </a:rPr>
                <a:t>-13,680</a:t>
              </a:r>
              <a:r>
                <a:rPr altLang="it-IT" lang="it-IT" sz="1800">
                  <a:solidFill>
                    <a:srgbClr val="336600"/>
                  </a:solidFill>
                  <a:latin charset="0" panose="020B0604020202020204" pitchFamily="34" typeface="Arial"/>
                </a:rPr>
                <a:t> kcal</a:t>
              </a:r>
              <a:r>
                <a:rPr altLang="it-IT" lang="it-IT" sz="2100">
                  <a:solidFill>
                    <a:srgbClr val="336600"/>
                  </a:solidFill>
                  <a:latin charset="0" panose="020B0604020202020204" pitchFamily="34" typeface="Arial"/>
                </a:rPr>
                <a:t>)</a:t>
              </a:r>
            </a:p>
          </p:txBody>
        </p:sp>
        <p:sp>
          <p:nvSpPr>
            <p:cNvPr id="76816" name="Line 31"/>
            <p:cNvSpPr>
              <a:spLocks noChangeShapeType="1"/>
            </p:cNvSpPr>
            <p:nvPr/>
          </p:nvSpPr>
          <p:spPr>
            <a:xfrm>
              <a:off x="2692623" y="4784496"/>
              <a:ext cx="547687" cy="0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>
          <a:xfrm>
            <a:off x="2603501" y="4098926"/>
            <a:ext cx="7007225" cy="663575"/>
            <a:chOff x="1079550" y="4099127"/>
            <a:chExt cx="7007137" cy="662890"/>
          </a:xfrm>
        </p:grpSpPr>
        <p:sp>
          <p:nvSpPr>
            <p:cNvPr id="76811" name="Line 34"/>
            <p:cNvSpPr>
              <a:spLocks noChangeShapeType="1"/>
            </p:cNvSpPr>
            <p:nvPr/>
          </p:nvSpPr>
          <p:spPr>
            <a:xfrm>
              <a:off x="2175401" y="4099127"/>
              <a:ext cx="2954338" cy="0"/>
            </a:xfrm>
            <a:prstGeom prst="line">
              <a:avLst/>
            </a:prstGeom>
            <a:noFill/>
            <a:ln w="47625">
              <a:solidFill>
                <a:srgbClr val="006600"/>
              </a:solidFill>
              <a:round/>
              <a:headEnd/>
              <a:tailEnd len="lg" type="none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grpSp>
          <p:nvGrpSpPr>
            <p:cNvPr id="76812" name="Gruppo 1"/>
            <p:cNvGrpSpPr>
              <a:grpSpLocks/>
            </p:cNvGrpSpPr>
            <p:nvPr/>
          </p:nvGrpSpPr>
          <p:grpSpPr>
            <a:xfrm>
              <a:off x="1079550" y="4387158"/>
              <a:ext cx="7007137" cy="374859"/>
              <a:chOff x="1079550" y="4387158"/>
              <a:chExt cx="7007137" cy="374859"/>
            </a:xfrm>
          </p:grpSpPr>
          <p:sp>
            <p:nvSpPr>
              <p:cNvPr id="76813" name="Text Box 35"/>
              <p:cNvSpPr txBox="1">
                <a:spLocks noChangeArrowheads="1"/>
              </p:cNvSpPr>
              <p:nvPr/>
            </p:nvSpPr>
            <p:spPr>
              <a:xfrm>
                <a:off x="1079550" y="4387158"/>
                <a:ext cx="7007137" cy="374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597" lIns="51194" numCol="1" rIns="51194" tIns="25597" wrap="none">
                <a:spAutoFit/>
              </a:bodyPr>
              <a:lstStyle>
                <a:lvl1pPr defTabSz="5127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276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276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276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276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276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276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276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276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100" u="sng">
                    <a:solidFill>
                      <a:srgbClr val="FF0000"/>
                    </a:solidFill>
                    <a:latin charset="0" panose="020B0604020202020204" pitchFamily="34" typeface="Arial"/>
                  </a:rPr>
                  <a:t>Totale</a:t>
                </a:r>
                <a:r>
                  <a:rPr altLang="it-IT" b="1" lang="it-IT" sz="2100">
                    <a:solidFill>
                      <a:srgbClr val="0000CC"/>
                    </a:solidFill>
                    <a:latin charset="0" panose="020B0604020202020204" pitchFamily="34" typeface="Arial"/>
                  </a:rPr>
                  <a:t>	  </a:t>
                </a:r>
                <a:r>
                  <a:rPr altLang="it-IT" b="1" lang="it-IT" sz="2100">
                    <a:solidFill>
                      <a:srgbClr val="336600"/>
                    </a:solidFill>
                    <a:latin charset="0" panose="020B0604020202020204" pitchFamily="34" typeface="Arial"/>
                  </a:rPr>
                  <a:t>HAc + OH</a:t>
                </a:r>
                <a:r>
                  <a:rPr altLang="it-IT" b="1" baseline="30000" lang="it-IT" sz="2100">
                    <a:solidFill>
                      <a:srgbClr val="336600"/>
                    </a:solidFill>
                    <a:latin charset="0" panose="020B0604020202020204" pitchFamily="34" typeface="Arial"/>
                  </a:rPr>
                  <a:t>-</a:t>
                </a:r>
                <a:r>
                  <a:rPr altLang="it-IT" b="1" baseline="50000" lang="it-IT" sz="2100">
                    <a:solidFill>
                      <a:srgbClr val="336600"/>
                    </a:solidFill>
                    <a:latin charset="0" panose="020B0604020202020204" pitchFamily="34" typeface="Arial"/>
                  </a:rPr>
                  <a:t>­</a:t>
                </a:r>
                <a:r>
                  <a:rPr altLang="it-IT" b="1" lang="it-IT" sz="2100">
                    <a:solidFill>
                      <a:srgbClr val="336600"/>
                    </a:solidFill>
                    <a:latin charset="0" panose="020B0604020202020204" pitchFamily="34" typeface="Arial"/>
                  </a:rPr>
                  <a:t> 	       Ac</a:t>
                </a:r>
                <a:r>
                  <a:rPr altLang="it-IT" b="1" baseline="30000" lang="it-IT" sz="2100">
                    <a:solidFill>
                      <a:srgbClr val="336600"/>
                    </a:solidFill>
                    <a:latin charset="0" panose="020B0604020202020204" pitchFamily="34" typeface="Arial"/>
                  </a:rPr>
                  <a:t>-</a:t>
                </a:r>
                <a:r>
                  <a:rPr altLang="it-IT" b="1" baseline="50000" lang="it-IT" sz="2100">
                    <a:solidFill>
                      <a:srgbClr val="336600"/>
                    </a:solidFill>
                    <a:latin charset="0" panose="020B0604020202020204" pitchFamily="34" typeface="Arial"/>
                  </a:rPr>
                  <a:t>­</a:t>
                </a:r>
                <a:r>
                  <a:rPr altLang="it-IT" b="1" lang="it-IT" sz="2100">
                    <a:solidFill>
                      <a:srgbClr val="336600"/>
                    </a:solidFill>
                    <a:latin charset="0" panose="020B0604020202020204" pitchFamily="34" typeface="Arial"/>
                  </a:rPr>
                  <a:t> + H</a:t>
                </a:r>
                <a:r>
                  <a:rPr altLang="it-IT" b="1" baseline="-25000" lang="it-IT" sz="2100">
                    <a:solidFill>
                      <a:srgbClr val="336600"/>
                    </a:solidFill>
                    <a:latin charset="0" panose="020B0604020202020204" pitchFamily="34" typeface="Arial"/>
                  </a:rPr>
                  <a:t>2</a:t>
                </a:r>
                <a:r>
                  <a:rPr altLang="it-IT" b="1" lang="it-IT" sz="2100">
                    <a:solidFill>
                      <a:srgbClr val="336600"/>
                    </a:solidFill>
                    <a:latin charset="0" panose="020B0604020202020204" pitchFamily="34" typeface="Arial"/>
                  </a:rPr>
                  <a:t>O     </a:t>
                </a:r>
                <a:r>
                  <a:rPr altLang="it-IT" b="1" lang="it-IT" sz="2100">
                    <a:solidFill>
                      <a:srgbClr val="336600"/>
                    </a:solidFill>
                    <a:latin charset="2" panose="05050102010706020507" pitchFamily="18" typeface="Symbol"/>
                  </a:rPr>
                  <a:t>D</a:t>
                </a:r>
                <a:r>
                  <a:rPr altLang="it-IT" b="1" lang="it-IT" sz="2100">
                    <a:solidFill>
                      <a:srgbClr val="336600"/>
                    </a:solidFill>
                    <a:latin charset="0" panose="020B0604020202020204" pitchFamily="34" typeface="Arial"/>
                  </a:rPr>
                  <a:t>H° = </a:t>
                </a:r>
                <a:r>
                  <a:rPr altLang="it-IT" lang="it-IT" sz="2000">
                    <a:solidFill>
                      <a:srgbClr val="336600"/>
                    </a:solidFill>
                    <a:latin charset="2" panose="05050102010706020507" pitchFamily="18" typeface="Symbol"/>
                    <a:cs charset="0" panose="020B0604020202020204" pitchFamily="34" typeface="Arial"/>
                  </a:rPr>
                  <a:t>D</a:t>
                </a:r>
                <a:r>
                  <a:rPr altLang="it-IT" lang="it-IT" sz="2000">
                    <a:solidFill>
                      <a:srgbClr val="336600"/>
                    </a:solidFill>
                    <a:latin charset="0" panose="020B0604020202020204" pitchFamily="34" typeface="Arial"/>
                    <a:cs charset="0" panose="020B0604020202020204" pitchFamily="34" typeface="Arial"/>
                  </a:rPr>
                  <a:t>H</a:t>
                </a:r>
                <a:r>
                  <a:rPr altLang="it-IT" baseline="30000" lang="it-IT" sz="2000">
                    <a:solidFill>
                      <a:srgbClr val="336600"/>
                    </a:solidFill>
                    <a:latin charset="0" panose="020B0604020202020204" pitchFamily="34" typeface="Arial"/>
                    <a:cs charset="0" panose="020B0604020202020204" pitchFamily="34" typeface="Arial"/>
                  </a:rPr>
                  <a:t>0</a:t>
                </a:r>
                <a:r>
                  <a:rPr altLang="it-IT" baseline="-25000" lang="it-IT" sz="2000">
                    <a:solidFill>
                      <a:srgbClr val="336600"/>
                    </a:solidFill>
                    <a:latin charset="0" panose="020B0604020202020204" pitchFamily="34" typeface="Arial"/>
                    <a:cs charset="0" panose="020B0604020202020204" pitchFamily="34" typeface="Arial"/>
                  </a:rPr>
                  <a:t>I</a:t>
                </a:r>
                <a:r>
                  <a:rPr altLang="it-IT" b="1" lang="it-IT" sz="2100">
                    <a:solidFill>
                      <a:srgbClr val="336600"/>
                    </a:solidFill>
                    <a:latin charset="0" panose="020B0604020202020204" pitchFamily="34" typeface="Arial"/>
                    <a:cs charset="0" panose="020B0604020202020204" pitchFamily="34" typeface="Arial"/>
                  </a:rPr>
                  <a:t> + </a:t>
                </a:r>
                <a:r>
                  <a:rPr altLang="it-IT" lang="it-IT" sz="2000">
                    <a:solidFill>
                      <a:srgbClr val="336600"/>
                    </a:solidFill>
                    <a:latin charset="2" panose="05050102010706020507" pitchFamily="18" typeface="Symbol"/>
                    <a:cs charset="0" panose="020B0604020202020204" pitchFamily="34" typeface="Arial"/>
                  </a:rPr>
                  <a:t>D</a:t>
                </a:r>
                <a:r>
                  <a:rPr altLang="it-IT" lang="it-IT" sz="2000">
                    <a:solidFill>
                      <a:srgbClr val="336600"/>
                    </a:solidFill>
                    <a:latin charset="0" panose="020B0604020202020204" pitchFamily="34" typeface="Arial"/>
                    <a:cs charset="0" panose="020B0604020202020204" pitchFamily="34" typeface="Arial"/>
                  </a:rPr>
                  <a:t>H</a:t>
                </a:r>
                <a:r>
                  <a:rPr altLang="it-IT" b="1" baseline="30000" lang="it-IT" sz="2000">
                    <a:solidFill>
                      <a:srgbClr val="336600"/>
                    </a:solidFill>
                    <a:latin charset="0" panose="020B0604020202020204" pitchFamily="34" typeface="Arial"/>
                    <a:cs charset="0" panose="020B0604020202020204" pitchFamily="34" typeface="Arial"/>
                  </a:rPr>
                  <a:t>0</a:t>
                </a:r>
                <a:r>
                  <a:rPr altLang="it-IT" b="1" baseline="-25000" lang="it-IT" sz="2000">
                    <a:solidFill>
                      <a:srgbClr val="336600"/>
                    </a:solidFill>
                    <a:latin charset="0" panose="020B0604020202020204" pitchFamily="34" typeface="Arial"/>
                    <a:cs charset="0" panose="020B0604020202020204" pitchFamily="34" typeface="Arial"/>
                  </a:rPr>
                  <a:t>II</a:t>
                </a:r>
                <a:endParaRPr altLang="it-IT" lang="it-IT" sz="2100">
                  <a:solidFill>
                    <a:srgbClr val="336600"/>
                  </a:solidFill>
                  <a:latin charset="0" panose="020B0604020202020204" pitchFamily="34" typeface="Arial"/>
                  <a:cs charset="0" panose="020B0604020202020204" pitchFamily="34" typeface="Arial"/>
                </a:endParaRPr>
              </a:p>
            </p:txBody>
          </p:sp>
          <p:sp>
            <p:nvSpPr>
              <p:cNvPr id="76814" name="Line 31"/>
              <p:cNvSpPr>
                <a:spLocks noChangeShapeType="1"/>
              </p:cNvSpPr>
              <p:nvPr/>
            </p:nvSpPr>
            <p:spPr>
              <a:xfrm>
                <a:off x="3592276" y="4573689"/>
                <a:ext cx="547687" cy="0"/>
              </a:xfrm>
              <a:prstGeom prst="line">
                <a:avLst/>
              </a:prstGeom>
              <a:noFill/>
              <a:ln w="9525">
                <a:solidFill>
                  <a:srgbClr val="006600"/>
                </a:solidFill>
                <a:round/>
                <a:headEnd/>
                <a:tailEnd len="lg" type="stealth" w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 bIns="45710" lIns="91420" numCol="1" rIns="91420" tIns="45710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altLang="it-IT" lang="it-IT" sz="2400">
                  <a:solidFill>
                    <a:srgbClr val="000000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endParaRPr>
              </a:p>
            </p:txBody>
          </p:sp>
        </p:grpSp>
      </p:grpSp>
      <p:sp>
        <p:nvSpPr>
          <p:cNvPr id="25" name="Text Box 37"/>
          <p:cNvSpPr txBox="1">
            <a:spLocks noChangeArrowheads="1"/>
          </p:cNvSpPr>
          <p:nvPr/>
        </p:nvSpPr>
        <p:spPr>
          <a:xfrm>
            <a:off x="3240088" y="5035551"/>
            <a:ext cx="682625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597" lIns="51194" numCol="1" rIns="51194" tIns="25597" wrap="none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276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276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276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276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276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276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276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276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100">
                <a:solidFill>
                  <a:srgbClr val="336600"/>
                </a:solidFill>
                <a:latin charset="0" panose="020B0604020202020204" pitchFamily="34" typeface="Arial"/>
              </a:rPr>
              <a:t>Poiché </a:t>
            </a:r>
            <a:r>
              <a:rPr altLang="it-IT" lang="it-IT" sz="2000">
                <a:solidFill>
                  <a:srgbClr val="336600"/>
                </a:solidFill>
                <a:latin charset="2" panose="05050102010706020507" pitchFamily="18" typeface="Symbol"/>
                <a:cs charset="0" panose="020B0604020202020204" pitchFamily="34" typeface="Arial"/>
              </a:rPr>
              <a:t>D</a:t>
            </a:r>
            <a:r>
              <a:rPr altLang="it-IT" lang="it-IT" sz="2000">
                <a:solidFill>
                  <a:srgbClr val="336600"/>
                </a:solidFill>
                <a:latin charset="0" panose="020B0604020202020204" pitchFamily="34" typeface="Arial"/>
                <a:cs charset="0" panose="020B0604020202020204" pitchFamily="34" typeface="Arial"/>
              </a:rPr>
              <a:t>H</a:t>
            </a:r>
            <a:r>
              <a:rPr altLang="it-IT" baseline="30000" lang="it-IT" sz="2000">
                <a:solidFill>
                  <a:srgbClr val="336600"/>
                </a:solidFill>
                <a:latin charset="0" panose="020B0604020202020204" pitchFamily="34" typeface="Arial"/>
                <a:cs charset="0" panose="020B0604020202020204" pitchFamily="34" typeface="Arial"/>
              </a:rPr>
              <a:t>0</a:t>
            </a:r>
            <a:r>
              <a:rPr altLang="it-IT" baseline="-25000" lang="it-IT" sz="2000">
                <a:solidFill>
                  <a:srgbClr val="336600"/>
                </a:solidFill>
                <a:latin charset="0" panose="020B0604020202020204" pitchFamily="34" typeface="Arial"/>
                <a:cs charset="0" panose="020B0604020202020204" pitchFamily="34" typeface="Arial"/>
              </a:rPr>
              <a:t>I</a:t>
            </a:r>
            <a:r>
              <a:rPr altLang="it-IT" lang="it-IT" sz="2100">
                <a:solidFill>
                  <a:srgbClr val="336600"/>
                </a:solidFill>
                <a:latin charset="0" panose="020B0604020202020204" pitchFamily="34" typeface="Arial"/>
                <a:cs charset="0" panose="020B0604020202020204" pitchFamily="34" typeface="Arial"/>
              </a:rPr>
              <a:t> (dissociazione) è </a:t>
            </a:r>
            <a:r>
              <a:rPr altLang="it-IT" b="1" lang="it-IT" sz="2100">
                <a:solidFill>
                  <a:srgbClr val="336600"/>
                </a:solidFill>
                <a:latin charset="0" panose="020B0604020202020204" pitchFamily="34" typeface="Arial"/>
                <a:cs charset="0" panose="020B0604020202020204" pitchFamily="34" typeface="Arial"/>
              </a:rPr>
              <a:t>&gt; 0</a:t>
            </a:r>
            <a:r>
              <a:rPr altLang="it-IT" lang="it-IT" sz="2100">
                <a:solidFill>
                  <a:srgbClr val="336600"/>
                </a:solidFill>
                <a:latin charset="0" panose="020B0604020202020204" pitchFamily="34" typeface="Arial"/>
                <a:cs charset="0" panose="020B0604020202020204" pitchFamily="34" typeface="Arial"/>
              </a:rPr>
              <a:t>, </a:t>
            </a:r>
            <a:r>
              <a:rPr altLang="it-IT" i="1" lang="it-IT" sz="2100" u="sng">
                <a:solidFill>
                  <a:srgbClr val="336600"/>
                </a:solidFill>
                <a:latin charset="0" panose="020B0604020202020204" pitchFamily="34" typeface="Arial"/>
                <a:cs charset="0" panose="020B0604020202020204" pitchFamily="34" typeface="Arial"/>
              </a:rPr>
              <a:t>processo endotermico</a:t>
            </a:r>
            <a:endParaRPr altLang="it-IT" lang="it-IT" sz="2100">
              <a:solidFill>
                <a:srgbClr val="336600"/>
              </a:solidFill>
              <a:latin charset="0" panose="020B0604020202020204" pitchFamily="34" typeface="Arial"/>
              <a:cs charset="0" panose="020B0604020202020204" pitchFamily="34"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100">
                <a:solidFill>
                  <a:srgbClr val="336600"/>
                </a:solidFill>
                <a:latin charset="2" panose="05050102010706020507" pitchFamily="18" typeface="Symbol"/>
                <a:cs charset="0" panose="020B0604020202020204" pitchFamily="34" typeface="Arial"/>
              </a:rPr>
              <a:t>D</a:t>
            </a:r>
            <a:r>
              <a:rPr altLang="it-IT" lang="it-IT" sz="2100">
                <a:solidFill>
                  <a:srgbClr val="336600"/>
                </a:solidFill>
                <a:latin charset="0" panose="020B0604020202020204" pitchFamily="34" typeface="Arial"/>
                <a:cs charset="0" panose="020B0604020202020204" pitchFamily="34" typeface="Arial"/>
              </a:rPr>
              <a:t>H° </a:t>
            </a:r>
            <a:r>
              <a:rPr altLang="it-IT" lang="it-IT" sz="2100">
                <a:solidFill>
                  <a:srgbClr val="336600"/>
                </a:solidFill>
                <a:latin charset="0" panose="020B0604020202020204" pitchFamily="34" typeface="Arial"/>
                <a:cs charset="0" panose="020B0604020202020204" pitchFamily="34" typeface="Arial"/>
                <a:sym charset="0" typeface="Arial Narrow Special G2"/>
              </a:rPr>
              <a:t>&gt; - 13,680 kcal</a:t>
            </a:r>
            <a:endParaRPr altLang="it-IT" lang="it-IT" sz="2100">
              <a:solidFill>
                <a:srgbClr val="336600"/>
              </a:solidFill>
              <a:latin charset="0" panose="020B0604020202020204" pitchFamily="34" typeface="Arial"/>
              <a:cs charset="0" panose="020B0604020202020204" pitchFamily="34" typeface="Arial"/>
            </a:endParaRPr>
          </a:p>
        </p:txBody>
      </p:sp>
      <p:pic>
        <p:nvPicPr>
          <p:cNvPr id="2" name="Audio 1">
            <a:hlinkClick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1428437440"/>
      </p:ext>
    </p:extLst>
  </p:cSld>
  <p:clrMapOvr>
    <a:masterClrMapping/>
  </p:clrMapOvr>
  <p:transition advTm="157373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 nodeType="clickPar">
                      <p:stCondLst>
                        <p:cond delay="indefinite"/>
                      </p:stCondLst>
                      <p:childTnLst>
                        <p:par>
                          <p:cTn fill="hold" id="3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 nodeType="clickPar">
                      <p:stCondLst>
                        <p:cond delay="indefinite"/>
                      </p:stCondLst>
                      <p:childTnLst>
                        <p:par>
                          <p:cTn fill="hold" id="3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39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grpId="0" spid="10"/>
      <p:bldP grpId="0" spid="2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>
            <a:grpSpLocks/>
          </p:cNvGrpSpPr>
          <p:nvPr/>
        </p:nvGrpSpPr>
        <p:grpSpPr>
          <a:xfrm>
            <a:off x="4464050" y="1598613"/>
            <a:ext cx="2592388" cy="431800"/>
            <a:chOff x="2014588" y="1723533"/>
            <a:chExt cx="2592387" cy="431800"/>
          </a:xfrm>
        </p:grpSpPr>
        <p:cxnSp>
          <p:nvCxnSpPr>
            <p:cNvPr id="77850" name="Connettore 1 14"/>
            <p:cNvCxnSpPr>
              <a:cxnSpLocks noChangeShapeType="1"/>
            </p:cNvCxnSpPr>
            <p:nvPr/>
          </p:nvCxnSpPr>
          <p:spPr>
            <a:xfrm flipV="1">
              <a:off x="4103738" y="1794970"/>
              <a:ext cx="503237" cy="3603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851" name="Connettore 1 15"/>
            <p:cNvCxnSpPr>
              <a:cxnSpLocks noChangeShapeType="1"/>
            </p:cNvCxnSpPr>
            <p:nvPr/>
          </p:nvCxnSpPr>
          <p:spPr>
            <a:xfrm flipV="1">
              <a:off x="2014588" y="1723533"/>
              <a:ext cx="504825" cy="3587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827" name="Gruppo 4"/>
          <p:cNvGrpSpPr>
            <a:grpSpLocks/>
          </p:cNvGrpSpPr>
          <p:nvPr/>
        </p:nvGrpSpPr>
        <p:grpSpPr>
          <a:xfrm>
            <a:off x="3394076" y="404813"/>
            <a:ext cx="5143999" cy="436562"/>
            <a:chOff x="1869331" y="404664"/>
            <a:chExt cx="5145407" cy="436562"/>
          </a:xfrm>
        </p:grpSpPr>
        <p:sp>
          <p:nvSpPr>
            <p:cNvPr id="77847" name="Text Box 24"/>
            <p:cNvSpPr txBox="1">
              <a:spLocks noChangeArrowheads="1"/>
            </p:cNvSpPr>
            <p:nvPr/>
          </p:nvSpPr>
          <p:spPr>
            <a:xfrm>
              <a:off x="1869331" y="404664"/>
              <a:ext cx="5145407" cy="3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597" lIns="51194" numCol="1" rIns="51194" tIns="25597" wrap="none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276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276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276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276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276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276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276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276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200">
                  <a:solidFill>
                    <a:srgbClr val="FF0000"/>
                  </a:solidFill>
                  <a:latin charset="0" panose="020B0604020202020204" pitchFamily="34" typeface="Arial"/>
                </a:rPr>
                <a:t>III° Caso: Base Debole + Acido Forte</a:t>
              </a:r>
              <a:endParaRPr altLang="it-IT" lang="it-IT" sz="2100">
                <a:solidFill>
                  <a:srgbClr val="FF0000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77848" name="AutoShape 25"/>
            <p:cNvSpPr>
              <a:spLocks noChangeArrowheads="1"/>
            </p:cNvSpPr>
            <p:nvPr/>
          </p:nvSpPr>
          <p:spPr>
            <a:xfrm>
              <a:off x="1904043" y="784076"/>
              <a:ext cx="4987925" cy="57150"/>
            </a:xfrm>
            <a:prstGeom prst="bevel">
              <a:avLst>
                <a:gd fmla="val 50000" name="adj"/>
              </a:avLst>
            </a:prstGeom>
            <a:solidFill>
              <a:srgbClr val="FF3300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anchor="ctr" bIns="45710" lIns="91420" numCol="1" rIns="91420" tIns="45710"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lang="it-IT" sz="2400">
                <a:solidFill>
                  <a:srgbClr val="000000"/>
                </a:solidFill>
              </a:endParaRPr>
            </a:p>
          </p:txBody>
        </p:sp>
        <p:sp>
          <p:nvSpPr>
            <p:cNvPr id="77849" name="AutoShape 26"/>
            <p:cNvSpPr>
              <a:spLocks noChangeArrowheads="1"/>
            </p:cNvSpPr>
            <p:nvPr/>
          </p:nvSpPr>
          <p:spPr>
            <a:xfrm>
              <a:off x="1904043" y="404664"/>
              <a:ext cx="4979987" cy="63500"/>
            </a:xfrm>
            <a:prstGeom prst="bevel">
              <a:avLst>
                <a:gd fmla="val 50000" name="adj"/>
              </a:avLst>
            </a:prstGeom>
            <a:solidFill>
              <a:srgbClr val="FF3300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anchor="ctr" bIns="45710" lIns="91420" numCol="1" rIns="91420" tIns="45710"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77828" name="Rectangle 27"/>
          <p:cNvSpPr>
            <a:spLocks noChangeArrowheads="1"/>
          </p:cNvSpPr>
          <p:nvPr/>
        </p:nvSpPr>
        <p:spPr>
          <a:xfrm>
            <a:off x="2484438" y="1125539"/>
            <a:ext cx="14224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597" lIns="51194" numCol="1" rIns="51194" tIns="25597" wrap="none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276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276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276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276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276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276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276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276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200">
                <a:solidFill>
                  <a:srgbClr val="FF0000"/>
                </a:solidFill>
                <a:latin charset="0" panose="020B0604020202020204" pitchFamily="34" typeface="Arial"/>
              </a:rPr>
              <a:t>NH</a:t>
            </a:r>
            <a:r>
              <a:rPr altLang="it-IT" b="1" baseline="-25000" lang="it-IT" sz="2200">
                <a:solidFill>
                  <a:srgbClr val="FF0000"/>
                </a:solidFill>
                <a:latin charset="0" panose="020B0604020202020204" pitchFamily="34" typeface="Arial"/>
              </a:rPr>
              <a:t>3</a:t>
            </a:r>
            <a:r>
              <a:rPr altLang="it-IT" b="1" lang="it-IT" sz="2200">
                <a:solidFill>
                  <a:srgbClr val="FF0000"/>
                </a:solidFill>
                <a:latin charset="0" panose="020B0604020202020204" pitchFamily="34" typeface="Arial"/>
              </a:rPr>
              <a:t> + HCl</a:t>
            </a:r>
          </a:p>
        </p:txBody>
      </p:sp>
      <p:grpSp>
        <p:nvGrpSpPr>
          <p:cNvPr id="6" name="Gruppo 5"/>
          <p:cNvGrpSpPr>
            <a:grpSpLocks/>
          </p:cNvGrpSpPr>
          <p:nvPr/>
        </p:nvGrpSpPr>
        <p:grpSpPr>
          <a:xfrm>
            <a:off x="2484439" y="1628775"/>
            <a:ext cx="5476875" cy="374650"/>
            <a:chOff x="959858" y="1628800"/>
            <a:chExt cx="5476976" cy="374859"/>
          </a:xfrm>
        </p:grpSpPr>
        <p:sp>
          <p:nvSpPr>
            <p:cNvPr id="77845" name="Text Box 38"/>
            <p:cNvSpPr txBox="1">
              <a:spLocks noChangeArrowheads="1"/>
            </p:cNvSpPr>
            <p:nvPr/>
          </p:nvSpPr>
          <p:spPr>
            <a:xfrm>
              <a:off x="959858" y="1628800"/>
              <a:ext cx="5476976" cy="37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597" lIns="51194" numCol="1" rIns="51194" tIns="25597" wrap="none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276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276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276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276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276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276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276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276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NH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 +  H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O</a:t>
              </a:r>
              <a:r>
                <a:rPr altLang="it-IT" b="1" baseline="30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 +  Cl</a:t>
              </a:r>
              <a:r>
                <a:rPr altLang="it-IT" b="1" baseline="30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-</a:t>
              </a:r>
              <a:r>
                <a:rPr altLang="it-IT" b="1" baseline="50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­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		NH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4</a:t>
              </a:r>
              <a:r>
                <a:rPr altLang="it-IT" b="1" baseline="30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 +  Cl</a:t>
              </a:r>
              <a:r>
                <a:rPr altLang="it-IT" b="1" baseline="30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-</a:t>
              </a:r>
              <a:r>
                <a:rPr altLang="it-IT" b="1" baseline="50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­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+  H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2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O</a:t>
              </a:r>
            </a:p>
          </p:txBody>
        </p:sp>
        <p:sp>
          <p:nvSpPr>
            <p:cNvPr id="77846" name="Line 44"/>
            <p:cNvSpPr>
              <a:spLocks noChangeShapeType="1"/>
            </p:cNvSpPr>
            <p:nvPr/>
          </p:nvSpPr>
          <p:spPr>
            <a:xfrm>
              <a:off x="3377932" y="1814537"/>
              <a:ext cx="549275" cy="0"/>
            </a:xfrm>
            <a:prstGeom prst="line">
              <a:avLst/>
            </a:prstGeom>
            <a:noFill/>
            <a:ln w="9525">
              <a:solidFill>
                <a:srgbClr val="990000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9" name="Gruppo 8"/>
          <p:cNvGrpSpPr>
            <a:grpSpLocks/>
          </p:cNvGrpSpPr>
          <p:nvPr/>
        </p:nvGrpSpPr>
        <p:grpSpPr>
          <a:xfrm>
            <a:off x="2471738" y="2163763"/>
            <a:ext cx="4322762" cy="374650"/>
            <a:chOff x="947626" y="2163475"/>
            <a:chExt cx="4322492" cy="374859"/>
          </a:xfrm>
        </p:grpSpPr>
        <p:sp>
          <p:nvSpPr>
            <p:cNvPr id="77843" name="Text Box 39"/>
            <p:cNvSpPr txBox="1">
              <a:spLocks noChangeArrowheads="1"/>
            </p:cNvSpPr>
            <p:nvPr/>
          </p:nvSpPr>
          <p:spPr>
            <a:xfrm>
              <a:off x="947626" y="2163475"/>
              <a:ext cx="4322492" cy="37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597" lIns="51194" numCol="1" rIns="51194" tIns="25597" wrap="none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276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276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276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276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276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276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276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276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NH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 +  H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O</a:t>
              </a:r>
              <a:r>
                <a:rPr altLang="it-IT" b="1" baseline="30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		  NH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4</a:t>
              </a:r>
              <a:r>
                <a:rPr altLang="it-IT" b="1" baseline="30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+  H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2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O</a:t>
              </a:r>
            </a:p>
          </p:txBody>
        </p:sp>
        <p:sp>
          <p:nvSpPr>
            <p:cNvPr id="77844" name="Line 45"/>
            <p:cNvSpPr>
              <a:spLocks noChangeShapeType="1"/>
            </p:cNvSpPr>
            <p:nvPr/>
          </p:nvSpPr>
          <p:spPr>
            <a:xfrm>
              <a:off x="2746892" y="2369850"/>
              <a:ext cx="838200" cy="0"/>
            </a:xfrm>
            <a:prstGeom prst="line">
              <a:avLst/>
            </a:prstGeom>
            <a:noFill/>
            <a:ln w="9525">
              <a:solidFill>
                <a:srgbClr val="990000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7" name="Gruppo 6"/>
          <p:cNvGrpSpPr>
            <a:grpSpLocks/>
          </p:cNvGrpSpPr>
          <p:nvPr/>
        </p:nvGrpSpPr>
        <p:grpSpPr>
          <a:xfrm>
            <a:off x="2476500" y="2924175"/>
            <a:ext cx="6846888" cy="374650"/>
            <a:chOff x="952920" y="2924944"/>
            <a:chExt cx="6846888" cy="374650"/>
          </a:xfrm>
        </p:grpSpPr>
        <p:sp>
          <p:nvSpPr>
            <p:cNvPr id="77840" name="Text Box 41"/>
            <p:cNvSpPr txBox="1">
              <a:spLocks noChangeArrowheads="1"/>
            </p:cNvSpPr>
            <p:nvPr/>
          </p:nvSpPr>
          <p:spPr>
            <a:xfrm>
              <a:off x="952920" y="2924944"/>
              <a:ext cx="6846888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597" lIns="51194" numCol="1" rIns="51194" tIns="25597" wrap="none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276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276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276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276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276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276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276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276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100" u="sng">
                  <a:solidFill>
                    <a:srgbClr val="FF0000"/>
                  </a:solidFill>
                  <a:latin charset="0" panose="020B0604020202020204" pitchFamily="34" typeface="Arial"/>
                </a:rPr>
                <a:t>Stadio I</a:t>
              </a:r>
              <a:r>
                <a:rPr altLang="it-IT" b="1" lang="it-IT" sz="2100">
                  <a:solidFill>
                    <a:srgbClr val="FF0000"/>
                  </a:solidFill>
                  <a:latin charset="0" panose="020B0604020202020204" pitchFamily="34" typeface="Arial"/>
                </a:rPr>
                <a:t>	</a:t>
              </a:r>
              <a:r>
                <a:rPr altLang="it-IT" b="1" lang="it-IT" sz="2100">
                  <a:solidFill>
                    <a:srgbClr val="993300"/>
                  </a:solidFill>
                  <a:latin charset="0" panose="020B0604020202020204" pitchFamily="34" typeface="Arial"/>
                </a:rPr>
                <a:t>  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NH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+ H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2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O	      NH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4</a:t>
              </a:r>
              <a:r>
                <a:rPr altLang="it-IT" b="1" baseline="30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+ OH</a:t>
              </a:r>
              <a:r>
                <a:rPr altLang="it-IT" b="1" baseline="50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­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</a:t>
              </a:r>
              <a:r>
                <a:rPr altLang="it-IT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(ionizzazione, </a:t>
              </a:r>
              <a:r>
                <a:rPr altLang="it-IT" b="1" lang="it-IT" sz="2100">
                  <a:solidFill>
                    <a:srgbClr val="990000"/>
                  </a:solidFill>
                  <a:latin charset="2" panose="05050102010706020507" pitchFamily="18" typeface="Symbol"/>
                </a:rPr>
                <a:t>D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H</a:t>
              </a:r>
              <a:r>
                <a:rPr altLang="it-IT" b="1" baseline="30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0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I</a:t>
              </a:r>
              <a:r>
                <a:rPr altLang="it-IT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)</a:t>
              </a:r>
            </a:p>
          </p:txBody>
        </p:sp>
        <p:sp>
          <p:nvSpPr>
            <p:cNvPr id="77841" name="Line 46"/>
            <p:cNvSpPr>
              <a:spLocks noChangeShapeType="1"/>
            </p:cNvSpPr>
            <p:nvPr/>
          </p:nvSpPr>
          <p:spPr>
            <a:xfrm>
              <a:off x="3543351" y="3097029"/>
              <a:ext cx="463550" cy="0"/>
            </a:xfrm>
            <a:prstGeom prst="line">
              <a:avLst/>
            </a:prstGeom>
            <a:noFill/>
            <a:ln w="9525">
              <a:solidFill>
                <a:srgbClr val="990000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77842" name="Line 46"/>
            <p:cNvSpPr>
              <a:spLocks noChangeShapeType="1"/>
            </p:cNvSpPr>
            <p:nvPr/>
          </p:nvSpPr>
          <p:spPr>
            <a:xfrm flipH="1">
              <a:off x="3530651" y="3173229"/>
              <a:ext cx="463550" cy="0"/>
            </a:xfrm>
            <a:prstGeom prst="line">
              <a:avLst/>
            </a:prstGeom>
            <a:noFill/>
            <a:ln w="9525">
              <a:solidFill>
                <a:srgbClr val="990000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11" name="Gruppo 10"/>
          <p:cNvGrpSpPr>
            <a:grpSpLocks/>
          </p:cNvGrpSpPr>
          <p:nvPr/>
        </p:nvGrpSpPr>
        <p:grpSpPr>
          <a:xfrm>
            <a:off x="2439988" y="3595688"/>
            <a:ext cx="7099300" cy="696912"/>
            <a:chOff x="915563" y="3595071"/>
            <a:chExt cx="7099214" cy="698025"/>
          </a:xfrm>
        </p:grpSpPr>
        <p:sp>
          <p:nvSpPr>
            <p:cNvPr id="77838" name="Text Box 40"/>
            <p:cNvSpPr txBox="1">
              <a:spLocks noChangeArrowheads="1"/>
            </p:cNvSpPr>
            <p:nvPr/>
          </p:nvSpPr>
          <p:spPr>
            <a:xfrm>
              <a:off x="915563" y="3595071"/>
              <a:ext cx="7099214" cy="69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597" lIns="51194" numCol="1" rIns="51194" tIns="25597" wrap="none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276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276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276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276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276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276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276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276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100" u="sng">
                  <a:solidFill>
                    <a:srgbClr val="FF0000"/>
                  </a:solidFill>
                  <a:latin charset="0" panose="020B0604020202020204" pitchFamily="34" typeface="Arial"/>
                </a:rPr>
                <a:t>Stadio II</a:t>
              </a:r>
              <a:r>
                <a:rPr altLang="it-IT" b="1" lang="it-IT" sz="2100">
                  <a:solidFill>
                    <a:srgbClr val="993300"/>
                  </a:solidFill>
                  <a:latin charset="0" panose="020B0604020202020204" pitchFamily="34" typeface="Arial"/>
                </a:rPr>
                <a:t>  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OH</a:t>
              </a:r>
              <a:r>
                <a:rPr altLang="it-IT" b="1" baseline="50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­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+ H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O</a:t>
              </a:r>
              <a:r>
                <a:rPr altLang="it-IT" b="1" baseline="30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	  2H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2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O       </a:t>
              </a:r>
              <a:r>
                <a:rPr altLang="it-IT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(neutralizzazione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								    </a:t>
              </a:r>
              <a:r>
                <a:rPr altLang="it-IT" b="1" lang="it-IT" sz="2100">
                  <a:solidFill>
                    <a:srgbClr val="990000"/>
                  </a:solidFill>
                  <a:latin charset="2" panose="05050102010706020507" pitchFamily="18" typeface="Symbol"/>
                </a:rPr>
                <a:t>D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H</a:t>
              </a:r>
              <a:r>
                <a:rPr altLang="it-IT" b="1" baseline="30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0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II</a:t>
              </a:r>
              <a:r>
                <a:rPr altLang="it-IT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= 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-13,680</a:t>
              </a:r>
              <a:r>
                <a:rPr altLang="it-IT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kcal)</a:t>
              </a:r>
            </a:p>
          </p:txBody>
        </p:sp>
        <p:sp>
          <p:nvSpPr>
            <p:cNvPr id="77839" name="Line 47"/>
            <p:cNvSpPr>
              <a:spLocks noChangeShapeType="1"/>
            </p:cNvSpPr>
            <p:nvPr/>
          </p:nvSpPr>
          <p:spPr>
            <a:xfrm>
              <a:off x="3501282" y="3789040"/>
              <a:ext cx="547688" cy="0"/>
            </a:xfrm>
            <a:prstGeom prst="line">
              <a:avLst/>
            </a:prstGeom>
            <a:noFill/>
            <a:ln w="9525">
              <a:solidFill>
                <a:srgbClr val="990000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sp>
        <p:nvSpPr>
          <p:cNvPr id="47" name="Line 43"/>
          <p:cNvSpPr>
            <a:spLocks noChangeShapeType="1"/>
          </p:cNvSpPr>
          <p:nvPr/>
        </p:nvSpPr>
        <p:spPr>
          <a:xfrm>
            <a:off x="3717925" y="4149725"/>
            <a:ext cx="2954338" cy="0"/>
          </a:xfrm>
          <a:prstGeom prst="line">
            <a:avLst/>
          </a:prstGeom>
          <a:noFill/>
          <a:ln w="47625">
            <a:solidFill>
              <a:srgbClr val="990000"/>
            </a:solidFill>
            <a:round/>
            <a:headEnd/>
            <a:tailEnd len="lg" type="non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bIns="45710" lIns="91420" numCol="1" rIns="91420" tIns="45710"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altLang="it-IT" lang="it-IT" sz="2400">
              <a:solidFill>
                <a:srgbClr val="000000"/>
              </a:solidFill>
              <a:latin charset="0" panose="02020603050405020304" pitchFamily="18" typeface="Times New Roman"/>
              <a:ea charset="-128" panose="020B0600070205080204" pitchFamily="34" typeface="MS PGothic"/>
            </a:endParaRPr>
          </a:p>
        </p:txBody>
      </p:sp>
      <p:grpSp>
        <p:nvGrpSpPr>
          <p:cNvPr id="8" name="Gruppo 7"/>
          <p:cNvGrpSpPr>
            <a:grpSpLocks/>
          </p:cNvGrpSpPr>
          <p:nvPr/>
        </p:nvGrpSpPr>
        <p:grpSpPr>
          <a:xfrm>
            <a:off x="2292351" y="4292600"/>
            <a:ext cx="7453313" cy="374650"/>
            <a:chOff x="225950" y="5805264"/>
            <a:chExt cx="7453477" cy="374859"/>
          </a:xfrm>
        </p:grpSpPr>
        <p:sp>
          <p:nvSpPr>
            <p:cNvPr id="77836" name="Text Box 42"/>
            <p:cNvSpPr txBox="1">
              <a:spLocks noChangeArrowheads="1"/>
            </p:cNvSpPr>
            <p:nvPr/>
          </p:nvSpPr>
          <p:spPr>
            <a:xfrm>
              <a:off x="225950" y="5805264"/>
              <a:ext cx="7453477" cy="37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597" lIns="51194" numCol="1" rIns="51194" tIns="25597" wrap="none">
              <a:spAutoFit/>
            </a:bodyPr>
            <a:lstStyle>
              <a:lvl1pPr defTabSz="5127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276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276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276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276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276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276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276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276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100" u="sng">
                  <a:solidFill>
                    <a:srgbClr val="FF0000"/>
                  </a:solidFill>
                  <a:latin charset="0" panose="020B0604020202020204" pitchFamily="34" typeface="Arial"/>
                </a:rPr>
                <a:t>Totale</a:t>
              </a:r>
              <a:r>
                <a:rPr altLang="it-IT" b="1" lang="it-IT" sz="2100">
                  <a:solidFill>
                    <a:srgbClr val="993300"/>
                  </a:solidFill>
                  <a:latin charset="0" panose="020B0604020202020204" pitchFamily="34" typeface="Arial"/>
                </a:rPr>
                <a:t>	  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NH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+ H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3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O</a:t>
              </a:r>
              <a:r>
                <a:rPr altLang="it-IT" b="1" baseline="30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	NH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4</a:t>
              </a:r>
              <a:r>
                <a:rPr altLang="it-IT" b="1" baseline="30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+ H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2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O       </a:t>
              </a:r>
              <a:r>
                <a:rPr altLang="it-IT" b="1" lang="it-IT" sz="2100">
                  <a:solidFill>
                    <a:srgbClr val="990000"/>
                  </a:solidFill>
                  <a:latin charset="2" panose="05050102010706020507" pitchFamily="18" typeface="Symbol"/>
                </a:rPr>
                <a:t>D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H° = </a:t>
              </a:r>
              <a:r>
                <a:rPr altLang="it-IT" b="1" lang="it-IT" sz="2100">
                  <a:solidFill>
                    <a:srgbClr val="990000"/>
                  </a:solidFill>
                  <a:latin charset="2" panose="05050102010706020507" pitchFamily="18" typeface="Symbol"/>
                </a:rPr>
                <a:t>D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H</a:t>
              </a:r>
              <a:r>
                <a:rPr altLang="it-IT" b="1" baseline="30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0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I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 + </a:t>
              </a:r>
              <a:r>
                <a:rPr altLang="it-IT" b="1" lang="it-IT" sz="2100">
                  <a:solidFill>
                    <a:srgbClr val="990000"/>
                  </a:solidFill>
                  <a:latin charset="2" panose="05050102010706020507" pitchFamily="18" typeface="Symbol"/>
                </a:rPr>
                <a:t>D</a:t>
              </a:r>
              <a:r>
                <a:rPr altLang="it-IT" b="1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H</a:t>
              </a:r>
              <a:r>
                <a:rPr altLang="it-IT" b="1" baseline="30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0</a:t>
              </a:r>
              <a:r>
                <a:rPr altLang="it-IT" b="1" baseline="-25000" lang="it-IT" sz="2100">
                  <a:solidFill>
                    <a:srgbClr val="990000"/>
                  </a:solidFill>
                  <a:latin charset="0" panose="020B0604020202020204" pitchFamily="34" typeface="Arial"/>
                </a:rPr>
                <a:t>II</a:t>
              </a:r>
              <a:endParaRPr altLang="it-IT" lang="it-IT" sz="2100">
                <a:solidFill>
                  <a:srgbClr val="990000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77837" name="Line 48"/>
            <p:cNvSpPr>
              <a:spLocks noChangeShapeType="1"/>
            </p:cNvSpPr>
            <p:nvPr/>
          </p:nvSpPr>
          <p:spPr>
            <a:xfrm>
              <a:off x="2878663" y="5997352"/>
              <a:ext cx="390525" cy="0"/>
            </a:xfrm>
            <a:prstGeom prst="line">
              <a:avLst/>
            </a:prstGeom>
            <a:noFill/>
            <a:ln w="9525">
              <a:solidFill>
                <a:srgbClr val="990000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sp>
        <p:nvSpPr>
          <p:cNvPr id="51" name="Rectangle 49"/>
          <p:cNvSpPr>
            <a:spLocks noChangeArrowheads="1"/>
          </p:cNvSpPr>
          <p:nvPr/>
        </p:nvSpPr>
        <p:spPr>
          <a:xfrm>
            <a:off x="4535488" y="5445126"/>
            <a:ext cx="2578424" cy="37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597" lIns="51194" numCol="1" rIns="51194" tIns="25597" wrap="none">
            <a:spAutoFit/>
          </a:bodyPr>
          <a:lstStyle>
            <a:lvl1pPr defTabSz="5127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276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276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276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276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276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276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276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276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100">
                <a:solidFill>
                  <a:srgbClr val="990000"/>
                </a:solidFill>
                <a:latin charset="2" panose="05050102010706020507" pitchFamily="18" typeface="Symbol"/>
              </a:rPr>
              <a:t>D</a:t>
            </a:r>
            <a:r>
              <a:rPr altLang="it-IT" lang="it-IT" sz="2100">
                <a:solidFill>
                  <a:srgbClr val="990000"/>
                </a:solidFill>
                <a:latin charset="0" panose="020B0604020202020204" pitchFamily="34" typeface="Arial"/>
              </a:rPr>
              <a:t>H° </a:t>
            </a:r>
            <a:r>
              <a:rPr altLang="it-IT" lang="it-IT" sz="2100">
                <a:solidFill>
                  <a:srgbClr val="990000"/>
                </a:solidFill>
                <a:latin charset="0" panose="020B0604020202020204" pitchFamily="34" typeface="Arial"/>
                <a:sym charset="0" typeface="Arial Narrow Special G2"/>
              </a:rPr>
              <a:t>&gt; - 13,680 kcal</a:t>
            </a:r>
          </a:p>
        </p:txBody>
      </p:sp>
      <p:pic>
        <p:nvPicPr>
          <p:cNvPr id="2" name="Audio 1">
            <a:hlinkClick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2691413890"/>
      </p:ext>
    </p:extLst>
  </p:cSld>
  <p:clrMapOvr>
    <a:masterClrMapping/>
  </p:clrMapOvr>
  <p:transition advTm="43452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 nodeType="clickPar">
                      <p:stCondLst>
                        <p:cond delay="indefinite"/>
                      </p:stCondLst>
                      <p:childTnLst>
                        <p:par>
                          <p:cTn fill="hold" id="3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37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grpId="0" spid="5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>
          <a:xfrm>
            <a:off x="3333750" y="341313"/>
            <a:ext cx="58878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27432" lIns="54864" numCol="1" rIns="54864" tIns="27432" wrap="none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1pPr>
            <a:lvl2pPr defTabSz="549275" indent="-285750" marL="74295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2pPr>
            <a:lvl3pPr defTabSz="549275" indent="-228600" marL="11430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3pPr>
            <a:lvl4pPr defTabSz="549275" indent="-228600" marL="16002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4pPr>
            <a:lvl5pPr defTabSz="549275" indent="-228600" marL="20574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5pPr>
            <a:lvl6pPr defTabSz="549275"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6pPr>
            <a:lvl7pPr defTabSz="549275"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7pPr>
            <a:lvl8pPr defTabSz="549275"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8pPr>
            <a:lvl9pPr defTabSz="549275"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b="1" lang="it-IT">
                <a:solidFill>
                  <a:srgbClr val="660066"/>
                </a:solidFill>
                <a:latin charset="0" pitchFamily="34" typeface="Arial"/>
              </a:rPr>
              <a:t>IV° Caso: Acido Debole + Base Debole</a:t>
            </a:r>
            <a:endParaRPr altLang="it-IT" lang="it-IT" sz="2300">
              <a:solidFill>
                <a:srgbClr val="660066"/>
              </a:solidFill>
              <a:latin charset="0" pitchFamily="34" typeface="Arial"/>
            </a:endParaRPr>
          </a:p>
        </p:txBody>
      </p:sp>
      <p:sp>
        <p:nvSpPr>
          <p:cNvPr id="63491" name="AutoShape 3"/>
          <p:cNvSpPr>
            <a:spLocks noChangeArrowheads="1"/>
          </p:cNvSpPr>
          <p:nvPr/>
        </p:nvSpPr>
        <p:spPr>
          <a:xfrm>
            <a:off x="2998788" y="773114"/>
            <a:ext cx="6119812" cy="73025"/>
          </a:xfrm>
          <a:prstGeom prst="bevel">
            <a:avLst>
              <a:gd fmla="val 50000" name="adj"/>
            </a:avLst>
          </a:prstGeom>
          <a:solidFill>
            <a:srgbClr val="FF00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numCol="1"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altLang="it-IT" lang="it-IT" sz="2400">
              <a:solidFill>
                <a:srgbClr val="000000"/>
              </a:solidFill>
              <a:latin charset="0" typeface="Times New Roman"/>
              <a:ea charset="0" typeface="ＭＳ Ｐゴシック"/>
            </a:endParaRPr>
          </a:p>
        </p:txBody>
      </p:sp>
      <p:sp>
        <p:nvSpPr>
          <p:cNvPr id="63492" name="AutoShape 4"/>
          <p:cNvSpPr>
            <a:spLocks noChangeArrowheads="1"/>
          </p:cNvSpPr>
          <p:nvPr/>
        </p:nvSpPr>
        <p:spPr>
          <a:xfrm>
            <a:off x="3000375" y="261938"/>
            <a:ext cx="6108700" cy="82550"/>
          </a:xfrm>
          <a:prstGeom prst="bevel">
            <a:avLst>
              <a:gd fmla="val 50000" name="adj"/>
            </a:avLst>
          </a:prstGeom>
          <a:solidFill>
            <a:srgbClr val="FF00FF"/>
          </a:solidFill>
          <a:ln w="9525">
            <a:solidFill>
              <a:srgbClr val="66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numCol="1"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altLang="it-IT" lang="it-IT" sz="2400">
              <a:solidFill>
                <a:srgbClr val="000000"/>
              </a:solidFill>
              <a:latin charset="0" typeface="Times New Roman"/>
              <a:ea charset="0" typeface="ＭＳ Ｐゴシック"/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>
          <a:xfrm>
            <a:off x="5076826" y="914400"/>
            <a:ext cx="1636713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27432" lIns="54864" numCol="1" rIns="54864" tIns="27432" wrap="none">
            <a:spAutoFit/>
          </a:bodyPr>
          <a:lstStyle/>
          <a:p>
            <a:pPr defTabSz="5492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b="1" dirty="0" err="1" lang="it-IT" sz="2400">
                <a:solidFill>
                  <a:srgbClr val="660066"/>
                </a:solidFill>
                <a:latin charset="0" typeface="Arial"/>
                <a:ea charset="0" typeface="ＭＳ Ｐゴシック"/>
              </a:rPr>
              <a:t>HAc</a:t>
            </a:r>
            <a:r>
              <a:rPr altLang="it-IT" b="1" dirty="0" lang="it-IT" sz="2400">
                <a:solidFill>
                  <a:srgbClr val="660066"/>
                </a:solidFill>
                <a:latin charset="0" typeface="Arial"/>
                <a:ea charset="0" typeface="ＭＳ Ｐゴシック"/>
              </a:rPr>
              <a:t> + NH</a:t>
            </a:r>
            <a:r>
              <a:rPr altLang="it-IT" b="1" baseline="-25000" dirty="0" lang="it-IT" sz="2400">
                <a:solidFill>
                  <a:srgbClr val="660066"/>
                </a:solidFill>
                <a:latin charset="0" typeface="Arial"/>
                <a:ea charset="0" typeface="ＭＳ Ｐゴシック"/>
              </a:rPr>
              <a:t>3</a:t>
            </a:r>
            <a:endParaRPr altLang="it-IT" b="1" dirty="0" lang="it-IT" sz="2400">
              <a:solidFill>
                <a:srgbClr val="660066"/>
              </a:solidFill>
              <a:latin charset="0" typeface="Arial"/>
              <a:ea charset="0" typeface="ＭＳ Ｐゴシック"/>
            </a:endParaRPr>
          </a:p>
        </p:txBody>
      </p:sp>
      <p:sp>
        <p:nvSpPr>
          <p:cNvPr id="63498" name="Line 10"/>
          <p:cNvSpPr>
            <a:spLocks noChangeShapeType="1"/>
          </p:cNvSpPr>
          <p:nvPr/>
        </p:nvSpPr>
        <p:spPr>
          <a:xfrm>
            <a:off x="3333750" y="4221163"/>
            <a:ext cx="3201988" cy="0"/>
          </a:xfrm>
          <a:prstGeom prst="line">
            <a:avLst/>
          </a:prstGeom>
          <a:noFill/>
          <a:ln w="47625">
            <a:solidFill>
              <a:srgbClr val="660066"/>
            </a:solidFill>
            <a:round/>
            <a:headEnd/>
            <a:tailEnd len="lg" type="none" w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numCol="1"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altLang="it-IT" lang="it-IT" sz="2400">
              <a:solidFill>
                <a:srgbClr val="000000"/>
              </a:solidFill>
              <a:latin charset="0" typeface="Times New Roman"/>
              <a:ea charset="0" typeface="ＭＳ Ｐゴシック"/>
            </a:endParaRP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>
          <a:xfrm>
            <a:off x="3448051" y="5367338"/>
            <a:ext cx="49434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27432" lIns="54864" numCol="1" rIns="54864" tIns="27432" wrap="none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1pPr>
            <a:lvl2pPr defTabSz="549275" indent="-285750" marL="74295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2pPr>
            <a:lvl3pPr defTabSz="549275" indent="-228600" marL="11430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3pPr>
            <a:lvl4pPr defTabSz="549275" indent="-228600" marL="16002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4pPr>
            <a:lvl5pPr defTabSz="549275" indent="-228600" marL="20574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5pPr>
            <a:lvl6pPr defTabSz="549275"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6pPr>
            <a:lvl7pPr defTabSz="549275"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7pPr>
            <a:lvl8pPr defTabSz="549275"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8pPr>
            <a:lvl9pPr defTabSz="549275"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dirty="0" lang="it-IT" sz="2300">
                <a:solidFill>
                  <a:srgbClr val="660066"/>
                </a:solidFill>
                <a:latin charset="0" pitchFamily="34" typeface="Arial"/>
              </a:rPr>
              <a:t>Poiché </a:t>
            </a:r>
            <a:r>
              <a:rPr altLang="it-IT" dirty="0" lang="it-IT" sz="2300">
                <a:solidFill>
                  <a:srgbClr val="660066"/>
                </a:solidFill>
                <a:latin charset="2" pitchFamily="18" typeface="Symbol"/>
              </a:rPr>
              <a:t>D</a:t>
            </a:r>
            <a:r>
              <a:rPr altLang="it-IT" dirty="0" lang="it-IT" sz="2300">
                <a:solidFill>
                  <a:srgbClr val="660066"/>
                </a:solidFill>
                <a:latin charset="0" pitchFamily="34" typeface="Arial"/>
              </a:rPr>
              <a:t>H</a:t>
            </a:r>
            <a:r>
              <a:rPr altLang="it-IT" baseline="30000" dirty="0" lang="it-IT" sz="2300">
                <a:solidFill>
                  <a:srgbClr val="660066"/>
                </a:solidFill>
                <a:latin charset="0" pitchFamily="34" typeface="Arial"/>
              </a:rPr>
              <a:t>0</a:t>
            </a:r>
            <a:r>
              <a:rPr altLang="it-IT" baseline="-25000" dirty="0" lang="it-IT" sz="2300">
                <a:solidFill>
                  <a:srgbClr val="660066"/>
                </a:solidFill>
                <a:latin charset="0" pitchFamily="34" typeface="Arial"/>
              </a:rPr>
              <a:t>I</a:t>
            </a:r>
            <a:r>
              <a:rPr altLang="it-IT" b="1" baseline="-25000" dirty="0" lang="it-IT" sz="2300">
                <a:solidFill>
                  <a:srgbClr val="660066"/>
                </a:solidFill>
                <a:latin charset="0" pitchFamily="34" typeface="Arial"/>
              </a:rPr>
              <a:t> </a:t>
            </a:r>
            <a:r>
              <a:rPr altLang="it-IT" dirty="0" lang="it-IT" sz="2300">
                <a:solidFill>
                  <a:srgbClr val="660066"/>
                </a:solidFill>
                <a:latin charset="0" pitchFamily="34" typeface="Arial"/>
              </a:rPr>
              <a:t>, </a:t>
            </a:r>
            <a:r>
              <a:rPr altLang="it-IT" dirty="0" lang="it-IT" sz="2300">
                <a:solidFill>
                  <a:srgbClr val="660066"/>
                </a:solidFill>
                <a:latin charset="2" pitchFamily="18" typeface="Symbol"/>
              </a:rPr>
              <a:t>D</a:t>
            </a:r>
            <a:r>
              <a:rPr altLang="it-IT" dirty="0" lang="it-IT" sz="2300">
                <a:solidFill>
                  <a:srgbClr val="660066"/>
                </a:solidFill>
                <a:latin charset="0" pitchFamily="34" typeface="Arial"/>
              </a:rPr>
              <a:t>H</a:t>
            </a:r>
            <a:r>
              <a:rPr altLang="it-IT" baseline="30000" dirty="0" lang="it-IT" sz="2300">
                <a:solidFill>
                  <a:srgbClr val="660066"/>
                </a:solidFill>
                <a:latin charset="0" pitchFamily="34" typeface="Arial"/>
              </a:rPr>
              <a:t>0</a:t>
            </a:r>
            <a:r>
              <a:rPr altLang="it-IT" baseline="-25000" dirty="0" lang="it-IT" sz="2300">
                <a:solidFill>
                  <a:srgbClr val="660066"/>
                </a:solidFill>
                <a:latin charset="0" pitchFamily="34" typeface="Arial"/>
              </a:rPr>
              <a:t>II</a:t>
            </a:r>
            <a:r>
              <a:rPr altLang="it-IT" dirty="0" lang="it-IT" sz="2300">
                <a:solidFill>
                  <a:srgbClr val="660066"/>
                </a:solidFill>
                <a:latin charset="0" pitchFamily="34" typeface="Arial"/>
              </a:rPr>
              <a:t> &gt; 0 (endotermici),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dirty="0" lang="it-IT" sz="2300">
                <a:solidFill>
                  <a:srgbClr val="660066"/>
                </a:solidFill>
                <a:latin charset="0" pitchFamily="34" typeface="Arial"/>
              </a:rPr>
              <a:t>si liberano </a:t>
            </a:r>
            <a:r>
              <a:rPr altLang="it-IT" b="1" dirty="0" lang="it-IT" sz="2300" u="sng">
                <a:solidFill>
                  <a:srgbClr val="660066"/>
                </a:solidFill>
                <a:latin charset="0" pitchFamily="34" typeface="Arial"/>
              </a:rPr>
              <a:t>MENO</a:t>
            </a:r>
            <a:r>
              <a:rPr altLang="it-IT" dirty="0" lang="it-IT" sz="2300">
                <a:solidFill>
                  <a:srgbClr val="660066"/>
                </a:solidFill>
                <a:latin charset="0" pitchFamily="34" typeface="Arial"/>
              </a:rPr>
              <a:t> di</a:t>
            </a:r>
            <a:r>
              <a:rPr altLang="it-IT" dirty="0" lang="it-IT" sz="2300">
                <a:solidFill>
                  <a:srgbClr val="660066"/>
                </a:solidFill>
                <a:latin charset="0" pitchFamily="34" typeface="Arial"/>
                <a:sym charset="0" typeface="Arial Narrow Special G2"/>
              </a:rPr>
              <a:t> 13,68 kcal</a:t>
            </a:r>
          </a:p>
        </p:txBody>
      </p:sp>
      <p:grpSp>
        <p:nvGrpSpPr>
          <p:cNvPr id="6" name="Gruppo 5"/>
          <p:cNvGrpSpPr>
            <a:grpSpLocks/>
          </p:cNvGrpSpPr>
          <p:nvPr/>
        </p:nvGrpSpPr>
        <p:grpSpPr>
          <a:xfrm>
            <a:off x="1706564" y="4370389"/>
            <a:ext cx="9113837" cy="409575"/>
            <a:chOff x="182563" y="4370388"/>
            <a:chExt cx="9113520" cy="409343"/>
          </a:xfrm>
        </p:grpSpPr>
        <p:sp>
          <p:nvSpPr>
            <p:cNvPr id="63497" name="Text Box 9"/>
            <p:cNvSpPr txBox="1">
              <a:spLocks noChangeArrowheads="1"/>
            </p:cNvSpPr>
            <p:nvPr/>
          </p:nvSpPr>
          <p:spPr>
            <a:xfrm>
              <a:off x="182563" y="4370388"/>
              <a:ext cx="911352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 wrap="none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49275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49275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49275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49275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49275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49275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49275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49275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lang="it-IT" sz="2300" u="sng">
                  <a:solidFill>
                    <a:srgbClr val="CC00CC"/>
                  </a:solidFill>
                  <a:latin charset="0" pitchFamily="34" typeface="Arial"/>
                </a:rPr>
                <a:t>Totale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	  </a:t>
              </a:r>
              <a:r>
                <a:rPr altLang="it-IT" b="1" dirty="0" err="1" lang="it-IT" sz="2300">
                  <a:solidFill>
                    <a:srgbClr val="660066"/>
                  </a:solidFill>
                  <a:latin charset="0" pitchFamily="34" typeface="Arial"/>
                </a:rPr>
                <a:t>HAc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+ NH</a:t>
              </a:r>
              <a:r>
                <a:rPr altLang="it-IT" b="1" baseline="-25000" dirty="0" lang="it-IT" sz="2300">
                  <a:solidFill>
                    <a:srgbClr val="660066"/>
                  </a:solidFill>
                  <a:latin charset="0" pitchFamily="34" typeface="Arial"/>
                </a:rPr>
                <a:t>3	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	    </a:t>
              </a:r>
              <a:r>
                <a:rPr altLang="it-IT" b="1" dirty="0" err="1" lang="it-IT" sz="2300">
                  <a:solidFill>
                    <a:srgbClr val="660066"/>
                  </a:solidFill>
                  <a:latin charset="0" pitchFamily="34" typeface="Arial"/>
                </a:rPr>
                <a:t>Ac</a:t>
              </a:r>
              <a:r>
                <a:rPr altLang="it-IT" b="1" baseline="30000" dirty="0" lang="it-IT" sz="2300">
                  <a:solidFill>
                    <a:srgbClr val="660066"/>
                  </a:solidFill>
                  <a:latin charset="0" pitchFamily="34" typeface="Arial"/>
                </a:rPr>
                <a:t>-</a:t>
              </a:r>
              <a:r>
                <a:rPr altLang="it-IT" b="1" baseline="50000" dirty="0" lang="it-IT" sz="2300">
                  <a:solidFill>
                    <a:srgbClr val="660066"/>
                  </a:solidFill>
                  <a:latin charset="0" pitchFamily="34" typeface="Arial"/>
                </a:rPr>
                <a:t>­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+ NH</a:t>
              </a:r>
              <a:r>
                <a:rPr altLang="it-IT" b="1" baseline="-25000" dirty="0" lang="it-IT" sz="2300">
                  <a:solidFill>
                    <a:srgbClr val="660066"/>
                  </a:solidFill>
                  <a:latin charset="0" pitchFamily="34" typeface="Arial"/>
                </a:rPr>
                <a:t>4</a:t>
              </a:r>
              <a:r>
                <a:rPr altLang="it-IT" b="1" baseline="30000" dirty="0" lang="it-IT" sz="2300">
                  <a:solidFill>
                    <a:srgbClr val="660066"/>
                  </a:solidFill>
                  <a:latin charset="0" pitchFamily="34" typeface="Arial"/>
                </a:rPr>
                <a:t>+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     </a:t>
              </a:r>
              <a:r>
                <a:rPr altLang="it-IT" b="1" dirty="0" lang="it-IT" sz="2300">
                  <a:solidFill>
                    <a:srgbClr val="660066"/>
                  </a:solidFill>
                  <a:latin charset="2" pitchFamily="18" typeface="Symbol"/>
                </a:rPr>
                <a:t>D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H</a:t>
              </a:r>
              <a:r>
                <a:rPr altLang="it-IT" b="1" baseline="30000" dirty="0" lang="it-IT" sz="2300">
                  <a:solidFill>
                    <a:srgbClr val="660066"/>
                  </a:solidFill>
                  <a:latin charset="0" pitchFamily="34" typeface="Arial"/>
                </a:rPr>
                <a:t>0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= </a:t>
              </a:r>
              <a:r>
                <a:rPr altLang="it-IT" b="1" dirty="0" lang="it-IT" sz="2300">
                  <a:solidFill>
                    <a:srgbClr val="660066"/>
                  </a:solidFill>
                  <a:latin charset="2" pitchFamily="18" typeface="Symbol"/>
                </a:rPr>
                <a:t>D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H</a:t>
              </a:r>
              <a:r>
                <a:rPr altLang="it-IT" b="1" baseline="30000" dirty="0" lang="it-IT" sz="2300">
                  <a:solidFill>
                    <a:srgbClr val="660066"/>
                  </a:solidFill>
                  <a:latin charset="0" pitchFamily="34" typeface="Arial"/>
                </a:rPr>
                <a:t>0</a:t>
              </a:r>
              <a:r>
                <a:rPr altLang="it-IT" b="1" baseline="-25000" dirty="0" lang="it-IT" sz="2300">
                  <a:solidFill>
                    <a:srgbClr val="660066"/>
                  </a:solidFill>
                  <a:latin charset="0" pitchFamily="34" typeface="Arial"/>
                </a:rPr>
                <a:t>I 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+ </a:t>
              </a:r>
              <a:r>
                <a:rPr altLang="it-IT" b="1" dirty="0" lang="it-IT" sz="2300">
                  <a:solidFill>
                    <a:srgbClr val="660066"/>
                  </a:solidFill>
                  <a:latin charset="2" pitchFamily="18" typeface="Symbol"/>
                </a:rPr>
                <a:t>D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H</a:t>
              </a:r>
              <a:r>
                <a:rPr altLang="it-IT" b="1" baseline="30000" dirty="0" lang="it-IT" sz="2300">
                  <a:solidFill>
                    <a:srgbClr val="660066"/>
                  </a:solidFill>
                  <a:latin charset="0" pitchFamily="34" typeface="Arial"/>
                </a:rPr>
                <a:t>0</a:t>
              </a:r>
              <a:r>
                <a:rPr altLang="it-IT" b="1" baseline="-25000" dirty="0" lang="it-IT" sz="2300">
                  <a:solidFill>
                    <a:srgbClr val="660066"/>
                  </a:solidFill>
                  <a:latin charset="0" pitchFamily="34" typeface="Arial"/>
                </a:rPr>
                <a:t>II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+ </a:t>
              </a:r>
              <a:r>
                <a:rPr altLang="it-IT" b="1" dirty="0" lang="it-IT" sz="2300">
                  <a:solidFill>
                    <a:srgbClr val="660066"/>
                  </a:solidFill>
                  <a:latin charset="2" pitchFamily="18" typeface="Symbol"/>
                </a:rPr>
                <a:t>D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H</a:t>
              </a:r>
              <a:r>
                <a:rPr altLang="it-IT" b="1" baseline="30000" dirty="0" lang="it-IT" sz="2300">
                  <a:solidFill>
                    <a:srgbClr val="660066"/>
                  </a:solidFill>
                  <a:latin charset="0" pitchFamily="34" typeface="Arial"/>
                </a:rPr>
                <a:t>0</a:t>
              </a:r>
              <a:r>
                <a:rPr altLang="it-IT" b="1" baseline="-25000" dirty="0" lang="it-IT" sz="2300">
                  <a:solidFill>
                    <a:srgbClr val="660066"/>
                  </a:solidFill>
                  <a:latin charset="0" pitchFamily="34" typeface="Arial"/>
                </a:rPr>
                <a:t>III</a:t>
              </a:r>
              <a:endParaRPr altLang="it-IT" b="1" baseline="-25000" dirty="0" lang="it-IT" sz="2300">
                <a:solidFill>
                  <a:srgbClr val="660066"/>
                </a:solidFill>
                <a:latin charset="0" pitchFamily="34" typeface="Arial"/>
              </a:endParaRPr>
            </a:p>
          </p:txBody>
        </p:sp>
        <p:sp>
          <p:nvSpPr>
            <p:cNvPr id="63505" name="Line 17"/>
            <p:cNvSpPr>
              <a:spLocks noChangeShapeType="1"/>
            </p:cNvSpPr>
            <p:nvPr/>
          </p:nvSpPr>
          <p:spPr>
            <a:xfrm>
              <a:off x="3101873" y="4529048"/>
              <a:ext cx="593704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63506" name="Line 18"/>
            <p:cNvSpPr>
              <a:spLocks noChangeShapeType="1"/>
            </p:cNvSpPr>
            <p:nvPr/>
          </p:nvSpPr>
          <p:spPr>
            <a:xfrm flipH="1">
              <a:off x="3101873" y="4643283"/>
              <a:ext cx="593704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grpSp>
        <p:nvGrpSpPr>
          <p:cNvPr id="5" name="Gruppo 4"/>
          <p:cNvGrpSpPr>
            <a:grpSpLocks/>
          </p:cNvGrpSpPr>
          <p:nvPr/>
        </p:nvGrpSpPr>
        <p:grpSpPr>
          <a:xfrm>
            <a:off x="1706564" y="3582989"/>
            <a:ext cx="9215437" cy="409575"/>
            <a:chOff x="46038" y="3502025"/>
            <a:chExt cx="9215856" cy="409343"/>
          </a:xfrm>
        </p:grpSpPr>
        <p:sp>
          <p:nvSpPr>
            <p:cNvPr id="63503" name="Text Box 15"/>
            <p:cNvSpPr txBox="1">
              <a:spLocks noChangeArrowheads="1"/>
            </p:cNvSpPr>
            <p:nvPr/>
          </p:nvSpPr>
          <p:spPr>
            <a:xfrm>
              <a:off x="46038" y="3502025"/>
              <a:ext cx="921585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 wrap="none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49275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49275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49275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49275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49275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49275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49275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49275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lang="it-IT" sz="2300" u="sng">
                  <a:solidFill>
                    <a:srgbClr val="CC00CC"/>
                  </a:solidFill>
                  <a:latin charset="0" pitchFamily="34" typeface="Arial"/>
                </a:rPr>
                <a:t>Stadio III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   H</a:t>
              </a:r>
              <a:r>
                <a:rPr altLang="it-IT" b="1" baseline="-25000" dirty="0" lang="it-IT" sz="2300">
                  <a:solidFill>
                    <a:srgbClr val="660066"/>
                  </a:solidFill>
                  <a:latin charset="0" pitchFamily="34" typeface="Arial"/>
                </a:rPr>
                <a:t>3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O</a:t>
              </a:r>
              <a:r>
                <a:rPr altLang="it-IT" b="1" baseline="30000" dirty="0" lang="it-IT" sz="2300">
                  <a:solidFill>
                    <a:srgbClr val="660066"/>
                  </a:solidFill>
                  <a:latin charset="0" pitchFamily="34" typeface="Arial"/>
                </a:rPr>
                <a:t>+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+ OH</a:t>
              </a:r>
              <a:r>
                <a:rPr altLang="it-IT" b="1" baseline="30000" dirty="0" lang="it-IT" sz="2300">
                  <a:solidFill>
                    <a:srgbClr val="660066"/>
                  </a:solidFill>
                  <a:latin charset="0" pitchFamily="34" typeface="Arial"/>
                </a:rPr>
                <a:t>-</a:t>
              </a:r>
              <a:r>
                <a:rPr altLang="it-IT" b="1" baseline="50000" dirty="0" lang="it-IT" sz="2300">
                  <a:solidFill>
                    <a:srgbClr val="660066"/>
                  </a:solidFill>
                  <a:latin charset="0" pitchFamily="34" typeface="Arial"/>
                </a:rPr>
                <a:t>­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	        2H</a:t>
              </a:r>
              <a:r>
                <a:rPr altLang="it-IT" b="1" baseline="-25000" dirty="0" lang="it-IT" sz="2300">
                  <a:solidFill>
                    <a:srgbClr val="660066"/>
                  </a:solidFill>
                  <a:latin charset="0" pitchFamily="34" typeface="Arial"/>
                </a:rPr>
                <a:t>2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O  </a:t>
              </a:r>
              <a:r>
                <a:rPr altLang="it-IT" dirty="0" lang="it-IT" sz="2300">
                  <a:solidFill>
                    <a:srgbClr val="660066"/>
                  </a:solidFill>
                  <a:latin charset="0" pitchFamily="34" typeface="Arial"/>
                </a:rPr>
                <a:t>(</a:t>
              </a:r>
              <a:r>
                <a:rPr altLang="it-IT" dirty="0" err="1" lang="it-IT" sz="2300">
                  <a:solidFill>
                    <a:srgbClr val="660066"/>
                  </a:solidFill>
                  <a:latin charset="0" pitchFamily="34" typeface="Arial"/>
                </a:rPr>
                <a:t>neutralizz</a:t>
              </a:r>
              <a:r>
                <a:rPr altLang="it-IT" dirty="0" lang="it-IT" sz="2300">
                  <a:solidFill>
                    <a:srgbClr val="660066"/>
                  </a:solidFill>
                  <a:latin charset="0" pitchFamily="34" typeface="Arial"/>
                </a:rPr>
                <a:t>. </a:t>
              </a:r>
              <a:r>
                <a:rPr altLang="it-IT" b="1" dirty="0" lang="it-IT" sz="2300">
                  <a:solidFill>
                    <a:srgbClr val="660066"/>
                  </a:solidFill>
                  <a:latin charset="2" pitchFamily="18" typeface="Symbol"/>
                </a:rPr>
                <a:t>D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H</a:t>
              </a:r>
              <a:r>
                <a:rPr altLang="it-IT" b="1" baseline="30000" dirty="0" lang="it-IT" sz="2300">
                  <a:solidFill>
                    <a:srgbClr val="660066"/>
                  </a:solidFill>
                  <a:latin charset="0" pitchFamily="34" typeface="Arial"/>
                </a:rPr>
                <a:t>0</a:t>
              </a:r>
              <a:r>
                <a:rPr altLang="it-IT" b="1" baseline="-25000" dirty="0" lang="it-IT" sz="2300">
                  <a:solidFill>
                    <a:srgbClr val="660066"/>
                  </a:solidFill>
                  <a:latin charset="0" pitchFamily="34" typeface="Arial"/>
                </a:rPr>
                <a:t>III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= -13,68 kcal</a:t>
              </a:r>
              <a:r>
                <a:rPr altLang="it-IT" dirty="0" lang="it-IT" sz="2300">
                  <a:solidFill>
                    <a:srgbClr val="660066"/>
                  </a:solidFill>
                  <a:latin charset="0" pitchFamily="34" typeface="Arial"/>
                </a:rPr>
                <a:t>)</a:t>
              </a:r>
            </a:p>
          </p:txBody>
        </p:sp>
        <p:sp>
          <p:nvSpPr>
            <p:cNvPr id="63504" name="Line 16"/>
            <p:cNvSpPr>
              <a:spLocks noChangeShapeType="1"/>
            </p:cNvSpPr>
            <p:nvPr/>
          </p:nvSpPr>
          <p:spPr>
            <a:xfrm>
              <a:off x="3254521" y="3652752"/>
              <a:ext cx="593752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63507" name="Line 19"/>
            <p:cNvSpPr>
              <a:spLocks noChangeShapeType="1"/>
            </p:cNvSpPr>
            <p:nvPr/>
          </p:nvSpPr>
          <p:spPr>
            <a:xfrm flipH="1">
              <a:off x="3254521" y="3747948"/>
              <a:ext cx="593752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>
          <a:xfrm>
            <a:off x="1803401" y="2968626"/>
            <a:ext cx="8232775" cy="409575"/>
            <a:chOff x="46038" y="2968625"/>
            <a:chExt cx="8233216" cy="409343"/>
          </a:xfrm>
        </p:grpSpPr>
        <p:sp>
          <p:nvSpPr>
            <p:cNvPr id="63495" name="Text Box 7"/>
            <p:cNvSpPr txBox="1">
              <a:spLocks noChangeArrowheads="1"/>
            </p:cNvSpPr>
            <p:nvPr/>
          </p:nvSpPr>
          <p:spPr>
            <a:xfrm>
              <a:off x="46038" y="2968625"/>
              <a:ext cx="823321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 wrap="none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49275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49275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49275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49275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49275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49275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49275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49275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lang="it-IT" sz="2300" u="sng">
                  <a:solidFill>
                    <a:srgbClr val="CC00CC"/>
                  </a:solidFill>
                  <a:latin charset="0" pitchFamily="34" typeface="Arial"/>
                </a:rPr>
                <a:t>Stadio II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    NH</a:t>
              </a:r>
              <a:r>
                <a:rPr altLang="it-IT" b="1" baseline="-25000" dirty="0" lang="it-IT" sz="2300">
                  <a:solidFill>
                    <a:srgbClr val="660066"/>
                  </a:solidFill>
                  <a:latin charset="0" pitchFamily="34" typeface="Arial"/>
                </a:rPr>
                <a:t>3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+ H</a:t>
              </a:r>
              <a:r>
                <a:rPr altLang="it-IT" b="1" baseline="-25000" dirty="0" lang="it-IT" sz="2300">
                  <a:solidFill>
                    <a:srgbClr val="660066"/>
                  </a:solidFill>
                  <a:latin charset="0" pitchFamily="34" typeface="Arial"/>
                </a:rPr>
                <a:t>2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O 	        NH</a:t>
              </a:r>
              <a:r>
                <a:rPr altLang="it-IT" b="1" baseline="-25000" dirty="0" lang="it-IT" sz="2300">
                  <a:solidFill>
                    <a:srgbClr val="660066"/>
                  </a:solidFill>
                  <a:latin charset="0" pitchFamily="34" typeface="Arial"/>
                </a:rPr>
                <a:t>4</a:t>
              </a:r>
              <a:r>
                <a:rPr altLang="it-IT" b="1" baseline="30000" dirty="0" lang="it-IT" sz="2300">
                  <a:solidFill>
                    <a:srgbClr val="660066"/>
                  </a:solidFill>
                  <a:latin charset="0" pitchFamily="34" typeface="Arial"/>
                </a:rPr>
                <a:t>+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+ OH</a:t>
              </a:r>
              <a:r>
                <a:rPr altLang="it-IT" b="1" baseline="30000" dirty="0" lang="it-IT" sz="2300">
                  <a:solidFill>
                    <a:srgbClr val="660066"/>
                  </a:solidFill>
                  <a:latin charset="0" pitchFamily="34" typeface="Arial"/>
                </a:rPr>
                <a:t>-</a:t>
              </a:r>
              <a:r>
                <a:rPr altLang="it-IT" b="1" baseline="50000" dirty="0" lang="it-IT" sz="2300">
                  <a:solidFill>
                    <a:srgbClr val="660066"/>
                  </a:solidFill>
                  <a:latin charset="0" pitchFamily="34" typeface="Arial"/>
                </a:rPr>
                <a:t>­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</a:t>
              </a:r>
              <a:r>
                <a:rPr altLang="it-IT" dirty="0" lang="it-IT" sz="2300">
                  <a:solidFill>
                    <a:srgbClr val="660066"/>
                  </a:solidFill>
                  <a:latin charset="0" pitchFamily="34" typeface="Arial"/>
                </a:rPr>
                <a:t>(</a:t>
              </a:r>
              <a:r>
                <a:rPr altLang="it-IT" dirty="0" err="1" lang="it-IT" sz="2300">
                  <a:solidFill>
                    <a:srgbClr val="660066"/>
                  </a:solidFill>
                  <a:latin charset="0" pitchFamily="34" typeface="Arial"/>
                </a:rPr>
                <a:t>ionizz</a:t>
              </a:r>
              <a:r>
                <a:rPr altLang="it-IT" dirty="0" lang="it-IT" sz="2300">
                  <a:solidFill>
                    <a:srgbClr val="660066"/>
                  </a:solidFill>
                  <a:latin charset="0" pitchFamily="34" typeface="Arial"/>
                </a:rPr>
                <a:t>. Base </a:t>
              </a:r>
              <a:r>
                <a:rPr altLang="it-IT" b="1" dirty="0" lang="it-IT" sz="2300">
                  <a:solidFill>
                    <a:srgbClr val="660066"/>
                  </a:solidFill>
                  <a:latin charset="2" pitchFamily="18" typeface="Symbol"/>
                </a:rPr>
                <a:t>D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H</a:t>
              </a:r>
              <a:r>
                <a:rPr altLang="it-IT" b="1" baseline="30000" dirty="0" lang="it-IT" sz="2300">
                  <a:solidFill>
                    <a:srgbClr val="660066"/>
                  </a:solidFill>
                  <a:latin charset="0" pitchFamily="34" typeface="Arial"/>
                </a:rPr>
                <a:t>0</a:t>
              </a:r>
              <a:r>
                <a:rPr altLang="it-IT" b="1" baseline="-25000" dirty="0" lang="it-IT" sz="2300">
                  <a:solidFill>
                    <a:srgbClr val="660066"/>
                  </a:solidFill>
                  <a:latin charset="0" pitchFamily="34" typeface="Arial"/>
                </a:rPr>
                <a:t>II</a:t>
              </a:r>
              <a:r>
                <a:rPr altLang="it-IT" dirty="0" lang="it-IT" sz="2300">
                  <a:solidFill>
                    <a:srgbClr val="660066"/>
                  </a:solidFill>
                  <a:latin charset="0" pitchFamily="34" typeface="Arial"/>
                </a:rPr>
                <a:t> )</a:t>
              </a:r>
            </a:p>
          </p:txBody>
        </p:sp>
        <p:sp>
          <p:nvSpPr>
            <p:cNvPr id="63501" name="Line 13"/>
            <p:cNvSpPr>
              <a:spLocks noChangeShapeType="1"/>
            </p:cNvSpPr>
            <p:nvPr/>
          </p:nvSpPr>
          <p:spPr>
            <a:xfrm>
              <a:off x="3216446" y="3119353"/>
              <a:ext cx="593757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63508" name="Line 20"/>
            <p:cNvSpPr>
              <a:spLocks noChangeShapeType="1"/>
            </p:cNvSpPr>
            <p:nvPr/>
          </p:nvSpPr>
          <p:spPr>
            <a:xfrm flipH="1">
              <a:off x="3216446" y="3214549"/>
              <a:ext cx="593757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grpSp>
        <p:nvGrpSpPr>
          <p:cNvPr id="2" name="Gruppo 1"/>
          <p:cNvGrpSpPr>
            <a:grpSpLocks/>
          </p:cNvGrpSpPr>
          <p:nvPr/>
        </p:nvGrpSpPr>
        <p:grpSpPr>
          <a:xfrm>
            <a:off x="3287714" y="1606551"/>
            <a:ext cx="5553075" cy="409575"/>
            <a:chOff x="2295525" y="1606550"/>
            <a:chExt cx="5552995" cy="409343"/>
          </a:xfrm>
        </p:grpSpPr>
        <p:sp>
          <p:nvSpPr>
            <p:cNvPr id="63494" name="Text Box 6"/>
            <p:cNvSpPr txBox="1">
              <a:spLocks noChangeArrowheads="1"/>
            </p:cNvSpPr>
            <p:nvPr/>
          </p:nvSpPr>
          <p:spPr>
            <a:xfrm>
              <a:off x="2295525" y="1606550"/>
              <a:ext cx="5552995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 wrap="none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49275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49275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49275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49275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49275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49275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49275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49275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err="1" lang="it-IT" sz="2300">
                  <a:solidFill>
                    <a:srgbClr val="660066"/>
                  </a:solidFill>
                  <a:latin charset="0" pitchFamily="34" typeface="Arial"/>
                </a:rPr>
                <a:t>HAc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 +  NH</a:t>
              </a:r>
              <a:r>
                <a:rPr altLang="it-IT" b="1" baseline="-25000" dirty="0" lang="it-IT" sz="2300">
                  <a:solidFill>
                    <a:srgbClr val="660066"/>
                  </a:solidFill>
                  <a:latin charset="0" pitchFamily="34" typeface="Arial"/>
                </a:rPr>
                <a:t>3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		</a:t>
              </a:r>
              <a:r>
                <a:rPr altLang="it-IT" b="1" dirty="0" err="1" lang="it-IT" sz="2300">
                  <a:solidFill>
                    <a:srgbClr val="660066"/>
                  </a:solidFill>
                  <a:latin charset="0" pitchFamily="34" typeface="Arial"/>
                </a:rPr>
                <a:t>Ac</a:t>
              </a:r>
              <a:r>
                <a:rPr altLang="it-IT" b="1" baseline="30000" dirty="0" lang="it-IT" sz="2300">
                  <a:solidFill>
                    <a:srgbClr val="660066"/>
                  </a:solidFill>
                  <a:latin charset="0" pitchFamily="34" typeface="Arial"/>
                </a:rPr>
                <a:t>-</a:t>
              </a:r>
              <a:r>
                <a:rPr altLang="it-IT" b="1" baseline="50000" dirty="0" lang="it-IT" sz="2300">
                  <a:solidFill>
                    <a:srgbClr val="660066"/>
                  </a:solidFill>
                  <a:latin charset="0" pitchFamily="34" typeface="Arial"/>
                </a:rPr>
                <a:t>­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+  NH</a:t>
              </a:r>
              <a:r>
                <a:rPr altLang="it-IT" b="1" baseline="-25000" dirty="0" lang="it-IT" sz="2300">
                  <a:solidFill>
                    <a:srgbClr val="660066"/>
                  </a:solidFill>
                  <a:latin charset="0" pitchFamily="34" typeface="Arial"/>
                </a:rPr>
                <a:t>4</a:t>
              </a:r>
              <a:r>
                <a:rPr altLang="it-IT" b="1" baseline="30000" dirty="0" lang="it-IT" sz="2300">
                  <a:solidFill>
                    <a:srgbClr val="660066"/>
                  </a:solidFill>
                  <a:latin charset="0" pitchFamily="34" typeface="Arial"/>
                </a:rPr>
                <a:t>+        </a:t>
              </a:r>
              <a:r>
                <a:rPr altLang="it-IT" b="1" dirty="0" lang="it-IT" sz="2300">
                  <a:solidFill>
                    <a:srgbClr val="660066"/>
                  </a:solidFill>
                  <a:latin charset="2" pitchFamily="18" typeface="Symbol"/>
                </a:rPr>
                <a:t>D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H°</a:t>
              </a:r>
            </a:p>
          </p:txBody>
        </p:sp>
        <p:sp>
          <p:nvSpPr>
            <p:cNvPr id="63499" name="Line 11"/>
            <p:cNvSpPr>
              <a:spLocks noChangeShapeType="1"/>
            </p:cNvSpPr>
            <p:nvPr/>
          </p:nvSpPr>
          <p:spPr>
            <a:xfrm>
              <a:off x="4244947" y="1760451"/>
              <a:ext cx="593716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63509" name="Line 21"/>
            <p:cNvSpPr>
              <a:spLocks noChangeShapeType="1"/>
            </p:cNvSpPr>
            <p:nvPr/>
          </p:nvSpPr>
          <p:spPr>
            <a:xfrm flipH="1">
              <a:off x="4244947" y="1842954"/>
              <a:ext cx="593716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>
          <a:xfrm>
            <a:off x="1893888" y="2366964"/>
            <a:ext cx="8051800" cy="409575"/>
            <a:chOff x="46038" y="2366963"/>
            <a:chExt cx="8052333" cy="409343"/>
          </a:xfrm>
        </p:grpSpPr>
        <p:sp>
          <p:nvSpPr>
            <p:cNvPr id="63496" name="Text Box 8"/>
            <p:cNvSpPr txBox="1">
              <a:spLocks noChangeArrowheads="1"/>
            </p:cNvSpPr>
            <p:nvPr/>
          </p:nvSpPr>
          <p:spPr>
            <a:xfrm>
              <a:off x="46038" y="2366963"/>
              <a:ext cx="8052333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27432" lIns="54864" numCol="1" rIns="54864" tIns="27432" wrap="none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49275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49275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49275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49275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49275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49275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49275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49275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dirty="0" lang="it-IT" sz="2300" u="sng">
                  <a:solidFill>
                    <a:srgbClr val="CC00CC"/>
                  </a:solidFill>
                  <a:latin charset="0" pitchFamily="34" typeface="Arial"/>
                </a:rPr>
                <a:t>Stadio I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	     </a:t>
              </a:r>
              <a:r>
                <a:rPr altLang="it-IT" b="1" dirty="0" err="1" lang="it-IT" sz="2300">
                  <a:solidFill>
                    <a:srgbClr val="660066"/>
                  </a:solidFill>
                  <a:latin charset="0" pitchFamily="34" typeface="Arial"/>
                </a:rPr>
                <a:t>HAc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+ H</a:t>
              </a:r>
              <a:r>
                <a:rPr altLang="it-IT" b="1" baseline="-25000" dirty="0" lang="it-IT" sz="2300">
                  <a:solidFill>
                    <a:srgbClr val="660066"/>
                  </a:solidFill>
                  <a:latin charset="0" pitchFamily="34" typeface="Arial"/>
                </a:rPr>
                <a:t>2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O	        H</a:t>
              </a:r>
              <a:r>
                <a:rPr altLang="it-IT" b="1" baseline="-25000" dirty="0" lang="it-IT" sz="2300">
                  <a:solidFill>
                    <a:srgbClr val="660066"/>
                  </a:solidFill>
                  <a:latin charset="0" pitchFamily="34" typeface="Arial"/>
                </a:rPr>
                <a:t>3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O</a:t>
              </a:r>
              <a:r>
                <a:rPr altLang="it-IT" b="1" baseline="30000" dirty="0" lang="it-IT" sz="2300">
                  <a:solidFill>
                    <a:srgbClr val="660066"/>
                  </a:solidFill>
                  <a:latin charset="0" pitchFamily="34" typeface="Arial"/>
                </a:rPr>
                <a:t>+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+ </a:t>
              </a:r>
              <a:r>
                <a:rPr altLang="it-IT" b="1" dirty="0" err="1" lang="it-IT" sz="2300">
                  <a:solidFill>
                    <a:srgbClr val="660066"/>
                  </a:solidFill>
                  <a:latin charset="0" pitchFamily="34" typeface="Arial"/>
                </a:rPr>
                <a:t>Ac</a:t>
              </a:r>
              <a:r>
                <a:rPr altLang="it-IT" b="1" baseline="50000" dirty="0" lang="it-IT" sz="2300">
                  <a:solidFill>
                    <a:srgbClr val="660066"/>
                  </a:solidFill>
                  <a:latin charset="0" pitchFamily="34" typeface="Arial"/>
                </a:rPr>
                <a:t>­</a:t>
              </a:r>
              <a:r>
                <a:rPr altLang="it-IT" b="1" baseline="30000" dirty="0" lang="it-IT" sz="2300">
                  <a:solidFill>
                    <a:srgbClr val="660066"/>
                  </a:solidFill>
                  <a:latin charset="0" pitchFamily="34" typeface="Arial"/>
                </a:rPr>
                <a:t>-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 </a:t>
              </a:r>
              <a:r>
                <a:rPr altLang="it-IT" dirty="0" lang="it-IT" sz="2300">
                  <a:solidFill>
                    <a:srgbClr val="660066"/>
                  </a:solidFill>
                  <a:latin charset="0" pitchFamily="34" typeface="Arial"/>
                </a:rPr>
                <a:t>(</a:t>
              </a:r>
              <a:r>
                <a:rPr altLang="it-IT" dirty="0" err="1" lang="it-IT" sz="2300">
                  <a:solidFill>
                    <a:srgbClr val="660066"/>
                  </a:solidFill>
                  <a:latin charset="0" pitchFamily="34" typeface="Arial"/>
                </a:rPr>
                <a:t>ionizz</a:t>
              </a:r>
              <a:r>
                <a:rPr altLang="it-IT" dirty="0" lang="it-IT" sz="2300">
                  <a:solidFill>
                    <a:srgbClr val="660066"/>
                  </a:solidFill>
                  <a:latin charset="0" pitchFamily="34" typeface="Arial"/>
                </a:rPr>
                <a:t>. acido </a:t>
              </a:r>
              <a:r>
                <a:rPr altLang="it-IT" b="1" dirty="0" lang="it-IT" sz="2300">
                  <a:solidFill>
                    <a:srgbClr val="660066"/>
                  </a:solidFill>
                  <a:latin charset="2" pitchFamily="18" typeface="Symbol"/>
                </a:rPr>
                <a:t>D</a:t>
              </a:r>
              <a:r>
                <a:rPr altLang="it-IT" b="1" dirty="0" lang="it-IT" sz="2300">
                  <a:solidFill>
                    <a:srgbClr val="660066"/>
                  </a:solidFill>
                  <a:latin charset="0" pitchFamily="34" typeface="Arial"/>
                </a:rPr>
                <a:t>H</a:t>
              </a:r>
              <a:r>
                <a:rPr altLang="it-IT" b="1" baseline="30000" dirty="0" lang="it-IT" sz="2300">
                  <a:solidFill>
                    <a:srgbClr val="660066"/>
                  </a:solidFill>
                  <a:latin charset="0" pitchFamily="34" typeface="Arial"/>
                </a:rPr>
                <a:t>0</a:t>
              </a:r>
              <a:r>
                <a:rPr altLang="it-IT" b="1" baseline="-25000" dirty="0" lang="it-IT" sz="2300">
                  <a:solidFill>
                    <a:srgbClr val="660066"/>
                  </a:solidFill>
                  <a:latin charset="0" pitchFamily="34" typeface="Arial"/>
                </a:rPr>
                <a:t>I</a:t>
              </a:r>
              <a:r>
                <a:rPr altLang="it-IT" dirty="0" lang="it-IT" sz="2300">
                  <a:solidFill>
                    <a:srgbClr val="660066"/>
                  </a:solidFill>
                  <a:latin charset="0" pitchFamily="34" typeface="Arial"/>
                </a:rPr>
                <a:t>)</a:t>
              </a:r>
            </a:p>
          </p:txBody>
        </p:sp>
        <p:sp>
          <p:nvSpPr>
            <p:cNvPr id="63500" name="Line 12"/>
            <p:cNvSpPr>
              <a:spLocks noChangeShapeType="1"/>
            </p:cNvSpPr>
            <p:nvPr/>
          </p:nvSpPr>
          <p:spPr>
            <a:xfrm>
              <a:off x="3235536" y="2509757"/>
              <a:ext cx="593764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63510" name="Line 22"/>
            <p:cNvSpPr>
              <a:spLocks noChangeShapeType="1"/>
            </p:cNvSpPr>
            <p:nvPr/>
          </p:nvSpPr>
          <p:spPr>
            <a:xfrm flipH="1">
              <a:off x="3235536" y="2623992"/>
              <a:ext cx="593764" cy="0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numCol="1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pic>
        <p:nvPicPr>
          <p:cNvPr id="7" name="Audio 6">
            <a:hlinkClick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2646811024"/>
      </p:ext>
    </p:extLst>
  </p:cSld>
  <p:clrMapOvr>
    <a:masterClrMapping/>
  </p:clrMapOvr>
  <p:transition advTm="53938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7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 nodeType="clickPar">
                      <p:stCondLst>
                        <p:cond delay="indefinite"/>
                      </p:stCondLst>
                      <p:childTnLst>
                        <p:par>
                          <p:cTn fill="hold" id="3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33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grpId="0" spid="6350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WordArt 2"/>
          <p:cNvSpPr>
            <a:spLocks noChangeArrowheads="1" noChangeShapeType="1" noTextEdit="1"/>
          </p:cNvSpPr>
          <p:nvPr/>
        </p:nvSpPr>
        <p:spPr>
          <a:xfrm>
            <a:off x="2332039" y="136526"/>
            <a:ext cx="7680325" cy="595313"/>
          </a:xfrm>
          <a:prstGeom prst="rect">
            <a:avLst/>
          </a:prstGeom>
        </p:spPr>
        <p:txBody>
          <a:bodyPr fromWordArt="1" numCol="1" wrap="none">
            <a:prstTxWarp prst="textPlain">
              <a:avLst>
                <a:gd fmla="val 50000" name="adj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altLang="it-IT" b="1" kern="10" lang="it-IT" sz="3600">
                <a:ln w="25400">
                  <a:solidFill>
                    <a:srgbClr val="99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b="100000" r="100000"/>
                  </a:path>
                </a:gradFill>
                <a:effectLst>
                  <a:outerShdw algn="ctr" dir="2700000" dist="35921" rotWithShape="0">
                    <a:srgbClr val="C0C0C0">
                      <a:alpha val="74997"/>
                    </a:srgbClr>
                  </a:outerShdw>
                </a:effectLst>
                <a:latin charset="0" panose="020B0806030902050204" pitchFamily="34" typeface="Impact"/>
                <a:ea charset="-128" panose="020B0600070205080204" pitchFamily="34" typeface="MS PGothic"/>
              </a:rPr>
              <a:t>Soluzioni di Basi Poliprotiche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>
          <a:xfrm>
            <a:off x="1562101" y="4846638"/>
            <a:ext cx="9242425" cy="12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27432" lIns="54864" numCol="1" rIns="54864" t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1pPr>
            <a:lvl2pPr defTabSz="549275" indent="-285750" marL="74295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2pPr>
            <a:lvl3pPr defTabSz="549275" indent="-228600" marL="11430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3pPr>
            <a:lvl4pPr defTabSz="549275" indent="-228600" marL="16002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4pPr>
            <a:lvl5pPr defTabSz="549275" indent="-228600" marL="20574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5pPr>
            <a:lvl6pPr defTabSz="549275"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6pPr>
            <a:lvl7pPr defTabSz="549275"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7pPr>
            <a:lvl8pPr defTabSz="549275"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8pPr>
            <a:lvl9pPr defTabSz="549275"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altLang="it-IT" b="1" lang="it-IT" sz="2500">
                <a:solidFill>
                  <a:srgbClr val="660033"/>
                </a:solidFill>
                <a:latin charset="0" pitchFamily="34" typeface="Arial"/>
              </a:rPr>
              <a:t>Poiché K</a:t>
            </a:r>
            <a:r>
              <a:rPr altLang="it-IT" b="1" baseline="-25000" lang="it-IT" sz="2500">
                <a:solidFill>
                  <a:srgbClr val="660033"/>
                </a:solidFill>
                <a:latin charset="0" pitchFamily="34" typeface="Arial"/>
              </a:rPr>
              <a:t>B1</a:t>
            </a:r>
            <a:r>
              <a:rPr altLang="it-IT" b="1" lang="it-IT" sz="2500">
                <a:solidFill>
                  <a:srgbClr val="660033"/>
                </a:solidFill>
                <a:latin charset="0" pitchFamily="34" typeface="Arial"/>
              </a:rPr>
              <a:t> &gt;&gt; K</a:t>
            </a:r>
            <a:r>
              <a:rPr altLang="it-IT" b="1" baseline="-25000" lang="it-IT" sz="2500">
                <a:solidFill>
                  <a:srgbClr val="660033"/>
                </a:solidFill>
                <a:latin charset="0" pitchFamily="34" typeface="Arial"/>
              </a:rPr>
              <a:t>B2</a:t>
            </a:r>
            <a:r>
              <a:rPr altLang="it-IT" b="1" lang="it-IT" sz="2500">
                <a:solidFill>
                  <a:srgbClr val="660033"/>
                </a:solidFill>
                <a:latin charset="0" pitchFamily="34" typeface="Arial"/>
              </a:rPr>
              <a:t>, si calcola il pH come se la base fosse monoprotica, con </a:t>
            </a:r>
            <a:r>
              <a:rPr altLang="it-IT" b="1" lang="it-IT" sz="2500">
                <a:solidFill>
                  <a:srgbClr val="010000"/>
                </a:solidFill>
                <a:latin charset="0" pitchFamily="34" typeface="Arial"/>
              </a:rPr>
              <a:t>K</a:t>
            </a:r>
            <a:r>
              <a:rPr altLang="it-IT" b="1" baseline="-25000" lang="it-IT" sz="2500">
                <a:solidFill>
                  <a:srgbClr val="010000"/>
                </a:solidFill>
                <a:latin charset="0" pitchFamily="34" typeface="Arial"/>
              </a:rPr>
              <a:t>B</a:t>
            </a:r>
            <a:r>
              <a:rPr altLang="it-IT" b="1" lang="it-IT" sz="2500">
                <a:solidFill>
                  <a:srgbClr val="660033"/>
                </a:solidFill>
                <a:latin charset="0" pitchFamily="34" typeface="Arial"/>
              </a:rPr>
              <a:t> = K</a:t>
            </a:r>
            <a:r>
              <a:rPr altLang="it-IT" b="1" baseline="-25000" lang="it-IT" sz="2500">
                <a:solidFill>
                  <a:srgbClr val="660033"/>
                </a:solidFill>
                <a:latin charset="0" pitchFamily="34" typeface="Arial"/>
              </a:rPr>
              <a:t>B1</a:t>
            </a:r>
            <a:endParaRPr altLang="it-IT" b="1" baseline="42000" lang="it-IT" sz="2500">
              <a:solidFill>
                <a:srgbClr val="660033"/>
              </a:solidFill>
              <a:latin charset="0" pitchFamily="34" typeface="Arial"/>
            </a:endParaRP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>
          <a:xfrm>
            <a:off x="1616076" y="1824038"/>
            <a:ext cx="1006475" cy="38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768" lIns="1536" numCol="1" rIns="1536" tIns="768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1pPr>
            <a:lvl2pPr defTabSz="549275">
              <a:defRPr sz="28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2pPr>
            <a:lvl3pPr defTabSz="549275">
              <a:defRPr sz="24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3pPr>
            <a:lvl4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4pPr>
            <a:lvl5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5pPr>
            <a:lvl6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6pPr>
            <a:lvl7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7pPr>
            <a:lvl8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8pPr>
            <a:lvl9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b="1" lang="it-IT" sz="2500">
                <a:solidFill>
                  <a:srgbClr val="660033"/>
                </a:solidFill>
                <a:latin charset="0" typeface="Arial"/>
              </a:rPr>
              <a:t>1)</a:t>
            </a:r>
            <a:r>
              <a:rPr altLang="it-IT" lang="it-IT" sz="2500">
                <a:solidFill>
                  <a:srgbClr val="660033"/>
                </a:solidFill>
                <a:latin charset="0" typeface="Arial"/>
              </a:rPr>
              <a:t>	R</a:t>
            </a:r>
          </a:p>
        </p:txBody>
      </p:sp>
      <p:sp>
        <p:nvSpPr>
          <p:cNvPr id="58373" name="Line 6"/>
          <p:cNvSpPr>
            <a:spLocks noChangeShapeType="1"/>
          </p:cNvSpPr>
          <p:nvPr/>
        </p:nvSpPr>
        <p:spPr>
          <a:xfrm flipV="1">
            <a:off x="2484439" y="1630364"/>
            <a:ext cx="363537" cy="365125"/>
          </a:xfrm>
          <a:prstGeom prst="line">
            <a:avLst/>
          </a:prstGeom>
          <a:noFill/>
          <a:ln w="12700">
            <a:solidFill>
              <a:srgbClr val="660033"/>
            </a:solidFill>
            <a:round/>
            <a:headEnd/>
            <a:tailEnd len="lg" type="none" w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768" lIns="1536" numCol="1" rIns="1536" tIns="76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altLang="it-IT" lang="it-IT" sz="2400">
              <a:solidFill>
                <a:srgbClr val="000000"/>
              </a:solidFill>
              <a:latin charset="0" typeface="Times New Roman"/>
              <a:ea charset="0" typeface="ＭＳ Ｐゴシック"/>
            </a:endParaRPr>
          </a:p>
        </p:txBody>
      </p:sp>
      <p:sp>
        <p:nvSpPr>
          <p:cNvPr id="58374" name="Line 7"/>
          <p:cNvSpPr>
            <a:spLocks noChangeShapeType="1"/>
          </p:cNvSpPr>
          <p:nvPr/>
        </p:nvSpPr>
        <p:spPr>
          <a:xfrm flipH="1" flipV="1">
            <a:off x="2484438" y="2133600"/>
            <a:ext cx="328612" cy="330200"/>
          </a:xfrm>
          <a:prstGeom prst="line">
            <a:avLst/>
          </a:prstGeom>
          <a:noFill/>
          <a:ln w="12700">
            <a:solidFill>
              <a:srgbClr val="660033"/>
            </a:solidFill>
            <a:round/>
            <a:headEnd/>
            <a:tailEnd len="lg" type="none" w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768" lIns="1536" numCol="1" rIns="1536" tIns="76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altLang="it-IT" lang="it-IT" sz="2400">
              <a:solidFill>
                <a:srgbClr val="000000"/>
              </a:solidFill>
              <a:latin charset="0" typeface="Times New Roman"/>
              <a:ea charset="0" typeface="ＭＳ Ｐゴシック"/>
            </a:endParaRPr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>
          <a:xfrm>
            <a:off x="2838451" y="1412875"/>
            <a:ext cx="777875" cy="38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768" lIns="1536" numCol="1" rIns="1536" tIns="768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1pPr>
            <a:lvl2pPr defTabSz="549275">
              <a:defRPr sz="28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2pPr>
            <a:lvl3pPr defTabSz="549275">
              <a:defRPr sz="24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3pPr>
            <a:lvl4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4pPr>
            <a:lvl5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5pPr>
            <a:lvl6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6pPr>
            <a:lvl7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7pPr>
            <a:lvl8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8pPr>
            <a:lvl9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lang="it-IT" sz="2500">
                <a:solidFill>
                  <a:srgbClr val="660033"/>
                </a:solidFill>
                <a:latin charset="0" typeface="Arial"/>
              </a:rPr>
              <a:t>NH</a:t>
            </a:r>
            <a:r>
              <a:rPr altLang="it-IT" baseline="-25000" lang="it-IT" sz="2500">
                <a:solidFill>
                  <a:srgbClr val="660033"/>
                </a:solidFill>
                <a:latin charset="0" typeface="Arial"/>
              </a:rPr>
              <a:t>2</a:t>
            </a:r>
            <a:endParaRPr altLang="it-IT" lang="it-IT" sz="2500">
              <a:solidFill>
                <a:srgbClr val="660033"/>
              </a:solidFill>
              <a:latin charset="0" typeface="Arial"/>
            </a:endParaRPr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>
          <a:xfrm>
            <a:off x="2838451" y="2235200"/>
            <a:ext cx="777875" cy="38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768" lIns="1536" numCol="1" rIns="1536" tIns="768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1pPr>
            <a:lvl2pPr defTabSz="549275">
              <a:defRPr sz="28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2pPr>
            <a:lvl3pPr defTabSz="549275">
              <a:defRPr sz="24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3pPr>
            <a:lvl4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4pPr>
            <a:lvl5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5pPr>
            <a:lvl6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6pPr>
            <a:lvl7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7pPr>
            <a:lvl8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8pPr>
            <a:lvl9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lang="it-IT" sz="2500">
                <a:solidFill>
                  <a:srgbClr val="660033"/>
                </a:solidFill>
                <a:latin charset="0" typeface="Arial"/>
              </a:rPr>
              <a:t>NH</a:t>
            </a:r>
            <a:r>
              <a:rPr altLang="it-IT" baseline="-25000" lang="it-IT" sz="2500">
                <a:solidFill>
                  <a:srgbClr val="660033"/>
                </a:solidFill>
                <a:latin charset="0" typeface="Arial"/>
              </a:rPr>
              <a:t>2</a:t>
            </a:r>
            <a:endParaRPr altLang="it-IT" lang="it-IT" sz="2500">
              <a:solidFill>
                <a:srgbClr val="660033"/>
              </a:solidFill>
              <a:latin charset="0" typeface="Arial"/>
            </a:endParaRPr>
          </a:p>
        </p:txBody>
      </p:sp>
      <p:sp>
        <p:nvSpPr>
          <p:cNvPr id="58377" name="Text Box 10"/>
          <p:cNvSpPr txBox="1">
            <a:spLocks noChangeArrowheads="1"/>
          </p:cNvSpPr>
          <p:nvPr/>
        </p:nvSpPr>
        <p:spPr>
          <a:xfrm>
            <a:off x="3581400" y="1824038"/>
            <a:ext cx="1189038" cy="38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768" lIns="1536" numCol="1" rIns="1536" tIns="768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1pPr>
            <a:lvl2pPr defTabSz="549275">
              <a:defRPr sz="28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2pPr>
            <a:lvl3pPr defTabSz="549275">
              <a:defRPr sz="24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3pPr>
            <a:lvl4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4pPr>
            <a:lvl5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5pPr>
            <a:lvl6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6pPr>
            <a:lvl7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7pPr>
            <a:lvl8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8pPr>
            <a:lvl9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lang="it-IT" sz="2500">
                <a:solidFill>
                  <a:srgbClr val="660033"/>
                </a:solidFill>
                <a:latin charset="0" typeface="Arial"/>
              </a:rPr>
              <a:t>+  H</a:t>
            </a:r>
            <a:r>
              <a:rPr altLang="it-IT" baseline="-25000" lang="it-IT" sz="2500">
                <a:solidFill>
                  <a:srgbClr val="660033"/>
                </a:solidFill>
                <a:latin charset="0" typeface="Arial"/>
              </a:rPr>
              <a:t>2</a:t>
            </a:r>
            <a:r>
              <a:rPr altLang="it-IT" lang="it-IT" sz="2500">
                <a:solidFill>
                  <a:srgbClr val="660033"/>
                </a:solidFill>
                <a:latin charset="0" typeface="Arial"/>
              </a:rPr>
              <a:t>O</a:t>
            </a:r>
          </a:p>
        </p:txBody>
      </p:sp>
      <p:sp>
        <p:nvSpPr>
          <p:cNvPr id="58378" name="Line 11"/>
          <p:cNvSpPr>
            <a:spLocks noChangeShapeType="1"/>
          </p:cNvSpPr>
          <p:nvPr/>
        </p:nvSpPr>
        <p:spPr>
          <a:xfrm flipV="1">
            <a:off x="4906963" y="1995488"/>
            <a:ext cx="855662" cy="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 len="lg" type="stealth" w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768" lIns="1536" numCol="1" rIns="1536" tIns="76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altLang="it-IT" lang="it-IT" sz="2400">
              <a:solidFill>
                <a:srgbClr val="000000"/>
              </a:solidFill>
              <a:latin charset="0" typeface="Times New Roman"/>
              <a:ea charset="0" typeface="ＭＳ Ｐゴシック"/>
            </a:endParaRPr>
          </a:p>
        </p:txBody>
      </p:sp>
      <p:sp>
        <p:nvSpPr>
          <p:cNvPr id="58379" name="Line 12"/>
          <p:cNvSpPr>
            <a:spLocks noChangeShapeType="1"/>
          </p:cNvSpPr>
          <p:nvPr/>
        </p:nvSpPr>
        <p:spPr>
          <a:xfrm flipH="1" flipV="1">
            <a:off x="4906963" y="2098675"/>
            <a:ext cx="831850" cy="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 len="lg" type="stealth" w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768" lIns="1536" numCol="1" rIns="1536" tIns="76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altLang="it-IT" lang="it-IT" sz="2400">
              <a:solidFill>
                <a:srgbClr val="000000"/>
              </a:solidFill>
              <a:latin charset="0" typeface="Times New Roman"/>
              <a:ea charset="0" typeface="ＭＳ Ｐゴシック"/>
            </a:endParaRPr>
          </a:p>
        </p:txBody>
      </p:sp>
      <p:sp>
        <p:nvSpPr>
          <p:cNvPr id="58380" name="Text Box 13"/>
          <p:cNvSpPr txBox="1">
            <a:spLocks noChangeArrowheads="1"/>
          </p:cNvSpPr>
          <p:nvPr/>
        </p:nvSpPr>
        <p:spPr>
          <a:xfrm>
            <a:off x="6005514" y="1824038"/>
            <a:ext cx="1004887" cy="38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768" lIns="1536" numCol="1" rIns="1536" tIns="768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1pPr>
            <a:lvl2pPr defTabSz="549275">
              <a:defRPr sz="28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2pPr>
            <a:lvl3pPr defTabSz="549275">
              <a:defRPr sz="24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3pPr>
            <a:lvl4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4pPr>
            <a:lvl5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5pPr>
            <a:lvl6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6pPr>
            <a:lvl7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7pPr>
            <a:lvl8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8pPr>
            <a:lvl9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lang="it-IT" sz="2500">
                <a:solidFill>
                  <a:srgbClr val="660033"/>
                </a:solidFill>
                <a:latin charset="0" typeface="Arial"/>
              </a:rPr>
              <a:t>R</a:t>
            </a:r>
          </a:p>
        </p:txBody>
      </p:sp>
      <p:sp>
        <p:nvSpPr>
          <p:cNvPr id="58381" name="Line 14"/>
          <p:cNvSpPr>
            <a:spLocks noChangeShapeType="1"/>
          </p:cNvSpPr>
          <p:nvPr/>
        </p:nvSpPr>
        <p:spPr>
          <a:xfrm flipV="1">
            <a:off x="6324600" y="1630364"/>
            <a:ext cx="363538" cy="365125"/>
          </a:xfrm>
          <a:prstGeom prst="line">
            <a:avLst/>
          </a:prstGeom>
          <a:noFill/>
          <a:ln w="12700">
            <a:solidFill>
              <a:srgbClr val="660033"/>
            </a:solidFill>
            <a:round/>
            <a:headEnd/>
            <a:tailEnd len="lg" type="none" w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768" lIns="1536" numCol="1" rIns="1536" tIns="76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altLang="it-IT" lang="it-IT" sz="2400">
              <a:solidFill>
                <a:srgbClr val="000000"/>
              </a:solidFill>
              <a:latin charset="0" typeface="Times New Roman"/>
              <a:ea charset="0" typeface="ＭＳ Ｐゴシック"/>
            </a:endParaRPr>
          </a:p>
        </p:txBody>
      </p:sp>
      <p:sp>
        <p:nvSpPr>
          <p:cNvPr id="58382" name="Line 15"/>
          <p:cNvSpPr>
            <a:spLocks noChangeShapeType="1"/>
          </p:cNvSpPr>
          <p:nvPr/>
        </p:nvSpPr>
        <p:spPr>
          <a:xfrm flipH="1" flipV="1">
            <a:off x="6324601" y="2133600"/>
            <a:ext cx="328613" cy="330200"/>
          </a:xfrm>
          <a:prstGeom prst="line">
            <a:avLst/>
          </a:prstGeom>
          <a:noFill/>
          <a:ln w="12700">
            <a:solidFill>
              <a:srgbClr val="660033"/>
            </a:solidFill>
            <a:round/>
            <a:headEnd/>
            <a:tailEnd len="lg" type="none" w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768" lIns="1536" numCol="1" rIns="1536" tIns="76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altLang="it-IT" lang="it-IT" sz="2400">
              <a:solidFill>
                <a:srgbClr val="000000"/>
              </a:solidFill>
              <a:latin charset="0" typeface="Times New Roman"/>
              <a:ea charset="0" typeface="ＭＳ Ｐゴシック"/>
            </a:endParaRPr>
          </a:p>
        </p:txBody>
      </p:sp>
      <p:sp>
        <p:nvSpPr>
          <p:cNvPr id="58383" name="Text Box 16"/>
          <p:cNvSpPr txBox="1">
            <a:spLocks noChangeArrowheads="1"/>
          </p:cNvSpPr>
          <p:nvPr/>
        </p:nvSpPr>
        <p:spPr>
          <a:xfrm>
            <a:off x="6678613" y="1412875"/>
            <a:ext cx="881062" cy="38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768" lIns="1536" numCol="1" rIns="1536" tIns="768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1pPr>
            <a:lvl2pPr defTabSz="549275">
              <a:defRPr sz="28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2pPr>
            <a:lvl3pPr defTabSz="549275">
              <a:defRPr sz="24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3pPr>
            <a:lvl4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4pPr>
            <a:lvl5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5pPr>
            <a:lvl6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6pPr>
            <a:lvl7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7pPr>
            <a:lvl8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8pPr>
            <a:lvl9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lang="it-IT" sz="2500">
                <a:solidFill>
                  <a:srgbClr val="660033"/>
                </a:solidFill>
                <a:latin charset="0" typeface="Arial"/>
              </a:rPr>
              <a:t>NH</a:t>
            </a:r>
            <a:r>
              <a:rPr altLang="it-IT" baseline="-25000" lang="it-IT" sz="2500">
                <a:solidFill>
                  <a:srgbClr val="660033"/>
                </a:solidFill>
                <a:latin charset="0" typeface="Arial"/>
              </a:rPr>
              <a:t>3</a:t>
            </a:r>
            <a:r>
              <a:rPr altLang="it-IT" baseline="30000" lang="it-IT" sz="2500">
                <a:solidFill>
                  <a:srgbClr val="660033"/>
                </a:solidFill>
                <a:latin charset="0" typeface="Arial"/>
              </a:rPr>
              <a:t>+</a:t>
            </a:r>
            <a:endParaRPr altLang="it-IT" lang="it-IT" sz="2500">
              <a:solidFill>
                <a:srgbClr val="660033"/>
              </a:solidFill>
              <a:latin charset="0" typeface="Arial"/>
            </a:endParaRPr>
          </a:p>
        </p:txBody>
      </p:sp>
      <p:sp>
        <p:nvSpPr>
          <p:cNvPr id="58384" name="Text Box 17"/>
          <p:cNvSpPr txBox="1">
            <a:spLocks noChangeArrowheads="1"/>
          </p:cNvSpPr>
          <p:nvPr/>
        </p:nvSpPr>
        <p:spPr>
          <a:xfrm>
            <a:off x="6678614" y="2235200"/>
            <a:ext cx="777875" cy="38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768" lIns="1536" numCol="1" rIns="1536" tIns="768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1pPr>
            <a:lvl2pPr defTabSz="549275">
              <a:defRPr sz="28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2pPr>
            <a:lvl3pPr defTabSz="549275">
              <a:defRPr sz="24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3pPr>
            <a:lvl4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4pPr>
            <a:lvl5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5pPr>
            <a:lvl6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6pPr>
            <a:lvl7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7pPr>
            <a:lvl8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8pPr>
            <a:lvl9pPr defTabSz="549275"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lang="it-IT" sz="2500">
                <a:solidFill>
                  <a:srgbClr val="660033"/>
                </a:solidFill>
                <a:latin charset="0" typeface="Arial"/>
              </a:rPr>
              <a:t>NH</a:t>
            </a:r>
            <a:r>
              <a:rPr altLang="it-IT" baseline="-25000" lang="it-IT" sz="2500">
                <a:solidFill>
                  <a:srgbClr val="660033"/>
                </a:solidFill>
                <a:latin charset="0" typeface="Arial"/>
              </a:rPr>
              <a:t>2</a:t>
            </a:r>
            <a:endParaRPr altLang="it-IT" lang="it-IT" sz="2500">
              <a:solidFill>
                <a:srgbClr val="660033"/>
              </a:solidFill>
              <a:latin charset="0" typeface="Arial"/>
            </a:endParaRPr>
          </a:p>
        </p:txBody>
      </p:sp>
      <p:sp>
        <p:nvSpPr>
          <p:cNvPr id="58385" name="Text Box 18"/>
          <p:cNvSpPr txBox="1">
            <a:spLocks noChangeArrowheads="1"/>
          </p:cNvSpPr>
          <p:nvPr/>
        </p:nvSpPr>
        <p:spPr>
          <a:xfrm>
            <a:off x="7421564" y="1824038"/>
            <a:ext cx="3246437" cy="38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768" lIns="1536" numCol="1" rIns="1536" tIns="768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1pPr>
            <a:lvl2pPr defTabSz="549275" indent="-285750" marL="74295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2pPr>
            <a:lvl3pPr defTabSz="549275" indent="-228600" marL="11430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3pPr>
            <a:lvl4pPr defTabSz="549275" indent="-228600" marL="16002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4pPr>
            <a:lvl5pPr defTabSz="549275" indent="-228600" marL="2057400"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5pPr>
            <a:lvl6pPr defTabSz="549275"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6pPr>
            <a:lvl7pPr defTabSz="549275"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7pPr>
            <a:lvl8pPr defTabSz="549275"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8pPr>
            <a:lvl9pPr defTabSz="549275"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pitchFamily="18" typeface="Times New Roman"/>
                <a:ea charset="-128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altLang="it-IT" lang="it-IT" sz="2500">
                <a:solidFill>
                  <a:srgbClr val="660033"/>
                </a:solidFill>
                <a:latin charset="0" pitchFamily="34" typeface="Arial"/>
              </a:rPr>
              <a:t>+  OH </a:t>
            </a:r>
            <a:r>
              <a:rPr altLang="it-IT" baseline="42000" lang="it-IT">
                <a:solidFill>
                  <a:srgbClr val="660033"/>
                </a:solidFill>
                <a:latin charset="0" pitchFamily="34" typeface="Arial"/>
              </a:rPr>
              <a:t>–</a:t>
            </a:r>
            <a:r>
              <a:rPr altLang="it-IT" lang="it-IT">
                <a:solidFill>
                  <a:srgbClr val="660033"/>
                </a:solidFill>
                <a:latin charset="0" pitchFamily="34" typeface="Arial"/>
              </a:rPr>
              <a:t>    K</a:t>
            </a:r>
            <a:r>
              <a:rPr altLang="it-IT" baseline="-25000" lang="it-IT">
                <a:solidFill>
                  <a:srgbClr val="660033"/>
                </a:solidFill>
                <a:latin charset="0" pitchFamily="34" typeface="Arial"/>
              </a:rPr>
              <a:t>B1</a:t>
            </a:r>
            <a:r>
              <a:rPr altLang="it-IT" lang="it-IT">
                <a:solidFill>
                  <a:srgbClr val="660033"/>
                </a:solidFill>
                <a:latin charset="0" pitchFamily="34" typeface="Arial"/>
              </a:rPr>
              <a:t> = 10</a:t>
            </a:r>
            <a:r>
              <a:rPr altLang="it-IT" baseline="30000" lang="it-IT">
                <a:solidFill>
                  <a:srgbClr val="660033"/>
                </a:solidFill>
                <a:latin charset="0" pitchFamily="34" typeface="Arial"/>
              </a:rPr>
              <a:t>-5</a:t>
            </a:r>
            <a:endParaRPr altLang="it-IT" baseline="42000" lang="it-IT">
              <a:solidFill>
                <a:srgbClr val="660033"/>
              </a:solidFill>
              <a:latin charset="0" pitchFamily="34" typeface="Arial"/>
            </a:endParaRPr>
          </a:p>
        </p:txBody>
      </p:sp>
      <p:grpSp>
        <p:nvGrpSpPr>
          <p:cNvPr id="2" name="Gruppo 1"/>
          <p:cNvGrpSpPr>
            <a:grpSpLocks/>
          </p:cNvGrpSpPr>
          <p:nvPr/>
        </p:nvGrpSpPr>
        <p:grpSpPr>
          <a:xfrm>
            <a:off x="1616076" y="3127376"/>
            <a:ext cx="9051925" cy="1208597"/>
            <a:chOff x="92075" y="3127375"/>
            <a:chExt cx="9051925" cy="1208597"/>
          </a:xfrm>
        </p:grpSpPr>
        <p:sp>
          <p:nvSpPr>
            <p:cNvPr id="58392" name="Text Box 20"/>
            <p:cNvSpPr txBox="1">
              <a:spLocks noChangeArrowheads="1"/>
            </p:cNvSpPr>
            <p:nvPr/>
          </p:nvSpPr>
          <p:spPr>
            <a:xfrm>
              <a:off x="92075" y="3538538"/>
              <a:ext cx="1006475" cy="386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768" lIns="1536" numCol="1" rIns="1536" tIns="768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b="1" lang="it-IT" sz="2500">
                  <a:solidFill>
                    <a:srgbClr val="660033"/>
                  </a:solidFill>
                  <a:latin charset="0" typeface="Arial"/>
                </a:rPr>
                <a:t>2)</a:t>
              </a:r>
              <a:r>
                <a:rPr altLang="it-IT" lang="it-IT" sz="2500">
                  <a:solidFill>
                    <a:srgbClr val="660033"/>
                  </a:solidFill>
                  <a:latin charset="0" typeface="Arial"/>
                </a:rPr>
                <a:t>	R</a:t>
              </a:r>
            </a:p>
          </p:txBody>
        </p:sp>
        <p:sp>
          <p:nvSpPr>
            <p:cNvPr id="58393" name="Line 21"/>
            <p:cNvSpPr>
              <a:spLocks noChangeShapeType="1"/>
            </p:cNvSpPr>
            <p:nvPr/>
          </p:nvSpPr>
          <p:spPr>
            <a:xfrm flipV="1">
              <a:off x="960438" y="3344863"/>
              <a:ext cx="363537" cy="365125"/>
            </a:xfrm>
            <a:prstGeom prst="line">
              <a:avLst/>
            </a:prstGeom>
            <a:noFill/>
            <a:ln w="12700">
              <a:solidFill>
                <a:srgbClr val="660033"/>
              </a:solidFill>
              <a:round/>
              <a:headEnd/>
              <a:tailEnd len="lg" type="none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768" lIns="1536" numCol="1" rIns="1536" tIns="76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58394" name="Line 22"/>
            <p:cNvSpPr>
              <a:spLocks noChangeShapeType="1"/>
            </p:cNvSpPr>
            <p:nvPr/>
          </p:nvSpPr>
          <p:spPr>
            <a:xfrm flipH="1" flipV="1">
              <a:off x="960438" y="3848100"/>
              <a:ext cx="328612" cy="330200"/>
            </a:xfrm>
            <a:prstGeom prst="line">
              <a:avLst/>
            </a:prstGeom>
            <a:noFill/>
            <a:ln w="12700">
              <a:solidFill>
                <a:srgbClr val="660033"/>
              </a:solidFill>
              <a:round/>
              <a:headEnd/>
              <a:tailEnd len="lg" type="none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768" lIns="1536" numCol="1" rIns="1536" tIns="76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58395" name="Text Box 23"/>
            <p:cNvSpPr txBox="1">
              <a:spLocks noChangeArrowheads="1"/>
            </p:cNvSpPr>
            <p:nvPr/>
          </p:nvSpPr>
          <p:spPr>
            <a:xfrm>
              <a:off x="1314450" y="3127375"/>
              <a:ext cx="1063625" cy="386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768" lIns="1536" numCol="1" rIns="1536" tIns="768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500">
                  <a:solidFill>
                    <a:srgbClr val="660033"/>
                  </a:solidFill>
                  <a:latin charset="0" typeface="Arial"/>
                </a:rPr>
                <a:t>NH</a:t>
              </a:r>
              <a:r>
                <a:rPr altLang="it-IT" baseline="-25000" lang="it-IT" sz="2500">
                  <a:solidFill>
                    <a:srgbClr val="660033"/>
                  </a:solidFill>
                  <a:latin charset="0" typeface="Arial"/>
                </a:rPr>
                <a:t>3</a:t>
              </a:r>
              <a:r>
                <a:rPr altLang="it-IT" baseline="30000" lang="it-IT" sz="2500">
                  <a:solidFill>
                    <a:srgbClr val="660033"/>
                  </a:solidFill>
                  <a:latin charset="0" typeface="Arial"/>
                </a:rPr>
                <a:t>+</a:t>
              </a:r>
              <a:endParaRPr altLang="it-IT" lang="it-IT" sz="2500">
                <a:solidFill>
                  <a:srgbClr val="660033"/>
                </a:solidFill>
                <a:latin charset="0" typeface="Arial"/>
              </a:endParaRPr>
            </a:p>
          </p:txBody>
        </p:sp>
        <p:sp>
          <p:nvSpPr>
            <p:cNvPr id="58396" name="Text Box 24"/>
            <p:cNvSpPr txBox="1">
              <a:spLocks noChangeArrowheads="1"/>
            </p:cNvSpPr>
            <p:nvPr/>
          </p:nvSpPr>
          <p:spPr>
            <a:xfrm>
              <a:off x="1314450" y="3949700"/>
              <a:ext cx="777875" cy="386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768" lIns="1536" numCol="1" rIns="1536" tIns="768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500">
                  <a:solidFill>
                    <a:srgbClr val="660033"/>
                  </a:solidFill>
                  <a:latin charset="0" typeface="Arial"/>
                </a:rPr>
                <a:t>NH</a:t>
              </a:r>
              <a:r>
                <a:rPr altLang="it-IT" baseline="-25000" lang="it-IT" sz="2500">
                  <a:solidFill>
                    <a:srgbClr val="660033"/>
                  </a:solidFill>
                  <a:latin charset="0" typeface="Arial"/>
                </a:rPr>
                <a:t>2</a:t>
              </a:r>
              <a:endParaRPr altLang="it-IT" lang="it-IT" sz="2500">
                <a:solidFill>
                  <a:srgbClr val="660033"/>
                </a:solidFill>
                <a:latin charset="0" typeface="Arial"/>
              </a:endParaRPr>
            </a:p>
          </p:txBody>
        </p:sp>
        <p:sp>
          <p:nvSpPr>
            <p:cNvPr id="58397" name="Text Box 25"/>
            <p:cNvSpPr txBox="1">
              <a:spLocks noChangeArrowheads="1"/>
            </p:cNvSpPr>
            <p:nvPr/>
          </p:nvSpPr>
          <p:spPr>
            <a:xfrm>
              <a:off x="2057400" y="3538538"/>
              <a:ext cx="1189038" cy="386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768" lIns="1536" numCol="1" rIns="1536" tIns="768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500">
                  <a:solidFill>
                    <a:srgbClr val="660033"/>
                  </a:solidFill>
                  <a:latin charset="0" typeface="Arial"/>
                </a:rPr>
                <a:t>+  H</a:t>
              </a:r>
              <a:r>
                <a:rPr altLang="it-IT" baseline="-25000" lang="it-IT" sz="2500">
                  <a:solidFill>
                    <a:srgbClr val="660033"/>
                  </a:solidFill>
                  <a:latin charset="0" typeface="Arial"/>
                </a:rPr>
                <a:t>2</a:t>
              </a:r>
              <a:r>
                <a:rPr altLang="it-IT" lang="it-IT" sz="2500">
                  <a:solidFill>
                    <a:srgbClr val="660033"/>
                  </a:solidFill>
                  <a:latin charset="0" typeface="Arial"/>
                </a:rPr>
                <a:t>O</a:t>
              </a:r>
            </a:p>
          </p:txBody>
        </p:sp>
        <p:sp>
          <p:nvSpPr>
            <p:cNvPr id="58398" name="Line 26"/>
            <p:cNvSpPr>
              <a:spLocks noChangeShapeType="1"/>
            </p:cNvSpPr>
            <p:nvPr/>
          </p:nvSpPr>
          <p:spPr>
            <a:xfrm flipV="1">
              <a:off x="3382963" y="3709988"/>
              <a:ext cx="855662" cy="0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768" lIns="1536" numCol="1" rIns="1536" tIns="76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58399" name="Line 27"/>
            <p:cNvSpPr>
              <a:spLocks noChangeShapeType="1"/>
            </p:cNvSpPr>
            <p:nvPr/>
          </p:nvSpPr>
          <p:spPr>
            <a:xfrm flipH="1" flipV="1">
              <a:off x="3382963" y="3813175"/>
              <a:ext cx="831850" cy="0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 len="lg" type="stealth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768" lIns="1536" numCol="1" rIns="1536" tIns="76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58400" name="Text Box 28"/>
            <p:cNvSpPr txBox="1">
              <a:spLocks noChangeArrowheads="1"/>
            </p:cNvSpPr>
            <p:nvPr/>
          </p:nvSpPr>
          <p:spPr>
            <a:xfrm>
              <a:off x="4481513" y="3538538"/>
              <a:ext cx="1004887" cy="386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768" lIns="1536" numCol="1" rIns="1536" tIns="768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500">
                  <a:solidFill>
                    <a:srgbClr val="660033"/>
                  </a:solidFill>
                  <a:latin charset="0" typeface="Arial"/>
                </a:rPr>
                <a:t>R</a:t>
              </a:r>
            </a:p>
          </p:txBody>
        </p:sp>
        <p:sp>
          <p:nvSpPr>
            <p:cNvPr id="58401" name="Line 29"/>
            <p:cNvSpPr>
              <a:spLocks noChangeShapeType="1"/>
            </p:cNvSpPr>
            <p:nvPr/>
          </p:nvSpPr>
          <p:spPr>
            <a:xfrm flipV="1">
              <a:off x="4800600" y="3344863"/>
              <a:ext cx="363538" cy="365125"/>
            </a:xfrm>
            <a:prstGeom prst="line">
              <a:avLst/>
            </a:prstGeom>
            <a:noFill/>
            <a:ln w="12700">
              <a:solidFill>
                <a:srgbClr val="660033"/>
              </a:solidFill>
              <a:round/>
              <a:headEnd/>
              <a:tailEnd len="lg" type="none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768" lIns="1536" numCol="1" rIns="1536" tIns="76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58402" name="Line 30"/>
            <p:cNvSpPr>
              <a:spLocks noChangeShapeType="1"/>
            </p:cNvSpPr>
            <p:nvPr/>
          </p:nvSpPr>
          <p:spPr>
            <a:xfrm flipH="1" flipV="1">
              <a:off x="4800600" y="3848100"/>
              <a:ext cx="328613" cy="330200"/>
            </a:xfrm>
            <a:prstGeom prst="line">
              <a:avLst/>
            </a:prstGeom>
            <a:noFill/>
            <a:ln w="12700">
              <a:solidFill>
                <a:srgbClr val="660033"/>
              </a:solidFill>
              <a:round/>
              <a:headEnd/>
              <a:tailEnd len="lg" type="none" w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768" lIns="1536" numCol="1" rIns="1536" tIns="76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  <p:sp>
          <p:nvSpPr>
            <p:cNvPr id="58403" name="Text Box 31"/>
            <p:cNvSpPr txBox="1">
              <a:spLocks noChangeArrowheads="1"/>
            </p:cNvSpPr>
            <p:nvPr/>
          </p:nvSpPr>
          <p:spPr>
            <a:xfrm>
              <a:off x="5154613" y="3127375"/>
              <a:ext cx="881062" cy="386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768" lIns="1536" numCol="1" rIns="1536" tIns="768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500">
                  <a:solidFill>
                    <a:srgbClr val="660033"/>
                  </a:solidFill>
                  <a:latin charset="0" typeface="Arial"/>
                </a:rPr>
                <a:t>NH</a:t>
              </a:r>
              <a:r>
                <a:rPr altLang="it-IT" baseline="-25000" lang="it-IT" sz="2500">
                  <a:solidFill>
                    <a:srgbClr val="660033"/>
                  </a:solidFill>
                  <a:latin charset="0" typeface="Arial"/>
                </a:rPr>
                <a:t>3</a:t>
              </a:r>
              <a:r>
                <a:rPr altLang="it-IT" baseline="30000" lang="it-IT" sz="2500">
                  <a:solidFill>
                    <a:srgbClr val="660033"/>
                  </a:solidFill>
                  <a:latin charset="0" typeface="Arial"/>
                </a:rPr>
                <a:t>+</a:t>
              </a:r>
              <a:endParaRPr altLang="it-IT" lang="it-IT" sz="2500">
                <a:solidFill>
                  <a:srgbClr val="660033"/>
                </a:solidFill>
                <a:latin charset="0" typeface="Arial"/>
              </a:endParaRPr>
            </a:p>
          </p:txBody>
        </p:sp>
        <p:sp>
          <p:nvSpPr>
            <p:cNvPr id="58404" name="Text Box 32"/>
            <p:cNvSpPr txBox="1">
              <a:spLocks noChangeArrowheads="1"/>
            </p:cNvSpPr>
            <p:nvPr/>
          </p:nvSpPr>
          <p:spPr>
            <a:xfrm>
              <a:off x="5154613" y="3949700"/>
              <a:ext cx="1063625" cy="386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768" lIns="1536" numCol="1" rIns="1536" tIns="768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 defTabSz="549275"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 defTabSz="549275"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 defTabSz="549275"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500">
                  <a:solidFill>
                    <a:srgbClr val="660033"/>
                  </a:solidFill>
                  <a:latin charset="0" typeface="Arial"/>
                </a:rPr>
                <a:t>NH</a:t>
              </a:r>
              <a:r>
                <a:rPr altLang="it-IT" baseline="-25000" lang="it-IT" sz="2500">
                  <a:solidFill>
                    <a:srgbClr val="660033"/>
                  </a:solidFill>
                  <a:latin charset="0" typeface="Arial"/>
                </a:rPr>
                <a:t>3</a:t>
              </a:r>
              <a:r>
                <a:rPr altLang="it-IT" baseline="30000" lang="it-IT" sz="2500">
                  <a:solidFill>
                    <a:srgbClr val="660033"/>
                  </a:solidFill>
                  <a:latin charset="0" typeface="Arial"/>
                </a:rPr>
                <a:t>+</a:t>
              </a:r>
              <a:endParaRPr altLang="it-IT" lang="it-IT" sz="2500">
                <a:solidFill>
                  <a:srgbClr val="660033"/>
                </a:solidFill>
                <a:latin charset="0" typeface="Arial"/>
              </a:endParaRPr>
            </a:p>
          </p:txBody>
        </p:sp>
        <p:sp>
          <p:nvSpPr>
            <p:cNvPr id="58405" name="Text Box 33"/>
            <p:cNvSpPr txBox="1">
              <a:spLocks noChangeArrowheads="1"/>
            </p:cNvSpPr>
            <p:nvPr/>
          </p:nvSpPr>
          <p:spPr>
            <a:xfrm>
              <a:off x="5897563" y="3538538"/>
              <a:ext cx="3246437" cy="386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bIns="768" lIns="1536" numCol="1" rIns="1536" tIns="768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1pPr>
              <a:lvl2pPr defTabSz="549275" indent="-285750" marL="74295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2pPr>
              <a:lvl3pPr defTabSz="549275" indent="-228600" marL="11430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3pPr>
              <a:lvl4pPr defTabSz="549275" indent="-228600" marL="16002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4pPr>
              <a:lvl5pPr defTabSz="549275" indent="-228600" marL="2057400"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5pPr>
              <a:lvl6pPr defTabSz="549275"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6pPr>
              <a:lvl7pPr defTabSz="549275"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7pPr>
              <a:lvl8pPr defTabSz="549275"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8pPr>
              <a:lvl9pPr defTabSz="549275"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charset="0" pitchFamily="18" typeface="Times New Roman"/>
                  <a:ea charset="-128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500">
                  <a:solidFill>
                    <a:srgbClr val="660033"/>
                  </a:solidFill>
                  <a:latin charset="0" pitchFamily="34" typeface="Arial"/>
                </a:rPr>
                <a:t>+  OH </a:t>
              </a:r>
              <a:r>
                <a:rPr altLang="it-IT" baseline="42000" lang="it-IT">
                  <a:solidFill>
                    <a:srgbClr val="660033"/>
                  </a:solidFill>
                  <a:latin charset="0" pitchFamily="34" typeface="Arial"/>
                </a:rPr>
                <a:t>–</a:t>
              </a:r>
              <a:r>
                <a:rPr altLang="it-IT" lang="it-IT">
                  <a:solidFill>
                    <a:srgbClr val="660033"/>
                  </a:solidFill>
                  <a:latin charset="0" pitchFamily="34" typeface="Arial"/>
                </a:rPr>
                <a:t>    K</a:t>
              </a:r>
              <a:r>
                <a:rPr altLang="it-IT" baseline="-25000" lang="it-IT">
                  <a:solidFill>
                    <a:srgbClr val="660033"/>
                  </a:solidFill>
                  <a:latin charset="0" pitchFamily="34" typeface="Arial"/>
                </a:rPr>
                <a:t>B2</a:t>
              </a:r>
              <a:r>
                <a:rPr altLang="it-IT" lang="it-IT">
                  <a:solidFill>
                    <a:srgbClr val="660033"/>
                  </a:solidFill>
                  <a:latin charset="0" pitchFamily="34" typeface="Arial"/>
                </a:rPr>
                <a:t> = 10</a:t>
              </a:r>
              <a:r>
                <a:rPr altLang="it-IT" baseline="30000" lang="it-IT">
                  <a:solidFill>
                    <a:srgbClr val="660033"/>
                  </a:solidFill>
                  <a:latin charset="0" pitchFamily="34" typeface="Arial"/>
                </a:rPr>
                <a:t>-10</a:t>
              </a:r>
              <a:endParaRPr altLang="it-IT" baseline="42000" lang="it-IT">
                <a:solidFill>
                  <a:srgbClr val="660033"/>
                </a:solidFill>
                <a:latin charset="0" pitchFamily="34" typeface="Arial"/>
              </a:endParaRPr>
            </a:p>
          </p:txBody>
        </p:sp>
      </p:grpSp>
      <p:sp>
        <p:nvSpPr>
          <p:cNvPr id="58387" name="Text Box 34"/>
          <p:cNvSpPr txBox="1">
            <a:spLocks noChangeArrowheads="1"/>
          </p:cNvSpPr>
          <p:nvPr/>
        </p:nvSpPr>
        <p:spPr>
          <a:xfrm>
            <a:off x="4003675" y="6518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blurRad="63500" dir="2700000" dist="38099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numCol="1" wrap="none">
            <a:spAutoFit/>
          </a:bodyPr>
          <a:lstStyle>
            <a:lvl1pPr>
              <a:defRPr sz="32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1pPr>
            <a:lvl2pPr>
              <a:defRPr sz="28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2pPr>
            <a:lvl3pPr>
              <a:defRPr sz="24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3pPr>
            <a:lvl4pPr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4pPr>
            <a:lvl5pPr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5pPr>
            <a:lvl6pPr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6pPr>
            <a:lvl7pPr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7pPr>
            <a:lvl8pPr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8pPr>
            <a:lvl9pPr>
              <a:defRPr sz="2000">
                <a:solidFill>
                  <a:schemeClr val="tx1"/>
                </a:solidFill>
                <a:latin charset="0" typeface="Times New Roman"/>
                <a:ea charset="0" typeface="ＭＳ Ｐゴシック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altLang="it-IT" lang="it-IT" sz="2400">
              <a:solidFill>
                <a:srgbClr val="000000"/>
              </a:solidFill>
            </a:endParaRPr>
          </a:p>
        </p:txBody>
      </p:sp>
      <p:grpSp>
        <p:nvGrpSpPr>
          <p:cNvPr id="3" name="Gruppo 2"/>
          <p:cNvGrpSpPr>
            <a:grpSpLocks/>
          </p:cNvGrpSpPr>
          <p:nvPr/>
        </p:nvGrpSpPr>
        <p:grpSpPr>
          <a:xfrm>
            <a:off x="4918075" y="6137275"/>
            <a:ext cx="2927350" cy="463550"/>
            <a:chOff x="3394075" y="6137275"/>
            <a:chExt cx="2927350" cy="463550"/>
          </a:xfrm>
        </p:grpSpPr>
        <p:graphicFrame>
          <p:nvGraphicFramePr>
            <p:cNvPr id="60437" name="Object 35"/>
            <p:cNvGraphicFramePr>
              <a:graphicFrameLocks noChangeAspect="1"/>
            </p:cNvGraphicFramePr>
            <p:nvPr/>
          </p:nvGraphicFramePr>
          <p:xfrm>
            <a:off x="4438650" y="6137275"/>
            <a:ext cx="685800" cy="46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imgH="253890" imgW="228501" name="Microsoft Equation 3.0" progId="Equation.3" r:id="rId4" spid="_x0000_s1032">
                    <p:embed/>
                  </p:oleObj>
                </mc:Choice>
                <mc:Fallback>
                  <p:oleObj imgH="253890" imgW="228501" name="Microsoft Equation 3.0" progId="Equation.3" r:id="rId6" spid="_x0000_s1032">
                    <p:embed/>
                    <p:pic>
                      <p:nvPicPr>
                        <p:cNvPr id="60437" name="Object 35"/>
                        <p:cNvPicPr>
                          <a:picLocks noChangeArrowheads="1" noChangeAspect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>
                        <a:xfrm>
                          <a:off x="4438650" y="6137275"/>
                          <a:ext cx="685800" cy="460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algn="ctr" dir="2700000" dist="35921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390" name="Text Box 36"/>
            <p:cNvSpPr txBox="1">
              <a:spLocks noChangeArrowheads="1"/>
            </p:cNvSpPr>
            <p:nvPr/>
          </p:nvSpPr>
          <p:spPr>
            <a:xfrm>
              <a:off x="3394075" y="6143625"/>
              <a:ext cx="29273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numCol="1">
              <a:spAutoFit/>
            </a:bodyPr>
            <a:lstStyle>
              <a:lvl1pPr>
                <a:tabLst>
                  <a:tab algn="l" pos="1333500"/>
                </a:tabLst>
                <a:defRPr sz="32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1pPr>
              <a:lvl2pPr>
                <a:tabLst>
                  <a:tab algn="l" pos="1333500"/>
                </a:tabLst>
                <a:defRPr sz="28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2pPr>
              <a:lvl3pPr>
                <a:tabLst>
                  <a:tab algn="l" pos="1333500"/>
                </a:tabLst>
                <a:defRPr sz="24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3pPr>
              <a:lvl4pPr>
                <a:tabLst>
                  <a:tab algn="l" pos="1333500"/>
                </a:tabLst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4pPr>
              <a:lvl5pPr>
                <a:tabLst>
                  <a:tab algn="l" pos="1333500"/>
                </a:tabLst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5pPr>
              <a:lvl6pPr>
                <a:tabLst>
                  <a:tab algn="l" pos="1333500"/>
                </a:tabLst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6pPr>
              <a:lvl7pPr>
                <a:tabLst>
                  <a:tab algn="l" pos="1333500"/>
                </a:tabLst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7pPr>
              <a:lvl8pPr>
                <a:tabLst>
                  <a:tab algn="l" pos="1333500"/>
                </a:tabLst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8pPr>
              <a:lvl9pPr>
                <a:tabLst>
                  <a:tab algn="l" pos="1333500"/>
                </a:tabLst>
                <a:defRPr sz="2000">
                  <a:solidFill>
                    <a:schemeClr val="tx1"/>
                  </a:solidFill>
                  <a:latin charset="0" typeface="Times New Roman"/>
                  <a:ea charset="0" typeface="ＭＳ Ｐゴシック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altLang="it-IT" lang="it-IT" sz="2400">
                  <a:solidFill>
                    <a:srgbClr val="660033"/>
                  </a:solidFill>
                  <a:cs charset="0" typeface="Times New Roman"/>
                </a:rPr>
                <a:t>[OH</a:t>
              </a:r>
              <a:r>
                <a:rPr altLang="it-IT" baseline="30000" lang="it-IT" sz="2400">
                  <a:solidFill>
                    <a:srgbClr val="660033"/>
                  </a:solidFill>
                  <a:cs charset="0" typeface="Times New Roman"/>
                </a:rPr>
                <a:t>-</a:t>
              </a:r>
              <a:r>
                <a:rPr altLang="it-IT" lang="it-IT" sz="2400">
                  <a:solidFill>
                    <a:srgbClr val="660033"/>
                  </a:solidFill>
                  <a:cs charset="0" typeface="Times New Roman"/>
                </a:rPr>
                <a:t>] =	K</a:t>
              </a:r>
              <a:r>
                <a:rPr altLang="it-IT" baseline="-25000" lang="it-IT" sz="2400">
                  <a:solidFill>
                    <a:srgbClr val="660033"/>
                  </a:solidFill>
                  <a:cs charset="0" typeface="Times New Roman"/>
                </a:rPr>
                <a:t>B1</a:t>
              </a:r>
              <a:r>
                <a:rPr altLang="it-IT" lang="it-IT" sz="2400">
                  <a:solidFill>
                    <a:srgbClr val="660033"/>
                  </a:solidFill>
                  <a:cs charset="0" typeface="Times New Roman"/>
                </a:rPr>
                <a:t> C</a:t>
              </a:r>
              <a:r>
                <a:rPr altLang="it-IT" baseline="-25000" lang="it-IT" sz="2400">
                  <a:solidFill>
                    <a:srgbClr val="660033"/>
                  </a:solidFill>
                  <a:cs charset="0" typeface="Times New Roman"/>
                </a:rPr>
                <a:t>B</a:t>
              </a:r>
              <a:r>
                <a:rPr altLang="it-IT" lang="it-IT" sz="2400">
                  <a:solidFill>
                    <a:srgbClr val="660033"/>
                  </a:solidFill>
                  <a:cs charset="0" typeface="Times New Roman"/>
                </a:rPr>
                <a:t>	</a:t>
              </a:r>
              <a:endParaRPr altLang="it-IT" lang="it-IT" sz="2400">
                <a:solidFill>
                  <a:srgbClr val="660033"/>
                </a:solidFill>
              </a:endParaRPr>
            </a:p>
          </p:txBody>
        </p:sp>
        <p:sp>
          <p:nvSpPr>
            <p:cNvPr id="58391" name="Line 37"/>
            <p:cNvSpPr>
              <a:spLocks noChangeShapeType="1"/>
            </p:cNvSpPr>
            <p:nvPr/>
          </p:nvSpPr>
          <p:spPr>
            <a:xfrm>
              <a:off x="4984750" y="6197600"/>
              <a:ext cx="7239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blurRad="63500" dir="2700000" dist="38099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numCol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altLang="it-IT" lang="it-IT" sz="2400">
                <a:solidFill>
                  <a:srgbClr val="000000"/>
                </a:solidFill>
                <a:latin charset="0" typeface="Times New Roman"/>
                <a:ea charset="0" typeface="ＭＳ Ｐゴシック"/>
              </a:endParaRPr>
            </a:p>
          </p:txBody>
        </p:sp>
      </p:grpSp>
      <p:pic>
        <p:nvPicPr>
          <p:cNvPr id="4" name="Audio 3">
            <a:hlinkClick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1"/>
    </p:custDataLst>
    <p:extLst>
      <p:ext uri="{BB962C8B-B14F-4D97-AF65-F5344CB8AC3E}">
        <p14:creationId xmlns:p14="http://schemas.microsoft.com/office/powerpoint/2010/main" val="3477404424"/>
      </p:ext>
    </p:extLst>
  </p:cSld>
  <p:clrMapOvr>
    <a:masterClrMapping/>
  </p:clrMapOvr>
  <p:transition advTm="30507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19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grpId="0" spid="6656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WordArt 4"/>
          <p:cNvSpPr>
            <a:spLocks noChangeArrowheads="1" noChangeShapeType="1" noTextEdit="1"/>
          </p:cNvSpPr>
          <p:nvPr/>
        </p:nvSpPr>
        <p:spPr>
          <a:xfrm>
            <a:off x="2855913" y="58738"/>
            <a:ext cx="6043612" cy="374650"/>
          </a:xfrm>
          <a:prstGeom prst="rect">
            <a:avLst/>
          </a:prstGeom>
        </p:spPr>
        <p:txBody>
          <a:bodyPr fromWordArt="1" numCol="1" wrap="none">
            <a:prstTxWarp prst="textPlain">
              <a:avLst>
                <a:gd fmla="val 50000" name="adj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altLang="it-IT" kern="10" lang="it-IT" sz="360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algn="ctr" dir="2700000" dist="53882" rotWithShape="0">
                    <a:srgbClr val="9999FF">
                      <a:alpha val="74997"/>
                    </a:srgbClr>
                  </a:outerShdw>
                </a:effectLst>
                <a:latin charset="0" panose="020B0806030902050204" pitchFamily="34" typeface="Impact"/>
                <a:ea charset="-128" panose="020B0600070205080204" pitchFamily="34" typeface="MS PGothic"/>
              </a:rPr>
              <a:t>SOLUZIONE SALINE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>
          <a:xfrm>
            <a:off x="1574800" y="4179889"/>
            <a:ext cx="9037638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algn="just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Perciò, Na</a:t>
            </a:r>
            <a:r>
              <a:rPr altLang="it-IT" baseline="30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+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 e Cl</a:t>
            </a:r>
            <a:r>
              <a:rPr altLang="it-IT" baseline="42000" lang="it-IT" sz="2400">
                <a:solidFill>
                  <a:srgbClr val="9900CC"/>
                </a:solidFill>
                <a:latin charset="0" panose="020B0604020202020204" pitchFamily="34" typeface="Arial"/>
              </a:rPr>
              <a:t>–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 non hanno proprietà acide o basiche. Il pH della soluzione è come quello dell'H</a:t>
            </a:r>
            <a:r>
              <a:rPr altLang="it-IT" baseline="-25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2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O pura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			</a:t>
            </a:r>
          </a:p>
        </p:txBody>
      </p:sp>
      <p:grpSp>
        <p:nvGrpSpPr>
          <p:cNvPr id="61444" name="Gruppo 15"/>
          <p:cNvGrpSpPr>
            <a:grpSpLocks/>
          </p:cNvGrpSpPr>
          <p:nvPr/>
        </p:nvGrpSpPr>
        <p:grpSpPr>
          <a:xfrm>
            <a:off x="2406422" y="639764"/>
            <a:ext cx="6882270" cy="1489801"/>
            <a:chOff x="882246" y="640309"/>
            <a:chExt cx="6882727" cy="1488866"/>
          </a:xfrm>
        </p:grpSpPr>
        <p:sp>
          <p:nvSpPr>
            <p:cNvPr id="61457" name="Text Box 5"/>
            <p:cNvSpPr txBox="1">
              <a:spLocks noChangeArrowheads="1"/>
            </p:cNvSpPr>
            <p:nvPr/>
          </p:nvSpPr>
          <p:spPr>
            <a:xfrm>
              <a:off x="882246" y="692696"/>
              <a:ext cx="6882727" cy="1436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500">
                  <a:solidFill>
                    <a:srgbClr val="3333CC"/>
                  </a:solidFill>
                  <a:latin charset="0" panose="030F0702030302020204" pitchFamily="66" typeface="Comic Sans MS"/>
                </a:rPr>
                <a:t>CASO I</a:t>
              </a:r>
              <a:r>
                <a:rPr altLang="it-IT" lang="it-IT" sz="2500">
                  <a:solidFill>
                    <a:srgbClr val="000000"/>
                  </a:solidFill>
                  <a:latin charset="0" panose="030F0702030302020204" pitchFamily="66" typeface="Comic Sans MS"/>
                </a:rPr>
                <a:t>  	</a:t>
              </a:r>
            </a:p>
            <a:p>
              <a:pPr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b="1" lang="it-IT" sz="2500">
                <a:solidFill>
                  <a:srgbClr val="FF0000"/>
                </a:solidFill>
                <a:latin charset="0" panose="030F0702030302020204" pitchFamily="66" typeface="Comic Sans MS"/>
              </a:endParaRPr>
            </a:p>
            <a:p>
              <a:pPr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500">
                  <a:solidFill>
                    <a:srgbClr val="FF0000"/>
                  </a:solidFill>
                  <a:latin charset="0" panose="030F0702030302020204" pitchFamily="66" typeface="Comic Sans MS"/>
                </a:rPr>
                <a:t>Sali di Acido forte e Base forte (es. NaCl)</a:t>
              </a:r>
              <a:endParaRPr altLang="it-IT" lang="it-IT" sz="2500">
                <a:solidFill>
                  <a:srgbClr val="000000"/>
                </a:solidFill>
                <a:latin charset="0" panose="030F0702030302020204" pitchFamily="66" typeface="Comic Sans MS"/>
              </a:endParaRPr>
            </a:p>
          </p:txBody>
        </p:sp>
        <p:sp>
          <p:nvSpPr>
            <p:cNvPr id="61458" name="AutoShape 10"/>
            <p:cNvSpPr>
              <a:spLocks noChangeArrowheads="1"/>
            </p:cNvSpPr>
            <p:nvPr/>
          </p:nvSpPr>
          <p:spPr>
            <a:xfrm>
              <a:off x="3015104" y="1341527"/>
              <a:ext cx="2284412" cy="52387"/>
            </a:xfrm>
            <a:prstGeom prst="bevel">
              <a:avLst>
                <a:gd fmla="val 50000" name="adj"/>
              </a:avLst>
            </a:prstGeom>
            <a:solidFill>
              <a:schemeClr val="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anchor="ctr" bIns="45710" lIns="91420" numCol="1" rIns="91420" tIns="45710"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lang="it-IT" sz="2400">
                <a:solidFill>
                  <a:srgbClr val="000000"/>
                </a:solidFill>
              </a:endParaRPr>
            </a:p>
          </p:txBody>
        </p:sp>
        <p:sp>
          <p:nvSpPr>
            <p:cNvPr id="61459" name="AutoShape 11"/>
            <p:cNvSpPr>
              <a:spLocks noChangeArrowheads="1"/>
            </p:cNvSpPr>
            <p:nvPr/>
          </p:nvSpPr>
          <p:spPr>
            <a:xfrm>
              <a:off x="2994192" y="640309"/>
              <a:ext cx="2284412" cy="52387"/>
            </a:xfrm>
            <a:prstGeom prst="bevel">
              <a:avLst>
                <a:gd fmla="val 50000" name="adj"/>
              </a:avLst>
            </a:prstGeom>
            <a:solidFill>
              <a:schemeClr val="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anchor="ctr" bIns="45710" lIns="91420" numCol="1" rIns="91420" tIns="45710"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uppo 16"/>
          <p:cNvGrpSpPr>
            <a:grpSpLocks/>
          </p:cNvGrpSpPr>
          <p:nvPr/>
        </p:nvGrpSpPr>
        <p:grpSpPr>
          <a:xfrm>
            <a:off x="2406651" y="2281239"/>
            <a:ext cx="6346825" cy="422275"/>
            <a:chOff x="882474" y="2281758"/>
            <a:chExt cx="6346825" cy="422275"/>
          </a:xfrm>
        </p:grpSpPr>
        <p:sp>
          <p:nvSpPr>
            <p:cNvPr id="61455" name="Text Box 6"/>
            <p:cNvSpPr txBox="1">
              <a:spLocks noChangeArrowheads="1"/>
            </p:cNvSpPr>
            <p:nvPr/>
          </p:nvSpPr>
          <p:spPr>
            <a:xfrm>
              <a:off x="882474" y="2281758"/>
              <a:ext cx="634682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NaCl				Na</a:t>
              </a:r>
              <a:r>
                <a:rPr altLang="it-IT" b="1" baseline="30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+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  +  Cl</a:t>
              </a:r>
              <a:r>
                <a:rPr altLang="it-IT" b="1" baseline="42000" lang="it-IT" sz="2400">
                  <a:solidFill>
                    <a:srgbClr val="660066"/>
                  </a:solidFill>
                  <a:latin charset="0" panose="020B0604020202020204" pitchFamily="34" typeface="Arial"/>
                </a:rPr>
                <a:t>–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 	(completa)</a:t>
              </a:r>
            </a:p>
          </p:txBody>
        </p:sp>
        <p:sp>
          <p:nvSpPr>
            <p:cNvPr id="61456" name="Line 12"/>
            <p:cNvSpPr>
              <a:spLocks noChangeShapeType="1"/>
            </p:cNvSpPr>
            <p:nvPr/>
          </p:nvSpPr>
          <p:spPr>
            <a:xfrm>
              <a:off x="2174699" y="2480196"/>
              <a:ext cx="900112" cy="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18" name="Gruppo 17"/>
          <p:cNvGrpSpPr>
            <a:grpSpLocks/>
          </p:cNvGrpSpPr>
          <p:nvPr/>
        </p:nvGrpSpPr>
        <p:grpSpPr>
          <a:xfrm>
            <a:off x="2406651" y="2786064"/>
            <a:ext cx="6888163" cy="422275"/>
            <a:chOff x="882474" y="2785814"/>
            <a:chExt cx="6888162" cy="422275"/>
          </a:xfrm>
        </p:grpSpPr>
        <p:sp>
          <p:nvSpPr>
            <p:cNvPr id="61453" name="Text Box 7"/>
            <p:cNvSpPr txBox="1">
              <a:spLocks noChangeArrowheads="1"/>
            </p:cNvSpPr>
            <p:nvPr/>
          </p:nvSpPr>
          <p:spPr>
            <a:xfrm>
              <a:off x="882474" y="2785814"/>
              <a:ext cx="6888162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Na</a:t>
              </a:r>
              <a:r>
                <a:rPr altLang="it-IT" b="1" baseline="30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+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 + 2H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2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O	    NaOH + 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3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O</a:t>
              </a:r>
              <a:r>
                <a:rPr altLang="it-IT" b="1" baseline="30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+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	(non reagisce)</a:t>
              </a:r>
            </a:p>
          </p:txBody>
        </p:sp>
        <p:sp>
          <p:nvSpPr>
            <p:cNvPr id="61454" name="Line 13"/>
            <p:cNvSpPr>
              <a:spLocks noChangeShapeType="1"/>
            </p:cNvSpPr>
            <p:nvPr/>
          </p:nvSpPr>
          <p:spPr>
            <a:xfrm flipH="1">
              <a:off x="2793824" y="2989014"/>
              <a:ext cx="503237" cy="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19" name="Gruppo 18"/>
          <p:cNvGrpSpPr>
            <a:grpSpLocks/>
          </p:cNvGrpSpPr>
          <p:nvPr/>
        </p:nvGrpSpPr>
        <p:grpSpPr>
          <a:xfrm>
            <a:off x="2371726" y="3362326"/>
            <a:ext cx="6888163" cy="422275"/>
            <a:chOff x="848410" y="3361878"/>
            <a:chExt cx="6888162" cy="422275"/>
          </a:xfrm>
        </p:grpSpPr>
        <p:sp>
          <p:nvSpPr>
            <p:cNvPr id="61451" name="Text Box 8"/>
            <p:cNvSpPr txBox="1">
              <a:spLocks noChangeArrowheads="1"/>
            </p:cNvSpPr>
            <p:nvPr/>
          </p:nvSpPr>
          <p:spPr>
            <a:xfrm>
              <a:off x="848410" y="3361878"/>
              <a:ext cx="6888162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Cl</a:t>
              </a:r>
              <a:r>
                <a:rPr altLang="it-IT" b="1" baseline="42000" lang="it-IT" sz="2400">
                  <a:solidFill>
                    <a:srgbClr val="660066"/>
                  </a:solidFill>
                  <a:latin charset="0" panose="020B0604020202020204" pitchFamily="34" typeface="Arial"/>
                </a:rPr>
                <a:t>–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 +  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2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O	    HCl + OH</a:t>
              </a:r>
              <a:r>
                <a:rPr altLang="it-IT" b="1" baseline="42000" lang="it-IT" sz="2400">
                  <a:solidFill>
                    <a:srgbClr val="660066"/>
                  </a:solidFill>
                  <a:latin charset="0" panose="020B0604020202020204" pitchFamily="34" typeface="Arial"/>
                </a:rPr>
                <a:t>–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 	(non reagisce)</a:t>
              </a:r>
            </a:p>
          </p:txBody>
        </p:sp>
        <p:sp>
          <p:nvSpPr>
            <p:cNvPr id="61452" name="Line 14"/>
            <p:cNvSpPr>
              <a:spLocks noChangeShapeType="1"/>
            </p:cNvSpPr>
            <p:nvPr/>
          </p:nvSpPr>
          <p:spPr>
            <a:xfrm flipH="1">
              <a:off x="2794855" y="3575030"/>
              <a:ext cx="503237" cy="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20" name="Gruppo 19"/>
          <p:cNvGrpSpPr>
            <a:grpSpLocks/>
          </p:cNvGrpSpPr>
          <p:nvPr/>
        </p:nvGrpSpPr>
        <p:grpSpPr>
          <a:xfrm>
            <a:off x="1631950" y="5688014"/>
            <a:ext cx="9036050" cy="466725"/>
            <a:chOff x="107504" y="5688634"/>
            <a:chExt cx="9036496" cy="466725"/>
          </a:xfrm>
        </p:grpSpPr>
        <p:sp>
          <p:nvSpPr>
            <p:cNvPr id="61449" name="AutoShape 3"/>
            <p:cNvSpPr>
              <a:spLocks noChangeArrowheads="1"/>
            </p:cNvSpPr>
            <p:nvPr/>
          </p:nvSpPr>
          <p:spPr>
            <a:xfrm>
              <a:off x="3401903" y="5688634"/>
              <a:ext cx="1781175" cy="466725"/>
            </a:xfrm>
            <a:prstGeom prst="foldedCorner">
              <a:avLst>
                <a:gd fmla="val 18708" name="adj"/>
              </a:avLst>
            </a:prstGeom>
            <a:solidFill>
              <a:srgbClr val="660066"/>
            </a:solidFill>
            <a:ln w="28575">
              <a:solidFill>
                <a:srgbClr val="9900CC"/>
              </a:solidFill>
              <a:round/>
              <a:headEnd/>
              <a:tailEnd/>
            </a:ln>
          </p:spPr>
          <p:txBody>
            <a:bodyPr anchor="ctr" bIns="45710" lIns="91420" numCol="1" rIns="91420" tIns="45710"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lang="it-IT" sz="2400">
                <a:solidFill>
                  <a:srgbClr val="000000"/>
                </a:solidFill>
              </a:endParaRPr>
            </a:p>
          </p:txBody>
        </p:sp>
        <p:sp>
          <p:nvSpPr>
            <p:cNvPr id="61450" name="Text Box 9"/>
            <p:cNvSpPr txBox="1">
              <a:spLocks noChangeArrowheads="1"/>
            </p:cNvSpPr>
            <p:nvPr/>
          </p:nvSpPr>
          <p:spPr>
            <a:xfrm>
              <a:off x="107504" y="5710045"/>
              <a:ext cx="9036496" cy="384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9900CC"/>
                  </a:solidFill>
                  <a:latin charset="0" panose="030F0702030302020204" pitchFamily="66" typeface="Comic Sans MS"/>
                </a:rPr>
                <a:t>				              </a:t>
              </a:r>
              <a:r>
                <a:rPr altLang="it-IT" b="1" lang="it-IT" sz="2400">
                  <a:solidFill>
                    <a:srgbClr val="FFFF00"/>
                  </a:solidFill>
                  <a:latin charset="0" panose="030F0702030302020204" pitchFamily="66" typeface="Comic Sans MS"/>
                </a:rPr>
                <a:t>pH = 7,00</a:t>
              </a:r>
              <a:endParaRPr altLang="it-IT" lang="it-IT" sz="2400">
                <a:solidFill>
                  <a:srgbClr val="9900CC"/>
                </a:solidFill>
                <a:latin charset="0" panose="030F0702030302020204" pitchFamily="66" typeface="Comic Sans MS"/>
              </a:endParaRPr>
            </a:p>
          </p:txBody>
        </p:sp>
      </p:grpSp>
      <p:pic>
        <p:nvPicPr>
          <p:cNvPr id="2" name="Audio 1">
            <a:hlinkClick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2277325847"/>
      </p:ext>
    </p:extLst>
  </p:cSld>
  <p:clrMapOvr>
    <a:masterClrMapping/>
  </p:clrMapOvr>
  <p:transition advTm="91713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27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grpId="0" spid="8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5"/>
          <p:cNvSpPr txBox="1">
            <a:spLocks noChangeArrowheads="1"/>
          </p:cNvSpPr>
          <p:nvPr/>
        </p:nvSpPr>
        <p:spPr>
          <a:xfrm>
            <a:off x="3094039" y="238126"/>
            <a:ext cx="5634037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 wrap="none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500">
                <a:solidFill>
                  <a:srgbClr val="006600"/>
                </a:solidFill>
                <a:latin charset="0" panose="030F0702030302020204" pitchFamily="66" typeface="Comic Sans MS"/>
              </a:rPr>
              <a:t>CASO II</a:t>
            </a:r>
            <a:r>
              <a:rPr altLang="it-IT" lang="it-IT" sz="2500">
                <a:solidFill>
                  <a:srgbClr val="000000"/>
                </a:solidFill>
                <a:latin charset="0" panose="030F0702030302020204" pitchFamily="66" typeface="Comic Sans MS"/>
              </a:rPr>
              <a:t> 	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500">
                <a:solidFill>
                  <a:srgbClr val="FF0000"/>
                </a:solidFill>
                <a:latin charset="0" panose="030F0702030302020204" pitchFamily="66" typeface="Comic Sans MS"/>
              </a:rPr>
              <a:t>Sali di Acido forte e Base debole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500">
                <a:solidFill>
                  <a:srgbClr val="FF0000"/>
                </a:solidFill>
                <a:latin charset="0" panose="030F0702030302020204" pitchFamily="66" typeface="Comic Sans MS"/>
              </a:rPr>
              <a:t>(es.NH</a:t>
            </a:r>
            <a:r>
              <a:rPr altLang="it-IT" b="1" baseline="-25000" lang="it-IT" sz="2500">
                <a:solidFill>
                  <a:srgbClr val="FF0000"/>
                </a:solidFill>
                <a:latin charset="0" panose="030F0702030302020204" pitchFamily="66" typeface="Comic Sans MS"/>
              </a:rPr>
              <a:t>4</a:t>
            </a:r>
            <a:r>
              <a:rPr altLang="it-IT" b="1" lang="it-IT" sz="2500">
                <a:solidFill>
                  <a:srgbClr val="FF0000"/>
                </a:solidFill>
                <a:latin charset="0" panose="030F0702030302020204" pitchFamily="66" typeface="Comic Sans MS"/>
              </a:rPr>
              <a:t>Cl)</a:t>
            </a:r>
            <a:endParaRPr altLang="it-IT" lang="it-IT" sz="2500">
              <a:solidFill>
                <a:srgbClr val="000000"/>
              </a:solidFill>
              <a:latin charset="0" panose="030F0702030302020204" pitchFamily="66" typeface="Comic Sans MS"/>
            </a:endParaRPr>
          </a:p>
        </p:txBody>
      </p:sp>
      <p:grpSp>
        <p:nvGrpSpPr>
          <p:cNvPr id="40" name="Gruppo 39"/>
          <p:cNvGrpSpPr>
            <a:grpSpLocks/>
          </p:cNvGrpSpPr>
          <p:nvPr/>
        </p:nvGrpSpPr>
        <p:grpSpPr>
          <a:xfrm>
            <a:off x="1797051" y="1487489"/>
            <a:ext cx="8226425" cy="422275"/>
            <a:chOff x="273843" y="1487507"/>
            <a:chExt cx="8226425" cy="422275"/>
          </a:xfrm>
        </p:grpSpPr>
        <p:sp>
          <p:nvSpPr>
            <p:cNvPr id="62514" name="Text Box 16"/>
            <p:cNvSpPr txBox="1">
              <a:spLocks noChangeArrowheads="1"/>
            </p:cNvSpPr>
            <p:nvPr/>
          </p:nvSpPr>
          <p:spPr>
            <a:xfrm>
              <a:off x="273843" y="1487507"/>
              <a:ext cx="822642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  NH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4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Cl	   	 NH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4</a:t>
              </a:r>
              <a:r>
                <a:rPr altLang="it-IT" b="1" baseline="30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+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 + Cl</a:t>
              </a:r>
              <a:r>
                <a:rPr altLang="it-IT" b="1" baseline="42000" lang="it-IT" sz="2400">
                  <a:solidFill>
                    <a:srgbClr val="660066"/>
                  </a:solidFill>
                  <a:latin charset="0" panose="020B0604020202020204" pitchFamily="34" typeface="Arial"/>
                </a:rPr>
                <a:t>–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    (completa)</a:t>
              </a:r>
            </a:p>
          </p:txBody>
        </p:sp>
        <p:sp>
          <p:nvSpPr>
            <p:cNvPr id="62515" name="Line 17"/>
            <p:cNvSpPr>
              <a:spLocks noChangeShapeType="1"/>
            </p:cNvSpPr>
            <p:nvPr/>
          </p:nvSpPr>
          <p:spPr>
            <a:xfrm>
              <a:off x="1578768" y="1698644"/>
              <a:ext cx="900113" cy="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sp>
        <p:nvSpPr>
          <p:cNvPr id="30" name="Text Box 18"/>
          <p:cNvSpPr txBox="1">
            <a:spLocks noChangeArrowheads="1"/>
          </p:cNvSpPr>
          <p:nvPr/>
        </p:nvSpPr>
        <p:spPr>
          <a:xfrm>
            <a:off x="1533526" y="2047876"/>
            <a:ext cx="890111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Cl</a:t>
            </a:r>
            <a:r>
              <a:rPr altLang="it-IT" baseline="42000" lang="it-IT" sz="2400">
                <a:solidFill>
                  <a:srgbClr val="660066"/>
                </a:solidFill>
                <a:latin charset="0" panose="020B0604020202020204" pitchFamily="34" typeface="Arial"/>
              </a:rPr>
              <a:t>–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 non ha proprietà acide o basiche, mentre NH</a:t>
            </a:r>
            <a:r>
              <a:rPr altLang="it-IT" baseline="-25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4</a:t>
            </a:r>
            <a:r>
              <a:rPr altLang="it-IT" baseline="30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+ 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è un acido, precisamente l'acido coniugato della  base NH</a:t>
            </a:r>
            <a:r>
              <a:rPr altLang="it-IT" baseline="-25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3</a:t>
            </a:r>
          </a:p>
        </p:txBody>
      </p:sp>
      <p:grpSp>
        <p:nvGrpSpPr>
          <p:cNvPr id="41" name="Gruppo 40"/>
          <p:cNvGrpSpPr>
            <a:grpSpLocks/>
          </p:cNvGrpSpPr>
          <p:nvPr/>
        </p:nvGrpSpPr>
        <p:grpSpPr>
          <a:xfrm>
            <a:off x="2111375" y="3068639"/>
            <a:ext cx="4529138" cy="422275"/>
            <a:chOff x="749300" y="4169741"/>
            <a:chExt cx="4529138" cy="422275"/>
          </a:xfrm>
        </p:grpSpPr>
        <p:sp>
          <p:nvSpPr>
            <p:cNvPr id="62511" name="Text Box 19"/>
            <p:cNvSpPr txBox="1">
              <a:spLocks noChangeArrowheads="1"/>
            </p:cNvSpPr>
            <p:nvPr/>
          </p:nvSpPr>
          <p:spPr>
            <a:xfrm>
              <a:off x="749300" y="4169741"/>
              <a:ext cx="4529138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NH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4</a:t>
              </a:r>
              <a:r>
                <a:rPr altLang="it-IT" b="1" baseline="30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+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 + 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2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O     NH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3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 + 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3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O</a:t>
              </a:r>
              <a:r>
                <a:rPr altLang="it-IT" b="1" baseline="42000" lang="it-IT" sz="2400">
                  <a:solidFill>
                    <a:srgbClr val="660066"/>
                  </a:solidFill>
                  <a:latin charset="0" panose="020B0604020202020204" pitchFamily="34" typeface="Arial"/>
                </a:rPr>
                <a:t>+</a:t>
              </a:r>
              <a:endPara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endParaRPr>
            </a:p>
          </p:txBody>
        </p:sp>
        <p:sp>
          <p:nvSpPr>
            <p:cNvPr id="62512" name="Line 24"/>
            <p:cNvSpPr>
              <a:spLocks noChangeShapeType="1"/>
            </p:cNvSpPr>
            <p:nvPr/>
          </p:nvSpPr>
          <p:spPr>
            <a:xfrm>
              <a:off x="2693988" y="4309441"/>
              <a:ext cx="477837" cy="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2513" name="Line 25"/>
            <p:cNvSpPr>
              <a:spLocks noChangeShapeType="1"/>
            </p:cNvSpPr>
            <p:nvPr/>
          </p:nvSpPr>
          <p:spPr>
            <a:xfrm flipH="1" flipV="1">
              <a:off x="2622550" y="4407866"/>
              <a:ext cx="477838" cy="0"/>
            </a:xfrm>
            <a:prstGeom prst="line">
              <a:avLst/>
            </a:prstGeom>
            <a:noFill/>
            <a:ln w="9525">
              <a:solidFill>
                <a:srgbClr val="660066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sp>
        <p:nvSpPr>
          <p:cNvPr id="37" name="Text Box 26"/>
          <p:cNvSpPr txBox="1">
            <a:spLocks noChangeArrowheads="1"/>
          </p:cNvSpPr>
          <p:nvPr/>
        </p:nvSpPr>
        <p:spPr>
          <a:xfrm>
            <a:off x="1565276" y="3940176"/>
            <a:ext cx="88693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Per calcolare K</a:t>
            </a:r>
            <a:r>
              <a:rPr altLang="it-IT" baseline="-25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a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 di NH</a:t>
            </a:r>
            <a:r>
              <a:rPr altLang="it-IT" baseline="-25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4</a:t>
            </a:r>
            <a:r>
              <a:rPr altLang="it-IT" baseline="30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+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, conoscendo K</a:t>
            </a:r>
            <a:r>
              <a:rPr altLang="it-IT" baseline="-25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b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 di NH</a:t>
            </a:r>
            <a:r>
              <a:rPr altLang="it-IT" baseline="-25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3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 si ha:</a:t>
            </a:r>
            <a:endParaRPr altLang="it-IT" baseline="-25000" lang="it-IT" sz="2400">
              <a:solidFill>
                <a:srgbClr val="9900CC"/>
              </a:solidFill>
              <a:latin charset="0" panose="030F0702030302020204" pitchFamily="66" typeface="Comic Sans MS"/>
            </a:endParaRPr>
          </a:p>
        </p:txBody>
      </p:sp>
      <p:sp>
        <p:nvSpPr>
          <p:cNvPr id="62471" name="AutoShape 37"/>
          <p:cNvSpPr>
            <a:spLocks noChangeArrowheads="1"/>
          </p:cNvSpPr>
          <p:nvPr/>
        </p:nvSpPr>
        <p:spPr>
          <a:xfrm>
            <a:off x="4624388" y="623889"/>
            <a:ext cx="2284412" cy="52387"/>
          </a:xfrm>
          <a:prstGeom prst="bevel">
            <a:avLst>
              <a:gd fmla="val 50000" name="adj"/>
            </a:avLst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anchor="ctr" bIns="45710" lIns="91420" numCol="1" rIns="91420" tIns="45710"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altLang="it-IT" lang="it-IT" sz="2400">
              <a:solidFill>
                <a:srgbClr val="000000"/>
              </a:solidFill>
            </a:endParaRPr>
          </a:p>
        </p:txBody>
      </p:sp>
      <p:sp>
        <p:nvSpPr>
          <p:cNvPr id="62472" name="AutoShape 38"/>
          <p:cNvSpPr>
            <a:spLocks noChangeArrowheads="1"/>
          </p:cNvSpPr>
          <p:nvPr/>
        </p:nvSpPr>
        <p:spPr>
          <a:xfrm>
            <a:off x="4624388" y="158750"/>
            <a:ext cx="2284412" cy="52388"/>
          </a:xfrm>
          <a:prstGeom prst="bevel">
            <a:avLst>
              <a:gd fmla="val 50000" name="adj"/>
            </a:avLst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anchor="ctr" bIns="45710" lIns="91420" numCol="1" rIns="91420" tIns="45710"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altLang="it-IT" lang="it-IT" sz="2400">
              <a:solidFill>
                <a:srgbClr val="000000"/>
              </a:solidFill>
            </a:endParaRPr>
          </a:p>
        </p:txBody>
      </p:sp>
      <p:grpSp>
        <p:nvGrpSpPr>
          <p:cNvPr id="109" name="Gruppo 108"/>
          <p:cNvGrpSpPr>
            <a:grpSpLocks/>
          </p:cNvGrpSpPr>
          <p:nvPr/>
        </p:nvGrpSpPr>
        <p:grpSpPr>
          <a:xfrm>
            <a:off x="3632201" y="4446589"/>
            <a:ext cx="3719513" cy="890587"/>
            <a:chOff x="2108854" y="4446884"/>
            <a:chExt cx="3718660" cy="890588"/>
          </a:xfrm>
        </p:grpSpPr>
        <p:sp>
          <p:nvSpPr>
            <p:cNvPr id="62506" name="Text Box 27"/>
            <p:cNvSpPr txBox="1">
              <a:spLocks noChangeArrowheads="1"/>
            </p:cNvSpPr>
            <p:nvPr/>
          </p:nvSpPr>
          <p:spPr>
            <a:xfrm>
              <a:off x="2108854" y="4658299"/>
              <a:ext cx="1908174" cy="421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K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a</a:t>
              </a:r>
              <a:r>
                <a:rPr altLang="it-IT" lang="it-IT" sz="2200">
                  <a:solidFill>
                    <a:srgbClr val="660066"/>
                  </a:solidFill>
                  <a:latin charset="0" panose="030F0702030302020204" pitchFamily="66" typeface="Comic Sans MS"/>
                </a:rPr>
                <a:t>(di NH</a:t>
              </a:r>
              <a:r>
                <a:rPr altLang="it-IT" baseline="-25000" lang="it-IT" sz="2200">
                  <a:solidFill>
                    <a:srgbClr val="660066"/>
                  </a:solidFill>
                  <a:latin charset="0" panose="030F0702030302020204" pitchFamily="66" typeface="Comic Sans MS"/>
                </a:rPr>
                <a:t>4</a:t>
              </a:r>
              <a:r>
                <a:rPr altLang="it-IT" baseline="30000" lang="it-IT" sz="2200">
                  <a:solidFill>
                    <a:srgbClr val="660066"/>
                  </a:solidFill>
                  <a:latin charset="0" panose="030F0702030302020204" pitchFamily="66" typeface="Comic Sans MS"/>
                </a:rPr>
                <a:t>+</a:t>
              </a:r>
              <a:r>
                <a:rPr altLang="it-IT" lang="it-IT" sz="2200">
                  <a:solidFill>
                    <a:srgbClr val="660066"/>
                  </a:solidFill>
                  <a:latin charset="0" panose="030F0702030302020204" pitchFamily="66" typeface="Comic Sans MS"/>
                </a:rPr>
                <a:t>)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=</a:t>
              </a:r>
            </a:p>
          </p:txBody>
        </p:sp>
        <p:grpSp>
          <p:nvGrpSpPr>
            <p:cNvPr id="62507" name="Gruppo 72"/>
            <p:cNvGrpSpPr>
              <a:grpSpLocks/>
            </p:cNvGrpSpPr>
            <p:nvPr/>
          </p:nvGrpSpPr>
          <p:grpSpPr>
            <a:xfrm>
              <a:off x="3923928" y="4446884"/>
              <a:ext cx="1903586" cy="890588"/>
              <a:chOff x="4396606" y="4658022"/>
              <a:chExt cx="1903586" cy="890588"/>
            </a:xfrm>
          </p:grpSpPr>
          <p:sp>
            <p:nvSpPr>
              <p:cNvPr id="62508" name="Line 28"/>
              <p:cNvSpPr>
                <a:spLocks noChangeShapeType="1"/>
              </p:cNvSpPr>
              <p:nvPr/>
            </p:nvSpPr>
            <p:spPr>
              <a:xfrm>
                <a:off x="4396606" y="5113635"/>
                <a:ext cx="679450" cy="0"/>
              </a:xfrm>
              <a:prstGeom prst="lin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 bIns="45710" lIns="91420" numCol="1" rIns="91420" tIns="45710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altLang="it-IT" lang="it-IT" sz="2400">
                  <a:solidFill>
                    <a:srgbClr val="000000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endParaRPr>
              </a:p>
            </p:txBody>
          </p:sp>
          <p:sp>
            <p:nvSpPr>
              <p:cNvPr id="62509" name="Text Box 30"/>
              <p:cNvSpPr txBox="1">
                <a:spLocks noChangeArrowheads="1"/>
              </p:cNvSpPr>
              <p:nvPr/>
            </p:nvSpPr>
            <p:spPr>
              <a:xfrm>
                <a:off x="4517430" y="5126335"/>
                <a:ext cx="1782762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K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b</a:t>
                </a:r>
                <a:r>
                  <a:rPr altLang="it-IT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 </a:t>
                </a:r>
                <a:r>
                  <a:rPr altLang="it-IT" lang="it-IT" sz="22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(di NH</a:t>
                </a:r>
                <a:r>
                  <a:rPr altLang="it-IT" baseline="-25000" lang="it-IT" sz="22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3</a:t>
                </a:r>
                <a:r>
                  <a:rPr altLang="it-IT" lang="it-IT" sz="22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)</a:t>
                </a:r>
                <a:endParaRPr altLang="it-IT" lang="it-IT" sz="2400">
                  <a:solidFill>
                    <a:srgbClr val="660066"/>
                  </a:solidFill>
                  <a:latin charset="0" panose="030F0702030302020204" pitchFamily="66" typeface="Comic Sans MS"/>
                </a:endParaRPr>
              </a:p>
            </p:txBody>
          </p:sp>
          <p:sp>
            <p:nvSpPr>
              <p:cNvPr id="62510" name="Text Box 29"/>
              <p:cNvSpPr txBox="1">
                <a:spLocks noChangeArrowheads="1"/>
              </p:cNvSpPr>
              <p:nvPr/>
            </p:nvSpPr>
            <p:spPr>
              <a:xfrm>
                <a:off x="4507731" y="4658022"/>
                <a:ext cx="568325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K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w</a:t>
                </a:r>
                <a:endPara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endParaRPr>
              </a:p>
            </p:txBody>
          </p:sp>
        </p:grpSp>
      </p:grpSp>
      <p:grpSp>
        <p:nvGrpSpPr>
          <p:cNvPr id="64" name="Gruppo 63"/>
          <p:cNvGrpSpPr>
            <a:grpSpLocks/>
          </p:cNvGrpSpPr>
          <p:nvPr/>
        </p:nvGrpSpPr>
        <p:grpSpPr>
          <a:xfrm>
            <a:off x="7386638" y="5903913"/>
            <a:ext cx="2112962" cy="500062"/>
            <a:chOff x="5219700" y="5845999"/>
            <a:chExt cx="2112963" cy="500062"/>
          </a:xfrm>
        </p:grpSpPr>
        <p:sp>
          <p:nvSpPr>
            <p:cNvPr id="62504" name="Oval 2"/>
            <p:cNvSpPr>
              <a:spLocks noChangeArrowheads="1"/>
            </p:cNvSpPr>
            <p:nvPr/>
          </p:nvSpPr>
          <p:spPr>
            <a:xfrm>
              <a:off x="5219700" y="5845999"/>
              <a:ext cx="1984375" cy="500062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006600"/>
              </a:solidFill>
              <a:round/>
              <a:headEnd/>
              <a:tailEnd/>
            </a:ln>
          </p:spPr>
          <p:txBody>
            <a:bodyPr anchor="ctr" bIns="45710" lIns="91420" numCol="1" rIns="91420" tIns="45710"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lang="it-IT" sz="2400">
                <a:solidFill>
                  <a:srgbClr val="000000"/>
                </a:solidFill>
              </a:endParaRPr>
            </a:p>
          </p:txBody>
        </p:sp>
        <p:sp>
          <p:nvSpPr>
            <p:cNvPr id="62505" name="Text Box 36"/>
            <p:cNvSpPr txBox="1">
              <a:spLocks noChangeArrowheads="1"/>
            </p:cNvSpPr>
            <p:nvPr/>
          </p:nvSpPr>
          <p:spPr>
            <a:xfrm>
              <a:off x="5464175" y="5887274"/>
              <a:ext cx="1868488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pH ACIDO</a:t>
              </a:r>
            </a:p>
          </p:txBody>
        </p:sp>
      </p:grpSp>
      <p:grpSp>
        <p:nvGrpSpPr>
          <p:cNvPr id="66" name="Gruppo 65"/>
          <p:cNvGrpSpPr>
            <a:grpSpLocks/>
          </p:cNvGrpSpPr>
          <p:nvPr/>
        </p:nvGrpSpPr>
        <p:grpSpPr>
          <a:xfrm>
            <a:off x="1793876" y="5791200"/>
            <a:ext cx="3908425" cy="839788"/>
            <a:chOff x="269727" y="5783039"/>
            <a:chExt cx="3908425" cy="839788"/>
          </a:xfrm>
        </p:grpSpPr>
        <p:grpSp>
          <p:nvGrpSpPr>
            <p:cNvPr id="62493" name="Gruppo 60"/>
            <p:cNvGrpSpPr>
              <a:grpSpLocks/>
            </p:cNvGrpSpPr>
            <p:nvPr/>
          </p:nvGrpSpPr>
          <p:grpSpPr>
            <a:xfrm>
              <a:off x="269727" y="5783039"/>
              <a:ext cx="3908425" cy="839788"/>
              <a:chOff x="269727" y="5783039"/>
              <a:chExt cx="3908425" cy="839788"/>
            </a:xfrm>
          </p:grpSpPr>
          <p:grpSp>
            <p:nvGrpSpPr>
              <p:cNvPr id="62495" name="Gruppo 58"/>
              <p:cNvGrpSpPr>
                <a:grpSpLocks/>
              </p:cNvGrpSpPr>
              <p:nvPr/>
            </p:nvGrpSpPr>
            <p:grpSpPr>
              <a:xfrm>
                <a:off x="269727" y="5783039"/>
                <a:ext cx="3908425" cy="839788"/>
                <a:chOff x="269727" y="5783039"/>
                <a:chExt cx="3908425" cy="839788"/>
              </a:xfrm>
            </p:grpSpPr>
            <p:sp>
              <p:nvSpPr>
                <p:cNvPr id="62497" name="Text Box 31"/>
                <p:cNvSpPr txBox="1">
                  <a:spLocks noChangeArrowheads="1"/>
                </p:cNvSpPr>
                <p:nvPr/>
              </p:nvSpPr>
              <p:spPr>
                <a:xfrm>
                  <a:off x="269727" y="6008464"/>
                  <a:ext cx="2776538" cy="422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bIns="25940" lIns="51880" numCol="1" rIns="51880" tIns="25940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1pPr>
                  <a:lvl2pPr defTabSz="519113" indent="-285750" marL="7429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2pPr>
                  <a:lvl3pPr defTabSz="519113" indent="-228600" marL="11430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3pPr>
                  <a:lvl4pPr defTabSz="519113" indent="-228600" marL="16002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4pPr>
                  <a:lvl5pPr defTabSz="519113" indent="-228600" marL="2057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5pPr>
                  <a:lvl6pPr defTabSz="519113" eaLnBrk="0" fontAlgn="base" hangingPunct="0" indent="-228600" marL="25146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6pPr>
                  <a:lvl7pPr defTabSz="519113" eaLnBrk="0" fontAlgn="base" hangingPunct="0" indent="-228600" marL="29718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7pPr>
                  <a:lvl8pPr defTabSz="519113" eaLnBrk="0" fontAlgn="base" hangingPunct="0" indent="-228600" marL="34290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8pPr>
                  <a:lvl9pPr defTabSz="519113" eaLnBrk="0" fontAlgn="base" hangingPunct="0" indent="-228600" marL="38862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altLang="it-IT" b="1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[H</a:t>
                  </a:r>
                  <a:r>
                    <a:rPr altLang="it-IT" b="1" baseline="-25000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3</a:t>
                  </a:r>
                  <a:r>
                    <a:rPr altLang="it-IT" b="1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O</a:t>
                  </a:r>
                  <a:r>
                    <a:rPr altLang="it-IT" b="1" baseline="30000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+</a:t>
                  </a:r>
                  <a:r>
                    <a:rPr altLang="it-IT" b="1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]     K</a:t>
                  </a:r>
                  <a:r>
                    <a:rPr altLang="it-IT" b="1" baseline="-25000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a</a:t>
                  </a:r>
                  <a:r>
                    <a:rPr altLang="it-IT" b="1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C</a:t>
                  </a:r>
                  <a:r>
                    <a:rPr altLang="it-IT" b="1" baseline="-25000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a</a:t>
                  </a:r>
                  <a:r>
                    <a:rPr altLang="it-IT" b="1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  =</a:t>
                  </a:r>
                </a:p>
              </p:txBody>
            </p:sp>
            <p:sp>
              <p:nvSpPr>
                <p:cNvPr id="62498" name="Text Box 34"/>
                <p:cNvSpPr txBox="1">
                  <a:spLocks noChangeArrowheads="1"/>
                </p:cNvSpPr>
                <p:nvPr/>
              </p:nvSpPr>
              <p:spPr>
                <a:xfrm>
                  <a:off x="3344715" y="5837014"/>
                  <a:ext cx="833437" cy="422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bIns="25940" lIns="51880" numCol="1" rIns="51880" tIns="25940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1pPr>
                  <a:lvl2pPr defTabSz="519113" indent="-285750" marL="7429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2pPr>
                  <a:lvl3pPr defTabSz="519113" indent="-228600" marL="11430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3pPr>
                  <a:lvl4pPr defTabSz="519113" indent="-228600" marL="16002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4pPr>
                  <a:lvl5pPr defTabSz="519113" indent="-228600" marL="2057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5pPr>
                  <a:lvl6pPr defTabSz="519113" eaLnBrk="0" fontAlgn="base" hangingPunct="0" indent="-228600" marL="25146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6pPr>
                  <a:lvl7pPr defTabSz="519113" eaLnBrk="0" fontAlgn="base" hangingPunct="0" indent="-228600" marL="29718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7pPr>
                  <a:lvl8pPr defTabSz="519113" eaLnBrk="0" fontAlgn="base" hangingPunct="0" indent="-228600" marL="34290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8pPr>
                  <a:lvl9pPr defTabSz="519113" eaLnBrk="0" fontAlgn="base" hangingPunct="0" indent="-228600" marL="38862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altLang="it-IT" b="1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K</a:t>
                  </a:r>
                  <a:r>
                    <a:rPr altLang="it-IT" b="1" baseline="-25000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w</a:t>
                  </a:r>
                  <a:r>
                    <a:rPr altLang="it-IT" b="1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C</a:t>
                  </a:r>
                  <a:r>
                    <a:rPr altLang="it-IT" b="1" baseline="-25000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s</a:t>
                  </a:r>
                  <a:endPara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endParaRPr>
                </a:p>
              </p:txBody>
            </p:sp>
            <p:sp>
              <p:nvSpPr>
                <p:cNvPr id="62499" name="Text Box 35"/>
                <p:cNvSpPr txBox="1">
                  <a:spLocks noChangeArrowheads="1"/>
                </p:cNvSpPr>
                <p:nvPr/>
              </p:nvSpPr>
              <p:spPr>
                <a:xfrm>
                  <a:off x="3512990" y="6200552"/>
                  <a:ext cx="498475" cy="422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bIns="25940" lIns="51880" numCol="1" rIns="51880" tIns="25940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1pPr>
                  <a:lvl2pPr defTabSz="519113" indent="-285750" marL="7429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2pPr>
                  <a:lvl3pPr defTabSz="519113" indent="-228600" marL="11430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3pPr>
                  <a:lvl4pPr defTabSz="519113" indent="-228600" marL="16002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4pPr>
                  <a:lvl5pPr defTabSz="519113" indent="-228600" marL="2057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5pPr>
                  <a:lvl6pPr defTabSz="519113" eaLnBrk="0" fontAlgn="base" hangingPunct="0" indent="-228600" marL="25146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6pPr>
                  <a:lvl7pPr defTabSz="519113" eaLnBrk="0" fontAlgn="base" hangingPunct="0" indent="-228600" marL="29718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7pPr>
                  <a:lvl8pPr defTabSz="519113" eaLnBrk="0" fontAlgn="base" hangingPunct="0" indent="-228600" marL="34290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8pPr>
                  <a:lvl9pPr defTabSz="519113" eaLnBrk="0" fontAlgn="base" hangingPunct="0" indent="-228600" marL="38862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altLang="it-IT" b="1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K</a:t>
                  </a:r>
                  <a:r>
                    <a:rPr altLang="it-IT" b="1" baseline="-25000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b</a:t>
                  </a:r>
                  <a:endParaRPr altLang="it-IT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endParaRPr>
                </a:p>
              </p:txBody>
            </p:sp>
            <p:graphicFrame>
              <p:nvGraphicFramePr>
                <p:cNvPr id="62500" name="Object 39"/>
                <p:cNvGraphicFramePr>
                  <a:graphicFrameLocks noChangeAspect="1"/>
                </p:cNvGraphicFramePr>
                <p:nvPr/>
              </p:nvGraphicFramePr>
              <p:xfrm>
                <a:off x="2920852" y="5783039"/>
                <a:ext cx="814388" cy="7254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imgH="253890" imgW="228501" name="Microsoft Equation 3.0" progId="Equation.3" r:id="rId4" spid="_x0000_s2060">
                        <p:embed/>
                      </p:oleObj>
                    </mc:Choice>
                    <mc:Fallback>
                      <p:oleObj imgH="253890" imgW="228501" name="Microsoft Equation 3.0" progId="Equation.3" r:id="rId6" spid="_x0000_s2060">
                        <p:embed/>
                        <p:pic>
                          <p:nvPicPr>
                            <p:cNvPr id="62500" name="Object 39"/>
                            <p:cNvPicPr>
                              <a:picLocks noChangeArrowheads="1" noChangeAspect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920852" y="5783039"/>
                              <a:ext cx="814388" cy="7254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algn="ctr" dir="2700000" dist="35921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01" name="Object 40"/>
                <p:cNvGraphicFramePr>
                  <a:graphicFrameLocks noChangeAspect="1"/>
                </p:cNvGraphicFramePr>
                <p:nvPr/>
              </p:nvGraphicFramePr>
              <p:xfrm>
                <a:off x="1395265" y="5805264"/>
                <a:ext cx="1120775" cy="7302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imgH="253890" imgW="228501" name="Equazione" progId="Equation.3" r:id="rId9" spid="_x0000_s2061">
                        <p:embed/>
                      </p:oleObj>
                    </mc:Choice>
                    <mc:Fallback>
                      <p:oleObj imgH="253890" imgW="228501" name="Equazione" progId="Equation.3" r:id="rId11" spid="_x0000_s2061">
                        <p:embed/>
                        <p:pic>
                          <p:nvPicPr>
                            <p:cNvPr id="62501" name="Object 40"/>
                            <p:cNvPicPr>
                              <a:picLocks noChangeArrowheads="1" noChangeAspect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395265" y="5805264"/>
                              <a:ext cx="1120775" cy="73025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algn="ctr" dir="2700000" dist="35921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2502" name="Line 41"/>
                <p:cNvSpPr>
                  <a:spLocks noChangeShapeType="1"/>
                </p:cNvSpPr>
                <p:nvPr/>
              </p:nvSpPr>
              <p:spPr>
                <a:xfrm>
                  <a:off x="3365352" y="5878289"/>
                  <a:ext cx="77152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45710" lIns="91420" numCol="1" rIns="91420" tIns="45710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it-IT" lang="it-IT" sz="2400">
                    <a:solidFill>
                      <a:srgbClr val="000000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endParaRPr>
                </a:p>
              </p:txBody>
            </p:sp>
            <p:sp>
              <p:nvSpPr>
                <p:cNvPr id="62503" name="Line 42"/>
                <p:cNvSpPr>
                  <a:spLocks noChangeShapeType="1"/>
                </p:cNvSpPr>
                <p:nvPr/>
              </p:nvSpPr>
              <p:spPr>
                <a:xfrm>
                  <a:off x="1979465" y="5902102"/>
                  <a:ext cx="77152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bIns="45710" lIns="91420" numCol="1" rIns="91420" tIns="45710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it-IT" lang="it-IT" sz="2400">
                    <a:solidFill>
                      <a:srgbClr val="000000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endParaRPr>
                </a:p>
              </p:txBody>
            </p:sp>
          </p:grpSp>
          <p:sp>
            <p:nvSpPr>
              <p:cNvPr id="62496" name="Rectangle 32"/>
              <p:cNvSpPr>
                <a:spLocks noChangeArrowheads="1"/>
              </p:cNvSpPr>
              <p:nvPr/>
            </p:nvSpPr>
            <p:spPr>
              <a:xfrm>
                <a:off x="1259632" y="5959053"/>
                <a:ext cx="273050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20B0604020202020204" pitchFamily="34" typeface="Arial"/>
                    <a:sym charset="2" panose="05050102010706020507" pitchFamily="18" typeface="Symbol"/>
                  </a:rPr>
                  <a:t></a:t>
                </a:r>
              </a:p>
            </p:txBody>
          </p:sp>
        </p:grpSp>
        <p:sp>
          <p:nvSpPr>
            <p:cNvPr id="62494" name="Line 33"/>
            <p:cNvSpPr>
              <a:spLocks noChangeShapeType="1"/>
            </p:cNvSpPr>
            <p:nvPr/>
          </p:nvSpPr>
          <p:spPr>
            <a:xfrm>
              <a:off x="3295502" y="6260222"/>
              <a:ext cx="841375" cy="0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sp>
        <p:nvSpPr>
          <p:cNvPr id="62476" name="Rectangle 23"/>
          <p:cNvSpPr>
            <a:spLocks noChangeArrowheads="1"/>
          </p:cNvSpPr>
          <p:nvPr/>
        </p:nvSpPr>
        <p:spPr>
          <a:xfrm>
            <a:off x="2479675" y="5365750"/>
            <a:ext cx="16970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300">
                <a:solidFill>
                  <a:srgbClr val="006600"/>
                </a:solidFill>
                <a:latin charset="0" panose="020B0604020202020204" pitchFamily="34" typeface="Arial"/>
              </a:rPr>
              <a:t> </a:t>
            </a:r>
          </a:p>
        </p:txBody>
      </p:sp>
      <p:grpSp>
        <p:nvGrpSpPr>
          <p:cNvPr id="106" name="Gruppo 105"/>
          <p:cNvGrpSpPr>
            <a:grpSpLocks/>
          </p:cNvGrpSpPr>
          <p:nvPr/>
        </p:nvGrpSpPr>
        <p:grpSpPr>
          <a:xfrm>
            <a:off x="7186614" y="4394200"/>
            <a:ext cx="3341687" cy="890588"/>
            <a:chOff x="-1429544" y="5252813"/>
            <a:chExt cx="3343196" cy="890588"/>
          </a:xfrm>
        </p:grpSpPr>
        <p:sp>
          <p:nvSpPr>
            <p:cNvPr id="62487" name="Text Box 31"/>
            <p:cNvSpPr txBox="1">
              <a:spLocks noChangeArrowheads="1"/>
            </p:cNvSpPr>
            <p:nvPr/>
          </p:nvSpPr>
          <p:spPr>
            <a:xfrm>
              <a:off x="-1429544" y="5482211"/>
              <a:ext cx="2776538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[H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3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O</a:t>
              </a:r>
              <a:r>
                <a:rPr altLang="it-IT" b="1" baseline="30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+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]</a:t>
              </a:r>
              <a:r>
                <a:rPr altLang="it-IT" b="1" baseline="30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2 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=</a:t>
              </a:r>
            </a:p>
          </p:txBody>
        </p:sp>
        <p:grpSp>
          <p:nvGrpSpPr>
            <p:cNvPr id="62488" name="Gruppo 97"/>
            <p:cNvGrpSpPr>
              <a:grpSpLocks/>
            </p:cNvGrpSpPr>
            <p:nvPr/>
          </p:nvGrpSpPr>
          <p:grpSpPr>
            <a:xfrm>
              <a:off x="10066" y="5252813"/>
              <a:ext cx="1903586" cy="890588"/>
              <a:chOff x="4396606" y="4658022"/>
              <a:chExt cx="1903586" cy="890588"/>
            </a:xfrm>
          </p:grpSpPr>
          <p:sp>
            <p:nvSpPr>
              <p:cNvPr id="62490" name="Line 28"/>
              <p:cNvSpPr>
                <a:spLocks noChangeShapeType="1"/>
              </p:cNvSpPr>
              <p:nvPr/>
            </p:nvSpPr>
            <p:spPr>
              <a:xfrm>
                <a:off x="4396606" y="5113635"/>
                <a:ext cx="679450" cy="0"/>
              </a:xfrm>
              <a:prstGeom prst="line">
                <a:avLst/>
              </a:prstGeom>
              <a:noFill/>
              <a:ln w="28575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 bIns="45710" lIns="91420" numCol="1" rIns="91420" tIns="45710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altLang="it-IT" lang="it-IT" sz="2400">
                  <a:solidFill>
                    <a:srgbClr val="000000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endParaRPr>
              </a:p>
            </p:txBody>
          </p:sp>
          <p:sp>
            <p:nvSpPr>
              <p:cNvPr id="62491" name="Text Box 30"/>
              <p:cNvSpPr txBox="1">
                <a:spLocks noChangeArrowheads="1"/>
              </p:cNvSpPr>
              <p:nvPr/>
            </p:nvSpPr>
            <p:spPr>
              <a:xfrm>
                <a:off x="4517430" y="5126335"/>
                <a:ext cx="1782762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K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b</a:t>
                </a:r>
                <a:endParaRPr altLang="it-IT" lang="it-IT" sz="2400">
                  <a:solidFill>
                    <a:srgbClr val="660066"/>
                  </a:solidFill>
                  <a:latin charset="0" panose="030F0702030302020204" pitchFamily="66" typeface="Comic Sans MS"/>
                </a:endParaRPr>
              </a:p>
            </p:txBody>
          </p:sp>
          <p:sp>
            <p:nvSpPr>
              <p:cNvPr id="62492" name="Text Box 29"/>
              <p:cNvSpPr txBox="1">
                <a:spLocks noChangeArrowheads="1"/>
              </p:cNvSpPr>
              <p:nvPr/>
            </p:nvSpPr>
            <p:spPr>
              <a:xfrm>
                <a:off x="4507731" y="4658022"/>
                <a:ext cx="568325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K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w</a:t>
                </a:r>
                <a:endPara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endParaRPr>
              </a:p>
            </p:txBody>
          </p:sp>
        </p:grpSp>
        <p:sp>
          <p:nvSpPr>
            <p:cNvPr id="62489" name="Rectangle 22"/>
            <p:cNvSpPr>
              <a:spLocks noChangeArrowheads="1"/>
            </p:cNvSpPr>
            <p:nvPr/>
          </p:nvSpPr>
          <p:spPr>
            <a:xfrm>
              <a:off x="720944" y="5393310"/>
              <a:ext cx="98425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300">
                  <a:solidFill>
                    <a:srgbClr val="660033"/>
                  </a:solidFill>
                  <a:latin charset="0" panose="020B0604020202020204" pitchFamily="34" typeface="Arial"/>
                </a:rPr>
                <a:t>[NH</a:t>
              </a:r>
              <a:r>
                <a:rPr altLang="it-IT" b="1" baseline="-25000" lang="it-IT" sz="2300">
                  <a:solidFill>
                    <a:srgbClr val="660033"/>
                  </a:solidFill>
                  <a:latin charset="0" panose="020B0604020202020204" pitchFamily="34" typeface="Arial"/>
                </a:rPr>
                <a:t>4</a:t>
              </a:r>
              <a:r>
                <a:rPr altLang="it-IT" b="1" baseline="42000" lang="it-IT" sz="2300">
                  <a:solidFill>
                    <a:srgbClr val="660033"/>
                  </a:solidFill>
                  <a:latin charset="0" panose="020B0604020202020204" pitchFamily="34" typeface="Arial"/>
                </a:rPr>
                <a:t>+</a:t>
              </a:r>
              <a:r>
                <a:rPr altLang="it-IT" b="1" lang="it-IT" sz="2300">
                  <a:solidFill>
                    <a:srgbClr val="660033"/>
                  </a:solidFill>
                  <a:latin charset="0" panose="020B0604020202020204" pitchFamily="34" typeface="Arial"/>
                </a:rPr>
                <a:t>]</a:t>
              </a:r>
            </a:p>
          </p:txBody>
        </p:sp>
      </p:grpSp>
      <p:grpSp>
        <p:nvGrpSpPr>
          <p:cNvPr id="108" name="Gruppo 107"/>
          <p:cNvGrpSpPr>
            <a:grpSpLocks/>
          </p:cNvGrpSpPr>
          <p:nvPr/>
        </p:nvGrpSpPr>
        <p:grpSpPr>
          <a:xfrm>
            <a:off x="6908801" y="2922589"/>
            <a:ext cx="2555875" cy="828675"/>
            <a:chOff x="5384800" y="2923020"/>
            <a:chExt cx="2555875" cy="828605"/>
          </a:xfrm>
        </p:grpSpPr>
        <p:grpSp>
          <p:nvGrpSpPr>
            <p:cNvPr id="62480" name="Gruppo 43"/>
            <p:cNvGrpSpPr>
              <a:grpSpLocks/>
            </p:cNvGrpSpPr>
            <p:nvPr/>
          </p:nvGrpSpPr>
          <p:grpSpPr>
            <a:xfrm>
              <a:off x="5384800" y="2923020"/>
              <a:ext cx="2555875" cy="684213"/>
              <a:chOff x="5539860" y="3068959"/>
              <a:chExt cx="2555875" cy="684213"/>
            </a:xfrm>
          </p:grpSpPr>
          <p:sp>
            <p:nvSpPr>
              <p:cNvPr id="62482" name="Line 21"/>
              <p:cNvSpPr>
                <a:spLocks noChangeShapeType="1"/>
              </p:cNvSpPr>
              <p:nvPr/>
            </p:nvSpPr>
            <p:spPr>
              <a:xfrm>
                <a:off x="6165335" y="3491234"/>
                <a:ext cx="1930400" cy="0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 bIns="45710" lIns="91420" numCol="1" rIns="91420" tIns="45710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altLang="it-IT" lang="it-IT" sz="2400">
                  <a:solidFill>
                    <a:srgbClr val="000000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endParaRPr>
              </a:p>
            </p:txBody>
          </p:sp>
          <p:grpSp>
            <p:nvGrpSpPr>
              <p:cNvPr id="62483" name="Gruppo 42"/>
              <p:cNvGrpSpPr>
                <a:grpSpLocks/>
              </p:cNvGrpSpPr>
              <p:nvPr/>
            </p:nvGrpSpPr>
            <p:grpSpPr>
              <a:xfrm>
                <a:off x="5539860" y="3068959"/>
                <a:ext cx="2475706" cy="684213"/>
                <a:chOff x="5037138" y="3957016"/>
                <a:chExt cx="2475706" cy="684213"/>
              </a:xfrm>
            </p:grpSpPr>
            <p:sp>
              <p:nvSpPr>
                <p:cNvPr id="62484" name="Text Box 20"/>
                <p:cNvSpPr txBox="1">
                  <a:spLocks noChangeArrowheads="1"/>
                </p:cNvSpPr>
                <p:nvPr/>
              </p:nvSpPr>
              <p:spPr>
                <a:xfrm>
                  <a:off x="5037138" y="4022104"/>
                  <a:ext cx="1250950" cy="619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bIns="25940" lIns="51880" numCol="1" rIns="51880" tIns="25940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1pPr>
                  <a:lvl2pPr defTabSz="519113" indent="-285750" marL="7429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2pPr>
                  <a:lvl3pPr defTabSz="519113" indent="-228600" marL="11430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3pPr>
                  <a:lvl4pPr defTabSz="519113" indent="-228600" marL="16002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4pPr>
                  <a:lvl5pPr defTabSz="519113" indent="-228600" marL="2057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5pPr>
                  <a:lvl6pPr defTabSz="519113" eaLnBrk="0" fontAlgn="base" hangingPunct="0" indent="-228600" marL="25146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6pPr>
                  <a:lvl7pPr defTabSz="519113" eaLnBrk="0" fontAlgn="base" hangingPunct="0" indent="-228600" marL="29718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7pPr>
                  <a:lvl8pPr defTabSz="519113" eaLnBrk="0" fontAlgn="base" hangingPunct="0" indent="-228600" marL="34290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8pPr>
                  <a:lvl9pPr defTabSz="519113" eaLnBrk="0" fontAlgn="base" hangingPunct="0" indent="-228600" marL="38862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9pPr>
                </a:lstStyle>
                <a:p>
                  <a:pPr eaLnBrk="0" fontAlgn="base" hangingPunct="0">
                    <a:lnSpc>
                      <a:spcPct val="16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altLang="it-IT" lang="it-IT" sz="2300">
                      <a:solidFill>
                        <a:srgbClr val="006600"/>
                      </a:solidFill>
                      <a:latin charset="0" panose="020B0604020202020204" pitchFamily="34" typeface="Arial"/>
                    </a:rPr>
                    <a:t>K</a:t>
                  </a:r>
                  <a:r>
                    <a:rPr altLang="it-IT" baseline="-25000" lang="it-IT" sz="2300">
                      <a:solidFill>
                        <a:srgbClr val="006600"/>
                      </a:solidFill>
                      <a:latin charset="0" panose="020B0604020202020204" pitchFamily="34" typeface="Arial"/>
                    </a:rPr>
                    <a:t>a</a:t>
                  </a:r>
                  <a:r>
                    <a:rPr altLang="it-IT" lang="it-IT" sz="2300">
                      <a:solidFill>
                        <a:srgbClr val="006600"/>
                      </a:solidFill>
                      <a:latin charset="0" panose="020B0604020202020204" pitchFamily="34" typeface="Arial"/>
                    </a:rPr>
                    <a:t>=</a:t>
                  </a:r>
                </a:p>
              </p:txBody>
            </p:sp>
            <p:sp>
              <p:nvSpPr>
                <p:cNvPr id="62485" name="Rectangle 23"/>
                <p:cNvSpPr>
                  <a:spLocks noChangeArrowheads="1"/>
                </p:cNvSpPr>
                <p:nvPr/>
              </p:nvSpPr>
              <p:spPr>
                <a:xfrm>
                  <a:off x="5694363" y="3957016"/>
                  <a:ext cx="1697037" cy="406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bIns="25940" lIns="51880" numCol="1" rIns="51880" tIns="25940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1pPr>
                  <a:lvl2pPr defTabSz="519113" indent="-285750" marL="7429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2pPr>
                  <a:lvl3pPr defTabSz="519113" indent="-228600" marL="11430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3pPr>
                  <a:lvl4pPr defTabSz="519113" indent="-228600" marL="16002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4pPr>
                  <a:lvl5pPr defTabSz="519113" indent="-228600" marL="2057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5pPr>
                  <a:lvl6pPr defTabSz="519113" eaLnBrk="0" fontAlgn="base" hangingPunct="0" indent="-228600" marL="25146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6pPr>
                  <a:lvl7pPr defTabSz="519113" eaLnBrk="0" fontAlgn="base" hangingPunct="0" indent="-228600" marL="29718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7pPr>
                  <a:lvl8pPr defTabSz="519113" eaLnBrk="0" fontAlgn="base" hangingPunct="0" indent="-228600" marL="34290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8pPr>
                  <a:lvl9pPr defTabSz="519113" eaLnBrk="0" fontAlgn="base" hangingPunct="0" indent="-228600" marL="38862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altLang="it-IT" lang="it-IT" sz="2300">
                      <a:solidFill>
                        <a:srgbClr val="006600"/>
                      </a:solidFill>
                      <a:latin charset="0" panose="020B0604020202020204" pitchFamily="34" typeface="Arial"/>
                    </a:rPr>
                    <a:t>[H</a:t>
                  </a:r>
                  <a:r>
                    <a:rPr altLang="it-IT" baseline="-25000" lang="it-IT" sz="2300">
                      <a:solidFill>
                        <a:srgbClr val="006600"/>
                      </a:solidFill>
                      <a:latin charset="0" panose="020B0604020202020204" pitchFamily="34" typeface="Arial"/>
                    </a:rPr>
                    <a:t>3</a:t>
                  </a:r>
                  <a:r>
                    <a:rPr altLang="it-IT" lang="it-IT" sz="2300">
                      <a:solidFill>
                        <a:srgbClr val="006600"/>
                      </a:solidFill>
                      <a:latin charset="0" panose="020B0604020202020204" pitchFamily="34" typeface="Arial"/>
                    </a:rPr>
                    <a:t>O</a:t>
                  </a:r>
                  <a:r>
                    <a:rPr altLang="it-IT" baseline="30000" lang="it-IT" sz="2300">
                      <a:solidFill>
                        <a:srgbClr val="006600"/>
                      </a:solidFill>
                      <a:latin charset="0" panose="020B0604020202020204" pitchFamily="34" typeface="Arial"/>
                    </a:rPr>
                    <a:t>+</a:t>
                  </a:r>
                  <a:r>
                    <a:rPr altLang="it-IT" lang="it-IT" sz="2300">
                      <a:solidFill>
                        <a:srgbClr val="006600"/>
                      </a:solidFill>
                      <a:latin charset="0" panose="020B0604020202020204" pitchFamily="34" typeface="Arial"/>
                    </a:rPr>
                    <a:t>]</a:t>
                  </a:r>
                </a:p>
              </p:txBody>
            </p:sp>
            <p:sp>
              <p:nvSpPr>
                <p:cNvPr id="62486" name="Rectangle 22"/>
                <p:cNvSpPr>
                  <a:spLocks noChangeArrowheads="1"/>
                </p:cNvSpPr>
                <p:nvPr/>
              </p:nvSpPr>
              <p:spPr>
                <a:xfrm>
                  <a:off x="6528594" y="3958940"/>
                  <a:ext cx="984250" cy="406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bIns="25940" lIns="51880" numCol="1" rIns="51880" tIns="25940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1pPr>
                  <a:lvl2pPr defTabSz="519113" indent="-285750" marL="7429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2pPr>
                  <a:lvl3pPr defTabSz="519113" indent="-228600" marL="11430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3pPr>
                  <a:lvl4pPr defTabSz="519113" indent="-228600" marL="16002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4pPr>
                  <a:lvl5pPr defTabSz="519113" indent="-228600" marL="2057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5pPr>
                  <a:lvl6pPr defTabSz="519113" eaLnBrk="0" fontAlgn="base" hangingPunct="0" indent="-228600" marL="25146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6pPr>
                  <a:lvl7pPr defTabSz="519113" eaLnBrk="0" fontAlgn="base" hangingPunct="0" indent="-228600" marL="29718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7pPr>
                  <a:lvl8pPr defTabSz="519113" eaLnBrk="0" fontAlgn="base" hangingPunct="0" indent="-228600" marL="34290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8pPr>
                  <a:lvl9pPr defTabSz="519113" eaLnBrk="0" fontAlgn="base" hangingPunct="0" indent="-228600" marL="38862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altLang="it-IT" lang="it-IT" sz="2300">
                      <a:solidFill>
                        <a:srgbClr val="006600"/>
                      </a:solidFill>
                      <a:latin charset="0" panose="020B0604020202020204" pitchFamily="34" typeface="Arial"/>
                    </a:rPr>
                    <a:t>[NH</a:t>
                  </a:r>
                  <a:r>
                    <a:rPr altLang="it-IT" baseline="-25000" lang="it-IT" sz="2300">
                      <a:solidFill>
                        <a:srgbClr val="006600"/>
                      </a:solidFill>
                      <a:latin charset="0" panose="020B0604020202020204" pitchFamily="34" typeface="Arial"/>
                    </a:rPr>
                    <a:t>3</a:t>
                  </a:r>
                  <a:r>
                    <a:rPr altLang="it-IT" lang="it-IT" sz="2300">
                      <a:solidFill>
                        <a:srgbClr val="006600"/>
                      </a:solidFill>
                      <a:latin charset="0" panose="020B0604020202020204" pitchFamily="34" typeface="Arial"/>
                    </a:rPr>
                    <a:t>]</a:t>
                  </a:r>
                </a:p>
              </p:txBody>
            </p:sp>
          </p:grpSp>
        </p:grpSp>
        <p:sp>
          <p:nvSpPr>
            <p:cNvPr id="62481" name="Rectangle 22"/>
            <p:cNvSpPr>
              <a:spLocks noChangeArrowheads="1"/>
            </p:cNvSpPr>
            <p:nvPr/>
          </p:nvSpPr>
          <p:spPr>
            <a:xfrm>
              <a:off x="6427525" y="3345295"/>
              <a:ext cx="984250" cy="406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300">
                  <a:solidFill>
                    <a:srgbClr val="006600"/>
                  </a:solidFill>
                  <a:latin charset="0" panose="020B0604020202020204" pitchFamily="34" typeface="Arial"/>
                </a:rPr>
                <a:t>[NH</a:t>
              </a:r>
              <a:r>
                <a:rPr altLang="it-IT" baseline="-25000" lang="it-IT" sz="2300">
                  <a:solidFill>
                    <a:srgbClr val="006600"/>
                  </a:solidFill>
                  <a:latin charset="0" panose="020B0604020202020204" pitchFamily="34" typeface="Arial"/>
                </a:rPr>
                <a:t>4</a:t>
              </a:r>
              <a:r>
                <a:rPr altLang="it-IT" b="1" baseline="42000" lang="it-IT" sz="2300">
                  <a:solidFill>
                    <a:srgbClr val="006600"/>
                  </a:solidFill>
                  <a:latin charset="0" panose="020B0604020202020204" pitchFamily="34" typeface="Arial"/>
                </a:rPr>
                <a:t>+</a:t>
              </a:r>
              <a:r>
                <a:rPr altLang="it-IT" lang="it-IT" sz="2300">
                  <a:solidFill>
                    <a:srgbClr val="006600"/>
                  </a:solidFill>
                  <a:latin charset="0" panose="020B0604020202020204" pitchFamily="34" typeface="Arial"/>
                </a:rPr>
                <a:t>]</a:t>
              </a:r>
            </a:p>
          </p:txBody>
        </p:sp>
      </p:grpSp>
      <p:sp>
        <p:nvSpPr>
          <p:cNvPr id="107" name="Text Box 27"/>
          <p:cNvSpPr txBox="1">
            <a:spLocks noChangeArrowheads="1"/>
          </p:cNvSpPr>
          <p:nvPr/>
        </p:nvSpPr>
        <p:spPr>
          <a:xfrm>
            <a:off x="1565276" y="4691064"/>
            <a:ext cx="17637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K</a:t>
            </a:r>
            <a:r>
              <a:rPr altLang="it-IT" b="1" baseline="-25000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w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 = K</a:t>
            </a:r>
            <a:r>
              <a:rPr altLang="it-IT" b="1" baseline="-25000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a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K</a:t>
            </a:r>
            <a:r>
              <a:rPr altLang="it-IT" b="1" baseline="-25000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b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 ;   </a:t>
            </a:r>
          </a:p>
        </p:txBody>
      </p:sp>
      <p:pic>
        <p:nvPicPr>
          <p:cNvPr id="2" name="Audio 1">
            <a:hlinkClick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5"/>
    </p:custDataLst>
    <p:extLst>
      <p:ext uri="{BB962C8B-B14F-4D97-AF65-F5344CB8AC3E}">
        <p14:creationId xmlns:p14="http://schemas.microsoft.com/office/powerpoint/2010/main" val="3841176072"/>
      </p:ext>
    </p:extLst>
  </p:cSld>
  <p:clrMapOvr>
    <a:masterClrMapping/>
  </p:clrMapOvr>
  <p:transition advTm="97881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 nodeType="clickPar">
                      <p:stCondLst>
                        <p:cond delay="indefinite"/>
                      </p:stCondLst>
                      <p:childTnLst>
                        <p:par>
                          <p:cTn fill="hold" id="3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 nodeType="clickPar">
                      <p:stCondLst>
                        <p:cond delay="indefinite"/>
                      </p:stCondLst>
                      <p:childTnLst>
                        <p:par>
                          <p:cTn fill="hold" id="3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 nodeType="clickPar">
                      <p:stCondLst>
                        <p:cond delay="indefinite"/>
                      </p:stCondLst>
                      <p:childTnLst>
                        <p:par>
                          <p:cTn fill="hold" id="4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4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 nodeType="clickPar">
                      <p:stCondLst>
                        <p:cond delay="indefinite"/>
                      </p:stCondLst>
                      <p:childTnLst>
                        <p:par>
                          <p:cTn fill="hold" id="4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4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47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grpId="0" spid="30"/>
      <p:bldP grpId="0" spid="37"/>
      <p:bldP grpId="0" spid="107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>
          <a:xfrm>
            <a:off x="2811463" y="404813"/>
            <a:ext cx="661670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 wrap="none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600">
                <a:solidFill>
                  <a:srgbClr val="FF3300"/>
                </a:solidFill>
                <a:latin charset="0" panose="030F0702030302020204" pitchFamily="66" typeface="Comic Sans MS"/>
              </a:rPr>
              <a:t>CASO III</a:t>
            </a:r>
            <a:r>
              <a:rPr altLang="it-IT" lang="it-IT" sz="2600">
                <a:solidFill>
                  <a:srgbClr val="000000"/>
                </a:solidFill>
                <a:latin charset="0" panose="030F0702030302020204" pitchFamily="66" typeface="Comic Sans MS"/>
              </a:rPr>
              <a:t>  	</a:t>
            </a:r>
          </a:p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300">
                <a:solidFill>
                  <a:srgbClr val="FF0000"/>
                </a:solidFill>
                <a:latin charset="0" panose="030F0702030302020204" pitchFamily="66" typeface="Comic Sans MS"/>
              </a:rPr>
              <a:t>Sali di Acido debole e Base forte (es. NaAc)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>
          <a:xfrm>
            <a:off x="1592264" y="2085976"/>
            <a:ext cx="896778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Na</a:t>
            </a:r>
            <a:r>
              <a:rPr altLang="it-IT" baseline="30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+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 non è acido né basico, ma Ac</a:t>
            </a:r>
            <a:r>
              <a:rPr altLang="it-IT" baseline="42000" lang="it-IT" sz="2400">
                <a:solidFill>
                  <a:srgbClr val="9900CC"/>
                </a:solidFill>
                <a:latin charset="0" panose="020B0604020202020204" pitchFamily="34" typeface="Arial"/>
              </a:rPr>
              <a:t>–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 è la base coniugata di HAc, acido debole </a:t>
            </a:r>
          </a:p>
        </p:txBody>
      </p:sp>
      <p:grpSp>
        <p:nvGrpSpPr>
          <p:cNvPr id="63492" name="Gruppo 23"/>
          <p:cNvGrpSpPr>
            <a:grpSpLocks/>
          </p:cNvGrpSpPr>
          <p:nvPr/>
        </p:nvGrpSpPr>
        <p:grpSpPr>
          <a:xfrm>
            <a:off x="3108326" y="882651"/>
            <a:ext cx="5927725" cy="1065213"/>
            <a:chOff x="1584967" y="883295"/>
            <a:chExt cx="5927725" cy="1064453"/>
          </a:xfrm>
        </p:grpSpPr>
        <p:sp>
          <p:nvSpPr>
            <p:cNvPr id="63533" name="Text Box 5"/>
            <p:cNvSpPr txBox="1">
              <a:spLocks noChangeArrowheads="1"/>
            </p:cNvSpPr>
            <p:nvPr/>
          </p:nvSpPr>
          <p:spPr>
            <a:xfrm>
              <a:off x="1584967" y="1525473"/>
              <a:ext cx="592772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NaAc				Na</a:t>
              </a:r>
              <a:r>
                <a:rPr altLang="it-IT" b="1" baseline="30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+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  +  Ac</a:t>
              </a:r>
              <a:r>
                <a:rPr altLang="it-IT" b="1" baseline="42000" lang="it-IT" sz="2400">
                  <a:solidFill>
                    <a:srgbClr val="660066"/>
                  </a:solidFill>
                  <a:latin charset="0" panose="020B0604020202020204" pitchFamily="34" typeface="Arial"/>
                </a:rPr>
                <a:t>–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 	(totale)</a:t>
              </a:r>
            </a:p>
          </p:txBody>
        </p:sp>
        <p:sp>
          <p:nvSpPr>
            <p:cNvPr id="63534" name="AutoShape 8"/>
            <p:cNvSpPr>
              <a:spLocks noChangeArrowheads="1"/>
            </p:cNvSpPr>
            <p:nvPr/>
          </p:nvSpPr>
          <p:spPr>
            <a:xfrm>
              <a:off x="3148054" y="883295"/>
              <a:ext cx="2284412" cy="52388"/>
            </a:xfrm>
            <a:prstGeom prst="bevel">
              <a:avLst>
                <a:gd fmla="val 50000" name="adj"/>
              </a:avLst>
            </a:prstGeom>
            <a:solidFill>
              <a:srgbClr val="FF6699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anchor="ctr" bIns="45710" lIns="91420" numCol="1" rIns="91420" tIns="45710"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lang="it-IT" sz="2400">
                <a:solidFill>
                  <a:srgbClr val="000000"/>
                </a:solidFill>
              </a:endParaRPr>
            </a:p>
          </p:txBody>
        </p:sp>
        <p:sp>
          <p:nvSpPr>
            <p:cNvPr id="63535" name="Line 9"/>
            <p:cNvSpPr>
              <a:spLocks noChangeShapeType="1"/>
            </p:cNvSpPr>
            <p:nvPr/>
          </p:nvSpPr>
          <p:spPr>
            <a:xfrm>
              <a:off x="2859088" y="1736610"/>
              <a:ext cx="900113" cy="0"/>
            </a:xfrm>
            <a:prstGeom prst="line">
              <a:avLst/>
            </a:prstGeom>
            <a:noFill/>
            <a:ln w="12700">
              <a:solidFill>
                <a:srgbClr val="660066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25" name="Gruppo 24"/>
          <p:cNvGrpSpPr>
            <a:grpSpLocks/>
          </p:cNvGrpSpPr>
          <p:nvPr/>
        </p:nvGrpSpPr>
        <p:grpSpPr>
          <a:xfrm>
            <a:off x="3082926" y="2809876"/>
            <a:ext cx="4003675" cy="422275"/>
            <a:chOff x="706438" y="3171825"/>
            <a:chExt cx="4003675" cy="422275"/>
          </a:xfrm>
        </p:grpSpPr>
        <p:sp>
          <p:nvSpPr>
            <p:cNvPr id="63530" name="Text Box 10"/>
            <p:cNvSpPr txBox="1">
              <a:spLocks noChangeArrowheads="1"/>
            </p:cNvSpPr>
            <p:nvPr/>
          </p:nvSpPr>
          <p:spPr>
            <a:xfrm>
              <a:off x="706438" y="3171825"/>
              <a:ext cx="400367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Ac</a:t>
              </a:r>
              <a:r>
                <a:rPr altLang="it-IT" b="1" baseline="42000" lang="it-IT" sz="2400">
                  <a:solidFill>
                    <a:srgbClr val="660066"/>
                  </a:solidFill>
                  <a:latin charset="0" panose="020B0604020202020204" pitchFamily="34" typeface="Arial"/>
                </a:rPr>
                <a:t>–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 + 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2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O		 HAc + OH</a:t>
              </a:r>
              <a:r>
                <a:rPr altLang="it-IT" b="1" baseline="42000" lang="it-IT" sz="2400">
                  <a:solidFill>
                    <a:srgbClr val="660066"/>
                  </a:solidFill>
                  <a:latin charset="0" panose="020B0604020202020204" pitchFamily="34" typeface="Arial"/>
                </a:rPr>
                <a:t>–</a:t>
              </a:r>
              <a:endPara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endParaRPr>
            </a:p>
          </p:txBody>
        </p:sp>
        <p:sp>
          <p:nvSpPr>
            <p:cNvPr id="63531" name="Line 11"/>
            <p:cNvSpPr>
              <a:spLocks noChangeShapeType="1"/>
            </p:cNvSpPr>
            <p:nvPr/>
          </p:nvSpPr>
          <p:spPr>
            <a:xfrm>
              <a:off x="2381251" y="3324225"/>
              <a:ext cx="477837" cy="0"/>
            </a:xfrm>
            <a:prstGeom prst="line">
              <a:avLst/>
            </a:prstGeom>
            <a:noFill/>
            <a:ln w="12700">
              <a:solidFill>
                <a:srgbClr val="660066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3532" name="Line 12"/>
            <p:cNvSpPr>
              <a:spLocks noChangeShapeType="1"/>
            </p:cNvSpPr>
            <p:nvPr/>
          </p:nvSpPr>
          <p:spPr>
            <a:xfrm flipH="1" flipV="1">
              <a:off x="2381251" y="3422650"/>
              <a:ext cx="477837" cy="0"/>
            </a:xfrm>
            <a:prstGeom prst="line">
              <a:avLst/>
            </a:prstGeom>
            <a:noFill/>
            <a:ln w="12700">
              <a:solidFill>
                <a:srgbClr val="660066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26" name="Gruppo 25"/>
          <p:cNvGrpSpPr>
            <a:grpSpLocks/>
          </p:cNvGrpSpPr>
          <p:nvPr/>
        </p:nvGrpSpPr>
        <p:grpSpPr>
          <a:xfrm>
            <a:off x="7500938" y="2608263"/>
            <a:ext cx="2354262" cy="825500"/>
            <a:chOff x="4957763" y="2949575"/>
            <a:chExt cx="2354263" cy="825500"/>
          </a:xfrm>
        </p:grpSpPr>
        <p:sp>
          <p:nvSpPr>
            <p:cNvPr id="63526" name="Text Box 13"/>
            <p:cNvSpPr txBox="1">
              <a:spLocks noChangeArrowheads="1"/>
            </p:cNvSpPr>
            <p:nvPr/>
          </p:nvSpPr>
          <p:spPr>
            <a:xfrm>
              <a:off x="4957763" y="3014662"/>
              <a:ext cx="1250950" cy="61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6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300">
                  <a:solidFill>
                    <a:srgbClr val="006600"/>
                  </a:solidFill>
                  <a:latin charset="0" panose="020B0604020202020204" pitchFamily="34" typeface="Arial"/>
                </a:rPr>
                <a:t>K</a:t>
              </a:r>
              <a:r>
                <a:rPr altLang="it-IT" baseline="-25000" lang="it-IT" sz="2300">
                  <a:solidFill>
                    <a:srgbClr val="006600"/>
                  </a:solidFill>
                  <a:latin charset="0" panose="020B0604020202020204" pitchFamily="34" typeface="Arial"/>
                </a:rPr>
                <a:t>b</a:t>
              </a:r>
              <a:r>
                <a:rPr altLang="it-IT" lang="it-IT" sz="2300">
                  <a:solidFill>
                    <a:srgbClr val="006600"/>
                  </a:solidFill>
                  <a:latin charset="0" panose="020B0604020202020204" pitchFamily="34" typeface="Arial"/>
                </a:rPr>
                <a:t>=</a:t>
              </a:r>
            </a:p>
          </p:txBody>
        </p:sp>
        <p:sp>
          <p:nvSpPr>
            <p:cNvPr id="63527" name="Line 14"/>
            <p:cNvSpPr>
              <a:spLocks noChangeShapeType="1"/>
            </p:cNvSpPr>
            <p:nvPr/>
          </p:nvSpPr>
          <p:spPr>
            <a:xfrm>
              <a:off x="5568951" y="3375025"/>
              <a:ext cx="173513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3528" name="Rectangle 15"/>
            <p:cNvSpPr>
              <a:spLocks noChangeArrowheads="1"/>
            </p:cNvSpPr>
            <p:nvPr/>
          </p:nvSpPr>
          <p:spPr>
            <a:xfrm>
              <a:off x="5970588" y="3368675"/>
              <a:ext cx="98425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300">
                  <a:solidFill>
                    <a:srgbClr val="006600"/>
                  </a:solidFill>
                  <a:latin charset="0" panose="020B0604020202020204" pitchFamily="34" typeface="Arial"/>
                </a:rPr>
                <a:t>[Ac</a:t>
              </a:r>
              <a:r>
                <a:rPr altLang="it-IT" b="1" baseline="42000" lang="it-IT" sz="2400">
                  <a:solidFill>
                    <a:srgbClr val="660066"/>
                  </a:solidFill>
                  <a:latin charset="0" panose="020B0604020202020204" pitchFamily="34" typeface="Arial"/>
                </a:rPr>
                <a:t>– </a:t>
              </a:r>
              <a:r>
                <a:rPr altLang="it-IT" lang="it-IT" sz="2300">
                  <a:solidFill>
                    <a:srgbClr val="006600"/>
                  </a:solidFill>
                  <a:latin charset="0" panose="020B0604020202020204" pitchFamily="34" typeface="Arial"/>
                </a:rPr>
                <a:t>]</a:t>
              </a:r>
            </a:p>
          </p:txBody>
        </p:sp>
        <p:sp>
          <p:nvSpPr>
            <p:cNvPr id="63529" name="Rectangle 16"/>
            <p:cNvSpPr>
              <a:spLocks noChangeArrowheads="1"/>
            </p:cNvSpPr>
            <p:nvPr/>
          </p:nvSpPr>
          <p:spPr>
            <a:xfrm>
              <a:off x="5614988" y="2949575"/>
              <a:ext cx="169703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300">
                  <a:solidFill>
                    <a:srgbClr val="006600"/>
                  </a:solidFill>
                  <a:latin charset="0" panose="020B0604020202020204" pitchFamily="34" typeface="Arial"/>
                </a:rPr>
                <a:t>[HAc] [OH</a:t>
              </a:r>
              <a:r>
                <a:rPr altLang="it-IT" b="1" baseline="42000" lang="it-IT" sz="2400">
                  <a:solidFill>
                    <a:srgbClr val="006600"/>
                  </a:solidFill>
                  <a:latin charset="0" panose="020B0604020202020204" pitchFamily="34" typeface="Arial"/>
                </a:rPr>
                <a:t>– </a:t>
              </a:r>
              <a:r>
                <a:rPr altLang="it-IT" lang="it-IT" sz="2300">
                  <a:solidFill>
                    <a:srgbClr val="006600"/>
                  </a:solidFill>
                  <a:latin charset="0" panose="020B0604020202020204" pitchFamily="34" typeface="Arial"/>
                </a:rPr>
                <a:t>]</a:t>
              </a:r>
            </a:p>
          </p:txBody>
        </p:sp>
      </p:grpSp>
      <p:sp>
        <p:nvSpPr>
          <p:cNvPr id="63495" name="AutoShape 8"/>
          <p:cNvSpPr>
            <a:spLocks noChangeArrowheads="1"/>
          </p:cNvSpPr>
          <p:nvPr/>
        </p:nvSpPr>
        <p:spPr>
          <a:xfrm>
            <a:off x="4676776" y="188914"/>
            <a:ext cx="2284413" cy="52387"/>
          </a:xfrm>
          <a:prstGeom prst="bevel">
            <a:avLst>
              <a:gd fmla="val 50000" name="adj"/>
            </a:avLst>
          </a:prstGeom>
          <a:solidFill>
            <a:srgbClr val="FF66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anchor="ctr" bIns="45710" lIns="91420" numCol="1" rIns="91420" tIns="45710"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altLang="it-IT" lang="it-IT" sz="2400">
              <a:solidFill>
                <a:srgbClr val="000000"/>
              </a:solidFill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>
          <a:xfrm>
            <a:off x="1662114" y="4322764"/>
            <a:ext cx="1825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K</a:t>
            </a:r>
            <a:r>
              <a:rPr altLang="it-IT" b="1" baseline="-25000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w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 = K</a:t>
            </a:r>
            <a:r>
              <a:rPr altLang="it-IT" b="1" baseline="-25000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a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K</a:t>
            </a:r>
            <a:r>
              <a:rPr altLang="it-IT" b="1" baseline="-25000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b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 ; </a:t>
            </a:r>
            <a:endParaRPr altLang="it-IT" b="1" baseline="-25000" lang="it-IT" sz="2400">
              <a:solidFill>
                <a:srgbClr val="660066"/>
              </a:solidFill>
              <a:latin charset="0" panose="030F0702030302020204" pitchFamily="66" typeface="Comic Sans MS"/>
            </a:endParaRP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>
          <a:xfrm>
            <a:off x="1592263" y="3698876"/>
            <a:ext cx="93726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Per calcolare K</a:t>
            </a:r>
            <a:r>
              <a:rPr altLang="it-IT" baseline="-25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b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 di Ac, conoscendo K</a:t>
            </a:r>
            <a:r>
              <a:rPr altLang="it-IT" baseline="-25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a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 di HA</a:t>
            </a:r>
            <a:r>
              <a:rPr altLang="it-IT" b="1" baseline="42000" lang="it-IT" sz="2400">
                <a:solidFill>
                  <a:srgbClr val="9900CC"/>
                </a:solidFill>
                <a:latin charset="0" panose="020B0604020202020204" pitchFamily="34" typeface="Arial"/>
              </a:rPr>
              <a:t>–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, si ha: </a:t>
            </a:r>
          </a:p>
        </p:txBody>
      </p:sp>
      <p:grpSp>
        <p:nvGrpSpPr>
          <p:cNvPr id="36" name="Gruppo 35"/>
          <p:cNvGrpSpPr>
            <a:grpSpLocks/>
          </p:cNvGrpSpPr>
          <p:nvPr/>
        </p:nvGrpSpPr>
        <p:grpSpPr>
          <a:xfrm>
            <a:off x="1720850" y="5507038"/>
            <a:ext cx="4171950" cy="874712"/>
            <a:chOff x="196698" y="5506937"/>
            <a:chExt cx="4172180" cy="874391"/>
          </a:xfrm>
        </p:grpSpPr>
        <p:sp>
          <p:nvSpPr>
            <p:cNvPr id="63515" name="Text Box 22"/>
            <p:cNvSpPr txBox="1">
              <a:spLocks noChangeArrowheads="1"/>
            </p:cNvSpPr>
            <p:nvPr/>
          </p:nvSpPr>
          <p:spPr>
            <a:xfrm>
              <a:off x="196698" y="5728369"/>
              <a:ext cx="2776537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[OH</a:t>
              </a:r>
              <a:r>
                <a:rPr altLang="it-IT" b="1" baseline="42000" lang="it-IT" sz="2400">
                  <a:solidFill>
                    <a:srgbClr val="660066"/>
                  </a:solidFill>
                  <a:latin charset="0" panose="020B0604020202020204" pitchFamily="34" typeface="Arial"/>
                </a:rPr>
                <a:t>– 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] </a:t>
              </a:r>
            </a:p>
          </p:txBody>
        </p:sp>
        <p:sp>
          <p:nvSpPr>
            <p:cNvPr id="63516" name="Rectangle 27"/>
            <p:cNvSpPr>
              <a:spLocks noChangeArrowheads="1"/>
            </p:cNvSpPr>
            <p:nvPr/>
          </p:nvSpPr>
          <p:spPr>
            <a:xfrm>
              <a:off x="1231046" y="5728369"/>
              <a:ext cx="2730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20B0604020202020204" pitchFamily="34" typeface="Arial"/>
                  <a:sym charset="2" panose="05050102010706020507" pitchFamily="18" typeface="Symbol"/>
                </a:rPr>
                <a:t></a:t>
              </a:r>
            </a:p>
          </p:txBody>
        </p:sp>
        <p:sp>
          <p:nvSpPr>
            <p:cNvPr id="63517" name="Rectangle 29"/>
            <p:cNvSpPr>
              <a:spLocks noChangeArrowheads="1"/>
            </p:cNvSpPr>
            <p:nvPr/>
          </p:nvSpPr>
          <p:spPr>
            <a:xfrm>
              <a:off x="1835696" y="5713388"/>
              <a:ext cx="734754" cy="667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K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b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C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B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b="1" baseline="-25000" lang="it-IT" sz="2400">
                <a:solidFill>
                  <a:srgbClr val="660066"/>
                </a:solidFill>
                <a:latin charset="0" panose="030F0702030302020204" pitchFamily="66" typeface="Comic Sans MS"/>
              </a:endParaRPr>
            </a:p>
          </p:txBody>
        </p:sp>
        <p:graphicFrame>
          <p:nvGraphicFramePr>
            <p:cNvPr id="63518" name="Object 30"/>
            <p:cNvGraphicFramePr>
              <a:graphicFrameLocks noChangeAspect="1"/>
            </p:cNvGraphicFramePr>
            <p:nvPr/>
          </p:nvGraphicFramePr>
          <p:xfrm>
            <a:off x="1483741" y="5506937"/>
            <a:ext cx="814387" cy="725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imgH="253890" imgW="228501" name="Equazione" progId="Equation.3" r:id="rId4" spid="_x0000_s3084">
                    <p:embed/>
                  </p:oleObj>
                </mc:Choice>
                <mc:Fallback>
                  <p:oleObj imgH="253890" imgW="228501" name="Equazione" progId="Equation.3" r:id="rId6" spid="_x0000_s3084">
                    <p:embed/>
                    <p:pic>
                      <p:nvPicPr>
                        <p:cNvPr id="63518" name="Object 30"/>
                        <p:cNvPicPr>
                          <a:picLocks noChangeArrowheads="1" noChangeAspect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>
                        <a:xfrm>
                          <a:off x="1483741" y="5506937"/>
                          <a:ext cx="814387" cy="7254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algn="ctr" dir="2700000" dist="35921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519" name="Rectangle 27"/>
            <p:cNvSpPr>
              <a:spLocks noChangeArrowheads="1"/>
            </p:cNvSpPr>
            <p:nvPr/>
          </p:nvSpPr>
          <p:spPr>
            <a:xfrm>
              <a:off x="2682595" y="5728369"/>
              <a:ext cx="2730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20B0604020202020204" pitchFamily="34" typeface="Arial"/>
                  <a:sym charset="2" panose="05050102010706020507" pitchFamily="18" typeface="Symbol"/>
                </a:rPr>
                <a:t></a:t>
              </a:r>
            </a:p>
          </p:txBody>
        </p:sp>
        <p:grpSp>
          <p:nvGrpSpPr>
            <p:cNvPr id="63520" name="Gruppo 34"/>
            <p:cNvGrpSpPr>
              <a:grpSpLocks/>
            </p:cNvGrpSpPr>
            <p:nvPr/>
          </p:nvGrpSpPr>
          <p:grpSpPr>
            <a:xfrm>
              <a:off x="2992005" y="5517232"/>
              <a:ext cx="1376873" cy="864096"/>
              <a:chOff x="2992005" y="5517232"/>
              <a:chExt cx="1376873" cy="864096"/>
            </a:xfrm>
          </p:grpSpPr>
          <p:graphicFrame>
            <p:nvGraphicFramePr>
              <p:cNvPr id="63521" name="Object 31"/>
              <p:cNvGraphicFramePr>
                <a:graphicFrameLocks noChangeAspect="1"/>
              </p:cNvGraphicFramePr>
              <p:nvPr/>
            </p:nvGraphicFramePr>
            <p:xfrm>
              <a:off x="2992005" y="5517232"/>
              <a:ext cx="814388" cy="7254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imgH="253890" imgW="228501" name="Equazione" progId="Equation.3" r:id="rId9" spid="_x0000_s3085">
                      <p:embed/>
                    </p:oleObj>
                  </mc:Choice>
                  <mc:Fallback>
                    <p:oleObj imgH="253890" imgW="228501" name="Equazione" progId="Equation.3" r:id="rId11" spid="_x0000_s3085">
                      <p:embed/>
                      <p:pic>
                        <p:nvPicPr>
                          <p:cNvPr id="63521" name="Object 31"/>
                          <p:cNvPicPr>
                            <a:picLocks noChangeArrowheads="1" noChangeAspect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>
                          <a:xfrm>
                            <a:off x="2992005" y="5517232"/>
                            <a:ext cx="814388" cy="7254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algn="ctr" dir="2700000" dist="35921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3522" name="Line 24"/>
              <p:cNvSpPr>
                <a:spLocks noChangeShapeType="1"/>
              </p:cNvSpPr>
              <p:nvPr/>
            </p:nvSpPr>
            <p:spPr>
              <a:xfrm>
                <a:off x="3335416" y="6011441"/>
                <a:ext cx="633412" cy="0"/>
              </a:xfrm>
              <a:prstGeom prst="line">
                <a:avLst/>
              </a:prstGeom>
              <a:noFill/>
              <a:ln w="3810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 bIns="45710" lIns="91420" numCol="1" rIns="91420" tIns="45710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altLang="it-IT" lang="it-IT" sz="2400">
                  <a:solidFill>
                    <a:srgbClr val="000000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endParaRPr>
              </a:p>
            </p:txBody>
          </p:sp>
          <p:sp>
            <p:nvSpPr>
              <p:cNvPr id="63523" name="Text Box 25"/>
              <p:cNvSpPr txBox="1">
                <a:spLocks noChangeArrowheads="1"/>
              </p:cNvSpPr>
              <p:nvPr/>
            </p:nvSpPr>
            <p:spPr>
              <a:xfrm>
                <a:off x="3400503" y="5573291"/>
                <a:ext cx="503238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K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w</a:t>
                </a:r>
                <a:endPara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endParaRPr>
              </a:p>
            </p:txBody>
          </p:sp>
          <p:sp>
            <p:nvSpPr>
              <p:cNvPr id="63524" name="Text Box 26"/>
              <p:cNvSpPr txBox="1">
                <a:spLocks noChangeArrowheads="1"/>
              </p:cNvSpPr>
              <p:nvPr/>
            </p:nvSpPr>
            <p:spPr>
              <a:xfrm>
                <a:off x="3403678" y="5959053"/>
                <a:ext cx="496888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K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a</a:t>
                </a:r>
                <a:endParaRPr altLang="it-IT" lang="it-IT" sz="2400">
                  <a:solidFill>
                    <a:srgbClr val="660066"/>
                  </a:solidFill>
                  <a:latin charset="0" panose="030F0702030302020204" pitchFamily="66" typeface="Comic Sans MS"/>
                </a:endParaRPr>
              </a:p>
            </p:txBody>
          </p:sp>
          <p:sp>
            <p:nvSpPr>
              <p:cNvPr id="63525" name="Rectangle 29"/>
              <p:cNvSpPr>
                <a:spLocks noChangeArrowheads="1"/>
              </p:cNvSpPr>
              <p:nvPr/>
            </p:nvSpPr>
            <p:spPr>
              <a:xfrm>
                <a:off x="3973591" y="5811416"/>
                <a:ext cx="395287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C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s</a:t>
                </a:r>
              </a:p>
            </p:txBody>
          </p:sp>
        </p:grpSp>
      </p:grpSp>
      <p:grpSp>
        <p:nvGrpSpPr>
          <p:cNvPr id="43" name="Gruppo 42"/>
          <p:cNvGrpSpPr>
            <a:grpSpLocks/>
          </p:cNvGrpSpPr>
          <p:nvPr/>
        </p:nvGrpSpPr>
        <p:grpSpPr>
          <a:xfrm>
            <a:off x="7026276" y="5719764"/>
            <a:ext cx="2754313" cy="587375"/>
            <a:chOff x="5502758" y="5720458"/>
            <a:chExt cx="2754549" cy="587375"/>
          </a:xfrm>
        </p:grpSpPr>
        <p:grpSp>
          <p:nvGrpSpPr>
            <p:cNvPr id="63511" name="Gruppo 38"/>
            <p:cNvGrpSpPr>
              <a:grpSpLocks/>
            </p:cNvGrpSpPr>
            <p:nvPr/>
          </p:nvGrpSpPr>
          <p:grpSpPr>
            <a:xfrm>
              <a:off x="5502994" y="5720458"/>
              <a:ext cx="2754313" cy="587375"/>
              <a:chOff x="5502994" y="5720458"/>
              <a:chExt cx="2754313" cy="587375"/>
            </a:xfrm>
          </p:grpSpPr>
          <p:sp>
            <p:nvSpPr>
              <p:cNvPr id="63513" name="AutoShape 2"/>
              <p:cNvSpPr>
                <a:spLocks noChangeArrowheads="1"/>
              </p:cNvSpPr>
              <p:nvPr/>
            </p:nvSpPr>
            <p:spPr>
              <a:xfrm>
                <a:off x="5599832" y="5785545"/>
                <a:ext cx="2657475" cy="522288"/>
              </a:xfrm>
              <a:prstGeom prst="roundRect">
                <a:avLst>
                  <a:gd fmla="val 16667" name="adj"/>
                </a:avLst>
              </a:prstGeom>
              <a:solidFill>
                <a:srgbClr val="FF9933">
                  <a:alpha val="50195"/>
                </a:srgbClr>
              </a:solidFill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 anchor="ctr" bIns="25940" lIns="51880" numCol="1" rIns="51880" tIns="25940" wrap="none"/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altLang="it-IT" lang="it-IT" sz="1400">
                  <a:solidFill>
                    <a:srgbClr val="FF5050"/>
                  </a:solidFill>
                </a:endParaRPr>
              </a:p>
            </p:txBody>
          </p:sp>
          <p:sp>
            <p:nvSpPr>
              <p:cNvPr id="63514" name="AutoShape 3"/>
              <p:cNvSpPr>
                <a:spLocks noChangeArrowheads="1"/>
              </p:cNvSpPr>
              <p:nvPr/>
            </p:nvSpPr>
            <p:spPr>
              <a:xfrm>
                <a:off x="5502994" y="5720458"/>
                <a:ext cx="2657475" cy="522287"/>
              </a:xfrm>
              <a:prstGeom prst="roundRect">
                <a:avLst>
                  <a:gd fmla="val 16667" name="adj"/>
                </a:avLst>
              </a:prstGeom>
              <a:solidFill>
                <a:srgbClr val="FF5050"/>
              </a:solidFill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 anchor="ctr" bIns="25940" lIns="51880" numCol="1" rIns="51880" tIns="25940" wrap="none"/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altLang="it-IT" lang="it-IT" sz="1400">
                  <a:solidFill>
                    <a:srgbClr val="FF5050"/>
                  </a:solidFill>
                </a:endParaRPr>
              </a:p>
            </p:txBody>
          </p:sp>
        </p:grpSp>
        <p:sp>
          <p:nvSpPr>
            <p:cNvPr id="63512" name="Rectangle 32"/>
            <p:cNvSpPr>
              <a:spLocks noChangeArrowheads="1"/>
            </p:cNvSpPr>
            <p:nvPr/>
          </p:nvSpPr>
          <p:spPr>
            <a:xfrm>
              <a:off x="5502758" y="5793934"/>
              <a:ext cx="270827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FFCC99"/>
                  </a:solidFill>
                  <a:latin charset="0" panose="030F0702030302020204" pitchFamily="66" typeface="Comic Sans MS"/>
                </a:rPr>
                <a:t>(il pH è BASICO)</a:t>
              </a:r>
              <a:endParaRPr altLang="it-IT" b="1" baseline="-25000" lang="it-IT" sz="2400">
                <a:solidFill>
                  <a:srgbClr val="660066"/>
                </a:solidFill>
                <a:latin charset="0" panose="030F0702030302020204" pitchFamily="66" typeface="Comic Sans MS"/>
              </a:endParaRPr>
            </a:p>
          </p:txBody>
        </p:sp>
      </p:grpSp>
      <p:grpSp>
        <p:nvGrpSpPr>
          <p:cNvPr id="6" name="Gruppo 5"/>
          <p:cNvGrpSpPr>
            <a:grpSpLocks/>
          </p:cNvGrpSpPr>
          <p:nvPr/>
        </p:nvGrpSpPr>
        <p:grpSpPr>
          <a:xfrm>
            <a:off x="3597275" y="4079875"/>
            <a:ext cx="7429500" cy="1047750"/>
            <a:chOff x="2073275" y="4079873"/>
            <a:chExt cx="7429177" cy="1047752"/>
          </a:xfrm>
        </p:grpSpPr>
        <p:sp>
          <p:nvSpPr>
            <p:cNvPr id="63501" name="Line 19"/>
            <p:cNvSpPr>
              <a:spLocks noChangeShapeType="1"/>
            </p:cNvSpPr>
            <p:nvPr/>
          </p:nvSpPr>
          <p:spPr>
            <a:xfrm>
              <a:off x="7092950" y="4548188"/>
              <a:ext cx="679450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grpSp>
          <p:nvGrpSpPr>
            <p:cNvPr id="63502" name="Gruppo 4"/>
            <p:cNvGrpSpPr>
              <a:grpSpLocks/>
            </p:cNvGrpSpPr>
            <p:nvPr/>
          </p:nvGrpSpPr>
          <p:grpSpPr>
            <a:xfrm>
              <a:off x="2073275" y="4079873"/>
              <a:ext cx="7429177" cy="1047752"/>
              <a:chOff x="2073275" y="4079873"/>
              <a:chExt cx="7429177" cy="1047752"/>
            </a:xfrm>
          </p:grpSpPr>
          <p:grpSp>
            <p:nvGrpSpPr>
              <p:cNvPr id="63503" name="Gruppo 2"/>
              <p:cNvGrpSpPr>
                <a:grpSpLocks/>
              </p:cNvGrpSpPr>
              <p:nvPr/>
            </p:nvGrpSpPr>
            <p:grpSpPr>
              <a:xfrm>
                <a:off x="2073275" y="4079873"/>
                <a:ext cx="7429177" cy="1047752"/>
                <a:chOff x="2073275" y="4079873"/>
                <a:chExt cx="7429177" cy="1047752"/>
              </a:xfrm>
            </p:grpSpPr>
            <p:grpSp>
              <p:nvGrpSpPr>
                <p:cNvPr id="63505" name="Gruppo 27"/>
                <p:cNvGrpSpPr>
                  <a:grpSpLocks/>
                </p:cNvGrpSpPr>
                <p:nvPr/>
              </p:nvGrpSpPr>
              <p:grpSpPr>
                <a:xfrm>
                  <a:off x="2073275" y="4173538"/>
                  <a:ext cx="6858000" cy="954087"/>
                  <a:chOff x="2178495" y="3470960"/>
                  <a:chExt cx="6858000" cy="954088"/>
                </a:xfrm>
              </p:grpSpPr>
              <p:sp>
                <p:nvSpPr>
                  <p:cNvPr id="63507" name="Text Box 18"/>
                  <p:cNvSpPr txBox="1">
                    <a:spLocks noChangeArrowheads="1"/>
                  </p:cNvSpPr>
                  <p:nvPr/>
                </p:nvSpPr>
                <p:spPr>
                  <a:xfrm>
                    <a:off x="2178495" y="3564858"/>
                    <a:ext cx="6858000" cy="4222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bIns="25940" lIns="51880" numCol="1" rIns="51880" tIns="25940">
                    <a:spAutoFit/>
                  </a:bodyPr>
                  <a:lstStyle>
                    <a:lvl1pPr defTabSz="51911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1pPr>
                    <a:lvl2pPr defTabSz="519113" indent="-285750" marL="7429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2pPr>
                    <a:lvl3pPr defTabSz="519113" indent="-228600" marL="11430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3pPr>
                    <a:lvl4pPr defTabSz="519113" indent="-228600" marL="16002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4pPr>
                    <a:lvl5pPr defTabSz="519113" indent="-228600" marL="2057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5pPr>
                    <a:lvl6pPr defTabSz="519113" eaLnBrk="0" fontAlgn="base" hangingPunct="0" indent="-228600" marL="251460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6pPr>
                    <a:lvl7pPr defTabSz="519113" eaLnBrk="0" fontAlgn="base" hangingPunct="0" indent="-228600" marL="297180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7pPr>
                    <a:lvl8pPr defTabSz="519113" eaLnBrk="0" fontAlgn="base" hangingPunct="0" indent="-228600" marL="342900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8pPr>
                    <a:lvl9pPr defTabSz="519113" eaLnBrk="0" fontAlgn="base" hangingPunct="0" indent="-228600" marL="388620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altLang="it-IT" b="1" lang="it-IT" sz="2400">
                        <a:solidFill>
                          <a:srgbClr val="660066"/>
                        </a:solidFill>
                        <a:latin charset="0" panose="030F0702030302020204" pitchFamily="66" typeface="Comic Sans MS"/>
                      </a:rPr>
                      <a:t>K</a:t>
                    </a:r>
                    <a:r>
                      <a:rPr altLang="it-IT" b="1" baseline="-25000" lang="it-IT" sz="2400">
                        <a:solidFill>
                          <a:srgbClr val="660066"/>
                        </a:solidFill>
                        <a:latin charset="0" panose="030F0702030302020204" pitchFamily="66" typeface="Comic Sans MS"/>
                      </a:rPr>
                      <a:t>b</a:t>
                    </a:r>
                    <a:r>
                      <a:rPr altLang="it-IT" b="1" lang="it-IT" sz="2400">
                        <a:solidFill>
                          <a:srgbClr val="660066"/>
                        </a:solidFill>
                        <a:latin charset="0" panose="030F0702030302020204" pitchFamily="66" typeface="Comic Sans MS"/>
                      </a:rPr>
                      <a:t> </a:t>
                    </a:r>
                    <a:r>
                      <a:rPr altLang="it-IT" lang="it-IT" sz="2200">
                        <a:solidFill>
                          <a:srgbClr val="660066"/>
                        </a:solidFill>
                        <a:latin charset="0" panose="030F0702030302020204" pitchFamily="66" typeface="Comic Sans MS"/>
                      </a:rPr>
                      <a:t>(di Ac</a:t>
                    </a:r>
                    <a:r>
                      <a:rPr altLang="it-IT" b="1" baseline="42000" lang="it-IT" sz="2400">
                        <a:solidFill>
                          <a:srgbClr val="660066"/>
                        </a:solidFill>
                        <a:latin charset="0" panose="020B0604020202020204" pitchFamily="34" typeface="Arial"/>
                      </a:rPr>
                      <a:t>– </a:t>
                    </a:r>
                    <a:r>
                      <a:rPr altLang="it-IT" lang="it-IT" sz="2200">
                        <a:solidFill>
                          <a:srgbClr val="660066"/>
                        </a:solidFill>
                        <a:latin charset="0" panose="030F0702030302020204" pitchFamily="66" typeface="Comic Sans MS"/>
                      </a:rPr>
                      <a:t>)</a:t>
                    </a:r>
                    <a:r>
                      <a:rPr altLang="it-IT" b="1" lang="it-IT" sz="2400">
                        <a:solidFill>
                          <a:srgbClr val="660066"/>
                        </a:solidFill>
                        <a:latin charset="0" panose="030F0702030302020204" pitchFamily="66" typeface="Comic Sans MS"/>
                      </a:rPr>
                      <a:t>=               [OH</a:t>
                    </a:r>
                    <a:r>
                      <a:rPr altLang="it-IT" b="1" baseline="42000" lang="it-IT" sz="2400">
                        <a:solidFill>
                          <a:srgbClr val="660066"/>
                        </a:solidFill>
                        <a:latin charset="0" panose="020B0604020202020204" pitchFamily="34" typeface="Arial"/>
                      </a:rPr>
                      <a:t>– </a:t>
                    </a:r>
                    <a:r>
                      <a:rPr altLang="it-IT" b="1" lang="it-IT" sz="2400">
                        <a:solidFill>
                          <a:srgbClr val="660066"/>
                        </a:solidFill>
                        <a:latin charset="0" panose="030F0702030302020204" pitchFamily="66" typeface="Comic Sans MS"/>
                      </a:rPr>
                      <a:t>]</a:t>
                    </a:r>
                    <a:r>
                      <a:rPr altLang="it-IT" b="1" baseline="30000" lang="it-IT" sz="2400">
                        <a:solidFill>
                          <a:srgbClr val="660066"/>
                        </a:solidFill>
                        <a:latin charset="0" panose="030F0702030302020204" pitchFamily="66" typeface="Comic Sans MS"/>
                      </a:rPr>
                      <a:t>2 </a:t>
                    </a:r>
                    <a:r>
                      <a:rPr altLang="it-IT" b="1" lang="it-IT" sz="2400">
                        <a:solidFill>
                          <a:srgbClr val="660066"/>
                        </a:solidFill>
                        <a:latin charset="0" panose="030F0702030302020204" pitchFamily="66" typeface="Comic Sans MS"/>
                      </a:rPr>
                      <a:t>=</a:t>
                    </a:r>
                    <a:endParaRPr altLang="it-IT" b="1" baseline="30000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endParaRPr>
                  </a:p>
                </p:txBody>
              </p:sp>
              <p:sp>
                <p:nvSpPr>
                  <p:cNvPr id="63508" name="Line 19"/>
                  <p:cNvSpPr>
                    <a:spLocks noChangeShapeType="1"/>
                  </p:cNvSpPr>
                  <p:nvPr/>
                </p:nvSpPr>
                <p:spPr>
                  <a:xfrm>
                    <a:off x="3967203" y="3904348"/>
                    <a:ext cx="67945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6600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anchor="ctr" bIns="45710" lIns="91420" numCol="1" rIns="91420" tIns="45710" wrap="none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altLang="it-IT" lang="it-IT" sz="2400">
                      <a:solidFill>
                        <a:srgbClr val="000000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endParaRPr>
                  </a:p>
                </p:txBody>
              </p:sp>
              <p:sp>
                <p:nvSpPr>
                  <p:cNvPr id="63509" name="Text Box 20"/>
                  <p:cNvSpPr txBox="1">
                    <a:spLocks noChangeArrowheads="1"/>
                  </p:cNvSpPr>
                  <p:nvPr/>
                </p:nvSpPr>
                <p:spPr>
                  <a:xfrm>
                    <a:off x="4005303" y="3470960"/>
                    <a:ext cx="569913" cy="4222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bIns="25940" lIns="51880" numCol="1" rIns="51880" tIns="25940">
                    <a:spAutoFit/>
                  </a:bodyPr>
                  <a:lstStyle>
                    <a:lvl1pPr defTabSz="51911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1pPr>
                    <a:lvl2pPr defTabSz="519113" indent="-285750" marL="7429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2pPr>
                    <a:lvl3pPr defTabSz="519113" indent="-228600" marL="11430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3pPr>
                    <a:lvl4pPr defTabSz="519113" indent="-228600" marL="16002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4pPr>
                    <a:lvl5pPr defTabSz="519113" indent="-228600" marL="2057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5pPr>
                    <a:lvl6pPr defTabSz="519113" eaLnBrk="0" fontAlgn="base" hangingPunct="0" indent="-228600" marL="251460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6pPr>
                    <a:lvl7pPr defTabSz="519113" eaLnBrk="0" fontAlgn="base" hangingPunct="0" indent="-228600" marL="297180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7pPr>
                    <a:lvl8pPr defTabSz="519113" eaLnBrk="0" fontAlgn="base" hangingPunct="0" indent="-228600" marL="342900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8pPr>
                    <a:lvl9pPr defTabSz="519113" eaLnBrk="0" fontAlgn="base" hangingPunct="0" indent="-228600" marL="388620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altLang="it-IT" b="1" lang="it-IT" sz="2400">
                        <a:solidFill>
                          <a:srgbClr val="660066"/>
                        </a:solidFill>
                        <a:latin charset="0" panose="030F0702030302020204" pitchFamily="66" typeface="Comic Sans MS"/>
                      </a:rPr>
                      <a:t>K</a:t>
                    </a:r>
                    <a:r>
                      <a:rPr altLang="it-IT" b="1" baseline="-25000" lang="it-IT" sz="2400">
                        <a:solidFill>
                          <a:srgbClr val="660066"/>
                        </a:solidFill>
                        <a:latin charset="0" panose="030F0702030302020204" pitchFamily="66" typeface="Comic Sans MS"/>
                      </a:rPr>
                      <a:t>w</a:t>
                    </a:r>
                    <a:endParaRPr altLang="it-IT" b="1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endParaRPr>
                  </a:p>
                </p:txBody>
              </p:sp>
              <p:sp>
                <p:nvSpPr>
                  <p:cNvPr id="63510" name="Text Box 21"/>
                  <p:cNvSpPr txBox="1">
                    <a:spLocks noChangeArrowheads="1"/>
                  </p:cNvSpPr>
                  <p:nvPr/>
                </p:nvSpPr>
                <p:spPr>
                  <a:xfrm>
                    <a:off x="4022766" y="4002773"/>
                    <a:ext cx="1782762" cy="4222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bIns="25940" lIns="51880" numCol="1" rIns="51880" tIns="25940">
                    <a:spAutoFit/>
                  </a:bodyPr>
                  <a:lstStyle>
                    <a:lvl1pPr defTabSz="51911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1pPr>
                    <a:lvl2pPr defTabSz="519113" indent="-285750" marL="7429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2pPr>
                    <a:lvl3pPr defTabSz="519113" indent="-228600" marL="11430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3pPr>
                    <a:lvl4pPr defTabSz="519113" indent="-228600" marL="16002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4pPr>
                    <a:lvl5pPr defTabSz="519113" indent="-228600" marL="2057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5pPr>
                    <a:lvl6pPr defTabSz="519113" eaLnBrk="0" fontAlgn="base" hangingPunct="0" indent="-228600" marL="251460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6pPr>
                    <a:lvl7pPr defTabSz="519113" eaLnBrk="0" fontAlgn="base" hangingPunct="0" indent="-228600" marL="297180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7pPr>
                    <a:lvl8pPr defTabSz="519113" eaLnBrk="0" fontAlgn="base" hangingPunct="0" indent="-228600" marL="342900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8pPr>
                    <a:lvl9pPr defTabSz="519113" eaLnBrk="0" fontAlgn="base" hangingPunct="0" indent="-228600" marL="388620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charset="0" panose="02020603050405020304" pitchFamily="18" typeface="Times New Roman"/>
                        <a:ea charset="-128" panose="020B0600070205080204" pitchFamily="34" typeface="MS PGothic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altLang="it-IT" b="1" lang="it-IT" sz="2400">
                        <a:solidFill>
                          <a:srgbClr val="660066"/>
                        </a:solidFill>
                        <a:latin charset="0" panose="030F0702030302020204" pitchFamily="66" typeface="Comic Sans MS"/>
                      </a:rPr>
                      <a:t>K</a:t>
                    </a:r>
                    <a:r>
                      <a:rPr altLang="it-IT" b="1" baseline="-25000" lang="it-IT" sz="2400">
                        <a:solidFill>
                          <a:srgbClr val="660066"/>
                        </a:solidFill>
                        <a:latin charset="0" panose="030F0702030302020204" pitchFamily="66" typeface="Comic Sans MS"/>
                      </a:rPr>
                      <a:t>a</a:t>
                    </a:r>
                    <a:r>
                      <a:rPr altLang="it-IT" lang="it-IT" sz="2400">
                        <a:solidFill>
                          <a:srgbClr val="660066"/>
                        </a:solidFill>
                        <a:latin charset="0" panose="030F0702030302020204" pitchFamily="66" typeface="Comic Sans MS"/>
                      </a:rPr>
                      <a:t> </a:t>
                    </a:r>
                    <a:r>
                      <a:rPr altLang="it-IT" lang="it-IT" sz="2200">
                        <a:solidFill>
                          <a:srgbClr val="660066"/>
                        </a:solidFill>
                        <a:latin charset="0" panose="030F0702030302020204" pitchFamily="66" typeface="Comic Sans MS"/>
                      </a:rPr>
                      <a:t>(di HAc)</a:t>
                    </a:r>
                    <a:endParaRPr altLang="it-IT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endParaRPr>
                  </a:p>
                </p:txBody>
              </p:sp>
            </p:grpSp>
            <p:sp>
              <p:nvSpPr>
                <p:cNvPr id="63506" name="Text Box 20"/>
                <p:cNvSpPr txBox="1">
                  <a:spLocks noChangeArrowheads="1"/>
                </p:cNvSpPr>
                <p:nvPr/>
              </p:nvSpPr>
              <p:spPr>
                <a:xfrm>
                  <a:off x="7092950" y="4079873"/>
                  <a:ext cx="2409502" cy="791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bIns="25940" lIns="51880" numCol="1" rIns="51880" tIns="25940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1pPr>
                  <a:lvl2pPr defTabSz="519113" indent="-285750" marL="7429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2pPr>
                  <a:lvl3pPr defTabSz="519113" indent="-228600" marL="11430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3pPr>
                  <a:lvl4pPr defTabSz="519113" indent="-228600" marL="16002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4pPr>
                  <a:lvl5pPr defTabSz="519113" indent="-228600" marL="2057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5pPr>
                  <a:lvl6pPr defTabSz="519113" eaLnBrk="0" fontAlgn="base" hangingPunct="0" indent="-228600" marL="25146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6pPr>
                  <a:lvl7pPr defTabSz="519113" eaLnBrk="0" fontAlgn="base" hangingPunct="0" indent="-228600" marL="29718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7pPr>
                  <a:lvl8pPr defTabSz="519113" eaLnBrk="0" fontAlgn="base" hangingPunct="0" indent="-228600" marL="34290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8pPr>
                  <a:lvl9pPr defTabSz="519113" eaLnBrk="0" fontAlgn="base" hangingPunct="0" indent="-228600" marL="388620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charset="0" panose="02020603050405020304" pitchFamily="18" typeface="Times New Roman"/>
                      <a:ea charset="-128" panose="020B0600070205080204" pitchFamily="34" typeface="MS PGothic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altLang="it-IT" b="1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K</a:t>
                  </a:r>
                  <a:r>
                    <a:rPr altLang="it-IT" b="1" baseline="-25000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w  </a:t>
                  </a:r>
                  <a:r>
                    <a:rPr altLang="it-IT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[Ac</a:t>
                  </a:r>
                  <a:r>
                    <a:rPr altLang="it-IT" baseline="30000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-</a:t>
                  </a:r>
                  <a:r>
                    <a:rPr altLang="it-IT" lang="it-IT" sz="2400">
                      <a:solidFill>
                        <a:srgbClr val="660066"/>
                      </a:solidFill>
                      <a:latin charset="0" panose="030F0702030302020204" pitchFamily="66" typeface="Comic Sans MS"/>
                    </a:rPr>
                    <a:t>]</a:t>
                  </a:r>
                  <a:endParaRPr altLang="it-IT" lang="it-IT" sz="2800">
                    <a:solidFill>
                      <a:srgbClr val="660066"/>
                    </a:solidFill>
                    <a:latin charset="0" panose="030F0702030302020204" pitchFamily="66" typeface="Comic Sans MS"/>
                  </a:endParaRP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endParaRPr>
                </a:p>
              </p:txBody>
            </p:sp>
          </p:grpSp>
          <p:sp>
            <p:nvSpPr>
              <p:cNvPr id="63504" name="Text Box 21"/>
              <p:cNvSpPr txBox="1">
                <a:spLocks noChangeArrowheads="1"/>
              </p:cNvSpPr>
              <p:nvPr/>
            </p:nvSpPr>
            <p:spPr>
              <a:xfrm>
                <a:off x="7148513" y="4646612"/>
                <a:ext cx="1782762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K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a</a:t>
                </a:r>
                <a:endParaRPr altLang="it-IT" lang="it-IT" sz="2400">
                  <a:solidFill>
                    <a:srgbClr val="660066"/>
                  </a:solidFill>
                  <a:latin charset="0" panose="030F0702030302020204" pitchFamily="66" typeface="Comic Sans MS"/>
                </a:endParaRPr>
              </a:p>
            </p:txBody>
          </p:sp>
        </p:grpSp>
      </p:grpSp>
      <p:pic>
        <p:nvPicPr>
          <p:cNvPr id="2" name="Audio 1">
            <a:hlinkClick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5"/>
    </p:custDataLst>
    <p:extLst>
      <p:ext uri="{BB962C8B-B14F-4D97-AF65-F5344CB8AC3E}">
        <p14:creationId xmlns:p14="http://schemas.microsoft.com/office/powerpoint/2010/main" val="519693919"/>
      </p:ext>
    </p:extLst>
  </p:cSld>
  <p:clrMapOvr>
    <a:masterClrMapping/>
  </p:clrMapOvr>
  <p:transition advTm="81164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 nodeType="clickPar">
                      <p:stCondLst>
                        <p:cond delay="indefinite"/>
                      </p:stCondLst>
                      <p:childTnLst>
                        <p:par>
                          <p:cTn fill="hold" id="3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 nodeType="clickPar">
                      <p:stCondLst>
                        <p:cond delay="indefinite"/>
                      </p:stCondLst>
                      <p:childTnLst>
                        <p:par>
                          <p:cTn fill="hold" id="3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39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grpId="0" spid="4"/>
      <p:bldP grpId="0" spid="27"/>
      <p:bldP grpId="0" spid="29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33"/>
          <p:cNvSpPr txBox="1">
            <a:spLocks noChangeArrowheads="1"/>
          </p:cNvSpPr>
          <p:nvPr/>
        </p:nvSpPr>
        <p:spPr>
          <a:xfrm>
            <a:off x="1919289" y="115888"/>
            <a:ext cx="8353425" cy="101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600">
                <a:solidFill>
                  <a:srgbClr val="990099"/>
                </a:solidFill>
                <a:latin charset="0" panose="030F0702030302020204" pitchFamily="66" typeface="Comic Sans MS"/>
              </a:rPr>
              <a:t>CASO IV</a:t>
            </a:r>
            <a:endParaRPr altLang="it-IT" lang="it-IT" sz="2600">
              <a:solidFill>
                <a:srgbClr val="000000"/>
              </a:solidFill>
              <a:latin charset="0" panose="030F0702030302020204" pitchFamily="66" typeface="Comic Sans MS"/>
            </a:endParaRPr>
          </a:p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600">
                <a:solidFill>
                  <a:srgbClr val="FF0000"/>
                </a:solidFill>
                <a:latin charset="0" panose="030F0702030302020204" pitchFamily="66" typeface="Comic Sans MS"/>
              </a:rPr>
              <a:t>Sali di Acido debole e Base debole (es. NH</a:t>
            </a:r>
            <a:r>
              <a:rPr altLang="it-IT" b="1" baseline="-25000" lang="it-IT" sz="2600">
                <a:solidFill>
                  <a:srgbClr val="FF0000"/>
                </a:solidFill>
                <a:latin charset="0" panose="030F0702030302020204" pitchFamily="66" typeface="Comic Sans MS"/>
              </a:rPr>
              <a:t>4</a:t>
            </a:r>
            <a:r>
              <a:rPr altLang="it-IT" b="1" lang="it-IT" sz="2600">
                <a:solidFill>
                  <a:srgbClr val="FF0000"/>
                </a:solidFill>
                <a:latin charset="0" panose="030F0702030302020204" pitchFamily="66" typeface="Comic Sans MS"/>
              </a:rPr>
              <a:t>Ac)</a:t>
            </a:r>
            <a:endParaRPr altLang="it-IT" lang="it-IT" sz="2600">
              <a:solidFill>
                <a:srgbClr val="000000"/>
              </a:solidFill>
              <a:latin charset="0" panose="030F0702030302020204" pitchFamily="66" typeface="Comic Sans MS"/>
            </a:endParaRPr>
          </a:p>
        </p:txBody>
      </p:sp>
      <p:sp>
        <p:nvSpPr>
          <p:cNvPr id="64515" name="AutoShape 34"/>
          <p:cNvSpPr>
            <a:spLocks noChangeArrowheads="1"/>
          </p:cNvSpPr>
          <p:nvPr/>
        </p:nvSpPr>
        <p:spPr>
          <a:xfrm>
            <a:off x="4946651" y="620714"/>
            <a:ext cx="2284413" cy="52387"/>
          </a:xfrm>
          <a:prstGeom prst="bevel">
            <a:avLst>
              <a:gd fmla="val 50000" name="adj"/>
            </a:avLst>
          </a:prstGeom>
          <a:solidFill>
            <a:schemeClr val="hlink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anchor="ctr" bIns="45710" lIns="91420" numCol="1" rIns="91420" tIns="45710"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altLang="it-IT" lang="it-IT" sz="2400">
              <a:solidFill>
                <a:srgbClr val="000000"/>
              </a:solidFill>
            </a:endParaRPr>
          </a:p>
        </p:txBody>
      </p:sp>
      <p:sp>
        <p:nvSpPr>
          <p:cNvPr id="64516" name="AutoShape 35"/>
          <p:cNvSpPr>
            <a:spLocks noChangeArrowheads="1"/>
          </p:cNvSpPr>
          <p:nvPr/>
        </p:nvSpPr>
        <p:spPr>
          <a:xfrm>
            <a:off x="4905376" y="115889"/>
            <a:ext cx="2284413" cy="52387"/>
          </a:xfrm>
          <a:prstGeom prst="bevel">
            <a:avLst>
              <a:gd fmla="val 50000" name="adj"/>
            </a:avLst>
          </a:prstGeom>
          <a:solidFill>
            <a:schemeClr val="hlink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anchor="ctr" bIns="45710" lIns="91420" numCol="1" rIns="91420" tIns="45710"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altLang="it-IT" lang="it-IT" sz="2400">
              <a:solidFill>
                <a:srgbClr val="000000"/>
              </a:solidFill>
            </a:endParaRPr>
          </a:p>
        </p:txBody>
      </p:sp>
      <p:grpSp>
        <p:nvGrpSpPr>
          <p:cNvPr id="64517" name="Gruppo 50"/>
          <p:cNvGrpSpPr>
            <a:grpSpLocks/>
          </p:cNvGrpSpPr>
          <p:nvPr/>
        </p:nvGrpSpPr>
        <p:grpSpPr>
          <a:xfrm>
            <a:off x="2927350" y="1268414"/>
            <a:ext cx="6453188" cy="422275"/>
            <a:chOff x="1403648" y="2132856"/>
            <a:chExt cx="6453188" cy="422275"/>
          </a:xfrm>
        </p:grpSpPr>
        <p:sp>
          <p:nvSpPr>
            <p:cNvPr id="64538" name="Text Box 36"/>
            <p:cNvSpPr txBox="1">
              <a:spLocks noChangeArrowheads="1"/>
            </p:cNvSpPr>
            <p:nvPr/>
          </p:nvSpPr>
          <p:spPr>
            <a:xfrm>
              <a:off x="1403648" y="2132856"/>
              <a:ext cx="6453188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NH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4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Ac				NH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4</a:t>
              </a:r>
              <a:r>
                <a:rPr altLang="it-IT" b="1" baseline="30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+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  +  Ac</a:t>
              </a:r>
              <a:r>
                <a:rPr altLang="it-IT" b="1" baseline="42000" lang="it-IT" sz="2400">
                  <a:solidFill>
                    <a:srgbClr val="660066"/>
                  </a:solidFill>
                  <a:latin charset="0" panose="020B0604020202020204" pitchFamily="34" typeface="Arial"/>
                </a:rPr>
                <a:t>–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 		(totale)</a:t>
              </a:r>
            </a:p>
          </p:txBody>
        </p:sp>
        <p:sp>
          <p:nvSpPr>
            <p:cNvPr id="64539" name="Line 37"/>
            <p:cNvSpPr>
              <a:spLocks noChangeShapeType="1"/>
            </p:cNvSpPr>
            <p:nvPr/>
          </p:nvSpPr>
          <p:spPr>
            <a:xfrm>
              <a:off x="2697461" y="2332881"/>
              <a:ext cx="900112" cy="0"/>
            </a:xfrm>
            <a:prstGeom prst="line">
              <a:avLst/>
            </a:prstGeom>
            <a:noFill/>
            <a:ln w="12700">
              <a:solidFill>
                <a:srgbClr val="660066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sp>
        <p:nvSpPr>
          <p:cNvPr id="52" name="Text Box 38"/>
          <p:cNvSpPr txBox="1">
            <a:spLocks noChangeArrowheads="1"/>
          </p:cNvSpPr>
          <p:nvPr/>
        </p:nvSpPr>
        <p:spPr>
          <a:xfrm>
            <a:off x="1703388" y="1844675"/>
            <a:ext cx="88566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NH</a:t>
            </a:r>
            <a:r>
              <a:rPr altLang="it-IT" baseline="-25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4</a:t>
            </a:r>
            <a:r>
              <a:rPr altLang="it-IT" baseline="30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+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 si comporta da acido (acido coniugato di NH</a:t>
            </a:r>
            <a:r>
              <a:rPr altLang="it-IT" baseline="-25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3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) e Ac</a:t>
            </a:r>
            <a:r>
              <a:rPr altLang="it-IT" b="1" baseline="42000" lang="it-IT" sz="2400">
                <a:solidFill>
                  <a:srgbClr val="9900CC"/>
                </a:solidFill>
                <a:latin charset="0" panose="020B0604020202020204" pitchFamily="34" typeface="Arial"/>
              </a:rPr>
              <a:t>–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 da base (base coniugata di HAc). Deve essere: </a:t>
            </a:r>
          </a:p>
        </p:txBody>
      </p:sp>
      <p:grpSp>
        <p:nvGrpSpPr>
          <p:cNvPr id="53" name="Gruppo 52"/>
          <p:cNvGrpSpPr>
            <a:grpSpLocks/>
          </p:cNvGrpSpPr>
          <p:nvPr/>
        </p:nvGrpSpPr>
        <p:grpSpPr>
          <a:xfrm>
            <a:off x="1631951" y="2852734"/>
            <a:ext cx="4487063" cy="421719"/>
            <a:chOff x="85725" y="7624763"/>
            <a:chExt cx="4487516" cy="421164"/>
          </a:xfrm>
        </p:grpSpPr>
        <p:sp>
          <p:nvSpPr>
            <p:cNvPr id="64535" name="Text Box 39"/>
            <p:cNvSpPr txBox="1">
              <a:spLocks noChangeArrowheads="1"/>
            </p:cNvSpPr>
            <p:nvPr/>
          </p:nvSpPr>
          <p:spPr>
            <a:xfrm>
              <a:off x="85725" y="7624763"/>
              <a:ext cx="4487516" cy="42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NH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4</a:t>
              </a:r>
              <a:r>
                <a:rPr altLang="it-IT" b="1" baseline="30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+ 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+ 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2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O	   NH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3 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+ 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3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O</a:t>
              </a:r>
              <a:r>
                <a:rPr altLang="it-IT" b="1" baseline="30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+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 </a:t>
              </a:r>
            </a:p>
          </p:txBody>
        </p:sp>
        <p:sp>
          <p:nvSpPr>
            <p:cNvPr id="64536" name="Line 40"/>
            <p:cNvSpPr>
              <a:spLocks noChangeShapeType="1"/>
            </p:cNvSpPr>
            <p:nvPr/>
          </p:nvSpPr>
          <p:spPr>
            <a:xfrm>
              <a:off x="1965325" y="7777163"/>
              <a:ext cx="477838" cy="0"/>
            </a:xfrm>
            <a:prstGeom prst="line">
              <a:avLst/>
            </a:prstGeom>
            <a:noFill/>
            <a:ln w="12700">
              <a:solidFill>
                <a:srgbClr val="660066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4537" name="Line 41"/>
            <p:cNvSpPr>
              <a:spLocks noChangeShapeType="1"/>
            </p:cNvSpPr>
            <p:nvPr/>
          </p:nvSpPr>
          <p:spPr>
            <a:xfrm flipH="1" flipV="1">
              <a:off x="1965325" y="7875588"/>
              <a:ext cx="477838" cy="0"/>
            </a:xfrm>
            <a:prstGeom prst="line">
              <a:avLst/>
            </a:prstGeom>
            <a:noFill/>
            <a:ln w="12700">
              <a:solidFill>
                <a:srgbClr val="660066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73" name="Gruppo 72"/>
          <p:cNvGrpSpPr>
            <a:grpSpLocks/>
          </p:cNvGrpSpPr>
          <p:nvPr/>
        </p:nvGrpSpPr>
        <p:grpSpPr>
          <a:xfrm>
            <a:off x="6340476" y="2862264"/>
            <a:ext cx="4003675" cy="422275"/>
            <a:chOff x="285750" y="8034338"/>
            <a:chExt cx="4003675" cy="422275"/>
          </a:xfrm>
        </p:grpSpPr>
        <p:sp>
          <p:nvSpPr>
            <p:cNvPr id="64532" name="Text Box 42"/>
            <p:cNvSpPr txBox="1">
              <a:spLocks noChangeArrowheads="1"/>
            </p:cNvSpPr>
            <p:nvPr/>
          </p:nvSpPr>
          <p:spPr>
            <a:xfrm>
              <a:off x="285750" y="8034338"/>
              <a:ext cx="400367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Ac</a:t>
              </a:r>
              <a:r>
                <a:rPr altLang="it-IT" b="1" baseline="42000" lang="it-IT" sz="2400">
                  <a:solidFill>
                    <a:srgbClr val="660066"/>
                  </a:solidFill>
                  <a:latin charset="0" panose="020B0604020202020204" pitchFamily="34" typeface="Arial"/>
                </a:rPr>
                <a:t>–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 + 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2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O		 HAc + OH</a:t>
              </a:r>
              <a:r>
                <a:rPr altLang="it-IT" b="1" baseline="42000" lang="it-IT" sz="2400">
                  <a:solidFill>
                    <a:srgbClr val="660066"/>
                  </a:solidFill>
                  <a:latin charset="0" panose="020B0604020202020204" pitchFamily="34" typeface="Arial"/>
                </a:rPr>
                <a:t>–</a:t>
              </a:r>
              <a:endPara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endParaRPr>
            </a:p>
          </p:txBody>
        </p:sp>
        <p:sp>
          <p:nvSpPr>
            <p:cNvPr id="64533" name="Line 43"/>
            <p:cNvSpPr>
              <a:spLocks noChangeShapeType="1"/>
            </p:cNvSpPr>
            <p:nvPr/>
          </p:nvSpPr>
          <p:spPr>
            <a:xfrm>
              <a:off x="1944688" y="8186738"/>
              <a:ext cx="477837" cy="0"/>
            </a:xfrm>
            <a:prstGeom prst="line">
              <a:avLst/>
            </a:prstGeom>
            <a:noFill/>
            <a:ln w="12700">
              <a:solidFill>
                <a:srgbClr val="660066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4534" name="Line 44"/>
            <p:cNvSpPr>
              <a:spLocks noChangeShapeType="1"/>
            </p:cNvSpPr>
            <p:nvPr/>
          </p:nvSpPr>
          <p:spPr>
            <a:xfrm flipH="1" flipV="1">
              <a:off x="1944688" y="8285163"/>
              <a:ext cx="477837" cy="0"/>
            </a:xfrm>
            <a:prstGeom prst="line">
              <a:avLst/>
            </a:prstGeom>
            <a:noFill/>
            <a:ln w="12700">
              <a:solidFill>
                <a:srgbClr val="660066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sp>
        <p:nvSpPr>
          <p:cNvPr id="77" name="Text Box 45"/>
          <p:cNvSpPr txBox="1">
            <a:spLocks noChangeArrowheads="1"/>
          </p:cNvSpPr>
          <p:nvPr/>
        </p:nvSpPr>
        <p:spPr>
          <a:xfrm>
            <a:off x="1631950" y="3500439"/>
            <a:ext cx="53292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 wrap="none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[NH</a:t>
            </a:r>
            <a:r>
              <a:rPr altLang="it-IT" b="1" baseline="-25000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4</a:t>
            </a:r>
            <a:r>
              <a:rPr altLang="it-IT" b="1" baseline="30000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+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] + [H</a:t>
            </a:r>
            <a:r>
              <a:rPr altLang="it-IT" b="1" baseline="-25000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3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O</a:t>
            </a:r>
            <a:r>
              <a:rPr altLang="it-IT" b="1" baseline="30000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+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] = [OH </a:t>
            </a:r>
            <a:r>
              <a:rPr altLang="it-IT" b="1" baseline="42000" lang="it-IT" sz="2400">
                <a:solidFill>
                  <a:srgbClr val="660066"/>
                </a:solidFill>
                <a:latin charset="0" panose="020B0604020202020204" pitchFamily="34" typeface="Arial"/>
              </a:rPr>
              <a:t>– 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] + [Ac </a:t>
            </a:r>
            <a:r>
              <a:rPr altLang="it-IT" b="1" baseline="42000" lang="it-IT" sz="2400">
                <a:solidFill>
                  <a:srgbClr val="660066"/>
                </a:solidFill>
                <a:latin charset="0" panose="020B0604020202020204" pitchFamily="34" typeface="Arial"/>
              </a:rPr>
              <a:t>– 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]</a:t>
            </a:r>
          </a:p>
        </p:txBody>
      </p:sp>
      <p:sp>
        <p:nvSpPr>
          <p:cNvPr id="78" name="Rectangle 46"/>
          <p:cNvSpPr>
            <a:spLocks noChangeArrowheads="1"/>
          </p:cNvSpPr>
          <p:nvPr/>
        </p:nvSpPr>
        <p:spPr>
          <a:xfrm>
            <a:off x="7391401" y="3429000"/>
            <a:ext cx="4392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(neutralità elettrica)   </a:t>
            </a:r>
          </a:p>
        </p:txBody>
      </p:sp>
      <p:sp>
        <p:nvSpPr>
          <p:cNvPr id="79" name="Text Box 4"/>
          <p:cNvSpPr txBox="1">
            <a:spLocks noChangeArrowheads="1"/>
          </p:cNvSpPr>
          <p:nvPr/>
        </p:nvSpPr>
        <p:spPr>
          <a:xfrm>
            <a:off x="1703389" y="4221164"/>
            <a:ext cx="9648825" cy="49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poichè [H</a:t>
            </a:r>
            <a:r>
              <a:rPr altLang="it-IT" b="1" baseline="-25000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3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O</a:t>
            </a:r>
            <a:r>
              <a:rPr altLang="it-IT" b="1" baseline="30000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+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] &lt;&lt; [NH</a:t>
            </a:r>
            <a:r>
              <a:rPr altLang="it-IT" b="1" baseline="-25000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4</a:t>
            </a:r>
            <a:r>
              <a:rPr altLang="it-IT" b="1" baseline="30000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+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]  e  [OH</a:t>
            </a:r>
            <a:r>
              <a:rPr altLang="it-IT" b="1" baseline="42000" lang="it-IT" sz="2400">
                <a:solidFill>
                  <a:srgbClr val="660066"/>
                </a:solidFill>
                <a:latin charset="0" panose="020B0604020202020204" pitchFamily="34" typeface="Arial"/>
              </a:rPr>
              <a:t>– 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] &lt;&lt; [Ac</a:t>
            </a:r>
            <a:r>
              <a:rPr altLang="it-IT" b="1" baseline="42000" lang="it-IT" sz="2400">
                <a:solidFill>
                  <a:srgbClr val="660066"/>
                </a:solidFill>
                <a:latin charset="0" panose="020B0604020202020204" pitchFamily="34" typeface="Arial"/>
              </a:rPr>
              <a:t>– 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], 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si ha:</a:t>
            </a:r>
            <a:endParaRPr altLang="it-IT" b="1" lang="it-IT" sz="2400">
              <a:solidFill>
                <a:srgbClr val="660066"/>
              </a:solidFill>
              <a:latin charset="0" panose="030F0702030302020204" pitchFamily="66" typeface="Comic Sans MS"/>
            </a:endParaRPr>
          </a:p>
        </p:txBody>
      </p:sp>
      <p:sp>
        <p:nvSpPr>
          <p:cNvPr id="81" name="Text Box 5"/>
          <p:cNvSpPr txBox="1">
            <a:spLocks noChangeArrowheads="1"/>
          </p:cNvSpPr>
          <p:nvPr/>
        </p:nvSpPr>
        <p:spPr>
          <a:xfrm>
            <a:off x="1631950" y="5300663"/>
            <a:ext cx="911225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Si ha inoltre, detta C</a:t>
            </a:r>
            <a:r>
              <a:rPr altLang="it-IT" baseline="-25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s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 la concentrazione del sale: </a:t>
            </a:r>
          </a:p>
        </p:txBody>
      </p:sp>
      <p:sp>
        <p:nvSpPr>
          <p:cNvPr id="278540" name="Text Box 8"/>
          <p:cNvSpPr txBox="1">
            <a:spLocks noChangeArrowheads="1"/>
          </p:cNvSpPr>
          <p:nvPr/>
        </p:nvSpPr>
        <p:spPr>
          <a:xfrm>
            <a:off x="1544639" y="5732464"/>
            <a:ext cx="9432925" cy="49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[NH</a:t>
            </a:r>
            <a:r>
              <a:rPr altLang="it-IT" b="1" baseline="-25000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4</a:t>
            </a:r>
            <a:r>
              <a:rPr altLang="it-IT" b="1" baseline="30000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+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] + [NH</a:t>
            </a:r>
            <a:r>
              <a:rPr altLang="it-IT" b="1" baseline="-25000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3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] = Cs = [HAc</a:t>
            </a:r>
            <a:r>
              <a:rPr altLang="it-IT" b="1" baseline="42000" lang="it-IT" sz="2400">
                <a:solidFill>
                  <a:srgbClr val="660066"/>
                </a:solidFill>
                <a:latin charset="0" panose="020B0604020202020204" pitchFamily="34" typeface="Arial"/>
              </a:rPr>
              <a:t> 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] + [Ac</a:t>
            </a:r>
            <a:r>
              <a:rPr altLang="it-IT" b="1" baseline="42000" lang="it-IT" sz="2400">
                <a:solidFill>
                  <a:srgbClr val="660066"/>
                </a:solidFill>
                <a:latin charset="0" panose="020B0604020202020204" pitchFamily="34" typeface="Arial"/>
              </a:rPr>
              <a:t>– </a:t>
            </a:r>
            <a:r>
              <a:rPr altLang="it-IT" b="1" lang="it-IT" sz="2400">
                <a:solidFill>
                  <a:srgbClr val="660066"/>
                </a:solidFill>
                <a:latin charset="0" panose="030F0702030302020204" pitchFamily="66" typeface="Comic Sans MS"/>
              </a:rPr>
              <a:t>] </a:t>
            </a:r>
          </a:p>
        </p:txBody>
      </p:sp>
      <p:grpSp>
        <p:nvGrpSpPr>
          <p:cNvPr id="85" name="Gruppo 84"/>
          <p:cNvGrpSpPr>
            <a:grpSpLocks/>
          </p:cNvGrpSpPr>
          <p:nvPr/>
        </p:nvGrpSpPr>
        <p:grpSpPr>
          <a:xfrm>
            <a:off x="1271587" y="4724405"/>
            <a:ext cx="9577388" cy="495585"/>
            <a:chOff x="-252536" y="4725144"/>
            <a:chExt cx="9577064" cy="494567"/>
          </a:xfrm>
        </p:grpSpPr>
        <p:sp>
          <p:nvSpPr>
            <p:cNvPr id="64530" name="Rectangle 7"/>
            <p:cNvSpPr>
              <a:spLocks noChangeArrowheads="1"/>
            </p:cNvSpPr>
            <p:nvPr/>
          </p:nvSpPr>
          <p:spPr>
            <a:xfrm>
              <a:off x="4067944" y="4797152"/>
              <a:ext cx="2730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20B0604020202020204" pitchFamily="34" typeface="Arial"/>
                  <a:sym charset="2" panose="05050102010706020507" pitchFamily="18" typeface="Symbol"/>
                </a:rPr>
                <a:t></a:t>
              </a:r>
            </a:p>
          </p:txBody>
        </p:sp>
        <p:sp>
          <p:nvSpPr>
            <p:cNvPr id="64531" name="Text Box 4"/>
            <p:cNvSpPr txBox="1">
              <a:spLocks noChangeArrowheads="1"/>
            </p:cNvSpPr>
            <p:nvPr/>
          </p:nvSpPr>
          <p:spPr>
            <a:xfrm>
              <a:off x="-252536" y="4725144"/>
              <a:ext cx="9577064" cy="494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[NH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4</a:t>
              </a:r>
              <a:r>
                <a:rPr altLang="it-IT" b="1" baseline="30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+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]   [Ac</a:t>
              </a:r>
              <a:r>
                <a:rPr altLang="it-IT" b="1" baseline="42000" lang="it-IT" sz="2400">
                  <a:solidFill>
                    <a:srgbClr val="660066"/>
                  </a:solidFill>
                  <a:latin charset="0" panose="020B0604020202020204" pitchFamily="34" typeface="Arial"/>
                </a:rPr>
                <a:t>– 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]   (I)</a:t>
              </a:r>
            </a:p>
          </p:txBody>
        </p:sp>
      </p:grpSp>
      <p:grpSp>
        <p:nvGrpSpPr>
          <p:cNvPr id="2" name="Gruppo 1"/>
          <p:cNvGrpSpPr>
            <a:grpSpLocks/>
          </p:cNvGrpSpPr>
          <p:nvPr/>
        </p:nvGrpSpPr>
        <p:grpSpPr>
          <a:xfrm>
            <a:off x="1524001" y="6165852"/>
            <a:ext cx="9432925" cy="495585"/>
            <a:chOff x="0" y="6165304"/>
            <a:chExt cx="9432926" cy="496133"/>
          </a:xfrm>
        </p:grpSpPr>
        <p:sp>
          <p:nvSpPr>
            <p:cNvPr id="64528" name="Rectangle 7"/>
            <p:cNvSpPr>
              <a:spLocks noChangeArrowheads="1"/>
            </p:cNvSpPr>
            <p:nvPr/>
          </p:nvSpPr>
          <p:spPr>
            <a:xfrm>
              <a:off x="5148263" y="6237288"/>
              <a:ext cx="2730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20B0604020202020204" pitchFamily="34" typeface="Arial"/>
                  <a:sym charset="2" panose="05050102010706020507" pitchFamily="18" typeface="Symbol"/>
                </a:rPr>
                <a:t></a:t>
              </a:r>
            </a:p>
          </p:txBody>
        </p:sp>
        <p:sp>
          <p:nvSpPr>
            <p:cNvPr id="64529" name="Text Box 8"/>
            <p:cNvSpPr txBox="1">
              <a:spLocks noChangeArrowheads="1"/>
            </p:cNvSpPr>
            <p:nvPr/>
          </p:nvSpPr>
          <p:spPr>
            <a:xfrm>
              <a:off x="0" y="6165304"/>
              <a:ext cx="9432926" cy="496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9900CC"/>
                  </a:solidFill>
                  <a:latin charset="0" panose="030F0702030302020204" pitchFamily="66" typeface="Comic Sans MS"/>
                </a:rPr>
                <a:t>segue da 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(I)   [NH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3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]   [AcH</a:t>
              </a:r>
              <a:r>
                <a:rPr altLang="it-IT" b="1" baseline="42000" lang="it-IT" sz="2400">
                  <a:solidFill>
                    <a:srgbClr val="660066"/>
                  </a:solidFill>
                  <a:latin charset="0" panose="020B0604020202020204" pitchFamily="34" typeface="Arial"/>
                </a:rPr>
                <a:t> 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]   (II)</a:t>
              </a:r>
            </a:p>
          </p:txBody>
        </p:sp>
      </p:grpSp>
      <p:pic>
        <p:nvPicPr>
          <p:cNvPr id="3" name="Audio 2">
            <a:hlinkClick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3966112212"/>
      </p:ext>
    </p:extLst>
  </p:cSld>
  <p:clrMapOvr>
    <a:masterClrMapping/>
  </p:clrMapOvr>
  <p:transition advTm="119287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23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 nodeType="clickPar">
                      <p:stCondLst>
                        <p:cond delay="indefinite"/>
                      </p:stCondLst>
                      <p:childTnLst>
                        <p:par>
                          <p:cTn fill="hold" id="2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 nodeType="clickPar">
                      <p:stCondLst>
                        <p:cond delay="indefinite"/>
                      </p:stCondLst>
                      <p:childTnLst>
                        <p:par>
                          <p:cTn fill="hold" id="3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 nodeType="clickPar">
                      <p:stCondLst>
                        <p:cond delay="indefinite"/>
                      </p:stCondLst>
                      <p:childTnLst>
                        <p:par>
                          <p:cTn fill="hold" id="3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7" nodeType="clickPar">
                      <p:stCondLst>
                        <p:cond delay="indefinite"/>
                      </p:stCondLst>
                      <p:childTnLst>
                        <p:par>
                          <p:cTn fill="hold" id="3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1" nodeType="clickPar">
                      <p:stCondLst>
                        <p:cond delay="indefinite"/>
                      </p:stCondLst>
                      <p:childTnLst>
                        <p:par>
                          <p:cTn fill="hold" id="4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4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45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grpId="0" spid="52"/>
      <p:bldP grpId="0" spid="77"/>
      <p:bldP grpId="0" spid="78"/>
      <p:bldP grpId="0" spid="79"/>
      <p:bldP grpId="0" spid="81"/>
      <p:bldP grpId="0" spid="27854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uppo 7"/>
          <p:cNvGrpSpPr>
            <a:grpSpLocks/>
          </p:cNvGrpSpPr>
          <p:nvPr/>
        </p:nvGrpSpPr>
        <p:grpSpPr>
          <a:xfrm>
            <a:off x="1919289" y="188913"/>
            <a:ext cx="3386137" cy="990600"/>
            <a:chOff x="0" y="3665538"/>
            <a:chExt cx="3386138" cy="990600"/>
          </a:xfrm>
        </p:grpSpPr>
        <p:sp>
          <p:nvSpPr>
            <p:cNvPr id="65591" name="Text Box 12"/>
            <p:cNvSpPr txBox="1">
              <a:spLocks noChangeArrowheads="1"/>
            </p:cNvSpPr>
            <p:nvPr/>
          </p:nvSpPr>
          <p:spPr>
            <a:xfrm>
              <a:off x="1011238" y="3665538"/>
              <a:ext cx="1389062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[H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3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O</a:t>
              </a:r>
              <a:r>
                <a:rPr altLang="it-IT" b="1" baseline="30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+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]</a:t>
              </a:r>
            </a:p>
          </p:txBody>
        </p:sp>
        <p:grpSp>
          <p:nvGrpSpPr>
            <p:cNvPr id="65592" name="Gruppo 9"/>
            <p:cNvGrpSpPr>
              <a:grpSpLocks/>
            </p:cNvGrpSpPr>
            <p:nvPr/>
          </p:nvGrpSpPr>
          <p:grpSpPr>
            <a:xfrm>
              <a:off x="0" y="3665538"/>
              <a:ext cx="3386138" cy="990600"/>
              <a:chOff x="0" y="3665538"/>
              <a:chExt cx="3386138" cy="990600"/>
            </a:xfrm>
          </p:grpSpPr>
          <p:sp>
            <p:nvSpPr>
              <p:cNvPr id="65593" name="Text Box 10"/>
              <p:cNvSpPr txBox="1">
                <a:spLocks noChangeArrowheads="1"/>
              </p:cNvSpPr>
              <p:nvPr/>
            </p:nvSpPr>
            <p:spPr>
              <a:xfrm>
                <a:off x="128588" y="3865563"/>
                <a:ext cx="857250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K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a</a:t>
                </a: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 =</a:t>
                </a:r>
                <a:endPara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endParaRPr>
              </a:p>
            </p:txBody>
          </p:sp>
          <p:sp>
            <p:nvSpPr>
              <p:cNvPr id="65594" name="Line 11"/>
              <p:cNvSpPr>
                <a:spLocks noChangeShapeType="1"/>
              </p:cNvSpPr>
              <p:nvPr/>
            </p:nvSpPr>
            <p:spPr>
              <a:xfrm>
                <a:off x="973138" y="4113213"/>
                <a:ext cx="1979612" cy="0"/>
              </a:xfrm>
              <a:prstGeom prst="line">
                <a:avLst/>
              </a:prstGeom>
              <a:noFill/>
              <a:ln w="3810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 bIns="45710" lIns="91420" numCol="1" rIns="91420" tIns="45710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altLang="it-IT" lang="it-IT" sz="2400">
                  <a:solidFill>
                    <a:srgbClr val="000000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endParaRPr>
              </a:p>
            </p:txBody>
          </p:sp>
          <p:sp>
            <p:nvSpPr>
              <p:cNvPr id="65595" name="Text Box 13"/>
              <p:cNvSpPr txBox="1">
                <a:spLocks noChangeArrowheads="1"/>
              </p:cNvSpPr>
              <p:nvPr/>
            </p:nvSpPr>
            <p:spPr>
              <a:xfrm>
                <a:off x="1114425" y="4110038"/>
                <a:ext cx="1782763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[HAc]</a:t>
                </a:r>
                <a:endParaRPr altLang="it-IT" lang="it-IT" sz="2400">
                  <a:solidFill>
                    <a:srgbClr val="660066"/>
                  </a:solidFill>
                  <a:latin charset="0" panose="030F0702030302020204" pitchFamily="66" typeface="Comic Sans MS"/>
                </a:endParaRPr>
              </a:p>
            </p:txBody>
          </p:sp>
          <p:sp>
            <p:nvSpPr>
              <p:cNvPr id="65596" name="Text Box 14"/>
              <p:cNvSpPr txBox="1">
                <a:spLocks noChangeArrowheads="1"/>
              </p:cNvSpPr>
              <p:nvPr/>
            </p:nvSpPr>
            <p:spPr>
              <a:xfrm>
                <a:off x="1997075" y="3665538"/>
                <a:ext cx="1389063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[Ac</a:t>
                </a:r>
                <a:r>
                  <a:rPr altLang="it-IT" b="1" baseline="42000" lang="it-IT" sz="2400">
                    <a:solidFill>
                      <a:srgbClr val="660066"/>
                    </a:solidFill>
                    <a:latin charset="0" panose="020B0604020202020204" pitchFamily="34" typeface="Arial"/>
                  </a:rPr>
                  <a:t>– </a:t>
                </a: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]</a:t>
                </a:r>
              </a:p>
            </p:txBody>
          </p:sp>
          <p:sp>
            <p:nvSpPr>
              <p:cNvPr id="65597" name="Text Box 15"/>
              <p:cNvSpPr txBox="1">
                <a:spLocks noChangeArrowheads="1"/>
              </p:cNvSpPr>
              <p:nvPr/>
            </p:nvSpPr>
            <p:spPr>
              <a:xfrm>
                <a:off x="0" y="4233863"/>
                <a:ext cx="1782763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(di HAc)</a:t>
                </a:r>
              </a:p>
            </p:txBody>
          </p:sp>
        </p:grpSp>
      </p:grpSp>
      <p:grpSp>
        <p:nvGrpSpPr>
          <p:cNvPr id="65539" name="Gruppo 15"/>
          <p:cNvGrpSpPr>
            <a:grpSpLocks/>
          </p:cNvGrpSpPr>
          <p:nvPr/>
        </p:nvGrpSpPr>
        <p:grpSpPr>
          <a:xfrm>
            <a:off x="6311901" y="0"/>
            <a:ext cx="3527425" cy="990600"/>
            <a:chOff x="2987675" y="3665538"/>
            <a:chExt cx="3527425" cy="990600"/>
          </a:xfrm>
        </p:grpSpPr>
        <p:sp>
          <p:nvSpPr>
            <p:cNvPr id="65585" name="Text Box 16"/>
            <p:cNvSpPr txBox="1">
              <a:spLocks noChangeArrowheads="1"/>
            </p:cNvSpPr>
            <p:nvPr/>
          </p:nvSpPr>
          <p:spPr>
            <a:xfrm>
              <a:off x="3257550" y="3865563"/>
              <a:ext cx="85725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K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b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 =</a:t>
              </a:r>
              <a:endParaRPr altLang="it-IT" b="1" baseline="-25000" lang="it-IT" sz="2400">
                <a:solidFill>
                  <a:srgbClr val="660066"/>
                </a:solidFill>
                <a:latin charset="0" panose="030F0702030302020204" pitchFamily="66" typeface="Comic Sans MS"/>
              </a:endParaRPr>
            </a:p>
          </p:txBody>
        </p:sp>
        <p:sp>
          <p:nvSpPr>
            <p:cNvPr id="65586" name="Line 17"/>
            <p:cNvSpPr>
              <a:spLocks noChangeShapeType="1"/>
            </p:cNvSpPr>
            <p:nvPr/>
          </p:nvSpPr>
          <p:spPr>
            <a:xfrm>
              <a:off x="4102100" y="4113213"/>
              <a:ext cx="1979613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5587" name="Text Box 18"/>
            <p:cNvSpPr txBox="1">
              <a:spLocks noChangeArrowheads="1"/>
            </p:cNvSpPr>
            <p:nvPr/>
          </p:nvSpPr>
          <p:spPr>
            <a:xfrm>
              <a:off x="4140200" y="3665538"/>
              <a:ext cx="1389063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[NH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4</a:t>
              </a:r>
              <a:r>
                <a:rPr altLang="it-IT" b="1" baseline="30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+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]</a:t>
              </a:r>
            </a:p>
          </p:txBody>
        </p:sp>
        <p:sp>
          <p:nvSpPr>
            <p:cNvPr id="65588" name="Text Box 19"/>
            <p:cNvSpPr txBox="1">
              <a:spLocks noChangeArrowheads="1"/>
            </p:cNvSpPr>
            <p:nvPr/>
          </p:nvSpPr>
          <p:spPr>
            <a:xfrm>
              <a:off x="4243388" y="4110038"/>
              <a:ext cx="1782762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[NH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3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]</a:t>
              </a:r>
              <a:endParaRPr altLang="it-IT" lang="it-IT" sz="2400">
                <a:solidFill>
                  <a:srgbClr val="660066"/>
                </a:solidFill>
                <a:latin charset="0" panose="030F0702030302020204" pitchFamily="66" typeface="Comic Sans MS"/>
              </a:endParaRPr>
            </a:p>
          </p:txBody>
        </p:sp>
        <p:sp>
          <p:nvSpPr>
            <p:cNvPr id="65589" name="Text Box 20"/>
            <p:cNvSpPr txBox="1">
              <a:spLocks noChangeArrowheads="1"/>
            </p:cNvSpPr>
            <p:nvPr/>
          </p:nvSpPr>
          <p:spPr>
            <a:xfrm>
              <a:off x="5126038" y="3665538"/>
              <a:ext cx="1389062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[OH</a:t>
              </a:r>
              <a:r>
                <a:rPr altLang="it-IT" b="1" baseline="42000" lang="it-IT" sz="2400">
                  <a:solidFill>
                    <a:srgbClr val="660066"/>
                  </a:solidFill>
                  <a:latin charset="0" panose="020B0604020202020204" pitchFamily="34" typeface="Arial"/>
                </a:rPr>
                <a:t>– 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]</a:t>
              </a:r>
            </a:p>
          </p:txBody>
        </p:sp>
        <p:sp>
          <p:nvSpPr>
            <p:cNvPr id="65590" name="Text Box 21"/>
            <p:cNvSpPr txBox="1">
              <a:spLocks noChangeArrowheads="1"/>
            </p:cNvSpPr>
            <p:nvPr/>
          </p:nvSpPr>
          <p:spPr>
            <a:xfrm>
              <a:off x="2987675" y="4233863"/>
              <a:ext cx="1782763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(di NH</a:t>
              </a:r>
              <a:r>
                <a:rPr altLang="it-IT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3</a:t>
              </a:r>
              <a:r>
                <a:rPr altLang="it-IT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)</a:t>
              </a:r>
            </a:p>
          </p:txBody>
        </p:sp>
      </p:grpSp>
      <p:sp>
        <p:nvSpPr>
          <p:cNvPr id="30" name="Text Box 22"/>
          <p:cNvSpPr txBox="1">
            <a:spLocks noChangeArrowheads="1"/>
          </p:cNvSpPr>
          <p:nvPr/>
        </p:nvSpPr>
        <p:spPr>
          <a:xfrm>
            <a:off x="1703388" y="1484313"/>
            <a:ext cx="6996112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Si moltiplica K</a:t>
            </a:r>
            <a:r>
              <a:rPr altLang="it-IT" baseline="-25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a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 per K</a:t>
            </a:r>
            <a:r>
              <a:rPr altLang="it-IT" baseline="-25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w</a:t>
            </a:r>
            <a:r>
              <a:rPr altLang="it-IT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 e si divide per K</a:t>
            </a:r>
            <a:r>
              <a:rPr altLang="it-IT" baseline="-25000" lang="it-IT" sz="2400">
                <a:solidFill>
                  <a:srgbClr val="9900CC"/>
                </a:solidFill>
                <a:latin charset="0" panose="030F0702030302020204" pitchFamily="66" typeface="Comic Sans MS"/>
              </a:rPr>
              <a:t>b</a:t>
            </a:r>
            <a:endParaRPr altLang="it-IT" lang="it-IT" sz="2400">
              <a:solidFill>
                <a:srgbClr val="9900CC"/>
              </a:solidFill>
              <a:latin charset="0" panose="030F0702030302020204" pitchFamily="66" typeface="Comic Sans MS"/>
            </a:endParaRPr>
          </a:p>
        </p:txBody>
      </p:sp>
      <p:grpSp>
        <p:nvGrpSpPr>
          <p:cNvPr id="67" name="Gruppo 66"/>
          <p:cNvGrpSpPr>
            <a:grpSpLocks/>
          </p:cNvGrpSpPr>
          <p:nvPr/>
        </p:nvGrpSpPr>
        <p:grpSpPr>
          <a:xfrm>
            <a:off x="1552575" y="3284542"/>
            <a:ext cx="8778892" cy="456833"/>
            <a:chOff x="27856" y="3284984"/>
            <a:chExt cx="8780029" cy="456579"/>
          </a:xfrm>
        </p:grpSpPr>
        <p:sp>
          <p:nvSpPr>
            <p:cNvPr id="65580" name="Text Box 34"/>
            <p:cNvSpPr txBox="1">
              <a:spLocks noChangeArrowheads="1"/>
            </p:cNvSpPr>
            <p:nvPr/>
          </p:nvSpPr>
          <p:spPr>
            <a:xfrm>
              <a:off x="27856" y="3284984"/>
              <a:ext cx="1627503" cy="396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9900CC"/>
                  </a:solidFill>
                  <a:latin charset="0" panose="030F0702030302020204" pitchFamily="66" typeface="Comic Sans MS"/>
                </a:rPr>
                <a:t>Poiché :</a:t>
              </a:r>
            </a:p>
          </p:txBody>
        </p:sp>
        <p:sp>
          <p:nvSpPr>
            <p:cNvPr id="65581" name="Text Box 35"/>
            <p:cNvSpPr txBox="1">
              <a:spLocks noChangeArrowheads="1"/>
            </p:cNvSpPr>
            <p:nvPr/>
          </p:nvSpPr>
          <p:spPr>
            <a:xfrm>
              <a:off x="1547665" y="3284984"/>
              <a:ext cx="6405355" cy="435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[NH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4</a:t>
              </a:r>
              <a:r>
                <a:rPr altLang="it-IT" b="1" baseline="30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+</a:t>
              </a:r>
              <a:r>
                <a:rPr altLang="it-IT" b="1" baseline="42000" lang="it-IT" sz="2400">
                  <a:solidFill>
                    <a:srgbClr val="660066"/>
                  </a:solidFill>
                  <a:latin charset="0" panose="020B0604020202020204" pitchFamily="34" typeface="Arial"/>
                </a:rPr>
                <a:t> 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]  [Ac</a:t>
              </a:r>
              <a:r>
                <a:rPr altLang="it-IT" b="1" baseline="42000" lang="it-IT" sz="2400">
                  <a:solidFill>
                    <a:srgbClr val="660066"/>
                  </a:solidFill>
                  <a:latin charset="0" panose="020B0604020202020204" pitchFamily="34" typeface="Arial"/>
                </a:rPr>
                <a:t>– 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],   [NH</a:t>
              </a:r>
              <a:r>
                <a: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3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]  [HAc]</a:t>
              </a:r>
            </a:p>
          </p:txBody>
        </p:sp>
        <p:sp>
          <p:nvSpPr>
            <p:cNvPr id="65582" name="Text Box 36"/>
            <p:cNvSpPr txBox="1">
              <a:spLocks noChangeArrowheads="1"/>
            </p:cNvSpPr>
            <p:nvPr/>
          </p:nvSpPr>
          <p:spPr>
            <a:xfrm>
              <a:off x="6652591" y="3356992"/>
              <a:ext cx="2155294" cy="384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9900CC"/>
                  </a:solidFill>
                  <a:latin charset="0" panose="030F0702030302020204" pitchFamily="66" typeface="Comic Sans MS"/>
                </a:rPr>
                <a:t>(da 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(I)</a:t>
              </a:r>
              <a:r>
                <a:rPr altLang="it-IT" lang="it-IT" sz="2400">
                  <a:solidFill>
                    <a:srgbClr val="9900CC"/>
                  </a:solidFill>
                  <a:latin charset="0" panose="030F0702030302020204" pitchFamily="66" typeface="Comic Sans MS"/>
                </a:rPr>
                <a:t> e </a:t>
              </a:r>
              <a:r>
                <a: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rPr>
                <a:t>(II)</a:t>
              </a:r>
              <a:r>
                <a:rPr altLang="it-IT" lang="it-IT" sz="2400">
                  <a:solidFill>
                    <a:srgbClr val="9900CC"/>
                  </a:solidFill>
                  <a:latin charset="0" panose="030F0702030302020204" pitchFamily="66" typeface="Comic Sans MS"/>
                </a:rPr>
                <a:t>) </a:t>
              </a:r>
            </a:p>
          </p:txBody>
        </p:sp>
        <p:sp>
          <p:nvSpPr>
            <p:cNvPr id="65583" name="Rectangle 37"/>
            <p:cNvSpPr>
              <a:spLocks noChangeArrowheads="1"/>
            </p:cNvSpPr>
            <p:nvPr/>
          </p:nvSpPr>
          <p:spPr>
            <a:xfrm>
              <a:off x="2620461" y="3284985"/>
              <a:ext cx="273124" cy="421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20B0604020202020204" pitchFamily="34" typeface="Arial"/>
                  <a:sym charset="2" panose="05050102010706020507" pitchFamily="18" typeface="Symbol"/>
                </a:rPr>
                <a:t></a:t>
              </a:r>
            </a:p>
          </p:txBody>
        </p:sp>
        <p:sp>
          <p:nvSpPr>
            <p:cNvPr id="65584" name="Rectangle 38"/>
            <p:cNvSpPr>
              <a:spLocks noChangeArrowheads="1"/>
            </p:cNvSpPr>
            <p:nvPr/>
          </p:nvSpPr>
          <p:spPr>
            <a:xfrm>
              <a:off x="4996725" y="3284985"/>
              <a:ext cx="273124" cy="421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b="1" lang="it-IT" sz="2400">
                  <a:solidFill>
                    <a:srgbClr val="660066"/>
                  </a:solidFill>
                  <a:latin charset="0" panose="020B0604020202020204" pitchFamily="34" typeface="Arial"/>
                  <a:sym charset="2" panose="05050102010706020507" pitchFamily="18" typeface="Symbol"/>
                </a:rPr>
                <a:t></a:t>
              </a:r>
            </a:p>
          </p:txBody>
        </p:sp>
      </p:grpSp>
      <p:grpSp>
        <p:nvGrpSpPr>
          <p:cNvPr id="63" name="Gruppo 62"/>
          <p:cNvGrpSpPr>
            <a:grpSpLocks/>
          </p:cNvGrpSpPr>
          <p:nvPr/>
        </p:nvGrpSpPr>
        <p:grpSpPr>
          <a:xfrm>
            <a:off x="1847851" y="2060575"/>
            <a:ext cx="6996113" cy="939800"/>
            <a:chOff x="395536" y="2060848"/>
            <a:chExt cx="6996112" cy="939800"/>
          </a:xfrm>
        </p:grpSpPr>
        <p:grpSp>
          <p:nvGrpSpPr>
            <p:cNvPr id="65568" name="Gruppo 30"/>
            <p:cNvGrpSpPr>
              <a:grpSpLocks/>
            </p:cNvGrpSpPr>
            <p:nvPr/>
          </p:nvGrpSpPr>
          <p:grpSpPr>
            <a:xfrm>
              <a:off x="395536" y="2060848"/>
              <a:ext cx="6996112" cy="939800"/>
              <a:chOff x="57150" y="5149850"/>
              <a:chExt cx="6996112" cy="939800"/>
            </a:xfrm>
          </p:grpSpPr>
          <p:sp>
            <p:nvSpPr>
              <p:cNvPr id="65570" name="Text Box 23"/>
              <p:cNvSpPr txBox="1">
                <a:spLocks noChangeArrowheads="1"/>
              </p:cNvSpPr>
              <p:nvPr/>
            </p:nvSpPr>
            <p:spPr>
              <a:xfrm>
                <a:off x="57150" y="5400675"/>
                <a:ext cx="857250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K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w </a:t>
                </a: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x </a:t>
                </a:r>
                <a:endPara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endParaRPr>
              </a:p>
            </p:txBody>
          </p:sp>
          <p:sp>
            <p:nvSpPr>
              <p:cNvPr id="65571" name="Line 24"/>
              <p:cNvSpPr>
                <a:spLocks noChangeShapeType="1"/>
              </p:cNvSpPr>
              <p:nvPr/>
            </p:nvSpPr>
            <p:spPr>
              <a:xfrm>
                <a:off x="755650" y="5648325"/>
                <a:ext cx="419100" cy="0"/>
              </a:xfrm>
              <a:prstGeom prst="line">
                <a:avLst/>
              </a:prstGeom>
              <a:noFill/>
              <a:ln w="3810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 bIns="45710" lIns="91420" numCol="1" rIns="91420" tIns="45710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altLang="it-IT" lang="it-IT" sz="2400">
                  <a:solidFill>
                    <a:srgbClr val="000000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endParaRPr>
              </a:p>
            </p:txBody>
          </p:sp>
          <p:sp>
            <p:nvSpPr>
              <p:cNvPr id="65572" name="Text Box 25"/>
              <p:cNvSpPr txBox="1">
                <a:spLocks noChangeArrowheads="1"/>
              </p:cNvSpPr>
              <p:nvPr/>
            </p:nvSpPr>
            <p:spPr>
              <a:xfrm>
                <a:off x="777875" y="5195888"/>
                <a:ext cx="488950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K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a</a:t>
                </a:r>
                <a:endPara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endParaRPr>
              </a:p>
            </p:txBody>
          </p:sp>
          <p:sp>
            <p:nvSpPr>
              <p:cNvPr id="65573" name="Text Box 26"/>
              <p:cNvSpPr txBox="1">
                <a:spLocks noChangeArrowheads="1"/>
              </p:cNvSpPr>
              <p:nvPr/>
            </p:nvSpPr>
            <p:spPr>
              <a:xfrm>
                <a:off x="803275" y="5641975"/>
                <a:ext cx="488950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K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b</a:t>
                </a:r>
                <a:endPara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endParaRPr>
              </a:p>
            </p:txBody>
          </p:sp>
          <p:sp>
            <p:nvSpPr>
              <p:cNvPr id="65574" name="Line 28"/>
              <p:cNvSpPr>
                <a:spLocks noChangeShapeType="1"/>
              </p:cNvSpPr>
              <p:nvPr/>
            </p:nvSpPr>
            <p:spPr>
              <a:xfrm>
                <a:off x="1542479" y="5648325"/>
                <a:ext cx="3051175" cy="0"/>
              </a:xfrm>
              <a:prstGeom prst="line">
                <a:avLst/>
              </a:prstGeom>
              <a:noFill/>
              <a:ln w="38100">
                <a:solidFill>
                  <a:srgbClr val="66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 bIns="45710" lIns="91420" numCol="1" rIns="91420" tIns="45710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altLang="it-IT" lang="it-IT" sz="2400">
                  <a:solidFill>
                    <a:srgbClr val="000000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endParaRPr>
              </a:p>
            </p:txBody>
          </p:sp>
          <p:sp>
            <p:nvSpPr>
              <p:cNvPr id="65575" name="Text Box 29"/>
              <p:cNvSpPr txBox="1">
                <a:spLocks noChangeArrowheads="1"/>
              </p:cNvSpPr>
              <p:nvPr/>
            </p:nvSpPr>
            <p:spPr>
              <a:xfrm>
                <a:off x="1656779" y="5149850"/>
                <a:ext cx="1389062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[H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3</a:t>
                </a: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O</a:t>
                </a:r>
                <a:r>
                  <a:rPr altLang="it-IT" b="1" baseline="30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+</a:t>
                </a: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]</a:t>
                </a:r>
              </a:p>
            </p:txBody>
          </p:sp>
          <p:sp>
            <p:nvSpPr>
              <p:cNvPr id="65576" name="Text Box 30"/>
              <p:cNvSpPr txBox="1">
                <a:spLocks noChangeArrowheads="1"/>
              </p:cNvSpPr>
              <p:nvPr/>
            </p:nvSpPr>
            <p:spPr>
              <a:xfrm>
                <a:off x="2655316" y="5168900"/>
                <a:ext cx="1938338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[Ac</a:t>
                </a:r>
                <a:r>
                  <a:rPr altLang="it-IT" b="1" baseline="42000" lang="it-IT" sz="2400">
                    <a:solidFill>
                      <a:srgbClr val="660066"/>
                    </a:solidFill>
                    <a:latin charset="0" panose="020B0604020202020204" pitchFamily="34" typeface="Arial"/>
                  </a:rPr>
                  <a:t>– </a:t>
                </a: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] [NH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3</a:t>
                </a: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]</a:t>
                </a:r>
              </a:p>
            </p:txBody>
          </p:sp>
          <p:sp>
            <p:nvSpPr>
              <p:cNvPr id="65577" name="Text Box 31"/>
              <p:cNvSpPr txBox="1">
                <a:spLocks noChangeArrowheads="1"/>
              </p:cNvSpPr>
              <p:nvPr/>
            </p:nvSpPr>
            <p:spPr>
              <a:xfrm>
                <a:off x="1596008" y="5662613"/>
                <a:ext cx="1387475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[HAc]</a:t>
                </a:r>
              </a:p>
            </p:txBody>
          </p:sp>
          <p:sp>
            <p:nvSpPr>
              <p:cNvPr id="65578" name="Text Box 32"/>
              <p:cNvSpPr txBox="1">
                <a:spLocks noChangeArrowheads="1"/>
              </p:cNvSpPr>
              <p:nvPr/>
            </p:nvSpPr>
            <p:spPr>
              <a:xfrm>
                <a:off x="2456433" y="5667375"/>
                <a:ext cx="2281237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[NH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4</a:t>
                </a:r>
                <a:r>
                  <a:rPr altLang="it-IT" b="1" baseline="30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+</a:t>
                </a:r>
                <a:r>
                  <a:rPr altLang="it-IT" b="1" baseline="42000" lang="it-IT" sz="2400">
                    <a:solidFill>
                      <a:srgbClr val="660066"/>
                    </a:solidFill>
                    <a:latin charset="0" panose="020B0604020202020204" pitchFamily="34" typeface="Arial"/>
                  </a:rPr>
                  <a:t> </a:t>
                </a: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] [OH</a:t>
                </a:r>
                <a:r>
                  <a:rPr altLang="it-IT" b="1" baseline="42000" lang="it-IT" sz="2400">
                    <a:solidFill>
                      <a:srgbClr val="660066"/>
                    </a:solidFill>
                    <a:latin charset="0" panose="020B0604020202020204" pitchFamily="34" typeface="Arial"/>
                  </a:rPr>
                  <a:t>– </a:t>
                </a: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]</a:t>
                </a:r>
              </a:p>
            </p:txBody>
          </p:sp>
          <p:sp>
            <p:nvSpPr>
              <p:cNvPr id="65579" name="Text Box 33"/>
              <p:cNvSpPr txBox="1">
                <a:spLocks noChangeArrowheads="1"/>
              </p:cNvSpPr>
              <p:nvPr/>
            </p:nvSpPr>
            <p:spPr>
              <a:xfrm>
                <a:off x="4665662" y="5365874"/>
                <a:ext cx="2387600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x [H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3</a:t>
                </a: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O</a:t>
                </a:r>
                <a:r>
                  <a:rPr altLang="it-IT" b="1" baseline="30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+</a:t>
                </a: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][OH</a:t>
                </a:r>
                <a:r>
                  <a:rPr altLang="it-IT" b="1" baseline="42000" lang="it-IT" sz="2400">
                    <a:solidFill>
                      <a:srgbClr val="660066"/>
                    </a:solidFill>
                    <a:latin charset="0" panose="020B0604020202020204" pitchFamily="34" typeface="Arial"/>
                  </a:rPr>
                  <a:t>– </a:t>
                </a: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]</a:t>
                </a:r>
              </a:p>
            </p:txBody>
          </p:sp>
        </p:grpSp>
        <p:sp>
          <p:nvSpPr>
            <p:cNvPr id="65569" name="CasellaDiTesto 61"/>
            <p:cNvSpPr txBox="1">
              <a:spLocks noChangeArrowheads="1"/>
            </p:cNvSpPr>
            <p:nvPr/>
          </p:nvSpPr>
          <p:spPr>
            <a:xfrm>
              <a:off x="1547664" y="2276872"/>
              <a:ext cx="36420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numCol="1"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400">
                  <a:solidFill>
                    <a:srgbClr val="000000"/>
                  </a:solidFill>
                </a:rPr>
                <a:t>=</a:t>
              </a:r>
            </a:p>
          </p:txBody>
        </p:sp>
      </p:grpSp>
      <p:grpSp>
        <p:nvGrpSpPr>
          <p:cNvPr id="66" name="Gruppo 65"/>
          <p:cNvGrpSpPr>
            <a:grpSpLocks/>
          </p:cNvGrpSpPr>
          <p:nvPr/>
        </p:nvGrpSpPr>
        <p:grpSpPr>
          <a:xfrm>
            <a:off x="2711451" y="4149725"/>
            <a:ext cx="5902325" cy="1250950"/>
            <a:chOff x="1187624" y="4149080"/>
            <a:chExt cx="5902325" cy="1250950"/>
          </a:xfrm>
        </p:grpSpPr>
        <p:grpSp>
          <p:nvGrpSpPr>
            <p:cNvPr id="65553" name="Gruppo 47"/>
            <p:cNvGrpSpPr>
              <a:grpSpLocks/>
            </p:cNvGrpSpPr>
            <p:nvPr/>
          </p:nvGrpSpPr>
          <p:grpSpPr>
            <a:xfrm>
              <a:off x="1187624" y="4149080"/>
              <a:ext cx="5902325" cy="1250950"/>
              <a:chOff x="44450" y="7283450"/>
              <a:chExt cx="5902325" cy="1250950"/>
            </a:xfrm>
          </p:grpSpPr>
          <p:sp>
            <p:nvSpPr>
              <p:cNvPr id="65555" name="AutoShape 2"/>
              <p:cNvSpPr>
                <a:spLocks noChangeArrowheads="1"/>
              </p:cNvSpPr>
              <p:nvPr/>
            </p:nvSpPr>
            <p:spPr>
              <a:xfrm>
                <a:off x="3160713" y="7502525"/>
                <a:ext cx="2786062" cy="1031875"/>
              </a:xfrm>
              <a:prstGeom prst="foldedCorner">
                <a:avLst>
                  <a:gd fmla="val 15417" name="adj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 bIns="45710" lIns="91420" numCol="1" rIns="91420" tIns="45710" wrap="none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altLang="it-IT" 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5556" name="Text Box 39"/>
              <p:cNvSpPr txBox="1">
                <a:spLocks noChangeArrowheads="1"/>
              </p:cNvSpPr>
              <p:nvPr/>
            </p:nvSpPr>
            <p:spPr>
              <a:xfrm>
                <a:off x="44450" y="7283450"/>
                <a:ext cx="1014413" cy="384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lang="it-IT" sz="2400">
                    <a:solidFill>
                      <a:srgbClr val="9900CC"/>
                    </a:solidFill>
                    <a:latin charset="0" panose="030F0702030302020204" pitchFamily="66" typeface="Comic Sans MS"/>
                  </a:rPr>
                  <a:t>Si ha: </a:t>
                </a:r>
              </a:p>
            </p:txBody>
          </p:sp>
          <p:sp>
            <p:nvSpPr>
              <p:cNvPr id="65557" name="Text Box 40"/>
              <p:cNvSpPr txBox="1">
                <a:spLocks noChangeArrowheads="1"/>
              </p:cNvSpPr>
              <p:nvPr/>
            </p:nvSpPr>
            <p:spPr>
              <a:xfrm>
                <a:off x="241300" y="7808913"/>
                <a:ext cx="857250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K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w</a:t>
                </a:r>
              </a:p>
            </p:txBody>
          </p:sp>
          <p:sp>
            <p:nvSpPr>
              <p:cNvPr id="65558" name="Text Box 42"/>
              <p:cNvSpPr txBox="1">
                <a:spLocks noChangeArrowheads="1"/>
              </p:cNvSpPr>
              <p:nvPr/>
            </p:nvSpPr>
            <p:spPr>
              <a:xfrm>
                <a:off x="803275" y="7591425"/>
                <a:ext cx="488950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K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a</a:t>
                </a:r>
                <a:endPara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endParaRPr>
              </a:p>
            </p:txBody>
          </p:sp>
          <p:sp>
            <p:nvSpPr>
              <p:cNvPr id="65559" name="Text Box 43"/>
              <p:cNvSpPr txBox="1">
                <a:spLocks noChangeArrowheads="1"/>
              </p:cNvSpPr>
              <p:nvPr/>
            </p:nvSpPr>
            <p:spPr>
              <a:xfrm>
                <a:off x="803275" y="8037513"/>
                <a:ext cx="488950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K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b</a:t>
                </a:r>
                <a:endParaRPr altLang="it-IT" b="1" lang="it-IT" sz="2400">
                  <a:solidFill>
                    <a:srgbClr val="660066"/>
                  </a:solidFill>
                  <a:latin charset="0" panose="030F0702030302020204" pitchFamily="66" typeface="Comic Sans MS"/>
                </a:endParaRPr>
              </a:p>
            </p:txBody>
          </p:sp>
          <p:sp>
            <p:nvSpPr>
              <p:cNvPr id="65560" name="Text Box 44"/>
              <p:cNvSpPr txBox="1">
                <a:spLocks noChangeArrowheads="1"/>
              </p:cNvSpPr>
              <p:nvPr/>
            </p:nvSpPr>
            <p:spPr>
              <a:xfrm>
                <a:off x="1290638" y="7826375"/>
                <a:ext cx="857250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=</a:t>
                </a:r>
                <a:endParaRPr altLang="it-IT" b="1" baseline="-25000" lang="it-IT" sz="2400">
                  <a:solidFill>
                    <a:srgbClr val="660066"/>
                  </a:solidFill>
                  <a:latin charset="0" panose="030F0702030302020204" pitchFamily="66" typeface="Comic Sans MS"/>
                </a:endParaRPr>
              </a:p>
            </p:txBody>
          </p:sp>
          <p:sp>
            <p:nvSpPr>
              <p:cNvPr id="65561" name="Text Box 45"/>
              <p:cNvSpPr txBox="1">
                <a:spLocks noChangeArrowheads="1"/>
              </p:cNvSpPr>
              <p:nvPr/>
            </p:nvSpPr>
            <p:spPr>
              <a:xfrm>
                <a:off x="1520825" y="7821613"/>
                <a:ext cx="2894013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[H</a:t>
                </a:r>
                <a:r>
                  <a:rPr altLang="it-IT" b="1" baseline="-25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3</a:t>
                </a: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O</a:t>
                </a:r>
                <a:r>
                  <a:rPr altLang="it-IT" b="1" baseline="30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+</a:t>
                </a: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]</a:t>
                </a:r>
                <a:r>
                  <a:rPr altLang="it-IT" b="1" baseline="30000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2</a:t>
                </a:r>
                <a:r>
                  <a:rPr altLang="it-IT" b="1" lang="it-IT" sz="2400">
                    <a:solidFill>
                      <a:srgbClr val="660066"/>
                    </a:solidFill>
                    <a:latin charset="0" panose="030F0702030302020204" pitchFamily="66" typeface="Comic Sans MS"/>
                  </a:rPr>
                  <a:t>     </a:t>
                </a:r>
                <a:r>
                  <a:rPr altLang="it-IT" b="1" lang="it-IT" sz="2400">
                    <a:solidFill>
                      <a:srgbClr val="000066"/>
                    </a:solidFill>
                    <a:latin charset="0" panose="030F0702030302020204" pitchFamily="66" typeface="Comic Sans MS"/>
                  </a:rPr>
                  <a:t>[H</a:t>
                </a:r>
                <a:r>
                  <a:rPr altLang="it-IT" b="1" baseline="-25000" lang="it-IT" sz="2400">
                    <a:solidFill>
                      <a:srgbClr val="000066"/>
                    </a:solidFill>
                    <a:latin charset="0" panose="030F0702030302020204" pitchFamily="66" typeface="Comic Sans MS"/>
                  </a:rPr>
                  <a:t>3</a:t>
                </a:r>
                <a:r>
                  <a:rPr altLang="it-IT" b="1" lang="it-IT" sz="2400">
                    <a:solidFill>
                      <a:srgbClr val="000066"/>
                    </a:solidFill>
                    <a:latin charset="0" panose="030F0702030302020204" pitchFamily="66" typeface="Comic Sans MS"/>
                  </a:rPr>
                  <a:t>O</a:t>
                </a:r>
                <a:r>
                  <a:rPr altLang="it-IT" b="1" baseline="30000" lang="it-IT" sz="2400">
                    <a:solidFill>
                      <a:srgbClr val="000066"/>
                    </a:solidFill>
                    <a:latin charset="0" panose="030F0702030302020204" pitchFamily="66" typeface="Comic Sans MS"/>
                  </a:rPr>
                  <a:t>+</a:t>
                </a:r>
                <a:r>
                  <a:rPr altLang="it-IT" b="1" lang="it-IT" sz="2400">
                    <a:solidFill>
                      <a:srgbClr val="000066"/>
                    </a:solidFill>
                    <a:latin charset="0" panose="030F0702030302020204" pitchFamily="66" typeface="Comic Sans MS"/>
                  </a:rPr>
                  <a:t>]</a:t>
                </a:r>
              </a:p>
            </p:txBody>
          </p:sp>
          <p:sp>
            <p:nvSpPr>
              <p:cNvPr id="65562" name="Rectangle 46"/>
              <p:cNvSpPr>
                <a:spLocks noChangeArrowheads="1"/>
              </p:cNvSpPr>
              <p:nvPr/>
            </p:nvSpPr>
            <p:spPr>
              <a:xfrm>
                <a:off x="4232275" y="7794625"/>
                <a:ext cx="273050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000066"/>
                    </a:solidFill>
                    <a:latin charset="0" panose="020B0604020202020204" pitchFamily="34" typeface="Arial"/>
                    <a:sym charset="2" panose="05050102010706020507" pitchFamily="18" typeface="Symbol"/>
                  </a:rPr>
                  <a:t></a:t>
                </a:r>
              </a:p>
            </p:txBody>
          </p:sp>
          <p:graphicFrame>
            <p:nvGraphicFramePr>
              <p:cNvPr id="65563" name="Object 47"/>
              <p:cNvGraphicFramePr>
                <a:graphicFrameLocks noChangeAspect="1"/>
              </p:cNvGraphicFramePr>
              <p:nvPr/>
            </p:nvGraphicFramePr>
            <p:xfrm>
              <a:off x="4468813" y="7532688"/>
              <a:ext cx="814387" cy="7254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imgH="253890" imgW="228501" name="Equazione" progId="Equation.3" r:id="rId4" spid="_x0000_s4103">
                      <p:embed/>
                    </p:oleObj>
                  </mc:Choice>
                  <mc:Fallback>
                    <p:oleObj imgH="253890" imgW="228501" name="Equazione" progId="Equation.3" r:id="rId6" spid="_x0000_s4103">
                      <p:embed/>
                      <p:pic>
                        <p:nvPicPr>
                          <p:cNvPr id="65563" name="Object 47"/>
                          <p:cNvPicPr>
                            <a:picLocks noChangeArrowheads="1" noChangeAspect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>
                          <a:xfrm>
                            <a:off x="4468813" y="7532688"/>
                            <a:ext cx="814387" cy="7254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algn="ctr" dir="2700000" dist="35921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5564" name="Text Box 48"/>
              <p:cNvSpPr txBox="1">
                <a:spLocks noChangeArrowheads="1"/>
              </p:cNvSpPr>
              <p:nvPr/>
            </p:nvSpPr>
            <p:spPr>
              <a:xfrm>
                <a:off x="4819650" y="7793038"/>
                <a:ext cx="857250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000066"/>
                    </a:solidFill>
                    <a:latin charset="0" panose="030F0702030302020204" pitchFamily="66" typeface="Comic Sans MS"/>
                  </a:rPr>
                  <a:t>K</a:t>
                </a:r>
                <a:r>
                  <a:rPr altLang="it-IT" b="1" baseline="-25000" lang="it-IT" sz="2400">
                    <a:solidFill>
                      <a:srgbClr val="000066"/>
                    </a:solidFill>
                    <a:latin charset="0" panose="030F0702030302020204" pitchFamily="66" typeface="Comic Sans MS"/>
                  </a:rPr>
                  <a:t>w</a:t>
                </a:r>
              </a:p>
            </p:txBody>
          </p:sp>
          <p:sp>
            <p:nvSpPr>
              <p:cNvPr id="65565" name="Line 49"/>
              <p:cNvSpPr>
                <a:spLocks noChangeShapeType="1"/>
              </p:cNvSpPr>
              <p:nvPr/>
            </p:nvSpPr>
            <p:spPr>
              <a:xfrm>
                <a:off x="5230813" y="8040688"/>
                <a:ext cx="53340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 bIns="45710" lIns="91420" numCol="1" rIns="91420" tIns="45710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altLang="it-IT" lang="it-IT" sz="2400">
                  <a:solidFill>
                    <a:srgbClr val="000000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endParaRPr>
              </a:p>
            </p:txBody>
          </p:sp>
          <p:sp>
            <p:nvSpPr>
              <p:cNvPr id="65566" name="Text Box 50"/>
              <p:cNvSpPr txBox="1">
                <a:spLocks noChangeArrowheads="1"/>
              </p:cNvSpPr>
              <p:nvPr/>
            </p:nvSpPr>
            <p:spPr>
              <a:xfrm>
                <a:off x="5253038" y="7573963"/>
                <a:ext cx="488950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000066"/>
                    </a:solidFill>
                    <a:latin charset="0" panose="030F0702030302020204" pitchFamily="66" typeface="Comic Sans MS"/>
                  </a:rPr>
                  <a:t>K</a:t>
                </a:r>
                <a:r>
                  <a:rPr altLang="it-IT" b="1" baseline="-25000" lang="it-IT" sz="2400">
                    <a:solidFill>
                      <a:srgbClr val="000066"/>
                    </a:solidFill>
                    <a:latin charset="0" panose="030F0702030302020204" pitchFamily="66" typeface="Comic Sans MS"/>
                  </a:rPr>
                  <a:t>a</a:t>
                </a:r>
                <a:endParaRPr altLang="it-IT" b="1" lang="it-IT" sz="2400">
                  <a:solidFill>
                    <a:srgbClr val="000066"/>
                  </a:solidFill>
                  <a:latin charset="0" panose="030F0702030302020204" pitchFamily="66" typeface="Comic Sans MS"/>
                </a:endParaRPr>
              </a:p>
            </p:txBody>
          </p:sp>
          <p:sp>
            <p:nvSpPr>
              <p:cNvPr id="65567" name="Text Box 51"/>
              <p:cNvSpPr txBox="1">
                <a:spLocks noChangeArrowheads="1"/>
              </p:cNvSpPr>
              <p:nvPr/>
            </p:nvSpPr>
            <p:spPr>
              <a:xfrm>
                <a:off x="5253038" y="8054975"/>
                <a:ext cx="488950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b="1" lang="it-IT" sz="2400">
                    <a:solidFill>
                      <a:srgbClr val="000066"/>
                    </a:solidFill>
                    <a:latin charset="0" panose="030F0702030302020204" pitchFamily="66" typeface="Comic Sans MS"/>
                  </a:rPr>
                  <a:t>K</a:t>
                </a:r>
                <a:r>
                  <a:rPr altLang="it-IT" b="1" baseline="-25000" lang="it-IT" sz="2400">
                    <a:solidFill>
                      <a:srgbClr val="000066"/>
                    </a:solidFill>
                    <a:latin charset="0" panose="030F0702030302020204" pitchFamily="66" typeface="Comic Sans MS"/>
                  </a:rPr>
                  <a:t>b</a:t>
                </a:r>
                <a:endParaRPr altLang="it-IT" b="1" lang="it-IT" sz="2400">
                  <a:solidFill>
                    <a:srgbClr val="000066"/>
                  </a:solidFill>
                  <a:latin charset="0" panose="030F0702030302020204" pitchFamily="66" typeface="Comic Sans MS"/>
                </a:endParaRPr>
              </a:p>
            </p:txBody>
          </p:sp>
        </p:grpSp>
        <p:sp>
          <p:nvSpPr>
            <p:cNvPr id="65554" name="Line 24"/>
            <p:cNvSpPr>
              <a:spLocks noChangeShapeType="1"/>
            </p:cNvSpPr>
            <p:nvPr/>
          </p:nvSpPr>
          <p:spPr>
            <a:xfrm>
              <a:off x="1907704" y="4941168"/>
              <a:ext cx="419100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2" name="Gruppo 1"/>
          <p:cNvGrpSpPr>
            <a:grpSpLocks/>
          </p:cNvGrpSpPr>
          <p:nvPr/>
        </p:nvGrpSpPr>
        <p:grpSpPr>
          <a:xfrm>
            <a:off x="5637213" y="2233613"/>
            <a:ext cx="2736850" cy="901700"/>
            <a:chOff x="4114006" y="2234406"/>
            <a:chExt cx="2736850" cy="900906"/>
          </a:xfrm>
        </p:grpSpPr>
        <p:cxnSp>
          <p:nvCxnSpPr>
            <p:cNvPr id="65551" name="Connettore 1 5"/>
            <p:cNvCxnSpPr>
              <a:cxnSpLocks noChangeShapeType="1"/>
            </p:cNvCxnSpPr>
            <p:nvPr/>
          </p:nvCxnSpPr>
          <p:spPr>
            <a:xfrm flipV="1">
              <a:off x="6419056" y="2234406"/>
              <a:ext cx="431800" cy="5762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552" name="Connettore 1 5"/>
            <p:cNvCxnSpPr>
              <a:cxnSpLocks noChangeShapeType="1"/>
            </p:cNvCxnSpPr>
            <p:nvPr/>
          </p:nvCxnSpPr>
          <p:spPr>
            <a:xfrm flipV="1">
              <a:off x="4114006" y="2559050"/>
              <a:ext cx="431800" cy="5762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" name="Gruppo 2"/>
          <p:cNvGrpSpPr>
            <a:grpSpLocks/>
          </p:cNvGrpSpPr>
          <p:nvPr/>
        </p:nvGrpSpPr>
        <p:grpSpPr>
          <a:xfrm>
            <a:off x="4598989" y="1989138"/>
            <a:ext cx="454025" cy="1117600"/>
            <a:chOff x="3074988" y="1988468"/>
            <a:chExt cx="453453" cy="1118269"/>
          </a:xfrm>
        </p:grpSpPr>
        <p:cxnSp>
          <p:nvCxnSpPr>
            <p:cNvPr id="65549" name="Connettore 1 5"/>
            <p:cNvCxnSpPr>
              <a:cxnSpLocks noChangeShapeType="1"/>
            </p:cNvCxnSpPr>
            <p:nvPr/>
          </p:nvCxnSpPr>
          <p:spPr>
            <a:xfrm flipV="1">
              <a:off x="3074988" y="2530475"/>
              <a:ext cx="431800" cy="5762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550" name="Connettore 1 5"/>
            <p:cNvCxnSpPr>
              <a:cxnSpLocks noChangeShapeType="1"/>
            </p:cNvCxnSpPr>
            <p:nvPr/>
          </p:nvCxnSpPr>
          <p:spPr>
            <a:xfrm flipV="1">
              <a:off x="3096641" y="1988468"/>
              <a:ext cx="431800" cy="5762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" name="Gruppo 3"/>
          <p:cNvGrpSpPr>
            <a:grpSpLocks/>
          </p:cNvGrpSpPr>
          <p:nvPr/>
        </p:nvGrpSpPr>
        <p:grpSpPr>
          <a:xfrm>
            <a:off x="3687764" y="1911351"/>
            <a:ext cx="2403475" cy="1166813"/>
            <a:chOff x="2163985" y="1911474"/>
            <a:chExt cx="2404046" cy="1166688"/>
          </a:xfrm>
        </p:grpSpPr>
        <p:cxnSp>
          <p:nvCxnSpPr>
            <p:cNvPr id="65547" name="Connettore 1 5"/>
            <p:cNvCxnSpPr>
              <a:cxnSpLocks noChangeShapeType="1"/>
            </p:cNvCxnSpPr>
            <p:nvPr/>
          </p:nvCxnSpPr>
          <p:spPr>
            <a:xfrm flipV="1">
              <a:off x="4136231" y="1911474"/>
              <a:ext cx="431800" cy="5762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548" name="Connettore 1 5"/>
            <p:cNvCxnSpPr>
              <a:cxnSpLocks noChangeShapeType="1"/>
            </p:cNvCxnSpPr>
            <p:nvPr/>
          </p:nvCxnSpPr>
          <p:spPr>
            <a:xfrm flipV="1">
              <a:off x="2163985" y="2501900"/>
              <a:ext cx="431800" cy="57626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" name="Audio 4">
            <a:hlinkClick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1"/>
    </p:custDataLst>
    <p:extLst>
      <p:ext uri="{BB962C8B-B14F-4D97-AF65-F5344CB8AC3E}">
        <p14:creationId xmlns:p14="http://schemas.microsoft.com/office/powerpoint/2010/main" val="3038415729"/>
      </p:ext>
    </p:extLst>
  </p:cSld>
  <p:clrMapOvr>
    <a:masterClrMapping/>
  </p:clrMapOvr>
  <p:transition advTm="88778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 nodeType="clickPar">
                      <p:stCondLst>
                        <p:cond delay="indefinite"/>
                      </p:stCondLst>
                      <p:childTnLst>
                        <p:par>
                          <p:cTn fill="hold" id="1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 nodeType="clickPar">
                      <p:stCondLst>
                        <p:cond delay="indefinite"/>
                      </p:stCondLst>
                      <p:childTnLst>
                        <p:par>
                          <p:cTn fill="hold" id="1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 nodeType="clickPar">
                      <p:stCondLst>
                        <p:cond delay="indefinite"/>
                      </p:stCondLst>
                      <p:childTnLst>
                        <p:par>
                          <p:cTn fill="hold" id="2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 nodeType="clickPar">
                      <p:stCondLst>
                        <p:cond delay="indefinite"/>
                      </p:stCondLst>
                      <p:childTnLst>
                        <p:par>
                          <p:cTn fill="hold" id="2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 nodeType="clickPar">
                      <p:stCondLst>
                        <p:cond delay="indefinite"/>
                      </p:stCondLst>
                      <p:childTnLst>
                        <p:par>
                          <p:cTn fill="hold" id="3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33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grpId="0" spid="3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WordArt 2"/>
          <p:cNvSpPr>
            <a:spLocks noChangeArrowheads="1" noChangeShapeType="1" noTextEdit="1"/>
          </p:cNvSpPr>
          <p:nvPr/>
        </p:nvSpPr>
        <p:spPr>
          <a:xfrm>
            <a:off x="2855914" y="7938"/>
            <a:ext cx="6530975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fromWordArt="1" numCol="1" wrap="none">
            <a:prstTxWarp prst="textPlain">
              <a:avLst>
                <a:gd fmla="val 50000" name="adj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altLang="it-IT" kern="10" lang="it-IT" sz="360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b="50000" l="50000" r="50000" t="50000"/>
                  </a:path>
                </a:gradFill>
                <a:effectLst>
                  <a:outerShdw algn="ctr" dir="2700000" dist="35921" rotWithShape="0">
                    <a:srgbClr val="EAEAEA">
                      <a:alpha val="74997"/>
                    </a:srgbClr>
                  </a:outerShdw>
                </a:effectLst>
                <a:latin charset="0" panose="020B0806030902050204" pitchFamily="34" typeface="Impact"/>
                <a:ea charset="-128" panose="020B0600070205080204" pitchFamily="34" typeface="MS PGothic"/>
              </a:rPr>
              <a:t>Sali che liberano anfoliti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>
          <a:xfrm>
            <a:off x="4008439" y="692151"/>
            <a:ext cx="423227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 wrap="none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altLang="it-IT" b="1" lang="it-IT" sz="2500">
                <a:solidFill>
                  <a:srgbClr val="FFFFCC"/>
                </a:solidFill>
                <a:latin charset="0" panose="020B0604020202020204" pitchFamily="34" typeface="Arial"/>
              </a:rPr>
              <a:t>NaHCO</a:t>
            </a:r>
            <a:r>
              <a:rPr altLang="it-IT" b="1" baseline="-25000" lang="it-IT" sz="2500">
                <a:solidFill>
                  <a:srgbClr val="FFFFCC"/>
                </a:solidFill>
                <a:latin charset="0" panose="020B0604020202020204" pitchFamily="34" typeface="Arial"/>
              </a:rPr>
              <a:t>3</a:t>
            </a:r>
            <a:r>
              <a:rPr altLang="it-IT" b="1" lang="it-IT" sz="2500">
                <a:solidFill>
                  <a:srgbClr val="FFFFCC"/>
                </a:solidFill>
                <a:latin charset="0" panose="020B0604020202020204" pitchFamily="34" typeface="Arial"/>
              </a:rPr>
              <a:t>		Na</a:t>
            </a:r>
            <a:r>
              <a:rPr altLang="it-IT" b="1" baseline="30000" lang="it-IT" sz="2500">
                <a:solidFill>
                  <a:srgbClr val="FFFFCC"/>
                </a:solidFill>
                <a:latin charset="0" panose="020B0604020202020204" pitchFamily="34" typeface="Arial"/>
              </a:rPr>
              <a:t>+</a:t>
            </a:r>
            <a:r>
              <a:rPr altLang="it-IT" b="1" lang="it-IT" sz="2500">
                <a:solidFill>
                  <a:srgbClr val="FFFFCC"/>
                </a:solidFill>
                <a:latin charset="0" panose="020B0604020202020204" pitchFamily="34" typeface="Arial"/>
              </a:rPr>
              <a:t>  +  HCO</a:t>
            </a:r>
            <a:r>
              <a:rPr altLang="it-IT" b="1" baseline="-25000" lang="it-IT" sz="2500">
                <a:solidFill>
                  <a:srgbClr val="FFFFCC"/>
                </a:solidFill>
                <a:latin charset="0" panose="020B0604020202020204" pitchFamily="34" typeface="Arial"/>
              </a:rPr>
              <a:t>3</a:t>
            </a:r>
            <a:r>
              <a:rPr altLang="it-IT" baseline="46000" lang="it-IT" sz="2500">
                <a:solidFill>
                  <a:srgbClr val="FFFFCC"/>
                </a:solidFill>
                <a:latin charset="0" panose="020B0604020202020204" pitchFamily="34" typeface="Arial"/>
              </a:rPr>
              <a:t>–</a:t>
            </a:r>
            <a:endParaRPr altLang="it-IT" baseline="46000" lang="it-IT" sz="2500">
              <a:solidFill>
                <a:srgbClr val="00FF00"/>
              </a:solidFill>
              <a:latin charset="0" panose="020B0604020202020204" pitchFamily="34" typeface="Arial"/>
            </a:endParaRPr>
          </a:p>
        </p:txBody>
      </p:sp>
      <p:sp>
        <p:nvSpPr>
          <p:cNvPr id="66564" name="Line 38"/>
          <p:cNvSpPr>
            <a:spLocks noChangeShapeType="1"/>
          </p:cNvSpPr>
          <p:nvPr/>
        </p:nvSpPr>
        <p:spPr>
          <a:xfrm>
            <a:off x="5383213" y="904875"/>
            <a:ext cx="665162" cy="7938"/>
          </a:xfrm>
          <a:prstGeom prst="line">
            <a:avLst/>
          </a:prstGeom>
          <a:noFill/>
          <a:ln w="12700">
            <a:solidFill>
              <a:srgbClr val="FFFFCC"/>
            </a:solidFill>
            <a:round/>
            <a:headEnd/>
            <a:tailEnd len="lg" type="stealth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bIns="45710" lIns="91420" numCol="1" rIns="91420" tIns="45710"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altLang="it-IT" lang="it-IT" sz="2400">
              <a:solidFill>
                <a:srgbClr val="000000"/>
              </a:solidFill>
              <a:latin charset="0" panose="02020603050405020304" pitchFamily="18" typeface="Times New Roman"/>
              <a:ea charset="-128" panose="020B0600070205080204" pitchFamily="34" typeface="MS PGothic"/>
            </a:endParaRPr>
          </a:p>
        </p:txBody>
      </p:sp>
      <p:grpSp>
        <p:nvGrpSpPr>
          <p:cNvPr id="5" name="Gruppo 4"/>
          <p:cNvGrpSpPr>
            <a:grpSpLocks/>
          </p:cNvGrpSpPr>
          <p:nvPr/>
        </p:nvGrpSpPr>
        <p:grpSpPr>
          <a:xfrm>
            <a:off x="3359151" y="1341438"/>
            <a:ext cx="5419725" cy="977900"/>
            <a:chOff x="889000" y="1393825"/>
            <a:chExt cx="5419725" cy="977900"/>
          </a:xfrm>
        </p:grpSpPr>
        <p:sp>
          <p:nvSpPr>
            <p:cNvPr id="66585" name="Text Box 4"/>
            <p:cNvSpPr txBox="1">
              <a:spLocks noChangeArrowheads="1"/>
            </p:cNvSpPr>
            <p:nvPr/>
          </p:nvSpPr>
          <p:spPr>
            <a:xfrm>
              <a:off x="889000" y="1393825"/>
              <a:ext cx="5419725" cy="97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HCO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baseline="46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–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 + H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2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O			H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O</a:t>
              </a:r>
              <a:r>
                <a:rPr altLang="it-IT" baseline="30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+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  +  CO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baseline="30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2</a:t>
              </a:r>
              <a:r>
                <a:rPr altLang="it-IT" baseline="46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–</a:t>
              </a:r>
              <a:endParaRPr altLang="it-IT" lang="it-IT" sz="2500">
                <a:solidFill>
                  <a:srgbClr val="FFFFFF"/>
                </a:solidFill>
                <a:latin charset="0" panose="020B0604020202020204" pitchFamily="34" typeface="Arial"/>
              </a:endParaRPr>
            </a:p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HCO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baseline="46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–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 + H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2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O			OH</a:t>
              </a:r>
              <a:r>
                <a:rPr altLang="it-IT" baseline="46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–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 +  H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2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CO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</a:p>
          </p:txBody>
        </p:sp>
        <p:sp>
          <p:nvSpPr>
            <p:cNvPr id="66586" name="Line 5"/>
            <p:cNvSpPr>
              <a:spLocks noChangeShapeType="1"/>
            </p:cNvSpPr>
            <p:nvPr/>
          </p:nvSpPr>
          <p:spPr>
            <a:xfrm>
              <a:off x="3203575" y="1628775"/>
              <a:ext cx="55721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6587" name="Line 6"/>
            <p:cNvSpPr>
              <a:spLocks noChangeShapeType="1"/>
            </p:cNvSpPr>
            <p:nvPr/>
          </p:nvSpPr>
          <p:spPr>
            <a:xfrm flipH="1">
              <a:off x="3194050" y="1770063"/>
              <a:ext cx="55721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6588" name="Line 7"/>
            <p:cNvSpPr>
              <a:spLocks noChangeShapeType="1"/>
            </p:cNvSpPr>
            <p:nvPr/>
          </p:nvSpPr>
          <p:spPr>
            <a:xfrm>
              <a:off x="3236913" y="2085975"/>
              <a:ext cx="55721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6589" name="Line 8"/>
            <p:cNvSpPr>
              <a:spLocks noChangeShapeType="1"/>
            </p:cNvSpPr>
            <p:nvPr/>
          </p:nvSpPr>
          <p:spPr>
            <a:xfrm flipH="1">
              <a:off x="3225800" y="2227263"/>
              <a:ext cx="55721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 len="lg" type="stealth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11" name="Gruppo 10"/>
          <p:cNvGrpSpPr>
            <a:grpSpLocks/>
          </p:cNvGrpSpPr>
          <p:nvPr/>
        </p:nvGrpSpPr>
        <p:grpSpPr>
          <a:xfrm>
            <a:off x="2855913" y="2420939"/>
            <a:ext cx="6343650" cy="1004887"/>
            <a:chOff x="74613" y="2438400"/>
            <a:chExt cx="6343650" cy="1004888"/>
          </a:xfrm>
        </p:grpSpPr>
        <p:sp>
          <p:nvSpPr>
            <p:cNvPr id="66577" name="Text Box 10"/>
            <p:cNvSpPr txBox="1">
              <a:spLocks noChangeArrowheads="1"/>
            </p:cNvSpPr>
            <p:nvPr/>
          </p:nvSpPr>
          <p:spPr>
            <a:xfrm>
              <a:off x="74613" y="2700338"/>
              <a:ext cx="733425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K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1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 =</a:t>
              </a:r>
            </a:p>
          </p:txBody>
        </p:sp>
        <p:sp>
          <p:nvSpPr>
            <p:cNvPr id="66578" name="Text Box 11"/>
            <p:cNvSpPr txBox="1">
              <a:spLocks noChangeArrowheads="1"/>
            </p:cNvSpPr>
            <p:nvPr/>
          </p:nvSpPr>
          <p:spPr>
            <a:xfrm>
              <a:off x="892175" y="2438400"/>
              <a:ext cx="2379663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[H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O</a:t>
              </a:r>
              <a:r>
                <a:rPr altLang="it-IT" baseline="30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+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] [HCO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baseline="46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–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 ]</a:t>
              </a:r>
            </a:p>
          </p:txBody>
        </p:sp>
        <p:sp>
          <p:nvSpPr>
            <p:cNvPr id="66579" name="Text Box 12"/>
            <p:cNvSpPr txBox="1">
              <a:spLocks noChangeArrowheads="1"/>
            </p:cNvSpPr>
            <p:nvPr/>
          </p:nvSpPr>
          <p:spPr>
            <a:xfrm>
              <a:off x="1397000" y="2917825"/>
              <a:ext cx="1327150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[H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2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CO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baseline="46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 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]</a:t>
              </a:r>
            </a:p>
          </p:txBody>
        </p:sp>
        <p:sp>
          <p:nvSpPr>
            <p:cNvPr id="66580" name="Line 13"/>
            <p:cNvSpPr>
              <a:spLocks noChangeShapeType="1"/>
            </p:cNvSpPr>
            <p:nvPr/>
          </p:nvSpPr>
          <p:spPr>
            <a:xfrm>
              <a:off x="846138" y="2982913"/>
              <a:ext cx="2293937" cy="0"/>
            </a:xfrm>
            <a:prstGeom prst="line">
              <a:avLst/>
            </a:prstGeom>
            <a:noFill/>
            <a:ln w="47625">
              <a:solidFill>
                <a:srgbClr val="FFFFFF"/>
              </a:solidFill>
              <a:round/>
              <a:headEnd/>
              <a:tailEnd len="lg" type="none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  <p:sp>
          <p:nvSpPr>
            <p:cNvPr id="66581" name="Text Box 14"/>
            <p:cNvSpPr txBox="1">
              <a:spLocks noChangeArrowheads="1"/>
            </p:cNvSpPr>
            <p:nvPr/>
          </p:nvSpPr>
          <p:spPr>
            <a:xfrm>
              <a:off x="3322638" y="2709863"/>
              <a:ext cx="733425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K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2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 =</a:t>
              </a:r>
            </a:p>
          </p:txBody>
        </p:sp>
        <p:sp>
          <p:nvSpPr>
            <p:cNvPr id="66582" name="Text Box 15"/>
            <p:cNvSpPr txBox="1">
              <a:spLocks noChangeArrowheads="1"/>
            </p:cNvSpPr>
            <p:nvPr/>
          </p:nvSpPr>
          <p:spPr>
            <a:xfrm>
              <a:off x="4152900" y="2449513"/>
              <a:ext cx="2265363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[H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O</a:t>
              </a:r>
              <a:r>
                <a:rPr altLang="it-IT" baseline="30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+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] [CO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baseline="30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2</a:t>
              </a:r>
              <a:r>
                <a:rPr altLang="it-IT" baseline="46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–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 ]</a:t>
              </a:r>
            </a:p>
          </p:txBody>
        </p:sp>
        <p:sp>
          <p:nvSpPr>
            <p:cNvPr id="66583" name="Text Box 16"/>
            <p:cNvSpPr txBox="1">
              <a:spLocks noChangeArrowheads="1"/>
            </p:cNvSpPr>
            <p:nvPr/>
          </p:nvSpPr>
          <p:spPr>
            <a:xfrm>
              <a:off x="4597400" y="2928938"/>
              <a:ext cx="1327150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[HCO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baseline="46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– 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]</a:t>
              </a:r>
            </a:p>
          </p:txBody>
        </p:sp>
        <p:sp>
          <p:nvSpPr>
            <p:cNvPr id="66584" name="Line 17"/>
            <p:cNvSpPr>
              <a:spLocks noChangeShapeType="1"/>
            </p:cNvSpPr>
            <p:nvPr/>
          </p:nvSpPr>
          <p:spPr>
            <a:xfrm flipV="1">
              <a:off x="4094163" y="2986088"/>
              <a:ext cx="2271712" cy="7937"/>
            </a:xfrm>
            <a:prstGeom prst="line">
              <a:avLst/>
            </a:prstGeom>
            <a:noFill/>
            <a:ln w="47625">
              <a:solidFill>
                <a:srgbClr val="FFFFFF"/>
              </a:solidFill>
              <a:round/>
              <a:headEnd/>
              <a:tailEnd len="lg" type="none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sp>
        <p:nvSpPr>
          <p:cNvPr id="29" name="Text Box 18"/>
          <p:cNvSpPr txBox="1">
            <a:spLocks noChangeArrowheads="1"/>
          </p:cNvSpPr>
          <p:nvPr/>
        </p:nvSpPr>
        <p:spPr>
          <a:xfrm>
            <a:off x="1801663" y="3357564"/>
            <a:ext cx="1613200" cy="51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 wrap="none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C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s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 = [Na</a:t>
            </a:r>
            <a:r>
              <a:rPr altLang="it-IT" baseline="30000" lang="it-IT" sz="2500">
                <a:solidFill>
                  <a:srgbClr val="FFFFFF"/>
                </a:solidFill>
                <a:latin charset="0" panose="020B0604020202020204" pitchFamily="34" typeface="Arial"/>
              </a:rPr>
              <a:t>+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</a:t>
            </a: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>
          <a:xfrm>
            <a:off x="1842978" y="5300664"/>
            <a:ext cx="6529609" cy="51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 wrap="none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[Na</a:t>
            </a:r>
            <a:r>
              <a:rPr altLang="it-IT" baseline="30000" lang="it-IT" sz="2500">
                <a:solidFill>
                  <a:srgbClr val="FFFFFF"/>
                </a:solidFill>
                <a:latin charset="0" panose="020B0604020202020204" pitchFamily="34" typeface="Arial"/>
              </a:rPr>
              <a:t>+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+ [H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O</a:t>
            </a:r>
            <a:r>
              <a:rPr altLang="it-IT" baseline="30000" lang="it-IT" sz="2500">
                <a:solidFill>
                  <a:srgbClr val="FFFFFF"/>
                </a:solidFill>
                <a:latin charset="0" panose="020B0604020202020204" pitchFamily="34" typeface="Arial"/>
              </a:rPr>
              <a:t>+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= [OH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 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+ [HCO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 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+ 2[CO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baseline="30000" lang="it-IT" sz="2500">
                <a:solidFill>
                  <a:srgbClr val="FFFFFF"/>
                </a:solidFill>
                <a:latin charset="0" panose="020B0604020202020204" pitchFamily="34" typeface="Arial"/>
              </a:rPr>
              <a:t>2 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 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</a:t>
            </a: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>
          <a:xfrm>
            <a:off x="1845126" y="4005264"/>
            <a:ext cx="4936224" cy="51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 wrap="none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C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s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 = [HCO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+ [CO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baseline="30000" lang="it-IT" sz="2500">
                <a:solidFill>
                  <a:srgbClr val="FFFFFF"/>
                </a:solidFill>
                <a:latin charset="0" panose="020B0604020202020204" pitchFamily="34" typeface="Arial"/>
              </a:rPr>
              <a:t>2 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 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+ [H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2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</a:t>
            </a: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>
          <a:xfrm>
            <a:off x="1798789" y="4652964"/>
            <a:ext cx="5490863" cy="51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 wrap="none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[Na</a:t>
            </a:r>
            <a:r>
              <a:rPr altLang="it-IT" baseline="30000" lang="it-IT" sz="2500">
                <a:solidFill>
                  <a:srgbClr val="FFFFFF"/>
                </a:solidFill>
                <a:latin charset="0" panose="020B0604020202020204" pitchFamily="34" typeface="Arial"/>
              </a:rPr>
              <a:t>+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 = [HCO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+ [CO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baseline="30000" lang="it-IT" sz="2500">
                <a:solidFill>
                  <a:srgbClr val="FFFFFF"/>
                </a:solidFill>
                <a:latin charset="0" panose="020B0604020202020204" pitchFamily="34" typeface="Arial"/>
              </a:rPr>
              <a:t>2 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 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+ [H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2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</a:t>
            </a:r>
          </a:p>
        </p:txBody>
      </p:sp>
      <p:sp>
        <p:nvSpPr>
          <p:cNvPr id="34" name="Text Box 18"/>
          <p:cNvSpPr txBox="1">
            <a:spLocks noChangeArrowheads="1"/>
          </p:cNvSpPr>
          <p:nvPr/>
        </p:nvSpPr>
        <p:spPr>
          <a:xfrm>
            <a:off x="1525589" y="5894388"/>
            <a:ext cx="8785225" cy="97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[HCO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+ [CO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baseline="30000" lang="it-IT" sz="2500">
                <a:solidFill>
                  <a:srgbClr val="FFFFFF"/>
                </a:solidFill>
                <a:latin charset="0" panose="020B0604020202020204" pitchFamily="34" typeface="Arial"/>
              </a:rPr>
              <a:t>2 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 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+ [H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2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+ [H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O</a:t>
            </a:r>
            <a:r>
              <a:rPr altLang="it-IT" baseline="30000" lang="it-IT" sz="2500">
                <a:solidFill>
                  <a:srgbClr val="FFFFFF"/>
                </a:solidFill>
                <a:latin charset="0" panose="020B0604020202020204" pitchFamily="34" typeface="Arial"/>
              </a:rPr>
              <a:t>+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= [OH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 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+ [HCO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 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</a:t>
            </a:r>
          </a:p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                                                                        + 2[CO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baseline="30000" lang="it-IT" sz="2500">
                <a:solidFill>
                  <a:srgbClr val="FFFFFF"/>
                </a:solidFill>
                <a:latin charset="0" panose="020B0604020202020204" pitchFamily="34" typeface="Arial"/>
              </a:rPr>
              <a:t>2 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 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</a:t>
            </a:r>
          </a:p>
        </p:txBody>
      </p:sp>
      <p:grpSp>
        <p:nvGrpSpPr>
          <p:cNvPr id="40" name="Gruppo 39"/>
          <p:cNvGrpSpPr>
            <a:grpSpLocks/>
          </p:cNvGrpSpPr>
          <p:nvPr/>
        </p:nvGrpSpPr>
        <p:grpSpPr>
          <a:xfrm>
            <a:off x="2208214" y="5876925"/>
            <a:ext cx="7272337" cy="1081088"/>
            <a:chOff x="683568" y="5877272"/>
            <a:chExt cx="7272808" cy="1080120"/>
          </a:xfrm>
        </p:grpSpPr>
        <p:cxnSp>
          <p:nvCxnSpPr>
            <p:cNvPr id="66573" name="Connettore 1 35"/>
            <p:cNvCxnSpPr>
              <a:cxnSpLocks noChangeShapeType="1"/>
            </p:cNvCxnSpPr>
            <p:nvPr/>
          </p:nvCxnSpPr>
          <p:spPr>
            <a:xfrm flipV="1">
              <a:off x="683568" y="5949280"/>
              <a:ext cx="432048" cy="57606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574" name="Connettore 1 36"/>
            <p:cNvCxnSpPr>
              <a:cxnSpLocks noChangeShapeType="1"/>
            </p:cNvCxnSpPr>
            <p:nvPr/>
          </p:nvCxnSpPr>
          <p:spPr>
            <a:xfrm flipV="1">
              <a:off x="7524328" y="5877272"/>
              <a:ext cx="432048" cy="57606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575" name="Connettore 1 37"/>
            <p:cNvCxnSpPr>
              <a:cxnSpLocks noChangeShapeType="1"/>
            </p:cNvCxnSpPr>
            <p:nvPr/>
          </p:nvCxnSpPr>
          <p:spPr>
            <a:xfrm flipV="1">
              <a:off x="2051720" y="5949280"/>
              <a:ext cx="432048" cy="57606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576" name="Connettore 1 38"/>
            <p:cNvCxnSpPr>
              <a:cxnSpLocks noChangeShapeType="1"/>
            </p:cNvCxnSpPr>
            <p:nvPr/>
          </p:nvCxnSpPr>
          <p:spPr>
            <a:xfrm flipV="1">
              <a:off x="6948264" y="6381328"/>
              <a:ext cx="432048" cy="57606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" name="Audio 2">
            <a:hlinkClick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3253385755"/>
      </p:ext>
    </p:extLst>
  </p:cSld>
  <p:clrMapOvr>
    <a:masterClrMapping/>
  </p:clrMapOvr>
  <p:transition advTm="137545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 nodeType="clickPar">
                      <p:stCondLst>
                        <p:cond delay="indefinite"/>
                      </p:stCondLst>
                      <p:childTnLst>
                        <p:par>
                          <p:cTn fill="hold" id="3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 nodeType="clickPar">
                      <p:stCondLst>
                        <p:cond delay="indefinite"/>
                      </p:stCondLst>
                      <p:childTnLst>
                        <p:par>
                          <p:cTn fill="hold" id="3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39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grpId="0" spid="29"/>
      <p:bldP grpId="0" spid="30"/>
      <p:bldP grpId="0" spid="31"/>
      <p:bldP grpId="0" spid="32"/>
      <p:bldP grpId="0" spid="3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8"/>
          <p:cNvSpPr txBox="1">
            <a:spLocks noChangeArrowheads="1"/>
          </p:cNvSpPr>
          <p:nvPr/>
        </p:nvSpPr>
        <p:spPr>
          <a:xfrm>
            <a:off x="1631951" y="260350"/>
            <a:ext cx="8785225" cy="97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[HCO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+ [CO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baseline="30000" lang="it-IT" sz="2500">
                <a:solidFill>
                  <a:srgbClr val="FFFFFF"/>
                </a:solidFill>
                <a:latin charset="0" panose="020B0604020202020204" pitchFamily="34" typeface="Arial"/>
              </a:rPr>
              <a:t>2 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 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+ [H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2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+ [H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O</a:t>
            </a:r>
            <a:r>
              <a:rPr altLang="it-IT" baseline="30000" lang="it-IT" sz="2500">
                <a:solidFill>
                  <a:srgbClr val="FFFFFF"/>
                </a:solidFill>
                <a:latin charset="0" panose="020B0604020202020204" pitchFamily="34" typeface="Arial"/>
              </a:rPr>
              <a:t>+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= [OH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 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+ [HCO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 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</a:t>
            </a:r>
          </a:p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                                                                        + 2[CO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baseline="30000" lang="it-IT" sz="2500">
                <a:solidFill>
                  <a:srgbClr val="FFFFFF"/>
                </a:solidFill>
                <a:latin charset="0" panose="020B0604020202020204" pitchFamily="34" typeface="Arial"/>
              </a:rPr>
              <a:t>2 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 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</a:t>
            </a:r>
          </a:p>
        </p:txBody>
      </p:sp>
      <p:cxnSp>
        <p:nvCxnSpPr>
          <p:cNvPr id="67587" name="Connettore 1 2"/>
          <p:cNvCxnSpPr>
            <a:cxnSpLocks noChangeShapeType="1"/>
          </p:cNvCxnSpPr>
          <p:nvPr/>
        </p:nvCxnSpPr>
        <p:spPr>
          <a:xfrm flipV="1">
            <a:off x="2279650" y="404813"/>
            <a:ext cx="431800" cy="5762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588" name="Connettore 1 3"/>
          <p:cNvCxnSpPr>
            <a:cxnSpLocks noChangeShapeType="1"/>
          </p:cNvCxnSpPr>
          <p:nvPr/>
        </p:nvCxnSpPr>
        <p:spPr>
          <a:xfrm flipV="1">
            <a:off x="9120188" y="333376"/>
            <a:ext cx="431800" cy="5746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589" name="Connettore 1 4"/>
          <p:cNvCxnSpPr>
            <a:cxnSpLocks noChangeShapeType="1"/>
          </p:cNvCxnSpPr>
          <p:nvPr/>
        </p:nvCxnSpPr>
        <p:spPr>
          <a:xfrm flipV="1">
            <a:off x="3648075" y="404813"/>
            <a:ext cx="431800" cy="5762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590" name="Connettore 1 5"/>
          <p:cNvCxnSpPr>
            <a:cxnSpLocks noChangeShapeType="1"/>
          </p:cNvCxnSpPr>
          <p:nvPr/>
        </p:nvCxnSpPr>
        <p:spPr>
          <a:xfrm flipV="1">
            <a:off x="8543925" y="836613"/>
            <a:ext cx="431800" cy="5762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18"/>
          <p:cNvSpPr txBox="1">
            <a:spLocks noChangeArrowheads="1"/>
          </p:cNvSpPr>
          <p:nvPr/>
        </p:nvSpPr>
        <p:spPr>
          <a:xfrm>
            <a:off x="1978026" y="1484314"/>
            <a:ext cx="8677275" cy="51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 [H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2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+ [H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O</a:t>
            </a:r>
            <a:r>
              <a:rPr altLang="it-IT" baseline="30000" lang="it-IT" sz="2500">
                <a:solidFill>
                  <a:srgbClr val="FFFFFF"/>
                </a:solidFill>
                <a:latin charset="0" panose="020B0604020202020204" pitchFamily="34" typeface="Arial"/>
              </a:rPr>
              <a:t>+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= [OH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 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+ [CO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baseline="30000" lang="it-IT" sz="2500">
                <a:solidFill>
                  <a:srgbClr val="FFFFFF"/>
                </a:solidFill>
                <a:latin charset="0" panose="020B0604020202020204" pitchFamily="34" typeface="Arial"/>
              </a:rPr>
              <a:t>2 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 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>
          <a:xfrm>
            <a:off x="1631951" y="2276476"/>
            <a:ext cx="8785225" cy="51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algn="l" pos="2108200"/>
              </a:tabLst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tabLst>
                <a:tab algn="l" pos="2108200"/>
              </a:tabLst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tabLst>
                <a:tab algn="l" pos="2108200"/>
              </a:tabLst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tabLst>
                <a:tab algn="l" pos="2108200"/>
              </a:tabLst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tabLst>
                <a:tab algn="l" pos="2108200"/>
              </a:tabLst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tabLst>
                <a:tab algn="l" pos="2108200"/>
              </a:tabLst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tabLst>
                <a:tab algn="l" pos="2108200"/>
              </a:tabLst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tabLst>
                <a:tab algn="l" pos="2108200"/>
              </a:tabLst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tabLst>
                <a:tab algn="l" pos="2108200"/>
              </a:tabLst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Trascurando	[H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3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O</a:t>
            </a:r>
            <a:r>
              <a:rPr altLang="it-IT" baseline="30000" lang="it-IT" sz="2500">
                <a:solidFill>
                  <a:srgbClr val="FFFFFF"/>
                </a:solidFill>
                <a:latin charset="0" panose="020B0604020202020204" pitchFamily="34" typeface="Arial"/>
              </a:rPr>
              <a:t>+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  e  [OH</a:t>
            </a:r>
            <a:r>
              <a: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rPr>
              <a:t>– 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]               </a:t>
            </a:r>
            <a:r>
              <a:rPr altLang="it-IT" lang="it-IT" sz="2500">
                <a:solidFill>
                  <a:srgbClr val="FF0000"/>
                </a:solidFill>
                <a:latin charset="0" panose="020B0604020202020204" pitchFamily="34" typeface="Arial"/>
              </a:rPr>
              <a:t>[H</a:t>
            </a:r>
            <a:r>
              <a:rPr altLang="it-IT" baseline="-25000" lang="it-IT" sz="2500">
                <a:solidFill>
                  <a:srgbClr val="FF0000"/>
                </a:solidFill>
                <a:latin charset="0" panose="020B0604020202020204" pitchFamily="34" typeface="Arial"/>
              </a:rPr>
              <a:t>2</a:t>
            </a:r>
            <a:r>
              <a:rPr altLang="it-IT" lang="it-IT" sz="2500">
                <a:solidFill>
                  <a:srgbClr val="FF0000"/>
                </a:solidFill>
                <a:latin charset="0" panose="020B0604020202020204" pitchFamily="34" typeface="Arial"/>
              </a:rPr>
              <a:t>CO</a:t>
            </a:r>
            <a:r>
              <a:rPr altLang="it-IT" baseline="-25000" lang="it-IT" sz="2500">
                <a:solidFill>
                  <a:srgbClr val="FF0000"/>
                </a:solidFill>
                <a:latin charset="0" panose="020B0604020202020204" pitchFamily="34" typeface="Arial"/>
              </a:rPr>
              <a:t>3</a:t>
            </a:r>
            <a:r>
              <a:rPr altLang="it-IT" lang="it-IT" sz="2500">
                <a:solidFill>
                  <a:srgbClr val="FF0000"/>
                </a:solidFill>
                <a:latin charset="0" panose="020B0604020202020204" pitchFamily="34" typeface="Arial"/>
              </a:rPr>
              <a:t>] </a:t>
            </a:r>
            <a:r>
              <a:rPr altLang="it-IT" lang="it-IT" sz="2500" u="sng">
                <a:solidFill>
                  <a:srgbClr val="FF0000"/>
                </a:solidFill>
                <a:latin charset="0" panose="020B0604020202020204" pitchFamily="34" typeface="Arial"/>
                <a:sym charset="2" panose="05050102010706020507" pitchFamily="18" typeface="Symbol"/>
              </a:rPr>
              <a:t></a:t>
            </a:r>
            <a:r>
              <a:rPr altLang="it-IT" lang="it-IT" sz="2500">
                <a:solidFill>
                  <a:srgbClr val="FF0000"/>
                </a:solidFill>
                <a:latin charset="0" panose="020B0604020202020204" pitchFamily="34" typeface="Arial"/>
                <a:sym charset="2" panose="05050102010706020507" pitchFamily="18" typeface="Symbol"/>
              </a:rPr>
              <a:t> [</a:t>
            </a:r>
            <a:r>
              <a:rPr altLang="it-IT" lang="it-IT" sz="2500">
                <a:solidFill>
                  <a:srgbClr val="FF0000"/>
                </a:solidFill>
                <a:latin charset="0" panose="020B0604020202020204" pitchFamily="34" typeface="Arial"/>
              </a:rPr>
              <a:t>CO</a:t>
            </a:r>
            <a:r>
              <a:rPr altLang="it-IT" baseline="-25000" lang="it-IT" sz="2500">
                <a:solidFill>
                  <a:srgbClr val="FF0000"/>
                </a:solidFill>
                <a:latin charset="0" panose="020B0604020202020204" pitchFamily="34" typeface="Arial"/>
              </a:rPr>
              <a:t>3</a:t>
            </a:r>
            <a:r>
              <a:rPr altLang="it-IT" baseline="30000" lang="it-IT" sz="2500">
                <a:solidFill>
                  <a:srgbClr val="FF0000"/>
                </a:solidFill>
                <a:latin charset="0" panose="020B0604020202020204" pitchFamily="34" typeface="Arial"/>
              </a:rPr>
              <a:t>2</a:t>
            </a:r>
            <a:r>
              <a:rPr altLang="it-IT" baseline="46000" lang="it-IT" sz="2500">
                <a:solidFill>
                  <a:srgbClr val="FF0000"/>
                </a:solidFill>
                <a:latin charset="0" panose="020B0604020202020204" pitchFamily="34" typeface="Arial"/>
              </a:rPr>
              <a:t>– </a:t>
            </a:r>
            <a:r>
              <a:rPr altLang="it-IT" lang="it-IT" sz="2500">
                <a:solidFill>
                  <a:srgbClr val="FF0000"/>
                </a:solidFill>
                <a:latin charset="0" panose="020B0604020202020204" pitchFamily="34" typeface="Arial"/>
              </a:rPr>
              <a:t>]</a:t>
            </a:r>
          </a:p>
        </p:txBody>
      </p:sp>
      <p:grpSp>
        <p:nvGrpSpPr>
          <p:cNvPr id="36" name="Gruppo 35"/>
          <p:cNvGrpSpPr>
            <a:grpSpLocks/>
          </p:cNvGrpSpPr>
          <p:nvPr/>
        </p:nvGrpSpPr>
        <p:grpSpPr>
          <a:xfrm>
            <a:off x="1687513" y="3357563"/>
            <a:ext cx="4589462" cy="1016000"/>
            <a:chOff x="163116" y="3356992"/>
            <a:chExt cx="4589462" cy="1016000"/>
          </a:xfrm>
        </p:grpSpPr>
        <p:sp>
          <p:nvSpPr>
            <p:cNvPr id="67612" name="Text Box 20"/>
            <p:cNvSpPr txBox="1">
              <a:spLocks noChangeArrowheads="1"/>
            </p:cNvSpPr>
            <p:nvPr/>
          </p:nvSpPr>
          <p:spPr>
            <a:xfrm>
              <a:off x="163116" y="3639567"/>
              <a:ext cx="1074737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K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1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K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2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 =</a:t>
              </a:r>
            </a:p>
          </p:txBody>
        </p:sp>
        <p:sp>
          <p:nvSpPr>
            <p:cNvPr id="67613" name="Text Box 21"/>
            <p:cNvSpPr txBox="1">
              <a:spLocks noChangeArrowheads="1"/>
            </p:cNvSpPr>
            <p:nvPr/>
          </p:nvSpPr>
          <p:spPr>
            <a:xfrm>
              <a:off x="1115616" y="3356992"/>
              <a:ext cx="3636962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[HCO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baseline="46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– 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] [H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O</a:t>
              </a:r>
              <a:r>
                <a:rPr altLang="it-IT" baseline="46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+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]</a:t>
              </a:r>
              <a:r>
                <a:rPr altLang="it-IT" baseline="30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2 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[CO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baseline="30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2 </a:t>
              </a:r>
              <a:r>
                <a:rPr altLang="it-IT" baseline="46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–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]</a:t>
              </a:r>
            </a:p>
          </p:txBody>
        </p:sp>
        <p:sp>
          <p:nvSpPr>
            <p:cNvPr id="67614" name="Text Box 22"/>
            <p:cNvSpPr txBox="1">
              <a:spLocks noChangeArrowheads="1"/>
            </p:cNvSpPr>
            <p:nvPr/>
          </p:nvSpPr>
          <p:spPr>
            <a:xfrm>
              <a:off x="1448991" y="3858642"/>
              <a:ext cx="2581275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[H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2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CO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baseline="46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 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] [HCO</a:t>
              </a:r>
              <a:r>
                <a:rPr altLang="it-IT" baseline="-25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3</a:t>
              </a:r>
              <a:r>
                <a:rPr altLang="it-IT" baseline="46000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–</a:t>
              </a: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]</a:t>
              </a:r>
              <a:endParaRPr altLang="it-IT" baseline="46000" lang="it-IT" sz="2500">
                <a:solidFill>
                  <a:srgbClr val="FFFFFF"/>
                </a:solidFill>
                <a:latin charset="0" panose="020B0604020202020204" pitchFamily="34" typeface="Arial"/>
              </a:endParaRPr>
            </a:p>
          </p:txBody>
        </p:sp>
        <p:sp>
          <p:nvSpPr>
            <p:cNvPr id="67615" name="Line 23"/>
            <p:cNvSpPr>
              <a:spLocks noChangeShapeType="1"/>
            </p:cNvSpPr>
            <p:nvPr/>
          </p:nvSpPr>
          <p:spPr>
            <a:xfrm>
              <a:off x="1175941" y="3923729"/>
              <a:ext cx="3279775" cy="0"/>
            </a:xfrm>
            <a:prstGeom prst="line">
              <a:avLst/>
            </a:prstGeom>
            <a:noFill/>
            <a:ln w="47625">
              <a:solidFill>
                <a:srgbClr val="FFFFFF"/>
              </a:solidFill>
              <a:round/>
              <a:headEnd/>
              <a:tailEnd len="lg" type="none" w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 bIns="45710" lIns="91420" numCol="1" rIns="91420" tIns="45710"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altLang="it-IT" lang="it-IT" sz="2400">
                <a:solidFill>
                  <a:srgbClr val="000000"/>
                </a:solidFill>
                <a:latin charset="0" panose="02020603050405020304" pitchFamily="18" typeface="Times New Roman"/>
                <a:ea charset="-128" panose="020B0600070205080204" pitchFamily="34" typeface="MS PGothic"/>
              </a:endParaRPr>
            </a:p>
          </p:txBody>
        </p:sp>
      </p:grpSp>
      <p:grpSp>
        <p:nvGrpSpPr>
          <p:cNvPr id="37" name="Gruppo 36"/>
          <p:cNvGrpSpPr>
            <a:grpSpLocks/>
          </p:cNvGrpSpPr>
          <p:nvPr/>
        </p:nvGrpSpPr>
        <p:grpSpPr>
          <a:xfrm>
            <a:off x="6240463" y="3429000"/>
            <a:ext cx="2908300" cy="895350"/>
            <a:chOff x="4716016" y="3429000"/>
            <a:chExt cx="2909119" cy="895350"/>
          </a:xfrm>
        </p:grpSpPr>
        <p:grpSp>
          <p:nvGrpSpPr>
            <p:cNvPr id="67606" name="Gruppo 22"/>
            <p:cNvGrpSpPr>
              <a:grpSpLocks/>
            </p:cNvGrpSpPr>
            <p:nvPr/>
          </p:nvGrpSpPr>
          <p:grpSpPr>
            <a:xfrm>
              <a:off x="5220072" y="3429000"/>
              <a:ext cx="2405063" cy="895350"/>
              <a:chOff x="5238725" y="3501008"/>
              <a:chExt cx="2405063" cy="895350"/>
            </a:xfrm>
          </p:grpSpPr>
          <p:sp>
            <p:nvSpPr>
              <p:cNvPr id="67608" name="Text Box 25"/>
              <p:cNvSpPr txBox="1">
                <a:spLocks noChangeArrowheads="1"/>
              </p:cNvSpPr>
              <p:nvPr/>
            </p:nvSpPr>
            <p:spPr>
              <a:xfrm>
                <a:off x="6316638" y="3882008"/>
                <a:ext cx="1327150" cy="514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lang="it-IT" sz="2500">
                    <a:solidFill>
                      <a:srgbClr val="FFFFFF"/>
                    </a:solidFill>
                    <a:latin charset="0" panose="020B0604020202020204" pitchFamily="34" typeface="Arial"/>
                  </a:rPr>
                  <a:t>[H</a:t>
                </a:r>
                <a:r>
                  <a:rPr altLang="it-IT" baseline="-25000" lang="it-IT" sz="2500">
                    <a:solidFill>
                      <a:srgbClr val="FFFFFF"/>
                    </a:solidFill>
                    <a:latin charset="0" panose="020B0604020202020204" pitchFamily="34" typeface="Arial"/>
                  </a:rPr>
                  <a:t>2</a:t>
                </a:r>
                <a:r>
                  <a:rPr altLang="it-IT" lang="it-IT" sz="2500">
                    <a:solidFill>
                      <a:srgbClr val="FFFFFF"/>
                    </a:solidFill>
                    <a:latin charset="0" panose="020B0604020202020204" pitchFamily="34" typeface="Arial"/>
                  </a:rPr>
                  <a:t>CO</a:t>
                </a:r>
                <a:r>
                  <a:rPr altLang="it-IT" baseline="-25000" lang="it-IT" sz="2500">
                    <a:solidFill>
                      <a:srgbClr val="FFFFFF"/>
                    </a:solidFill>
                    <a:latin charset="0" panose="020B0604020202020204" pitchFamily="34" typeface="Arial"/>
                  </a:rPr>
                  <a:t>3</a:t>
                </a:r>
                <a:r>
                  <a:rPr altLang="it-IT" baseline="46000" lang="it-IT" sz="2500">
                    <a:solidFill>
                      <a:srgbClr val="FFFFFF"/>
                    </a:solidFill>
                    <a:latin charset="0" panose="020B0604020202020204" pitchFamily="34" typeface="Arial"/>
                  </a:rPr>
                  <a:t> </a:t>
                </a:r>
                <a:r>
                  <a:rPr altLang="it-IT" lang="it-IT" sz="2500">
                    <a:solidFill>
                      <a:srgbClr val="FFFFFF"/>
                    </a:solidFill>
                    <a:latin charset="0" panose="020B0604020202020204" pitchFamily="34" typeface="Arial"/>
                  </a:rPr>
                  <a:t>]</a:t>
                </a:r>
              </a:p>
            </p:txBody>
          </p:sp>
          <p:sp>
            <p:nvSpPr>
              <p:cNvPr id="67609" name="Line 26"/>
              <p:cNvSpPr>
                <a:spLocks noChangeShapeType="1"/>
              </p:cNvSpPr>
              <p:nvPr/>
            </p:nvSpPr>
            <p:spPr>
              <a:xfrm>
                <a:off x="6332513" y="3980433"/>
                <a:ext cx="1231900" cy="0"/>
              </a:xfrm>
              <a:prstGeom prst="line">
                <a:avLst/>
              </a:prstGeom>
              <a:noFill/>
              <a:ln w="47625">
                <a:solidFill>
                  <a:srgbClr val="FFFFFF"/>
                </a:solidFill>
                <a:round/>
                <a:headEnd/>
                <a:tailEnd len="lg" type="none" w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 bIns="45710" lIns="91420" numCol="1" rIns="91420" tIns="45710"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altLang="it-IT" lang="it-IT" sz="2400">
                  <a:solidFill>
                    <a:srgbClr val="000000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endParaRPr>
              </a:p>
            </p:txBody>
          </p:sp>
          <p:sp>
            <p:nvSpPr>
              <p:cNvPr id="67610" name="Rectangle 27"/>
              <p:cNvSpPr>
                <a:spLocks noChangeArrowheads="1"/>
              </p:cNvSpPr>
              <p:nvPr/>
            </p:nvSpPr>
            <p:spPr>
              <a:xfrm>
                <a:off x="5238725" y="3685158"/>
                <a:ext cx="1157288" cy="438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lang="it-IT" sz="2500">
                    <a:solidFill>
                      <a:srgbClr val="FFFFFF"/>
                    </a:solidFill>
                    <a:latin charset="0" panose="020B0604020202020204" pitchFamily="34" typeface="Arial"/>
                  </a:rPr>
                  <a:t>[H</a:t>
                </a:r>
                <a:r>
                  <a:rPr altLang="it-IT" baseline="-25000" lang="it-IT" sz="2500">
                    <a:solidFill>
                      <a:srgbClr val="FFFFFF"/>
                    </a:solidFill>
                    <a:latin charset="0" panose="020B0604020202020204" pitchFamily="34" typeface="Arial"/>
                  </a:rPr>
                  <a:t>3</a:t>
                </a:r>
                <a:r>
                  <a:rPr altLang="it-IT" lang="it-IT" sz="2500">
                    <a:solidFill>
                      <a:srgbClr val="FFFFFF"/>
                    </a:solidFill>
                    <a:latin charset="0" panose="020B0604020202020204" pitchFamily="34" typeface="Arial"/>
                  </a:rPr>
                  <a:t>O</a:t>
                </a:r>
                <a:r>
                  <a:rPr altLang="it-IT" baseline="46000" lang="it-IT" sz="2500">
                    <a:solidFill>
                      <a:srgbClr val="FFFFFF"/>
                    </a:solidFill>
                    <a:latin charset="0" panose="020B0604020202020204" pitchFamily="34" typeface="Arial"/>
                  </a:rPr>
                  <a:t>+</a:t>
                </a:r>
                <a:r>
                  <a:rPr altLang="it-IT" lang="it-IT" sz="2500">
                    <a:solidFill>
                      <a:srgbClr val="FFFFFF"/>
                    </a:solidFill>
                    <a:latin charset="0" panose="020B0604020202020204" pitchFamily="34" typeface="Arial"/>
                  </a:rPr>
                  <a:t>]</a:t>
                </a:r>
                <a:r>
                  <a:rPr altLang="it-IT" baseline="30000" lang="it-IT" sz="2500">
                    <a:solidFill>
                      <a:srgbClr val="FFFFFF"/>
                    </a:solidFill>
                    <a:latin charset="0" panose="020B0604020202020204" pitchFamily="34" typeface="Arial"/>
                  </a:rPr>
                  <a:t>2</a:t>
                </a:r>
              </a:p>
            </p:txBody>
          </p:sp>
          <p:sp>
            <p:nvSpPr>
              <p:cNvPr id="67611" name="Rectangle 28"/>
              <p:cNvSpPr>
                <a:spLocks noChangeArrowheads="1"/>
              </p:cNvSpPr>
              <p:nvPr/>
            </p:nvSpPr>
            <p:spPr>
              <a:xfrm>
                <a:off x="6372200" y="3501008"/>
                <a:ext cx="1212850" cy="438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lang="it-IT" sz="2500">
                    <a:solidFill>
                      <a:srgbClr val="FFFFFF"/>
                    </a:solidFill>
                    <a:latin charset="0" panose="020B0604020202020204" pitchFamily="34" typeface="Arial"/>
                    <a:sym charset="2" panose="05050102010706020507" pitchFamily="18" typeface="Symbol"/>
                  </a:rPr>
                  <a:t>[</a:t>
                </a:r>
                <a:r>
                  <a:rPr altLang="it-IT" lang="it-IT" sz="2500">
                    <a:solidFill>
                      <a:srgbClr val="FFFFFF"/>
                    </a:solidFill>
                    <a:latin charset="0" panose="020B0604020202020204" pitchFamily="34" typeface="Arial"/>
                  </a:rPr>
                  <a:t>CO</a:t>
                </a:r>
                <a:r>
                  <a:rPr altLang="it-IT" baseline="-25000" lang="it-IT" sz="2500">
                    <a:solidFill>
                      <a:srgbClr val="FFFFFF"/>
                    </a:solidFill>
                    <a:latin charset="0" panose="020B0604020202020204" pitchFamily="34" typeface="Arial"/>
                  </a:rPr>
                  <a:t>3</a:t>
                </a:r>
                <a:r>
                  <a:rPr altLang="it-IT" baseline="30000" lang="it-IT" sz="2500">
                    <a:solidFill>
                      <a:srgbClr val="FFFFFF"/>
                    </a:solidFill>
                    <a:latin charset="0" panose="020B0604020202020204" pitchFamily="34" typeface="Arial"/>
                  </a:rPr>
                  <a:t>2</a:t>
                </a:r>
                <a:r>
                  <a:rPr altLang="it-IT" baseline="46000" lang="it-IT" sz="2500">
                    <a:solidFill>
                      <a:srgbClr val="FFFFFF"/>
                    </a:solidFill>
                    <a:latin charset="0" panose="020B0604020202020204" pitchFamily="34" typeface="Arial"/>
                  </a:rPr>
                  <a:t>– </a:t>
                </a:r>
                <a:r>
                  <a:rPr altLang="it-IT" lang="it-IT" sz="2500">
                    <a:solidFill>
                      <a:srgbClr val="FFFFFF"/>
                    </a:solidFill>
                    <a:latin charset="0" panose="020B0604020202020204" pitchFamily="34" typeface="Arial"/>
                  </a:rPr>
                  <a:t>]</a:t>
                </a:r>
              </a:p>
            </p:txBody>
          </p:sp>
        </p:grpSp>
        <p:sp>
          <p:nvSpPr>
            <p:cNvPr id="67607" name="Text Box 24"/>
            <p:cNvSpPr txBox="1">
              <a:spLocks noChangeArrowheads="1"/>
            </p:cNvSpPr>
            <p:nvPr/>
          </p:nvSpPr>
          <p:spPr>
            <a:xfrm>
              <a:off x="4716016" y="3645024"/>
              <a:ext cx="298450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500">
                  <a:solidFill>
                    <a:srgbClr val="FFFFFF"/>
                  </a:solidFill>
                  <a:latin charset="0" panose="020B0604020202020204" pitchFamily="34" typeface="Arial"/>
                </a:rPr>
                <a:t>=</a:t>
              </a:r>
            </a:p>
          </p:txBody>
        </p:sp>
      </p:grpSp>
      <p:sp>
        <p:nvSpPr>
          <p:cNvPr id="24" name="Text Box 30"/>
          <p:cNvSpPr txBox="1">
            <a:spLocks noChangeArrowheads="1"/>
          </p:cNvSpPr>
          <p:nvPr/>
        </p:nvSpPr>
        <p:spPr>
          <a:xfrm>
            <a:off x="1847851" y="5373688"/>
            <a:ext cx="23907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25940" lIns="51880" numCol="1" rIns="51880" tIns="25940" wrap="none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1pPr>
            <a:lvl2pPr defTabSz="519113"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2pPr>
            <a:lvl3pPr defTabSz="519113"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3pPr>
            <a:lvl4pPr defTabSz="519113"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4pPr>
            <a:lvl5pPr defTabSz="519113"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5pPr>
            <a:lvl6pPr defTabSz="519113"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6pPr>
            <a:lvl7pPr defTabSz="519113"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7pPr>
            <a:lvl8pPr defTabSz="519113"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8pPr>
            <a:lvl9pPr defTabSz="519113"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anose="02020603050405020304" pitchFamily="18" typeface="Times New Roman"/>
                <a:ea charset="-128" panose="020B0600070205080204" pitchFamily="34" typeface="MS PGothic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K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1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K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</a:rPr>
              <a:t>2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</a:rPr>
              <a:t>  </a:t>
            </a:r>
            <a:r>
              <a:rPr altLang="it-IT" lang="it-IT" sz="2500" u="sng">
                <a:solidFill>
                  <a:srgbClr val="FFFFFF"/>
                </a:solidFill>
                <a:latin charset="0" panose="020B0604020202020204" pitchFamily="34" typeface="Arial"/>
                <a:sym charset="2" panose="05050102010706020507" pitchFamily="18" typeface="Symbol"/>
              </a:rPr>
              <a:t>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  <a:sym charset="2" panose="05050102010706020507" pitchFamily="18" typeface="Symbol"/>
              </a:rPr>
              <a:t>  [H</a:t>
            </a:r>
            <a:r>
              <a:rPr altLang="it-IT" baseline="-25000" lang="it-IT" sz="2500">
                <a:solidFill>
                  <a:srgbClr val="FFFFFF"/>
                </a:solidFill>
                <a:latin charset="0" panose="020B0604020202020204" pitchFamily="34" typeface="Arial"/>
                <a:sym charset="2" panose="05050102010706020507" pitchFamily="18" typeface="Symbol"/>
              </a:rPr>
              <a:t>3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  <a:sym charset="2" panose="05050102010706020507" pitchFamily="18" typeface="Symbol"/>
              </a:rPr>
              <a:t>O</a:t>
            </a:r>
            <a:r>
              <a:rPr altLang="it-IT" baseline="30000" lang="it-IT" sz="2500">
                <a:solidFill>
                  <a:srgbClr val="FFFFFF"/>
                </a:solidFill>
                <a:latin charset="0" panose="020B0604020202020204" pitchFamily="34" typeface="Arial"/>
                <a:sym charset="2" panose="05050102010706020507" pitchFamily="18" typeface="Symbol"/>
              </a:rPr>
              <a:t>+</a:t>
            </a:r>
            <a:r>
              <a:rPr altLang="it-IT" lang="it-IT" sz="2500">
                <a:solidFill>
                  <a:srgbClr val="FFFFFF"/>
                </a:solidFill>
                <a:latin charset="0" panose="020B0604020202020204" pitchFamily="34" typeface="Arial"/>
                <a:sym charset="2" panose="05050102010706020507" pitchFamily="18" typeface="Symbol"/>
              </a:rPr>
              <a:t>]</a:t>
            </a:r>
            <a:r>
              <a:rPr altLang="it-IT" baseline="30000" lang="it-IT" sz="2500">
                <a:solidFill>
                  <a:srgbClr val="FFFFFF"/>
                </a:solidFill>
                <a:latin charset="0" panose="020B0604020202020204" pitchFamily="34" typeface="Arial"/>
                <a:sym charset="2" panose="05050102010706020507" pitchFamily="18" typeface="Symbol"/>
              </a:rPr>
              <a:t>2</a:t>
            </a:r>
            <a:endParaRPr altLang="it-IT" lang="it-IT" sz="2500" u="sng">
              <a:solidFill>
                <a:srgbClr val="FFFFFF"/>
              </a:solidFill>
              <a:latin charset="0" panose="020B0604020202020204" pitchFamily="34" typeface="Arial"/>
              <a:sym charset="2" panose="05050102010706020507" pitchFamily="18" typeface="Symbol"/>
            </a:endParaRPr>
          </a:p>
        </p:txBody>
      </p:sp>
      <p:grpSp>
        <p:nvGrpSpPr>
          <p:cNvPr id="40" name="Gruppo 39"/>
          <p:cNvGrpSpPr>
            <a:grpSpLocks/>
          </p:cNvGrpSpPr>
          <p:nvPr/>
        </p:nvGrpSpPr>
        <p:grpSpPr>
          <a:xfrm>
            <a:off x="5348289" y="5373688"/>
            <a:ext cx="2357437" cy="576262"/>
            <a:chOff x="3824535" y="5373216"/>
            <a:chExt cx="2357438" cy="576262"/>
          </a:xfrm>
        </p:grpSpPr>
        <p:grpSp>
          <p:nvGrpSpPr>
            <p:cNvPr id="67600" name="Group 33"/>
            <p:cNvGrpSpPr>
              <a:grpSpLocks/>
            </p:cNvGrpSpPr>
            <p:nvPr/>
          </p:nvGrpSpPr>
          <p:grpSpPr>
            <a:xfrm>
              <a:off x="5004048" y="5373216"/>
              <a:ext cx="1177925" cy="576262"/>
              <a:chOff x="4584" y="8188"/>
              <a:chExt cx="1320" cy="635"/>
            </a:xfrm>
          </p:grpSpPr>
          <p:sp>
            <p:nvSpPr>
              <p:cNvPr id="67604" name="Text Box 34"/>
              <p:cNvSpPr txBox="1">
                <a:spLocks noChangeArrowheads="1"/>
              </p:cNvSpPr>
              <p:nvPr/>
            </p:nvSpPr>
            <p:spPr>
              <a:xfrm>
                <a:off x="4584" y="8188"/>
                <a:ext cx="385" cy="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6" lIns="51892" numCol="1" rIns="51892" tIns="25946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lang="it-IT" sz="3400">
                    <a:solidFill>
                      <a:srgbClr val="00FF00"/>
                    </a:solidFill>
                    <a:sym charset="2" panose="05050102010706020507" pitchFamily="18" typeface="Symbol"/>
                  </a:rPr>
                  <a:t></a:t>
                </a:r>
                <a:endParaRPr altLang="it-IT" lang="it-IT" sz="3400">
                  <a:solidFill>
                    <a:srgbClr val="00FF00"/>
                  </a:solidFill>
                </a:endParaRPr>
              </a:p>
            </p:txBody>
          </p:sp>
          <p:sp>
            <p:nvSpPr>
              <p:cNvPr id="67605" name="Line 35"/>
              <p:cNvSpPr>
                <a:spLocks noChangeShapeType="1"/>
              </p:cNvSpPr>
              <p:nvPr/>
            </p:nvSpPr>
            <p:spPr>
              <a:xfrm>
                <a:off x="4896" y="8256"/>
                <a:ext cx="1008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bIns="25946" lIns="51892" numCol="1" rIns="51892" tIns="25946"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altLang="it-IT" lang="it-IT" sz="2400">
                  <a:solidFill>
                    <a:srgbClr val="000000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endParaRPr>
              </a:p>
            </p:txBody>
          </p:sp>
        </p:grpSp>
        <p:grpSp>
          <p:nvGrpSpPr>
            <p:cNvPr id="67601" name="Gruppo 37"/>
            <p:cNvGrpSpPr>
              <a:grpSpLocks/>
            </p:cNvGrpSpPr>
            <p:nvPr/>
          </p:nvGrpSpPr>
          <p:grpSpPr>
            <a:xfrm>
              <a:off x="3824535" y="5373216"/>
              <a:ext cx="2258120" cy="514350"/>
              <a:chOff x="3797150" y="5877272"/>
              <a:chExt cx="2258120" cy="514350"/>
            </a:xfrm>
          </p:grpSpPr>
          <p:sp>
            <p:nvSpPr>
              <p:cNvPr id="67602" name="Rectangle 31"/>
              <p:cNvSpPr>
                <a:spLocks noChangeArrowheads="1"/>
              </p:cNvSpPr>
              <p:nvPr/>
            </p:nvSpPr>
            <p:spPr>
              <a:xfrm>
                <a:off x="3797150" y="5940772"/>
                <a:ext cx="1400175" cy="438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lang="it-IT" sz="2500">
                    <a:solidFill>
                      <a:srgbClr val="00FF00"/>
                    </a:solidFill>
                    <a:latin charset="0" panose="020B0604020202020204" pitchFamily="34" typeface="Arial"/>
                    <a:sym charset="2" panose="05050102010706020507" pitchFamily="18" typeface="Symbol"/>
                  </a:rPr>
                  <a:t>[H</a:t>
                </a:r>
                <a:r>
                  <a:rPr altLang="it-IT" baseline="-25000" lang="it-IT" sz="2500">
                    <a:solidFill>
                      <a:srgbClr val="00FF00"/>
                    </a:solidFill>
                    <a:latin charset="0" panose="020B0604020202020204" pitchFamily="34" typeface="Arial"/>
                    <a:sym charset="2" panose="05050102010706020507" pitchFamily="18" typeface="Symbol"/>
                  </a:rPr>
                  <a:t>3</a:t>
                </a:r>
                <a:r>
                  <a:rPr altLang="it-IT" lang="it-IT" sz="2500">
                    <a:solidFill>
                      <a:srgbClr val="00FF00"/>
                    </a:solidFill>
                    <a:latin charset="0" panose="020B0604020202020204" pitchFamily="34" typeface="Arial"/>
                    <a:sym charset="2" panose="05050102010706020507" pitchFamily="18" typeface="Symbol"/>
                  </a:rPr>
                  <a:t>O</a:t>
                </a:r>
                <a:r>
                  <a:rPr altLang="it-IT" baseline="30000" lang="it-IT" sz="2500">
                    <a:solidFill>
                      <a:srgbClr val="00FF00"/>
                    </a:solidFill>
                    <a:latin charset="0" panose="020B0604020202020204" pitchFamily="34" typeface="Arial"/>
                    <a:sym charset="2" panose="05050102010706020507" pitchFamily="18" typeface="Symbol"/>
                  </a:rPr>
                  <a:t>+</a:t>
                </a:r>
                <a:r>
                  <a:rPr altLang="it-IT" lang="it-IT" sz="2500">
                    <a:solidFill>
                      <a:srgbClr val="00FF00"/>
                    </a:solidFill>
                    <a:latin charset="0" panose="020B0604020202020204" pitchFamily="34" typeface="Arial"/>
                    <a:sym charset="2" panose="05050102010706020507" pitchFamily="18" typeface="Symbol"/>
                  </a:rPr>
                  <a:t>] </a:t>
                </a:r>
                <a:r>
                  <a:rPr altLang="it-IT" lang="it-IT" sz="2500" u="sng">
                    <a:solidFill>
                      <a:srgbClr val="00FF00"/>
                    </a:solidFill>
                    <a:latin charset="0" panose="020B0604020202020204" pitchFamily="34" typeface="Arial"/>
                    <a:sym charset="2" panose="05050102010706020507" pitchFamily="18" typeface="Symbol"/>
                  </a:rPr>
                  <a:t></a:t>
                </a:r>
                <a:r>
                  <a:rPr altLang="it-IT" lang="it-IT" sz="2500">
                    <a:solidFill>
                      <a:srgbClr val="00FF00"/>
                    </a:solidFill>
                    <a:latin charset="0" panose="020B0604020202020204" pitchFamily="34" typeface="Arial"/>
                    <a:sym charset="2" panose="05050102010706020507" pitchFamily="18" typeface="Symbol"/>
                  </a:rPr>
                  <a:t> </a:t>
                </a:r>
                <a:endParaRPr altLang="it-IT" lang="it-IT" sz="2500" u="sng">
                  <a:solidFill>
                    <a:srgbClr val="00FF00"/>
                  </a:solidFill>
                  <a:latin charset="0" panose="020B0604020202020204" pitchFamily="34" typeface="Arial"/>
                  <a:sym charset="2" panose="05050102010706020507" pitchFamily="18" typeface="Symbol"/>
                </a:endParaRPr>
              </a:p>
            </p:txBody>
          </p:sp>
          <p:sp>
            <p:nvSpPr>
              <p:cNvPr id="67603" name="Text Box 32"/>
              <p:cNvSpPr txBox="1">
                <a:spLocks noChangeArrowheads="1"/>
              </p:cNvSpPr>
              <p:nvPr/>
            </p:nvSpPr>
            <p:spPr>
              <a:xfrm>
                <a:off x="5264695" y="5877272"/>
                <a:ext cx="790575" cy="514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bIns="25940" lIns="51880" numCol="1" rIns="51880" tIns="25940" wrap="none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1pPr>
                <a:lvl2pPr defTabSz="519113" indent="-285750" marL="7429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2pPr>
                <a:lvl3pPr defTabSz="519113" indent="-228600" marL="11430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3pPr>
                <a:lvl4pPr defTabSz="519113" indent="-228600" marL="1600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4pPr>
                <a:lvl5pPr defTabSz="519113" indent="-228600" marL="2057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5pPr>
                <a:lvl6pPr defTabSz="519113" eaLnBrk="0" fontAlgn="base" hangingPunct="0" indent="-228600" marL="25146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6pPr>
                <a:lvl7pPr defTabSz="519113" eaLnBrk="0" fontAlgn="base" hangingPunct="0" indent="-228600" marL="29718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7pPr>
                <a:lvl8pPr defTabSz="519113" eaLnBrk="0" fontAlgn="base" hangingPunct="0" indent="-228600" marL="34290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8pPr>
                <a:lvl9pPr defTabSz="519113" eaLnBrk="0" fontAlgn="base" hangingPunct="0" indent="-228600" marL="388620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charset="0" panose="02020603050405020304" pitchFamily="18" typeface="Times New Roman"/>
                    <a:ea charset="-128" panose="020B0600070205080204" pitchFamily="34" typeface="MS PGothic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altLang="it-IT" lang="it-IT" sz="2500">
                    <a:solidFill>
                      <a:srgbClr val="00FF00"/>
                    </a:solidFill>
                    <a:latin charset="0" panose="020B0604020202020204" pitchFamily="34" typeface="Arial"/>
                  </a:rPr>
                  <a:t>K</a:t>
                </a:r>
                <a:r>
                  <a:rPr altLang="it-IT" baseline="-25000" lang="it-IT" sz="2500">
                    <a:solidFill>
                      <a:srgbClr val="00FF00"/>
                    </a:solidFill>
                    <a:latin charset="0" panose="020B0604020202020204" pitchFamily="34" typeface="Arial"/>
                  </a:rPr>
                  <a:t>1</a:t>
                </a:r>
                <a:r>
                  <a:rPr altLang="it-IT" lang="it-IT" sz="2500">
                    <a:solidFill>
                      <a:srgbClr val="00FF00"/>
                    </a:solidFill>
                    <a:latin charset="0" panose="020B0604020202020204" pitchFamily="34" typeface="Arial"/>
                  </a:rPr>
                  <a:t>K</a:t>
                </a:r>
                <a:r>
                  <a:rPr altLang="it-IT" baseline="-25000" lang="it-IT" sz="2500">
                    <a:solidFill>
                      <a:srgbClr val="00FF00"/>
                    </a:solidFill>
                    <a:latin charset="0" panose="020B0604020202020204" pitchFamily="34" typeface="Arial"/>
                  </a:rPr>
                  <a:t>2</a:t>
                </a:r>
                <a:endParaRPr altLang="it-IT" lang="it-IT" sz="2500" u="sng">
                  <a:solidFill>
                    <a:srgbClr val="00FF00"/>
                  </a:solidFill>
                  <a:latin charset="0" panose="020B0604020202020204" pitchFamily="34" typeface="Arial"/>
                  <a:sym charset="2" panose="05050102010706020507" pitchFamily="18" typeface="Symbol"/>
                </a:endParaRPr>
              </a:p>
            </p:txBody>
          </p:sp>
        </p:grpSp>
      </p:grpSp>
      <p:grpSp>
        <p:nvGrpSpPr>
          <p:cNvPr id="39" name="Gruppo 38"/>
          <p:cNvGrpSpPr>
            <a:grpSpLocks/>
          </p:cNvGrpSpPr>
          <p:nvPr/>
        </p:nvGrpSpPr>
        <p:grpSpPr>
          <a:xfrm>
            <a:off x="7319964" y="6129338"/>
            <a:ext cx="3044825" cy="552450"/>
            <a:chOff x="5796136" y="6128792"/>
            <a:chExt cx="3044825" cy="552450"/>
          </a:xfrm>
        </p:grpSpPr>
        <p:sp>
          <p:nvSpPr>
            <p:cNvPr id="67598" name="Text Box 36"/>
            <p:cNvSpPr txBox="1">
              <a:spLocks noChangeArrowheads="1"/>
            </p:cNvSpPr>
            <p:nvPr/>
          </p:nvSpPr>
          <p:spPr>
            <a:xfrm>
              <a:off x="5832649" y="6128792"/>
              <a:ext cx="3008312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bIns="25940" lIns="51880" numCol="1" rIns="51880" tIns="25940" wrap="none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defTabSz="519113"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defTabSz="519113"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defTabSz="519113"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defTabSz="519113"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defTabSz="519113"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defTabSz="519113"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defTabSz="519113"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defTabSz="519113"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altLang="it-IT" lang="it-IT" sz="2500">
                  <a:solidFill>
                    <a:srgbClr val="66FFFF"/>
                  </a:solidFill>
                  <a:latin charset="0" panose="020B0604020202020204" pitchFamily="34" typeface="Arial"/>
                </a:rPr>
                <a:t>pH =  ½ (pK</a:t>
              </a:r>
              <a:r>
                <a:rPr altLang="it-IT" baseline="-25000" lang="it-IT" sz="2500">
                  <a:solidFill>
                    <a:srgbClr val="66FFFF"/>
                  </a:solidFill>
                  <a:latin charset="0" panose="020B0604020202020204" pitchFamily="34" typeface="Arial"/>
                </a:rPr>
                <a:t>1</a:t>
              </a:r>
              <a:r>
                <a:rPr altLang="it-IT" lang="it-IT" sz="2500">
                  <a:solidFill>
                    <a:srgbClr val="66FFFF"/>
                  </a:solidFill>
                  <a:latin charset="0" panose="020B0604020202020204" pitchFamily="34" typeface="Arial"/>
                </a:rPr>
                <a:t> + pK</a:t>
              </a:r>
              <a:r>
                <a:rPr altLang="it-IT" baseline="-25000" lang="it-IT" sz="2500">
                  <a:solidFill>
                    <a:srgbClr val="66FFFF"/>
                  </a:solidFill>
                  <a:latin charset="0" panose="020B0604020202020204" pitchFamily="34" typeface="Arial"/>
                </a:rPr>
                <a:t>2</a:t>
              </a:r>
              <a:r>
                <a:rPr altLang="it-IT" lang="it-IT" sz="2500">
                  <a:solidFill>
                    <a:srgbClr val="66FFFF"/>
                  </a:solidFill>
                  <a:latin charset="0" panose="020B0604020202020204" pitchFamily="34" typeface="Arial"/>
                </a:rPr>
                <a:t>)</a:t>
              </a:r>
              <a:endParaRPr altLang="it-IT" lang="it-IT" sz="2500" u="sng">
                <a:solidFill>
                  <a:srgbClr val="66FFFF"/>
                </a:solidFill>
                <a:latin charset="0" panose="020B0604020202020204" pitchFamily="34" typeface="Arial"/>
                <a:sym charset="2" panose="05050102010706020507" pitchFamily="18" typeface="Symbol"/>
              </a:endParaRPr>
            </a:p>
          </p:txBody>
        </p:sp>
        <p:sp>
          <p:nvSpPr>
            <p:cNvPr id="67599" name="Rectangle 37"/>
            <p:cNvSpPr>
              <a:spLocks noChangeArrowheads="1"/>
            </p:cNvSpPr>
            <p:nvPr/>
          </p:nvSpPr>
          <p:spPr>
            <a:xfrm>
              <a:off x="5796136" y="6165304"/>
              <a:ext cx="2914650" cy="515938"/>
            </a:xfrm>
            <a:prstGeom prst="rect">
              <a:avLst/>
            </a:prstGeom>
            <a:noFill/>
            <a:ln w="5715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bIns="45710" lIns="91420" numCol="1" rIns="91420" tIns="45710"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1pPr>
              <a:lvl2pPr indent="-285750" marL="7429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2pPr>
              <a:lvl3pPr indent="-228600" marL="1143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3pPr>
              <a:lvl4pPr indent="-228600" marL="1600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4pPr>
              <a:lvl5pPr indent="-228600" marL="2057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charset="0" panose="02020603050405020304" pitchFamily="18" typeface="Times New Roman"/>
                  <a:ea charset="-128" panose="020B0600070205080204" pitchFamily="34" typeface="MS PGothic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altLang="it-IT" lang="it-IT" sz="2400">
                <a:solidFill>
                  <a:srgbClr val="000000"/>
                </a:solidFill>
              </a:endParaRPr>
            </a:p>
          </p:txBody>
        </p:sp>
      </p:grpSp>
      <p:pic>
        <p:nvPicPr>
          <p:cNvPr id="2" name="Audio 1">
            <a:hlinkClick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  <p:extLst>
      <p:ext uri="{BB962C8B-B14F-4D97-AF65-F5344CB8AC3E}">
        <p14:creationId xmlns:p14="http://schemas.microsoft.com/office/powerpoint/2010/main" val="1381110326"/>
      </p:ext>
    </p:extLst>
  </p:cSld>
  <p:clrMapOvr>
    <a:masterClrMapping/>
  </p:clrMapOvr>
  <p:transition advTm="131138" spd="slow"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1" fill="hold" id="6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 nodeType="clickPar">
                      <p:stCondLst>
                        <p:cond delay="indefinite"/>
                      </p:stCondLst>
                      <p:childTnLst>
                        <p:par>
                          <p:cTn fill="hold" id="3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 isNarration="1">
              <p:cMediaNode showWhenStopped="0" vol="80000">
                <p:cTn display="0" fill="hold" id="35">
                  <p:stCondLst>
                    <p:cond delay="indefinite"/>
                  </p:stCondLst>
                  <p:endCondLst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grpId="0" spid="8"/>
      <p:bldP grpId="0" spid="9"/>
      <p:bldP grpId="0" spid="24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.4|1.8|1.5|0.9|0.8|0.9|1.8|0.9|43.4|2|8.3|7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|21.2|10.4|21.3|25.5|7.6|0.6|14|4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9.9|19.2|11.6|47.2|10.4|33.2|3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.2|5.3|6.3|6.6|2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3|15.8|49.6|1.7|15.8|10.7|11.1|5.6|23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.5|10.1|1.8|2.7|12.7|1.3|5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|24.6|46|29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8.7|4.5|20.3|7.3|6.5|4.2|7.2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4.1|13.7|11.2|11.6|31.7|27.8|1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3|1.6|6.7|3.8|6.5|6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.2|21.6|4.8|6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|16.6|6.1|16.7|1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6.1|11.3|8.1|6.2|6|7.5|3|2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3.4|3.8|5|2.8|2.2|17.6|1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9.9|1.5|4.3|30.9|14.1|10.4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8|11.7|2.3|1.8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30.5|10.8|10.8|14.8|13.2|2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57.2|17.1|6.5|13.9|1.6"/>
</p:tagLst>
</file>

<file path=ppt/theme/theme1.xml><?xml version="1.0" encoding="utf-8"?>
<a:theme xmlns:a="http://schemas.openxmlformats.org/drawingml/2006/main" name="1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solidFill>
          <a:schemeClr val="accent1"/>
        </a:solidFill>
        <a:ln algn="ctr" cap="flat" cmpd="sng" w="9525">
          <a:solidFill>
            <a:schemeClr val="tx1"/>
          </a:solidFill>
          <a:prstDash val="solid"/>
          <a:round/>
          <a:headEnd len="med" type="none" w="med"/>
          <a:tailEnd len="med" type="none" w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algn="ctr" dir="2700000" dist="35921" rotWithShape="0">
                  <a:schemeClr val="bg2"/>
                </a:outerShdw>
              </a:effectLst>
            </a14:hiddenEffects>
          </a:ext>
        </a:extLst>
      </a:spPr>
      <a:bodyPr anchor="t" anchorCtr="0" bIns="45720" compatLnSpc="1" lIns="91440" numCol="1" rIns="91440" tIns="45720" vert="horz" wrap="square">
        <a:prstTxWarp prst="textNoShape">
          <a:avLst/>
        </a:prstTxWarp>
      </a:bodyPr>
      <a:lstStyle>
        <a:defPPr algn="l" defTabSz="914400" eaLnBrk="0" fontAlgn="base" hangingPunct="0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altLang="it-IT" b="1" baseline="0" cap="none" i="0" kumimoji="0" lang="it-IT" normalizeH="0" smtClean="0" strike="noStrike" sz="2400" u="none">
            <a:ln>
              <a:noFill/>
            </a:ln>
            <a:solidFill>
              <a:schemeClr val="tx1"/>
            </a:solidFill>
            <a:effectLst/>
            <a:latin charset="0" pitchFamily="18" typeface="Times New Roman"/>
          </a:defRPr>
        </a:defPPr>
      </a:lstStyle>
    </a:spDef>
    <a:lnDef>
      <a:spPr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solidFill>
          <a:schemeClr val="accent1"/>
        </a:solidFill>
        <a:ln algn="ctr" cap="flat" cmpd="sng" w="9525">
          <a:solidFill>
            <a:schemeClr val="tx1"/>
          </a:solidFill>
          <a:prstDash val="solid"/>
          <a:round/>
          <a:headEnd len="med" type="none" w="med"/>
          <a:tailEnd len="med" type="none" w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algn="ctr" dir="2700000" dist="35921" rotWithShape="0">
                  <a:schemeClr val="bg2"/>
                </a:outerShdw>
              </a:effectLst>
            </a14:hiddenEffects>
          </a:ext>
        </a:extLst>
      </a:spPr>
      <a:bodyPr anchor="t" anchorCtr="0" bIns="45720" compatLnSpc="1" lIns="91440" numCol="1" rIns="91440" tIns="45720" vert="horz" wrap="square">
        <a:prstTxWarp prst="textNoShape">
          <a:avLst/>
        </a:prstTxWarp>
      </a:bodyPr>
      <a:lstStyle>
        <a:defPPr algn="l" defTabSz="914400" eaLnBrk="0" fontAlgn="base" hangingPunct="0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altLang="it-IT" b="1" baseline="0" cap="none" i="0" kumimoji="0" lang="it-IT" normalizeH="0" smtClean="0" strike="noStrike" sz="2400" u="none">
            <a:ln>
              <a:noFill/>
            </a:ln>
            <a:solidFill>
              <a:schemeClr val="tx1"/>
            </a:solidFill>
            <a:effectLst/>
            <a:latin charset="0" pitchFamily="18" typeface="Times New Roman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2.xml><?xml version="1.0" encoding="utf-8"?>
<a:theme xmlns:a="http://schemas.openxmlformats.org/drawingml/2006/main" name="8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solidFill>
          <a:schemeClr val="accent1"/>
        </a:solidFill>
        <a:ln algn="ctr" cap="flat" cmpd="sng" w="9525">
          <a:solidFill>
            <a:schemeClr val="tx1"/>
          </a:solidFill>
          <a:prstDash val="solid"/>
          <a:round/>
          <a:headEnd len="med" type="none" w="med"/>
          <a:tailEnd len="med" type="none" w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algn="ctr" dir="2700000" dist="35921" rotWithShape="0">
                  <a:schemeClr val="bg2"/>
                </a:outerShdw>
              </a:effectLst>
            </a14:hiddenEffects>
          </a:ext>
        </a:extLst>
      </a:spPr>
      <a:bodyPr anchor="t" anchorCtr="0" bIns="45720" compatLnSpc="1" lIns="91440" numCol="1" rIns="91440" tIns="45720" vert="horz" wrap="square">
        <a:prstTxWarp prst="textNoShape">
          <a:avLst/>
        </a:prstTxWarp>
      </a:bodyPr>
      <a:lstStyle>
        <a:defPPr algn="l" defTabSz="914400" eaLnBrk="0" fontAlgn="base" hangingPunct="0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altLang="it-IT" b="0" baseline="0" cap="none" i="0" kumimoji="0" lang="it-IT" normalizeH="0" smtClean="0" strike="noStrike" sz="2400" u="none">
            <a:ln>
              <a:noFill/>
            </a:ln>
            <a:solidFill>
              <a:schemeClr val="tx1"/>
            </a:solidFill>
            <a:effectLst/>
            <a:latin charset="0" pitchFamily="18" typeface="Times New Roman"/>
          </a:defRPr>
        </a:defPPr>
      </a:lstStyle>
    </a:spDef>
    <a:lnDef>
      <a:spPr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solidFill>
          <a:schemeClr val="accent1"/>
        </a:solidFill>
        <a:ln algn="ctr" cap="flat" cmpd="sng" w="9525">
          <a:solidFill>
            <a:schemeClr val="tx1"/>
          </a:solidFill>
          <a:prstDash val="solid"/>
          <a:round/>
          <a:headEnd len="med" type="none" w="med"/>
          <a:tailEnd len="med" type="none" w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algn="ctr" dir="2700000" dist="35921" rotWithShape="0">
                  <a:schemeClr val="bg2"/>
                </a:outerShdw>
              </a:effectLst>
            </a14:hiddenEffects>
          </a:ext>
        </a:extLst>
      </a:spPr>
      <a:bodyPr anchor="t" anchorCtr="0" bIns="45720" compatLnSpc="1" lIns="91440" numCol="1" rIns="91440" tIns="45720" vert="horz" wrap="square">
        <a:prstTxWarp prst="textNoShape">
          <a:avLst/>
        </a:prstTxWarp>
      </a:bodyPr>
      <a:lstStyle>
        <a:defPPr algn="l" defTabSz="914400" eaLnBrk="0" fontAlgn="base" hangingPunct="0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altLang="it-IT" b="0" baseline="0" cap="none" i="0" kumimoji="0" lang="it-IT" normalizeH="0" smtClean="0" strike="noStrike" sz="2400" u="none">
            <a:ln>
              <a:noFill/>
            </a:ln>
            <a:solidFill>
              <a:schemeClr val="tx1"/>
            </a:solidFill>
            <a:effectLst/>
            <a:latin charset="0" pitchFamily="18" typeface="Times New Roman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3.xml><?xml version="1.0" encoding="utf-8"?>
<a:theme xmlns:a="http://schemas.openxmlformats.org/drawingml/2006/main" name="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solidFill>
          <a:schemeClr val="accent1"/>
        </a:solidFill>
        <a:ln algn="ctr" cap="flat" cmpd="sng" w="9525">
          <a:solidFill>
            <a:schemeClr val="tx1"/>
          </a:solidFill>
          <a:prstDash val="solid"/>
          <a:round/>
          <a:headEnd len="med" type="none" w="med"/>
          <a:tailEnd len="med" type="none" w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algn="ctr" dir="2700000" dist="35921" rotWithShape="0">
                  <a:schemeClr val="bg2"/>
                </a:outerShdw>
              </a:effectLst>
            </a14:hiddenEffects>
          </a:ext>
        </a:extLst>
      </a:spPr>
      <a:bodyPr anchor="t" anchorCtr="0" bIns="45720" compatLnSpc="1" lIns="91440" numCol="1" rIns="91440" tIns="45720" vert="horz" wrap="square">
        <a:prstTxWarp prst="textNoShape">
          <a:avLst/>
        </a:prstTxWarp>
      </a:bodyPr>
      <a:lstStyle>
        <a:defPPr algn="l" defTabSz="914400" eaLnBrk="0" fontAlgn="base" hangingPunct="0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altLang="it-IT" b="0" baseline="0" cap="none" i="0" kumimoji="0" lang="it-IT" normalizeH="0" smtClean="0" strike="noStrike" sz="2400" u="none">
            <a:ln>
              <a:noFill/>
            </a:ln>
            <a:solidFill>
              <a:schemeClr val="tx1"/>
            </a:solidFill>
            <a:effectLst/>
            <a:latin charset="0" pitchFamily="18" typeface="Times New Roman"/>
          </a:defRPr>
        </a:defPPr>
      </a:lstStyle>
    </a:spDef>
    <a:lnDef>
      <a:spPr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solidFill>
          <a:schemeClr val="accent1"/>
        </a:solidFill>
        <a:ln algn="ctr" cap="flat" cmpd="sng" w="9525">
          <a:solidFill>
            <a:schemeClr val="tx1"/>
          </a:solidFill>
          <a:prstDash val="solid"/>
          <a:round/>
          <a:headEnd len="med" type="none" w="med"/>
          <a:tailEnd len="med" type="none" w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algn="ctr" dir="2700000" dist="35921" rotWithShape="0">
                  <a:schemeClr val="bg2"/>
                </a:outerShdw>
              </a:effectLst>
            </a14:hiddenEffects>
          </a:ext>
        </a:extLst>
      </a:spPr>
      <a:bodyPr anchor="t" anchorCtr="0" bIns="45720" compatLnSpc="1" lIns="91440" numCol="1" rIns="91440" tIns="45720" vert="horz" wrap="square">
        <a:prstTxWarp prst="textNoShape">
          <a:avLst/>
        </a:prstTxWarp>
      </a:bodyPr>
      <a:lstStyle>
        <a:defPPr algn="l" defTabSz="914400" eaLnBrk="0" fontAlgn="base" hangingPunct="0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altLang="it-IT" b="0" baseline="0" cap="none" i="0" kumimoji="0" lang="it-IT" normalizeH="0" smtClean="0" strike="noStrike" sz="2400" u="none">
            <a:ln>
              <a:noFill/>
            </a:ln>
            <a:solidFill>
              <a:schemeClr val="tx1"/>
            </a:solidFill>
            <a:effectLst/>
            <a:latin charset="0" pitchFamily="18" typeface="Times New Roman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solidFill>
          <a:schemeClr val="accent1"/>
        </a:solidFill>
        <a:ln algn="ctr" cap="flat" cmpd="sng" w="9525">
          <a:solidFill>
            <a:schemeClr val="tx1"/>
          </a:solidFill>
          <a:prstDash val="solid"/>
          <a:round/>
          <a:headEnd len="med" type="none" w="med"/>
          <a:tailEnd len="med" type="none" w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algn="ctr" dir="2700000" dist="35921" rotWithShape="0">
                  <a:schemeClr val="bg2"/>
                </a:outerShdw>
              </a:effectLst>
            </a14:hiddenEffects>
          </a:ext>
        </a:extLst>
      </a:spPr>
      <a:bodyPr anchor="t" anchorCtr="0" bIns="45720" compatLnSpc="1" lIns="91440" numCol="1" rIns="91440" tIns="45720" vert="horz" wrap="square">
        <a:prstTxWarp prst="textNoShape">
          <a:avLst/>
        </a:prstTxWarp>
      </a:bodyPr>
      <a:lstStyle>
        <a:defPPr algn="l" defTabSz="914400" eaLnBrk="0" fontAlgn="base" hangingPunct="0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altLang="it-IT" b="0" baseline="0" cap="none" i="0" kumimoji="0" lang="it-IT" normalizeH="0" smtClean="0" strike="noStrike" sz="2400" u="none">
            <a:ln>
              <a:noFill/>
            </a:ln>
            <a:solidFill>
              <a:schemeClr val="tx1"/>
            </a:solidFill>
            <a:effectLst/>
            <a:latin charset="0" pitchFamily="18" typeface="Times New Roman"/>
          </a:defRPr>
        </a:defPPr>
      </a:lstStyle>
    </a:spDef>
    <a:lnDef>
      <a:spPr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solidFill>
          <a:schemeClr val="accent1"/>
        </a:solidFill>
        <a:ln algn="ctr" cap="flat" cmpd="sng" w="9525">
          <a:solidFill>
            <a:schemeClr val="tx1"/>
          </a:solidFill>
          <a:prstDash val="solid"/>
          <a:round/>
          <a:headEnd len="med" type="none" w="med"/>
          <a:tailEnd len="med" type="none" w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algn="ctr" dir="2700000" dist="35921" rotWithShape="0">
                  <a:schemeClr val="bg2"/>
                </a:outerShdw>
              </a:effectLst>
            </a14:hiddenEffects>
          </a:ext>
        </a:extLst>
      </a:spPr>
      <a:bodyPr anchor="t" anchorCtr="0" bIns="45720" compatLnSpc="1" lIns="91440" numCol="1" rIns="91440" tIns="45720" vert="horz" wrap="square">
        <a:prstTxWarp prst="textNoShape">
          <a:avLst/>
        </a:prstTxWarp>
      </a:bodyPr>
      <a:lstStyle>
        <a:defPPr algn="l" defTabSz="914400" eaLnBrk="0" fontAlgn="base" hangingPunct="0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altLang="it-IT" b="0" baseline="0" cap="none" i="0" kumimoji="0" lang="it-IT" normalizeH="0" smtClean="0" strike="noStrike" sz="2400" u="none">
            <a:ln>
              <a:noFill/>
            </a:ln>
            <a:solidFill>
              <a:schemeClr val="tx1"/>
            </a:solidFill>
            <a:effectLst/>
            <a:latin charset="0" pitchFamily="18" typeface="Times New Roman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5.xml><?xml version="1.0" encoding="utf-8"?>
<a:theme xmlns:a="http://schemas.openxmlformats.org/drawingml/2006/main" name="18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solidFill>
          <a:schemeClr val="accent1"/>
        </a:solidFill>
        <a:ln algn="ctr" cap="flat" cmpd="sng" w="9525">
          <a:solidFill>
            <a:schemeClr val="tx1"/>
          </a:solidFill>
          <a:prstDash val="solid"/>
          <a:round/>
          <a:headEnd len="med" type="none" w="med"/>
          <a:tailEnd len="med" type="none" w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algn="ctr" dir="2700000" dist="35921" rotWithShape="0">
                  <a:schemeClr val="bg2"/>
                </a:outerShdw>
              </a:effectLst>
            </a14:hiddenEffects>
          </a:ext>
        </a:extLst>
      </a:spPr>
      <a:bodyPr anchor="t" anchorCtr="0" bIns="45720" compatLnSpc="1" lIns="91440" numCol="1" rIns="91440" tIns="45720" vert="horz" wrap="square">
        <a:prstTxWarp prst="textNoShape">
          <a:avLst/>
        </a:prstTxWarp>
      </a:bodyPr>
      <a:lstStyle>
        <a:defPPr algn="l" defTabSz="914400" eaLnBrk="0" fontAlgn="base" hangingPunct="0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altLang="it-IT" b="1" baseline="0" cap="none" i="0" kumimoji="0" lang="it-IT" normalizeH="0" smtClean="0" strike="noStrike" sz="2400" u="none">
            <a:ln>
              <a:noFill/>
            </a:ln>
            <a:solidFill>
              <a:schemeClr val="tx1"/>
            </a:solidFill>
            <a:effectLst/>
            <a:latin charset="0" pitchFamily="18" typeface="Times New Roman"/>
          </a:defRPr>
        </a:defPPr>
      </a:lstStyle>
    </a:spDef>
    <a:lnDef>
      <a:spPr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solidFill>
          <a:schemeClr val="accent1"/>
        </a:solidFill>
        <a:ln algn="ctr" cap="flat" cmpd="sng" w="9525">
          <a:solidFill>
            <a:schemeClr val="tx1"/>
          </a:solidFill>
          <a:prstDash val="solid"/>
          <a:round/>
          <a:headEnd len="med" type="none" w="med"/>
          <a:tailEnd len="med" type="none" w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algn="ctr" dir="2700000" dist="35921" rotWithShape="0">
                  <a:schemeClr val="bg2"/>
                </a:outerShdw>
              </a:effectLst>
            </a14:hiddenEffects>
          </a:ext>
        </a:extLst>
      </a:spPr>
      <a:bodyPr anchor="t" anchorCtr="0" bIns="45720" compatLnSpc="1" lIns="91440" numCol="1" rIns="91440" tIns="45720" vert="horz" wrap="square">
        <a:prstTxWarp prst="textNoShape">
          <a:avLst/>
        </a:prstTxWarp>
      </a:bodyPr>
      <a:lstStyle>
        <a:defPPr algn="l" defTabSz="914400" eaLnBrk="0" fontAlgn="base" hangingPunct="0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altLang="it-IT" b="1" baseline="0" cap="none" i="0" kumimoji="0" lang="it-IT" normalizeH="0" smtClean="0" strike="noStrike" sz="2400" u="none">
            <a:ln>
              <a:noFill/>
            </a:ln>
            <a:solidFill>
              <a:schemeClr val="tx1"/>
            </a:solidFill>
            <a:effectLst/>
            <a:latin charset="0" pitchFamily="18" typeface="Times New Roman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Company>Sapienza Univ. di Roma - Dip. C.T.F.</Company>
  <Words>2231</Words>
  <Paragraphs>372</Paragraphs>
  <Slides>19</Slides>
  <Notes>0</Notes>
  <TotalTime>120</TotalTime>
  <HiddenSlides>0</HiddenSlides>
  <MMClips>19</MMClips>
  <ScaleCrop>false</ScaleCrop>
  <HeadingPairs>
    <vt:vector baseType="variant" size="8">
      <vt:variant>
        <vt:lpstr>Caratteri utilizzati</vt:lpstr>
      </vt:variant>
      <vt:variant>
        <vt:i4>9</vt:i4>
      </vt:variant>
      <vt:variant>
        <vt:lpstr>Tema</vt:lpstr>
      </vt:variant>
      <vt:variant>
        <vt:i4>5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19</vt:i4>
      </vt:variant>
    </vt:vector>
  </HeadingPairs>
  <TitlesOfParts>
    <vt:vector baseType="lpstr" size="35">
      <vt:lpstr>MS PGothic</vt:lpstr>
      <vt:lpstr>MS PGothic</vt:lpstr>
      <vt:lpstr>Arial</vt:lpstr>
      <vt:lpstr>Arial Narrow Special G2</vt:lpstr>
      <vt:lpstr>Comic Sans MS</vt:lpstr>
      <vt:lpstr>Impact</vt:lpstr>
      <vt:lpstr>Symbol</vt:lpstr>
      <vt:lpstr>Times New Roman</vt:lpstr>
      <vt:lpstr>Times New Roman Special G1</vt:lpstr>
      <vt:lpstr>17_Struttura predefinita</vt:lpstr>
      <vt:lpstr>18_Struttura predefinita</vt:lpstr>
      <vt:lpstr>7_Struttura predefinita</vt:lpstr>
      <vt:lpstr>8_Struttura predefinita</vt:lpstr>
      <vt:lpstr>Tema di Office</vt:lpstr>
      <vt:lpstr>Microsoft Equation 3.0</vt:lpstr>
      <vt:lpstr>Equazione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lication>Microsoft Office PowerPoint</Application>
  <AppVersion>16.0000</AppVersion>
  <PresentationFormat>Widescreen</PresentationFormat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2020-04-02T16:43:58Z</dcterms:created>
  <dc:creator>Pierluigi Giacomello</dc:creator>
  <cp:lastModifiedBy>Pierluigi Giacomello</cp:lastModifiedBy>
  <dcterms:modified xsi:type="dcterms:W3CDTF">2020-04-04T08:44:43Z</dcterms:modified>
  <cp:revision>8</cp:revision>
  <dc:title>Presentazione standard di PowerPoint</dc:title>
</cp:coreProperties>
</file>