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3" r:id="rId9"/>
    <p:sldId id="262" r:id="rId10"/>
    <p:sldId id="264" r:id="rId11"/>
    <p:sldId id="266" r:id="rId12"/>
    <p:sldId id="269" r:id="rId13"/>
    <p:sldId id="268" r:id="rId14"/>
    <p:sldId id="273" r:id="rId15"/>
    <p:sldId id="274" r:id="rId16"/>
    <p:sldId id="275" r:id="rId17"/>
    <p:sldId id="276" r:id="rId18"/>
    <p:sldId id="278" r:id="rId19"/>
    <p:sldId id="277" r:id="rId20"/>
    <p:sldId id="281" r:id="rId21"/>
    <p:sldId id="280" r:id="rId22"/>
    <p:sldId id="282" r:id="rId23"/>
    <p:sldId id="284" r:id="rId24"/>
    <p:sldId id="283" r:id="rId25"/>
    <p:sldId id="293" r:id="rId26"/>
    <p:sldId id="294" r:id="rId27"/>
    <p:sldId id="295" r:id="rId28"/>
    <p:sldId id="296" r:id="rId29"/>
    <p:sldId id="298" r:id="rId3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0" autoAdjust="0"/>
    <p:restoredTop sz="72874" autoAdjust="0"/>
  </p:normalViewPr>
  <p:slideViewPr>
    <p:cSldViewPr>
      <p:cViewPr varScale="1">
        <p:scale>
          <a:sx n="61" d="100"/>
          <a:sy n="61" d="100"/>
        </p:scale>
        <p:origin x="-3200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E568A-6095-476F-BB27-CAF7209273C0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193FC-274A-475A-9116-E6371DE136E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243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193FC-274A-475A-9116-E6371DE136EF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15303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193FC-274A-475A-9116-E6371DE136EF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228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193FC-274A-475A-9116-E6371DE136EF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744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65536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29752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01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3793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Raggio dell’atomo di </a:t>
            </a:r>
            <a:r>
              <a:rPr lang="it-IT" dirty="0" err="1" smtClean="0"/>
              <a:t>Bohr</a:t>
            </a:r>
            <a:r>
              <a:rPr lang="it-IT" dirty="0" smtClean="0"/>
              <a:t> a0=52.9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193FC-274A-475A-9116-E6371DE136EF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6946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193FC-274A-475A-9116-E6371DE136EF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6185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193FC-274A-475A-9116-E6371DE136EF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802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193FC-274A-475A-9116-E6371DE136EF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9094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193FC-274A-475A-9116-E6371DE136EF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9668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193FC-274A-475A-9116-E6371DE136EF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0063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aseline="0" dirty="0" smtClean="0"/>
              <a:t>L’espansione </a:t>
            </a:r>
            <a:r>
              <a:rPr lang="it-IT" baseline="0" dirty="0" smtClean="0"/>
              <a:t>relativistica permette agli orbitali 5d di raggiungere i 6s formando legami covalenti in più e più forti nel 6 piuttosto che nel 3 periodo (W vs Cr)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193FC-274A-475A-9116-E6371DE136EF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477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193FC-274A-475A-9116-E6371DE136EF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9451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8C32-CCBA-45FF-8BF7-62721C593028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10AF-8B46-4290-9265-4D798933373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3973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8C32-CCBA-45FF-8BF7-62721C593028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10AF-8B46-4290-9265-4D798933373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0803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8C32-CCBA-45FF-8BF7-62721C593028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10AF-8B46-4290-9265-4D798933373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5573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8C32-CCBA-45FF-8BF7-62721C593028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10AF-8B46-4290-9265-4D798933373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391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8C32-CCBA-45FF-8BF7-62721C593028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10AF-8B46-4290-9265-4D798933373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8264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8C32-CCBA-45FF-8BF7-62721C593028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10AF-8B46-4290-9265-4D798933373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1633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8C32-CCBA-45FF-8BF7-62721C593028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10AF-8B46-4290-9265-4D798933373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4041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8C32-CCBA-45FF-8BF7-62721C593028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10AF-8B46-4290-9265-4D798933373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9465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8C32-CCBA-45FF-8BF7-62721C593028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10AF-8B46-4290-9265-4D798933373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8428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8C32-CCBA-45FF-8BF7-62721C593028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10AF-8B46-4290-9265-4D798933373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2537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8C32-CCBA-45FF-8BF7-62721C593028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10AF-8B46-4290-9265-4D798933373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2189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08C32-CCBA-45FF-8BF7-62721C593028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F10AF-8B46-4290-9265-4D798933373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2076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117" y="540884"/>
            <a:ext cx="5330180" cy="577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214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742" y="764705"/>
            <a:ext cx="5796930" cy="5327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7871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379" y="836713"/>
            <a:ext cx="5087244" cy="518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34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540" y="1124745"/>
            <a:ext cx="4979334" cy="4606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3097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45" y="1124745"/>
            <a:ext cx="7529524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342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55" y="1484785"/>
            <a:ext cx="6483504" cy="3886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4564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133" y="781519"/>
            <a:ext cx="5042148" cy="529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139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952" y="1484785"/>
            <a:ext cx="5988510" cy="3886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877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149" y="473502"/>
            <a:ext cx="4754116" cy="5910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924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82" y="1484785"/>
            <a:ext cx="7478236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2268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46" y="1484785"/>
            <a:ext cx="7894108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194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30545"/>
            <a:ext cx="4896544" cy="6395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2772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531103"/>
            <a:ext cx="5040560" cy="579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85381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978" y="1124745"/>
            <a:ext cx="6544044" cy="4606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956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141" y="450223"/>
            <a:ext cx="4898132" cy="595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9209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181" y="380473"/>
            <a:ext cx="4178052" cy="609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048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90" y="1124744"/>
            <a:ext cx="765722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8943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3999211" cy="49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659" y="836712"/>
            <a:ext cx="3996000" cy="428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681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13" y="1219968"/>
            <a:ext cx="7202388" cy="4416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76538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01" y="1268761"/>
            <a:ext cx="7664798" cy="431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0872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641" y="1268760"/>
            <a:ext cx="664472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8453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20" y="2132857"/>
            <a:ext cx="7620574" cy="25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2859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4426"/>
            <a:ext cx="5040560" cy="620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902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3" y="382714"/>
            <a:ext cx="5184576" cy="6092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690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257" y="116632"/>
            <a:ext cx="5129490" cy="5903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257" y="6021288"/>
            <a:ext cx="5129490" cy="73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8694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29" y="1916833"/>
            <a:ext cx="7087544" cy="3022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174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359618"/>
            <a:ext cx="4752528" cy="613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711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235245"/>
            <a:ext cx="4322068" cy="638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6099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693" y="908720"/>
            <a:ext cx="5259028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4929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52</Words>
  <Application>Microsoft Macintosh PowerPoint</Application>
  <PresentationFormat>Presentazione su schermo (4:3)</PresentationFormat>
  <Paragraphs>17</Paragraphs>
  <Slides>29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0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Gabriele Favero</dc:creator>
  <cp:lastModifiedBy>federico  pepi</cp:lastModifiedBy>
  <cp:revision>44</cp:revision>
  <dcterms:created xsi:type="dcterms:W3CDTF">2014-09-28T17:38:13Z</dcterms:created>
  <dcterms:modified xsi:type="dcterms:W3CDTF">2016-10-13T08:45:50Z</dcterms:modified>
</cp:coreProperties>
</file>