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73" r:id="rId15"/>
    <p:sldId id="269" r:id="rId16"/>
    <p:sldId id="270" r:id="rId17"/>
    <p:sldId id="274" r:id="rId18"/>
    <p:sldId id="283" r:id="rId19"/>
    <p:sldId id="284" r:id="rId20"/>
    <p:sldId id="285" r:id="rId21"/>
    <p:sldId id="276" r:id="rId22"/>
    <p:sldId id="275" r:id="rId23"/>
    <p:sldId id="277" r:id="rId24"/>
    <p:sldId id="271" r:id="rId25"/>
    <p:sldId id="272" r:id="rId26"/>
    <p:sldId id="278" r:id="rId27"/>
    <p:sldId id="279" r:id="rId28"/>
    <p:sldId id="280" r:id="rId29"/>
    <p:sldId id="281" r:id="rId30"/>
    <p:sldId id="282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3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1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88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91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63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62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6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00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91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75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43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8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3B67-A141-44EE-B724-3C079841C7AE}" type="datetimeFigureOut">
              <a:rPr lang="it-IT" smtClean="0"/>
              <a:t>30/05/2019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DF494-D7FB-4A9A-8632-6BD03F3384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44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isa\Desktop\LEZIONI STUDENTI\Esercizi vari 2019\IMG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" t="15546" b="37466"/>
          <a:stretch/>
        </p:blipFill>
        <p:spPr bwMode="auto">
          <a:xfrm>
            <a:off x="254643" y="471889"/>
            <a:ext cx="8889357" cy="24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11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isa\Desktop\LEZIONI STUDENTI\Esercizi vari 2019\IMG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3"/>
          <a:stretch/>
        </p:blipFill>
        <p:spPr bwMode="auto">
          <a:xfrm>
            <a:off x="0" y="692696"/>
            <a:ext cx="8964487" cy="53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03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sa\Desktop\LEZIONI STUDENTI\Esercizi vari 2019\IMG 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"/>
          <a:stretch/>
        </p:blipFill>
        <p:spPr bwMode="auto">
          <a:xfrm>
            <a:off x="107504" y="764704"/>
            <a:ext cx="8874659" cy="52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3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85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lisa\Desktop\LEZIONI STUDENTI\Esercizi vari 2019\IMG 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1" t="11050" r="-2911" b="21055"/>
          <a:stretch/>
        </p:blipFill>
        <p:spPr bwMode="auto">
          <a:xfrm>
            <a:off x="107504" y="1268760"/>
            <a:ext cx="9144000" cy="34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4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lisa\Desktop\LEZIONI STUDENTI\Esercizi vari 2019\IMG 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0" t="4637" r="26133"/>
          <a:stretch/>
        </p:blipFill>
        <p:spPr bwMode="auto">
          <a:xfrm>
            <a:off x="503162" y="260648"/>
            <a:ext cx="7632848" cy="58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7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lisa\Desktop\LEZIONI STUDENTI\Esercizi vari 2019\IMG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" t="3277" r="5189"/>
          <a:stretch/>
        </p:blipFill>
        <p:spPr bwMode="auto">
          <a:xfrm>
            <a:off x="179512" y="620688"/>
            <a:ext cx="8890576" cy="52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1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02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isa\Desktop\LEZIONI STUDENTI\Esercizi vari 2019\IMG 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13"/>
          <a:stretch/>
        </p:blipFill>
        <p:spPr bwMode="auto">
          <a:xfrm>
            <a:off x="5120" y="1268760"/>
            <a:ext cx="9144000" cy="38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5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lisa\Desktop\LEZIONI STUDENTI\Esercizi vari 2019\IMG 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7"/>
          <a:stretch/>
        </p:blipFill>
        <p:spPr bwMode="auto">
          <a:xfrm>
            <a:off x="381964" y="854782"/>
            <a:ext cx="8762035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1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lisa\Desktop\LEZIONI STUDENTI\Esercizi vari 2019\IMG 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"/>
          <a:stretch/>
        </p:blipFill>
        <p:spPr bwMode="auto">
          <a:xfrm>
            <a:off x="323528" y="764704"/>
            <a:ext cx="8576841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62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isa\Desktop\LEZIONI STUDENTI\Esercizi vari 2019\IMG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6" t="3393" r="3211" b="17245"/>
          <a:stretch/>
        </p:blipFill>
        <p:spPr bwMode="auto">
          <a:xfrm>
            <a:off x="243247" y="764704"/>
            <a:ext cx="885743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41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111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isa\Desktop\LEZIONI STUDENTI\Esercizi vari 2019\IMG_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5949"/>
          <a:stretch/>
        </p:blipFill>
        <p:spPr bwMode="auto">
          <a:xfrm>
            <a:off x="683568" y="404664"/>
            <a:ext cx="7776864" cy="59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35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sa\Desktop\LEZIONI STUDENTI\Esercizi vari 2019\IMG_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8" r="15695"/>
          <a:stretch/>
        </p:blipFill>
        <p:spPr bwMode="auto">
          <a:xfrm>
            <a:off x="856526" y="404664"/>
            <a:ext cx="7819930" cy="587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2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1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isa\Desktop\LEZIONI STUDENTI\Esercizi vari 2019\IMG_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15696"/>
          <a:stretch/>
        </p:blipFill>
        <p:spPr bwMode="auto">
          <a:xfrm>
            <a:off x="925974" y="404664"/>
            <a:ext cx="7318434" cy="55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653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lisa\Desktop\LEZIONI STUDENTI\Esercizi vari 2019\IMG_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5" r="14936"/>
          <a:stretch/>
        </p:blipFill>
        <p:spPr bwMode="auto">
          <a:xfrm>
            <a:off x="902824" y="397822"/>
            <a:ext cx="7485600" cy="5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13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79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lisa\Desktop\LEZIONI STUDENTI\Esercizi vari 2019\IMG_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6" t="24989"/>
          <a:stretch/>
        </p:blipFill>
        <p:spPr bwMode="auto">
          <a:xfrm>
            <a:off x="251520" y="1052736"/>
            <a:ext cx="8553691" cy="38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41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lisa\Desktop\LEZIONI STUDENTI\Esercizi vari 2019\IMG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782"/>
            <a:ext cx="9144000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8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lisa\Desktop\LEZIONI STUDENTI\Esercizi vari 2019\IMG 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782"/>
            <a:ext cx="9144000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0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sa\Desktop\LEZIONI STUDENTI\Esercizi vari 2019\IM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4904" r="7722" b="1"/>
          <a:stretch/>
        </p:blipFill>
        <p:spPr bwMode="auto">
          <a:xfrm>
            <a:off x="668484" y="836712"/>
            <a:ext cx="7769459" cy="5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54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791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lisa\Desktop\LEZIONI STUDENTI\Esercizi vari 2019\IMG_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8734"/>
          <a:stretch/>
        </p:blipFill>
        <p:spPr bwMode="auto">
          <a:xfrm>
            <a:off x="1273214" y="854782"/>
            <a:ext cx="7072133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93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lisa\Desktop\LEZIONI STUDENTI\Esercizi vari 2019\IMG_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7089"/>
          <a:stretch/>
        </p:blipFill>
        <p:spPr bwMode="auto">
          <a:xfrm>
            <a:off x="960699" y="854782"/>
            <a:ext cx="6620720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08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919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lisa\Desktop\LEZIONI STUDENTI\Esercizi vari 2019\IMG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782"/>
            <a:ext cx="9144000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32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lisa\Desktop\LEZIONI STUDENTI\Esercizi vari 2019\IMG_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618" r="19974" b="-618"/>
          <a:stretch/>
        </p:blipFill>
        <p:spPr bwMode="auto">
          <a:xfrm>
            <a:off x="1076446" y="854782"/>
            <a:ext cx="5787492" cy="51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5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04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isa\Desktop\LEZIONI STUDENTI\Esercizi vari 2019\IMG 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" t="27336" r="3361" b="32842"/>
          <a:stretch/>
        </p:blipFill>
        <p:spPr bwMode="auto">
          <a:xfrm>
            <a:off x="0" y="1012893"/>
            <a:ext cx="9252520" cy="28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25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isa\Desktop\LEZIONI STUDENTI\Esercizi vari 2019\IM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93"/>
          <a:stretch/>
        </p:blipFill>
        <p:spPr bwMode="auto">
          <a:xfrm>
            <a:off x="0" y="1052736"/>
            <a:ext cx="9144000" cy="41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2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isa\Desktop\LEZIONI STUDENTI\Esercizi vari 2019\IMG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8" r="10380"/>
          <a:stretch/>
        </p:blipFill>
        <p:spPr bwMode="auto">
          <a:xfrm>
            <a:off x="323528" y="332656"/>
            <a:ext cx="8376930" cy="61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9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17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isa\Desktop\LEZIONI STUDENTI\Esercizi vari 2019\IMG_8b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" t="21617"/>
          <a:stretch/>
        </p:blipFill>
        <p:spPr bwMode="auto">
          <a:xfrm>
            <a:off x="0" y="908720"/>
            <a:ext cx="8912506" cy="40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91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Presentazione su schermo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Università di Roma - Dip. C.T.F.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Elisa Crestoni</dc:creator>
  <cp:lastModifiedBy>Maria Elisa Crestoni</cp:lastModifiedBy>
  <cp:revision>8</cp:revision>
  <dcterms:created xsi:type="dcterms:W3CDTF">2019-05-28T15:45:36Z</dcterms:created>
  <dcterms:modified xsi:type="dcterms:W3CDTF">2019-05-30T14:31:04Z</dcterms:modified>
</cp:coreProperties>
</file>