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94"/>
  </p:notesMasterIdLst>
  <p:sldIdLst>
    <p:sldId id="610" r:id="rId3"/>
    <p:sldId id="256" r:id="rId4"/>
    <p:sldId id="611" r:id="rId5"/>
    <p:sldId id="609" r:id="rId6"/>
    <p:sldId id="543" r:id="rId7"/>
    <p:sldId id="544" r:id="rId8"/>
    <p:sldId id="545" r:id="rId9"/>
    <p:sldId id="546" r:id="rId10"/>
    <p:sldId id="548" r:id="rId11"/>
    <p:sldId id="549" r:id="rId12"/>
    <p:sldId id="552" r:id="rId13"/>
    <p:sldId id="551" r:id="rId14"/>
    <p:sldId id="553" r:id="rId15"/>
    <p:sldId id="554" r:id="rId16"/>
    <p:sldId id="558" r:id="rId17"/>
    <p:sldId id="561" r:id="rId18"/>
    <p:sldId id="563" r:id="rId19"/>
    <p:sldId id="564" r:id="rId20"/>
    <p:sldId id="264" r:id="rId21"/>
    <p:sldId id="267" r:id="rId22"/>
    <p:sldId id="276" r:id="rId23"/>
    <p:sldId id="269" r:id="rId24"/>
    <p:sldId id="270" r:id="rId25"/>
    <p:sldId id="271" r:id="rId26"/>
    <p:sldId id="273" r:id="rId27"/>
    <p:sldId id="279" r:id="rId28"/>
    <p:sldId id="464" r:id="rId29"/>
    <p:sldId id="293" r:id="rId30"/>
    <p:sldId id="283" r:id="rId31"/>
    <p:sldId id="294" r:id="rId32"/>
    <p:sldId id="508" r:id="rId33"/>
    <p:sldId id="333" r:id="rId34"/>
    <p:sldId id="282" r:id="rId35"/>
    <p:sldId id="501" r:id="rId36"/>
    <p:sldId id="502" r:id="rId37"/>
    <p:sldId id="504" r:id="rId38"/>
    <p:sldId id="505" r:id="rId39"/>
    <p:sldId id="506" r:id="rId40"/>
    <p:sldId id="507" r:id="rId41"/>
    <p:sldId id="281" r:id="rId42"/>
    <p:sldId id="574" r:id="rId43"/>
    <p:sldId id="575" r:id="rId44"/>
    <p:sldId id="612" r:id="rId45"/>
    <p:sldId id="335" r:id="rId46"/>
    <p:sldId id="295" r:id="rId47"/>
    <p:sldId id="336" r:id="rId48"/>
    <p:sldId id="338" r:id="rId49"/>
    <p:sldId id="606" r:id="rId50"/>
    <p:sldId id="607" r:id="rId51"/>
    <p:sldId id="339" r:id="rId52"/>
    <p:sldId id="340" r:id="rId53"/>
    <p:sldId id="343" r:id="rId54"/>
    <p:sldId id="347" r:id="rId55"/>
    <p:sldId id="602" r:id="rId56"/>
    <p:sldId id="603" r:id="rId57"/>
    <p:sldId id="604" r:id="rId58"/>
    <p:sldId id="363" r:id="rId59"/>
    <p:sldId id="580" r:id="rId60"/>
    <p:sldId id="581" r:id="rId61"/>
    <p:sldId id="364" r:id="rId62"/>
    <p:sldId id="368" r:id="rId63"/>
    <p:sldId id="583" r:id="rId64"/>
    <p:sldId id="584" r:id="rId65"/>
    <p:sldId id="585" r:id="rId66"/>
    <p:sldId id="586" r:id="rId67"/>
    <p:sldId id="372" r:id="rId68"/>
    <p:sldId id="588" r:id="rId69"/>
    <p:sldId id="370" r:id="rId70"/>
    <p:sldId id="565" r:id="rId71"/>
    <p:sldId id="566" r:id="rId72"/>
    <p:sldId id="383" r:id="rId73"/>
    <p:sldId id="385" r:id="rId74"/>
    <p:sldId id="601" r:id="rId75"/>
    <p:sldId id="591" r:id="rId76"/>
    <p:sldId id="592" r:id="rId77"/>
    <p:sldId id="378" r:id="rId78"/>
    <p:sldId id="377" r:id="rId79"/>
    <p:sldId id="380" r:id="rId80"/>
    <p:sldId id="462" r:id="rId81"/>
    <p:sldId id="593" r:id="rId82"/>
    <p:sldId id="570" r:id="rId83"/>
    <p:sldId id="608" r:id="rId84"/>
    <p:sldId id="595" r:id="rId85"/>
    <p:sldId id="598" r:id="rId86"/>
    <p:sldId id="400" r:id="rId87"/>
    <p:sldId id="436" r:id="rId88"/>
    <p:sldId id="437" r:id="rId89"/>
    <p:sldId id="438" r:id="rId90"/>
    <p:sldId id="410" r:id="rId91"/>
    <p:sldId id="481" r:id="rId92"/>
    <p:sldId id="541" r:id="rId93"/>
  </p:sldIdLst>
  <p:sldSz cx="9144000" cy="6858000" type="screen4x3"/>
  <p:notesSz cx="6858000" cy="9144000"/>
  <p:defaultTextStyle>
    <a:defPPr>
      <a:defRPr lang="it-IT"/>
    </a:defPPr>
    <a:lvl1pPr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5pPr>
    <a:lvl6pPr marL="2286000" algn="l" defTabSz="914400" rtl="0" eaLnBrk="1" latinLnBrk="0" hangingPunct="1">
      <a:defRPr sz="1600" kern="1200">
        <a:solidFill>
          <a:schemeClr val="tx1"/>
        </a:solidFill>
        <a:latin typeface="Comic Sans MS" panose="030F0902030302020204" pitchFamily="66" charset="0"/>
        <a:ea typeface="+mn-ea"/>
        <a:cs typeface="+mn-cs"/>
      </a:defRPr>
    </a:lvl6pPr>
    <a:lvl7pPr marL="2743200" algn="l" defTabSz="914400" rtl="0" eaLnBrk="1" latinLnBrk="0" hangingPunct="1">
      <a:defRPr sz="1600" kern="1200">
        <a:solidFill>
          <a:schemeClr val="tx1"/>
        </a:solidFill>
        <a:latin typeface="Comic Sans MS" panose="030F0902030302020204" pitchFamily="66" charset="0"/>
        <a:ea typeface="+mn-ea"/>
        <a:cs typeface="+mn-cs"/>
      </a:defRPr>
    </a:lvl7pPr>
    <a:lvl8pPr marL="3200400" algn="l" defTabSz="914400" rtl="0" eaLnBrk="1" latinLnBrk="0" hangingPunct="1">
      <a:defRPr sz="1600" kern="1200">
        <a:solidFill>
          <a:schemeClr val="tx1"/>
        </a:solidFill>
        <a:latin typeface="Comic Sans MS" panose="030F0902030302020204" pitchFamily="66" charset="0"/>
        <a:ea typeface="+mn-ea"/>
        <a:cs typeface="+mn-cs"/>
      </a:defRPr>
    </a:lvl8pPr>
    <a:lvl9pPr marL="3657600" algn="l" defTabSz="914400" rtl="0" eaLnBrk="1" latinLnBrk="0" hangingPunct="1">
      <a:defRPr sz="16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p:cViewPr varScale="1">
        <p:scale>
          <a:sx n="108" d="100"/>
          <a:sy n="108" d="100"/>
        </p:scale>
        <p:origin x="17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8" d="100"/>
          <a:sy n="48" d="100"/>
        </p:scale>
        <p:origin x="-138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AF066DD7-A663-8495-D2F0-1602538FD22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it-IT" altLang="it-IT"/>
          </a:p>
        </p:txBody>
      </p:sp>
      <p:sp>
        <p:nvSpPr>
          <p:cNvPr id="14339" name="Rectangle 1027">
            <a:extLst>
              <a:ext uri="{FF2B5EF4-FFF2-40B4-BE49-F238E27FC236}">
                <a16:creationId xmlns:a16="http://schemas.microsoft.com/office/drawing/2014/main" id="{6373A323-7D4F-6213-0E2C-9B076339D8A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it-IT" altLang="it-IT"/>
          </a:p>
        </p:txBody>
      </p:sp>
      <p:sp>
        <p:nvSpPr>
          <p:cNvPr id="3076" name="Rectangle 1028">
            <a:extLst>
              <a:ext uri="{FF2B5EF4-FFF2-40B4-BE49-F238E27FC236}">
                <a16:creationId xmlns:a16="http://schemas.microsoft.com/office/drawing/2014/main" id="{E9FB8C63-E3CB-F14E-42FC-086B6F757DF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1029">
            <a:extLst>
              <a:ext uri="{FF2B5EF4-FFF2-40B4-BE49-F238E27FC236}">
                <a16:creationId xmlns:a16="http://schemas.microsoft.com/office/drawing/2014/main" id="{D130EC2B-C6F9-49C1-FF02-403F7361BC5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14342" name="Rectangle 1030">
            <a:extLst>
              <a:ext uri="{FF2B5EF4-FFF2-40B4-BE49-F238E27FC236}">
                <a16:creationId xmlns:a16="http://schemas.microsoft.com/office/drawing/2014/main" id="{A273FAF0-ECB7-EF90-4B4B-F5BE2D06044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it-IT" altLang="it-IT"/>
          </a:p>
        </p:txBody>
      </p:sp>
      <p:sp>
        <p:nvSpPr>
          <p:cNvPr id="14343" name="Rectangle 1031">
            <a:extLst>
              <a:ext uri="{FF2B5EF4-FFF2-40B4-BE49-F238E27FC236}">
                <a16:creationId xmlns:a16="http://schemas.microsoft.com/office/drawing/2014/main" id="{446D0592-CCEE-6C02-E5D8-BE201FD5CA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06FE0DE2-E0C2-D640-BCD5-BF4F6794F2A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a:extLst>
              <a:ext uri="{FF2B5EF4-FFF2-40B4-BE49-F238E27FC236}">
                <a16:creationId xmlns:a16="http://schemas.microsoft.com/office/drawing/2014/main" id="{53EAFBF8-1D77-5D79-C648-BDC4A47D90DE}"/>
              </a:ext>
            </a:extLst>
          </p:cNvPr>
          <p:cNvSpPr>
            <a:spLocks noGrp="1" noRot="1" noChangeAspect="1" noChangeArrowheads="1" noTextEdit="1"/>
          </p:cNvSpPr>
          <p:nvPr>
            <p:ph type="sldImg"/>
          </p:nvPr>
        </p:nvSpPr>
        <p:spPr>
          <a:ln/>
        </p:spPr>
      </p:sp>
      <p:sp>
        <p:nvSpPr>
          <p:cNvPr id="11267" name="Segnaposto note 2">
            <a:extLst>
              <a:ext uri="{FF2B5EF4-FFF2-40B4-BE49-F238E27FC236}">
                <a16:creationId xmlns:a16="http://schemas.microsoft.com/office/drawing/2014/main" id="{FA2C2A26-6B3D-1A29-2D23-041D0EB37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1268" name="Segnaposto numero diapositiva 3">
            <a:extLst>
              <a:ext uri="{FF2B5EF4-FFF2-40B4-BE49-F238E27FC236}">
                <a16:creationId xmlns:a16="http://schemas.microsoft.com/office/drawing/2014/main" id="{94CD4FD2-F0BC-F849-EAB9-5AF7EBECE6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EAEEE0D-0BB7-0C41-A84B-651141D920B2}" type="slidenum">
              <a:rPr lang="it-IT" altLang="it-IT" sz="1200" smtClean="0">
                <a:latin typeface="Times New Roman" panose="02020603050405020304" pitchFamily="18" charset="0"/>
              </a:rPr>
              <a:pPr/>
              <a:t>24</a:t>
            </a:fld>
            <a:endParaRPr lang="it-IT" altLang="it-IT"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A4B93493-5F09-7DFB-A647-B24CA4CB5F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C283E74-ED2A-4947-9650-B4F3A69CD6CE}" type="slidenum">
              <a:rPr lang="it-IT" altLang="it-IT" sz="1200" smtClean="0">
                <a:latin typeface="Times New Roman" panose="02020603050405020304" pitchFamily="18" charset="0"/>
              </a:rPr>
              <a:pPr/>
              <a:t>45</a:t>
            </a:fld>
            <a:endParaRPr lang="it-IT" altLang="it-IT" sz="1200">
              <a:latin typeface="Times New Roman" panose="02020603050405020304" pitchFamily="18" charset="0"/>
            </a:endParaRPr>
          </a:p>
        </p:txBody>
      </p:sp>
      <p:sp>
        <p:nvSpPr>
          <p:cNvPr id="49155" name="Rectangle 2">
            <a:extLst>
              <a:ext uri="{FF2B5EF4-FFF2-40B4-BE49-F238E27FC236}">
                <a16:creationId xmlns:a16="http://schemas.microsoft.com/office/drawing/2014/main" id="{96C02BB4-E1E2-2BEF-65A4-4ABEFFB4DD15}"/>
              </a:ext>
            </a:extLst>
          </p:cNvPr>
          <p:cNvSpPr>
            <a:spLocks noGrp="1" noRot="1" noChangeAspect="1" noChangeArrowheads="1" noTextEdit="1"/>
          </p:cNvSpPr>
          <p:nvPr>
            <p:ph type="sldImg"/>
          </p:nvPr>
        </p:nvSpPr>
        <p:spPr>
          <a:xfrm>
            <a:off x="1158875" y="682625"/>
            <a:ext cx="4540250" cy="3405188"/>
          </a:xfrm>
          <a:ln/>
        </p:spPr>
      </p:sp>
      <p:sp>
        <p:nvSpPr>
          <p:cNvPr id="49156" name="Rectangle 3">
            <a:extLst>
              <a:ext uri="{FF2B5EF4-FFF2-40B4-BE49-F238E27FC236}">
                <a16:creationId xmlns:a16="http://schemas.microsoft.com/office/drawing/2014/main" id="{2C4786C0-8E95-152B-D63B-985E30A0A1D0}"/>
              </a:ext>
            </a:extLst>
          </p:cNvPr>
          <p:cNvSpPr>
            <a:spLocks noGrp="1" noChangeArrowheads="1"/>
          </p:cNvSpPr>
          <p:nvPr>
            <p:ph type="body" idx="1"/>
          </p:nvPr>
        </p:nvSpPr>
        <p:spPr>
          <a:xfrm>
            <a:off x="917575" y="4316413"/>
            <a:ext cx="5024438" cy="416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95" tIns="45548" rIns="91095" bIns="45548"/>
          <a:lstStyle/>
          <a:p>
            <a:pPr eaLnBrk="1" hangingPunct="1"/>
            <a:r>
              <a:rPr lang="en-US" altLang="it-IT"/>
              <a:t>Good hygienic practices and adequate sanitation are important elements in the prevention of HAV infection, particularly in the developing world.  However, hepatitis A vaccine is the key component in the overall strategy to prevent HAV infection in the United States.  Immune globulin is also available for pre-exposure and post-exposure prophylaxis.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a16="http://schemas.microsoft.com/office/drawing/2014/main" id="{69B70908-AC93-78BD-83C3-671205D2B3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D7D5348-268D-E148-ACF2-8B7789CCA016}" type="slidenum">
              <a:rPr lang="it-IT" altLang="it-IT" sz="1200" smtClean="0">
                <a:latin typeface="Times New Roman" panose="02020603050405020304" pitchFamily="18" charset="0"/>
              </a:rPr>
              <a:pPr/>
              <a:t>47</a:t>
            </a:fld>
            <a:endParaRPr lang="it-IT" altLang="it-IT" sz="1200">
              <a:latin typeface="Times New Roman" panose="02020603050405020304" pitchFamily="18" charset="0"/>
            </a:endParaRPr>
          </a:p>
        </p:txBody>
      </p:sp>
      <p:sp>
        <p:nvSpPr>
          <p:cNvPr id="59395" name="Rectangle 2">
            <a:extLst>
              <a:ext uri="{FF2B5EF4-FFF2-40B4-BE49-F238E27FC236}">
                <a16:creationId xmlns:a16="http://schemas.microsoft.com/office/drawing/2014/main" id="{6495C416-F5F8-C229-A6E0-87AE564D8CE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6" name="Rectangle 3">
            <a:extLst>
              <a:ext uri="{FF2B5EF4-FFF2-40B4-BE49-F238E27FC236}">
                <a16:creationId xmlns:a16="http://schemas.microsoft.com/office/drawing/2014/main" id="{27AAC4A0-02F9-5426-0EEC-3A44FFBCCF0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397" name="Rectangle 4">
            <a:extLst>
              <a:ext uri="{FF2B5EF4-FFF2-40B4-BE49-F238E27FC236}">
                <a16:creationId xmlns:a16="http://schemas.microsoft.com/office/drawing/2014/main" id="{FD0875EE-1DAD-B5EF-8CA2-68F27F1910E8}"/>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8" name="Rectangle 5">
            <a:extLst>
              <a:ext uri="{FF2B5EF4-FFF2-40B4-BE49-F238E27FC236}">
                <a16:creationId xmlns:a16="http://schemas.microsoft.com/office/drawing/2014/main" id="{25AC34C2-47BB-EA5F-CA43-ABB731B2E473}"/>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9" name="Rectangle 6">
            <a:extLst>
              <a:ext uri="{FF2B5EF4-FFF2-40B4-BE49-F238E27FC236}">
                <a16:creationId xmlns:a16="http://schemas.microsoft.com/office/drawing/2014/main" id="{CFC59E3F-520D-3F35-2E2D-3A5E194CEA6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0" name="Rectangle 7">
            <a:extLst>
              <a:ext uri="{FF2B5EF4-FFF2-40B4-BE49-F238E27FC236}">
                <a16:creationId xmlns:a16="http://schemas.microsoft.com/office/drawing/2014/main" id="{D21AF63E-5526-243B-43EE-27863C25690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401" name="Rectangle 8">
            <a:extLst>
              <a:ext uri="{FF2B5EF4-FFF2-40B4-BE49-F238E27FC236}">
                <a16:creationId xmlns:a16="http://schemas.microsoft.com/office/drawing/2014/main" id="{B247117B-B262-C723-9952-521EACA689AF}"/>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2" name="Rectangle 9">
            <a:extLst>
              <a:ext uri="{FF2B5EF4-FFF2-40B4-BE49-F238E27FC236}">
                <a16:creationId xmlns:a16="http://schemas.microsoft.com/office/drawing/2014/main" id="{71FFC39E-7F35-348C-3EC9-FB7F83C6735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3" name="Rectangle 10">
            <a:extLst>
              <a:ext uri="{FF2B5EF4-FFF2-40B4-BE49-F238E27FC236}">
                <a16:creationId xmlns:a16="http://schemas.microsoft.com/office/drawing/2014/main" id="{7A5144D7-0471-B627-D894-3FA906D1117E}"/>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4" name="Rectangle 11">
            <a:extLst>
              <a:ext uri="{FF2B5EF4-FFF2-40B4-BE49-F238E27FC236}">
                <a16:creationId xmlns:a16="http://schemas.microsoft.com/office/drawing/2014/main" id="{5E74F3CD-E481-39F9-583A-5AEBCD47870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405" name="Rectangle 12">
            <a:extLst>
              <a:ext uri="{FF2B5EF4-FFF2-40B4-BE49-F238E27FC236}">
                <a16:creationId xmlns:a16="http://schemas.microsoft.com/office/drawing/2014/main" id="{ECFA2308-F386-803F-F714-BE1E4D362F64}"/>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6" name="Rectangle 13">
            <a:extLst>
              <a:ext uri="{FF2B5EF4-FFF2-40B4-BE49-F238E27FC236}">
                <a16:creationId xmlns:a16="http://schemas.microsoft.com/office/drawing/2014/main" id="{873D67F9-7A1E-759F-1BAC-EFBEC031E8A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7" name="Rectangle 14">
            <a:extLst>
              <a:ext uri="{FF2B5EF4-FFF2-40B4-BE49-F238E27FC236}">
                <a16:creationId xmlns:a16="http://schemas.microsoft.com/office/drawing/2014/main" id="{0264CBCA-661E-54E9-B47C-B577E7F82100}"/>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9408" name="Rectangle 15">
            <a:extLst>
              <a:ext uri="{FF2B5EF4-FFF2-40B4-BE49-F238E27FC236}">
                <a16:creationId xmlns:a16="http://schemas.microsoft.com/office/drawing/2014/main" id="{533A31D1-33C2-6839-F2B0-393D6A839A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a:extLst>
              <a:ext uri="{FF2B5EF4-FFF2-40B4-BE49-F238E27FC236}">
                <a16:creationId xmlns:a16="http://schemas.microsoft.com/office/drawing/2014/main" id="{92C95788-4B77-BC76-EFCE-BBFED05D20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9DE44328-C560-F34F-BC65-FB75B5F12623}" type="slidenum">
              <a:rPr lang="it-IT" altLang="it-IT" sz="1200" smtClean="0">
                <a:latin typeface="Times New Roman" panose="02020603050405020304" pitchFamily="18" charset="0"/>
              </a:rPr>
              <a:pPr/>
              <a:t>50</a:t>
            </a:fld>
            <a:endParaRPr lang="it-IT" altLang="it-IT" sz="1200">
              <a:latin typeface="Times New Roman" panose="02020603050405020304" pitchFamily="18" charset="0"/>
            </a:endParaRPr>
          </a:p>
        </p:txBody>
      </p:sp>
      <p:sp>
        <p:nvSpPr>
          <p:cNvPr id="61443" name="Rectangle 2">
            <a:extLst>
              <a:ext uri="{FF2B5EF4-FFF2-40B4-BE49-F238E27FC236}">
                <a16:creationId xmlns:a16="http://schemas.microsoft.com/office/drawing/2014/main" id="{3C37ED0D-78A2-29EB-B1BE-53546595631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4" name="Rectangle 3">
            <a:extLst>
              <a:ext uri="{FF2B5EF4-FFF2-40B4-BE49-F238E27FC236}">
                <a16:creationId xmlns:a16="http://schemas.microsoft.com/office/drawing/2014/main" id="{D5B2D995-1479-0C57-C338-F131F5AA372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45" name="Rectangle 4">
            <a:extLst>
              <a:ext uri="{FF2B5EF4-FFF2-40B4-BE49-F238E27FC236}">
                <a16:creationId xmlns:a16="http://schemas.microsoft.com/office/drawing/2014/main" id="{2FCBBD7F-63DE-5486-EA1E-52405B7E02D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6" name="Rectangle 5">
            <a:extLst>
              <a:ext uri="{FF2B5EF4-FFF2-40B4-BE49-F238E27FC236}">
                <a16:creationId xmlns:a16="http://schemas.microsoft.com/office/drawing/2014/main" id="{1583746A-C4A7-70C5-99BB-72A3E274112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7" name="Rectangle 6">
            <a:extLst>
              <a:ext uri="{FF2B5EF4-FFF2-40B4-BE49-F238E27FC236}">
                <a16:creationId xmlns:a16="http://schemas.microsoft.com/office/drawing/2014/main" id="{3EC6ADD0-8FA0-CB5F-0477-E3FB940E6E0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8" name="Rectangle 7">
            <a:extLst>
              <a:ext uri="{FF2B5EF4-FFF2-40B4-BE49-F238E27FC236}">
                <a16:creationId xmlns:a16="http://schemas.microsoft.com/office/drawing/2014/main" id="{B9250FAA-9C64-B331-A1D1-46F43798A72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49" name="Rectangle 8">
            <a:extLst>
              <a:ext uri="{FF2B5EF4-FFF2-40B4-BE49-F238E27FC236}">
                <a16:creationId xmlns:a16="http://schemas.microsoft.com/office/drawing/2014/main" id="{DEDC8B16-BC96-92DC-93ED-BDD0307EA9F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0" name="Rectangle 9">
            <a:extLst>
              <a:ext uri="{FF2B5EF4-FFF2-40B4-BE49-F238E27FC236}">
                <a16:creationId xmlns:a16="http://schemas.microsoft.com/office/drawing/2014/main" id="{107026AE-FC27-60C7-A8C3-F02908390FB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1" name="Rectangle 10">
            <a:extLst>
              <a:ext uri="{FF2B5EF4-FFF2-40B4-BE49-F238E27FC236}">
                <a16:creationId xmlns:a16="http://schemas.microsoft.com/office/drawing/2014/main" id="{01A3E7BB-65F9-4CDE-38FA-1E29D072094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2" name="Rectangle 11">
            <a:extLst>
              <a:ext uri="{FF2B5EF4-FFF2-40B4-BE49-F238E27FC236}">
                <a16:creationId xmlns:a16="http://schemas.microsoft.com/office/drawing/2014/main" id="{998C7227-2D37-ECA2-D8E1-55FEE4DC972D}"/>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53" name="Rectangle 12">
            <a:extLst>
              <a:ext uri="{FF2B5EF4-FFF2-40B4-BE49-F238E27FC236}">
                <a16:creationId xmlns:a16="http://schemas.microsoft.com/office/drawing/2014/main" id="{4B7E52A5-DA05-E58A-BD23-1E0BA7607F7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4" name="Rectangle 13">
            <a:extLst>
              <a:ext uri="{FF2B5EF4-FFF2-40B4-BE49-F238E27FC236}">
                <a16:creationId xmlns:a16="http://schemas.microsoft.com/office/drawing/2014/main" id="{93A47BFD-43CD-4137-BF23-B1719DDCF6B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5" name="Rectangle 14">
            <a:extLst>
              <a:ext uri="{FF2B5EF4-FFF2-40B4-BE49-F238E27FC236}">
                <a16:creationId xmlns:a16="http://schemas.microsoft.com/office/drawing/2014/main" id="{5477C6ED-264F-ECBE-96E9-39A1DDC7099B}"/>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1456" name="Rectangle 15">
            <a:extLst>
              <a:ext uri="{FF2B5EF4-FFF2-40B4-BE49-F238E27FC236}">
                <a16:creationId xmlns:a16="http://schemas.microsoft.com/office/drawing/2014/main" id="{3ACB68D1-FA9D-5EEF-3FAF-176C3691D9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a:extLst>
              <a:ext uri="{FF2B5EF4-FFF2-40B4-BE49-F238E27FC236}">
                <a16:creationId xmlns:a16="http://schemas.microsoft.com/office/drawing/2014/main" id="{0E532893-D071-DD59-CF2B-461FCF81E3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B15314C1-5790-B843-8F0E-D8C5D33C49E7}" type="slidenum">
              <a:rPr lang="it-IT" altLang="it-IT" sz="1200" smtClean="0">
                <a:latin typeface="Times New Roman" panose="02020603050405020304" pitchFamily="18" charset="0"/>
              </a:rPr>
              <a:pPr/>
              <a:t>51</a:t>
            </a:fld>
            <a:endParaRPr lang="it-IT" altLang="it-IT" sz="1200">
              <a:latin typeface="Times New Roman" panose="02020603050405020304" pitchFamily="18" charset="0"/>
            </a:endParaRPr>
          </a:p>
        </p:txBody>
      </p:sp>
      <p:sp>
        <p:nvSpPr>
          <p:cNvPr id="63491" name="Rectangle 2">
            <a:extLst>
              <a:ext uri="{FF2B5EF4-FFF2-40B4-BE49-F238E27FC236}">
                <a16:creationId xmlns:a16="http://schemas.microsoft.com/office/drawing/2014/main" id="{D1AAA8CF-6B5A-8E97-B83D-75CACC8CEF6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2" name="Rectangle 3">
            <a:extLst>
              <a:ext uri="{FF2B5EF4-FFF2-40B4-BE49-F238E27FC236}">
                <a16:creationId xmlns:a16="http://schemas.microsoft.com/office/drawing/2014/main" id="{1C65FDA0-D76E-4441-2265-0EB9EF79E27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493" name="Rectangle 4">
            <a:extLst>
              <a:ext uri="{FF2B5EF4-FFF2-40B4-BE49-F238E27FC236}">
                <a16:creationId xmlns:a16="http://schemas.microsoft.com/office/drawing/2014/main" id="{CA05CD64-3617-911D-64CC-8C7DBCF2D75A}"/>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4" name="Rectangle 5">
            <a:extLst>
              <a:ext uri="{FF2B5EF4-FFF2-40B4-BE49-F238E27FC236}">
                <a16:creationId xmlns:a16="http://schemas.microsoft.com/office/drawing/2014/main" id="{F71D013E-3960-F0F8-B8A5-46B27F1A048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5" name="Rectangle 6">
            <a:extLst>
              <a:ext uri="{FF2B5EF4-FFF2-40B4-BE49-F238E27FC236}">
                <a16:creationId xmlns:a16="http://schemas.microsoft.com/office/drawing/2014/main" id="{1B4C836F-B629-3293-9955-04EEB574427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6" name="Rectangle 7">
            <a:extLst>
              <a:ext uri="{FF2B5EF4-FFF2-40B4-BE49-F238E27FC236}">
                <a16:creationId xmlns:a16="http://schemas.microsoft.com/office/drawing/2014/main" id="{874195F7-DD55-A2AE-D167-F1B7D211410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497" name="Rectangle 8">
            <a:extLst>
              <a:ext uri="{FF2B5EF4-FFF2-40B4-BE49-F238E27FC236}">
                <a16:creationId xmlns:a16="http://schemas.microsoft.com/office/drawing/2014/main" id="{07DDB954-DA9F-BC31-F67C-E4B55B532C17}"/>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8" name="Rectangle 9">
            <a:extLst>
              <a:ext uri="{FF2B5EF4-FFF2-40B4-BE49-F238E27FC236}">
                <a16:creationId xmlns:a16="http://schemas.microsoft.com/office/drawing/2014/main" id="{E293423C-F131-B39F-ED9B-6D53E7E1CFA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9" name="Rectangle 10">
            <a:extLst>
              <a:ext uri="{FF2B5EF4-FFF2-40B4-BE49-F238E27FC236}">
                <a16:creationId xmlns:a16="http://schemas.microsoft.com/office/drawing/2014/main" id="{58138DAA-8968-281F-E91B-15587118D11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0" name="Rectangle 11">
            <a:extLst>
              <a:ext uri="{FF2B5EF4-FFF2-40B4-BE49-F238E27FC236}">
                <a16:creationId xmlns:a16="http://schemas.microsoft.com/office/drawing/2014/main" id="{307B5343-2950-76DA-2E66-0F4E24EBD1D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501" name="Rectangle 12">
            <a:extLst>
              <a:ext uri="{FF2B5EF4-FFF2-40B4-BE49-F238E27FC236}">
                <a16:creationId xmlns:a16="http://schemas.microsoft.com/office/drawing/2014/main" id="{7E44774D-2054-1AF3-D67E-0656636C549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2" name="Rectangle 13">
            <a:extLst>
              <a:ext uri="{FF2B5EF4-FFF2-40B4-BE49-F238E27FC236}">
                <a16:creationId xmlns:a16="http://schemas.microsoft.com/office/drawing/2014/main" id="{C6F255E1-D2E0-701B-BFBC-138ECFFA071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3" name="Rectangle 14">
            <a:extLst>
              <a:ext uri="{FF2B5EF4-FFF2-40B4-BE49-F238E27FC236}">
                <a16:creationId xmlns:a16="http://schemas.microsoft.com/office/drawing/2014/main" id="{D0022EB4-666C-D368-BEA0-0D75EE580C96}"/>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3504" name="Rectangle 15">
            <a:extLst>
              <a:ext uri="{FF2B5EF4-FFF2-40B4-BE49-F238E27FC236}">
                <a16:creationId xmlns:a16="http://schemas.microsoft.com/office/drawing/2014/main" id="{056F9A2E-FD07-0E1F-AA98-EF097CC972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C73DEBFA-4C8E-9A73-2D8D-6C4F351476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3B4E9FE-452F-AD4A-899F-AB65E8B9FB23}" type="slidenum">
              <a:rPr lang="it-IT" altLang="it-IT" sz="1200" smtClean="0">
                <a:latin typeface="Times New Roman" panose="02020603050405020304" pitchFamily="18" charset="0"/>
              </a:rPr>
              <a:pPr/>
              <a:t>52</a:t>
            </a:fld>
            <a:endParaRPr lang="it-IT" altLang="it-IT" sz="1200">
              <a:latin typeface="Times New Roman" panose="02020603050405020304" pitchFamily="18" charset="0"/>
            </a:endParaRPr>
          </a:p>
        </p:txBody>
      </p:sp>
      <p:sp>
        <p:nvSpPr>
          <p:cNvPr id="65539" name="Rectangle 2">
            <a:extLst>
              <a:ext uri="{FF2B5EF4-FFF2-40B4-BE49-F238E27FC236}">
                <a16:creationId xmlns:a16="http://schemas.microsoft.com/office/drawing/2014/main" id="{6F11992F-2763-DB1D-5B39-E67955EF49E8}"/>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0" name="Rectangle 3">
            <a:extLst>
              <a:ext uri="{FF2B5EF4-FFF2-40B4-BE49-F238E27FC236}">
                <a16:creationId xmlns:a16="http://schemas.microsoft.com/office/drawing/2014/main" id="{5B73C0F0-FCCC-C184-DD11-5D6BAB2D08E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1" name="Rectangle 4">
            <a:extLst>
              <a:ext uri="{FF2B5EF4-FFF2-40B4-BE49-F238E27FC236}">
                <a16:creationId xmlns:a16="http://schemas.microsoft.com/office/drawing/2014/main" id="{E30E9109-EE38-D239-897A-46E4B2CD19BF}"/>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2" name="Rectangle 5">
            <a:extLst>
              <a:ext uri="{FF2B5EF4-FFF2-40B4-BE49-F238E27FC236}">
                <a16:creationId xmlns:a16="http://schemas.microsoft.com/office/drawing/2014/main" id="{9CD79116-9AFA-9127-2443-0A13BDDC19A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3" name="Rectangle 6">
            <a:extLst>
              <a:ext uri="{FF2B5EF4-FFF2-40B4-BE49-F238E27FC236}">
                <a16:creationId xmlns:a16="http://schemas.microsoft.com/office/drawing/2014/main" id="{70AFDE34-87AC-883A-5DBC-A82F3E410B0E}"/>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4" name="Rectangle 7">
            <a:extLst>
              <a:ext uri="{FF2B5EF4-FFF2-40B4-BE49-F238E27FC236}">
                <a16:creationId xmlns:a16="http://schemas.microsoft.com/office/drawing/2014/main" id="{02D42A26-39E5-452D-64A0-F36BA7095E4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5" name="Rectangle 8">
            <a:extLst>
              <a:ext uri="{FF2B5EF4-FFF2-40B4-BE49-F238E27FC236}">
                <a16:creationId xmlns:a16="http://schemas.microsoft.com/office/drawing/2014/main" id="{098B2738-133E-1477-87E0-6D6F1515DBF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6" name="Rectangle 9">
            <a:extLst>
              <a:ext uri="{FF2B5EF4-FFF2-40B4-BE49-F238E27FC236}">
                <a16:creationId xmlns:a16="http://schemas.microsoft.com/office/drawing/2014/main" id="{CE190B38-E054-B8F3-EB0E-C197CB299482}"/>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7" name="Rectangle 10">
            <a:extLst>
              <a:ext uri="{FF2B5EF4-FFF2-40B4-BE49-F238E27FC236}">
                <a16:creationId xmlns:a16="http://schemas.microsoft.com/office/drawing/2014/main" id="{2ED33EDA-ED98-77A9-4F9B-E4F98ABF34F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8" name="Rectangle 11">
            <a:extLst>
              <a:ext uri="{FF2B5EF4-FFF2-40B4-BE49-F238E27FC236}">
                <a16:creationId xmlns:a16="http://schemas.microsoft.com/office/drawing/2014/main" id="{ADF7DD85-5692-8D56-222F-00FB6E0381A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9" name="Rectangle 12">
            <a:extLst>
              <a:ext uri="{FF2B5EF4-FFF2-40B4-BE49-F238E27FC236}">
                <a16:creationId xmlns:a16="http://schemas.microsoft.com/office/drawing/2014/main" id="{310A86FE-75B8-E6EA-9ABA-74FD9AB6162A}"/>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50" name="Rectangle 13">
            <a:extLst>
              <a:ext uri="{FF2B5EF4-FFF2-40B4-BE49-F238E27FC236}">
                <a16:creationId xmlns:a16="http://schemas.microsoft.com/office/drawing/2014/main" id="{B9D22878-5AD7-FE3E-6D6C-09AE066357A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51" name="Rectangle 14">
            <a:extLst>
              <a:ext uri="{FF2B5EF4-FFF2-40B4-BE49-F238E27FC236}">
                <a16:creationId xmlns:a16="http://schemas.microsoft.com/office/drawing/2014/main" id="{B13C8DE4-963E-1095-4F1C-A8A6FC436583}"/>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5552" name="Rectangle 15">
            <a:extLst>
              <a:ext uri="{FF2B5EF4-FFF2-40B4-BE49-F238E27FC236}">
                <a16:creationId xmlns:a16="http://schemas.microsoft.com/office/drawing/2014/main" id="{AAF02933-C187-ACF0-23C7-C2ED4F768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0D1ABB13-31E7-E133-C85E-DE6EF7CEC8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DD99DECE-6722-BD4A-8038-45D45FC94124}" type="slidenum">
              <a:rPr lang="it-IT" altLang="it-IT" sz="1200" smtClean="0">
                <a:latin typeface="Times New Roman" panose="02020603050405020304" pitchFamily="18" charset="0"/>
              </a:rPr>
              <a:pPr/>
              <a:t>53</a:t>
            </a:fld>
            <a:endParaRPr lang="it-IT" altLang="it-IT" sz="1200">
              <a:latin typeface="Times New Roman" panose="02020603050405020304" pitchFamily="18" charset="0"/>
            </a:endParaRPr>
          </a:p>
        </p:txBody>
      </p:sp>
      <p:sp>
        <p:nvSpPr>
          <p:cNvPr id="67587" name="Rectangle 2">
            <a:extLst>
              <a:ext uri="{FF2B5EF4-FFF2-40B4-BE49-F238E27FC236}">
                <a16:creationId xmlns:a16="http://schemas.microsoft.com/office/drawing/2014/main" id="{02223535-7B8E-C836-E88D-B52B008A9F6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88" name="Rectangle 3">
            <a:extLst>
              <a:ext uri="{FF2B5EF4-FFF2-40B4-BE49-F238E27FC236}">
                <a16:creationId xmlns:a16="http://schemas.microsoft.com/office/drawing/2014/main" id="{13117120-1C9E-02F1-555D-5E18190367B4}"/>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7589" name="Rectangle 4">
            <a:extLst>
              <a:ext uri="{FF2B5EF4-FFF2-40B4-BE49-F238E27FC236}">
                <a16:creationId xmlns:a16="http://schemas.microsoft.com/office/drawing/2014/main" id="{2113B61A-3EB2-902C-3A8E-BBE75BF8253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90" name="Rectangle 5">
            <a:extLst>
              <a:ext uri="{FF2B5EF4-FFF2-40B4-BE49-F238E27FC236}">
                <a16:creationId xmlns:a16="http://schemas.microsoft.com/office/drawing/2014/main" id="{7CD717EB-1FF9-BAC2-2336-BA08E1046C0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91" name="Rectangle 6">
            <a:extLst>
              <a:ext uri="{FF2B5EF4-FFF2-40B4-BE49-F238E27FC236}">
                <a16:creationId xmlns:a16="http://schemas.microsoft.com/office/drawing/2014/main" id="{1CFEDAEB-E38E-5E7B-52DD-3C9E3D37FCAF}"/>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7592" name="Rectangle 7">
            <a:extLst>
              <a:ext uri="{FF2B5EF4-FFF2-40B4-BE49-F238E27FC236}">
                <a16:creationId xmlns:a16="http://schemas.microsoft.com/office/drawing/2014/main" id="{CD88B84A-03F8-7355-7796-86EFE001D2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a:extLst>
              <a:ext uri="{FF2B5EF4-FFF2-40B4-BE49-F238E27FC236}">
                <a16:creationId xmlns:a16="http://schemas.microsoft.com/office/drawing/2014/main" id="{85969AF5-28A5-4155-39BD-72E4D132D7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DD2258B-2257-3246-9EF5-C296353137A5}" type="slidenum">
              <a:rPr lang="it-IT" altLang="it-IT" sz="1200" smtClean="0">
                <a:latin typeface="Times New Roman" panose="02020603050405020304" pitchFamily="18" charset="0"/>
              </a:rPr>
              <a:pPr/>
              <a:t>66</a:t>
            </a:fld>
            <a:endParaRPr lang="it-IT" altLang="it-IT" sz="1200">
              <a:latin typeface="Times New Roman" panose="02020603050405020304" pitchFamily="18" charset="0"/>
            </a:endParaRPr>
          </a:p>
        </p:txBody>
      </p:sp>
      <p:sp>
        <p:nvSpPr>
          <p:cNvPr id="91139" name="Rectangle 2">
            <a:extLst>
              <a:ext uri="{FF2B5EF4-FFF2-40B4-BE49-F238E27FC236}">
                <a16:creationId xmlns:a16="http://schemas.microsoft.com/office/drawing/2014/main" id="{4ED3DE94-EE90-06EE-609F-08F69CDA19D9}"/>
              </a:ext>
            </a:extLst>
          </p:cNvPr>
          <p:cNvSpPr>
            <a:spLocks noGrp="1" noRot="1" noChangeAspect="1" noChangeArrowheads="1" noTextEdit="1"/>
          </p:cNvSpPr>
          <p:nvPr>
            <p:ph type="sldImg"/>
          </p:nvPr>
        </p:nvSpPr>
        <p:spPr>
          <a:xfrm>
            <a:off x="1158875" y="682625"/>
            <a:ext cx="4540250" cy="3405188"/>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a:extLst>
              <a:ext uri="{FF2B5EF4-FFF2-40B4-BE49-F238E27FC236}">
                <a16:creationId xmlns:a16="http://schemas.microsoft.com/office/drawing/2014/main" id="{97831AF7-AA52-B360-89C4-B57E6651AA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B032603-18AE-0B45-A4CA-29951BD5D158}" type="slidenum">
              <a:rPr lang="it-IT" altLang="it-IT" sz="1200" smtClean="0">
                <a:latin typeface="Times New Roman" panose="02020603050405020304" pitchFamily="18" charset="0"/>
              </a:rPr>
              <a:pPr/>
              <a:t>76</a:t>
            </a:fld>
            <a:endParaRPr lang="it-IT" altLang="it-IT" sz="1200">
              <a:latin typeface="Times New Roman" panose="02020603050405020304" pitchFamily="18" charset="0"/>
            </a:endParaRPr>
          </a:p>
        </p:txBody>
      </p:sp>
      <p:sp>
        <p:nvSpPr>
          <p:cNvPr id="105475" name="Rectangle 2">
            <a:extLst>
              <a:ext uri="{FF2B5EF4-FFF2-40B4-BE49-F238E27FC236}">
                <a16:creationId xmlns:a16="http://schemas.microsoft.com/office/drawing/2014/main" id="{38D7E86F-F5DA-201E-4577-31BC8F72CDF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6" name="Rectangle 3">
            <a:extLst>
              <a:ext uri="{FF2B5EF4-FFF2-40B4-BE49-F238E27FC236}">
                <a16:creationId xmlns:a16="http://schemas.microsoft.com/office/drawing/2014/main" id="{9C81BEAB-6A2A-9EDA-2F3A-0E631394629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77" name="Rectangle 4">
            <a:extLst>
              <a:ext uri="{FF2B5EF4-FFF2-40B4-BE49-F238E27FC236}">
                <a16:creationId xmlns:a16="http://schemas.microsoft.com/office/drawing/2014/main" id="{6E4C9477-B66B-664C-3A48-868D9493EB3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8" name="Rectangle 5">
            <a:extLst>
              <a:ext uri="{FF2B5EF4-FFF2-40B4-BE49-F238E27FC236}">
                <a16:creationId xmlns:a16="http://schemas.microsoft.com/office/drawing/2014/main" id="{499A3E98-542B-9D92-3E6E-C601DD89C1F4}"/>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9" name="Rectangle 6">
            <a:extLst>
              <a:ext uri="{FF2B5EF4-FFF2-40B4-BE49-F238E27FC236}">
                <a16:creationId xmlns:a16="http://schemas.microsoft.com/office/drawing/2014/main" id="{C34D667C-193F-D475-4B08-F4FC1A01A58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0" name="Rectangle 7">
            <a:extLst>
              <a:ext uri="{FF2B5EF4-FFF2-40B4-BE49-F238E27FC236}">
                <a16:creationId xmlns:a16="http://schemas.microsoft.com/office/drawing/2014/main" id="{C9720D0A-049D-8726-9915-AF01FF860F3E}"/>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81" name="Rectangle 8">
            <a:extLst>
              <a:ext uri="{FF2B5EF4-FFF2-40B4-BE49-F238E27FC236}">
                <a16:creationId xmlns:a16="http://schemas.microsoft.com/office/drawing/2014/main" id="{6E84546D-5B74-5038-F58C-E96EFA7E9607}"/>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2" name="Rectangle 9">
            <a:extLst>
              <a:ext uri="{FF2B5EF4-FFF2-40B4-BE49-F238E27FC236}">
                <a16:creationId xmlns:a16="http://schemas.microsoft.com/office/drawing/2014/main" id="{8914B247-5EC6-8591-A635-4EF597A3FDF3}"/>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3" name="Rectangle 10">
            <a:extLst>
              <a:ext uri="{FF2B5EF4-FFF2-40B4-BE49-F238E27FC236}">
                <a16:creationId xmlns:a16="http://schemas.microsoft.com/office/drawing/2014/main" id="{47D168A3-8BE5-0C34-4B69-9E926CEDDFD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4" name="Rectangle 11">
            <a:extLst>
              <a:ext uri="{FF2B5EF4-FFF2-40B4-BE49-F238E27FC236}">
                <a16:creationId xmlns:a16="http://schemas.microsoft.com/office/drawing/2014/main" id="{3F946C6C-D57A-4A81-F7E1-D0371392640E}"/>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85" name="Rectangle 12">
            <a:extLst>
              <a:ext uri="{FF2B5EF4-FFF2-40B4-BE49-F238E27FC236}">
                <a16:creationId xmlns:a16="http://schemas.microsoft.com/office/drawing/2014/main" id="{2EFFEC2F-E03A-C447-48B1-A7F399F12CD4}"/>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6" name="Rectangle 13">
            <a:extLst>
              <a:ext uri="{FF2B5EF4-FFF2-40B4-BE49-F238E27FC236}">
                <a16:creationId xmlns:a16="http://schemas.microsoft.com/office/drawing/2014/main" id="{F5D22315-45EC-967A-BF12-B2259C05EBAB}"/>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7" name="Rectangle 14">
            <a:extLst>
              <a:ext uri="{FF2B5EF4-FFF2-40B4-BE49-F238E27FC236}">
                <a16:creationId xmlns:a16="http://schemas.microsoft.com/office/drawing/2014/main" id="{266D8AF5-F412-34EB-239B-B72EEAB89DA0}"/>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5488" name="Rectangle 15">
            <a:extLst>
              <a:ext uri="{FF2B5EF4-FFF2-40B4-BE49-F238E27FC236}">
                <a16:creationId xmlns:a16="http://schemas.microsoft.com/office/drawing/2014/main" id="{36BC4926-3DA9-DFD7-4C5F-410A6269E2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a:extLst>
              <a:ext uri="{FF2B5EF4-FFF2-40B4-BE49-F238E27FC236}">
                <a16:creationId xmlns:a16="http://schemas.microsoft.com/office/drawing/2014/main" id="{69AAA9F1-BD0E-7A12-E820-A0A6F3D9DF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0555AAC-412F-734A-93A2-6DE8796FE49F}" type="slidenum">
              <a:rPr lang="it-IT" altLang="it-IT" sz="1200" smtClean="0">
                <a:latin typeface="Times New Roman" panose="02020603050405020304" pitchFamily="18" charset="0"/>
              </a:rPr>
              <a:pPr/>
              <a:t>77</a:t>
            </a:fld>
            <a:endParaRPr lang="it-IT" altLang="it-IT" sz="1200">
              <a:latin typeface="Times New Roman" panose="02020603050405020304" pitchFamily="18" charset="0"/>
            </a:endParaRPr>
          </a:p>
        </p:txBody>
      </p:sp>
      <p:sp>
        <p:nvSpPr>
          <p:cNvPr id="107523" name="Rectangle 2">
            <a:extLst>
              <a:ext uri="{FF2B5EF4-FFF2-40B4-BE49-F238E27FC236}">
                <a16:creationId xmlns:a16="http://schemas.microsoft.com/office/drawing/2014/main" id="{ED35797D-1D94-1FD0-4476-3E74E8DA455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4" name="Rectangle 3">
            <a:extLst>
              <a:ext uri="{FF2B5EF4-FFF2-40B4-BE49-F238E27FC236}">
                <a16:creationId xmlns:a16="http://schemas.microsoft.com/office/drawing/2014/main" id="{7EFD52D2-3D08-FA43-A4FC-19F17AEE976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25" name="Rectangle 4">
            <a:extLst>
              <a:ext uri="{FF2B5EF4-FFF2-40B4-BE49-F238E27FC236}">
                <a16:creationId xmlns:a16="http://schemas.microsoft.com/office/drawing/2014/main" id="{1FBA869F-4834-1D80-4DD8-C185DF3D7F5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6" name="Rectangle 5">
            <a:extLst>
              <a:ext uri="{FF2B5EF4-FFF2-40B4-BE49-F238E27FC236}">
                <a16:creationId xmlns:a16="http://schemas.microsoft.com/office/drawing/2014/main" id="{B077901A-C6EE-78C0-7EBF-41E09663808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7" name="Rectangle 6">
            <a:extLst>
              <a:ext uri="{FF2B5EF4-FFF2-40B4-BE49-F238E27FC236}">
                <a16:creationId xmlns:a16="http://schemas.microsoft.com/office/drawing/2014/main" id="{9D46294A-E889-92F9-38EA-A81272ADF2D0}"/>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8" name="Rectangle 7">
            <a:extLst>
              <a:ext uri="{FF2B5EF4-FFF2-40B4-BE49-F238E27FC236}">
                <a16:creationId xmlns:a16="http://schemas.microsoft.com/office/drawing/2014/main" id="{20A19757-556B-3E82-F145-2531A1D5C753}"/>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29" name="Rectangle 8">
            <a:extLst>
              <a:ext uri="{FF2B5EF4-FFF2-40B4-BE49-F238E27FC236}">
                <a16:creationId xmlns:a16="http://schemas.microsoft.com/office/drawing/2014/main" id="{1AB77E0D-5F43-5AC6-44BF-48DF91B91CFE}"/>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0" name="Rectangle 9">
            <a:extLst>
              <a:ext uri="{FF2B5EF4-FFF2-40B4-BE49-F238E27FC236}">
                <a16:creationId xmlns:a16="http://schemas.microsoft.com/office/drawing/2014/main" id="{A06F5571-3759-43AA-11E6-60E87F12EFC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1" name="Rectangle 10">
            <a:extLst>
              <a:ext uri="{FF2B5EF4-FFF2-40B4-BE49-F238E27FC236}">
                <a16:creationId xmlns:a16="http://schemas.microsoft.com/office/drawing/2014/main" id="{D2B128E8-4430-ECF5-2AC5-933DE60C343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2" name="Rectangle 11">
            <a:extLst>
              <a:ext uri="{FF2B5EF4-FFF2-40B4-BE49-F238E27FC236}">
                <a16:creationId xmlns:a16="http://schemas.microsoft.com/office/drawing/2014/main" id="{E687BBBC-FFC1-AD46-4599-F426C5A6133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33" name="Rectangle 12">
            <a:extLst>
              <a:ext uri="{FF2B5EF4-FFF2-40B4-BE49-F238E27FC236}">
                <a16:creationId xmlns:a16="http://schemas.microsoft.com/office/drawing/2014/main" id="{E29429A9-1068-56A3-D532-87179B11F2E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4" name="Rectangle 13">
            <a:extLst>
              <a:ext uri="{FF2B5EF4-FFF2-40B4-BE49-F238E27FC236}">
                <a16:creationId xmlns:a16="http://schemas.microsoft.com/office/drawing/2014/main" id="{7E4F55AC-2B7C-6CC3-0C2D-56F4E93B206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5" name="Rectangle 14">
            <a:extLst>
              <a:ext uri="{FF2B5EF4-FFF2-40B4-BE49-F238E27FC236}">
                <a16:creationId xmlns:a16="http://schemas.microsoft.com/office/drawing/2014/main" id="{B737C64E-0231-EA23-FDAC-04DEF2219229}"/>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7536" name="Rectangle 15">
            <a:extLst>
              <a:ext uri="{FF2B5EF4-FFF2-40B4-BE49-F238E27FC236}">
                <a16:creationId xmlns:a16="http://schemas.microsoft.com/office/drawing/2014/main" id="{34030342-2C62-884C-061F-5A742407C9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a:extLst>
              <a:ext uri="{FF2B5EF4-FFF2-40B4-BE49-F238E27FC236}">
                <a16:creationId xmlns:a16="http://schemas.microsoft.com/office/drawing/2014/main" id="{7345D02D-560F-B05E-8737-469DA0516C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E4621988-862C-ED48-84BF-A42464010EEB}" type="slidenum">
              <a:rPr lang="it-IT" altLang="it-IT" sz="1200" smtClean="0">
                <a:latin typeface="Times New Roman" panose="02020603050405020304" pitchFamily="18" charset="0"/>
              </a:rPr>
              <a:pPr/>
              <a:t>78</a:t>
            </a:fld>
            <a:endParaRPr lang="it-IT" altLang="it-IT" sz="1200">
              <a:latin typeface="Times New Roman" panose="02020603050405020304" pitchFamily="18" charset="0"/>
            </a:endParaRPr>
          </a:p>
        </p:txBody>
      </p:sp>
      <p:sp>
        <p:nvSpPr>
          <p:cNvPr id="109571" name="Rectangle 2">
            <a:extLst>
              <a:ext uri="{FF2B5EF4-FFF2-40B4-BE49-F238E27FC236}">
                <a16:creationId xmlns:a16="http://schemas.microsoft.com/office/drawing/2014/main" id="{C20807A5-5A0B-23E8-787F-EE58F3C6090B}"/>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2" name="Rectangle 3">
            <a:extLst>
              <a:ext uri="{FF2B5EF4-FFF2-40B4-BE49-F238E27FC236}">
                <a16:creationId xmlns:a16="http://schemas.microsoft.com/office/drawing/2014/main" id="{78037021-8CC0-9A24-B15C-E354C6E907D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73" name="Rectangle 4">
            <a:extLst>
              <a:ext uri="{FF2B5EF4-FFF2-40B4-BE49-F238E27FC236}">
                <a16:creationId xmlns:a16="http://schemas.microsoft.com/office/drawing/2014/main" id="{24ECC20E-A51B-27DF-D95C-E34E0D6641F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4" name="Rectangle 5">
            <a:extLst>
              <a:ext uri="{FF2B5EF4-FFF2-40B4-BE49-F238E27FC236}">
                <a16:creationId xmlns:a16="http://schemas.microsoft.com/office/drawing/2014/main" id="{780C30A8-11FE-445E-D2DA-36230254B49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5" name="Rectangle 6">
            <a:extLst>
              <a:ext uri="{FF2B5EF4-FFF2-40B4-BE49-F238E27FC236}">
                <a16:creationId xmlns:a16="http://schemas.microsoft.com/office/drawing/2014/main" id="{D7764021-32D1-54BD-CAAA-85EAA58A8F51}"/>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6" name="Rectangle 7">
            <a:extLst>
              <a:ext uri="{FF2B5EF4-FFF2-40B4-BE49-F238E27FC236}">
                <a16:creationId xmlns:a16="http://schemas.microsoft.com/office/drawing/2014/main" id="{FC6BD902-4949-8340-9144-672E06382C8C}"/>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77" name="Rectangle 8">
            <a:extLst>
              <a:ext uri="{FF2B5EF4-FFF2-40B4-BE49-F238E27FC236}">
                <a16:creationId xmlns:a16="http://schemas.microsoft.com/office/drawing/2014/main" id="{8CA3559B-606A-BA82-E765-B5AAB7D3060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8" name="Rectangle 9">
            <a:extLst>
              <a:ext uri="{FF2B5EF4-FFF2-40B4-BE49-F238E27FC236}">
                <a16:creationId xmlns:a16="http://schemas.microsoft.com/office/drawing/2014/main" id="{A771A372-A92C-3170-F47A-0F05D6655D2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9" name="Rectangle 10">
            <a:extLst>
              <a:ext uri="{FF2B5EF4-FFF2-40B4-BE49-F238E27FC236}">
                <a16:creationId xmlns:a16="http://schemas.microsoft.com/office/drawing/2014/main" id="{F4B8824A-CBEA-7314-7B8D-AA4D1F892FF4}"/>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0" name="Rectangle 11">
            <a:extLst>
              <a:ext uri="{FF2B5EF4-FFF2-40B4-BE49-F238E27FC236}">
                <a16:creationId xmlns:a16="http://schemas.microsoft.com/office/drawing/2014/main" id="{68105B73-0AFA-C0F0-ACE9-52381B69EC4C}"/>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81" name="Rectangle 12">
            <a:extLst>
              <a:ext uri="{FF2B5EF4-FFF2-40B4-BE49-F238E27FC236}">
                <a16:creationId xmlns:a16="http://schemas.microsoft.com/office/drawing/2014/main" id="{6D9C89EA-1B9B-695B-0179-DD3E8663E8F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2" name="Rectangle 13">
            <a:extLst>
              <a:ext uri="{FF2B5EF4-FFF2-40B4-BE49-F238E27FC236}">
                <a16:creationId xmlns:a16="http://schemas.microsoft.com/office/drawing/2014/main" id="{C71D3540-FBD7-8DBA-4942-442BFF13E19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3" name="Rectangle 14">
            <a:extLst>
              <a:ext uri="{FF2B5EF4-FFF2-40B4-BE49-F238E27FC236}">
                <a16:creationId xmlns:a16="http://schemas.microsoft.com/office/drawing/2014/main" id="{EB71CBFF-DB6E-5A16-FF49-9EEBB04E816C}"/>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9584" name="Rectangle 15">
            <a:extLst>
              <a:ext uri="{FF2B5EF4-FFF2-40B4-BE49-F238E27FC236}">
                <a16:creationId xmlns:a16="http://schemas.microsoft.com/office/drawing/2014/main" id="{855C16B2-F935-1B74-A943-620E02631D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a:extLst>
              <a:ext uri="{FF2B5EF4-FFF2-40B4-BE49-F238E27FC236}">
                <a16:creationId xmlns:a16="http://schemas.microsoft.com/office/drawing/2014/main" id="{8F23C0B3-774F-1661-A540-EAE3972850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C45EC9A-FAB3-C245-A93A-920A3913A5C7}" type="slidenum">
              <a:rPr lang="it-IT" altLang="it-IT" sz="1200" smtClean="0">
                <a:latin typeface="Times New Roman" panose="02020603050405020304" pitchFamily="18" charset="0"/>
              </a:rPr>
              <a:pPr/>
              <a:t>25</a:t>
            </a:fld>
            <a:endParaRPr lang="it-IT" altLang="it-IT" sz="1200">
              <a:latin typeface="Times New Roman" panose="02020603050405020304" pitchFamily="18" charset="0"/>
            </a:endParaRPr>
          </a:p>
        </p:txBody>
      </p:sp>
      <p:sp>
        <p:nvSpPr>
          <p:cNvPr id="13315" name="Rectangle 2">
            <a:extLst>
              <a:ext uri="{FF2B5EF4-FFF2-40B4-BE49-F238E27FC236}">
                <a16:creationId xmlns:a16="http://schemas.microsoft.com/office/drawing/2014/main" id="{7F021790-ED7A-EFBA-5A08-25E846535F4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6" name="Rectangle 3">
            <a:extLst>
              <a:ext uri="{FF2B5EF4-FFF2-40B4-BE49-F238E27FC236}">
                <a16:creationId xmlns:a16="http://schemas.microsoft.com/office/drawing/2014/main" id="{D05A3D3E-095F-94C8-5E00-21B68868AFC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a:r>
              <a:rPr lang="en-US" altLang="it-IT" sz="1000" i="1">
                <a:latin typeface="Arial" panose="020B0604020202020204" pitchFamily="34" charset="0"/>
              </a:rPr>
              <a:t>3</a:t>
            </a:r>
          </a:p>
        </p:txBody>
      </p:sp>
      <p:sp>
        <p:nvSpPr>
          <p:cNvPr id="13317" name="Rectangle 4">
            <a:extLst>
              <a:ext uri="{FF2B5EF4-FFF2-40B4-BE49-F238E27FC236}">
                <a16:creationId xmlns:a16="http://schemas.microsoft.com/office/drawing/2014/main" id="{7E70D9B1-00AC-6925-3606-7156A3EF34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8" name="Rectangle 5">
            <a:extLst>
              <a:ext uri="{FF2B5EF4-FFF2-40B4-BE49-F238E27FC236}">
                <a16:creationId xmlns:a16="http://schemas.microsoft.com/office/drawing/2014/main" id="{B43E413F-E2D7-6B14-23A6-2B5833537F9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9" name="Rectangle 6">
            <a:extLst>
              <a:ext uri="{FF2B5EF4-FFF2-40B4-BE49-F238E27FC236}">
                <a16:creationId xmlns:a16="http://schemas.microsoft.com/office/drawing/2014/main" id="{17BD0A7E-6007-0BB6-334A-9F82A6434A55}"/>
              </a:ext>
            </a:extLst>
          </p:cNvPr>
          <p:cNvSpPr>
            <a:spLocks noGrp="1" noRot="1" noChangeAspect="1" noChangeArrowheads="1" noTextEdit="1"/>
          </p:cNvSpPr>
          <p:nvPr>
            <p:ph type="sldImg"/>
          </p:nvPr>
        </p:nvSpPr>
        <p:spPr>
          <a:ln w="12700" cap="flat">
            <a:solidFill>
              <a:schemeClr val="tx1"/>
            </a:solidFill>
          </a:ln>
        </p:spPr>
      </p:sp>
      <p:sp>
        <p:nvSpPr>
          <p:cNvPr id="13320" name="Rectangle 7">
            <a:extLst>
              <a:ext uri="{FF2B5EF4-FFF2-40B4-BE49-F238E27FC236}">
                <a16:creationId xmlns:a16="http://schemas.microsoft.com/office/drawing/2014/main" id="{4EABA6F7-CFAC-E02D-AA31-72116330C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a:extLst>
              <a:ext uri="{FF2B5EF4-FFF2-40B4-BE49-F238E27FC236}">
                <a16:creationId xmlns:a16="http://schemas.microsoft.com/office/drawing/2014/main" id="{C7DDAEC9-7293-F5B4-2120-46C9AC7765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70E07D46-83B9-6142-9496-FF66501341A5}" type="slidenum">
              <a:rPr lang="it-IT" altLang="it-IT" sz="1200" smtClean="0">
                <a:latin typeface="Times New Roman" panose="02020603050405020304" pitchFamily="18" charset="0"/>
              </a:rPr>
              <a:pPr/>
              <a:t>86</a:t>
            </a:fld>
            <a:endParaRPr lang="it-IT" altLang="it-IT" sz="1200">
              <a:latin typeface="Times New Roman" panose="02020603050405020304" pitchFamily="18" charset="0"/>
            </a:endParaRPr>
          </a:p>
        </p:txBody>
      </p:sp>
      <p:sp>
        <p:nvSpPr>
          <p:cNvPr id="133123" name="Rectangle 2">
            <a:extLst>
              <a:ext uri="{FF2B5EF4-FFF2-40B4-BE49-F238E27FC236}">
                <a16:creationId xmlns:a16="http://schemas.microsoft.com/office/drawing/2014/main" id="{C01F4514-02B0-172E-9449-10AC2DF71DA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4" name="Rectangle 3">
            <a:extLst>
              <a:ext uri="{FF2B5EF4-FFF2-40B4-BE49-F238E27FC236}">
                <a16:creationId xmlns:a16="http://schemas.microsoft.com/office/drawing/2014/main" id="{0DC5E9DA-D58A-BA28-C644-9172F7EF08B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25" name="Rectangle 4">
            <a:extLst>
              <a:ext uri="{FF2B5EF4-FFF2-40B4-BE49-F238E27FC236}">
                <a16:creationId xmlns:a16="http://schemas.microsoft.com/office/drawing/2014/main" id="{6AD316A5-E690-4FDE-199D-55099F51DD0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6" name="Rectangle 5">
            <a:extLst>
              <a:ext uri="{FF2B5EF4-FFF2-40B4-BE49-F238E27FC236}">
                <a16:creationId xmlns:a16="http://schemas.microsoft.com/office/drawing/2014/main" id="{58E28094-29E2-9664-0CD5-5FA0215141C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7" name="Rectangle 6">
            <a:extLst>
              <a:ext uri="{FF2B5EF4-FFF2-40B4-BE49-F238E27FC236}">
                <a16:creationId xmlns:a16="http://schemas.microsoft.com/office/drawing/2014/main" id="{FD4F87CF-696A-880B-CC5D-42F903C0C89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8" name="Rectangle 7">
            <a:extLst>
              <a:ext uri="{FF2B5EF4-FFF2-40B4-BE49-F238E27FC236}">
                <a16:creationId xmlns:a16="http://schemas.microsoft.com/office/drawing/2014/main" id="{D12337B7-36EB-E4CD-3650-66DE18DE36F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29" name="Rectangle 8">
            <a:extLst>
              <a:ext uri="{FF2B5EF4-FFF2-40B4-BE49-F238E27FC236}">
                <a16:creationId xmlns:a16="http://schemas.microsoft.com/office/drawing/2014/main" id="{4AEE9D98-39A4-FDDC-417A-C2DAAB2D88E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0" name="Rectangle 9">
            <a:extLst>
              <a:ext uri="{FF2B5EF4-FFF2-40B4-BE49-F238E27FC236}">
                <a16:creationId xmlns:a16="http://schemas.microsoft.com/office/drawing/2014/main" id="{A749A90A-2F39-DA2E-B91C-34EA3336C13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1" name="Rectangle 10">
            <a:extLst>
              <a:ext uri="{FF2B5EF4-FFF2-40B4-BE49-F238E27FC236}">
                <a16:creationId xmlns:a16="http://schemas.microsoft.com/office/drawing/2014/main" id="{5FA939C4-3866-F8C4-9338-8595AD17662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2" name="Rectangle 11">
            <a:extLst>
              <a:ext uri="{FF2B5EF4-FFF2-40B4-BE49-F238E27FC236}">
                <a16:creationId xmlns:a16="http://schemas.microsoft.com/office/drawing/2014/main" id="{503E127B-7D2F-8C55-B919-5E405B30A97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33" name="Rectangle 12">
            <a:extLst>
              <a:ext uri="{FF2B5EF4-FFF2-40B4-BE49-F238E27FC236}">
                <a16:creationId xmlns:a16="http://schemas.microsoft.com/office/drawing/2014/main" id="{7DA12DC9-CA88-A0C4-1EFD-E5659B78DC1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4" name="Rectangle 13">
            <a:extLst>
              <a:ext uri="{FF2B5EF4-FFF2-40B4-BE49-F238E27FC236}">
                <a16:creationId xmlns:a16="http://schemas.microsoft.com/office/drawing/2014/main" id="{3FEE40BB-41E7-1199-71A8-24CCB415E4C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5" name="Rectangle 14">
            <a:extLst>
              <a:ext uri="{FF2B5EF4-FFF2-40B4-BE49-F238E27FC236}">
                <a16:creationId xmlns:a16="http://schemas.microsoft.com/office/drawing/2014/main" id="{CA2A3CED-B79C-3791-B199-3AC4A285E61C}"/>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3136" name="Rectangle 15">
            <a:extLst>
              <a:ext uri="{FF2B5EF4-FFF2-40B4-BE49-F238E27FC236}">
                <a16:creationId xmlns:a16="http://schemas.microsoft.com/office/drawing/2014/main" id="{D34BD26C-D794-6513-4E29-69306FFDB1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a:extLst>
              <a:ext uri="{FF2B5EF4-FFF2-40B4-BE49-F238E27FC236}">
                <a16:creationId xmlns:a16="http://schemas.microsoft.com/office/drawing/2014/main" id="{86CE040A-558B-169D-CA1A-0B5ACC08B7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8F332B7-3782-A44F-8A39-D9C0DE73B23A}" type="slidenum">
              <a:rPr lang="it-IT" altLang="it-IT" sz="1200" smtClean="0">
                <a:latin typeface="Times New Roman" panose="02020603050405020304" pitchFamily="18" charset="0"/>
              </a:rPr>
              <a:pPr/>
              <a:t>87</a:t>
            </a:fld>
            <a:endParaRPr lang="it-IT" altLang="it-IT" sz="1200">
              <a:latin typeface="Times New Roman" panose="02020603050405020304" pitchFamily="18" charset="0"/>
            </a:endParaRPr>
          </a:p>
        </p:txBody>
      </p:sp>
      <p:sp>
        <p:nvSpPr>
          <p:cNvPr id="135171" name="Rectangle 2">
            <a:extLst>
              <a:ext uri="{FF2B5EF4-FFF2-40B4-BE49-F238E27FC236}">
                <a16:creationId xmlns:a16="http://schemas.microsoft.com/office/drawing/2014/main" id="{995DBBAB-EF1B-C3BB-CFC1-43EC8D4D146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2" name="Rectangle 3">
            <a:extLst>
              <a:ext uri="{FF2B5EF4-FFF2-40B4-BE49-F238E27FC236}">
                <a16:creationId xmlns:a16="http://schemas.microsoft.com/office/drawing/2014/main" id="{1ACDAD6B-61B2-9C3E-0DF3-7C81E5848EFD}"/>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73" name="Rectangle 4">
            <a:extLst>
              <a:ext uri="{FF2B5EF4-FFF2-40B4-BE49-F238E27FC236}">
                <a16:creationId xmlns:a16="http://schemas.microsoft.com/office/drawing/2014/main" id="{36865035-823E-42C8-6782-B9AFCC417F78}"/>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4" name="Rectangle 5">
            <a:extLst>
              <a:ext uri="{FF2B5EF4-FFF2-40B4-BE49-F238E27FC236}">
                <a16:creationId xmlns:a16="http://schemas.microsoft.com/office/drawing/2014/main" id="{53A61B71-8E72-B8E3-82E2-8AF3835AFDDF}"/>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5" name="Rectangle 6">
            <a:extLst>
              <a:ext uri="{FF2B5EF4-FFF2-40B4-BE49-F238E27FC236}">
                <a16:creationId xmlns:a16="http://schemas.microsoft.com/office/drawing/2014/main" id="{EECEE423-CB32-2005-3686-E9EA172DCBD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6" name="Rectangle 7">
            <a:extLst>
              <a:ext uri="{FF2B5EF4-FFF2-40B4-BE49-F238E27FC236}">
                <a16:creationId xmlns:a16="http://schemas.microsoft.com/office/drawing/2014/main" id="{B87CD38A-7C7F-FE6E-69E9-92BA6DE2ECF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77" name="Rectangle 8">
            <a:extLst>
              <a:ext uri="{FF2B5EF4-FFF2-40B4-BE49-F238E27FC236}">
                <a16:creationId xmlns:a16="http://schemas.microsoft.com/office/drawing/2014/main" id="{9D38EFCD-257B-6094-C27E-CFA66C287EEE}"/>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8" name="Rectangle 9">
            <a:extLst>
              <a:ext uri="{FF2B5EF4-FFF2-40B4-BE49-F238E27FC236}">
                <a16:creationId xmlns:a16="http://schemas.microsoft.com/office/drawing/2014/main" id="{0B5ACB67-957A-EFE6-059D-9DFF2548BB59}"/>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9" name="Rectangle 10">
            <a:extLst>
              <a:ext uri="{FF2B5EF4-FFF2-40B4-BE49-F238E27FC236}">
                <a16:creationId xmlns:a16="http://schemas.microsoft.com/office/drawing/2014/main" id="{2CCD1871-B77F-E22D-6AF4-7E43BDF5E1A2}"/>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0" name="Rectangle 11">
            <a:extLst>
              <a:ext uri="{FF2B5EF4-FFF2-40B4-BE49-F238E27FC236}">
                <a16:creationId xmlns:a16="http://schemas.microsoft.com/office/drawing/2014/main" id="{9AA595C9-BD6E-D62B-D1FC-F5818B2D791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81" name="Rectangle 12">
            <a:extLst>
              <a:ext uri="{FF2B5EF4-FFF2-40B4-BE49-F238E27FC236}">
                <a16:creationId xmlns:a16="http://schemas.microsoft.com/office/drawing/2014/main" id="{FCE832EF-8DBB-BA87-BAAA-1520282367C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2" name="Rectangle 13">
            <a:extLst>
              <a:ext uri="{FF2B5EF4-FFF2-40B4-BE49-F238E27FC236}">
                <a16:creationId xmlns:a16="http://schemas.microsoft.com/office/drawing/2014/main" id="{D62386C8-8E2C-AC51-24E3-116372555C7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3" name="Rectangle 14">
            <a:extLst>
              <a:ext uri="{FF2B5EF4-FFF2-40B4-BE49-F238E27FC236}">
                <a16:creationId xmlns:a16="http://schemas.microsoft.com/office/drawing/2014/main" id="{24C19A0E-9A2D-FEC4-F36B-952935EDEABA}"/>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5184" name="Rectangle 15">
            <a:extLst>
              <a:ext uri="{FF2B5EF4-FFF2-40B4-BE49-F238E27FC236}">
                <a16:creationId xmlns:a16="http://schemas.microsoft.com/office/drawing/2014/main" id="{2769B390-73D9-95EB-0BBD-5274EC6E56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a:extLst>
              <a:ext uri="{FF2B5EF4-FFF2-40B4-BE49-F238E27FC236}">
                <a16:creationId xmlns:a16="http://schemas.microsoft.com/office/drawing/2014/main" id="{A4F0FA92-1588-AF78-8289-CD7E1C78B3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E4A2C88-E1C6-3746-93C0-FA169BFA982E}" type="slidenum">
              <a:rPr lang="it-IT" altLang="it-IT" sz="1200" smtClean="0">
                <a:latin typeface="Times New Roman" panose="02020603050405020304" pitchFamily="18" charset="0"/>
              </a:rPr>
              <a:pPr/>
              <a:t>88</a:t>
            </a:fld>
            <a:endParaRPr lang="it-IT" altLang="it-IT" sz="1200">
              <a:latin typeface="Times New Roman" panose="02020603050405020304" pitchFamily="18" charset="0"/>
            </a:endParaRPr>
          </a:p>
        </p:txBody>
      </p:sp>
      <p:sp>
        <p:nvSpPr>
          <p:cNvPr id="137219" name="Rectangle 2">
            <a:extLst>
              <a:ext uri="{FF2B5EF4-FFF2-40B4-BE49-F238E27FC236}">
                <a16:creationId xmlns:a16="http://schemas.microsoft.com/office/drawing/2014/main" id="{6DCC373C-696E-8B74-6326-B451FC9A1D5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0" name="Rectangle 3">
            <a:extLst>
              <a:ext uri="{FF2B5EF4-FFF2-40B4-BE49-F238E27FC236}">
                <a16:creationId xmlns:a16="http://schemas.microsoft.com/office/drawing/2014/main" id="{F1F1E742-395B-BA21-1EE0-0D7C8900C985}"/>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400" i="1">
                <a:latin typeface="Arial" panose="020B0604020202020204" pitchFamily="34" charset="0"/>
              </a:rPr>
              <a:t>29</a:t>
            </a:r>
          </a:p>
        </p:txBody>
      </p:sp>
      <p:sp>
        <p:nvSpPr>
          <p:cNvPr id="137221" name="Rectangle 4">
            <a:extLst>
              <a:ext uri="{FF2B5EF4-FFF2-40B4-BE49-F238E27FC236}">
                <a16:creationId xmlns:a16="http://schemas.microsoft.com/office/drawing/2014/main" id="{F397880B-4998-2BDC-B9E1-A6FAD5D8677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2" name="Rectangle 5">
            <a:extLst>
              <a:ext uri="{FF2B5EF4-FFF2-40B4-BE49-F238E27FC236}">
                <a16:creationId xmlns:a16="http://schemas.microsoft.com/office/drawing/2014/main" id="{88E2DF26-29D0-2919-C08A-5917BF29474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3" name="Rectangle 6">
            <a:extLst>
              <a:ext uri="{FF2B5EF4-FFF2-40B4-BE49-F238E27FC236}">
                <a16:creationId xmlns:a16="http://schemas.microsoft.com/office/drawing/2014/main" id="{539A47E6-D524-7E6B-E9C0-04D580359194}"/>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7224" name="Rectangle 7">
            <a:extLst>
              <a:ext uri="{FF2B5EF4-FFF2-40B4-BE49-F238E27FC236}">
                <a16:creationId xmlns:a16="http://schemas.microsoft.com/office/drawing/2014/main" id="{3C755FFF-F9C0-1366-3E08-433BF4B04D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59AB31A5-E2AE-B7FE-65DE-3A7B19FE19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CD6695EE-BE10-EB44-8DD3-05324ADBEF80}" type="slidenum">
              <a:rPr lang="it-IT" altLang="it-IT" sz="1200" smtClean="0">
                <a:latin typeface="Times New Roman" panose="02020603050405020304" pitchFamily="18" charset="0"/>
              </a:rPr>
              <a:pPr/>
              <a:t>26</a:t>
            </a:fld>
            <a:endParaRPr lang="it-IT" altLang="it-IT" sz="1200">
              <a:latin typeface="Times New Roman" panose="02020603050405020304" pitchFamily="18" charset="0"/>
            </a:endParaRPr>
          </a:p>
        </p:txBody>
      </p:sp>
      <p:sp>
        <p:nvSpPr>
          <p:cNvPr id="17411" name="Rectangle 2">
            <a:extLst>
              <a:ext uri="{FF2B5EF4-FFF2-40B4-BE49-F238E27FC236}">
                <a16:creationId xmlns:a16="http://schemas.microsoft.com/office/drawing/2014/main" id="{0BE237C0-C975-691C-8461-54FE8BF29C8B}"/>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2" name="Rectangle 3">
            <a:extLst>
              <a:ext uri="{FF2B5EF4-FFF2-40B4-BE49-F238E27FC236}">
                <a16:creationId xmlns:a16="http://schemas.microsoft.com/office/drawing/2014/main" id="{26F7B6E8-B591-3599-9464-5B7C7BAF220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3" name="Rectangle 4">
            <a:extLst>
              <a:ext uri="{FF2B5EF4-FFF2-40B4-BE49-F238E27FC236}">
                <a16:creationId xmlns:a16="http://schemas.microsoft.com/office/drawing/2014/main" id="{3DA513D3-4036-AA2F-4EBD-E44B14155D0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4" name="Rectangle 5">
            <a:extLst>
              <a:ext uri="{FF2B5EF4-FFF2-40B4-BE49-F238E27FC236}">
                <a16:creationId xmlns:a16="http://schemas.microsoft.com/office/drawing/2014/main" id="{C7534345-FC37-A732-2234-837AAA5B5FDC}"/>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7415" name="Rectangle 6">
            <a:extLst>
              <a:ext uri="{FF2B5EF4-FFF2-40B4-BE49-F238E27FC236}">
                <a16:creationId xmlns:a16="http://schemas.microsoft.com/office/drawing/2014/main" id="{CC26F3A5-1B57-83DA-0553-49A5500DA671}"/>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solidFill>
                  <a:srgbClr val="000000"/>
                </a:solidFill>
              </a:rPr>
              <a:t>This is an electron micrograph of HAV that causes hepatitis A. See the next slide for specifics about this virus.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F902E77C-CAB5-8D1C-A53D-B07835E6ED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E2F46CF1-2BBA-BE4F-9624-D86C25B977A5}" type="slidenum">
              <a:rPr lang="it-IT" altLang="it-IT" sz="1200" smtClean="0">
                <a:latin typeface="Times New Roman" panose="02020603050405020304" pitchFamily="18" charset="0"/>
              </a:rPr>
              <a:pPr/>
              <a:t>28</a:t>
            </a:fld>
            <a:endParaRPr lang="it-IT" altLang="it-IT" sz="1200">
              <a:latin typeface="Times New Roman" panose="02020603050405020304" pitchFamily="18" charset="0"/>
            </a:endParaRPr>
          </a:p>
        </p:txBody>
      </p:sp>
      <p:sp>
        <p:nvSpPr>
          <p:cNvPr id="25603" name="Rectangle 2">
            <a:extLst>
              <a:ext uri="{FF2B5EF4-FFF2-40B4-BE49-F238E27FC236}">
                <a16:creationId xmlns:a16="http://schemas.microsoft.com/office/drawing/2014/main" id="{D9C3614B-3FC5-EAA6-D6CA-898B0ABB2FC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4" name="Rectangle 3">
            <a:extLst>
              <a:ext uri="{FF2B5EF4-FFF2-40B4-BE49-F238E27FC236}">
                <a16:creationId xmlns:a16="http://schemas.microsoft.com/office/drawing/2014/main" id="{3AA99732-1D9E-927F-998A-E3CD9EC1F05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5" name="Rectangle 4">
            <a:extLst>
              <a:ext uri="{FF2B5EF4-FFF2-40B4-BE49-F238E27FC236}">
                <a16:creationId xmlns:a16="http://schemas.microsoft.com/office/drawing/2014/main" id="{81308938-35B3-B9ED-66FC-4BA1A12AC58C}"/>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6" name="Rectangle 5">
            <a:extLst>
              <a:ext uri="{FF2B5EF4-FFF2-40B4-BE49-F238E27FC236}">
                <a16:creationId xmlns:a16="http://schemas.microsoft.com/office/drawing/2014/main" id="{440376E6-8574-2B10-4FBC-1C7B6A9C1155}"/>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5607" name="Rectangle 6">
            <a:extLst>
              <a:ext uri="{FF2B5EF4-FFF2-40B4-BE49-F238E27FC236}">
                <a16:creationId xmlns:a16="http://schemas.microsoft.com/office/drawing/2014/main" id="{54F81DA9-128E-E925-0600-6281F1D0CA25}"/>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solidFill>
                  <a:srgbClr val="000000"/>
                </a:solidFill>
              </a:rPr>
              <a:t>Transmission of HAV generally occurs when</a:t>
            </a:r>
            <a:r>
              <a:rPr lang="en-US" altLang="it-IT" b="1">
                <a:solidFill>
                  <a:srgbClr val="000000"/>
                </a:solidFill>
              </a:rPr>
              <a:t> </a:t>
            </a:r>
            <a:r>
              <a:rPr lang="en-US" altLang="it-IT">
                <a:solidFill>
                  <a:srgbClr val="000000"/>
                </a:solidFill>
              </a:rPr>
              <a:t>susceptible persons put anything in their mouths that has been contaminated with the feces of an infected person.  Close personal contact is the most common mode of HAV transmission, as demonstrated by infections among household and sex contacts of persons with hepatitis A and among children in day-care center outbreaks.  Contaminated food and water can also serve as vehicles of HAV transmission.  HAV transmission can occur when an infected food handler directly handles uncooked or cooked</a:t>
            </a:r>
            <a:r>
              <a:rPr lang="en-US" altLang="it-IT" b="1">
                <a:solidFill>
                  <a:srgbClr val="000000"/>
                </a:solidFill>
              </a:rPr>
              <a:t> </a:t>
            </a:r>
            <a:r>
              <a:rPr lang="en-US" altLang="it-IT">
                <a:solidFill>
                  <a:srgbClr val="000000"/>
                </a:solidFill>
              </a:rPr>
              <a:t>foods. Outbreaks have also been reported in association with foods contaminated before wholesale distribution, such as fresh vegetables contaminated at the time of harvesting or processing. HAV transmission can occur as a result of blood exposures such as injecting drug use or blood transfusion because viremia can occur prior to the</a:t>
            </a:r>
            <a:r>
              <a:rPr lang="en-US" altLang="it-IT" b="1">
                <a:solidFill>
                  <a:srgbClr val="000000"/>
                </a:solidFill>
              </a:rPr>
              <a:t> </a:t>
            </a:r>
            <a:r>
              <a:rPr lang="en-US" altLang="it-IT">
                <a:solidFill>
                  <a:srgbClr val="000000"/>
                </a:solidFill>
              </a:rPr>
              <a:t>onset of illness in infected persons.  Screening of blood products for HAV has essentially eliminated the already extremely low risk associated with transfusion.  </a:t>
            </a:r>
          </a:p>
          <a:p>
            <a:pPr eaLnBrk="1" hangingPunct="1"/>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47EF48CB-FA4D-FD87-3010-FDA77F6A2F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A37394A-B116-9A4D-8A21-676ECBB94FD2}" type="slidenum">
              <a:rPr lang="it-IT" altLang="it-IT" sz="1200" smtClean="0">
                <a:latin typeface="Times New Roman" panose="02020603050405020304" pitchFamily="18" charset="0"/>
              </a:rPr>
              <a:pPr/>
              <a:t>29</a:t>
            </a:fld>
            <a:endParaRPr lang="it-IT" altLang="it-IT" sz="1200">
              <a:latin typeface="Times New Roman" panose="02020603050405020304" pitchFamily="18" charset="0"/>
            </a:endParaRPr>
          </a:p>
        </p:txBody>
      </p:sp>
      <p:sp>
        <p:nvSpPr>
          <p:cNvPr id="27651" name="Rectangle 2">
            <a:extLst>
              <a:ext uri="{FF2B5EF4-FFF2-40B4-BE49-F238E27FC236}">
                <a16:creationId xmlns:a16="http://schemas.microsoft.com/office/drawing/2014/main" id="{D6A33042-A5E5-10DE-EB67-310B0C8E683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2" name="Rectangle 3">
            <a:extLst>
              <a:ext uri="{FF2B5EF4-FFF2-40B4-BE49-F238E27FC236}">
                <a16:creationId xmlns:a16="http://schemas.microsoft.com/office/drawing/2014/main" id="{35852051-D658-AB0E-3A28-91DC1445117B}"/>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3" name="Rectangle 4">
            <a:extLst>
              <a:ext uri="{FF2B5EF4-FFF2-40B4-BE49-F238E27FC236}">
                <a16:creationId xmlns:a16="http://schemas.microsoft.com/office/drawing/2014/main" id="{CA732AF5-9065-1EF1-13F4-215BF0CBAF38}"/>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4" name="Rectangle 5">
            <a:extLst>
              <a:ext uri="{FF2B5EF4-FFF2-40B4-BE49-F238E27FC236}">
                <a16:creationId xmlns:a16="http://schemas.microsoft.com/office/drawing/2014/main" id="{C1479ADF-C988-5431-F34A-1493B6C9BC5F}"/>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7655" name="Rectangle 6">
            <a:extLst>
              <a:ext uri="{FF2B5EF4-FFF2-40B4-BE49-F238E27FC236}">
                <a16:creationId xmlns:a16="http://schemas.microsoft.com/office/drawing/2014/main" id="{9D5D12D9-0A96-C17E-DDD5-B596FB2FB8B9}"/>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t>Feces can contain up to 10</a:t>
            </a:r>
            <a:r>
              <a:rPr lang="en-US" altLang="it-IT" baseline="30000"/>
              <a:t>8</a:t>
            </a:r>
            <a:r>
              <a:rPr lang="en-US" altLang="it-IT"/>
              <a:t> infectious virions per milliliter</a:t>
            </a:r>
            <a:r>
              <a:rPr lang="en-US" altLang="it-IT" b="1"/>
              <a:t> </a:t>
            </a:r>
            <a:r>
              <a:rPr lang="en-US" altLang="it-IT"/>
              <a:t>and are the primary source of HAV.  Viremia occurs during the preclinical and clinical phase</a:t>
            </a:r>
            <a:r>
              <a:rPr lang="en-US" altLang="it-IT" b="1"/>
              <a:t>s</a:t>
            </a:r>
            <a:r>
              <a:rPr lang="en-US" altLang="it-IT"/>
              <a:t> of illness</a:t>
            </a:r>
            <a:r>
              <a:rPr lang="en-US" altLang="it-IT" b="1"/>
              <a:t>,</a:t>
            </a:r>
            <a:r>
              <a:rPr lang="en-US" altLang="it-IT"/>
              <a:t> and HAV has been transmitted by transfusion (before screening of blood and blood products for HAV was initiated) and by injection drug use.  Virus has also been found in saliva and urine during the incubation period in experimentally infected animals, but transmission by saliva or urine has not been reported to occur. </a:t>
            </a:r>
            <a:endParaRPr lang="en-US" altLang="it-IT"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a:extLst>
              <a:ext uri="{FF2B5EF4-FFF2-40B4-BE49-F238E27FC236}">
                <a16:creationId xmlns:a16="http://schemas.microsoft.com/office/drawing/2014/main" id="{A1029C52-7BD5-D6E2-1EE0-2C8F4A4323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57914B6-4279-DD43-B334-9747B6227D08}" type="slidenum">
              <a:rPr lang="it-IT" altLang="it-IT" sz="1200" smtClean="0">
                <a:latin typeface="Times New Roman" panose="02020603050405020304" pitchFamily="18" charset="0"/>
              </a:rPr>
              <a:pPr/>
              <a:t>30</a:t>
            </a:fld>
            <a:endParaRPr lang="it-IT" altLang="it-IT" sz="1200">
              <a:latin typeface="Times New Roman" panose="02020603050405020304" pitchFamily="18" charset="0"/>
            </a:endParaRPr>
          </a:p>
        </p:txBody>
      </p:sp>
      <p:sp>
        <p:nvSpPr>
          <p:cNvPr id="29699" name="Rectangle 2">
            <a:extLst>
              <a:ext uri="{FF2B5EF4-FFF2-40B4-BE49-F238E27FC236}">
                <a16:creationId xmlns:a16="http://schemas.microsoft.com/office/drawing/2014/main" id="{5E37DBFA-41C0-2E39-84E8-BE6622651ADD}"/>
              </a:ext>
            </a:extLst>
          </p:cNvPr>
          <p:cNvSpPr>
            <a:spLocks noGrp="1" noRot="1" noChangeAspect="1" noChangeArrowheads="1" noTextEdit="1"/>
          </p:cNvSpPr>
          <p:nvPr>
            <p:ph type="sldImg"/>
          </p:nvPr>
        </p:nvSpPr>
        <p:spPr>
          <a:xfrm>
            <a:off x="1144588" y="685800"/>
            <a:ext cx="4572000" cy="3429000"/>
          </a:xfrm>
          <a:ln/>
        </p:spPr>
      </p:sp>
      <p:sp>
        <p:nvSpPr>
          <p:cNvPr id="29700" name="Rectangle 3">
            <a:extLst>
              <a:ext uri="{FF2B5EF4-FFF2-40B4-BE49-F238E27FC236}">
                <a16:creationId xmlns:a16="http://schemas.microsoft.com/office/drawing/2014/main" id="{C4C5E2F3-BEFE-C94C-382B-5400F80021EC}"/>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algn="just" eaLnBrk="1" hangingPunct="1"/>
            <a:r>
              <a:rPr lang="en-US" altLang="it-IT">
                <a:solidFill>
                  <a:srgbClr val="000000"/>
                </a:solidFill>
                <a:cs typeface="Times New Roman" panose="02020603050405020304" pitchFamily="18" charset="0"/>
              </a:rPr>
              <a:t>From 1990 through 2000, the most frequently reported source of infection was personal contact (household or sex) with an infected person (14%).  Two percent of cases involved a child or employee in day-care; 6% of cases were a contact of a child or employee in day-care; 5% of cases reported recent international travel</a:t>
            </a:r>
            <a:r>
              <a:rPr lang="en-US" altLang="it-IT" b="1">
                <a:solidFill>
                  <a:srgbClr val="000000"/>
                </a:solidFill>
                <a:cs typeface="Times New Roman" panose="02020603050405020304" pitchFamily="18" charset="0"/>
              </a:rPr>
              <a:t>;</a:t>
            </a:r>
            <a:r>
              <a:rPr lang="en-US" altLang="it-IT">
                <a:solidFill>
                  <a:srgbClr val="000000"/>
                </a:solidFill>
                <a:cs typeface="Times New Roman" panose="02020603050405020304" pitchFamily="18" charset="0"/>
              </a:rPr>
              <a:t> and 4% of cases reported being part of a recognized foodborne outbreak. Injection drug use was a reported risk factor in 6% of cases</a:t>
            </a:r>
            <a:r>
              <a:rPr lang="en-US" altLang="it-IT" b="1">
                <a:solidFill>
                  <a:srgbClr val="000000"/>
                </a:solidFill>
                <a:cs typeface="Times New Roman" panose="02020603050405020304" pitchFamily="18" charset="0"/>
              </a:rPr>
              <a:t>;</a:t>
            </a:r>
            <a:r>
              <a:rPr lang="en-US" altLang="it-IT">
                <a:solidFill>
                  <a:srgbClr val="000000"/>
                </a:solidFill>
                <a:cs typeface="Times New Roman" panose="02020603050405020304" pitchFamily="18" charset="0"/>
              </a:rPr>
              <a:t> men who have sex with men represented 10% of cases.  Forty-six percent of</a:t>
            </a:r>
            <a:r>
              <a:rPr lang="en-US" altLang="it-IT" b="1">
                <a:solidFill>
                  <a:srgbClr val="000000"/>
                </a:solidFill>
                <a:cs typeface="Times New Roman" panose="02020603050405020304" pitchFamily="18" charset="0"/>
              </a:rPr>
              <a:t> </a:t>
            </a:r>
            <a:r>
              <a:rPr lang="en-US" altLang="it-IT">
                <a:solidFill>
                  <a:srgbClr val="000000"/>
                </a:solidFill>
                <a:cs typeface="Times New Roman" panose="02020603050405020304" pitchFamily="18" charset="0"/>
              </a:rPr>
              <a:t>reported hepatitis A cases could not identify a risk factor for their infection. </a:t>
            </a:r>
          </a:p>
          <a:p>
            <a:pPr algn="just" eaLnBrk="1" hangingPunct="1"/>
            <a:r>
              <a:rPr lang="en-US" altLang="it-IT">
                <a:solidFill>
                  <a:srgbClr val="000000"/>
                </a:solidFill>
                <a:cs typeface="Times New Roman" panose="02020603050405020304" pitchFamily="18" charset="0"/>
              </a:rPr>
              <a:t>Note: Risk factor percentages rounded to nearest percent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7F88D32E-12DA-4720-D16C-4BB750573F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D119C3B9-C745-6544-8BDB-9328736C372F}" type="slidenum">
              <a:rPr lang="it-IT" altLang="it-IT" sz="1200" smtClean="0">
                <a:latin typeface="Times New Roman" panose="02020603050405020304" pitchFamily="18" charset="0"/>
              </a:rPr>
              <a:pPr/>
              <a:t>31</a:t>
            </a:fld>
            <a:endParaRPr lang="it-IT" altLang="it-IT" sz="1200">
              <a:latin typeface="Times New Roman" panose="02020603050405020304" pitchFamily="18" charset="0"/>
            </a:endParaRPr>
          </a:p>
        </p:txBody>
      </p:sp>
      <p:sp>
        <p:nvSpPr>
          <p:cNvPr id="31747" name="Rectangle 2">
            <a:extLst>
              <a:ext uri="{FF2B5EF4-FFF2-40B4-BE49-F238E27FC236}">
                <a16:creationId xmlns:a16="http://schemas.microsoft.com/office/drawing/2014/main" id="{62B31CFA-D7F7-3C44-32BC-7296C0EB5E7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48" name="Rectangle 3">
            <a:extLst>
              <a:ext uri="{FF2B5EF4-FFF2-40B4-BE49-F238E27FC236}">
                <a16:creationId xmlns:a16="http://schemas.microsoft.com/office/drawing/2014/main" id="{A8D6FF36-0334-3492-EAF7-27EAD60C26D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a:r>
              <a:rPr lang="en-US" altLang="it-IT" sz="1000" i="1">
                <a:latin typeface="Arial" panose="020B0604020202020204" pitchFamily="34" charset="0"/>
              </a:rPr>
              <a:t>3</a:t>
            </a:r>
          </a:p>
        </p:txBody>
      </p:sp>
      <p:sp>
        <p:nvSpPr>
          <p:cNvPr id="31749" name="Rectangle 4">
            <a:extLst>
              <a:ext uri="{FF2B5EF4-FFF2-40B4-BE49-F238E27FC236}">
                <a16:creationId xmlns:a16="http://schemas.microsoft.com/office/drawing/2014/main" id="{4BCB689B-7533-4F81-468E-E75ACEF9CC9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50" name="Rectangle 5">
            <a:extLst>
              <a:ext uri="{FF2B5EF4-FFF2-40B4-BE49-F238E27FC236}">
                <a16:creationId xmlns:a16="http://schemas.microsoft.com/office/drawing/2014/main" id="{B483662D-14F8-A1BD-BC0F-35DFC54490C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51" name="Rectangle 6">
            <a:extLst>
              <a:ext uri="{FF2B5EF4-FFF2-40B4-BE49-F238E27FC236}">
                <a16:creationId xmlns:a16="http://schemas.microsoft.com/office/drawing/2014/main" id="{55B34501-50F5-AA90-AE0C-47BC876C1193}"/>
              </a:ext>
            </a:extLst>
          </p:cNvPr>
          <p:cNvSpPr>
            <a:spLocks noGrp="1" noRot="1" noChangeAspect="1" noChangeArrowheads="1" noTextEdit="1"/>
          </p:cNvSpPr>
          <p:nvPr>
            <p:ph type="sldImg"/>
          </p:nvPr>
        </p:nvSpPr>
        <p:spPr>
          <a:ln w="12700" cap="flat">
            <a:solidFill>
              <a:schemeClr val="tx1"/>
            </a:solidFill>
          </a:ln>
        </p:spPr>
      </p:sp>
      <p:sp>
        <p:nvSpPr>
          <p:cNvPr id="31752" name="Rectangle 7">
            <a:extLst>
              <a:ext uri="{FF2B5EF4-FFF2-40B4-BE49-F238E27FC236}">
                <a16:creationId xmlns:a16="http://schemas.microsoft.com/office/drawing/2014/main" id="{FD53C770-01F9-28B4-3A9A-1F6851473A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a:extLst>
              <a:ext uri="{FF2B5EF4-FFF2-40B4-BE49-F238E27FC236}">
                <a16:creationId xmlns:a16="http://schemas.microsoft.com/office/drawing/2014/main" id="{D13C80B8-23E4-A8DD-49B2-9B745571AB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A1E239D-13A4-E340-8BF2-5788FEF4D961}" type="slidenum">
              <a:rPr lang="it-IT" altLang="it-IT" sz="1200" smtClean="0">
                <a:latin typeface="Times New Roman" panose="02020603050405020304" pitchFamily="18" charset="0"/>
              </a:rPr>
              <a:pPr/>
              <a:t>33</a:t>
            </a:fld>
            <a:endParaRPr lang="it-IT" altLang="it-IT" sz="1200">
              <a:latin typeface="Times New Roman" panose="02020603050405020304" pitchFamily="18" charset="0"/>
            </a:endParaRPr>
          </a:p>
        </p:txBody>
      </p:sp>
      <p:sp>
        <p:nvSpPr>
          <p:cNvPr id="34819" name="Rectangle 2">
            <a:extLst>
              <a:ext uri="{FF2B5EF4-FFF2-40B4-BE49-F238E27FC236}">
                <a16:creationId xmlns:a16="http://schemas.microsoft.com/office/drawing/2014/main" id="{B6EBF7DB-F5DD-CD6A-AEA8-E373FA54982D}"/>
              </a:ext>
            </a:extLst>
          </p:cNvPr>
          <p:cNvSpPr>
            <a:spLocks noGrp="1" noRot="1" noChangeAspect="1" noChangeArrowheads="1" noTextEdit="1"/>
          </p:cNvSpPr>
          <p:nvPr>
            <p:ph type="sldImg"/>
          </p:nvPr>
        </p:nvSpPr>
        <p:spPr>
          <a:xfrm>
            <a:off x="1144588" y="685800"/>
            <a:ext cx="4572000" cy="3429000"/>
          </a:xfrm>
          <a:ln/>
        </p:spPr>
      </p:sp>
      <p:sp>
        <p:nvSpPr>
          <p:cNvPr id="34820" name="Rectangle 3">
            <a:extLst>
              <a:ext uri="{FF2B5EF4-FFF2-40B4-BE49-F238E27FC236}">
                <a16:creationId xmlns:a16="http://schemas.microsoft.com/office/drawing/2014/main" id="{F02A7706-A401-C25E-CCE1-BA15686D2AB0}"/>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algn="just" eaLnBrk="1" hangingPunct="1"/>
            <a:r>
              <a:rPr lang="en-US" altLang="it-IT"/>
              <a:t>The diagnosis of acute HAV infection is confirmed during the acute or early convalescent phase of infection by the presence of IgM antibodies to HAV (IgM anti-HAV). IgM anti-HAV is generally present 5-10 days before the onset of symptoms and is no longer detectable in the vast majority of patients 6 months later. IgG anti-HAV, which also appears early in the course of infection, remains detectable for the lifetime of the individual and confers lifelong protection against infection. Commercial tests are available for the detection of IgM and total (IgM and IgG) anti-HAV in serum.</a:t>
            </a:r>
          </a:p>
          <a:p>
            <a:pPr algn="just" eaLnBrk="1" hangingPunct="1"/>
            <a:endParaRPr lang="en-US" altLang="it-IT"/>
          </a:p>
          <a:p>
            <a:pPr algn="just" eaLnBrk="1" hangingPunct="1"/>
            <a:r>
              <a:rPr lang="en-US" altLang="it-IT"/>
              <a:t>In infected persons, HAV replicates in the liver, is excreted in bile, and is shed in the stool. Peak infectivity occurs during the 2-week period before onset of jaundice or elevation of liver enzymes, when the concentration of virus in stool is highest. The concentration of virus in stool declines after jaundice appears. Children and infants can shed HAV for longer periods than adults, up to several months after the onset of clinical illness. Chronic shedding of HAV in feces does not occur; however, shedding can occur in persons who have relapsing illness. Viremia occurs soon after infection and persists through the period of liver enzyme (alanine aminotransferase [ALT]) elevation. </a:t>
            </a:r>
          </a:p>
          <a:p>
            <a:pPr algn="just" eaLnBrk="1" hangingPunct="1"/>
            <a:endParaRPr lang="en-US" altLang="it-IT"/>
          </a:p>
          <a:p>
            <a:pPr algn="just" eaLnBrk="1" hangingPunct="1"/>
            <a:r>
              <a:rPr lang="en-US" altLang="it-IT"/>
              <a:t>HAV RNA can be detected in the blood and stool of most persons during the acute phase of infection by using nucleic acid amplification methods, such as PCR, and nucleic acid sequencing has been used to determine the relatedness of HAV isolates. These methods, however, are available in only a limited number of research laboratories and are not used generally for diagnostic purposes.</a:t>
            </a:r>
          </a:p>
          <a:p>
            <a:pPr algn="just" eaLnBrk="1" hangingPunct="1"/>
            <a:endParaRPr lang="en-US" altLang="it-IT"/>
          </a:p>
          <a:p>
            <a:pPr algn="just" eaLnBrk="1" hangingPunct="1"/>
            <a:endParaRPr lang="en-US" altLang="it-IT"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a:extLst>
              <a:ext uri="{FF2B5EF4-FFF2-40B4-BE49-F238E27FC236}">
                <a16:creationId xmlns:a16="http://schemas.microsoft.com/office/drawing/2014/main" id="{B60ADC9D-B1C0-6106-D108-BAF39A10BB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2D3BC87-E0F3-4541-AF09-9A35E86483D9}" type="slidenum">
              <a:rPr lang="it-IT" altLang="it-IT" sz="1200" smtClean="0">
                <a:latin typeface="Times New Roman" panose="02020603050405020304" pitchFamily="18" charset="0"/>
              </a:rPr>
              <a:pPr/>
              <a:t>40</a:t>
            </a:fld>
            <a:endParaRPr lang="it-IT" altLang="it-IT" sz="1200">
              <a:latin typeface="Times New Roman" panose="02020603050405020304" pitchFamily="18" charset="0"/>
            </a:endParaRPr>
          </a:p>
        </p:txBody>
      </p:sp>
      <p:sp>
        <p:nvSpPr>
          <p:cNvPr id="44035" name="Rectangle 2">
            <a:extLst>
              <a:ext uri="{FF2B5EF4-FFF2-40B4-BE49-F238E27FC236}">
                <a16:creationId xmlns:a16="http://schemas.microsoft.com/office/drawing/2014/main" id="{174C2F7A-E75D-CA04-A9CE-549809A378CA}"/>
              </a:ext>
            </a:extLst>
          </p:cNvPr>
          <p:cNvSpPr>
            <a:spLocks noGrp="1" noRot="1" noChangeAspect="1" noChangeArrowheads="1" noTextEdit="1"/>
          </p:cNvSpPr>
          <p:nvPr>
            <p:ph type="sldImg"/>
          </p:nvPr>
        </p:nvSpPr>
        <p:spPr>
          <a:xfrm>
            <a:off x="1158875" y="682625"/>
            <a:ext cx="4540250" cy="3405188"/>
          </a:xfrm>
          <a:ln/>
        </p:spPr>
      </p:sp>
      <p:sp>
        <p:nvSpPr>
          <p:cNvPr id="44036" name="Rectangle 3">
            <a:extLst>
              <a:ext uri="{FF2B5EF4-FFF2-40B4-BE49-F238E27FC236}">
                <a16:creationId xmlns:a16="http://schemas.microsoft.com/office/drawing/2014/main" id="{80D1A3EE-9097-66E7-1A74-71926E731EBA}"/>
              </a:ext>
            </a:extLst>
          </p:cNvPr>
          <p:cNvSpPr>
            <a:spLocks noGrp="1" noChangeArrowheads="1"/>
          </p:cNvSpPr>
          <p:nvPr>
            <p:ph type="body" idx="1"/>
          </p:nvPr>
        </p:nvSpPr>
        <p:spPr>
          <a:xfrm>
            <a:off x="917575" y="4316413"/>
            <a:ext cx="5024438" cy="416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95" tIns="45548" rIns="91095" bIns="45548"/>
          <a:lstStyle/>
          <a:p>
            <a:pPr eaLnBrk="1" hangingPunct="1"/>
            <a:r>
              <a:rPr lang="en-US" altLang="it-IT"/>
              <a:t>The average incubation period for hepatitis A is 30 days</a:t>
            </a:r>
            <a:r>
              <a:rPr lang="en-US" altLang="it-IT" b="1"/>
              <a:t>,</a:t>
            </a:r>
            <a:r>
              <a:rPr lang="en-US" altLang="it-IT"/>
              <a:t> with a range of 15 to 50 days. Patients characteristically have abrupt onset of symptoms which can include fever, malaise, anorexia, nausea, abdominal discomfort, dark urine, and jaundice. The severity of clinical disease associated with HAV infection increases with increasing age; jaundice occurs among less than 10% of children younger than 6 years of age, 40%-50% of older children, and 70%-80% of adults. Complications of hepatitis A include fulminant hepatitis</a:t>
            </a:r>
            <a:r>
              <a:rPr lang="en-US" altLang="it-IT" b="1"/>
              <a:t>,</a:t>
            </a:r>
            <a:r>
              <a:rPr lang="en-US" altLang="it-IT"/>
              <a:t> in which the case fatality rate can be greater than 50% despite medical interventions such as liver transplantation; cholestatic hepatitis</a:t>
            </a:r>
            <a:r>
              <a:rPr lang="en-US" altLang="it-IT" b="1"/>
              <a:t>,</a:t>
            </a:r>
            <a:r>
              <a:rPr lang="en-US" altLang="it-IT"/>
              <a:t> with very high bilirubin levels that can persist for months; and relapsing hepatitis, in which exacerbations can occur weeks to months after apparent recovery. Chronic infection does not occur following HAV infection. </a:t>
            </a:r>
          </a:p>
          <a:p>
            <a:pPr eaLnBrk="1" hangingPunct="1"/>
            <a:endParaRPr lang="en-US"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97BB1BE-D791-D9D0-AC8C-2E868B6C68B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DFAC9F3-2BAE-C1F9-2C02-7B6CB200D7F1}"/>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3492F294-1A40-3DC0-45A5-6EA6D4D2F227}"/>
              </a:ext>
            </a:extLst>
          </p:cNvPr>
          <p:cNvSpPr>
            <a:spLocks noGrp="1" noChangeArrowheads="1"/>
          </p:cNvSpPr>
          <p:nvPr>
            <p:ph type="sldNum" sz="quarter" idx="12"/>
          </p:nvPr>
        </p:nvSpPr>
        <p:spPr>
          <a:ln/>
        </p:spPr>
        <p:txBody>
          <a:bodyPr/>
          <a:lstStyle>
            <a:lvl1pPr>
              <a:defRPr/>
            </a:lvl1pPr>
          </a:lstStyle>
          <a:p>
            <a:pPr>
              <a:defRPr/>
            </a:pPr>
            <a:fld id="{8213F086-48E9-D849-817B-F70CE29E741E}" type="slidenum">
              <a:rPr lang="it-IT" altLang="it-IT"/>
              <a:pPr>
                <a:defRPr/>
              </a:pPr>
              <a:t>‹N›</a:t>
            </a:fld>
            <a:endParaRPr lang="it-IT" altLang="it-IT"/>
          </a:p>
        </p:txBody>
      </p:sp>
    </p:spTree>
    <p:extLst>
      <p:ext uri="{BB962C8B-B14F-4D97-AF65-F5344CB8AC3E}">
        <p14:creationId xmlns:p14="http://schemas.microsoft.com/office/powerpoint/2010/main" val="314682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E2F444A-7F37-A787-10F9-9C79D431F59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6D02E8C7-90CE-ED23-D0E8-DB0F25F9DD2A}"/>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4B50DDF3-F1D8-905C-90D4-281CF955D088}"/>
              </a:ext>
            </a:extLst>
          </p:cNvPr>
          <p:cNvSpPr>
            <a:spLocks noGrp="1" noChangeArrowheads="1"/>
          </p:cNvSpPr>
          <p:nvPr>
            <p:ph type="sldNum" sz="quarter" idx="12"/>
          </p:nvPr>
        </p:nvSpPr>
        <p:spPr>
          <a:ln/>
        </p:spPr>
        <p:txBody>
          <a:bodyPr/>
          <a:lstStyle>
            <a:lvl1pPr>
              <a:defRPr/>
            </a:lvl1pPr>
          </a:lstStyle>
          <a:p>
            <a:pPr>
              <a:defRPr/>
            </a:pPr>
            <a:fld id="{0757603E-4BDB-5848-8604-55066C8CB502}" type="slidenum">
              <a:rPr lang="it-IT" altLang="it-IT"/>
              <a:pPr>
                <a:defRPr/>
              </a:pPr>
              <a:t>‹N›</a:t>
            </a:fld>
            <a:endParaRPr lang="it-IT" altLang="it-IT"/>
          </a:p>
        </p:txBody>
      </p:sp>
    </p:spTree>
    <p:extLst>
      <p:ext uri="{BB962C8B-B14F-4D97-AF65-F5344CB8AC3E}">
        <p14:creationId xmlns:p14="http://schemas.microsoft.com/office/powerpoint/2010/main" val="198875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D658755-B5D5-F01F-2DD3-A49E2395845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44540E5-0A0A-051C-F5E8-247B1F10A9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DCC6DF3C-6172-C48C-AA3D-FDB60EA16905}"/>
              </a:ext>
            </a:extLst>
          </p:cNvPr>
          <p:cNvSpPr>
            <a:spLocks noGrp="1" noChangeArrowheads="1"/>
          </p:cNvSpPr>
          <p:nvPr>
            <p:ph type="sldNum" sz="quarter" idx="12"/>
          </p:nvPr>
        </p:nvSpPr>
        <p:spPr>
          <a:ln/>
        </p:spPr>
        <p:txBody>
          <a:bodyPr/>
          <a:lstStyle>
            <a:lvl1pPr>
              <a:defRPr/>
            </a:lvl1pPr>
          </a:lstStyle>
          <a:p>
            <a:pPr>
              <a:defRPr/>
            </a:pPr>
            <a:fld id="{4E2B5869-B2BC-8740-8DED-D0BFBA5E68C9}" type="slidenum">
              <a:rPr lang="it-IT" altLang="it-IT"/>
              <a:pPr>
                <a:defRPr/>
              </a:pPr>
              <a:t>‹N›</a:t>
            </a:fld>
            <a:endParaRPr lang="it-IT" altLang="it-IT"/>
          </a:p>
        </p:txBody>
      </p:sp>
    </p:spTree>
    <p:extLst>
      <p:ext uri="{BB962C8B-B14F-4D97-AF65-F5344CB8AC3E}">
        <p14:creationId xmlns:p14="http://schemas.microsoft.com/office/powerpoint/2010/main" val="17521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grafico 2"/>
          <p:cNvSpPr>
            <a:spLocks noGrp="1"/>
          </p:cNvSpPr>
          <p:nvPr>
            <p:ph type="chart" idx="1"/>
          </p:nvPr>
        </p:nvSpPr>
        <p:spPr>
          <a:xfrm>
            <a:off x="457200" y="1600200"/>
            <a:ext cx="8229600" cy="4525963"/>
          </a:xfrm>
        </p:spPr>
        <p:txBody>
          <a:bodyPr/>
          <a:lstStyle/>
          <a:p>
            <a:pPr lvl="0"/>
            <a:endParaRPr lang="it-IT" noProof="0"/>
          </a:p>
        </p:txBody>
      </p:sp>
      <p:sp>
        <p:nvSpPr>
          <p:cNvPr id="4" name="Rectangle 4">
            <a:extLst>
              <a:ext uri="{FF2B5EF4-FFF2-40B4-BE49-F238E27FC236}">
                <a16:creationId xmlns:a16="http://schemas.microsoft.com/office/drawing/2014/main" id="{8ED3D3BF-2AA5-3925-01A8-F5557D0396B5}"/>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490E28A0-52A1-A811-C496-F3504C6D595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ABA73B21-AAB9-FC0F-C92F-1BB290C9FEC9}"/>
              </a:ext>
            </a:extLst>
          </p:cNvPr>
          <p:cNvSpPr>
            <a:spLocks noGrp="1" noChangeArrowheads="1"/>
          </p:cNvSpPr>
          <p:nvPr>
            <p:ph type="sldNum" sz="quarter" idx="12"/>
          </p:nvPr>
        </p:nvSpPr>
        <p:spPr>
          <a:ln/>
        </p:spPr>
        <p:txBody>
          <a:bodyPr/>
          <a:lstStyle>
            <a:lvl1pPr>
              <a:defRPr/>
            </a:lvl1pPr>
          </a:lstStyle>
          <a:p>
            <a:pPr>
              <a:defRPr/>
            </a:pPr>
            <a:fld id="{0055DDC4-7FA6-FF4B-8D0D-8EC36736D9EF}" type="slidenum">
              <a:rPr lang="it-IT" altLang="it-IT"/>
              <a:pPr>
                <a:defRPr/>
              </a:pPr>
              <a:t>‹N›</a:t>
            </a:fld>
            <a:endParaRPr lang="it-IT" altLang="it-IT"/>
          </a:p>
        </p:txBody>
      </p:sp>
    </p:spTree>
    <p:extLst>
      <p:ext uri="{BB962C8B-B14F-4D97-AF65-F5344CB8AC3E}">
        <p14:creationId xmlns:p14="http://schemas.microsoft.com/office/powerpoint/2010/main" val="115788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Rectangle 4">
            <a:extLst>
              <a:ext uri="{FF2B5EF4-FFF2-40B4-BE49-F238E27FC236}">
                <a16:creationId xmlns:a16="http://schemas.microsoft.com/office/drawing/2014/main" id="{B19F1C95-1477-F803-13C7-8B2514B077CC}"/>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5034989-2E88-A605-2F00-3176AA0121B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760418B8-E140-4644-EC72-C513B52BD3F3}"/>
              </a:ext>
            </a:extLst>
          </p:cNvPr>
          <p:cNvSpPr>
            <a:spLocks noGrp="1" noChangeArrowheads="1"/>
          </p:cNvSpPr>
          <p:nvPr>
            <p:ph type="sldNum" sz="quarter" idx="12"/>
          </p:nvPr>
        </p:nvSpPr>
        <p:spPr>
          <a:ln/>
        </p:spPr>
        <p:txBody>
          <a:bodyPr/>
          <a:lstStyle>
            <a:lvl1pPr>
              <a:defRPr/>
            </a:lvl1pPr>
          </a:lstStyle>
          <a:p>
            <a:pPr>
              <a:defRPr/>
            </a:pPr>
            <a:fld id="{208DEE87-D260-A144-8218-65AA3413EB12}" type="slidenum">
              <a:rPr lang="it-IT" altLang="it-IT"/>
              <a:pPr>
                <a:defRPr/>
              </a:pPr>
              <a:t>‹N›</a:t>
            </a:fld>
            <a:endParaRPr lang="it-IT" altLang="it-IT"/>
          </a:p>
        </p:txBody>
      </p:sp>
    </p:spTree>
    <p:extLst>
      <p:ext uri="{BB962C8B-B14F-4D97-AF65-F5344CB8AC3E}">
        <p14:creationId xmlns:p14="http://schemas.microsoft.com/office/powerpoint/2010/main" val="6766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85667F-6064-C1E1-A35E-4DB3FD34FD86}"/>
              </a:ext>
            </a:extLst>
          </p:cNvPr>
          <p:cNvSpPr>
            <a:spLocks noGrp="1"/>
          </p:cNvSpPr>
          <p:nvPr>
            <p:ph type="dt" sz="half" idx="10"/>
          </p:nvPr>
        </p:nvSpPr>
        <p:spPr/>
        <p:txBody>
          <a:bodyPr/>
          <a:lstStyle>
            <a:lvl1pPr>
              <a:defRPr/>
            </a:lvl1pPr>
          </a:lstStyle>
          <a:p>
            <a:pPr>
              <a:defRPr/>
            </a:pPr>
            <a:fld id="{665EABFC-B9E3-9C49-B352-8CAA1BF071C3}"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808F6BEE-383D-C06F-462A-9DE195DEBC5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04E16E2-939A-FB75-6467-92F2D4CE84B9}"/>
              </a:ext>
            </a:extLst>
          </p:cNvPr>
          <p:cNvSpPr>
            <a:spLocks noGrp="1"/>
          </p:cNvSpPr>
          <p:nvPr>
            <p:ph type="sldNum" sz="quarter" idx="12"/>
          </p:nvPr>
        </p:nvSpPr>
        <p:spPr/>
        <p:txBody>
          <a:bodyPr/>
          <a:lstStyle>
            <a:lvl1pPr>
              <a:defRPr/>
            </a:lvl1pPr>
          </a:lstStyle>
          <a:p>
            <a:pPr>
              <a:defRPr/>
            </a:pPr>
            <a:fld id="{35BA3D91-F2C1-D046-A55D-5D90BF35C6A8}" type="slidenum">
              <a:rPr lang="it-IT" altLang="it-IT"/>
              <a:pPr>
                <a:defRPr/>
              </a:pPr>
              <a:t>‹N›</a:t>
            </a:fld>
            <a:endParaRPr lang="it-IT" altLang="it-IT"/>
          </a:p>
        </p:txBody>
      </p:sp>
    </p:spTree>
    <p:extLst>
      <p:ext uri="{BB962C8B-B14F-4D97-AF65-F5344CB8AC3E}">
        <p14:creationId xmlns:p14="http://schemas.microsoft.com/office/powerpoint/2010/main" val="95659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D5CEA6-85CB-DEA9-8273-7F8EF42CD64E}"/>
              </a:ext>
            </a:extLst>
          </p:cNvPr>
          <p:cNvSpPr>
            <a:spLocks noGrp="1"/>
          </p:cNvSpPr>
          <p:nvPr>
            <p:ph type="dt" sz="half" idx="10"/>
          </p:nvPr>
        </p:nvSpPr>
        <p:spPr/>
        <p:txBody>
          <a:bodyPr/>
          <a:lstStyle>
            <a:lvl1pPr>
              <a:defRPr/>
            </a:lvl1pPr>
          </a:lstStyle>
          <a:p>
            <a:pPr>
              <a:defRPr/>
            </a:pPr>
            <a:fld id="{A1E563FA-5299-2348-8609-40592CBA559B}"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FD8A22DF-A994-CAFC-502B-C06A60D2A2C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D58813E-49DC-158A-E6E4-2DFEA5082136}"/>
              </a:ext>
            </a:extLst>
          </p:cNvPr>
          <p:cNvSpPr>
            <a:spLocks noGrp="1"/>
          </p:cNvSpPr>
          <p:nvPr>
            <p:ph type="sldNum" sz="quarter" idx="12"/>
          </p:nvPr>
        </p:nvSpPr>
        <p:spPr/>
        <p:txBody>
          <a:bodyPr/>
          <a:lstStyle>
            <a:lvl1pPr>
              <a:defRPr/>
            </a:lvl1pPr>
          </a:lstStyle>
          <a:p>
            <a:pPr>
              <a:defRPr/>
            </a:pPr>
            <a:fld id="{9DE9ABDE-54BD-6545-BE6E-8960F471EDF1}" type="slidenum">
              <a:rPr lang="it-IT" altLang="it-IT"/>
              <a:pPr>
                <a:defRPr/>
              </a:pPr>
              <a:t>‹N›</a:t>
            </a:fld>
            <a:endParaRPr lang="it-IT" altLang="it-IT"/>
          </a:p>
        </p:txBody>
      </p:sp>
    </p:spTree>
    <p:extLst>
      <p:ext uri="{BB962C8B-B14F-4D97-AF65-F5344CB8AC3E}">
        <p14:creationId xmlns:p14="http://schemas.microsoft.com/office/powerpoint/2010/main" val="20658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02AB32F0-6489-C2BD-7A98-5CDD0EC065BE}"/>
              </a:ext>
            </a:extLst>
          </p:cNvPr>
          <p:cNvSpPr>
            <a:spLocks noGrp="1"/>
          </p:cNvSpPr>
          <p:nvPr>
            <p:ph type="dt" sz="half" idx="10"/>
          </p:nvPr>
        </p:nvSpPr>
        <p:spPr/>
        <p:txBody>
          <a:bodyPr/>
          <a:lstStyle>
            <a:lvl1pPr>
              <a:defRPr/>
            </a:lvl1pPr>
          </a:lstStyle>
          <a:p>
            <a:pPr>
              <a:defRPr/>
            </a:pPr>
            <a:fld id="{30EACAE3-1352-2A40-8C64-37C5BEC07E0B}"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F9B22AB4-C6F6-E18C-AB74-D05FF3587EC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4795CE1-5FD9-113A-6DEE-143F7000B85D}"/>
              </a:ext>
            </a:extLst>
          </p:cNvPr>
          <p:cNvSpPr>
            <a:spLocks noGrp="1"/>
          </p:cNvSpPr>
          <p:nvPr>
            <p:ph type="sldNum" sz="quarter" idx="12"/>
          </p:nvPr>
        </p:nvSpPr>
        <p:spPr/>
        <p:txBody>
          <a:bodyPr/>
          <a:lstStyle>
            <a:lvl1pPr>
              <a:defRPr/>
            </a:lvl1pPr>
          </a:lstStyle>
          <a:p>
            <a:pPr>
              <a:defRPr/>
            </a:pPr>
            <a:fld id="{3999F1AB-9CEC-EA48-B6B6-0A570F9BFC20}" type="slidenum">
              <a:rPr lang="it-IT" altLang="it-IT"/>
              <a:pPr>
                <a:defRPr/>
              </a:pPr>
              <a:t>‹N›</a:t>
            </a:fld>
            <a:endParaRPr lang="it-IT" altLang="it-IT"/>
          </a:p>
        </p:txBody>
      </p:sp>
    </p:spTree>
    <p:extLst>
      <p:ext uri="{BB962C8B-B14F-4D97-AF65-F5344CB8AC3E}">
        <p14:creationId xmlns:p14="http://schemas.microsoft.com/office/powerpoint/2010/main" val="11442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952606C-AAD6-C91E-767B-C663926A5ACD}"/>
              </a:ext>
            </a:extLst>
          </p:cNvPr>
          <p:cNvSpPr>
            <a:spLocks noGrp="1"/>
          </p:cNvSpPr>
          <p:nvPr>
            <p:ph type="dt" sz="half" idx="10"/>
          </p:nvPr>
        </p:nvSpPr>
        <p:spPr/>
        <p:txBody>
          <a:bodyPr/>
          <a:lstStyle>
            <a:lvl1pPr>
              <a:defRPr/>
            </a:lvl1pPr>
          </a:lstStyle>
          <a:p>
            <a:pPr>
              <a:defRPr/>
            </a:pPr>
            <a:fld id="{90958776-3A8F-A043-B192-4C0A2F7793AD}" type="datetimeFigureOut">
              <a:rPr lang="it-IT"/>
              <a:pPr>
                <a:defRPr/>
              </a:pPr>
              <a:t>26/10/24</a:t>
            </a:fld>
            <a:endParaRPr lang="it-IT"/>
          </a:p>
        </p:txBody>
      </p:sp>
      <p:sp>
        <p:nvSpPr>
          <p:cNvPr id="6" name="Segnaposto piè di pagina 4">
            <a:extLst>
              <a:ext uri="{FF2B5EF4-FFF2-40B4-BE49-F238E27FC236}">
                <a16:creationId xmlns:a16="http://schemas.microsoft.com/office/drawing/2014/main" id="{D7853759-2BCD-B01B-1A9C-BDB88987A25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48121F1-A2AC-C042-53FF-54D1C0C35E41}"/>
              </a:ext>
            </a:extLst>
          </p:cNvPr>
          <p:cNvSpPr>
            <a:spLocks noGrp="1"/>
          </p:cNvSpPr>
          <p:nvPr>
            <p:ph type="sldNum" sz="quarter" idx="12"/>
          </p:nvPr>
        </p:nvSpPr>
        <p:spPr/>
        <p:txBody>
          <a:bodyPr/>
          <a:lstStyle>
            <a:lvl1pPr>
              <a:defRPr/>
            </a:lvl1pPr>
          </a:lstStyle>
          <a:p>
            <a:pPr>
              <a:defRPr/>
            </a:pPr>
            <a:fld id="{FA0757E4-51CF-7845-82F0-E1816C2ECF3C}" type="slidenum">
              <a:rPr lang="it-IT" altLang="it-IT"/>
              <a:pPr>
                <a:defRPr/>
              </a:pPr>
              <a:t>‹N›</a:t>
            </a:fld>
            <a:endParaRPr lang="it-IT" altLang="it-IT"/>
          </a:p>
        </p:txBody>
      </p:sp>
    </p:spTree>
    <p:extLst>
      <p:ext uri="{BB962C8B-B14F-4D97-AF65-F5344CB8AC3E}">
        <p14:creationId xmlns:p14="http://schemas.microsoft.com/office/powerpoint/2010/main" val="382356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BFE77FF-DCD8-07F1-322C-A5EDF3C29588}"/>
              </a:ext>
            </a:extLst>
          </p:cNvPr>
          <p:cNvSpPr>
            <a:spLocks noGrp="1"/>
          </p:cNvSpPr>
          <p:nvPr>
            <p:ph type="dt" sz="half" idx="10"/>
          </p:nvPr>
        </p:nvSpPr>
        <p:spPr/>
        <p:txBody>
          <a:bodyPr/>
          <a:lstStyle>
            <a:lvl1pPr>
              <a:defRPr/>
            </a:lvl1pPr>
          </a:lstStyle>
          <a:p>
            <a:pPr>
              <a:defRPr/>
            </a:pPr>
            <a:fld id="{C613A4E8-B5AB-A748-8A97-822B3C6C98D9}" type="datetimeFigureOut">
              <a:rPr lang="it-IT"/>
              <a:pPr>
                <a:defRPr/>
              </a:pPr>
              <a:t>26/10/24</a:t>
            </a:fld>
            <a:endParaRPr lang="it-IT"/>
          </a:p>
        </p:txBody>
      </p:sp>
      <p:sp>
        <p:nvSpPr>
          <p:cNvPr id="8" name="Segnaposto piè di pagina 4">
            <a:extLst>
              <a:ext uri="{FF2B5EF4-FFF2-40B4-BE49-F238E27FC236}">
                <a16:creationId xmlns:a16="http://schemas.microsoft.com/office/drawing/2014/main" id="{B6712B32-46C3-3005-CB1D-0AB497F64DC5}"/>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91037840-8263-012B-006F-422F872ADFF7}"/>
              </a:ext>
            </a:extLst>
          </p:cNvPr>
          <p:cNvSpPr>
            <a:spLocks noGrp="1"/>
          </p:cNvSpPr>
          <p:nvPr>
            <p:ph type="sldNum" sz="quarter" idx="12"/>
          </p:nvPr>
        </p:nvSpPr>
        <p:spPr/>
        <p:txBody>
          <a:bodyPr/>
          <a:lstStyle>
            <a:lvl1pPr>
              <a:defRPr/>
            </a:lvl1pPr>
          </a:lstStyle>
          <a:p>
            <a:pPr>
              <a:defRPr/>
            </a:pPr>
            <a:fld id="{99E3ED67-0E52-1A44-9DC2-8FBD0233313D}" type="slidenum">
              <a:rPr lang="it-IT" altLang="it-IT"/>
              <a:pPr>
                <a:defRPr/>
              </a:pPr>
              <a:t>‹N›</a:t>
            </a:fld>
            <a:endParaRPr lang="it-IT" altLang="it-IT"/>
          </a:p>
        </p:txBody>
      </p:sp>
    </p:spTree>
    <p:extLst>
      <p:ext uri="{BB962C8B-B14F-4D97-AF65-F5344CB8AC3E}">
        <p14:creationId xmlns:p14="http://schemas.microsoft.com/office/powerpoint/2010/main" val="188739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56041550-91D2-32EB-4704-697734276984}"/>
              </a:ext>
            </a:extLst>
          </p:cNvPr>
          <p:cNvSpPr>
            <a:spLocks noGrp="1"/>
          </p:cNvSpPr>
          <p:nvPr>
            <p:ph type="dt" sz="half" idx="10"/>
          </p:nvPr>
        </p:nvSpPr>
        <p:spPr/>
        <p:txBody>
          <a:bodyPr/>
          <a:lstStyle>
            <a:lvl1pPr>
              <a:defRPr/>
            </a:lvl1pPr>
          </a:lstStyle>
          <a:p>
            <a:pPr>
              <a:defRPr/>
            </a:pPr>
            <a:fld id="{907AF76E-F23D-5143-8AA3-BE82652F4556}" type="datetimeFigureOut">
              <a:rPr lang="it-IT"/>
              <a:pPr>
                <a:defRPr/>
              </a:pPr>
              <a:t>26/10/24</a:t>
            </a:fld>
            <a:endParaRPr lang="it-IT"/>
          </a:p>
        </p:txBody>
      </p:sp>
      <p:sp>
        <p:nvSpPr>
          <p:cNvPr id="4" name="Segnaposto piè di pagina 4">
            <a:extLst>
              <a:ext uri="{FF2B5EF4-FFF2-40B4-BE49-F238E27FC236}">
                <a16:creationId xmlns:a16="http://schemas.microsoft.com/office/drawing/2014/main" id="{B15F2A13-ED2E-B1B3-EFEE-7CCC0A03F831}"/>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EC80D312-D552-1962-5452-50A631E52795}"/>
              </a:ext>
            </a:extLst>
          </p:cNvPr>
          <p:cNvSpPr>
            <a:spLocks noGrp="1"/>
          </p:cNvSpPr>
          <p:nvPr>
            <p:ph type="sldNum" sz="quarter" idx="12"/>
          </p:nvPr>
        </p:nvSpPr>
        <p:spPr/>
        <p:txBody>
          <a:bodyPr/>
          <a:lstStyle>
            <a:lvl1pPr>
              <a:defRPr/>
            </a:lvl1pPr>
          </a:lstStyle>
          <a:p>
            <a:pPr>
              <a:defRPr/>
            </a:pPr>
            <a:fld id="{C536CD48-EDF7-704D-97B9-E2CEE2866CC6}" type="slidenum">
              <a:rPr lang="it-IT" altLang="it-IT"/>
              <a:pPr>
                <a:defRPr/>
              </a:pPr>
              <a:t>‹N›</a:t>
            </a:fld>
            <a:endParaRPr lang="it-IT" altLang="it-IT"/>
          </a:p>
        </p:txBody>
      </p:sp>
    </p:spTree>
    <p:extLst>
      <p:ext uri="{BB962C8B-B14F-4D97-AF65-F5344CB8AC3E}">
        <p14:creationId xmlns:p14="http://schemas.microsoft.com/office/powerpoint/2010/main" val="314448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6F9C43C-273F-6E11-FEA6-6D2C1D1344D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3F661CC4-2D6B-0ABD-92D8-CCD249246FB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0FCBAB61-04F9-2B1B-4DD1-1053DCD54419}"/>
              </a:ext>
            </a:extLst>
          </p:cNvPr>
          <p:cNvSpPr>
            <a:spLocks noGrp="1" noChangeArrowheads="1"/>
          </p:cNvSpPr>
          <p:nvPr>
            <p:ph type="sldNum" sz="quarter" idx="12"/>
          </p:nvPr>
        </p:nvSpPr>
        <p:spPr>
          <a:ln/>
        </p:spPr>
        <p:txBody>
          <a:bodyPr/>
          <a:lstStyle>
            <a:lvl1pPr>
              <a:defRPr/>
            </a:lvl1pPr>
          </a:lstStyle>
          <a:p>
            <a:pPr>
              <a:defRPr/>
            </a:pPr>
            <a:fld id="{C1596A6F-DD57-3944-BBEB-D1F6101D23CE}" type="slidenum">
              <a:rPr lang="it-IT" altLang="it-IT"/>
              <a:pPr>
                <a:defRPr/>
              </a:pPr>
              <a:t>‹N›</a:t>
            </a:fld>
            <a:endParaRPr lang="it-IT" altLang="it-IT"/>
          </a:p>
        </p:txBody>
      </p:sp>
    </p:spTree>
    <p:extLst>
      <p:ext uri="{BB962C8B-B14F-4D97-AF65-F5344CB8AC3E}">
        <p14:creationId xmlns:p14="http://schemas.microsoft.com/office/powerpoint/2010/main" val="110379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9212270C-C933-9FED-E413-12F87C004E91}"/>
              </a:ext>
            </a:extLst>
          </p:cNvPr>
          <p:cNvSpPr>
            <a:spLocks noGrp="1"/>
          </p:cNvSpPr>
          <p:nvPr>
            <p:ph type="dt" sz="half" idx="10"/>
          </p:nvPr>
        </p:nvSpPr>
        <p:spPr/>
        <p:txBody>
          <a:bodyPr/>
          <a:lstStyle>
            <a:lvl1pPr>
              <a:defRPr/>
            </a:lvl1pPr>
          </a:lstStyle>
          <a:p>
            <a:pPr>
              <a:defRPr/>
            </a:pPr>
            <a:fld id="{C9C216A9-138A-B149-AFED-FC9913A870F5}" type="datetimeFigureOut">
              <a:rPr lang="it-IT"/>
              <a:pPr>
                <a:defRPr/>
              </a:pPr>
              <a:t>26/10/24</a:t>
            </a:fld>
            <a:endParaRPr lang="it-IT"/>
          </a:p>
        </p:txBody>
      </p:sp>
      <p:sp>
        <p:nvSpPr>
          <p:cNvPr id="3" name="Segnaposto piè di pagina 4">
            <a:extLst>
              <a:ext uri="{FF2B5EF4-FFF2-40B4-BE49-F238E27FC236}">
                <a16:creationId xmlns:a16="http://schemas.microsoft.com/office/drawing/2014/main" id="{DA8481DA-E213-E761-2039-C991176B5509}"/>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2EDEFEC-2257-9E5A-5487-D6D8EA495B8F}"/>
              </a:ext>
            </a:extLst>
          </p:cNvPr>
          <p:cNvSpPr>
            <a:spLocks noGrp="1"/>
          </p:cNvSpPr>
          <p:nvPr>
            <p:ph type="sldNum" sz="quarter" idx="12"/>
          </p:nvPr>
        </p:nvSpPr>
        <p:spPr/>
        <p:txBody>
          <a:bodyPr/>
          <a:lstStyle>
            <a:lvl1pPr>
              <a:defRPr/>
            </a:lvl1pPr>
          </a:lstStyle>
          <a:p>
            <a:pPr>
              <a:defRPr/>
            </a:pPr>
            <a:fld id="{9BDBAC94-F455-4248-BE27-162675EFA431}" type="slidenum">
              <a:rPr lang="it-IT" altLang="it-IT"/>
              <a:pPr>
                <a:defRPr/>
              </a:pPr>
              <a:t>‹N›</a:t>
            </a:fld>
            <a:endParaRPr lang="it-IT" altLang="it-IT"/>
          </a:p>
        </p:txBody>
      </p:sp>
    </p:spTree>
    <p:extLst>
      <p:ext uri="{BB962C8B-B14F-4D97-AF65-F5344CB8AC3E}">
        <p14:creationId xmlns:p14="http://schemas.microsoft.com/office/powerpoint/2010/main" val="268336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CD625BF7-ABC0-C6C3-4B4A-2779C21F67A2}"/>
              </a:ext>
            </a:extLst>
          </p:cNvPr>
          <p:cNvSpPr>
            <a:spLocks noGrp="1"/>
          </p:cNvSpPr>
          <p:nvPr>
            <p:ph type="dt" sz="half" idx="10"/>
          </p:nvPr>
        </p:nvSpPr>
        <p:spPr/>
        <p:txBody>
          <a:bodyPr/>
          <a:lstStyle>
            <a:lvl1pPr>
              <a:defRPr/>
            </a:lvl1pPr>
          </a:lstStyle>
          <a:p>
            <a:pPr>
              <a:defRPr/>
            </a:pPr>
            <a:fld id="{2FA91F2F-89C5-1B4B-B8BB-D816866868DD}" type="datetimeFigureOut">
              <a:rPr lang="it-IT"/>
              <a:pPr>
                <a:defRPr/>
              </a:pPr>
              <a:t>26/10/24</a:t>
            </a:fld>
            <a:endParaRPr lang="it-IT"/>
          </a:p>
        </p:txBody>
      </p:sp>
      <p:sp>
        <p:nvSpPr>
          <p:cNvPr id="6" name="Segnaposto piè di pagina 4">
            <a:extLst>
              <a:ext uri="{FF2B5EF4-FFF2-40B4-BE49-F238E27FC236}">
                <a16:creationId xmlns:a16="http://schemas.microsoft.com/office/drawing/2014/main" id="{1C940C12-1294-0FFE-EA7A-BDFA488B3CE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C2D720B-5DED-C07F-7CED-14A8519423AA}"/>
              </a:ext>
            </a:extLst>
          </p:cNvPr>
          <p:cNvSpPr>
            <a:spLocks noGrp="1"/>
          </p:cNvSpPr>
          <p:nvPr>
            <p:ph type="sldNum" sz="quarter" idx="12"/>
          </p:nvPr>
        </p:nvSpPr>
        <p:spPr/>
        <p:txBody>
          <a:bodyPr/>
          <a:lstStyle>
            <a:lvl1pPr>
              <a:defRPr/>
            </a:lvl1pPr>
          </a:lstStyle>
          <a:p>
            <a:pPr>
              <a:defRPr/>
            </a:pPr>
            <a:fld id="{F8316EE7-8725-AF42-BEBF-84F2698C38C8}" type="slidenum">
              <a:rPr lang="it-IT" altLang="it-IT"/>
              <a:pPr>
                <a:defRPr/>
              </a:pPr>
              <a:t>‹N›</a:t>
            </a:fld>
            <a:endParaRPr lang="it-IT" altLang="it-IT"/>
          </a:p>
        </p:txBody>
      </p:sp>
    </p:spTree>
    <p:extLst>
      <p:ext uri="{BB962C8B-B14F-4D97-AF65-F5344CB8AC3E}">
        <p14:creationId xmlns:p14="http://schemas.microsoft.com/office/powerpoint/2010/main" val="2982198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7DB26E89-E870-7C7A-9699-B163F3073780}"/>
              </a:ext>
            </a:extLst>
          </p:cNvPr>
          <p:cNvSpPr>
            <a:spLocks noGrp="1"/>
          </p:cNvSpPr>
          <p:nvPr>
            <p:ph type="dt" sz="half" idx="10"/>
          </p:nvPr>
        </p:nvSpPr>
        <p:spPr/>
        <p:txBody>
          <a:bodyPr/>
          <a:lstStyle>
            <a:lvl1pPr>
              <a:defRPr/>
            </a:lvl1pPr>
          </a:lstStyle>
          <a:p>
            <a:pPr>
              <a:defRPr/>
            </a:pPr>
            <a:fld id="{8AB9E30B-BAC9-F844-B856-100540368B4D}" type="datetimeFigureOut">
              <a:rPr lang="it-IT"/>
              <a:pPr>
                <a:defRPr/>
              </a:pPr>
              <a:t>26/10/24</a:t>
            </a:fld>
            <a:endParaRPr lang="it-IT"/>
          </a:p>
        </p:txBody>
      </p:sp>
      <p:sp>
        <p:nvSpPr>
          <p:cNvPr id="6" name="Segnaposto piè di pagina 4">
            <a:extLst>
              <a:ext uri="{FF2B5EF4-FFF2-40B4-BE49-F238E27FC236}">
                <a16:creationId xmlns:a16="http://schemas.microsoft.com/office/drawing/2014/main" id="{4349605C-736D-08B2-E1B6-475F22455962}"/>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A2DC76C-A065-1E8F-4EDD-95E240B0EEE3}"/>
              </a:ext>
            </a:extLst>
          </p:cNvPr>
          <p:cNvSpPr>
            <a:spLocks noGrp="1"/>
          </p:cNvSpPr>
          <p:nvPr>
            <p:ph type="sldNum" sz="quarter" idx="12"/>
          </p:nvPr>
        </p:nvSpPr>
        <p:spPr/>
        <p:txBody>
          <a:bodyPr/>
          <a:lstStyle>
            <a:lvl1pPr>
              <a:defRPr/>
            </a:lvl1pPr>
          </a:lstStyle>
          <a:p>
            <a:pPr>
              <a:defRPr/>
            </a:pPr>
            <a:fld id="{623ABBDF-E68B-A247-BEAB-5A88392DCA85}" type="slidenum">
              <a:rPr lang="it-IT" altLang="it-IT"/>
              <a:pPr>
                <a:defRPr/>
              </a:pPr>
              <a:t>‹N›</a:t>
            </a:fld>
            <a:endParaRPr lang="it-IT" altLang="it-IT"/>
          </a:p>
        </p:txBody>
      </p:sp>
    </p:spTree>
    <p:extLst>
      <p:ext uri="{BB962C8B-B14F-4D97-AF65-F5344CB8AC3E}">
        <p14:creationId xmlns:p14="http://schemas.microsoft.com/office/powerpoint/2010/main" val="66833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51E5B70-AFA0-9AB5-ABD5-44C61576FEC5}"/>
              </a:ext>
            </a:extLst>
          </p:cNvPr>
          <p:cNvSpPr>
            <a:spLocks noGrp="1"/>
          </p:cNvSpPr>
          <p:nvPr>
            <p:ph type="dt" sz="half" idx="10"/>
          </p:nvPr>
        </p:nvSpPr>
        <p:spPr/>
        <p:txBody>
          <a:bodyPr/>
          <a:lstStyle>
            <a:lvl1pPr>
              <a:defRPr/>
            </a:lvl1pPr>
          </a:lstStyle>
          <a:p>
            <a:pPr>
              <a:defRPr/>
            </a:pPr>
            <a:fld id="{60A9ECA5-D69F-1C45-883C-E8F5A2733381}"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0C091294-CA37-AB5A-00F8-68D99BCAAAF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FDC5849-27FD-0B7D-BFA9-3C3A3E2C2D2F}"/>
              </a:ext>
            </a:extLst>
          </p:cNvPr>
          <p:cNvSpPr>
            <a:spLocks noGrp="1"/>
          </p:cNvSpPr>
          <p:nvPr>
            <p:ph type="sldNum" sz="quarter" idx="12"/>
          </p:nvPr>
        </p:nvSpPr>
        <p:spPr/>
        <p:txBody>
          <a:bodyPr/>
          <a:lstStyle>
            <a:lvl1pPr>
              <a:defRPr/>
            </a:lvl1pPr>
          </a:lstStyle>
          <a:p>
            <a:pPr>
              <a:defRPr/>
            </a:pPr>
            <a:fld id="{2CF1263E-DBB1-8F49-8BBE-7CF61ABB027B}" type="slidenum">
              <a:rPr lang="it-IT" altLang="it-IT"/>
              <a:pPr>
                <a:defRPr/>
              </a:pPr>
              <a:t>‹N›</a:t>
            </a:fld>
            <a:endParaRPr lang="it-IT" altLang="it-IT"/>
          </a:p>
        </p:txBody>
      </p:sp>
    </p:spTree>
    <p:extLst>
      <p:ext uri="{BB962C8B-B14F-4D97-AF65-F5344CB8AC3E}">
        <p14:creationId xmlns:p14="http://schemas.microsoft.com/office/powerpoint/2010/main" val="106258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22FA7F-D4BA-28A5-37B4-62FBBED2EA73}"/>
              </a:ext>
            </a:extLst>
          </p:cNvPr>
          <p:cNvSpPr>
            <a:spLocks noGrp="1"/>
          </p:cNvSpPr>
          <p:nvPr>
            <p:ph type="dt" sz="half" idx="10"/>
          </p:nvPr>
        </p:nvSpPr>
        <p:spPr/>
        <p:txBody>
          <a:bodyPr/>
          <a:lstStyle>
            <a:lvl1pPr>
              <a:defRPr/>
            </a:lvl1pPr>
          </a:lstStyle>
          <a:p>
            <a:pPr>
              <a:defRPr/>
            </a:pPr>
            <a:fld id="{FC60601E-94FF-B542-9B90-D45C9A40C5E2}"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BFD4A33C-06F4-E705-A6E4-DEBBC257FD7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B313FE4-A36C-624C-91D9-0783EEF2C71B}"/>
              </a:ext>
            </a:extLst>
          </p:cNvPr>
          <p:cNvSpPr>
            <a:spLocks noGrp="1"/>
          </p:cNvSpPr>
          <p:nvPr>
            <p:ph type="sldNum" sz="quarter" idx="12"/>
          </p:nvPr>
        </p:nvSpPr>
        <p:spPr/>
        <p:txBody>
          <a:bodyPr/>
          <a:lstStyle>
            <a:lvl1pPr>
              <a:defRPr/>
            </a:lvl1pPr>
          </a:lstStyle>
          <a:p>
            <a:pPr>
              <a:defRPr/>
            </a:pPr>
            <a:fld id="{0A19E7DA-3FAD-1946-A8AF-E4BB3FEF58C3}" type="slidenum">
              <a:rPr lang="it-IT" altLang="it-IT"/>
              <a:pPr>
                <a:defRPr/>
              </a:pPr>
              <a:t>‹N›</a:t>
            </a:fld>
            <a:endParaRPr lang="it-IT" altLang="it-IT"/>
          </a:p>
        </p:txBody>
      </p:sp>
    </p:spTree>
    <p:extLst>
      <p:ext uri="{BB962C8B-B14F-4D97-AF65-F5344CB8AC3E}">
        <p14:creationId xmlns:p14="http://schemas.microsoft.com/office/powerpoint/2010/main" val="381225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690E9D46-07FB-E4CE-E49B-68D481D8B0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25851574-169E-DE90-B27F-A951FEB8074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685A920-0938-D8B7-9584-642C60E915CE}"/>
              </a:ext>
            </a:extLst>
          </p:cNvPr>
          <p:cNvSpPr>
            <a:spLocks noGrp="1" noChangeArrowheads="1"/>
          </p:cNvSpPr>
          <p:nvPr>
            <p:ph type="sldNum" sz="quarter" idx="12"/>
          </p:nvPr>
        </p:nvSpPr>
        <p:spPr>
          <a:ln/>
        </p:spPr>
        <p:txBody>
          <a:bodyPr/>
          <a:lstStyle>
            <a:lvl1pPr>
              <a:defRPr/>
            </a:lvl1pPr>
          </a:lstStyle>
          <a:p>
            <a:pPr>
              <a:defRPr/>
            </a:pPr>
            <a:fld id="{6FD56493-D936-654A-A606-13298CC4255F}" type="slidenum">
              <a:rPr lang="it-IT" altLang="it-IT"/>
              <a:pPr>
                <a:defRPr/>
              </a:pPr>
              <a:t>‹N›</a:t>
            </a:fld>
            <a:endParaRPr lang="it-IT" altLang="it-IT"/>
          </a:p>
        </p:txBody>
      </p:sp>
    </p:spTree>
    <p:extLst>
      <p:ext uri="{BB962C8B-B14F-4D97-AF65-F5344CB8AC3E}">
        <p14:creationId xmlns:p14="http://schemas.microsoft.com/office/powerpoint/2010/main" val="131348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C3ACA124-7ECB-ECC8-5002-251DC5F0AC8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3F5EF6B2-D779-BFDF-5FCC-DE3FE1A0A77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34010353-1A96-3C7E-2606-6615077B0FC8}"/>
              </a:ext>
            </a:extLst>
          </p:cNvPr>
          <p:cNvSpPr>
            <a:spLocks noGrp="1" noChangeArrowheads="1"/>
          </p:cNvSpPr>
          <p:nvPr>
            <p:ph type="sldNum" sz="quarter" idx="12"/>
          </p:nvPr>
        </p:nvSpPr>
        <p:spPr>
          <a:ln/>
        </p:spPr>
        <p:txBody>
          <a:bodyPr/>
          <a:lstStyle>
            <a:lvl1pPr>
              <a:defRPr/>
            </a:lvl1pPr>
          </a:lstStyle>
          <a:p>
            <a:pPr>
              <a:defRPr/>
            </a:pPr>
            <a:fld id="{9D46E730-87F1-EC45-9038-CF9534489511}" type="slidenum">
              <a:rPr lang="it-IT" altLang="it-IT"/>
              <a:pPr>
                <a:defRPr/>
              </a:pPr>
              <a:t>‹N›</a:t>
            </a:fld>
            <a:endParaRPr lang="it-IT" altLang="it-IT"/>
          </a:p>
        </p:txBody>
      </p:sp>
    </p:spTree>
    <p:extLst>
      <p:ext uri="{BB962C8B-B14F-4D97-AF65-F5344CB8AC3E}">
        <p14:creationId xmlns:p14="http://schemas.microsoft.com/office/powerpoint/2010/main" val="168106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72075CA-2733-62E4-590C-6800977247A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33BF0C8B-54F0-8678-09BC-CF240B31112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198B1D61-7364-5883-8A63-39A9F84B0479}"/>
              </a:ext>
            </a:extLst>
          </p:cNvPr>
          <p:cNvSpPr>
            <a:spLocks noGrp="1" noChangeArrowheads="1"/>
          </p:cNvSpPr>
          <p:nvPr>
            <p:ph type="sldNum" sz="quarter" idx="12"/>
          </p:nvPr>
        </p:nvSpPr>
        <p:spPr>
          <a:ln/>
        </p:spPr>
        <p:txBody>
          <a:bodyPr/>
          <a:lstStyle>
            <a:lvl1pPr>
              <a:defRPr/>
            </a:lvl1pPr>
          </a:lstStyle>
          <a:p>
            <a:pPr>
              <a:defRPr/>
            </a:pPr>
            <a:fld id="{0252537C-76CF-3343-8E4F-52750935FDCD}" type="slidenum">
              <a:rPr lang="it-IT" altLang="it-IT"/>
              <a:pPr>
                <a:defRPr/>
              </a:pPr>
              <a:t>‹N›</a:t>
            </a:fld>
            <a:endParaRPr lang="it-IT" altLang="it-IT"/>
          </a:p>
        </p:txBody>
      </p:sp>
    </p:spTree>
    <p:extLst>
      <p:ext uri="{BB962C8B-B14F-4D97-AF65-F5344CB8AC3E}">
        <p14:creationId xmlns:p14="http://schemas.microsoft.com/office/powerpoint/2010/main" val="42395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F39A5725-E2F3-BD0B-E193-0B32D54F8E97}"/>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08F32BDB-72DB-96A0-AD11-FBB899A5375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8B4A0AFD-8AC7-CA33-8E0A-F4CB3C9A27E7}"/>
              </a:ext>
            </a:extLst>
          </p:cNvPr>
          <p:cNvSpPr>
            <a:spLocks noGrp="1" noChangeArrowheads="1"/>
          </p:cNvSpPr>
          <p:nvPr>
            <p:ph type="sldNum" sz="quarter" idx="12"/>
          </p:nvPr>
        </p:nvSpPr>
        <p:spPr>
          <a:ln/>
        </p:spPr>
        <p:txBody>
          <a:bodyPr/>
          <a:lstStyle>
            <a:lvl1pPr>
              <a:defRPr/>
            </a:lvl1pPr>
          </a:lstStyle>
          <a:p>
            <a:pPr>
              <a:defRPr/>
            </a:pPr>
            <a:fld id="{E8E08345-1819-E84C-B5D3-4595B4387E43}" type="slidenum">
              <a:rPr lang="it-IT" altLang="it-IT"/>
              <a:pPr>
                <a:defRPr/>
              </a:pPr>
              <a:t>‹N›</a:t>
            </a:fld>
            <a:endParaRPr lang="it-IT" altLang="it-IT"/>
          </a:p>
        </p:txBody>
      </p:sp>
    </p:spTree>
    <p:extLst>
      <p:ext uri="{BB962C8B-B14F-4D97-AF65-F5344CB8AC3E}">
        <p14:creationId xmlns:p14="http://schemas.microsoft.com/office/powerpoint/2010/main" val="1987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AFEF40-2BB3-F7E1-5815-8C0A9799471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FF680625-A6A8-8B63-3230-53A790BF643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E3399076-7178-EF51-CE01-2FA4897CB0B2}"/>
              </a:ext>
            </a:extLst>
          </p:cNvPr>
          <p:cNvSpPr>
            <a:spLocks noGrp="1" noChangeArrowheads="1"/>
          </p:cNvSpPr>
          <p:nvPr>
            <p:ph type="sldNum" sz="quarter" idx="12"/>
          </p:nvPr>
        </p:nvSpPr>
        <p:spPr>
          <a:ln/>
        </p:spPr>
        <p:txBody>
          <a:bodyPr/>
          <a:lstStyle>
            <a:lvl1pPr>
              <a:defRPr/>
            </a:lvl1pPr>
          </a:lstStyle>
          <a:p>
            <a:pPr>
              <a:defRPr/>
            </a:pPr>
            <a:fld id="{21273F9E-4D8E-6344-BA0B-2A7CCD33CB47}" type="slidenum">
              <a:rPr lang="it-IT" altLang="it-IT"/>
              <a:pPr>
                <a:defRPr/>
              </a:pPr>
              <a:t>‹N›</a:t>
            </a:fld>
            <a:endParaRPr lang="it-IT" altLang="it-IT"/>
          </a:p>
        </p:txBody>
      </p:sp>
    </p:spTree>
    <p:extLst>
      <p:ext uri="{BB962C8B-B14F-4D97-AF65-F5344CB8AC3E}">
        <p14:creationId xmlns:p14="http://schemas.microsoft.com/office/powerpoint/2010/main" val="418368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0F800106-1BDB-3A43-9ABA-9CE96F67126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14620DBE-6E76-665B-043A-ADD92586F69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41E1549-7E5C-717E-68CD-1202D4A362CF}"/>
              </a:ext>
            </a:extLst>
          </p:cNvPr>
          <p:cNvSpPr>
            <a:spLocks noGrp="1" noChangeArrowheads="1"/>
          </p:cNvSpPr>
          <p:nvPr>
            <p:ph type="sldNum" sz="quarter" idx="12"/>
          </p:nvPr>
        </p:nvSpPr>
        <p:spPr>
          <a:ln/>
        </p:spPr>
        <p:txBody>
          <a:bodyPr/>
          <a:lstStyle>
            <a:lvl1pPr>
              <a:defRPr/>
            </a:lvl1pPr>
          </a:lstStyle>
          <a:p>
            <a:pPr>
              <a:defRPr/>
            </a:pPr>
            <a:fld id="{4097D402-7E5A-D54C-881A-6037A142FCC5}" type="slidenum">
              <a:rPr lang="it-IT" altLang="it-IT"/>
              <a:pPr>
                <a:defRPr/>
              </a:pPr>
              <a:t>‹N›</a:t>
            </a:fld>
            <a:endParaRPr lang="it-IT" altLang="it-IT"/>
          </a:p>
        </p:txBody>
      </p:sp>
    </p:spTree>
    <p:extLst>
      <p:ext uri="{BB962C8B-B14F-4D97-AF65-F5344CB8AC3E}">
        <p14:creationId xmlns:p14="http://schemas.microsoft.com/office/powerpoint/2010/main" val="288780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7F108032-6F92-6CE3-109A-B4B0CB5E18B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589F0793-BBEA-14F2-2C78-E56EF803B42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ACF17689-B37F-B1A1-CC57-6C681EFD5650}"/>
              </a:ext>
            </a:extLst>
          </p:cNvPr>
          <p:cNvSpPr>
            <a:spLocks noGrp="1" noChangeArrowheads="1"/>
          </p:cNvSpPr>
          <p:nvPr>
            <p:ph type="sldNum" sz="quarter" idx="12"/>
          </p:nvPr>
        </p:nvSpPr>
        <p:spPr>
          <a:ln/>
        </p:spPr>
        <p:txBody>
          <a:bodyPr/>
          <a:lstStyle>
            <a:lvl1pPr>
              <a:defRPr/>
            </a:lvl1pPr>
          </a:lstStyle>
          <a:p>
            <a:pPr>
              <a:defRPr/>
            </a:pPr>
            <a:fld id="{EE3F60B0-F3D2-BA45-85C4-EAE953C320A5}" type="slidenum">
              <a:rPr lang="it-IT" altLang="it-IT"/>
              <a:pPr>
                <a:defRPr/>
              </a:pPr>
              <a:t>‹N›</a:t>
            </a:fld>
            <a:endParaRPr lang="it-IT" altLang="it-IT"/>
          </a:p>
        </p:txBody>
      </p:sp>
    </p:spTree>
    <p:extLst>
      <p:ext uri="{BB962C8B-B14F-4D97-AF65-F5344CB8AC3E}">
        <p14:creationId xmlns:p14="http://schemas.microsoft.com/office/powerpoint/2010/main" val="323666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8146D2-C3F9-2BA3-601B-0A7BCC246F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6615107D-3B97-2A01-7DF8-F957371131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B43A81DE-F5E0-A530-E10B-6FE3F944331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ltLang="it-IT"/>
          </a:p>
        </p:txBody>
      </p:sp>
      <p:sp>
        <p:nvSpPr>
          <p:cNvPr id="1029" name="Rectangle 5">
            <a:extLst>
              <a:ext uri="{FF2B5EF4-FFF2-40B4-BE49-F238E27FC236}">
                <a16:creationId xmlns:a16="http://schemas.microsoft.com/office/drawing/2014/main" id="{746B94D3-C8FA-C978-535F-9EEB041EAB6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ltLang="it-IT"/>
          </a:p>
        </p:txBody>
      </p:sp>
      <p:sp>
        <p:nvSpPr>
          <p:cNvPr id="1030" name="Rectangle 6">
            <a:extLst>
              <a:ext uri="{FF2B5EF4-FFF2-40B4-BE49-F238E27FC236}">
                <a16:creationId xmlns:a16="http://schemas.microsoft.com/office/drawing/2014/main" id="{B03070F6-4C12-57D5-F470-8853C2A0335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8561AAD-6B12-AA46-B383-56CB2841549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E819EB54-7534-6E2A-83FB-093FCC48C4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a:extLst>
              <a:ext uri="{FF2B5EF4-FFF2-40B4-BE49-F238E27FC236}">
                <a16:creationId xmlns:a16="http://schemas.microsoft.com/office/drawing/2014/main" id="{E592387B-3553-E27D-9C89-F35573EF253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EC6F6EBB-0CB1-88B5-BF20-682D6B048B3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1CE7A68-F444-B04E-ADE6-75A65BC4A038}" type="datetimeFigureOut">
              <a:rPr lang="it-IT"/>
              <a:pPr>
                <a:defRPr/>
              </a:pPr>
              <a:t>26/10/24</a:t>
            </a:fld>
            <a:endParaRPr lang="it-IT"/>
          </a:p>
        </p:txBody>
      </p:sp>
      <p:sp>
        <p:nvSpPr>
          <p:cNvPr id="5" name="Segnaposto piè di pagina 4">
            <a:extLst>
              <a:ext uri="{FF2B5EF4-FFF2-40B4-BE49-F238E27FC236}">
                <a16:creationId xmlns:a16="http://schemas.microsoft.com/office/drawing/2014/main" id="{C8FDA185-B17F-320B-ED46-6F15AD73C48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242738D2-0342-1151-788F-FB1AE900D7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541601A-598A-064A-B792-74CAC47A009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hivandhepatitis.com/hep_b/treatment/exper_clevudine.html" TargetMode="External"/><Relationship Id="rId2" Type="http://schemas.openxmlformats.org/officeDocument/2006/relationships/hyperlink" Target="http://www.hivandhepatitis.com/hep_b/treatment/entecavir.html" TargetMode="External"/><Relationship Id="rId1" Type="http://schemas.openxmlformats.org/officeDocument/2006/relationships/slideLayout" Target="../slideLayouts/slideLayout2.xml"/><Relationship Id="rId4" Type="http://schemas.openxmlformats.org/officeDocument/2006/relationships/hyperlink" Target="http://www.hivandhepatitis.com/hep_b/treatment/ach126443.html"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4686A-D340-ACA2-9A3A-F1AA7D1070DC}"/>
              </a:ext>
            </a:extLst>
          </p:cNvPr>
          <p:cNvSpPr>
            <a:spLocks noGrp="1"/>
          </p:cNvSpPr>
          <p:nvPr>
            <p:ph type="ctrTitle"/>
          </p:nvPr>
        </p:nvSpPr>
        <p:spPr/>
        <p:txBody>
          <a:bodyPr/>
          <a:lstStyle/>
          <a:p>
            <a:r>
              <a:rPr lang="it-IT" dirty="0"/>
              <a:t>Come definisci l’epatite virale</a:t>
            </a:r>
          </a:p>
        </p:txBody>
      </p:sp>
    </p:spTree>
    <p:extLst>
      <p:ext uri="{BB962C8B-B14F-4D97-AF65-F5344CB8AC3E}">
        <p14:creationId xmlns:p14="http://schemas.microsoft.com/office/powerpoint/2010/main" val="410906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B38BF78-3A3F-8E17-92DD-2FE4E661DFD9}"/>
              </a:ext>
            </a:extLst>
          </p:cNvPr>
          <p:cNvSpPr>
            <a:spLocks noChangeArrowheads="1"/>
          </p:cNvSpPr>
          <p:nvPr/>
        </p:nvSpPr>
        <p:spPr bwMode="auto">
          <a:xfrm>
            <a:off x="296863" y="332656"/>
            <a:ext cx="2474912" cy="461963"/>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it-IT" altLang="it-IT" b="1" dirty="0">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Follow - up clinico</a:t>
            </a:r>
          </a:p>
        </p:txBody>
      </p:sp>
      <p:pic>
        <p:nvPicPr>
          <p:cNvPr id="148484" name="Diagramma 4">
            <a:extLst>
              <a:ext uri="{FF2B5EF4-FFF2-40B4-BE49-F238E27FC236}">
                <a16:creationId xmlns:a16="http://schemas.microsoft.com/office/drawing/2014/main" id="{870DCAE2-C990-689A-09C5-13E4531C3C9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009775"/>
            <a:ext cx="5667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80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2">
            <a:extLst>
              <a:ext uri="{FF2B5EF4-FFF2-40B4-BE49-F238E27FC236}">
                <a16:creationId xmlns:a16="http://schemas.microsoft.com/office/drawing/2014/main" id="{65D15004-EE51-EF0E-7CD4-067D65D519ED}"/>
              </a:ext>
            </a:extLst>
          </p:cNvPr>
          <p:cNvSpPr txBox="1">
            <a:spLocks noChangeArrowheads="1"/>
          </p:cNvSpPr>
          <p:nvPr/>
        </p:nvSpPr>
        <p:spPr bwMode="auto">
          <a:xfrm>
            <a:off x="933450" y="2381250"/>
            <a:ext cx="8170827" cy="2677656"/>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400" b="1" dirty="0">
                <a:solidFill>
                  <a:srgbClr val="FF0000"/>
                </a:solidFill>
                <a:latin typeface="Arial" panose="020B0604020202020204" pitchFamily="34" charset="0"/>
              </a:rPr>
              <a:t>Marzo 2015</a:t>
            </a:r>
          </a:p>
          <a:p>
            <a:pPr eaLnBrk="1" hangingPunct="1">
              <a:lnSpc>
                <a:spcPct val="100000"/>
              </a:lnSpc>
              <a:spcBef>
                <a:spcPct val="0"/>
              </a:spcBef>
              <a:buFontTx/>
              <a:buNone/>
              <a:defRPr/>
            </a:pPr>
            <a:r>
              <a:rPr lang="it-IT" altLang="it-IT" sz="1400" dirty="0">
                <a:latin typeface="Arial" panose="020B0604020202020204" pitchFamily="34" charset="0"/>
              </a:rPr>
              <a:t>La paziente ritorna in ambulatorio e lamenta malessere generalizzato associato a sensazione</a:t>
            </a:r>
          </a:p>
          <a:p>
            <a:pPr eaLnBrk="1" hangingPunct="1">
              <a:lnSpc>
                <a:spcPct val="100000"/>
              </a:lnSpc>
              <a:spcBef>
                <a:spcPct val="0"/>
              </a:spcBef>
              <a:buFontTx/>
              <a:buNone/>
              <a:defRPr/>
            </a:pPr>
            <a:r>
              <a:rPr lang="it-IT" altLang="it-IT" sz="1400" dirty="0">
                <a:latin typeface="Arial" panose="020B0604020202020204" pitchFamily="34" charset="0"/>
              </a:rPr>
              <a:t>di «addormentamento» degli arti superiori e inferiori.</a:t>
            </a: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dirty="0">
                <a:latin typeface="Arial" panose="020B0604020202020204" pitchFamily="34" charset="0"/>
              </a:rPr>
              <a:t>L</a:t>
            </a:r>
            <a:r>
              <a:rPr lang="ja-JP" altLang="it-IT" sz="1400">
                <a:latin typeface="Arial" panose="020B0604020202020204" pitchFamily="34" charset="0"/>
              </a:rPr>
              <a:t>’</a:t>
            </a:r>
            <a:r>
              <a:rPr lang="it-IT" altLang="ja-JP" sz="1400" dirty="0">
                <a:latin typeface="Arial" panose="020B0604020202020204" pitchFamily="34" charset="0"/>
              </a:rPr>
              <a:t>esame obiettivo mette in evidenza </a:t>
            </a:r>
            <a:r>
              <a:rPr lang="it-IT" altLang="ja-JP" sz="1400" dirty="0" err="1">
                <a:latin typeface="Arial" panose="020B0604020202020204" pitchFamily="34" charset="0"/>
              </a:rPr>
              <a:t>disestesia</a:t>
            </a:r>
            <a:r>
              <a:rPr lang="it-IT" altLang="ja-JP" sz="1400" dirty="0">
                <a:latin typeface="Arial" panose="020B0604020202020204" pitchFamily="34" charset="0"/>
              </a:rPr>
              <a:t> agli arti superiori e inferiori con associata riduzione</a:t>
            </a:r>
          </a:p>
          <a:p>
            <a:pPr eaLnBrk="1" hangingPunct="1">
              <a:lnSpc>
                <a:spcPct val="100000"/>
              </a:lnSpc>
              <a:spcBef>
                <a:spcPct val="0"/>
              </a:spcBef>
              <a:buFontTx/>
              <a:buNone/>
              <a:defRPr/>
            </a:pPr>
            <a:r>
              <a:rPr lang="it-IT" altLang="it-IT" sz="1400" dirty="0">
                <a:latin typeface="Arial" panose="020B0604020202020204" pitchFamily="34" charset="0"/>
              </a:rPr>
              <a:t>della  </a:t>
            </a:r>
            <a:r>
              <a:rPr lang="it-IT" altLang="it-IT" sz="1400" dirty="0" err="1">
                <a:latin typeface="Arial" panose="020B0604020202020204" pitchFamily="34" charset="0"/>
              </a:rPr>
              <a:t>sensibilita</a:t>
            </a:r>
            <a:r>
              <a:rPr lang="ja-JP" altLang="it-IT" sz="1400">
                <a:latin typeface="Arial" panose="020B0604020202020204" pitchFamily="34" charset="0"/>
              </a:rPr>
              <a:t>’</a:t>
            </a:r>
            <a:r>
              <a:rPr lang="it-IT" altLang="ja-JP" sz="1400" dirty="0">
                <a:latin typeface="Arial" panose="020B0604020202020204" pitchFamily="34" charset="0"/>
              </a:rPr>
              <a:t>.</a:t>
            </a:r>
          </a:p>
          <a:p>
            <a:pPr eaLnBrk="1" hangingPunct="1">
              <a:lnSpc>
                <a:spcPct val="100000"/>
              </a:lnSpc>
              <a:spcBef>
                <a:spcPct val="0"/>
              </a:spcBef>
              <a:buFontTx/>
              <a:buNone/>
              <a:defRPr/>
            </a:pPr>
            <a:r>
              <a:rPr lang="it-IT" altLang="it-IT" sz="1400" dirty="0">
                <a:latin typeface="Arial" panose="020B0604020202020204" pitchFamily="34" charset="0"/>
              </a:rPr>
              <a:t>Pertanto,  veniva prescritta visita neurologica.</a:t>
            </a: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b="1" dirty="0">
                <a:solidFill>
                  <a:srgbClr val="FF0000"/>
                </a:solidFill>
                <a:latin typeface="Arial" panose="020B0604020202020204" pitchFamily="34" charset="0"/>
              </a:rPr>
              <a:t>Consulenza neurologica:</a:t>
            </a:r>
            <a:r>
              <a:rPr lang="ja-JP" altLang="it-IT" sz="1400">
                <a:latin typeface="Arial" panose="020B0604020202020204" pitchFamily="34" charset="0"/>
              </a:rPr>
              <a:t>”</a:t>
            </a:r>
            <a:r>
              <a:rPr lang="it-IT" altLang="ja-JP" sz="1400" dirty="0">
                <a:latin typeface="Arial" panose="020B0604020202020204" pitchFamily="34" charset="0"/>
              </a:rPr>
              <a:t>… l</a:t>
            </a:r>
            <a:r>
              <a:rPr lang="ja-JP" altLang="it-IT" sz="1400">
                <a:latin typeface="Arial" panose="020B0604020202020204" pitchFamily="34" charset="0"/>
              </a:rPr>
              <a:t>’</a:t>
            </a:r>
            <a:r>
              <a:rPr lang="it-IT" altLang="ja-JP" sz="1400" dirty="0">
                <a:latin typeface="Arial" panose="020B0604020202020204" pitchFamily="34" charset="0"/>
              </a:rPr>
              <a:t>esame obiettivo evidenzia due zone di alopecia in sede frontale </a:t>
            </a:r>
            <a:r>
              <a:rPr lang="it-IT" altLang="ja-JP" sz="1400" dirty="0" err="1">
                <a:latin typeface="Arial" panose="020B0604020202020204" pitchFamily="34" charset="0"/>
              </a:rPr>
              <a:t>sn</a:t>
            </a:r>
            <a:r>
              <a:rPr lang="it-IT" altLang="ja-JP" sz="1400" dirty="0">
                <a:latin typeface="Arial" panose="020B0604020202020204" pitchFamily="34" charset="0"/>
              </a:rPr>
              <a:t> e</a:t>
            </a:r>
          </a:p>
          <a:p>
            <a:pPr eaLnBrk="1" hangingPunct="1">
              <a:lnSpc>
                <a:spcPct val="100000"/>
              </a:lnSpc>
              <a:spcBef>
                <a:spcPct val="0"/>
              </a:spcBef>
              <a:buFontTx/>
              <a:buNone/>
              <a:defRPr/>
            </a:pPr>
            <a:r>
              <a:rPr lang="it-IT" altLang="it-IT" sz="1400" dirty="0">
                <a:latin typeface="Arial" panose="020B0604020202020204" pitchFamily="34" charset="0"/>
              </a:rPr>
              <a:t>parietale </a:t>
            </a:r>
            <a:r>
              <a:rPr lang="it-IT" altLang="it-IT" sz="1400" dirty="0" err="1">
                <a:latin typeface="Arial" panose="020B0604020202020204" pitchFamily="34" charset="0"/>
              </a:rPr>
              <a:t>ds</a:t>
            </a:r>
            <a:r>
              <a:rPr lang="it-IT" altLang="it-IT" sz="1400" dirty="0">
                <a:latin typeface="Arial" panose="020B0604020202020204" pitchFamily="34" charset="0"/>
              </a:rPr>
              <a:t>, instabilità posturale, disturbo di concentrazione…..parestesie arti superiori e inferiori..</a:t>
            </a:r>
            <a:r>
              <a:rPr lang="ja-JP" altLang="it-IT" sz="1400">
                <a:latin typeface="Arial" panose="020B0604020202020204" pitchFamily="34" charset="0"/>
              </a:rPr>
              <a:t>”</a:t>
            </a:r>
            <a:endParaRPr lang="it-IT" altLang="ja-JP" sz="1400" dirty="0">
              <a:latin typeface="Arial" panose="020B0604020202020204" pitchFamily="34" charset="0"/>
            </a:endParaRP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dirty="0">
                <a:latin typeface="Arial" panose="020B0604020202020204" pitchFamily="34" charset="0"/>
              </a:rPr>
              <a:t>Veniva posta indicazione ad effettuare </a:t>
            </a:r>
            <a:r>
              <a:rPr lang="it-IT" altLang="it-IT" sz="1400" dirty="0" err="1">
                <a:latin typeface="Arial" panose="020B0604020202020204" pitchFamily="34" charset="0"/>
              </a:rPr>
              <a:t>Tomoscintigrafia</a:t>
            </a:r>
            <a:r>
              <a:rPr lang="it-IT" altLang="it-IT" sz="1400" dirty="0">
                <a:latin typeface="Arial" panose="020B0604020202020204" pitchFamily="34" charset="0"/>
              </a:rPr>
              <a:t> cerebrale SPET</a:t>
            </a:r>
          </a:p>
        </p:txBody>
      </p:sp>
      <p:pic>
        <p:nvPicPr>
          <p:cNvPr id="149508" name="Immagine 4">
            <a:extLst>
              <a:ext uri="{FF2B5EF4-FFF2-40B4-BE49-F238E27FC236}">
                <a16:creationId xmlns:a16="http://schemas.microsoft.com/office/drawing/2014/main" id="{35258E49-7A5E-4CAE-2A87-9031F2F6F1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1236663"/>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3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Diagramma 4">
            <a:extLst>
              <a:ext uri="{FF2B5EF4-FFF2-40B4-BE49-F238E27FC236}">
                <a16:creationId xmlns:a16="http://schemas.microsoft.com/office/drawing/2014/main" id="{1662343F-292A-73A5-6482-CA4DCEEF8CA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867025"/>
            <a:ext cx="7143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Immagine 6">
            <a:extLst>
              <a:ext uri="{FF2B5EF4-FFF2-40B4-BE49-F238E27FC236}">
                <a16:creationId xmlns:a16="http://schemas.microsoft.com/office/drawing/2014/main" id="{F2A967EC-2183-72FD-D378-5C7930804F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563" y="1147763"/>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Diagramma 7">
            <a:extLst>
              <a:ext uri="{FF2B5EF4-FFF2-40B4-BE49-F238E27FC236}">
                <a16:creationId xmlns:a16="http://schemas.microsoft.com/office/drawing/2014/main" id="{468276F6-0870-7705-047A-E46843D0AEF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238250"/>
            <a:ext cx="714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5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olo 1">
            <a:extLst>
              <a:ext uri="{FF2B5EF4-FFF2-40B4-BE49-F238E27FC236}">
                <a16:creationId xmlns:a16="http://schemas.microsoft.com/office/drawing/2014/main" id="{38A7E59B-AB6E-192B-B5FD-11C30D14C05E}"/>
              </a:ext>
            </a:extLst>
          </p:cNvPr>
          <p:cNvSpPr>
            <a:spLocks noGrp="1" noChangeArrowheads="1"/>
          </p:cNvSpPr>
          <p:nvPr>
            <p:ph type="title"/>
          </p:nvPr>
        </p:nvSpPr>
        <p:spPr>
          <a:xfrm>
            <a:off x="565150" y="332656"/>
            <a:ext cx="7886700" cy="993775"/>
          </a:xfrm>
        </p:spPr>
        <p:txBody>
          <a:bodyPr/>
          <a:lstStyle/>
          <a:p>
            <a:pPr eaLnBrk="1" hangingPunct="1"/>
            <a:r>
              <a:rPr lang="it-IT" altLang="it-IT" sz="2700" b="1" dirty="0"/>
              <a:t>Biopsia epatica</a:t>
            </a:r>
            <a:br>
              <a:rPr lang="it-IT" altLang="it-IT" sz="2700" b="1" dirty="0"/>
            </a:br>
            <a:r>
              <a:rPr lang="it-IT" altLang="it-IT" sz="1800" b="1" dirty="0"/>
              <a:t>Marzo 2015</a:t>
            </a:r>
          </a:p>
        </p:txBody>
      </p:sp>
      <p:sp>
        <p:nvSpPr>
          <p:cNvPr id="25603" name="CasellaDiTesto 2">
            <a:extLst>
              <a:ext uri="{FF2B5EF4-FFF2-40B4-BE49-F238E27FC236}">
                <a16:creationId xmlns:a16="http://schemas.microsoft.com/office/drawing/2014/main" id="{4F57FC57-1156-09D6-5E0A-19AE7FDEF1B0}"/>
              </a:ext>
            </a:extLst>
          </p:cNvPr>
          <p:cNvSpPr txBox="1">
            <a:spLocks noChangeArrowheads="1"/>
          </p:cNvSpPr>
          <p:nvPr/>
        </p:nvSpPr>
        <p:spPr bwMode="auto">
          <a:xfrm>
            <a:off x="889000" y="2635250"/>
            <a:ext cx="7229475" cy="337207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eaLnBrk="1" hangingPunct="1">
              <a:lnSpc>
                <a:spcPct val="150000"/>
              </a:lnSpc>
              <a:spcBef>
                <a:spcPct val="0"/>
              </a:spcBef>
              <a:buFontTx/>
              <a:buNone/>
              <a:defRPr/>
            </a:pPr>
            <a:r>
              <a:rPr lang="it-IT" altLang="it-IT" sz="1600" b="1" dirty="0">
                <a:latin typeface="Times New Roman" panose="02020603050405020304" pitchFamily="18" charset="0"/>
                <a:cs typeface="Times New Roman" panose="02020603050405020304" pitchFamily="18" charset="0"/>
              </a:rPr>
              <a:t>Esame </a:t>
            </a:r>
            <a:r>
              <a:rPr lang="it-IT" altLang="it-IT" sz="1600" b="1" dirty="0" err="1">
                <a:latin typeface="Times New Roman" panose="02020603050405020304" pitchFamily="18" charset="0"/>
                <a:cs typeface="Times New Roman" panose="02020603050405020304" pitchFamily="18" charset="0"/>
              </a:rPr>
              <a:t>macrosopico</a:t>
            </a:r>
            <a:r>
              <a:rPr lang="it-IT" altLang="it-IT" sz="1600" b="1" dirty="0">
                <a:latin typeface="Times New Roman" panose="02020603050405020304" pitchFamily="18" charset="0"/>
                <a:cs typeface="Times New Roman" panose="02020603050405020304" pitchFamily="18" charset="0"/>
              </a:rPr>
              <a:t>:</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Architettura acinare conservata. Infiltrato infiammatorio cronico negli spazi porto-biliari di entità moderata con focale attività di interfaccia. Focolai infiammatori intra-lobulari.</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Steatosi di tipo </a:t>
            </a:r>
            <a:r>
              <a:rPr lang="it-IT" altLang="it-IT" sz="1600" dirty="0" err="1">
                <a:latin typeface="Times New Roman" panose="02020603050405020304" pitchFamily="18" charset="0"/>
                <a:cs typeface="Times New Roman" panose="02020603050405020304" pitchFamily="18" charset="0"/>
              </a:rPr>
              <a:t>macrovacuolare</a:t>
            </a:r>
            <a:r>
              <a:rPr lang="it-IT" altLang="it-IT" sz="1600" dirty="0">
                <a:latin typeface="Times New Roman" panose="02020603050405020304" pitchFamily="18" charset="0"/>
                <a:cs typeface="Times New Roman" panose="02020603050405020304" pitchFamily="18" charset="0"/>
              </a:rPr>
              <a:t> in circa il 5% degli </a:t>
            </a:r>
            <a:r>
              <a:rPr lang="it-IT" altLang="it-IT" sz="1600" dirty="0" err="1">
                <a:latin typeface="Times New Roman" panose="02020603050405020304" pitchFamily="18" charset="0"/>
                <a:cs typeface="Times New Roman" panose="02020603050405020304" pitchFamily="18" charset="0"/>
              </a:rPr>
              <a:t>epatocoti</a:t>
            </a:r>
            <a:r>
              <a:rPr lang="it-IT" altLang="it-IT" sz="1600" dirty="0">
                <a:latin typeface="Times New Roman" panose="02020603050405020304" pitchFamily="18" charset="0"/>
                <a:cs typeface="Times New Roman" panose="02020603050405020304" pitchFamily="18" charset="0"/>
              </a:rPr>
              <a:t>.</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Aspetti di congestione sinusoidale e di fibrosi portale, peri-portale e pei-sinusoidale.</a:t>
            </a:r>
          </a:p>
          <a:p>
            <a:pPr algn="just" eaLnBrk="1" hangingPunct="1">
              <a:lnSpc>
                <a:spcPct val="150000"/>
              </a:lnSpc>
              <a:spcBef>
                <a:spcPct val="0"/>
              </a:spcBef>
              <a:buFontTx/>
              <a:buNone/>
              <a:defRPr/>
            </a:pPr>
            <a:endParaRPr lang="it-IT" altLang="it-IT" sz="1600" dirty="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defRPr/>
            </a:pPr>
            <a:r>
              <a:rPr lang="it-IT" altLang="it-IT" sz="1600" b="1" dirty="0">
                <a:latin typeface="Times New Roman" panose="02020603050405020304" pitchFamily="18" charset="0"/>
                <a:cs typeface="Times New Roman" panose="02020603050405020304" pitchFamily="18" charset="0"/>
              </a:rPr>
              <a:t>Diagnosi:</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Quadro compatibile con epatite cronica in fase di </a:t>
            </a:r>
            <a:r>
              <a:rPr lang="it-IT" altLang="it-IT" sz="1600" b="1" dirty="0">
                <a:solidFill>
                  <a:srgbClr val="FF0000"/>
                </a:solidFill>
                <a:latin typeface="Times New Roman" panose="02020603050405020304" pitchFamily="18" charset="0"/>
                <a:cs typeface="Times New Roman" panose="02020603050405020304" pitchFamily="18" charset="0"/>
              </a:rPr>
              <a:t>attività lieve.</a:t>
            </a:r>
          </a:p>
        </p:txBody>
      </p:sp>
    </p:spTree>
    <p:extLst>
      <p:ext uri="{BB962C8B-B14F-4D97-AF65-F5344CB8AC3E}">
        <p14:creationId xmlns:p14="http://schemas.microsoft.com/office/powerpoint/2010/main" val="429491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Immagine 2">
            <a:extLst>
              <a:ext uri="{FF2B5EF4-FFF2-40B4-BE49-F238E27FC236}">
                <a16:creationId xmlns:a16="http://schemas.microsoft.com/office/drawing/2014/main" id="{267D7A30-21BA-1231-A2D1-3E71FFDD1A8D}"/>
              </a:ext>
            </a:extLst>
          </p:cNvPr>
          <p:cNvPicPr>
            <a:picLocks noChangeAspect="1"/>
          </p:cNvPicPr>
          <p:nvPr/>
        </p:nvPicPr>
        <p:blipFill>
          <a:blip r:embed="rId2">
            <a:extLst>
              <a:ext uri="{28A0092B-C50C-407E-A947-70E740481C1C}">
                <a14:useLocalDpi xmlns:a14="http://schemas.microsoft.com/office/drawing/2010/main" val="0"/>
              </a:ext>
            </a:extLst>
          </a:blip>
          <a:srcRect b="5022"/>
          <a:stretch>
            <a:fillRect/>
          </a:stretch>
        </p:blipFill>
        <p:spPr bwMode="auto">
          <a:xfrm>
            <a:off x="355600" y="1282700"/>
            <a:ext cx="213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Immagine 3">
            <a:extLst>
              <a:ext uri="{FF2B5EF4-FFF2-40B4-BE49-F238E27FC236}">
                <a16:creationId xmlns:a16="http://schemas.microsoft.com/office/drawing/2014/main" id="{F85D68AA-88F0-9A04-803C-3239BAF672D9}"/>
              </a:ext>
            </a:extLst>
          </p:cNvPr>
          <p:cNvPicPr>
            <a:picLocks noChangeAspect="1"/>
          </p:cNvPicPr>
          <p:nvPr/>
        </p:nvPicPr>
        <p:blipFill>
          <a:blip r:embed="rId3">
            <a:extLst>
              <a:ext uri="{28A0092B-C50C-407E-A947-70E740481C1C}">
                <a14:useLocalDpi xmlns:a14="http://schemas.microsoft.com/office/drawing/2010/main" val="0"/>
              </a:ext>
            </a:extLst>
          </a:blip>
          <a:srcRect b="5045"/>
          <a:stretch>
            <a:fillRect/>
          </a:stretch>
        </p:blipFill>
        <p:spPr bwMode="auto">
          <a:xfrm>
            <a:off x="2603500" y="1282700"/>
            <a:ext cx="21431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Immagine 4">
            <a:extLst>
              <a:ext uri="{FF2B5EF4-FFF2-40B4-BE49-F238E27FC236}">
                <a16:creationId xmlns:a16="http://schemas.microsoft.com/office/drawing/2014/main" id="{CBE3FF2B-E8CC-8657-DAD4-9F6534C3E069}"/>
              </a:ext>
            </a:extLst>
          </p:cNvPr>
          <p:cNvPicPr>
            <a:picLocks noChangeAspect="1"/>
          </p:cNvPicPr>
          <p:nvPr/>
        </p:nvPicPr>
        <p:blipFill>
          <a:blip r:embed="rId4">
            <a:extLst>
              <a:ext uri="{28A0092B-C50C-407E-A947-70E740481C1C}">
                <a14:useLocalDpi xmlns:a14="http://schemas.microsoft.com/office/drawing/2010/main" val="0"/>
              </a:ext>
            </a:extLst>
          </a:blip>
          <a:srcRect b="5298"/>
          <a:stretch>
            <a:fillRect/>
          </a:stretch>
        </p:blipFill>
        <p:spPr bwMode="auto">
          <a:xfrm>
            <a:off x="4799013" y="1282700"/>
            <a:ext cx="17557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Immagine 5">
            <a:extLst>
              <a:ext uri="{FF2B5EF4-FFF2-40B4-BE49-F238E27FC236}">
                <a16:creationId xmlns:a16="http://schemas.microsoft.com/office/drawing/2014/main" id="{424F6034-28F9-AFBB-4E5E-A019AD09D4EA}"/>
              </a:ext>
            </a:extLst>
          </p:cNvPr>
          <p:cNvPicPr>
            <a:picLocks noChangeAspect="1"/>
          </p:cNvPicPr>
          <p:nvPr/>
        </p:nvPicPr>
        <p:blipFill>
          <a:blip r:embed="rId5">
            <a:extLst>
              <a:ext uri="{28A0092B-C50C-407E-A947-70E740481C1C}">
                <a14:useLocalDpi xmlns:a14="http://schemas.microsoft.com/office/drawing/2010/main" val="0"/>
              </a:ext>
            </a:extLst>
          </a:blip>
          <a:srcRect b="10719"/>
          <a:stretch>
            <a:fillRect/>
          </a:stretch>
        </p:blipFill>
        <p:spPr bwMode="auto">
          <a:xfrm>
            <a:off x="6727825" y="1255713"/>
            <a:ext cx="2143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2" descr="Risultati immagini per spect encefalo normale">
            <a:extLst>
              <a:ext uri="{FF2B5EF4-FFF2-40B4-BE49-F238E27FC236}">
                <a16:creationId xmlns:a16="http://schemas.microsoft.com/office/drawing/2014/main" id="{2DA899F3-7C45-4A6E-DE0B-81171982C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982" t="-63664" r="210522" b="110435"/>
          <a:stretch>
            <a:fillRect/>
          </a:stretch>
        </p:blipFill>
        <p:spPr bwMode="auto">
          <a:xfrm>
            <a:off x="117475" y="-1171575"/>
            <a:ext cx="16224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3" name="Picture 4" descr="Risultati immagini per spect encefalo normale">
            <a:extLst>
              <a:ext uri="{FF2B5EF4-FFF2-40B4-BE49-F238E27FC236}">
                <a16:creationId xmlns:a16="http://schemas.microsoft.com/office/drawing/2014/main" id="{79F80A1E-7C79-1C3D-B146-737A836DB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461" r="67287" b="46471"/>
          <a:stretch>
            <a:fillRect/>
          </a:stretch>
        </p:blipFill>
        <p:spPr bwMode="auto">
          <a:xfrm>
            <a:off x="7027863" y="3403600"/>
            <a:ext cx="18478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4" name="Immagine 8">
            <a:extLst>
              <a:ext uri="{FF2B5EF4-FFF2-40B4-BE49-F238E27FC236}">
                <a16:creationId xmlns:a16="http://schemas.microsoft.com/office/drawing/2014/main" id="{E991DEF0-5C64-1B2A-0337-EEEAC19C1128}"/>
              </a:ext>
            </a:extLst>
          </p:cNvPr>
          <p:cNvPicPr>
            <a:picLocks noChangeAspect="1"/>
          </p:cNvPicPr>
          <p:nvPr/>
        </p:nvPicPr>
        <p:blipFill>
          <a:blip r:embed="rId7">
            <a:extLst>
              <a:ext uri="{28A0092B-C50C-407E-A947-70E740481C1C}">
                <a14:useLocalDpi xmlns:a14="http://schemas.microsoft.com/office/drawing/2010/main" val="0"/>
              </a:ext>
            </a:extLst>
          </a:blip>
          <a:srcRect l="34846" t="44994" r="50401" b="38370"/>
          <a:stretch>
            <a:fillRect/>
          </a:stretch>
        </p:blipFill>
        <p:spPr bwMode="auto">
          <a:xfrm>
            <a:off x="5183188" y="3386138"/>
            <a:ext cx="1774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C2C5D494-AEBD-9E7B-522B-8F0C554E28DD}"/>
              </a:ext>
            </a:extLst>
          </p:cNvPr>
          <p:cNvSpPr txBox="1">
            <a:spLocks noChangeArrowheads="1"/>
          </p:cNvSpPr>
          <p:nvPr/>
        </p:nvSpPr>
        <p:spPr bwMode="auto">
          <a:xfrm>
            <a:off x="7118350" y="5048250"/>
            <a:ext cx="1687513" cy="276225"/>
          </a:xfrm>
          <a:prstGeom prst="rect">
            <a:avLst/>
          </a:prstGeom>
          <a:gradFill rotWithShape="1">
            <a:gsLst>
              <a:gs pos="0">
                <a:srgbClr val="6083CB"/>
              </a:gs>
              <a:gs pos="50000">
                <a:srgbClr val="3E70CA"/>
              </a:gs>
              <a:gs pos="100000">
                <a:srgbClr val="2E61BA"/>
              </a:gs>
            </a:gsLst>
            <a:lin ang="5400000"/>
          </a:gradFill>
          <a:ln>
            <a:noFill/>
          </a:ln>
          <a:effectLst>
            <a:outerShdw blurRad="63500" dist="19050" dir="5400000" algn="ctr" rotWithShape="0">
              <a:srgbClr val="000000">
                <a:alpha val="62999"/>
              </a:srgbClr>
            </a:outerShdw>
          </a:effectLst>
        </p:spPr>
        <p:txBody>
          <a:bodyPr>
            <a:spAutoFit/>
          </a:bodyPr>
          <a:lstStyle/>
          <a:p>
            <a:pPr algn="ctr" eaLnBrk="1" hangingPunct="1">
              <a:defRPr/>
            </a:pPr>
            <a:r>
              <a:rPr lang="it-IT" sz="1200" dirty="0">
                <a:solidFill>
                  <a:schemeClr val="lt1"/>
                </a:solidFill>
                <a:latin typeface="+mn-lt"/>
              </a:rPr>
              <a:t>NORMALE</a:t>
            </a:r>
          </a:p>
        </p:txBody>
      </p:sp>
      <p:sp>
        <p:nvSpPr>
          <p:cNvPr id="11" name="CasellaDiTesto 10">
            <a:extLst>
              <a:ext uri="{FF2B5EF4-FFF2-40B4-BE49-F238E27FC236}">
                <a16:creationId xmlns:a16="http://schemas.microsoft.com/office/drawing/2014/main" id="{21B5EB9F-3B86-3D70-937B-B0414C870122}"/>
              </a:ext>
            </a:extLst>
          </p:cNvPr>
          <p:cNvSpPr txBox="1">
            <a:spLocks noChangeArrowheads="1"/>
          </p:cNvSpPr>
          <p:nvPr/>
        </p:nvSpPr>
        <p:spPr bwMode="auto">
          <a:xfrm>
            <a:off x="5226050" y="5048250"/>
            <a:ext cx="1689100" cy="276225"/>
          </a:xfrm>
          <a:prstGeom prst="rect">
            <a:avLst/>
          </a:prstGeom>
          <a:solidFill>
            <a:srgbClr val="FF0000"/>
          </a:solidFill>
          <a:ln>
            <a:noFill/>
          </a:ln>
          <a:effectLst>
            <a:outerShdw blurRad="63500" dist="19050" dir="5400000" algn="ctr" rotWithShape="0">
              <a:srgbClr val="000000">
                <a:alpha val="62999"/>
              </a:srgbClr>
            </a:outerShdw>
          </a:effectLst>
        </p:spPr>
        <p:txBody>
          <a:bodyPr>
            <a:spAutoFit/>
          </a:bodyPr>
          <a:lstStyle/>
          <a:p>
            <a:pPr algn="ctr" eaLnBrk="1" hangingPunct="1">
              <a:defRPr/>
            </a:pPr>
            <a:r>
              <a:rPr lang="it-IT" sz="1200" dirty="0">
                <a:solidFill>
                  <a:schemeClr val="lt1"/>
                </a:solidFill>
                <a:latin typeface="+mn-lt"/>
              </a:rPr>
              <a:t>VASCULITE</a:t>
            </a:r>
          </a:p>
        </p:txBody>
      </p:sp>
      <p:sp>
        <p:nvSpPr>
          <p:cNvPr id="26634" name="CasellaDiTesto 11">
            <a:extLst>
              <a:ext uri="{FF2B5EF4-FFF2-40B4-BE49-F238E27FC236}">
                <a16:creationId xmlns:a16="http://schemas.microsoft.com/office/drawing/2014/main" id="{10C25F44-2658-CAE7-4556-6970BC807380}"/>
              </a:ext>
            </a:extLst>
          </p:cNvPr>
          <p:cNvSpPr txBox="1">
            <a:spLocks noChangeArrowheads="1"/>
          </p:cNvSpPr>
          <p:nvPr/>
        </p:nvSpPr>
        <p:spPr bwMode="auto">
          <a:xfrm>
            <a:off x="315913" y="3894138"/>
            <a:ext cx="4768850" cy="133826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a:latin typeface="Arial" panose="020B0604020202020204" pitchFamily="34" charset="0"/>
              </a:rPr>
              <a:t>…riduzione della fissazione corticale del radiofarmaco in sede frontale e parietale bilaterale, lievemente più evidente a ds. </a:t>
            </a:r>
          </a:p>
          <a:p>
            <a:pPr eaLnBrk="1" hangingPunct="1">
              <a:lnSpc>
                <a:spcPct val="100000"/>
              </a:lnSpc>
              <a:spcBef>
                <a:spcPct val="0"/>
              </a:spcBef>
              <a:buFontTx/>
              <a:buNone/>
              <a:defRPr/>
            </a:pPr>
            <a:r>
              <a:rPr lang="it-IT" altLang="it-IT" sz="1350">
                <a:solidFill>
                  <a:srgbClr val="FF0000"/>
                </a:solidFill>
                <a:latin typeface="Arial" panose="020B0604020202020204" pitchFamily="34" charset="0"/>
              </a:rPr>
              <a:t>Conclusioni: </a:t>
            </a:r>
            <a:r>
              <a:rPr lang="ja-JP" altLang="it-IT" sz="1350">
                <a:latin typeface="Arial" panose="020B0604020202020204" pitchFamily="34" charset="0"/>
              </a:rPr>
              <a:t>“</a:t>
            </a:r>
            <a:r>
              <a:rPr lang="it-IT" altLang="ja-JP" sz="1350">
                <a:latin typeface="Arial" panose="020B0604020202020204" pitchFamily="34" charset="0"/>
              </a:rPr>
              <a:t>riduzione della perfusione cerebrale nelle sedi sopramenzionate. Il quadro osservato </a:t>
            </a:r>
          </a:p>
          <a:p>
            <a:pPr eaLnBrk="1" hangingPunct="1">
              <a:lnSpc>
                <a:spcPct val="100000"/>
              </a:lnSpc>
              <a:spcBef>
                <a:spcPct val="0"/>
              </a:spcBef>
              <a:buFontTx/>
              <a:buNone/>
              <a:defRPr/>
            </a:pPr>
            <a:r>
              <a:rPr lang="it-IT" altLang="it-IT" sz="1350">
                <a:latin typeface="Arial" panose="020B0604020202020204" pitchFamily="34" charset="0"/>
              </a:rPr>
              <a:t>orienta verso </a:t>
            </a:r>
            <a:r>
              <a:rPr lang="it-IT" altLang="it-IT" sz="1350">
                <a:solidFill>
                  <a:srgbClr val="FF0000"/>
                </a:solidFill>
                <a:latin typeface="Arial" panose="020B0604020202020204" pitchFamily="34" charset="0"/>
              </a:rPr>
              <a:t>una genesi vascolare dei deficit descritti</a:t>
            </a:r>
            <a:r>
              <a:rPr lang="ja-JP" altLang="it-IT" sz="1350">
                <a:latin typeface="Arial" panose="020B0604020202020204" pitchFamily="34" charset="0"/>
              </a:rPr>
              <a:t>”</a:t>
            </a:r>
            <a:r>
              <a:rPr lang="it-IT" altLang="ja-JP" sz="1350">
                <a:latin typeface="Arial" panose="020B0604020202020204" pitchFamily="34" charset="0"/>
              </a:rPr>
              <a:t>.</a:t>
            </a:r>
            <a:endParaRPr lang="it-IT" altLang="it-IT" sz="1350">
              <a:latin typeface="Arial" panose="020B0604020202020204" pitchFamily="34" charset="0"/>
            </a:endParaRPr>
          </a:p>
        </p:txBody>
      </p:sp>
    </p:spTree>
    <p:extLst>
      <p:ext uri="{BB962C8B-B14F-4D97-AF65-F5344CB8AC3E}">
        <p14:creationId xmlns:p14="http://schemas.microsoft.com/office/powerpoint/2010/main" val="264265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itolo 1">
            <a:extLst>
              <a:ext uri="{FF2B5EF4-FFF2-40B4-BE49-F238E27FC236}">
                <a16:creationId xmlns:a16="http://schemas.microsoft.com/office/drawing/2014/main" id="{440C4D92-411D-4CB6-5D71-A3D8AA28CD4B}"/>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05D525F5-C6E4-CA37-540C-3A01A64CEA17}"/>
              </a:ext>
            </a:extLst>
          </p:cNvPr>
          <p:cNvSpPr txBox="1">
            <a:spLocks noChangeArrowheads="1"/>
          </p:cNvSpPr>
          <p:nvPr/>
        </p:nvSpPr>
        <p:spPr bwMode="auto">
          <a:xfrm>
            <a:off x="985838" y="2289175"/>
            <a:ext cx="71723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Considerare sempre nella diagnosi differenziale dei quadri clinici “</a:t>
            </a:r>
            <a:r>
              <a:rPr lang="it-IT" altLang="ja-JP" sz="1500">
                <a:ea typeface="MS PGothic" panose="020B0600070205080204" pitchFamily="34" charset="-128"/>
              </a:rPr>
              <a:t>simil influenzali</a:t>
            </a:r>
            <a:r>
              <a:rPr lang="it-IT" altLang="it-IT" sz="1500">
                <a:ea typeface="MS PGothic" panose="020B0600070205080204" pitchFamily="34" charset="-128"/>
              </a:rPr>
              <a:t>”</a:t>
            </a:r>
            <a:r>
              <a:rPr lang="it-IT" altLang="ja-JP" sz="1500">
                <a:ea typeface="MS PGothic" panose="020B0600070205080204" pitchFamily="34" charset="-128"/>
              </a:rPr>
              <a:t>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Anche con bassi valori di criocrito valutare possibili localizzazioni di danno d</a:t>
            </a:r>
            <a:r>
              <a:rPr lang="ja-JP" altLang="it-IT" sz="1500">
                <a:ea typeface="MS PGothic" panose="020B0600070205080204" pitchFamily="34" charset="-128"/>
              </a:rPr>
              <a:t>’</a:t>
            </a:r>
            <a:r>
              <a:rPr lang="it-IT" altLang="ja-JP" sz="1500">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Accurata raccolta dell</a:t>
            </a:r>
            <a:r>
              <a:rPr lang="ja-JP" altLang="it-IT" sz="1500">
                <a:ea typeface="MS PGothic" panose="020B0600070205080204" pitchFamily="34" charset="-128"/>
              </a:rPr>
              <a:t>’</a:t>
            </a:r>
            <a:r>
              <a:rPr lang="it-IT" altLang="ja-JP" sz="1500">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1271027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1" end="1"/>
                                            </p:txEl>
                                          </p:spTgt>
                                        </p:tgtEl>
                                        <p:attrNameLst>
                                          <p:attrName>style.color</p:attrName>
                                        </p:attrNameLst>
                                      </p:cBhvr>
                                      <p:to>
                                        <a:srgbClr val="C00000"/>
                                      </p:to>
                                    </p:animClr>
                                    <p:animClr clrSpc="rgb" dir="cw">
                                      <p:cBhvr>
                                        <p:cTn id="7" dur="500" fill="hold"/>
                                        <p:tgtEl>
                                          <p:spTgt spid="33795">
                                            <p:txEl>
                                              <p:pRg st="1" end="1"/>
                                            </p:txEl>
                                          </p:spTgt>
                                        </p:tgtEl>
                                        <p:attrNameLst>
                                          <p:attrName>fillcolor</p:attrName>
                                        </p:attrNameLst>
                                      </p:cBhvr>
                                      <p:to>
                                        <a:srgbClr val="C00000"/>
                                      </p:to>
                                    </p:animClr>
                                    <p:set>
                                      <p:cBhvr>
                                        <p:cTn id="8" dur="500" fill="hold"/>
                                        <p:tgtEl>
                                          <p:spTgt spid="33795">
                                            <p:txEl>
                                              <p:pRg st="1" end="1"/>
                                            </p:txEl>
                                          </p:spTgt>
                                        </p:tgtEl>
                                        <p:attrNameLst>
                                          <p:attrName>fill.type</p:attrName>
                                        </p:attrNameLst>
                                      </p:cBhvr>
                                      <p:to>
                                        <p:strVal val="solid"/>
                                      </p:to>
                                    </p:set>
                                    <p:anim to="1.5" calcmode="lin" valueType="num">
                                      <p:cBhvr override="childStyle">
                                        <p:cTn id="9" dur="500" fill="hold"/>
                                        <p:tgtEl>
                                          <p:spTgt spid="3379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itolo 1">
            <a:extLst>
              <a:ext uri="{FF2B5EF4-FFF2-40B4-BE49-F238E27FC236}">
                <a16:creationId xmlns:a16="http://schemas.microsoft.com/office/drawing/2014/main" id="{201F562F-22CC-4187-4C06-70954630F795}"/>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6173A275-69A2-B844-BEA2-35C758B85487}"/>
              </a:ext>
            </a:extLst>
          </p:cNvPr>
          <p:cNvSpPr txBox="1">
            <a:spLocks noChangeArrowheads="1"/>
          </p:cNvSpPr>
          <p:nvPr/>
        </p:nvSpPr>
        <p:spPr bwMode="auto">
          <a:xfrm>
            <a:off x="1035050" y="2774950"/>
            <a:ext cx="7170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Considerare sempre nella diagnosi differenziale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Anche con bassi valori di criocrito valutare possibili localizzazioni d</a:t>
            </a:r>
            <a:r>
              <a:rPr lang="ja-JP" altLang="it-IT" sz="1500">
                <a:ea typeface="MS PGothic" panose="020B0600070205080204" pitchFamily="34" charset="-128"/>
              </a:rPr>
              <a:t>’</a:t>
            </a:r>
            <a:r>
              <a:rPr lang="it-IT" altLang="ja-JP" sz="1500">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Accurata raccolta dell</a:t>
            </a:r>
            <a:r>
              <a:rPr lang="ja-JP" altLang="it-IT" sz="1500">
                <a:solidFill>
                  <a:srgbClr val="AFABAB"/>
                </a:solidFill>
                <a:ea typeface="MS PGothic" panose="020B0600070205080204" pitchFamily="34" charset="-128"/>
              </a:rPr>
              <a:t>’</a:t>
            </a:r>
            <a:r>
              <a:rPr lang="it-IT" altLang="ja-JP" sz="1500">
                <a:solidFill>
                  <a:srgbClr val="AFABAB"/>
                </a:solidFill>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387411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3" end="3"/>
                                            </p:txEl>
                                          </p:spTgt>
                                        </p:tgtEl>
                                        <p:attrNameLst>
                                          <p:attrName>style.color</p:attrName>
                                        </p:attrNameLst>
                                      </p:cBhvr>
                                      <p:to>
                                        <a:srgbClr val="C00000"/>
                                      </p:to>
                                    </p:animClr>
                                    <p:animClr clrSpc="rgb" dir="cw">
                                      <p:cBhvr>
                                        <p:cTn id="7" dur="500" fill="hold"/>
                                        <p:tgtEl>
                                          <p:spTgt spid="33795">
                                            <p:txEl>
                                              <p:pRg st="3" end="3"/>
                                            </p:txEl>
                                          </p:spTgt>
                                        </p:tgtEl>
                                        <p:attrNameLst>
                                          <p:attrName>fillcolor</p:attrName>
                                        </p:attrNameLst>
                                      </p:cBhvr>
                                      <p:to>
                                        <a:srgbClr val="C00000"/>
                                      </p:to>
                                    </p:animClr>
                                    <p:set>
                                      <p:cBhvr>
                                        <p:cTn id="8" dur="500" fill="hold"/>
                                        <p:tgtEl>
                                          <p:spTgt spid="33795">
                                            <p:txEl>
                                              <p:pRg st="3" end="3"/>
                                            </p:txEl>
                                          </p:spTgt>
                                        </p:tgtEl>
                                        <p:attrNameLst>
                                          <p:attrName>fill.type</p:attrName>
                                        </p:attrNameLst>
                                      </p:cBhvr>
                                      <p:to>
                                        <p:strVal val="solid"/>
                                      </p:to>
                                    </p:set>
                                    <p:anim to="1.5" calcmode="lin" valueType="num">
                                      <p:cBhvr override="childStyle">
                                        <p:cTn id="9" dur="500" fill="hold"/>
                                        <p:tgtEl>
                                          <p:spTgt spid="33795">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itolo 1">
            <a:extLst>
              <a:ext uri="{FF2B5EF4-FFF2-40B4-BE49-F238E27FC236}">
                <a16:creationId xmlns:a16="http://schemas.microsoft.com/office/drawing/2014/main" id="{2A63C19B-1BBB-550D-8239-6461E9FC99BE}"/>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26B3A9FC-6D92-9D8E-D10B-491D253CEB52}"/>
              </a:ext>
            </a:extLst>
          </p:cNvPr>
          <p:cNvSpPr txBox="1">
            <a:spLocks noChangeArrowheads="1"/>
          </p:cNvSpPr>
          <p:nvPr/>
        </p:nvSpPr>
        <p:spPr bwMode="auto">
          <a:xfrm>
            <a:off x="1035050" y="2774950"/>
            <a:ext cx="7170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Considerare sempre nella diagnosi differenziale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Anche con bassi valori di criocrito valutare possibili localizzazioni d</a:t>
            </a:r>
            <a:r>
              <a:rPr lang="ja-JP" altLang="it-IT" sz="1500">
                <a:solidFill>
                  <a:srgbClr val="AFABAB"/>
                </a:solidFill>
                <a:ea typeface="MS PGothic" panose="020B0600070205080204" pitchFamily="34" charset="-128"/>
              </a:rPr>
              <a:t>’</a:t>
            </a:r>
            <a:r>
              <a:rPr lang="it-IT" altLang="ja-JP" sz="1500">
                <a:solidFill>
                  <a:srgbClr val="AFABAB"/>
                </a:solidFill>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Accurata raccolta dell</a:t>
            </a:r>
            <a:r>
              <a:rPr lang="ja-JP" altLang="it-IT" sz="1500">
                <a:ea typeface="MS PGothic" panose="020B0600070205080204" pitchFamily="34" charset="-128"/>
              </a:rPr>
              <a:t>’</a:t>
            </a:r>
            <a:r>
              <a:rPr lang="it-IT" altLang="ja-JP" sz="1500">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131185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5" end="5"/>
                                            </p:txEl>
                                          </p:spTgt>
                                        </p:tgtEl>
                                        <p:attrNameLst>
                                          <p:attrName>style.color</p:attrName>
                                        </p:attrNameLst>
                                      </p:cBhvr>
                                      <p:to>
                                        <a:srgbClr val="C00000"/>
                                      </p:to>
                                    </p:animClr>
                                    <p:animClr clrSpc="rgb" dir="cw">
                                      <p:cBhvr>
                                        <p:cTn id="7" dur="500" fill="hold"/>
                                        <p:tgtEl>
                                          <p:spTgt spid="33795">
                                            <p:txEl>
                                              <p:pRg st="5" end="5"/>
                                            </p:txEl>
                                          </p:spTgt>
                                        </p:tgtEl>
                                        <p:attrNameLst>
                                          <p:attrName>fillcolor</p:attrName>
                                        </p:attrNameLst>
                                      </p:cBhvr>
                                      <p:to>
                                        <a:srgbClr val="C00000"/>
                                      </p:to>
                                    </p:animClr>
                                    <p:set>
                                      <p:cBhvr>
                                        <p:cTn id="8" dur="500" fill="hold"/>
                                        <p:tgtEl>
                                          <p:spTgt spid="33795">
                                            <p:txEl>
                                              <p:pRg st="5" end="5"/>
                                            </p:txEl>
                                          </p:spTgt>
                                        </p:tgtEl>
                                        <p:attrNameLst>
                                          <p:attrName>fill.type</p:attrName>
                                        </p:attrNameLst>
                                      </p:cBhvr>
                                      <p:to>
                                        <p:strVal val="solid"/>
                                      </p:to>
                                    </p:set>
                                    <p:anim to="1.5" calcmode="lin" valueType="num">
                                      <p:cBhvr override="childStyle">
                                        <p:cTn id="9" dur="500" fill="hold"/>
                                        <p:tgtEl>
                                          <p:spTgt spid="33795">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1">
            <a:extLst>
              <a:ext uri="{FF2B5EF4-FFF2-40B4-BE49-F238E27FC236}">
                <a16:creationId xmlns:a16="http://schemas.microsoft.com/office/drawing/2014/main" id="{53590840-E37D-EDCA-091C-D20A04A93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3413"/>
            <a:ext cx="804386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4" descr="Image result for esami di laboratorio">
            <a:extLst>
              <a:ext uri="{FF2B5EF4-FFF2-40B4-BE49-F238E27FC236}">
                <a16:creationId xmlns:a16="http://schemas.microsoft.com/office/drawing/2014/main" id="{1EA2ED2B-18FC-0A47-9CA1-A083439D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825" y="4727575"/>
            <a:ext cx="271303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6" descr="Image result for esami di laboratorio">
            <a:extLst>
              <a:ext uri="{FF2B5EF4-FFF2-40B4-BE49-F238E27FC236}">
                <a16:creationId xmlns:a16="http://schemas.microsoft.com/office/drawing/2014/main" id="{D2B9DDAB-ECB8-D6FB-3DCD-EB4973962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4087813"/>
            <a:ext cx="23733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8" descr="Image result for esami di strumentali">
            <a:extLst>
              <a:ext uri="{FF2B5EF4-FFF2-40B4-BE49-F238E27FC236}">
                <a16:creationId xmlns:a16="http://schemas.microsoft.com/office/drawing/2014/main" id="{AEA44574-9EF0-AEBC-E4BD-0526413DEB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163" y="1212850"/>
            <a:ext cx="1420812"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7" name="CasellaDiTesto 3">
            <a:extLst>
              <a:ext uri="{FF2B5EF4-FFF2-40B4-BE49-F238E27FC236}">
                <a16:creationId xmlns:a16="http://schemas.microsoft.com/office/drawing/2014/main" id="{F3603617-03F1-B7D5-6B79-28535DE8D82F}"/>
              </a:ext>
            </a:extLst>
          </p:cNvPr>
          <p:cNvSpPr txBox="1">
            <a:spLocks noChangeArrowheads="1"/>
          </p:cNvSpPr>
          <p:nvPr/>
        </p:nvSpPr>
        <p:spPr bwMode="auto">
          <a:xfrm>
            <a:off x="3240088" y="2493963"/>
            <a:ext cx="180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b="1">
                <a:ea typeface="MS PGothic" panose="020B0600070205080204" pitchFamily="34" charset="-128"/>
              </a:rPr>
              <a:t>ESAMI STRUMENTALI</a:t>
            </a:r>
          </a:p>
        </p:txBody>
      </p:sp>
      <p:sp>
        <p:nvSpPr>
          <p:cNvPr id="23" name="Freccia curva 22">
            <a:extLst>
              <a:ext uri="{FF2B5EF4-FFF2-40B4-BE49-F238E27FC236}">
                <a16:creationId xmlns:a16="http://schemas.microsoft.com/office/drawing/2014/main" id="{CCA1496B-C737-A46D-52E0-BB57B31AE797}"/>
              </a:ext>
            </a:extLst>
          </p:cNvPr>
          <p:cNvSpPr/>
          <p:nvPr/>
        </p:nvSpPr>
        <p:spPr>
          <a:xfrm rot="5400000" flipH="1">
            <a:off x="5145088" y="4022725"/>
            <a:ext cx="1009650" cy="911225"/>
          </a:xfrm>
          <a:prstGeom prst="ben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a:solidFill>
                <a:schemeClr val="tx1"/>
              </a:solidFill>
            </a:endParaRPr>
          </a:p>
        </p:txBody>
      </p:sp>
      <p:sp>
        <p:nvSpPr>
          <p:cNvPr id="25" name="Freccia curva 24">
            <a:extLst>
              <a:ext uri="{FF2B5EF4-FFF2-40B4-BE49-F238E27FC236}">
                <a16:creationId xmlns:a16="http://schemas.microsoft.com/office/drawing/2014/main" id="{1898DAB0-6F8F-7272-CC53-873F858C1A53}"/>
              </a:ext>
            </a:extLst>
          </p:cNvPr>
          <p:cNvSpPr/>
          <p:nvPr/>
        </p:nvSpPr>
        <p:spPr>
          <a:xfrm rot="16200000" flipH="1" flipV="1">
            <a:off x="5141912" y="1852613"/>
            <a:ext cx="1008063" cy="909638"/>
          </a:xfrm>
          <a:prstGeom prst="ben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a:solidFill>
                <a:schemeClr val="tx1"/>
              </a:solidFill>
            </a:endParaRPr>
          </a:p>
        </p:txBody>
      </p:sp>
      <p:pic>
        <p:nvPicPr>
          <p:cNvPr id="158730" name="Rettangolo 28">
            <a:extLst>
              <a:ext uri="{FF2B5EF4-FFF2-40B4-BE49-F238E27FC236}">
                <a16:creationId xmlns:a16="http://schemas.microsoft.com/office/drawing/2014/main" id="{AA90CBBB-0430-7680-5B3A-AA5229B9B60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171825"/>
            <a:ext cx="1704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1" name="Rettangolo 29">
            <a:extLst>
              <a:ext uri="{FF2B5EF4-FFF2-40B4-BE49-F238E27FC236}">
                <a16:creationId xmlns:a16="http://schemas.microsoft.com/office/drawing/2014/main" id="{9BF4BB6A-F6EC-52E8-B91E-2282D019695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171825"/>
            <a:ext cx="1057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2" name="Rettangolo 32">
            <a:extLst>
              <a:ext uri="{FF2B5EF4-FFF2-40B4-BE49-F238E27FC236}">
                <a16:creationId xmlns:a16="http://schemas.microsoft.com/office/drawing/2014/main" id="{9701B142-1109-64F6-146A-B2B2164E254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3162300"/>
            <a:ext cx="1828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45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DDC199BE-E9D8-596E-1080-1AD4D4A6F721}"/>
              </a:ext>
            </a:extLst>
          </p:cNvPr>
          <p:cNvSpPr>
            <a:spLocks noGrp="1" noChangeArrowheads="1"/>
          </p:cNvSpPr>
          <p:nvPr>
            <p:ph type="title"/>
          </p:nvPr>
        </p:nvSpPr>
        <p:spPr>
          <a:xfrm>
            <a:off x="457200" y="-76200"/>
            <a:ext cx="8229600" cy="1143000"/>
          </a:xfrm>
        </p:spPr>
        <p:txBody>
          <a:bodyPr/>
          <a:lstStyle/>
          <a:p>
            <a:pPr eaLnBrk="1" hangingPunct="1"/>
            <a:r>
              <a:rPr lang="it-IT" altLang="it-IT" u="sng" dirty="0">
                <a:latin typeface="Times New Roman" panose="02020603050405020304" pitchFamily="18" charset="0"/>
                <a:cs typeface="Times New Roman" panose="02020603050405020304" pitchFamily="18" charset="0"/>
              </a:rPr>
              <a:t>Evoluzione storica</a:t>
            </a:r>
            <a:endParaRPr lang="it-IT" altLang="it-IT" dirty="0">
              <a:latin typeface="Times New Roman" panose="02020603050405020304" pitchFamily="18" charset="0"/>
              <a:cs typeface="Times New Roman" panose="02020603050405020304" pitchFamily="18" charset="0"/>
            </a:endParaRPr>
          </a:p>
        </p:txBody>
      </p:sp>
      <p:pic>
        <p:nvPicPr>
          <p:cNvPr id="5123" name="Rectangle 1027">
            <a:extLst>
              <a:ext uri="{FF2B5EF4-FFF2-40B4-BE49-F238E27FC236}">
                <a16:creationId xmlns:a16="http://schemas.microsoft.com/office/drawing/2014/main" id="{F0CC670E-BED8-8119-C8DC-7935A3A9F553}"/>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9900" y="1104900"/>
            <a:ext cx="8305800" cy="4648200"/>
          </a:xfrm>
        </p:spPr>
      </p:pic>
      <p:sp>
        <p:nvSpPr>
          <p:cNvPr id="5124" name="AutoShape 1028">
            <a:extLst>
              <a:ext uri="{FF2B5EF4-FFF2-40B4-BE49-F238E27FC236}">
                <a16:creationId xmlns:a16="http://schemas.microsoft.com/office/drawing/2014/main" id="{D9C47FD3-3A50-7825-33E0-68D536B9E4D7}"/>
              </a:ext>
            </a:extLst>
          </p:cNvPr>
          <p:cNvSpPr>
            <a:spLocks noChangeArrowheads="1"/>
          </p:cNvSpPr>
          <p:nvPr/>
        </p:nvSpPr>
        <p:spPr bwMode="auto">
          <a:xfrm>
            <a:off x="7772400" y="1981200"/>
            <a:ext cx="609600" cy="533400"/>
          </a:xfrm>
          <a:prstGeom prst="hexagon">
            <a:avLst>
              <a:gd name="adj" fmla="val 28571"/>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HBV</a:t>
            </a:r>
          </a:p>
        </p:txBody>
      </p:sp>
      <p:sp>
        <p:nvSpPr>
          <p:cNvPr id="5125" name="AutoShape 1030">
            <a:extLst>
              <a:ext uri="{FF2B5EF4-FFF2-40B4-BE49-F238E27FC236}">
                <a16:creationId xmlns:a16="http://schemas.microsoft.com/office/drawing/2014/main" id="{3C4AFF0B-3C5C-265E-1822-C0BF5ECC9BD1}"/>
              </a:ext>
            </a:extLst>
          </p:cNvPr>
          <p:cNvSpPr>
            <a:spLocks noChangeArrowheads="1"/>
          </p:cNvSpPr>
          <p:nvPr/>
        </p:nvSpPr>
        <p:spPr bwMode="auto">
          <a:xfrm>
            <a:off x="3978275" y="2708275"/>
            <a:ext cx="609600" cy="533400"/>
          </a:xfrm>
          <a:prstGeom prst="hexagon">
            <a:avLst>
              <a:gd name="adj" fmla="val 28571"/>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HAV</a:t>
            </a:r>
          </a:p>
        </p:txBody>
      </p:sp>
      <p:sp>
        <p:nvSpPr>
          <p:cNvPr id="5126" name="AutoShape 1031">
            <a:extLst>
              <a:ext uri="{FF2B5EF4-FFF2-40B4-BE49-F238E27FC236}">
                <a16:creationId xmlns:a16="http://schemas.microsoft.com/office/drawing/2014/main" id="{D7F4E7BE-74DF-D9BF-43DE-71A6331F8AC0}"/>
              </a:ext>
            </a:extLst>
          </p:cNvPr>
          <p:cNvSpPr>
            <a:spLocks noChangeArrowheads="1"/>
          </p:cNvSpPr>
          <p:nvPr/>
        </p:nvSpPr>
        <p:spPr bwMode="auto">
          <a:xfrm>
            <a:off x="5041900" y="3913188"/>
            <a:ext cx="609600" cy="452437"/>
          </a:xfrm>
          <a:prstGeom prst="hexagon">
            <a:avLst>
              <a:gd name="adj" fmla="val 28563"/>
              <a:gd name="vf" fmla="val 115470"/>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HDV</a:t>
            </a:r>
          </a:p>
        </p:txBody>
      </p:sp>
      <p:sp>
        <p:nvSpPr>
          <p:cNvPr id="5127" name="AutoShape 1032">
            <a:extLst>
              <a:ext uri="{FF2B5EF4-FFF2-40B4-BE49-F238E27FC236}">
                <a16:creationId xmlns:a16="http://schemas.microsoft.com/office/drawing/2014/main" id="{2DFE2E0C-00A4-1631-0CEA-55A1993366A8}"/>
              </a:ext>
            </a:extLst>
          </p:cNvPr>
          <p:cNvSpPr>
            <a:spLocks noChangeArrowheads="1"/>
          </p:cNvSpPr>
          <p:nvPr/>
        </p:nvSpPr>
        <p:spPr bwMode="auto">
          <a:xfrm>
            <a:off x="6832600" y="4221163"/>
            <a:ext cx="609600" cy="533400"/>
          </a:xfrm>
          <a:prstGeom prst="hexagon">
            <a:avLst>
              <a:gd name="adj" fmla="val 28571"/>
              <a:gd name="vf" fmla="val 115470"/>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HEV</a:t>
            </a:r>
          </a:p>
        </p:txBody>
      </p:sp>
      <p:sp>
        <p:nvSpPr>
          <p:cNvPr id="5128" name="AutoShape 1033">
            <a:extLst>
              <a:ext uri="{FF2B5EF4-FFF2-40B4-BE49-F238E27FC236}">
                <a16:creationId xmlns:a16="http://schemas.microsoft.com/office/drawing/2014/main" id="{4A152AB4-F995-500F-03C5-7EC5BFC97D08}"/>
              </a:ext>
            </a:extLst>
          </p:cNvPr>
          <p:cNvSpPr>
            <a:spLocks noChangeArrowheads="1"/>
          </p:cNvSpPr>
          <p:nvPr/>
        </p:nvSpPr>
        <p:spPr bwMode="auto">
          <a:xfrm>
            <a:off x="4343400" y="4767263"/>
            <a:ext cx="609600" cy="533400"/>
          </a:xfrm>
          <a:prstGeom prst="hexagon">
            <a:avLst>
              <a:gd name="adj" fmla="val 28571"/>
              <a:gd name="vf" fmla="val 11547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HCV</a:t>
            </a:r>
          </a:p>
        </p:txBody>
      </p:sp>
      <p:sp>
        <p:nvSpPr>
          <p:cNvPr id="5129" name="AutoShape 1034">
            <a:extLst>
              <a:ext uri="{FF2B5EF4-FFF2-40B4-BE49-F238E27FC236}">
                <a16:creationId xmlns:a16="http://schemas.microsoft.com/office/drawing/2014/main" id="{9EC04424-0CDB-7E0F-8C67-45FCB931F321}"/>
              </a:ext>
            </a:extLst>
          </p:cNvPr>
          <p:cNvSpPr>
            <a:spLocks noChangeArrowheads="1"/>
          </p:cNvSpPr>
          <p:nvPr/>
        </p:nvSpPr>
        <p:spPr bwMode="auto">
          <a:xfrm>
            <a:off x="4322763" y="5300663"/>
            <a:ext cx="609600" cy="533400"/>
          </a:xfrm>
          <a:prstGeom prst="hexagon">
            <a:avLst>
              <a:gd name="adj" fmla="val 28571"/>
              <a:gd name="vf" fmla="val 115470"/>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HFV</a:t>
            </a:r>
          </a:p>
        </p:txBody>
      </p:sp>
      <p:sp>
        <p:nvSpPr>
          <p:cNvPr id="5130" name="AutoShape 1035" descr="Carta di giornale">
            <a:extLst>
              <a:ext uri="{FF2B5EF4-FFF2-40B4-BE49-F238E27FC236}">
                <a16:creationId xmlns:a16="http://schemas.microsoft.com/office/drawing/2014/main" id="{274AF2CE-23DC-0433-729E-232AB6498A0D}"/>
              </a:ext>
            </a:extLst>
          </p:cNvPr>
          <p:cNvSpPr>
            <a:spLocks noChangeArrowheads="1"/>
          </p:cNvSpPr>
          <p:nvPr/>
        </p:nvSpPr>
        <p:spPr bwMode="auto">
          <a:xfrm>
            <a:off x="5562600" y="1143000"/>
            <a:ext cx="609600" cy="533400"/>
          </a:xfrm>
          <a:prstGeom prst="hexagon">
            <a:avLst>
              <a:gd name="adj" fmla="val 28571"/>
              <a:gd name="vf" fmla="val 11547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b="1">
                <a:latin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C06F490-48F5-ADA3-02F0-C20F63EBFCB7}"/>
              </a:ext>
            </a:extLst>
          </p:cNvPr>
          <p:cNvSpPr>
            <a:spLocks noGrp="1" noChangeArrowheads="1"/>
          </p:cNvSpPr>
          <p:nvPr>
            <p:ph type="ctrTitle"/>
          </p:nvPr>
        </p:nvSpPr>
        <p:spPr>
          <a:xfrm>
            <a:off x="611188" y="-26988"/>
            <a:ext cx="7772400" cy="1470026"/>
          </a:xfrm>
        </p:spPr>
        <p:txBody>
          <a:bodyPr anchor="ctr"/>
          <a:lstStyle/>
          <a:p>
            <a:pPr eaLnBrk="1" hangingPunct="1"/>
            <a:r>
              <a:rPr lang="it-IT" altLang="it-IT" sz="4400">
                <a:latin typeface="Times New Roman" panose="02020603050405020304" pitchFamily="18" charset="0"/>
                <a:cs typeface="Times New Roman" panose="02020603050405020304" pitchFamily="18" charset="0"/>
              </a:rPr>
              <a:t>Epatiti virali</a:t>
            </a:r>
          </a:p>
        </p:txBody>
      </p:sp>
      <p:sp>
        <p:nvSpPr>
          <p:cNvPr id="4099" name="Rectangle 3">
            <a:extLst>
              <a:ext uri="{FF2B5EF4-FFF2-40B4-BE49-F238E27FC236}">
                <a16:creationId xmlns:a16="http://schemas.microsoft.com/office/drawing/2014/main" id="{99617198-A1EB-59D3-A978-5F6B41303E5A}"/>
              </a:ext>
            </a:extLst>
          </p:cNvPr>
          <p:cNvSpPr>
            <a:spLocks noGrp="1" noChangeArrowheads="1"/>
          </p:cNvSpPr>
          <p:nvPr>
            <p:ph type="subTitle" idx="1"/>
          </p:nvPr>
        </p:nvSpPr>
        <p:spPr>
          <a:xfrm>
            <a:off x="1331913" y="2276475"/>
            <a:ext cx="6400800" cy="1752600"/>
          </a:xfrm>
        </p:spPr>
        <p:txBody>
          <a:bodyPr/>
          <a:lstStyle/>
          <a:p>
            <a:pPr eaLnBrk="1" hangingPunct="1"/>
            <a:r>
              <a:rPr lang="it-IT" altLang="it-IT" sz="3200">
                <a:latin typeface="Times New Roman" panose="02020603050405020304" pitchFamily="18" charset="0"/>
                <a:cs typeface="Times New Roman" panose="02020603050405020304" pitchFamily="18" charset="0"/>
              </a:rPr>
              <a:t>malattie ad eziologia virale, ubiquitarie, che colpiscono PRIMITIVAMENTE il FEGATO</a:t>
            </a:r>
          </a:p>
        </p:txBody>
      </p:sp>
      <p:sp>
        <p:nvSpPr>
          <p:cNvPr id="4100" name="Line 4">
            <a:extLst>
              <a:ext uri="{FF2B5EF4-FFF2-40B4-BE49-F238E27FC236}">
                <a16:creationId xmlns:a16="http://schemas.microsoft.com/office/drawing/2014/main" id="{F1ADE809-DBC4-490A-FB1E-5F40AC37A046}"/>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Rettangolo 4">
            <a:extLst>
              <a:ext uri="{FF2B5EF4-FFF2-40B4-BE49-F238E27FC236}">
                <a16:creationId xmlns:a16="http://schemas.microsoft.com/office/drawing/2014/main" id="{6AC0CB2B-8462-C914-36C3-B183C8157959}"/>
              </a:ext>
            </a:extLst>
          </p:cNvPr>
          <p:cNvSpPr/>
          <p:nvPr/>
        </p:nvSpPr>
        <p:spPr>
          <a:xfrm>
            <a:off x="827088" y="4941888"/>
            <a:ext cx="2376487" cy="914400"/>
          </a:xfrm>
          <a:prstGeom prst="rect">
            <a:avLst/>
          </a:prstGeom>
          <a:solidFill>
            <a:schemeClr val="bg1"/>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Epatiti acute</a:t>
            </a:r>
          </a:p>
        </p:txBody>
      </p:sp>
      <p:sp>
        <p:nvSpPr>
          <p:cNvPr id="6" name="Rettangolo 5">
            <a:extLst>
              <a:ext uri="{FF2B5EF4-FFF2-40B4-BE49-F238E27FC236}">
                <a16:creationId xmlns:a16="http://schemas.microsoft.com/office/drawing/2014/main" id="{FDCE15C2-11F1-FB51-91EB-C9310EF0F469}"/>
              </a:ext>
            </a:extLst>
          </p:cNvPr>
          <p:cNvSpPr/>
          <p:nvPr/>
        </p:nvSpPr>
        <p:spPr>
          <a:xfrm>
            <a:off x="5003800" y="4941888"/>
            <a:ext cx="2376488" cy="914400"/>
          </a:xfrm>
          <a:prstGeom prst="rect">
            <a:avLst/>
          </a:prstGeom>
          <a:solidFill>
            <a:schemeClr val="bg1"/>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Epatiti croniche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6146" name="AutoShape 1029">
            <a:extLst>
              <a:ext uri="{FF2B5EF4-FFF2-40B4-BE49-F238E27FC236}">
                <a16:creationId xmlns:a16="http://schemas.microsoft.com/office/drawing/2014/main" id="{47E9505C-5B48-E152-32C3-D057ECC90C76}"/>
              </a:ext>
            </a:extLst>
          </p:cNvPr>
          <p:cNvSpPr>
            <a:spLocks noChangeArrowheads="1"/>
          </p:cNvSpPr>
          <p:nvPr/>
        </p:nvSpPr>
        <p:spPr bwMode="auto">
          <a:xfrm>
            <a:off x="304800" y="1809750"/>
            <a:ext cx="5791200" cy="4572000"/>
          </a:xfrm>
          <a:prstGeom prst="roundRect">
            <a:avLst>
              <a:gd name="adj" fmla="val 16667"/>
            </a:avLst>
          </a:prstGeom>
          <a:solidFill>
            <a:srgbClr val="007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147" name="Rectangle 1027">
            <a:extLst>
              <a:ext uri="{FF2B5EF4-FFF2-40B4-BE49-F238E27FC236}">
                <a16:creationId xmlns:a16="http://schemas.microsoft.com/office/drawing/2014/main" id="{32BDE2E2-91FE-F4ED-97BA-EB85F5929B54}"/>
              </a:ext>
            </a:extLst>
          </p:cNvPr>
          <p:cNvSpPr>
            <a:spLocks noGrp="1" noChangeArrowheads="1"/>
          </p:cNvSpPr>
          <p:nvPr>
            <p:ph type="body" idx="1"/>
          </p:nvPr>
        </p:nvSpPr>
        <p:spPr>
          <a:xfrm>
            <a:off x="228600" y="1970088"/>
            <a:ext cx="5867400" cy="4267200"/>
          </a:xfrm>
        </p:spPr>
        <p:txBody>
          <a:bodyPr/>
          <a:lstStyle/>
          <a:p>
            <a:pPr eaLnBrk="1" hangingPunct="1">
              <a:buFontTx/>
              <a:buNone/>
            </a:pPr>
            <a:r>
              <a:rPr lang="it-IT" altLang="it-IT" dirty="0">
                <a:latin typeface="Comic Sans MS" panose="030F0902030302020204" pitchFamily="66" charset="0"/>
              </a:rPr>
              <a:t>			</a:t>
            </a:r>
            <a:r>
              <a:rPr lang="it-IT" altLang="it-IT" dirty="0">
                <a:latin typeface="Times New Roman" panose="02020603050405020304" pitchFamily="18" charset="0"/>
                <a:cs typeface="Times New Roman" panose="02020603050405020304" pitchFamily="18" charset="0"/>
              </a:rPr>
              <a:t>Virus maggiori: </a:t>
            </a:r>
          </a:p>
          <a:p>
            <a:pPr lvl="1" eaLnBrk="1" hangingPunct="1"/>
            <a:r>
              <a:rPr lang="it-IT" altLang="it-IT" dirty="0">
                <a:latin typeface="Times New Roman" panose="02020603050405020304" pitchFamily="18" charset="0"/>
                <a:cs typeface="Times New Roman" panose="02020603050405020304" pitchFamily="18" charset="0"/>
              </a:rPr>
              <a:t>HAV				HBV</a:t>
            </a:r>
          </a:p>
          <a:p>
            <a:pPr lvl="1" eaLnBrk="1" hangingPunct="1"/>
            <a:r>
              <a:rPr lang="it-IT" altLang="it-IT" dirty="0">
                <a:latin typeface="Times New Roman" panose="02020603050405020304" pitchFamily="18" charset="0"/>
                <a:cs typeface="Times New Roman" panose="02020603050405020304" pitchFamily="18" charset="0"/>
              </a:rPr>
              <a:t>HEV				HCV</a:t>
            </a:r>
          </a:p>
          <a:p>
            <a:pPr lvl="1" eaLnBrk="1" hangingPunct="1">
              <a:buFontTx/>
              <a:buNone/>
            </a:pPr>
            <a:r>
              <a:rPr lang="it-IT" altLang="it-IT" dirty="0">
                <a:latin typeface="Times New Roman" panose="02020603050405020304" pitchFamily="18" charset="0"/>
                <a:cs typeface="Times New Roman" panose="02020603050405020304" pitchFamily="18" charset="0"/>
              </a:rPr>
              <a:t>						HDC</a:t>
            </a:r>
          </a:p>
          <a:p>
            <a:pPr lvl="1" eaLnBrk="1" hangingPunct="1">
              <a:buFontTx/>
              <a:buNone/>
            </a:pPr>
            <a:r>
              <a:rPr lang="it-IT" altLang="it-IT" dirty="0">
                <a:latin typeface="Times New Roman" panose="02020603050405020304" pitchFamily="18" charset="0"/>
                <a:cs typeface="Times New Roman" panose="02020603050405020304" pitchFamily="18" charset="0"/>
              </a:rPr>
              <a:t>						HFV</a:t>
            </a:r>
          </a:p>
          <a:p>
            <a:pPr lvl="1" eaLnBrk="1" hangingPunct="1"/>
            <a:endParaRPr lang="it-IT" altLang="it-IT" dirty="0">
              <a:latin typeface="Times New Roman" panose="02020603050405020304" pitchFamily="18" charset="0"/>
              <a:cs typeface="Times New Roman" panose="02020603050405020304" pitchFamily="18" charset="0"/>
            </a:endParaRPr>
          </a:p>
          <a:p>
            <a:pPr lvl="1" eaLnBrk="1" hangingPunct="1"/>
            <a:r>
              <a:rPr lang="it-IT" altLang="it-IT" dirty="0">
                <a:latin typeface="Times New Roman" panose="02020603050405020304" pitchFamily="18" charset="0"/>
                <a:cs typeface="Times New Roman" panose="02020603050405020304" pitchFamily="18" charset="0"/>
              </a:rPr>
              <a:t>HGV</a:t>
            </a:r>
          </a:p>
          <a:p>
            <a:pPr lvl="1" eaLnBrk="1" hangingPunct="1"/>
            <a:r>
              <a:rPr lang="it-IT" altLang="it-IT" dirty="0">
                <a:latin typeface="Times New Roman" panose="02020603050405020304" pitchFamily="18" charset="0"/>
                <a:cs typeface="Times New Roman" panose="02020603050405020304" pitchFamily="18" charset="0"/>
              </a:rPr>
              <a:t>GBV-A,B,C</a:t>
            </a:r>
          </a:p>
          <a:p>
            <a:pPr marL="1828800" lvl="4" indent="0" eaLnBrk="1" hangingPunct="1">
              <a:buFontTx/>
              <a:buNone/>
            </a:pPr>
            <a:endParaRPr lang="it-IT" altLang="it-IT" dirty="0">
              <a:latin typeface="Comic Sans MS" panose="030F0902030302020204" pitchFamily="66" charset="0"/>
            </a:endParaRPr>
          </a:p>
        </p:txBody>
      </p:sp>
      <p:sp>
        <p:nvSpPr>
          <p:cNvPr id="6148" name="AutoShape 1028">
            <a:extLst>
              <a:ext uri="{FF2B5EF4-FFF2-40B4-BE49-F238E27FC236}">
                <a16:creationId xmlns:a16="http://schemas.microsoft.com/office/drawing/2014/main" id="{64E335E4-B0DA-D3CE-DFA3-05705B187E62}"/>
              </a:ext>
            </a:extLst>
          </p:cNvPr>
          <p:cNvSpPr>
            <a:spLocks noChangeArrowheads="1"/>
          </p:cNvSpPr>
          <p:nvPr/>
        </p:nvSpPr>
        <p:spPr bwMode="auto">
          <a:xfrm>
            <a:off x="6705600" y="1524000"/>
            <a:ext cx="2209800" cy="44958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6149" name="Text Box 1031">
            <a:extLst>
              <a:ext uri="{FF2B5EF4-FFF2-40B4-BE49-F238E27FC236}">
                <a16:creationId xmlns:a16="http://schemas.microsoft.com/office/drawing/2014/main" id="{20274D2B-31CE-E007-4B7D-E66B5CAE172A}"/>
              </a:ext>
            </a:extLst>
          </p:cNvPr>
          <p:cNvSpPr txBox="1">
            <a:spLocks noChangeArrowheads="1"/>
          </p:cNvSpPr>
          <p:nvPr/>
        </p:nvSpPr>
        <p:spPr bwMode="auto">
          <a:xfrm>
            <a:off x="6934200" y="1828800"/>
            <a:ext cx="1865313"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u="sng">
                <a:latin typeface="Times New Roman" panose="02020603050405020304" pitchFamily="18" charset="0"/>
                <a:cs typeface="Times New Roman" panose="02020603050405020304" pitchFamily="18" charset="0"/>
              </a:rPr>
              <a:t>Virus minori:</a:t>
            </a:r>
            <a:endParaRPr lang="it-IT" altLang="it-IT" sz="18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000">
                <a:latin typeface="Times New Roman" panose="02020603050405020304" pitchFamily="18" charset="0"/>
                <a:cs typeface="Times New Roman" panose="02020603050405020304" pitchFamily="18" charset="0"/>
              </a:rPr>
              <a:t>CMV</a:t>
            </a:r>
          </a:p>
          <a:p>
            <a:pPr eaLnBrk="1" hangingPunct="1">
              <a:spcBef>
                <a:spcPct val="0"/>
              </a:spcBef>
              <a:buFontTx/>
              <a:buNone/>
            </a:pPr>
            <a:r>
              <a:rPr lang="it-IT" altLang="it-IT" sz="2000">
                <a:latin typeface="Times New Roman" panose="02020603050405020304" pitchFamily="18" charset="0"/>
                <a:cs typeface="Times New Roman" panose="02020603050405020304" pitchFamily="18" charset="0"/>
              </a:rPr>
              <a:t>EBV</a:t>
            </a:r>
          </a:p>
          <a:p>
            <a:pPr eaLnBrk="1" hangingPunct="1">
              <a:spcBef>
                <a:spcPct val="0"/>
              </a:spcBef>
              <a:buFontTx/>
              <a:buNone/>
            </a:pPr>
            <a:endParaRPr lang="it-IT" altLang="it-IT" sz="20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coxsakie</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herpes</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parotite</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rosolia</a:t>
            </a:r>
          </a:p>
          <a:p>
            <a:pPr eaLnBrk="1" hangingPunct="1">
              <a:spcBef>
                <a:spcPct val="0"/>
              </a:spcBef>
              <a:buFontTx/>
              <a:buNone/>
            </a:pPr>
            <a:endParaRPr lang="it-IT" altLang="it-IT" sz="18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febbre gialla</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Lassa</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Marburg-</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Ebola</a:t>
            </a:r>
          </a:p>
        </p:txBody>
      </p:sp>
      <p:sp>
        <p:nvSpPr>
          <p:cNvPr id="6150" name="AutoShape 1032">
            <a:extLst>
              <a:ext uri="{FF2B5EF4-FFF2-40B4-BE49-F238E27FC236}">
                <a16:creationId xmlns:a16="http://schemas.microsoft.com/office/drawing/2014/main" id="{B36434EF-F017-C162-548D-7B92BC2D10D0}"/>
              </a:ext>
            </a:extLst>
          </p:cNvPr>
          <p:cNvSpPr>
            <a:spLocks noChangeArrowheads="1"/>
          </p:cNvSpPr>
          <p:nvPr/>
        </p:nvSpPr>
        <p:spPr bwMode="auto">
          <a:xfrm>
            <a:off x="1905000" y="2420938"/>
            <a:ext cx="1524000" cy="931862"/>
          </a:xfrm>
          <a:prstGeom prst="leftArrow">
            <a:avLst>
              <a:gd name="adj1" fmla="val 50000"/>
              <a:gd name="adj2" fmla="val 312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Trasmissione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oro-fecale</a:t>
            </a:r>
          </a:p>
        </p:txBody>
      </p:sp>
      <p:sp>
        <p:nvSpPr>
          <p:cNvPr id="6151" name="AutoShape 1034">
            <a:extLst>
              <a:ext uri="{FF2B5EF4-FFF2-40B4-BE49-F238E27FC236}">
                <a16:creationId xmlns:a16="http://schemas.microsoft.com/office/drawing/2014/main" id="{C768ABA1-A4D2-F14F-4F93-D52B0E739A44}"/>
              </a:ext>
            </a:extLst>
          </p:cNvPr>
          <p:cNvSpPr>
            <a:spLocks noChangeArrowheads="1"/>
          </p:cNvSpPr>
          <p:nvPr/>
        </p:nvSpPr>
        <p:spPr bwMode="auto">
          <a:xfrm>
            <a:off x="3048000" y="2819400"/>
            <a:ext cx="1600200" cy="1524000"/>
          </a:xfrm>
          <a:prstGeom prst="rightArrow">
            <a:avLst>
              <a:gd name="adj1" fmla="val 50000"/>
              <a:gd name="adj2" fmla="val 2625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Trasmissione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 parenterale,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sessuale</a:t>
            </a:r>
          </a:p>
        </p:txBody>
      </p:sp>
      <p:sp>
        <p:nvSpPr>
          <p:cNvPr id="6152" name="AutoShape 1036">
            <a:extLst>
              <a:ext uri="{FF2B5EF4-FFF2-40B4-BE49-F238E27FC236}">
                <a16:creationId xmlns:a16="http://schemas.microsoft.com/office/drawing/2014/main" id="{ABEC7932-72A4-EE95-537E-9F7F410DA238}"/>
              </a:ext>
            </a:extLst>
          </p:cNvPr>
          <p:cNvSpPr>
            <a:spLocks noChangeArrowheads="1"/>
          </p:cNvSpPr>
          <p:nvPr/>
        </p:nvSpPr>
        <p:spPr bwMode="auto">
          <a:xfrm>
            <a:off x="990600" y="4103688"/>
            <a:ext cx="990600" cy="838200"/>
          </a:xfrm>
          <a:prstGeom prst="down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imes New Roman" panose="02020603050405020304" pitchFamily="18" charset="0"/>
                <a:cs typeface="Times New Roman" panose="02020603050405020304" pitchFamily="18" charset="0"/>
              </a:rPr>
              <a:t>Non </a:t>
            </a:r>
          </a:p>
          <a:p>
            <a:pPr algn="ctr" eaLnBrk="1" hangingPunct="1">
              <a:spcBef>
                <a:spcPct val="0"/>
              </a:spcBef>
              <a:buFontTx/>
              <a:buNone/>
            </a:pPr>
            <a:r>
              <a:rPr lang="it-IT" altLang="it-IT" sz="1400">
                <a:latin typeface="Times New Roman" panose="02020603050405020304" pitchFamily="18" charset="0"/>
                <a:cs typeface="Times New Roman" panose="02020603050405020304" pitchFamily="18" charset="0"/>
              </a:rPr>
              <a:t>chiara</a:t>
            </a:r>
          </a:p>
        </p:txBody>
      </p:sp>
      <p:sp>
        <p:nvSpPr>
          <p:cNvPr id="6153" name="AutoShape 1038">
            <a:extLst>
              <a:ext uri="{FF2B5EF4-FFF2-40B4-BE49-F238E27FC236}">
                <a16:creationId xmlns:a16="http://schemas.microsoft.com/office/drawing/2014/main" id="{BB4C5E49-6C02-AC24-408F-4887E90A0340}"/>
              </a:ext>
            </a:extLst>
          </p:cNvPr>
          <p:cNvSpPr>
            <a:spLocks noChangeArrowheads="1"/>
          </p:cNvSpPr>
          <p:nvPr/>
        </p:nvSpPr>
        <p:spPr bwMode="auto">
          <a:xfrm>
            <a:off x="7620000" y="2133600"/>
            <a:ext cx="1295400" cy="1219200"/>
          </a:xfrm>
          <a:prstGeom prst="leftArrow">
            <a:avLst>
              <a:gd name="adj1" fmla="val 50000"/>
              <a:gd name="adj2" fmla="val 26563"/>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Quadro </a:t>
            </a:r>
          </a:p>
          <a:p>
            <a:pPr algn="ctr" eaLnBrk="1" hangingPunct="1">
              <a:spcBef>
                <a:spcPct val="0"/>
              </a:spcBef>
              <a:buFontTx/>
              <a:buNone/>
            </a:pPr>
            <a:r>
              <a:rPr lang="it-IT" altLang="it-IT" sz="1400" b="1">
                <a:latin typeface="Comic Sans MS" panose="030F0902030302020204" pitchFamily="66" charset="0"/>
              </a:rPr>
              <a:t>epatico PURO</a:t>
            </a:r>
          </a:p>
        </p:txBody>
      </p:sp>
      <p:sp>
        <p:nvSpPr>
          <p:cNvPr id="6154" name="Freeform 1040">
            <a:extLst>
              <a:ext uri="{FF2B5EF4-FFF2-40B4-BE49-F238E27FC236}">
                <a16:creationId xmlns:a16="http://schemas.microsoft.com/office/drawing/2014/main" id="{397241C0-168F-4D1D-B88A-77AF781AEBC3}"/>
              </a:ext>
            </a:extLst>
          </p:cNvPr>
          <p:cNvSpPr>
            <a:spLocks/>
          </p:cNvSpPr>
          <p:nvPr/>
        </p:nvSpPr>
        <p:spPr bwMode="auto">
          <a:xfrm>
            <a:off x="6697663" y="3189288"/>
            <a:ext cx="430212" cy="1195387"/>
          </a:xfrm>
          <a:custGeom>
            <a:avLst/>
            <a:gdLst>
              <a:gd name="T0" fmla="*/ 2147483646 w 271"/>
              <a:gd name="T1" fmla="*/ 0 h 753"/>
              <a:gd name="T2" fmla="*/ 2147483646 w 271"/>
              <a:gd name="T3" fmla="*/ 2147483646 h 753"/>
              <a:gd name="T4" fmla="*/ 2147483646 w 271"/>
              <a:gd name="T5" fmla="*/ 2147483646 h 753"/>
              <a:gd name="T6" fmla="*/ 2147483646 w 271"/>
              <a:gd name="T7" fmla="*/ 2147483646 h 753"/>
              <a:gd name="T8" fmla="*/ 2147483646 w 271"/>
              <a:gd name="T9" fmla="*/ 2147483646 h 753"/>
              <a:gd name="T10" fmla="*/ 2147483646 w 271"/>
              <a:gd name="T11" fmla="*/ 2147483646 h 753"/>
              <a:gd name="T12" fmla="*/ 2147483646 w 271"/>
              <a:gd name="T13" fmla="*/ 2147483646 h 753"/>
              <a:gd name="T14" fmla="*/ 2147483646 w 271"/>
              <a:gd name="T15" fmla="*/ 2147483646 h 753"/>
              <a:gd name="T16" fmla="*/ 2147483646 w 271"/>
              <a:gd name="T17" fmla="*/ 2147483646 h 753"/>
              <a:gd name="T18" fmla="*/ 2147483646 w 271"/>
              <a:gd name="T19" fmla="*/ 2147483646 h 753"/>
              <a:gd name="T20" fmla="*/ 2147483646 w 271"/>
              <a:gd name="T21" fmla="*/ 2147483646 h 753"/>
              <a:gd name="T22" fmla="*/ 2147483646 w 271"/>
              <a:gd name="T23" fmla="*/ 2147483646 h 753"/>
              <a:gd name="T24" fmla="*/ 2147483646 w 271"/>
              <a:gd name="T25" fmla="*/ 2147483646 h 753"/>
              <a:gd name="T26" fmla="*/ 2147483646 w 271"/>
              <a:gd name="T27" fmla="*/ 2147483646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1" h="753">
                <a:moveTo>
                  <a:pt x="86" y="0"/>
                </a:moveTo>
                <a:cubicBezTo>
                  <a:pt x="56" y="9"/>
                  <a:pt x="51" y="22"/>
                  <a:pt x="42" y="51"/>
                </a:cubicBezTo>
                <a:cubicBezTo>
                  <a:pt x="57" y="116"/>
                  <a:pt x="122" y="111"/>
                  <a:pt x="175" y="133"/>
                </a:cubicBezTo>
                <a:cubicBezTo>
                  <a:pt x="234" y="219"/>
                  <a:pt x="107" y="213"/>
                  <a:pt x="57" y="221"/>
                </a:cubicBezTo>
                <a:cubicBezTo>
                  <a:pt x="18" y="235"/>
                  <a:pt x="0" y="288"/>
                  <a:pt x="42" y="317"/>
                </a:cubicBezTo>
                <a:cubicBezTo>
                  <a:pt x="57" y="327"/>
                  <a:pt x="77" y="327"/>
                  <a:pt x="94" y="332"/>
                </a:cubicBezTo>
                <a:cubicBezTo>
                  <a:pt x="128" y="356"/>
                  <a:pt x="158" y="353"/>
                  <a:pt x="197" y="376"/>
                </a:cubicBezTo>
                <a:cubicBezTo>
                  <a:pt x="220" y="450"/>
                  <a:pt x="101" y="446"/>
                  <a:pt x="57" y="450"/>
                </a:cubicBezTo>
                <a:cubicBezTo>
                  <a:pt x="50" y="455"/>
                  <a:pt x="36" y="456"/>
                  <a:pt x="35" y="465"/>
                </a:cubicBezTo>
                <a:cubicBezTo>
                  <a:pt x="31" y="489"/>
                  <a:pt x="30" y="518"/>
                  <a:pt x="42" y="539"/>
                </a:cubicBezTo>
                <a:cubicBezTo>
                  <a:pt x="52" y="556"/>
                  <a:pt x="202" y="568"/>
                  <a:pt x="204" y="568"/>
                </a:cubicBezTo>
                <a:cubicBezTo>
                  <a:pt x="271" y="667"/>
                  <a:pt x="90" y="647"/>
                  <a:pt x="57" y="649"/>
                </a:cubicBezTo>
                <a:cubicBezTo>
                  <a:pt x="32" y="688"/>
                  <a:pt x="30" y="713"/>
                  <a:pt x="57" y="753"/>
                </a:cubicBezTo>
                <a:cubicBezTo>
                  <a:pt x="117" y="747"/>
                  <a:pt x="154" y="753"/>
                  <a:pt x="212" y="753"/>
                </a:cubicBezTo>
              </a:path>
            </a:pathLst>
          </a:custGeom>
          <a:noFill/>
          <a:ln w="3810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5" name="Titolo 1">
            <a:extLst>
              <a:ext uri="{FF2B5EF4-FFF2-40B4-BE49-F238E27FC236}">
                <a16:creationId xmlns:a16="http://schemas.microsoft.com/office/drawing/2014/main" id="{1B6BAFB3-8B85-C397-20E5-5EAF4BAE1EE7}"/>
              </a:ext>
            </a:extLst>
          </p:cNvPr>
          <p:cNvSpPr>
            <a:spLocks noGrp="1" noChangeArrowheads="1"/>
          </p:cNvSpPr>
          <p:nvPr>
            <p:ph type="title"/>
          </p:nvPr>
        </p:nvSpPr>
        <p:spPr/>
        <p:txBody>
          <a:bodyPr/>
          <a:lstStyle/>
          <a:p>
            <a:r>
              <a:rPr lang="it-IT" altLang="it-IT"/>
              <a:t>Eziologia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B1FDC8-F557-4D9A-BD03-92A4E1E5D420}"/>
              </a:ext>
            </a:extLst>
          </p:cNvPr>
          <p:cNvSpPr>
            <a:spLocks noGrp="1" noChangeArrowheads="1"/>
          </p:cNvSpPr>
          <p:nvPr>
            <p:ph type="title"/>
          </p:nvPr>
        </p:nvSpPr>
        <p:spPr>
          <a:xfrm>
            <a:off x="457200" y="76200"/>
            <a:ext cx="8229600" cy="1143000"/>
          </a:xfrm>
        </p:spPr>
        <p:txBody>
          <a:bodyPr/>
          <a:lstStyle/>
          <a:p>
            <a:pPr eaLnBrk="1" hangingPunct="1"/>
            <a:r>
              <a:rPr lang="it-IT" altLang="it-IT"/>
              <a:t>Epatite acuta: </a:t>
            </a:r>
          </a:p>
        </p:txBody>
      </p:sp>
      <p:sp>
        <p:nvSpPr>
          <p:cNvPr id="7171" name="Oval 5">
            <a:extLst>
              <a:ext uri="{FF2B5EF4-FFF2-40B4-BE49-F238E27FC236}">
                <a16:creationId xmlns:a16="http://schemas.microsoft.com/office/drawing/2014/main" id="{A2B7BCA9-2688-531A-B098-F29C5E852E41}"/>
              </a:ext>
            </a:extLst>
          </p:cNvPr>
          <p:cNvSpPr>
            <a:spLocks noChangeArrowheads="1"/>
          </p:cNvSpPr>
          <p:nvPr/>
        </p:nvSpPr>
        <p:spPr bwMode="auto">
          <a:xfrm>
            <a:off x="1295400" y="1905000"/>
            <a:ext cx="3124200" cy="18288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A</a:t>
            </a:r>
          </a:p>
        </p:txBody>
      </p:sp>
      <p:sp>
        <p:nvSpPr>
          <p:cNvPr id="7172" name="Oval 7">
            <a:extLst>
              <a:ext uri="{FF2B5EF4-FFF2-40B4-BE49-F238E27FC236}">
                <a16:creationId xmlns:a16="http://schemas.microsoft.com/office/drawing/2014/main" id="{FD0AA61F-EF7A-F4FB-1832-9588C645FC06}"/>
              </a:ext>
            </a:extLst>
          </p:cNvPr>
          <p:cNvSpPr>
            <a:spLocks noChangeArrowheads="1"/>
          </p:cNvSpPr>
          <p:nvPr/>
        </p:nvSpPr>
        <p:spPr bwMode="auto">
          <a:xfrm>
            <a:off x="5943600" y="1524000"/>
            <a:ext cx="19050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B</a:t>
            </a:r>
          </a:p>
        </p:txBody>
      </p:sp>
      <p:sp>
        <p:nvSpPr>
          <p:cNvPr id="7173" name="Oval 8">
            <a:extLst>
              <a:ext uri="{FF2B5EF4-FFF2-40B4-BE49-F238E27FC236}">
                <a16:creationId xmlns:a16="http://schemas.microsoft.com/office/drawing/2014/main" id="{42D18542-69FA-6977-C3F4-57912B120E78}"/>
              </a:ext>
            </a:extLst>
          </p:cNvPr>
          <p:cNvSpPr>
            <a:spLocks noChangeArrowheads="1"/>
          </p:cNvSpPr>
          <p:nvPr/>
        </p:nvSpPr>
        <p:spPr bwMode="auto">
          <a:xfrm>
            <a:off x="5867400" y="4038600"/>
            <a:ext cx="2057400" cy="2667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C</a:t>
            </a:r>
          </a:p>
        </p:txBody>
      </p:sp>
      <p:sp>
        <p:nvSpPr>
          <p:cNvPr id="7174" name="Oval 9">
            <a:extLst>
              <a:ext uri="{FF2B5EF4-FFF2-40B4-BE49-F238E27FC236}">
                <a16:creationId xmlns:a16="http://schemas.microsoft.com/office/drawing/2014/main" id="{754ABD1A-5447-0147-4AFC-CF73D0CC1F92}"/>
              </a:ext>
            </a:extLst>
          </p:cNvPr>
          <p:cNvSpPr>
            <a:spLocks noChangeArrowheads="1"/>
          </p:cNvSpPr>
          <p:nvPr/>
        </p:nvSpPr>
        <p:spPr bwMode="auto">
          <a:xfrm>
            <a:off x="1219200" y="4267200"/>
            <a:ext cx="3124200" cy="1828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E</a:t>
            </a:r>
          </a:p>
        </p:txBody>
      </p:sp>
      <p:sp>
        <p:nvSpPr>
          <p:cNvPr id="7175" name="Line 4">
            <a:extLst>
              <a:ext uri="{FF2B5EF4-FFF2-40B4-BE49-F238E27FC236}">
                <a16:creationId xmlns:a16="http://schemas.microsoft.com/office/drawing/2014/main" id="{4D4EA10A-7747-8FC1-B887-9E2599FB75ED}"/>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50D8B7DA-8E14-45A4-360E-7882F9DB5D1C}"/>
              </a:ext>
            </a:extLst>
          </p:cNvPr>
          <p:cNvSpPr>
            <a:spLocks noGrp="1" noChangeArrowheads="1"/>
          </p:cNvSpPr>
          <p:nvPr>
            <p:ph type="body" idx="1"/>
          </p:nvPr>
        </p:nvSpPr>
        <p:spPr>
          <a:xfrm>
            <a:off x="457200" y="1066800"/>
            <a:ext cx="5410200" cy="2590800"/>
          </a:xfrm>
          <a:ln>
            <a:solidFill>
              <a:srgbClr val="FF0000"/>
            </a:solidFill>
            <a:miter lim="800000"/>
            <a:headEnd/>
            <a:tailEnd/>
          </a:ln>
        </p:spPr>
        <p:txBody>
          <a:bodyPr/>
          <a:lstStyle/>
          <a:p>
            <a:pPr eaLnBrk="1" hangingPunct="1">
              <a:lnSpc>
                <a:spcPct val="120000"/>
              </a:lnSpc>
            </a:pPr>
            <a:r>
              <a:rPr lang="it-IT" altLang="it-IT" sz="1200" b="1" u="sng" dirty="0">
                <a:solidFill>
                  <a:srgbClr val="FF0000"/>
                </a:solidFill>
                <a:latin typeface="Comic Sans MS" panose="030F0902030302020204" pitchFamily="66" charset="0"/>
              </a:rPr>
              <a:t>1) Periodo PRE-ITTERICO:</a:t>
            </a:r>
            <a:endParaRPr lang="it-IT" altLang="it-IT" sz="1200" dirty="0">
              <a:solidFill>
                <a:srgbClr val="FF0000"/>
              </a:solidFill>
              <a:latin typeface="Comic Sans MS" panose="030F0902030302020204" pitchFamily="66"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durata: 3-8 giorni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astenia, malessere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turbe digestive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febbricola (23% casi)</a:t>
            </a:r>
          </a:p>
          <a:p>
            <a:pPr lvl="1" eaLnBrk="1" hangingPunct="1">
              <a:lnSpc>
                <a:spcPct val="120000"/>
              </a:lnSpc>
            </a:pPr>
            <a:r>
              <a:rPr lang="it-IT" altLang="it-IT" sz="1200" dirty="0" err="1">
                <a:latin typeface="Times New Roman" panose="02020603050405020304" pitchFamily="18" charset="0"/>
                <a:cs typeface="Times New Roman" panose="02020603050405020304" pitchFamily="18" charset="0"/>
              </a:rPr>
              <a:t>artro</a:t>
            </a:r>
            <a:r>
              <a:rPr lang="it-IT" altLang="it-IT" sz="1200" dirty="0">
                <a:latin typeface="Times New Roman" panose="02020603050405020304" pitchFamily="18" charset="0"/>
                <a:cs typeface="Times New Roman" panose="02020603050405020304" pitchFamily="18" charset="0"/>
              </a:rPr>
              <a:t>-mialgie</a:t>
            </a:r>
          </a:p>
          <a:p>
            <a:pPr lvl="1" eaLnBrk="1" hangingPunct="1">
              <a:lnSpc>
                <a:spcPct val="120000"/>
              </a:lnSpc>
            </a:pPr>
            <a:r>
              <a:rPr lang="it-IT" altLang="it-IT" sz="1200" dirty="0" err="1">
                <a:latin typeface="Times New Roman" panose="02020603050405020304" pitchFamily="18" charset="0"/>
                <a:cs typeface="Times New Roman" panose="02020603050405020304" pitchFamily="18" charset="0"/>
              </a:rPr>
              <a:t>reaz</a:t>
            </a:r>
            <a:r>
              <a:rPr lang="it-IT" altLang="it-IT" sz="1200" dirty="0">
                <a:latin typeface="Times New Roman" panose="02020603050405020304" pitchFamily="18" charset="0"/>
                <a:cs typeface="Times New Roman" panose="02020603050405020304" pitchFamily="18" charset="0"/>
              </a:rPr>
              <a:t>. </a:t>
            </a:r>
            <a:r>
              <a:rPr lang="it-IT" altLang="it-IT" sz="1200" dirty="0" err="1">
                <a:latin typeface="Times New Roman" panose="02020603050405020304" pitchFamily="18" charset="0"/>
                <a:cs typeface="Times New Roman" panose="02020603050405020304" pitchFamily="18" charset="0"/>
              </a:rPr>
              <a:t>orticarioide</a:t>
            </a:r>
            <a:endParaRPr lang="it-IT" altLang="it-IT" sz="1200" dirty="0">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eruzioni </a:t>
            </a:r>
            <a:r>
              <a:rPr lang="it-IT" altLang="it-IT" sz="1200" dirty="0" err="1">
                <a:latin typeface="Times New Roman" panose="02020603050405020304" pitchFamily="18" charset="0"/>
                <a:cs typeface="Times New Roman" panose="02020603050405020304" pitchFamily="18" charset="0"/>
              </a:rPr>
              <a:t>maculopapulose</a:t>
            </a:r>
            <a:r>
              <a:rPr lang="it-IT" altLang="it-IT" sz="1200" dirty="0">
                <a:latin typeface="Times New Roman" panose="02020603050405020304" pitchFamily="18" charset="0"/>
                <a:cs typeface="Times New Roman" panose="02020603050405020304" pitchFamily="18" charset="0"/>
              </a:rPr>
              <a:t> (</a:t>
            </a:r>
            <a:r>
              <a:rPr lang="it-IT" altLang="it-IT" sz="1200" dirty="0" err="1">
                <a:latin typeface="Times New Roman" panose="02020603050405020304" pitchFamily="18" charset="0"/>
                <a:cs typeface="Times New Roman" panose="02020603050405020304" pitchFamily="18" charset="0"/>
              </a:rPr>
              <a:t>sind</a:t>
            </a:r>
            <a:r>
              <a:rPr lang="it-IT" altLang="it-IT" sz="1200" dirty="0">
                <a:latin typeface="Times New Roman" panose="02020603050405020304" pitchFamily="18" charset="0"/>
                <a:cs typeface="Times New Roman" panose="02020603050405020304" pitchFamily="18" charset="0"/>
              </a:rPr>
              <a:t>. Giannotti-crosti)</a:t>
            </a:r>
          </a:p>
          <a:p>
            <a:pPr lvl="1" eaLnBrk="1" hangingPunct="1">
              <a:lnSpc>
                <a:spcPct val="120000"/>
              </a:lnSpc>
            </a:pPr>
            <a:r>
              <a:rPr lang="it-IT" altLang="it-IT" sz="1200" b="1" dirty="0">
                <a:solidFill>
                  <a:srgbClr val="FF0000"/>
                </a:solidFill>
                <a:latin typeface="Times New Roman" panose="02020603050405020304" pitchFamily="18" charset="0"/>
                <a:cs typeface="Times New Roman" panose="02020603050405020304" pitchFamily="18" charset="0"/>
              </a:rPr>
              <a:t>URINE IPERCROMICHE </a:t>
            </a:r>
          </a:p>
        </p:txBody>
      </p:sp>
      <p:sp>
        <p:nvSpPr>
          <p:cNvPr id="8196" name="Oval 4">
            <a:extLst>
              <a:ext uri="{FF2B5EF4-FFF2-40B4-BE49-F238E27FC236}">
                <a16:creationId xmlns:a16="http://schemas.microsoft.com/office/drawing/2014/main" id="{24FB0B4E-87F7-042C-A3F9-DBD3BF4EF868}"/>
              </a:ext>
            </a:extLst>
          </p:cNvPr>
          <p:cNvSpPr>
            <a:spLocks noChangeArrowheads="1"/>
          </p:cNvSpPr>
          <p:nvPr/>
        </p:nvSpPr>
        <p:spPr bwMode="auto">
          <a:xfrm>
            <a:off x="6324600" y="1143000"/>
            <a:ext cx="23622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Forma classica</a:t>
            </a:r>
          </a:p>
        </p:txBody>
      </p:sp>
      <p:sp>
        <p:nvSpPr>
          <p:cNvPr id="8197" name="AutoShape 6">
            <a:extLst>
              <a:ext uri="{FF2B5EF4-FFF2-40B4-BE49-F238E27FC236}">
                <a16:creationId xmlns:a16="http://schemas.microsoft.com/office/drawing/2014/main" id="{CC8F9931-23CB-509F-2AFA-407DE4AC4801}"/>
              </a:ext>
            </a:extLst>
          </p:cNvPr>
          <p:cNvSpPr>
            <a:spLocks noChangeArrowheads="1"/>
          </p:cNvSpPr>
          <p:nvPr/>
        </p:nvSpPr>
        <p:spPr bwMode="auto">
          <a:xfrm>
            <a:off x="3124200" y="3124200"/>
            <a:ext cx="2667000" cy="533400"/>
          </a:xfrm>
          <a:prstGeom prst="leftArrow">
            <a:avLst>
              <a:gd name="adj1" fmla="val 50000"/>
              <a:gd name="adj2" fmla="val 125000"/>
            </a:avLst>
          </a:prstGeom>
          <a:solidFill>
            <a:srgbClr val="FFFF66"/>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Comic Sans MS" panose="030F0902030302020204" pitchFamily="66" charset="0"/>
              </a:rPr>
              <a:t>1° segno nel bambino</a:t>
            </a:r>
          </a:p>
        </p:txBody>
      </p:sp>
      <p:sp>
        <p:nvSpPr>
          <p:cNvPr id="8198" name="Rectangle 8">
            <a:extLst>
              <a:ext uri="{FF2B5EF4-FFF2-40B4-BE49-F238E27FC236}">
                <a16:creationId xmlns:a16="http://schemas.microsoft.com/office/drawing/2014/main" id="{7F848D21-F8AA-A28F-AA36-2999A6DDE2E1}"/>
              </a:ext>
            </a:extLst>
          </p:cNvPr>
          <p:cNvSpPr>
            <a:spLocks noChangeArrowheads="1"/>
          </p:cNvSpPr>
          <p:nvPr/>
        </p:nvSpPr>
        <p:spPr bwMode="auto">
          <a:xfrm>
            <a:off x="304800" y="4038600"/>
            <a:ext cx="4343400" cy="259080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Comic Sans MS" panose="030F0902030302020204" pitchFamily="66" charset="0"/>
              </a:rPr>
              <a:t>2) </a:t>
            </a:r>
            <a:r>
              <a:rPr lang="it-IT" altLang="it-IT" sz="1200" b="1" u="sng" dirty="0">
                <a:solidFill>
                  <a:srgbClr val="FF0000"/>
                </a:solidFill>
                <a:latin typeface="Times New Roman" panose="02020603050405020304" pitchFamily="18" charset="0"/>
                <a:cs typeface="Times New Roman" panose="02020603050405020304" pitchFamily="18" charset="0"/>
              </a:rPr>
              <a:t>Periodo ITTERICO:</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durata: 2 sett-2 mesi (fino a 6 mesi)</a:t>
            </a: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sub-ittero (ittero sclerale) fino a  ittero franco</a:t>
            </a: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oliguria, ipercromia urinaria</a:t>
            </a:r>
          </a:p>
          <a:p>
            <a:pPr lvl="1" eaLnBrk="1" hangingPunct="1">
              <a:lnSpc>
                <a:spcPct val="120000"/>
              </a:lnSpc>
            </a:pPr>
            <a:r>
              <a:rPr lang="it-IT" altLang="it-IT" sz="1200" b="1" dirty="0">
                <a:solidFill>
                  <a:srgbClr val="FF0000"/>
                </a:solidFill>
                <a:latin typeface="Times New Roman" panose="02020603050405020304" pitchFamily="18" charset="0"/>
                <a:cs typeface="Times New Roman" panose="02020603050405020304" pitchFamily="18" charset="0"/>
              </a:rPr>
              <a:t>FECI IPOCOLICH</a:t>
            </a:r>
            <a:r>
              <a:rPr lang="it-IT" altLang="it-IT" sz="1200" dirty="0">
                <a:solidFill>
                  <a:srgbClr val="FF0000"/>
                </a:solidFill>
                <a:latin typeface="Times New Roman" panose="02020603050405020304" pitchFamily="18" charset="0"/>
                <a:cs typeface="Times New Roman" panose="02020603050405020304" pitchFamily="18" charset="0"/>
              </a:rPr>
              <a:t>E</a:t>
            </a:r>
          </a:p>
        </p:txBody>
      </p:sp>
      <p:grpSp>
        <p:nvGrpSpPr>
          <p:cNvPr id="8199" name="Group 21">
            <a:extLst>
              <a:ext uri="{FF2B5EF4-FFF2-40B4-BE49-F238E27FC236}">
                <a16:creationId xmlns:a16="http://schemas.microsoft.com/office/drawing/2014/main" id="{E79AAD0C-F233-971C-CC49-35EF1CC8BF8A}"/>
              </a:ext>
            </a:extLst>
          </p:cNvPr>
          <p:cNvGrpSpPr>
            <a:grpSpLocks/>
          </p:cNvGrpSpPr>
          <p:nvPr/>
        </p:nvGrpSpPr>
        <p:grpSpPr bwMode="auto">
          <a:xfrm>
            <a:off x="2819399" y="1219200"/>
            <a:ext cx="2257425" cy="1219200"/>
            <a:chOff x="2304" y="864"/>
            <a:chExt cx="1422" cy="768"/>
          </a:xfrm>
        </p:grpSpPr>
        <p:sp>
          <p:nvSpPr>
            <p:cNvPr id="8210" name="AutoShape 16">
              <a:extLst>
                <a:ext uri="{FF2B5EF4-FFF2-40B4-BE49-F238E27FC236}">
                  <a16:creationId xmlns:a16="http://schemas.microsoft.com/office/drawing/2014/main" id="{325E0B44-CB11-7129-51C5-BE21FD69A42A}"/>
                </a:ext>
              </a:extLst>
            </p:cNvPr>
            <p:cNvSpPr>
              <a:spLocks noChangeArrowheads="1"/>
            </p:cNvSpPr>
            <p:nvPr/>
          </p:nvSpPr>
          <p:spPr bwMode="auto">
            <a:xfrm>
              <a:off x="2304" y="864"/>
              <a:ext cx="96"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1" name="AutoShape 17">
              <a:extLst>
                <a:ext uri="{FF2B5EF4-FFF2-40B4-BE49-F238E27FC236}">
                  <a16:creationId xmlns:a16="http://schemas.microsoft.com/office/drawing/2014/main" id="{DC85BD1D-ABF9-C8EC-E0C2-F4F94D75C6CA}"/>
                </a:ext>
              </a:extLst>
            </p:cNvPr>
            <p:cNvSpPr>
              <a:spLocks noChangeArrowheads="1"/>
            </p:cNvSpPr>
            <p:nvPr/>
          </p:nvSpPr>
          <p:spPr bwMode="auto">
            <a:xfrm>
              <a:off x="2304" y="864"/>
              <a:ext cx="96" cy="48"/>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2" name="AutoShape 18">
              <a:extLst>
                <a:ext uri="{FF2B5EF4-FFF2-40B4-BE49-F238E27FC236}">
                  <a16:creationId xmlns:a16="http://schemas.microsoft.com/office/drawing/2014/main" id="{18F25398-18FD-FE4F-2417-43364A9BC558}"/>
                </a:ext>
              </a:extLst>
            </p:cNvPr>
            <p:cNvSpPr>
              <a:spLocks noChangeArrowheads="1"/>
            </p:cNvSpPr>
            <p:nvPr/>
          </p:nvSpPr>
          <p:spPr bwMode="auto">
            <a:xfrm>
              <a:off x="2304" y="1152"/>
              <a:ext cx="96" cy="48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3" name="Text Box 20">
              <a:extLst>
                <a:ext uri="{FF2B5EF4-FFF2-40B4-BE49-F238E27FC236}">
                  <a16:creationId xmlns:a16="http://schemas.microsoft.com/office/drawing/2014/main" id="{FD648D89-AF89-CEB1-C287-DFBE94764D05}"/>
                </a:ext>
              </a:extLst>
            </p:cNvPr>
            <p:cNvSpPr txBox="1">
              <a:spLocks noChangeArrowheads="1"/>
            </p:cNvSpPr>
            <p:nvPr/>
          </p:nvSpPr>
          <p:spPr bwMode="auto">
            <a:xfrm>
              <a:off x="2400" y="1104"/>
              <a:ext cx="132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valori: 500-2000 UI/ml</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inversione rapporto</a:t>
              </a:r>
            </a:p>
          </p:txBody>
        </p:sp>
      </p:grpSp>
      <p:sp>
        <p:nvSpPr>
          <p:cNvPr id="8200" name="AutoShape 23">
            <a:extLst>
              <a:ext uri="{FF2B5EF4-FFF2-40B4-BE49-F238E27FC236}">
                <a16:creationId xmlns:a16="http://schemas.microsoft.com/office/drawing/2014/main" id="{3BAF298C-BA39-2A13-EC06-A036AD595617}"/>
              </a:ext>
            </a:extLst>
          </p:cNvPr>
          <p:cNvSpPr>
            <a:spLocks noChangeArrowheads="1"/>
          </p:cNvSpPr>
          <p:nvPr/>
        </p:nvSpPr>
        <p:spPr bwMode="auto">
          <a:xfrm>
            <a:off x="2590800" y="5334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1" name="AutoShape 24">
            <a:extLst>
              <a:ext uri="{FF2B5EF4-FFF2-40B4-BE49-F238E27FC236}">
                <a16:creationId xmlns:a16="http://schemas.microsoft.com/office/drawing/2014/main" id="{18227236-9D57-EAE8-E411-02D9393D92C4}"/>
              </a:ext>
            </a:extLst>
          </p:cNvPr>
          <p:cNvSpPr>
            <a:spLocks noChangeArrowheads="1"/>
          </p:cNvSpPr>
          <p:nvPr/>
        </p:nvSpPr>
        <p:spPr bwMode="auto">
          <a:xfrm>
            <a:off x="2590800" y="5334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2" name="AutoShape 25">
            <a:extLst>
              <a:ext uri="{FF2B5EF4-FFF2-40B4-BE49-F238E27FC236}">
                <a16:creationId xmlns:a16="http://schemas.microsoft.com/office/drawing/2014/main" id="{DCBC9984-7A33-90E9-F2D2-E83A66DD22FE}"/>
              </a:ext>
            </a:extLst>
          </p:cNvPr>
          <p:cNvSpPr>
            <a:spLocks noChangeArrowheads="1"/>
          </p:cNvSpPr>
          <p:nvPr/>
        </p:nvSpPr>
        <p:spPr bwMode="auto">
          <a:xfrm>
            <a:off x="2590800" y="5791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3" name="Text Box 26">
            <a:extLst>
              <a:ext uri="{FF2B5EF4-FFF2-40B4-BE49-F238E27FC236}">
                <a16:creationId xmlns:a16="http://schemas.microsoft.com/office/drawing/2014/main" id="{1AE90B76-4312-3684-8EEB-451B909C1C80}"/>
              </a:ext>
            </a:extLst>
          </p:cNvPr>
          <p:cNvSpPr txBox="1">
            <a:spLocks noChangeArrowheads="1"/>
          </p:cNvSpPr>
          <p:nvPr/>
        </p:nvSpPr>
        <p:spPr bwMode="auto">
          <a:xfrm>
            <a:off x="2743200" y="5715000"/>
            <a:ext cx="3095719"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IPER-bilirubinemia tot: 4-30 mg/dl</a:t>
            </a:r>
          </a:p>
          <a:p>
            <a:pP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aum</a:t>
            </a:r>
            <a:r>
              <a:rPr lang="it-IT" altLang="it-IT" sz="1600" dirty="0">
                <a:latin typeface="Times New Roman" panose="02020603050405020304" pitchFamily="18" charset="0"/>
                <a:cs typeface="Times New Roman" panose="02020603050405020304" pitchFamily="18" charset="0"/>
              </a:rPr>
              <a:t> PT</a:t>
            </a:r>
          </a:p>
        </p:txBody>
      </p:sp>
      <p:sp>
        <p:nvSpPr>
          <p:cNvPr id="8204" name="Rectangle 27">
            <a:extLst>
              <a:ext uri="{FF2B5EF4-FFF2-40B4-BE49-F238E27FC236}">
                <a16:creationId xmlns:a16="http://schemas.microsoft.com/office/drawing/2014/main" id="{EACD2A1A-90E5-C69E-CECC-D5AF69954AB2}"/>
              </a:ext>
            </a:extLst>
          </p:cNvPr>
          <p:cNvSpPr>
            <a:spLocks noChangeArrowheads="1"/>
          </p:cNvSpPr>
          <p:nvPr/>
        </p:nvSpPr>
        <p:spPr bwMode="auto">
          <a:xfrm>
            <a:off x="5943600" y="3124200"/>
            <a:ext cx="3048000" cy="24384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Comic Sans MS" panose="030F0902030302020204" pitchFamily="66" charset="0"/>
              </a:rPr>
              <a:t>3) CONVALESCENZA:</a:t>
            </a:r>
            <a:endParaRPr lang="it-IT" altLang="it-IT" sz="1200" dirty="0">
              <a:solidFill>
                <a:srgbClr val="FF0000"/>
              </a:solidFill>
              <a:latin typeface="Comic Sans MS" panose="030F0902030302020204" pitchFamily="66"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miglioramento progressivo della cenestesi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astenia persistente</a:t>
            </a:r>
          </a:p>
          <a:p>
            <a:pPr lvl="1" eaLnBrk="1" hangingPunct="1">
              <a:lnSpc>
                <a:spcPct val="120000"/>
              </a:lnSpc>
            </a:pPr>
            <a:endParaRPr lang="it-IT" altLang="it-IT" sz="1200" dirty="0">
              <a:latin typeface="Comic Sans MS" panose="030F0902030302020204" pitchFamily="66" charset="0"/>
            </a:endParaRPr>
          </a:p>
        </p:txBody>
      </p:sp>
      <p:sp>
        <p:nvSpPr>
          <p:cNvPr id="8205" name="AutoShape 29">
            <a:extLst>
              <a:ext uri="{FF2B5EF4-FFF2-40B4-BE49-F238E27FC236}">
                <a16:creationId xmlns:a16="http://schemas.microsoft.com/office/drawing/2014/main" id="{354ADF7E-6AD1-B399-7DD0-F985E69652FA}"/>
              </a:ext>
            </a:extLst>
          </p:cNvPr>
          <p:cNvSpPr>
            <a:spLocks noChangeArrowheads="1"/>
          </p:cNvSpPr>
          <p:nvPr/>
        </p:nvSpPr>
        <p:spPr bwMode="auto">
          <a:xfrm>
            <a:off x="6248400" y="4191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6" name="AutoShape 30">
            <a:extLst>
              <a:ext uri="{FF2B5EF4-FFF2-40B4-BE49-F238E27FC236}">
                <a16:creationId xmlns:a16="http://schemas.microsoft.com/office/drawing/2014/main" id="{357E8774-62FF-A365-E0B4-30786ACD7585}"/>
              </a:ext>
            </a:extLst>
          </p:cNvPr>
          <p:cNvSpPr>
            <a:spLocks noChangeArrowheads="1"/>
          </p:cNvSpPr>
          <p:nvPr/>
        </p:nvSpPr>
        <p:spPr bwMode="auto">
          <a:xfrm>
            <a:off x="6248400" y="4191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7" name="AutoShape 31">
            <a:extLst>
              <a:ext uri="{FF2B5EF4-FFF2-40B4-BE49-F238E27FC236}">
                <a16:creationId xmlns:a16="http://schemas.microsoft.com/office/drawing/2014/main" id="{E91FDABC-616D-4CA5-EBB4-13A65AA43C81}"/>
              </a:ext>
            </a:extLst>
          </p:cNvPr>
          <p:cNvSpPr>
            <a:spLocks noChangeArrowheads="1"/>
          </p:cNvSpPr>
          <p:nvPr/>
        </p:nvSpPr>
        <p:spPr bwMode="auto">
          <a:xfrm>
            <a:off x="6248400" y="4648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8" name="Text Box 32">
            <a:extLst>
              <a:ext uri="{FF2B5EF4-FFF2-40B4-BE49-F238E27FC236}">
                <a16:creationId xmlns:a16="http://schemas.microsoft.com/office/drawing/2014/main" id="{664AFF27-1587-E470-E02D-E4AA71C71ED5}"/>
              </a:ext>
            </a:extLst>
          </p:cNvPr>
          <p:cNvSpPr txBox="1">
            <a:spLocks noChangeArrowheads="1"/>
          </p:cNvSpPr>
          <p:nvPr/>
        </p:nvSpPr>
        <p:spPr bwMode="auto">
          <a:xfrm>
            <a:off x="6553200" y="4572000"/>
            <a:ext cx="235032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Graduale normalizzazione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 transaminasi</a:t>
            </a:r>
          </a:p>
        </p:txBody>
      </p:sp>
      <p:sp>
        <p:nvSpPr>
          <p:cNvPr id="8209" name="Rectangle 34">
            <a:extLst>
              <a:ext uri="{FF2B5EF4-FFF2-40B4-BE49-F238E27FC236}">
                <a16:creationId xmlns:a16="http://schemas.microsoft.com/office/drawing/2014/main" id="{30A19F16-ED7D-FA0E-154C-EA10AC6A9C35}"/>
              </a:ext>
            </a:extLst>
          </p:cNvPr>
          <p:cNvSpPr>
            <a:spLocks noChangeArrowheads="1"/>
          </p:cNvSpPr>
          <p:nvPr/>
        </p:nvSpPr>
        <p:spPr bwMode="auto">
          <a:xfrm>
            <a:off x="457200" y="5791200"/>
            <a:ext cx="2057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E.O.: epatomegalia “molle”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calo ponderale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splenomegalia</a:t>
            </a:r>
            <a:endParaRPr lang="it-IT" altLang="it-IT" sz="2400"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82823984-2823-215E-7506-76FC0A5D43F2}"/>
              </a:ext>
            </a:extLst>
          </p:cNvPr>
          <p:cNvSpPr txBox="1"/>
          <p:nvPr/>
        </p:nvSpPr>
        <p:spPr>
          <a:xfrm>
            <a:off x="2819400" y="260648"/>
            <a:ext cx="1518364" cy="646331"/>
          </a:xfrm>
          <a:prstGeom prst="rect">
            <a:avLst/>
          </a:prstGeom>
          <a:noFill/>
        </p:spPr>
        <p:txBody>
          <a:bodyPr wrap="none" rtlCol="0">
            <a:spAutoFit/>
          </a:bodyPr>
          <a:lstStyle/>
          <a:p>
            <a:r>
              <a:rPr lang="it-IT" sz="3600" dirty="0">
                <a:latin typeface="Times New Roman" panose="02020603050405020304" pitchFamily="18" charset="0"/>
                <a:cs typeface="Times New Roman" panose="02020603050405020304" pitchFamily="18" charset="0"/>
              </a:rPr>
              <a:t>Clinica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F77097-5354-B6C3-4212-240BA812832C}"/>
              </a:ext>
            </a:extLst>
          </p:cNvPr>
          <p:cNvSpPr>
            <a:spLocks noGrp="1" noChangeArrowheads="1"/>
          </p:cNvSpPr>
          <p:nvPr>
            <p:ph type="body" idx="1"/>
          </p:nvPr>
        </p:nvSpPr>
        <p:spPr>
          <a:xfrm>
            <a:off x="381000" y="1828800"/>
            <a:ext cx="3886200" cy="1371600"/>
          </a:xfrm>
          <a:ln>
            <a:solidFill>
              <a:srgbClr val="FF0000"/>
            </a:solidFill>
            <a:miter lim="800000"/>
            <a:headEnd/>
            <a:tailEnd/>
          </a:ln>
        </p:spPr>
        <p:txBody>
          <a:body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asintomatica: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no sintomi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frequente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individuabile SOLO con markers </a:t>
            </a:r>
            <a:r>
              <a:rPr lang="it-IT" altLang="it-IT" sz="1200" dirty="0" err="1">
                <a:latin typeface="Times New Roman" panose="02020603050405020304" pitchFamily="18" charset="0"/>
                <a:cs typeface="Times New Roman" panose="02020603050405020304" pitchFamily="18" charset="0"/>
              </a:rPr>
              <a:t>epatitici</a:t>
            </a:r>
            <a:endParaRPr lang="it-IT" altLang="it-IT" sz="1200" dirty="0">
              <a:latin typeface="Times New Roman" panose="02020603050405020304" pitchFamily="18" charset="0"/>
              <a:cs typeface="Times New Roman" panose="02020603050405020304" pitchFamily="18" charset="0"/>
            </a:endParaRPr>
          </a:p>
          <a:p>
            <a:pPr lvl="1" eaLnBrk="1" hangingPunct="1">
              <a:lnSpc>
                <a:spcPct val="120000"/>
              </a:lnSpc>
            </a:pPr>
            <a:endParaRPr lang="it-IT" altLang="it-IT" sz="1200" dirty="0">
              <a:latin typeface="Comic Sans MS" panose="030F0902030302020204" pitchFamily="66" charset="0"/>
            </a:endParaRPr>
          </a:p>
        </p:txBody>
      </p:sp>
      <p:sp>
        <p:nvSpPr>
          <p:cNvPr id="9220" name="Oval 4">
            <a:extLst>
              <a:ext uri="{FF2B5EF4-FFF2-40B4-BE49-F238E27FC236}">
                <a16:creationId xmlns:a16="http://schemas.microsoft.com/office/drawing/2014/main" id="{59A958A0-702B-3193-7BDD-7AD1E25855EE}"/>
              </a:ext>
            </a:extLst>
          </p:cNvPr>
          <p:cNvSpPr>
            <a:spLocks noChangeArrowheads="1"/>
          </p:cNvSpPr>
          <p:nvPr/>
        </p:nvSpPr>
        <p:spPr bwMode="auto">
          <a:xfrm>
            <a:off x="5029200" y="1143000"/>
            <a:ext cx="23622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Forme particolari</a:t>
            </a:r>
          </a:p>
        </p:txBody>
      </p:sp>
      <p:sp>
        <p:nvSpPr>
          <p:cNvPr id="9221" name="Rectangle 6">
            <a:extLst>
              <a:ext uri="{FF2B5EF4-FFF2-40B4-BE49-F238E27FC236}">
                <a16:creationId xmlns:a16="http://schemas.microsoft.com/office/drawing/2014/main" id="{250E743D-BDF9-D721-1824-B4AE13EBE827}"/>
              </a:ext>
            </a:extLst>
          </p:cNvPr>
          <p:cNvSpPr>
            <a:spLocks noChangeArrowheads="1"/>
          </p:cNvSpPr>
          <p:nvPr/>
        </p:nvSpPr>
        <p:spPr bwMode="auto">
          <a:xfrm>
            <a:off x="304800" y="4038600"/>
            <a:ext cx="4343400" cy="259080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ANITTERICA: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come </a:t>
            </a:r>
            <a:r>
              <a:rPr lang="it-IT" altLang="it-IT" sz="1200" dirty="0" err="1">
                <a:latin typeface="Times New Roman" panose="02020603050405020304" pitchFamily="18" charset="0"/>
                <a:cs typeface="Times New Roman" panose="02020603050405020304" pitchFamily="18" charset="0"/>
              </a:rPr>
              <a:t>ep</a:t>
            </a:r>
            <a:r>
              <a:rPr lang="it-IT" altLang="it-IT" sz="1200" dirty="0">
                <a:latin typeface="Times New Roman" panose="02020603050405020304" pitchFamily="18" charset="0"/>
                <a:cs typeface="Times New Roman" panose="02020603050405020304" pitchFamily="18" charset="0"/>
              </a:rPr>
              <a:t>. classica </a:t>
            </a:r>
            <a:r>
              <a:rPr lang="it-IT" altLang="it-IT" sz="1200" b="1" dirty="0">
                <a:solidFill>
                  <a:srgbClr val="FF0000"/>
                </a:solidFill>
                <a:latin typeface="Times New Roman" panose="02020603050405020304" pitchFamily="18" charset="0"/>
                <a:cs typeface="Times New Roman" panose="02020603050405020304" pitchFamily="18" charset="0"/>
              </a:rPr>
              <a:t>MA</a:t>
            </a:r>
            <a:r>
              <a:rPr lang="it-IT" altLang="it-IT" sz="1200" dirty="0">
                <a:latin typeface="Times New Roman" panose="02020603050405020304" pitchFamily="18" charset="0"/>
                <a:cs typeface="Times New Roman" panose="02020603050405020304" pitchFamily="18" charset="0"/>
              </a:rPr>
              <a:t> senza ittero</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più frequente nei </a:t>
            </a:r>
            <a:r>
              <a:rPr lang="it-IT" altLang="it-IT" sz="1200" b="1" dirty="0">
                <a:solidFill>
                  <a:srgbClr val="FF0000"/>
                </a:solidFill>
                <a:latin typeface="Times New Roman" panose="02020603050405020304" pitchFamily="18" charset="0"/>
                <a:cs typeface="Times New Roman" panose="02020603050405020304" pitchFamily="18" charset="0"/>
              </a:rPr>
              <a:t>BAMBINI</a:t>
            </a:r>
          </a:p>
          <a:p>
            <a:pPr lvl="1" eaLnBrk="1" hangingPunct="1">
              <a:lnSpc>
                <a:spcPct val="120000"/>
              </a:lnSpc>
            </a:pPr>
            <a:endParaRPr lang="it-IT" altLang="it-IT" sz="1200" dirty="0">
              <a:latin typeface="Comic Sans MS" panose="030F0902030302020204" pitchFamily="66" charset="0"/>
            </a:endParaRPr>
          </a:p>
        </p:txBody>
      </p:sp>
      <p:sp>
        <p:nvSpPr>
          <p:cNvPr id="9222" name="AutoShape 12">
            <a:extLst>
              <a:ext uri="{FF2B5EF4-FFF2-40B4-BE49-F238E27FC236}">
                <a16:creationId xmlns:a16="http://schemas.microsoft.com/office/drawing/2014/main" id="{952C7492-E471-CFA0-DBE8-064FE0A55425}"/>
              </a:ext>
            </a:extLst>
          </p:cNvPr>
          <p:cNvSpPr>
            <a:spLocks noChangeArrowheads="1"/>
          </p:cNvSpPr>
          <p:nvPr/>
        </p:nvSpPr>
        <p:spPr bwMode="auto">
          <a:xfrm>
            <a:off x="2438400" y="5334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3" name="AutoShape 13">
            <a:extLst>
              <a:ext uri="{FF2B5EF4-FFF2-40B4-BE49-F238E27FC236}">
                <a16:creationId xmlns:a16="http://schemas.microsoft.com/office/drawing/2014/main" id="{DC8BA569-A160-2778-1144-C434FD5A4B0C}"/>
              </a:ext>
            </a:extLst>
          </p:cNvPr>
          <p:cNvSpPr>
            <a:spLocks noChangeArrowheads="1"/>
          </p:cNvSpPr>
          <p:nvPr/>
        </p:nvSpPr>
        <p:spPr bwMode="auto">
          <a:xfrm>
            <a:off x="2438400" y="5334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4" name="AutoShape 14">
            <a:extLst>
              <a:ext uri="{FF2B5EF4-FFF2-40B4-BE49-F238E27FC236}">
                <a16:creationId xmlns:a16="http://schemas.microsoft.com/office/drawing/2014/main" id="{2CEBC782-02DF-0A3A-BB86-D227BE476C2B}"/>
              </a:ext>
            </a:extLst>
          </p:cNvPr>
          <p:cNvSpPr>
            <a:spLocks noChangeArrowheads="1"/>
          </p:cNvSpPr>
          <p:nvPr/>
        </p:nvSpPr>
        <p:spPr bwMode="auto">
          <a:xfrm>
            <a:off x="2438400" y="5791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5" name="Text Box 15">
            <a:extLst>
              <a:ext uri="{FF2B5EF4-FFF2-40B4-BE49-F238E27FC236}">
                <a16:creationId xmlns:a16="http://schemas.microsoft.com/office/drawing/2014/main" id="{4001A270-5667-E9DC-B7DB-AAA13A80907C}"/>
              </a:ext>
            </a:extLst>
          </p:cNvPr>
          <p:cNvSpPr txBox="1">
            <a:spLocks noChangeArrowheads="1"/>
          </p:cNvSpPr>
          <p:nvPr/>
        </p:nvSpPr>
        <p:spPr bwMode="auto">
          <a:xfrm>
            <a:off x="2590800" y="5715000"/>
            <a:ext cx="1806905"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p:txBody>
      </p:sp>
      <p:sp>
        <p:nvSpPr>
          <p:cNvPr id="9226" name="Rectangle 16">
            <a:extLst>
              <a:ext uri="{FF2B5EF4-FFF2-40B4-BE49-F238E27FC236}">
                <a16:creationId xmlns:a16="http://schemas.microsoft.com/office/drawing/2014/main" id="{306B805E-5895-4AC6-E3F4-16E30264F7BF}"/>
              </a:ext>
            </a:extLst>
          </p:cNvPr>
          <p:cNvSpPr>
            <a:spLocks noChangeArrowheads="1"/>
          </p:cNvSpPr>
          <p:nvPr/>
        </p:nvSpPr>
        <p:spPr bwMode="auto">
          <a:xfrm>
            <a:off x="5943600" y="3124200"/>
            <a:ext cx="3048000" cy="2438400"/>
          </a:xfrm>
          <a:prstGeom prst="rect">
            <a:avLst/>
          </a:prstGeom>
          <a:solidFill>
            <a:srgbClr val="CCFFCC"/>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colestatica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più frequente negli anziani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ittero intenso e persistente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ACOLIA FECALE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PRURITO</a:t>
            </a:r>
          </a:p>
          <a:p>
            <a:pPr lvl="1" eaLnBrk="1" hangingPunct="1">
              <a:lnSpc>
                <a:spcPct val="120000"/>
              </a:lnSpc>
            </a:pPr>
            <a:endParaRPr lang="it-IT" altLang="it-IT" sz="1200" dirty="0">
              <a:latin typeface="Comic Sans MS" panose="030F0902030302020204" pitchFamily="66" charset="0"/>
            </a:endParaRPr>
          </a:p>
        </p:txBody>
      </p:sp>
      <p:sp>
        <p:nvSpPr>
          <p:cNvPr id="9227" name="AutoShape 17">
            <a:extLst>
              <a:ext uri="{FF2B5EF4-FFF2-40B4-BE49-F238E27FC236}">
                <a16:creationId xmlns:a16="http://schemas.microsoft.com/office/drawing/2014/main" id="{9F0E62DD-256C-BA9A-092C-3F00A8BBCE7F}"/>
              </a:ext>
            </a:extLst>
          </p:cNvPr>
          <p:cNvSpPr>
            <a:spLocks noChangeArrowheads="1"/>
          </p:cNvSpPr>
          <p:nvPr/>
        </p:nvSpPr>
        <p:spPr bwMode="auto">
          <a:xfrm>
            <a:off x="6019800" y="4191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8" name="AutoShape 18">
            <a:extLst>
              <a:ext uri="{FF2B5EF4-FFF2-40B4-BE49-F238E27FC236}">
                <a16:creationId xmlns:a16="http://schemas.microsoft.com/office/drawing/2014/main" id="{58FC3699-A97E-7799-A4AC-95AA57A45EA1}"/>
              </a:ext>
            </a:extLst>
          </p:cNvPr>
          <p:cNvSpPr>
            <a:spLocks noChangeArrowheads="1"/>
          </p:cNvSpPr>
          <p:nvPr/>
        </p:nvSpPr>
        <p:spPr bwMode="auto">
          <a:xfrm>
            <a:off x="6019800" y="4191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9" name="AutoShape 19">
            <a:extLst>
              <a:ext uri="{FF2B5EF4-FFF2-40B4-BE49-F238E27FC236}">
                <a16:creationId xmlns:a16="http://schemas.microsoft.com/office/drawing/2014/main" id="{7FDB9D1C-298B-43E3-7FB2-3E0EE3F2D5CF}"/>
              </a:ext>
            </a:extLst>
          </p:cNvPr>
          <p:cNvSpPr>
            <a:spLocks noChangeArrowheads="1"/>
          </p:cNvSpPr>
          <p:nvPr/>
        </p:nvSpPr>
        <p:spPr bwMode="auto">
          <a:xfrm>
            <a:off x="6019800" y="4648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30" name="Text Box 20">
            <a:extLst>
              <a:ext uri="{FF2B5EF4-FFF2-40B4-BE49-F238E27FC236}">
                <a16:creationId xmlns:a16="http://schemas.microsoft.com/office/drawing/2014/main" id="{2BD88AAC-966D-E33D-697C-2177B6F90263}"/>
              </a:ext>
            </a:extLst>
          </p:cNvPr>
          <p:cNvSpPr txBox="1">
            <a:spLocks noChangeArrowheads="1"/>
          </p:cNvSpPr>
          <p:nvPr/>
        </p:nvSpPr>
        <p:spPr bwMode="auto">
          <a:xfrm>
            <a:off x="6096000" y="4572000"/>
            <a:ext cx="2736711"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IPER-bilirubinemia ELEVATA</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endParaRPr lang="it-IT" altLang="it-IT" sz="1600" dirty="0">
              <a:latin typeface="Comic Sans MS" panose="030F0902030302020204" pitchFamily="66" charset="0"/>
            </a:endParaRPr>
          </a:p>
        </p:txBody>
      </p:sp>
      <p:sp>
        <p:nvSpPr>
          <p:cNvPr id="9231" name="Rectangle 21">
            <a:extLst>
              <a:ext uri="{FF2B5EF4-FFF2-40B4-BE49-F238E27FC236}">
                <a16:creationId xmlns:a16="http://schemas.microsoft.com/office/drawing/2014/main" id="{7EF9C4C6-D813-B65E-3F91-5ED874B98904}"/>
              </a:ext>
            </a:extLst>
          </p:cNvPr>
          <p:cNvSpPr>
            <a:spLocks noChangeArrowheads="1"/>
          </p:cNvSpPr>
          <p:nvPr/>
        </p:nvSpPr>
        <p:spPr bwMode="auto">
          <a:xfrm>
            <a:off x="304800" y="4953000"/>
            <a:ext cx="2057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E.O.: epatomegalia “molle”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calo ponderale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splenomegalia</a:t>
            </a:r>
            <a:endParaRPr lang="it-IT" altLang="it-IT" sz="2400" dirty="0">
              <a:latin typeface="Times New Roman" panose="02020603050405020304" pitchFamily="18" charset="0"/>
              <a:cs typeface="Times New Roman" panose="02020603050405020304" pitchFamily="18" charset="0"/>
            </a:endParaRPr>
          </a:p>
        </p:txBody>
      </p:sp>
      <p:sp>
        <p:nvSpPr>
          <p:cNvPr id="2" name="Titolo 1">
            <a:extLst>
              <a:ext uri="{FF2B5EF4-FFF2-40B4-BE49-F238E27FC236}">
                <a16:creationId xmlns:a16="http://schemas.microsoft.com/office/drawing/2014/main" id="{9FEE1ABF-A2E7-2C50-799E-6D05225D25A2}"/>
              </a:ext>
            </a:extLst>
          </p:cNvPr>
          <p:cNvSpPr>
            <a:spLocks noGrp="1"/>
          </p:cNvSpPr>
          <p:nvPr>
            <p:ph type="title"/>
          </p:nvPr>
        </p:nvSpPr>
        <p:spPr/>
        <p:txBody>
          <a:bodyPr/>
          <a:lstStyle/>
          <a:p>
            <a:r>
              <a:rPr lang="it-IT" dirty="0"/>
              <a:t>Clinica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014014-D95D-46B6-5EB9-E2CF619021A8}"/>
              </a:ext>
            </a:extLst>
          </p:cNvPr>
          <p:cNvSpPr>
            <a:spLocks noGrp="1" noChangeArrowheads="1"/>
          </p:cNvSpPr>
          <p:nvPr>
            <p:ph type="body" idx="1"/>
          </p:nvPr>
        </p:nvSpPr>
        <p:spPr>
          <a:xfrm>
            <a:off x="152400" y="1828800"/>
            <a:ext cx="4800600" cy="1371600"/>
          </a:xfrm>
          <a:ln>
            <a:solidFill>
              <a:srgbClr val="FF0000"/>
            </a:solidFill>
            <a:miter lim="800000"/>
            <a:headEnd/>
            <a:tailEnd/>
          </a:ln>
          <a:extLst>
            <a:ext uri="{909E8E84-426E-40DD-AFC4-6F175D3DCCD1}">
              <a14:hiddenFill xmlns:a14="http://schemas.microsoft.com/office/drawing/2010/main">
                <a:solidFill>
                  <a:srgbClr val="FF9900"/>
                </a:solidFill>
              </a14:hiddenFill>
            </a:ext>
          </a:extLst>
        </p:spPr>
        <p:txBody>
          <a:bodyPr/>
          <a:lstStyle/>
          <a:p>
            <a:pPr eaLnBrk="1" hangingPunct="1">
              <a:lnSpc>
                <a:spcPct val="120000"/>
              </a:lnSpc>
            </a:pPr>
            <a:r>
              <a:rPr lang="it-IT" altLang="it-IT" sz="1400" b="1" dirty="0">
                <a:latin typeface="Times New Roman" panose="02020603050405020304" pitchFamily="18" charset="0"/>
                <a:cs typeface="Times New Roman" panose="02020603050405020304" pitchFamily="18" charset="0"/>
              </a:rPr>
              <a:t>ANDAMENTO RAPIDO:</a:t>
            </a:r>
          </a:p>
          <a:p>
            <a:pPr eaLnBrk="1" hangingPunct="1">
              <a:lnSpc>
                <a:spcPct val="120000"/>
              </a:lnSpc>
              <a:buFontTx/>
              <a:buNone/>
            </a:pPr>
            <a:r>
              <a:rPr lang="it-IT" altLang="it-IT" sz="1400" b="1" dirty="0">
                <a:latin typeface="Times New Roman" panose="02020603050405020304" pitchFamily="18" charset="0"/>
                <a:cs typeface="Times New Roman" panose="02020603050405020304" pitchFamily="18" charset="0"/>
              </a:rPr>
              <a:t>ATROFIA giallo-acuta	andamento (24 </a:t>
            </a:r>
            <a:r>
              <a:rPr lang="it-IT" altLang="it-IT" sz="1400" b="1" dirty="0" err="1">
                <a:latin typeface="Times New Roman" panose="02020603050405020304" pitchFamily="18" charset="0"/>
                <a:cs typeface="Times New Roman" panose="02020603050405020304" pitchFamily="18" charset="0"/>
              </a:rPr>
              <a:t>hrs</a:t>
            </a:r>
            <a:r>
              <a:rPr lang="it-IT" altLang="it-IT" sz="1400" b="1" dirty="0">
                <a:latin typeface="Times New Roman" panose="02020603050405020304" pitchFamily="18" charset="0"/>
                <a:cs typeface="Times New Roman" panose="02020603050405020304" pitchFamily="18" charset="0"/>
              </a:rPr>
              <a:t>)		 		</a:t>
            </a:r>
            <a:r>
              <a:rPr lang="it-IT" altLang="it-IT" sz="1400" b="1" dirty="0" err="1">
                <a:latin typeface="Times New Roman" panose="02020603050405020304" pitchFamily="18" charset="0"/>
                <a:cs typeface="Times New Roman" panose="02020603050405020304" pitchFamily="18" charset="0"/>
              </a:rPr>
              <a:t>piu</a:t>
            </a:r>
            <a:r>
              <a:rPr lang="it-IT" altLang="it-IT" sz="1400" b="1" dirty="0">
                <a:latin typeface="Times New Roman" panose="02020603050405020304" pitchFamily="18" charset="0"/>
                <a:cs typeface="Times New Roman" panose="02020603050405020304" pitchFamily="18" charset="0"/>
              </a:rPr>
              <a:t> lento         (1 settimana)</a:t>
            </a:r>
          </a:p>
          <a:p>
            <a:pPr eaLnBrk="1" hangingPunct="1">
              <a:lnSpc>
                <a:spcPct val="120000"/>
              </a:lnSpc>
              <a:buFontTx/>
              <a:buNone/>
            </a:pPr>
            <a:r>
              <a:rPr lang="it-IT" altLang="it-IT" sz="1400" b="1" dirty="0">
                <a:latin typeface="Comic Sans MS" panose="030F0902030302020204" pitchFamily="66" charset="0"/>
              </a:rPr>
              <a:t>			</a:t>
            </a:r>
          </a:p>
          <a:p>
            <a:pPr lvl="1" eaLnBrk="1" hangingPunct="1">
              <a:lnSpc>
                <a:spcPct val="120000"/>
              </a:lnSpc>
            </a:pPr>
            <a:endParaRPr lang="it-IT" altLang="it-IT" sz="1400" b="1" dirty="0">
              <a:latin typeface="Comic Sans MS" panose="030F0902030302020204" pitchFamily="66" charset="0"/>
            </a:endParaRPr>
          </a:p>
        </p:txBody>
      </p:sp>
      <p:sp>
        <p:nvSpPr>
          <p:cNvPr id="10243" name="Rectangle 5">
            <a:extLst>
              <a:ext uri="{FF2B5EF4-FFF2-40B4-BE49-F238E27FC236}">
                <a16:creationId xmlns:a16="http://schemas.microsoft.com/office/drawing/2014/main" id="{81427DEF-CD6A-4A81-1B5D-E9FD97397EB3}"/>
              </a:ext>
            </a:extLst>
          </p:cNvPr>
          <p:cNvSpPr>
            <a:spLocks noChangeArrowheads="1"/>
          </p:cNvSpPr>
          <p:nvPr/>
        </p:nvSpPr>
        <p:spPr bwMode="auto">
          <a:xfrm>
            <a:off x="304800" y="4038600"/>
            <a:ext cx="4343400" cy="2590800"/>
          </a:xfrm>
          <a:prstGeom prst="rect">
            <a:avLst/>
          </a:prstGeom>
          <a:solidFill>
            <a:srgbClr val="FFFF66"/>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120000"/>
              </a:lnSpc>
            </a:pPr>
            <a:endParaRPr lang="it-IT" altLang="it-IT" sz="1200">
              <a:latin typeface="Comic Sans MS" panose="030F0902030302020204" pitchFamily="66" charset="0"/>
            </a:endParaRPr>
          </a:p>
        </p:txBody>
      </p:sp>
      <p:sp>
        <p:nvSpPr>
          <p:cNvPr id="10244" name="Rectangle 10">
            <a:extLst>
              <a:ext uri="{FF2B5EF4-FFF2-40B4-BE49-F238E27FC236}">
                <a16:creationId xmlns:a16="http://schemas.microsoft.com/office/drawing/2014/main" id="{98BAB9DD-8932-57DE-F8FF-3839A0E665A4}"/>
              </a:ext>
            </a:extLst>
          </p:cNvPr>
          <p:cNvSpPr>
            <a:spLocks noChangeArrowheads="1"/>
          </p:cNvSpPr>
          <p:nvPr/>
        </p:nvSpPr>
        <p:spPr bwMode="auto">
          <a:xfrm>
            <a:off x="5105400" y="3276600"/>
            <a:ext cx="3657600" cy="24384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120000"/>
              </a:lnSpc>
              <a:buFontTx/>
              <a:buNone/>
            </a:pPr>
            <a:r>
              <a:rPr lang="it-IT" altLang="it-IT" sz="1200">
                <a:latin typeface="Comic Sans MS" panose="030F0902030302020204" pitchFamily="66" charset="0"/>
              </a:rPr>
              <a:t>ES. DI LABORATORIO:</a:t>
            </a:r>
          </a:p>
          <a:p>
            <a:pPr lvl="1" eaLnBrk="1" hangingPunct="1">
              <a:lnSpc>
                <a:spcPct val="120000"/>
              </a:lnSpc>
              <a:buFontTx/>
              <a:buNone/>
            </a:pPr>
            <a:endParaRPr lang="it-IT" altLang="it-IT" sz="1200">
              <a:latin typeface="Comic Sans MS" panose="030F0902030302020204" pitchFamily="66" charset="0"/>
            </a:endParaRPr>
          </a:p>
        </p:txBody>
      </p:sp>
      <p:grpSp>
        <p:nvGrpSpPr>
          <p:cNvPr id="10245" name="Group 21">
            <a:extLst>
              <a:ext uri="{FF2B5EF4-FFF2-40B4-BE49-F238E27FC236}">
                <a16:creationId xmlns:a16="http://schemas.microsoft.com/office/drawing/2014/main" id="{614CC8E2-F822-719C-78A0-1062F7482ACE}"/>
              </a:ext>
            </a:extLst>
          </p:cNvPr>
          <p:cNvGrpSpPr>
            <a:grpSpLocks/>
          </p:cNvGrpSpPr>
          <p:nvPr/>
        </p:nvGrpSpPr>
        <p:grpSpPr bwMode="auto">
          <a:xfrm>
            <a:off x="5257800" y="3429000"/>
            <a:ext cx="152400" cy="1219200"/>
            <a:chOff x="3792" y="2640"/>
            <a:chExt cx="96" cy="768"/>
          </a:xfrm>
        </p:grpSpPr>
        <p:sp>
          <p:nvSpPr>
            <p:cNvPr id="10253" name="AutoShape 11">
              <a:extLst>
                <a:ext uri="{FF2B5EF4-FFF2-40B4-BE49-F238E27FC236}">
                  <a16:creationId xmlns:a16="http://schemas.microsoft.com/office/drawing/2014/main" id="{0CDDD249-6184-13BA-1C9A-E91F92F820FA}"/>
                </a:ext>
              </a:extLst>
            </p:cNvPr>
            <p:cNvSpPr>
              <a:spLocks noChangeArrowheads="1"/>
            </p:cNvSpPr>
            <p:nvPr/>
          </p:nvSpPr>
          <p:spPr bwMode="auto">
            <a:xfrm>
              <a:off x="3792" y="2640"/>
              <a:ext cx="96" cy="76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54" name="AutoShape 12">
              <a:extLst>
                <a:ext uri="{FF2B5EF4-FFF2-40B4-BE49-F238E27FC236}">
                  <a16:creationId xmlns:a16="http://schemas.microsoft.com/office/drawing/2014/main" id="{6BCD109B-0CDB-42AA-FC41-3620D6E52A58}"/>
                </a:ext>
              </a:extLst>
            </p:cNvPr>
            <p:cNvSpPr>
              <a:spLocks noChangeArrowheads="1"/>
            </p:cNvSpPr>
            <p:nvPr/>
          </p:nvSpPr>
          <p:spPr bwMode="auto">
            <a:xfrm>
              <a:off x="3792" y="2640"/>
              <a:ext cx="96" cy="48"/>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55" name="AutoShape 13">
              <a:extLst>
                <a:ext uri="{FF2B5EF4-FFF2-40B4-BE49-F238E27FC236}">
                  <a16:creationId xmlns:a16="http://schemas.microsoft.com/office/drawing/2014/main" id="{6DC44A9D-858B-2615-54FD-0A6AD9DBD8B9}"/>
                </a:ext>
              </a:extLst>
            </p:cNvPr>
            <p:cNvSpPr>
              <a:spLocks noChangeArrowheads="1"/>
            </p:cNvSpPr>
            <p:nvPr/>
          </p:nvSpPr>
          <p:spPr bwMode="auto">
            <a:xfrm>
              <a:off x="3792" y="2928"/>
              <a:ext cx="96" cy="48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sp>
        <p:nvSpPr>
          <p:cNvPr id="10246" name="Text Box 14">
            <a:extLst>
              <a:ext uri="{FF2B5EF4-FFF2-40B4-BE49-F238E27FC236}">
                <a16:creationId xmlns:a16="http://schemas.microsoft.com/office/drawing/2014/main" id="{C048AE9A-B660-227B-B0D3-B174D8BC073A}"/>
              </a:ext>
            </a:extLst>
          </p:cNvPr>
          <p:cNvSpPr txBox="1">
            <a:spLocks noChangeArrowheads="1"/>
          </p:cNvSpPr>
          <p:nvPr/>
        </p:nvSpPr>
        <p:spPr bwMode="auto">
          <a:xfrm>
            <a:off x="5334000" y="3657600"/>
            <a:ext cx="2736850" cy="2062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IPER-bilirubinemia ELEVATA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RIDUZIONE rapida delle</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 Transaminasi</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Ipo-glicemia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ipo-albuminemia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RID. Fibrinogeno</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ALLUNGAMENTO PT</a:t>
            </a:r>
          </a:p>
          <a:p>
            <a:pPr eaLnBrk="1" hangingPunct="1">
              <a:spcBef>
                <a:spcPct val="0"/>
              </a:spcBef>
              <a:buFontTx/>
              <a:buNone/>
            </a:pPr>
            <a:endParaRPr lang="it-IT" altLang="it-IT" sz="1600">
              <a:latin typeface="Comic Sans MS" panose="030F0902030302020204" pitchFamily="66" charset="0"/>
            </a:endParaRPr>
          </a:p>
        </p:txBody>
      </p:sp>
      <p:sp>
        <p:nvSpPr>
          <p:cNvPr id="10247" name="Line 16">
            <a:extLst>
              <a:ext uri="{FF2B5EF4-FFF2-40B4-BE49-F238E27FC236}">
                <a16:creationId xmlns:a16="http://schemas.microsoft.com/office/drawing/2014/main" id="{FFB5617B-B3D6-70E4-C3FB-905A3C9D29E6}"/>
              </a:ext>
            </a:extLst>
          </p:cNvPr>
          <p:cNvSpPr>
            <a:spLocks noChangeShapeType="1"/>
          </p:cNvSpPr>
          <p:nvPr/>
        </p:nvSpPr>
        <p:spPr bwMode="auto">
          <a:xfrm>
            <a:off x="1752600" y="2514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8" name="Text Box 19">
            <a:extLst>
              <a:ext uri="{FF2B5EF4-FFF2-40B4-BE49-F238E27FC236}">
                <a16:creationId xmlns:a16="http://schemas.microsoft.com/office/drawing/2014/main" id="{2E47EDDF-1176-A2DB-CE3D-1C673C0E0796}"/>
              </a:ext>
            </a:extLst>
          </p:cNvPr>
          <p:cNvSpPr txBox="1">
            <a:spLocks noChangeArrowheads="1"/>
          </p:cNvSpPr>
          <p:nvPr/>
        </p:nvSpPr>
        <p:spPr bwMode="auto">
          <a:xfrm>
            <a:off x="1676400" y="3581400"/>
            <a:ext cx="1549400" cy="4667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SINTOMI:</a:t>
            </a:r>
          </a:p>
        </p:txBody>
      </p:sp>
      <p:sp>
        <p:nvSpPr>
          <p:cNvPr id="10249" name="Text Box 20">
            <a:extLst>
              <a:ext uri="{FF2B5EF4-FFF2-40B4-BE49-F238E27FC236}">
                <a16:creationId xmlns:a16="http://schemas.microsoft.com/office/drawing/2014/main" id="{091BFA6E-AE57-1A22-764C-05E42D908784}"/>
              </a:ext>
            </a:extLst>
          </p:cNvPr>
          <p:cNvSpPr txBox="1">
            <a:spLocks noChangeArrowheads="1"/>
          </p:cNvSpPr>
          <p:nvPr/>
        </p:nvSpPr>
        <p:spPr bwMode="auto">
          <a:xfrm>
            <a:off x="228600" y="4038600"/>
            <a:ext cx="45307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800">
                <a:latin typeface="Times New Roman" panose="02020603050405020304" pitchFamily="18" charset="0"/>
              </a:rPr>
              <a:t>Encefalopatia: 	stato confusionale</a:t>
            </a:r>
          </a:p>
          <a:p>
            <a:pPr eaLnBrk="1" hangingPunct="1">
              <a:spcBef>
                <a:spcPct val="0"/>
              </a:spcBef>
              <a:buFontTx/>
              <a:buNone/>
            </a:pPr>
            <a:r>
              <a:rPr lang="it-IT" altLang="it-IT" sz="1800">
                <a:latin typeface="Times New Roman" panose="02020603050405020304" pitchFamily="18" charset="0"/>
              </a:rPr>
              <a:t>		ebrezza,</a:t>
            </a:r>
          </a:p>
          <a:p>
            <a:pPr eaLnBrk="1" hangingPunct="1">
              <a:spcBef>
                <a:spcPct val="0"/>
              </a:spcBef>
              <a:buFontTx/>
              <a:buNone/>
            </a:pPr>
            <a:r>
              <a:rPr lang="it-IT" altLang="it-IT" sz="1800">
                <a:latin typeface="Times New Roman" panose="02020603050405020304" pitchFamily="18" charset="0"/>
              </a:rPr>
              <a:t>		sonnolenza, </a:t>
            </a:r>
          </a:p>
          <a:p>
            <a:pPr eaLnBrk="1" hangingPunct="1">
              <a:spcBef>
                <a:spcPct val="0"/>
              </a:spcBef>
              <a:buFontTx/>
              <a:buNone/>
            </a:pPr>
            <a:r>
              <a:rPr lang="it-IT" altLang="it-IT" sz="1800">
                <a:latin typeface="Times New Roman" panose="02020603050405020304" pitchFamily="18" charset="0"/>
              </a:rPr>
              <a:t>		COMA</a:t>
            </a:r>
          </a:p>
          <a:p>
            <a:pPr eaLnBrk="1" hangingPunct="1">
              <a:spcBef>
                <a:spcPct val="0"/>
              </a:spcBef>
            </a:pPr>
            <a:r>
              <a:rPr lang="it-IT" altLang="it-IT" sz="1800">
                <a:latin typeface="Times New Roman" panose="02020603050405020304" pitchFamily="18" charset="0"/>
              </a:rPr>
              <a:t>nausea,vomito, alitosi epatica (foetor epaticus)</a:t>
            </a:r>
          </a:p>
          <a:p>
            <a:pPr eaLnBrk="1" hangingPunct="1">
              <a:spcBef>
                <a:spcPct val="0"/>
              </a:spcBef>
            </a:pPr>
            <a:r>
              <a:rPr lang="it-IT" altLang="it-IT" sz="1800">
                <a:latin typeface="Times New Roman" panose="02020603050405020304" pitchFamily="18" charset="0"/>
              </a:rPr>
              <a:t>incremento ITTERO</a:t>
            </a:r>
          </a:p>
          <a:p>
            <a:pPr eaLnBrk="1" hangingPunct="1">
              <a:spcBef>
                <a:spcPct val="0"/>
              </a:spcBef>
            </a:pPr>
            <a:r>
              <a:rPr lang="it-IT" altLang="it-IT" sz="1800">
                <a:latin typeface="Times New Roman" panose="02020603050405020304" pitchFamily="18" charset="0"/>
              </a:rPr>
              <a:t>MANIFESTAZIONI EMORRAGICHE</a:t>
            </a:r>
          </a:p>
          <a:p>
            <a:pPr eaLnBrk="1" hangingPunct="1">
              <a:spcBef>
                <a:spcPct val="0"/>
              </a:spcBef>
            </a:pPr>
            <a:r>
              <a:rPr lang="it-IT" altLang="it-IT" sz="1800">
                <a:latin typeface="Times New Roman" panose="02020603050405020304" pitchFamily="18" charset="0"/>
              </a:rPr>
              <a:t>ascite (10%)</a:t>
            </a:r>
          </a:p>
          <a:p>
            <a:pPr eaLnBrk="1" hangingPunct="1">
              <a:spcBef>
                <a:spcPct val="0"/>
              </a:spcBef>
            </a:pPr>
            <a:r>
              <a:rPr lang="it-IT" altLang="it-IT" sz="1800">
                <a:latin typeface="Times New Roman" panose="02020603050405020304" pitchFamily="18" charset="0"/>
              </a:rPr>
              <a:t>ipotensione, tachicardia, IRA (fase terminale)</a:t>
            </a:r>
          </a:p>
        </p:txBody>
      </p:sp>
      <p:sp>
        <p:nvSpPr>
          <p:cNvPr id="10250" name="Oval 4">
            <a:extLst>
              <a:ext uri="{FF2B5EF4-FFF2-40B4-BE49-F238E27FC236}">
                <a16:creationId xmlns:a16="http://schemas.microsoft.com/office/drawing/2014/main" id="{B310463F-D742-1F15-6230-445DB5810E9F}"/>
              </a:ext>
            </a:extLst>
          </p:cNvPr>
          <p:cNvSpPr>
            <a:spLocks noChangeArrowheads="1"/>
          </p:cNvSpPr>
          <p:nvPr/>
        </p:nvSpPr>
        <p:spPr bwMode="auto">
          <a:xfrm>
            <a:off x="5105400" y="5486400"/>
            <a:ext cx="30480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EO:</a:t>
            </a:r>
          </a:p>
          <a:p>
            <a:pPr algn="ctr" eaLnBrk="1" hangingPunct="1">
              <a:spcBef>
                <a:spcPct val="0"/>
              </a:spcBef>
              <a:buFontTx/>
              <a:buNone/>
            </a:pPr>
            <a:r>
              <a:rPr lang="it-IT" altLang="it-IT" sz="1800">
                <a:latin typeface="Times New Roman" panose="02020603050405020304" pitchFamily="18" charset="0"/>
              </a:rPr>
              <a:t>RIDUZIONE AIA EPATICA</a:t>
            </a:r>
          </a:p>
          <a:p>
            <a:pPr algn="ctr" eaLnBrk="1" hangingPunct="1">
              <a:spcBef>
                <a:spcPct val="0"/>
              </a:spcBef>
              <a:buFontTx/>
              <a:buNone/>
            </a:pPr>
            <a:r>
              <a:rPr lang="it-IT" altLang="it-IT" sz="1800">
                <a:latin typeface="Times New Roman" panose="02020603050405020304" pitchFamily="18" charset="0"/>
              </a:rPr>
              <a:t>ecchimosi</a:t>
            </a:r>
          </a:p>
          <a:p>
            <a:pPr algn="ctr" eaLnBrk="1" hangingPunct="1">
              <a:spcBef>
                <a:spcPct val="0"/>
              </a:spcBef>
              <a:buFontTx/>
              <a:buNone/>
            </a:pPr>
            <a:r>
              <a:rPr lang="it-IT" altLang="it-IT" sz="1800">
                <a:latin typeface="Times New Roman" panose="02020603050405020304" pitchFamily="18" charset="0"/>
              </a:rPr>
              <a:t>segni neurologicici</a:t>
            </a:r>
          </a:p>
        </p:txBody>
      </p:sp>
      <p:sp>
        <p:nvSpPr>
          <p:cNvPr id="4" name="Rettangolo 3">
            <a:extLst>
              <a:ext uri="{FF2B5EF4-FFF2-40B4-BE49-F238E27FC236}">
                <a16:creationId xmlns:a16="http://schemas.microsoft.com/office/drawing/2014/main" id="{86105537-1FA2-469C-6528-9C0AC2F4D69A}"/>
              </a:ext>
            </a:extLst>
          </p:cNvPr>
          <p:cNvSpPr/>
          <p:nvPr/>
        </p:nvSpPr>
        <p:spPr>
          <a:xfrm>
            <a:off x="5867400" y="1828800"/>
            <a:ext cx="2895600" cy="1295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Segno di allarme: </a:t>
            </a:r>
          </a:p>
          <a:p>
            <a:pPr algn="ctr">
              <a:defRPr/>
            </a:pPr>
            <a:endParaRPr lang="it-IT" dirty="0"/>
          </a:p>
          <a:p>
            <a:pPr algn="ctr">
              <a:defRPr/>
            </a:pPr>
            <a:r>
              <a:rPr lang="it-IT" dirty="0">
                <a:solidFill>
                  <a:schemeClr val="tx1"/>
                </a:solidFill>
              </a:rPr>
              <a:t>SONNOLENZA</a:t>
            </a:r>
          </a:p>
          <a:p>
            <a:pPr algn="ctr">
              <a:defRPr/>
            </a:pPr>
            <a:endParaRPr lang="it-IT" dirty="0">
              <a:solidFill>
                <a:schemeClr val="tx1"/>
              </a:solidFill>
            </a:endParaRPr>
          </a:p>
          <a:p>
            <a:pPr algn="ctr">
              <a:defRPr/>
            </a:pPr>
            <a:r>
              <a:rPr lang="it-IT" dirty="0">
                <a:solidFill>
                  <a:schemeClr val="tx1"/>
                </a:solidFill>
              </a:rPr>
              <a:t>allungamento fattori della coagulazione</a:t>
            </a:r>
          </a:p>
          <a:p>
            <a:pPr algn="ctr">
              <a:defRPr/>
            </a:pPr>
            <a:endParaRPr lang="it-IT" dirty="0"/>
          </a:p>
        </p:txBody>
      </p:sp>
      <p:sp>
        <p:nvSpPr>
          <p:cNvPr id="10252" name="CasellaDiTesto 7">
            <a:extLst>
              <a:ext uri="{FF2B5EF4-FFF2-40B4-BE49-F238E27FC236}">
                <a16:creationId xmlns:a16="http://schemas.microsoft.com/office/drawing/2014/main" id="{4FD255EF-A13E-E6D2-33CD-F8E61EF5636D}"/>
              </a:ext>
            </a:extLst>
          </p:cNvPr>
          <p:cNvSpPr txBox="1">
            <a:spLocks noChangeArrowheads="1"/>
          </p:cNvSpPr>
          <p:nvPr/>
        </p:nvSpPr>
        <p:spPr bwMode="auto">
          <a:xfrm>
            <a:off x="395288" y="188913"/>
            <a:ext cx="8497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a:latin typeface="Times New Roman" panose="02020603050405020304" pitchFamily="18" charset="0"/>
                <a:cs typeface="Times New Roman" panose="02020603050405020304" pitchFamily="18" charset="0"/>
              </a:rPr>
              <a:t>EPATITE FULMINANTE:</a:t>
            </a:r>
            <a:br>
              <a:rPr lang="it-IT" altLang="it-IT">
                <a:latin typeface="Times New Roman" panose="02020603050405020304" pitchFamily="18" charset="0"/>
                <a:cs typeface="Times New Roman" panose="02020603050405020304" pitchFamily="18" charset="0"/>
              </a:rPr>
            </a:br>
            <a:r>
              <a:rPr lang="it-IT" altLang="it-IT">
                <a:latin typeface="Times New Roman" panose="02020603050405020304" pitchFamily="18" charset="0"/>
                <a:cs typeface="Times New Roman" panose="02020603050405020304" pitchFamily="18" charset="0"/>
              </a:rPr>
              <a:t>espressione di necrosi MASSIVA ACUTA del fegato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2D21EC3-DD24-C2AD-3F6C-8A8DBD369489}"/>
              </a:ext>
            </a:extLst>
          </p:cNvPr>
          <p:cNvSpPr>
            <a:spLocks noChangeArrowheads="1"/>
          </p:cNvSpPr>
          <p:nvPr/>
        </p:nvSpPr>
        <p:spPr bwMode="auto">
          <a:xfrm>
            <a:off x="711200" y="560228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2291" name="Rectangle 3">
            <a:extLst>
              <a:ext uri="{FF2B5EF4-FFF2-40B4-BE49-F238E27FC236}">
                <a16:creationId xmlns:a16="http://schemas.microsoft.com/office/drawing/2014/main" id="{720F22AF-07D7-E72A-5A47-B668C370A9E5}"/>
              </a:ext>
            </a:extLst>
          </p:cNvPr>
          <p:cNvSpPr>
            <a:spLocks noChangeArrowheads="1"/>
          </p:cNvSpPr>
          <p:nvPr/>
        </p:nvSpPr>
        <p:spPr bwMode="auto">
          <a:xfrm>
            <a:off x="3149600" y="5602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2292" name="Rectangle 4">
            <a:extLst>
              <a:ext uri="{FF2B5EF4-FFF2-40B4-BE49-F238E27FC236}">
                <a16:creationId xmlns:a16="http://schemas.microsoft.com/office/drawing/2014/main" id="{C27C75AD-9E6E-B717-30F4-0DC2183500C5}"/>
              </a:ext>
            </a:extLst>
          </p:cNvPr>
          <p:cNvSpPr>
            <a:spLocks noGrp="1" noChangeArrowheads="1"/>
          </p:cNvSpPr>
          <p:nvPr>
            <p:ph type="title"/>
          </p:nvPr>
        </p:nvSpPr>
        <p:spPr>
          <a:xfrm>
            <a:off x="922338" y="274638"/>
            <a:ext cx="7299325"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it-IT">
                <a:solidFill>
                  <a:schemeClr val="bg1"/>
                </a:solidFill>
                <a:latin typeface="ZapfHumnst BT" charset="0"/>
              </a:rPr>
              <a:t> </a:t>
            </a:r>
          </a:p>
        </p:txBody>
      </p:sp>
      <p:sp>
        <p:nvSpPr>
          <p:cNvPr id="12293" name="Rectangle 5">
            <a:extLst>
              <a:ext uri="{FF2B5EF4-FFF2-40B4-BE49-F238E27FC236}">
                <a16:creationId xmlns:a16="http://schemas.microsoft.com/office/drawing/2014/main" id="{5275338F-0E60-C544-7248-655EA828DBBF}"/>
              </a:ext>
            </a:extLst>
          </p:cNvPr>
          <p:cNvSpPr>
            <a:spLocks noChangeArrowheads="1"/>
          </p:cNvSpPr>
          <p:nvPr/>
        </p:nvSpPr>
        <p:spPr bwMode="auto">
          <a:xfrm>
            <a:off x="1117600" y="990600"/>
            <a:ext cx="690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br>
              <a:rPr lang="en-US" altLang="it-IT" sz="3600">
                <a:solidFill>
                  <a:schemeClr val="bg1"/>
                </a:solidFill>
                <a:latin typeface="ZapfHumnst BT" charset="0"/>
              </a:rPr>
            </a:br>
            <a:endParaRPr lang="en-US" altLang="it-IT" sz="3600">
              <a:solidFill>
                <a:schemeClr val="bg1"/>
              </a:solidFill>
              <a:latin typeface="ZapfHumnst BT" charset="0"/>
            </a:endParaRPr>
          </a:p>
        </p:txBody>
      </p:sp>
      <p:sp>
        <p:nvSpPr>
          <p:cNvPr id="12295" name="Line 8">
            <a:extLst>
              <a:ext uri="{FF2B5EF4-FFF2-40B4-BE49-F238E27FC236}">
                <a16:creationId xmlns:a16="http://schemas.microsoft.com/office/drawing/2014/main" id="{A16E2AA8-FF0E-DCC3-B52B-BD97D6185618}"/>
              </a:ext>
            </a:extLst>
          </p:cNvPr>
          <p:cNvSpPr>
            <a:spLocks noChangeShapeType="1"/>
          </p:cNvSpPr>
          <p:nvPr/>
        </p:nvSpPr>
        <p:spPr bwMode="auto">
          <a:xfrm>
            <a:off x="508000" y="2097088"/>
            <a:ext cx="8128000" cy="0"/>
          </a:xfrm>
          <a:prstGeom prst="line">
            <a:avLst/>
          </a:prstGeom>
          <a:noFill/>
          <a:ln w="25400">
            <a:solidFill>
              <a:srgbClr val="FAFD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12296" name="Rectangle 9">
            <a:extLst>
              <a:ext uri="{FF2B5EF4-FFF2-40B4-BE49-F238E27FC236}">
                <a16:creationId xmlns:a16="http://schemas.microsoft.com/office/drawing/2014/main" id="{EC451239-5B90-4A1D-A1DE-685E7DE37F69}"/>
              </a:ext>
            </a:extLst>
          </p:cNvPr>
          <p:cNvSpPr>
            <a:spLocks noChangeArrowheads="1"/>
          </p:cNvSpPr>
          <p:nvPr/>
        </p:nvSpPr>
        <p:spPr bwMode="auto">
          <a:xfrm>
            <a:off x="2320925"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A</a:t>
            </a:r>
          </a:p>
        </p:txBody>
      </p:sp>
      <p:sp>
        <p:nvSpPr>
          <p:cNvPr id="12297" name="Rectangle 10">
            <a:extLst>
              <a:ext uri="{FF2B5EF4-FFF2-40B4-BE49-F238E27FC236}">
                <a16:creationId xmlns:a16="http://schemas.microsoft.com/office/drawing/2014/main" id="{B67D42D1-A590-F211-8736-56FF5A102C86}"/>
              </a:ext>
            </a:extLst>
          </p:cNvPr>
          <p:cNvSpPr>
            <a:spLocks noChangeArrowheads="1"/>
          </p:cNvSpPr>
          <p:nvPr/>
        </p:nvSpPr>
        <p:spPr bwMode="auto">
          <a:xfrm>
            <a:off x="3752850"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B</a:t>
            </a:r>
          </a:p>
        </p:txBody>
      </p:sp>
      <p:sp>
        <p:nvSpPr>
          <p:cNvPr id="12298" name="Rectangle 11">
            <a:extLst>
              <a:ext uri="{FF2B5EF4-FFF2-40B4-BE49-F238E27FC236}">
                <a16:creationId xmlns:a16="http://schemas.microsoft.com/office/drawing/2014/main" id="{1C1776CE-A4F4-F306-D4ED-135B7D27A9B1}"/>
              </a:ext>
            </a:extLst>
          </p:cNvPr>
          <p:cNvSpPr>
            <a:spLocks noChangeArrowheads="1"/>
          </p:cNvSpPr>
          <p:nvPr/>
        </p:nvSpPr>
        <p:spPr bwMode="auto">
          <a:xfrm>
            <a:off x="5116513" y="1577975"/>
            <a:ext cx="376237"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C</a:t>
            </a:r>
          </a:p>
        </p:txBody>
      </p:sp>
      <p:sp>
        <p:nvSpPr>
          <p:cNvPr id="12299" name="Rectangle 12">
            <a:extLst>
              <a:ext uri="{FF2B5EF4-FFF2-40B4-BE49-F238E27FC236}">
                <a16:creationId xmlns:a16="http://schemas.microsoft.com/office/drawing/2014/main" id="{4BCBC138-AA24-18D6-B1BD-EAB872706DA7}"/>
              </a:ext>
            </a:extLst>
          </p:cNvPr>
          <p:cNvSpPr>
            <a:spLocks noChangeArrowheads="1"/>
          </p:cNvSpPr>
          <p:nvPr/>
        </p:nvSpPr>
        <p:spPr bwMode="auto">
          <a:xfrm>
            <a:off x="6499225"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D</a:t>
            </a:r>
          </a:p>
        </p:txBody>
      </p:sp>
      <p:sp>
        <p:nvSpPr>
          <p:cNvPr id="12300" name="Rectangle 13">
            <a:extLst>
              <a:ext uri="{FF2B5EF4-FFF2-40B4-BE49-F238E27FC236}">
                <a16:creationId xmlns:a16="http://schemas.microsoft.com/office/drawing/2014/main" id="{1B686AC8-C902-4961-7421-25CE8E833D53}"/>
              </a:ext>
            </a:extLst>
          </p:cNvPr>
          <p:cNvSpPr>
            <a:spLocks noChangeArrowheads="1"/>
          </p:cNvSpPr>
          <p:nvPr/>
        </p:nvSpPr>
        <p:spPr bwMode="auto">
          <a:xfrm>
            <a:off x="7924800" y="1577975"/>
            <a:ext cx="361950"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E</a:t>
            </a:r>
          </a:p>
        </p:txBody>
      </p:sp>
      <p:sp>
        <p:nvSpPr>
          <p:cNvPr id="12301" name="Rectangle 14">
            <a:extLst>
              <a:ext uri="{FF2B5EF4-FFF2-40B4-BE49-F238E27FC236}">
                <a16:creationId xmlns:a16="http://schemas.microsoft.com/office/drawing/2014/main" id="{73DC0FB7-2A99-FCFD-7B5D-922E135FFFD6}"/>
              </a:ext>
            </a:extLst>
          </p:cNvPr>
          <p:cNvSpPr>
            <a:spLocks noChangeArrowheads="1"/>
          </p:cNvSpPr>
          <p:nvPr/>
        </p:nvSpPr>
        <p:spPr bwMode="auto">
          <a:xfrm>
            <a:off x="304800" y="2143125"/>
            <a:ext cx="1162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Comic Sans MS" panose="030F0902030302020204" pitchFamily="66" charset="0"/>
              </a:rPr>
              <a:t>Source of</a:t>
            </a:r>
          </a:p>
        </p:txBody>
      </p:sp>
      <p:sp>
        <p:nvSpPr>
          <p:cNvPr id="12302" name="Rectangle 15">
            <a:extLst>
              <a:ext uri="{FF2B5EF4-FFF2-40B4-BE49-F238E27FC236}">
                <a16:creationId xmlns:a16="http://schemas.microsoft.com/office/drawing/2014/main" id="{50811B5F-43DA-8CD6-EA13-5E323BF20613}"/>
              </a:ext>
            </a:extLst>
          </p:cNvPr>
          <p:cNvSpPr>
            <a:spLocks noChangeArrowheads="1"/>
          </p:cNvSpPr>
          <p:nvPr/>
        </p:nvSpPr>
        <p:spPr bwMode="auto">
          <a:xfrm>
            <a:off x="304800" y="2401888"/>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virus</a:t>
            </a:r>
          </a:p>
        </p:txBody>
      </p:sp>
      <p:sp>
        <p:nvSpPr>
          <p:cNvPr id="12303" name="Rectangle 16">
            <a:extLst>
              <a:ext uri="{FF2B5EF4-FFF2-40B4-BE49-F238E27FC236}">
                <a16:creationId xmlns:a16="http://schemas.microsoft.com/office/drawing/2014/main" id="{5C6D446E-31F5-D62D-4E0E-CD716D6BCA1C}"/>
              </a:ext>
            </a:extLst>
          </p:cNvPr>
          <p:cNvSpPr>
            <a:spLocks noChangeArrowheads="1"/>
          </p:cNvSpPr>
          <p:nvPr/>
        </p:nvSpPr>
        <p:spPr bwMode="auto">
          <a:xfrm>
            <a:off x="2195513" y="2143125"/>
            <a:ext cx="722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feces</a:t>
            </a:r>
          </a:p>
        </p:txBody>
      </p:sp>
      <p:sp>
        <p:nvSpPr>
          <p:cNvPr id="12304" name="Rectangle 17">
            <a:extLst>
              <a:ext uri="{FF2B5EF4-FFF2-40B4-BE49-F238E27FC236}">
                <a16:creationId xmlns:a16="http://schemas.microsoft.com/office/drawing/2014/main" id="{667CE894-D07C-5268-5E75-0274EA2B4097}"/>
              </a:ext>
            </a:extLst>
          </p:cNvPr>
          <p:cNvSpPr>
            <a:spLocks noChangeArrowheads="1"/>
          </p:cNvSpPr>
          <p:nvPr/>
        </p:nvSpPr>
        <p:spPr bwMode="auto">
          <a:xfrm>
            <a:off x="3617913" y="2143125"/>
            <a:ext cx="801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Comic Sans MS" panose="030F0902030302020204" pitchFamily="66" charset="0"/>
              </a:rPr>
              <a:t>blood/</a:t>
            </a:r>
          </a:p>
        </p:txBody>
      </p:sp>
      <p:sp>
        <p:nvSpPr>
          <p:cNvPr id="12305" name="Rectangle 18">
            <a:extLst>
              <a:ext uri="{FF2B5EF4-FFF2-40B4-BE49-F238E27FC236}">
                <a16:creationId xmlns:a16="http://schemas.microsoft.com/office/drawing/2014/main" id="{7953EBEC-6CC3-9EEA-4D42-D8B25973C68E}"/>
              </a:ext>
            </a:extLst>
          </p:cNvPr>
          <p:cNvSpPr>
            <a:spLocks noChangeArrowheads="1"/>
          </p:cNvSpPr>
          <p:nvPr/>
        </p:nvSpPr>
        <p:spPr bwMode="auto">
          <a:xfrm>
            <a:off x="3246438" y="2401888"/>
            <a:ext cx="1547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06" name="Rectangle 19">
            <a:extLst>
              <a:ext uri="{FF2B5EF4-FFF2-40B4-BE49-F238E27FC236}">
                <a16:creationId xmlns:a16="http://schemas.microsoft.com/office/drawing/2014/main" id="{F46AB439-BCA7-B0D9-806A-95D9789836FC}"/>
              </a:ext>
            </a:extLst>
          </p:cNvPr>
          <p:cNvSpPr>
            <a:spLocks noChangeArrowheads="1"/>
          </p:cNvSpPr>
          <p:nvPr/>
        </p:nvSpPr>
        <p:spPr bwMode="auto">
          <a:xfrm>
            <a:off x="3379788" y="2662238"/>
            <a:ext cx="1281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07" name="Rectangle 20">
            <a:extLst>
              <a:ext uri="{FF2B5EF4-FFF2-40B4-BE49-F238E27FC236}">
                <a16:creationId xmlns:a16="http://schemas.microsoft.com/office/drawing/2014/main" id="{CC7496DE-E735-055B-9BB1-BF60AAC524D1}"/>
              </a:ext>
            </a:extLst>
          </p:cNvPr>
          <p:cNvSpPr>
            <a:spLocks noChangeArrowheads="1"/>
          </p:cNvSpPr>
          <p:nvPr/>
        </p:nvSpPr>
        <p:spPr bwMode="auto">
          <a:xfrm>
            <a:off x="4994275" y="2143125"/>
            <a:ext cx="80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a:t>
            </a:r>
          </a:p>
        </p:txBody>
      </p:sp>
      <p:sp>
        <p:nvSpPr>
          <p:cNvPr id="12308" name="Rectangle 21">
            <a:extLst>
              <a:ext uri="{FF2B5EF4-FFF2-40B4-BE49-F238E27FC236}">
                <a16:creationId xmlns:a16="http://schemas.microsoft.com/office/drawing/2014/main" id="{BCFE140D-A292-8FDE-323A-11BC0A4F511A}"/>
              </a:ext>
            </a:extLst>
          </p:cNvPr>
          <p:cNvSpPr>
            <a:spLocks noChangeArrowheads="1"/>
          </p:cNvSpPr>
          <p:nvPr/>
        </p:nvSpPr>
        <p:spPr bwMode="auto">
          <a:xfrm>
            <a:off x="4622800" y="2401888"/>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09" name="Rectangle 22">
            <a:extLst>
              <a:ext uri="{FF2B5EF4-FFF2-40B4-BE49-F238E27FC236}">
                <a16:creationId xmlns:a16="http://schemas.microsoft.com/office/drawing/2014/main" id="{2C7ADE03-A935-3937-BF37-C32E7D56E20E}"/>
              </a:ext>
            </a:extLst>
          </p:cNvPr>
          <p:cNvSpPr>
            <a:spLocks noChangeArrowheads="1"/>
          </p:cNvSpPr>
          <p:nvPr/>
        </p:nvSpPr>
        <p:spPr bwMode="auto">
          <a:xfrm>
            <a:off x="4754563" y="2662238"/>
            <a:ext cx="1281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10" name="Rectangle 23">
            <a:extLst>
              <a:ext uri="{FF2B5EF4-FFF2-40B4-BE49-F238E27FC236}">
                <a16:creationId xmlns:a16="http://schemas.microsoft.com/office/drawing/2014/main" id="{CD4DF1AA-F0BB-C6AE-94B8-5AC7DBAADD45}"/>
              </a:ext>
            </a:extLst>
          </p:cNvPr>
          <p:cNvSpPr>
            <a:spLocks noChangeArrowheads="1"/>
          </p:cNvSpPr>
          <p:nvPr/>
        </p:nvSpPr>
        <p:spPr bwMode="auto">
          <a:xfrm>
            <a:off x="6400800" y="2143125"/>
            <a:ext cx="80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a:t>
            </a:r>
          </a:p>
        </p:txBody>
      </p:sp>
      <p:sp>
        <p:nvSpPr>
          <p:cNvPr id="12311" name="Rectangle 24">
            <a:extLst>
              <a:ext uri="{FF2B5EF4-FFF2-40B4-BE49-F238E27FC236}">
                <a16:creationId xmlns:a16="http://schemas.microsoft.com/office/drawing/2014/main" id="{665B2278-6671-078A-E2EE-B640DEEA7AAF}"/>
              </a:ext>
            </a:extLst>
          </p:cNvPr>
          <p:cNvSpPr>
            <a:spLocks noChangeArrowheads="1"/>
          </p:cNvSpPr>
          <p:nvPr/>
        </p:nvSpPr>
        <p:spPr bwMode="auto">
          <a:xfrm>
            <a:off x="6029325" y="2401888"/>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12" name="Rectangle 25">
            <a:extLst>
              <a:ext uri="{FF2B5EF4-FFF2-40B4-BE49-F238E27FC236}">
                <a16:creationId xmlns:a16="http://schemas.microsoft.com/office/drawing/2014/main" id="{F297E05D-056C-8D6A-3BD1-A28D29B0C278}"/>
              </a:ext>
            </a:extLst>
          </p:cNvPr>
          <p:cNvSpPr>
            <a:spLocks noChangeArrowheads="1"/>
          </p:cNvSpPr>
          <p:nvPr/>
        </p:nvSpPr>
        <p:spPr bwMode="auto">
          <a:xfrm>
            <a:off x="6159500" y="2662238"/>
            <a:ext cx="1281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13" name="Rectangle 26">
            <a:extLst>
              <a:ext uri="{FF2B5EF4-FFF2-40B4-BE49-F238E27FC236}">
                <a16:creationId xmlns:a16="http://schemas.microsoft.com/office/drawing/2014/main" id="{67B2141F-C33B-FF20-B0F7-2D19F3A77A24}"/>
              </a:ext>
            </a:extLst>
          </p:cNvPr>
          <p:cNvSpPr>
            <a:spLocks noChangeArrowheads="1"/>
          </p:cNvSpPr>
          <p:nvPr/>
        </p:nvSpPr>
        <p:spPr bwMode="auto">
          <a:xfrm>
            <a:off x="7781925" y="2143125"/>
            <a:ext cx="722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feces</a:t>
            </a:r>
          </a:p>
        </p:txBody>
      </p:sp>
      <p:sp>
        <p:nvSpPr>
          <p:cNvPr id="12314" name="Rectangle 27">
            <a:extLst>
              <a:ext uri="{FF2B5EF4-FFF2-40B4-BE49-F238E27FC236}">
                <a16:creationId xmlns:a16="http://schemas.microsoft.com/office/drawing/2014/main" id="{184061DC-3FD2-FAB7-863D-0DDA228DADDA}"/>
              </a:ext>
            </a:extLst>
          </p:cNvPr>
          <p:cNvSpPr>
            <a:spLocks noChangeArrowheads="1"/>
          </p:cNvSpPr>
          <p:nvPr/>
        </p:nvSpPr>
        <p:spPr bwMode="auto">
          <a:xfrm>
            <a:off x="304800" y="311150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Route of</a:t>
            </a:r>
          </a:p>
        </p:txBody>
      </p:sp>
      <p:sp>
        <p:nvSpPr>
          <p:cNvPr id="12315" name="Rectangle 28">
            <a:extLst>
              <a:ext uri="{FF2B5EF4-FFF2-40B4-BE49-F238E27FC236}">
                <a16:creationId xmlns:a16="http://schemas.microsoft.com/office/drawing/2014/main" id="{9097B347-EC77-1748-4EA3-53525C127AB8}"/>
              </a:ext>
            </a:extLst>
          </p:cNvPr>
          <p:cNvSpPr>
            <a:spLocks noChangeArrowheads="1"/>
          </p:cNvSpPr>
          <p:nvPr/>
        </p:nvSpPr>
        <p:spPr bwMode="auto">
          <a:xfrm>
            <a:off x="304800" y="3371850"/>
            <a:ext cx="1385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transmission</a:t>
            </a:r>
          </a:p>
        </p:txBody>
      </p:sp>
      <p:sp>
        <p:nvSpPr>
          <p:cNvPr id="12316" name="Rectangle 29">
            <a:extLst>
              <a:ext uri="{FF2B5EF4-FFF2-40B4-BE49-F238E27FC236}">
                <a16:creationId xmlns:a16="http://schemas.microsoft.com/office/drawing/2014/main" id="{AF3CBCFA-10DA-8E06-FDD9-BB276B4A9E89}"/>
              </a:ext>
            </a:extLst>
          </p:cNvPr>
          <p:cNvSpPr>
            <a:spLocks noChangeArrowheads="1"/>
          </p:cNvSpPr>
          <p:nvPr/>
        </p:nvSpPr>
        <p:spPr bwMode="auto">
          <a:xfrm>
            <a:off x="2019300" y="3111500"/>
            <a:ext cx="117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fecal-oral</a:t>
            </a:r>
          </a:p>
        </p:txBody>
      </p:sp>
      <p:sp>
        <p:nvSpPr>
          <p:cNvPr id="12317" name="Rectangle 30">
            <a:extLst>
              <a:ext uri="{FF2B5EF4-FFF2-40B4-BE49-F238E27FC236}">
                <a16:creationId xmlns:a16="http://schemas.microsoft.com/office/drawing/2014/main" id="{65F04EA8-2459-D7C0-315C-6267EF03266B}"/>
              </a:ext>
            </a:extLst>
          </p:cNvPr>
          <p:cNvSpPr>
            <a:spLocks noChangeArrowheads="1"/>
          </p:cNvSpPr>
          <p:nvPr/>
        </p:nvSpPr>
        <p:spPr bwMode="auto">
          <a:xfrm>
            <a:off x="3246438"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18" name="Rectangle 31">
            <a:extLst>
              <a:ext uri="{FF2B5EF4-FFF2-40B4-BE49-F238E27FC236}">
                <a16:creationId xmlns:a16="http://schemas.microsoft.com/office/drawing/2014/main" id="{60DFADB1-7DDC-8A62-AADF-DF051A02E4AF}"/>
              </a:ext>
            </a:extLst>
          </p:cNvPr>
          <p:cNvSpPr>
            <a:spLocks noChangeArrowheads="1"/>
          </p:cNvSpPr>
          <p:nvPr/>
        </p:nvSpPr>
        <p:spPr bwMode="auto">
          <a:xfrm>
            <a:off x="3338513"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19" name="Rectangle 32">
            <a:extLst>
              <a:ext uri="{FF2B5EF4-FFF2-40B4-BE49-F238E27FC236}">
                <a16:creationId xmlns:a16="http://schemas.microsoft.com/office/drawing/2014/main" id="{E464680E-AA99-FD84-2B0D-13CE232EC4CB}"/>
              </a:ext>
            </a:extLst>
          </p:cNvPr>
          <p:cNvSpPr>
            <a:spLocks noChangeArrowheads="1"/>
          </p:cNvSpPr>
          <p:nvPr/>
        </p:nvSpPr>
        <p:spPr bwMode="auto">
          <a:xfrm>
            <a:off x="4622800"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20" name="Rectangle 33">
            <a:extLst>
              <a:ext uri="{FF2B5EF4-FFF2-40B4-BE49-F238E27FC236}">
                <a16:creationId xmlns:a16="http://schemas.microsoft.com/office/drawing/2014/main" id="{E700CC62-F402-222F-D123-F6CCD892569F}"/>
              </a:ext>
            </a:extLst>
          </p:cNvPr>
          <p:cNvSpPr>
            <a:spLocks noChangeArrowheads="1"/>
          </p:cNvSpPr>
          <p:nvPr/>
        </p:nvSpPr>
        <p:spPr bwMode="auto">
          <a:xfrm>
            <a:off x="4713288"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21" name="Rectangle 34">
            <a:extLst>
              <a:ext uri="{FF2B5EF4-FFF2-40B4-BE49-F238E27FC236}">
                <a16:creationId xmlns:a16="http://schemas.microsoft.com/office/drawing/2014/main" id="{2AD7A7C7-DF02-CD1A-999D-B90EAD4B2238}"/>
              </a:ext>
            </a:extLst>
          </p:cNvPr>
          <p:cNvSpPr>
            <a:spLocks noChangeArrowheads="1"/>
          </p:cNvSpPr>
          <p:nvPr/>
        </p:nvSpPr>
        <p:spPr bwMode="auto">
          <a:xfrm>
            <a:off x="6026150"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22" name="Rectangle 35">
            <a:extLst>
              <a:ext uri="{FF2B5EF4-FFF2-40B4-BE49-F238E27FC236}">
                <a16:creationId xmlns:a16="http://schemas.microsoft.com/office/drawing/2014/main" id="{4AFE0232-3677-4F89-0539-3176DE5A7431}"/>
              </a:ext>
            </a:extLst>
          </p:cNvPr>
          <p:cNvSpPr>
            <a:spLocks noChangeArrowheads="1"/>
          </p:cNvSpPr>
          <p:nvPr/>
        </p:nvSpPr>
        <p:spPr bwMode="auto">
          <a:xfrm>
            <a:off x="6119813"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23" name="Rectangle 36">
            <a:extLst>
              <a:ext uri="{FF2B5EF4-FFF2-40B4-BE49-F238E27FC236}">
                <a16:creationId xmlns:a16="http://schemas.microsoft.com/office/drawing/2014/main" id="{E7554CD6-5DCB-28D9-0A1A-345A86479F1C}"/>
              </a:ext>
            </a:extLst>
          </p:cNvPr>
          <p:cNvSpPr>
            <a:spLocks noChangeArrowheads="1"/>
          </p:cNvSpPr>
          <p:nvPr/>
        </p:nvSpPr>
        <p:spPr bwMode="auto">
          <a:xfrm>
            <a:off x="7602538" y="3111500"/>
            <a:ext cx="1179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fecal-oral</a:t>
            </a:r>
          </a:p>
        </p:txBody>
      </p:sp>
      <p:sp>
        <p:nvSpPr>
          <p:cNvPr id="12324" name="Rectangle 37">
            <a:extLst>
              <a:ext uri="{FF2B5EF4-FFF2-40B4-BE49-F238E27FC236}">
                <a16:creationId xmlns:a16="http://schemas.microsoft.com/office/drawing/2014/main" id="{9B1442A7-B823-76EC-BAA5-BAF168D6C819}"/>
              </a:ext>
            </a:extLst>
          </p:cNvPr>
          <p:cNvSpPr>
            <a:spLocks noChangeArrowheads="1"/>
          </p:cNvSpPr>
          <p:nvPr/>
        </p:nvSpPr>
        <p:spPr bwMode="auto">
          <a:xfrm>
            <a:off x="381000" y="3867150"/>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Chronic</a:t>
            </a:r>
          </a:p>
        </p:txBody>
      </p:sp>
      <p:sp>
        <p:nvSpPr>
          <p:cNvPr id="12325" name="Rectangle 38">
            <a:extLst>
              <a:ext uri="{FF2B5EF4-FFF2-40B4-BE49-F238E27FC236}">
                <a16:creationId xmlns:a16="http://schemas.microsoft.com/office/drawing/2014/main" id="{F824DA26-2F93-336D-C587-1EA1DF4A27F3}"/>
              </a:ext>
            </a:extLst>
          </p:cNvPr>
          <p:cNvSpPr>
            <a:spLocks noChangeArrowheads="1"/>
          </p:cNvSpPr>
          <p:nvPr/>
        </p:nvSpPr>
        <p:spPr bwMode="auto">
          <a:xfrm>
            <a:off x="381000" y="412750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infection</a:t>
            </a:r>
          </a:p>
        </p:txBody>
      </p:sp>
      <p:sp>
        <p:nvSpPr>
          <p:cNvPr id="12326" name="Rectangle 39">
            <a:extLst>
              <a:ext uri="{FF2B5EF4-FFF2-40B4-BE49-F238E27FC236}">
                <a16:creationId xmlns:a16="http://schemas.microsoft.com/office/drawing/2014/main" id="{F52CCE2C-E2CC-ECC0-24B2-795B89D31777}"/>
              </a:ext>
            </a:extLst>
          </p:cNvPr>
          <p:cNvSpPr>
            <a:spLocks noChangeArrowheads="1"/>
          </p:cNvSpPr>
          <p:nvPr/>
        </p:nvSpPr>
        <p:spPr bwMode="auto">
          <a:xfrm>
            <a:off x="2327275"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12327" name="Rectangle 40">
            <a:extLst>
              <a:ext uri="{FF2B5EF4-FFF2-40B4-BE49-F238E27FC236}">
                <a16:creationId xmlns:a16="http://schemas.microsoft.com/office/drawing/2014/main" id="{1079FB6C-9F7B-E45A-F2B5-CFCD582405D4}"/>
              </a:ext>
            </a:extLst>
          </p:cNvPr>
          <p:cNvSpPr>
            <a:spLocks noChangeArrowheads="1"/>
          </p:cNvSpPr>
          <p:nvPr/>
        </p:nvSpPr>
        <p:spPr bwMode="auto">
          <a:xfrm>
            <a:off x="3711575"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28" name="Rectangle 41">
            <a:extLst>
              <a:ext uri="{FF2B5EF4-FFF2-40B4-BE49-F238E27FC236}">
                <a16:creationId xmlns:a16="http://schemas.microsoft.com/office/drawing/2014/main" id="{A5D233D7-6F8A-CD85-F103-34DA8449480B}"/>
              </a:ext>
            </a:extLst>
          </p:cNvPr>
          <p:cNvSpPr>
            <a:spLocks noChangeArrowheads="1"/>
          </p:cNvSpPr>
          <p:nvPr/>
        </p:nvSpPr>
        <p:spPr bwMode="auto">
          <a:xfrm>
            <a:off x="5086350"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29" name="Rectangle 42">
            <a:extLst>
              <a:ext uri="{FF2B5EF4-FFF2-40B4-BE49-F238E27FC236}">
                <a16:creationId xmlns:a16="http://schemas.microsoft.com/office/drawing/2014/main" id="{11A0D1FD-8CC6-B420-B54D-A317822650C7}"/>
              </a:ext>
            </a:extLst>
          </p:cNvPr>
          <p:cNvSpPr>
            <a:spLocks noChangeArrowheads="1"/>
          </p:cNvSpPr>
          <p:nvPr/>
        </p:nvSpPr>
        <p:spPr bwMode="auto">
          <a:xfrm>
            <a:off x="6494463"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30" name="Rectangle 43">
            <a:extLst>
              <a:ext uri="{FF2B5EF4-FFF2-40B4-BE49-F238E27FC236}">
                <a16:creationId xmlns:a16="http://schemas.microsoft.com/office/drawing/2014/main" id="{3EB79CBF-6F93-27AE-BB08-8E1AB1172981}"/>
              </a:ext>
            </a:extLst>
          </p:cNvPr>
          <p:cNvSpPr>
            <a:spLocks noChangeArrowheads="1"/>
          </p:cNvSpPr>
          <p:nvPr/>
        </p:nvSpPr>
        <p:spPr bwMode="auto">
          <a:xfrm>
            <a:off x="7910513"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12331" name="Rectangle 44">
            <a:extLst>
              <a:ext uri="{FF2B5EF4-FFF2-40B4-BE49-F238E27FC236}">
                <a16:creationId xmlns:a16="http://schemas.microsoft.com/office/drawing/2014/main" id="{12BCCF94-024A-AC8F-DD12-4E3200FB7A76}"/>
              </a:ext>
            </a:extLst>
          </p:cNvPr>
          <p:cNvSpPr>
            <a:spLocks noChangeArrowheads="1"/>
          </p:cNvSpPr>
          <p:nvPr/>
        </p:nvSpPr>
        <p:spPr bwMode="auto">
          <a:xfrm>
            <a:off x="381000" y="460375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Prevention</a:t>
            </a:r>
          </a:p>
        </p:txBody>
      </p:sp>
      <p:sp>
        <p:nvSpPr>
          <p:cNvPr id="12332" name="Rectangle 45">
            <a:extLst>
              <a:ext uri="{FF2B5EF4-FFF2-40B4-BE49-F238E27FC236}">
                <a16:creationId xmlns:a16="http://schemas.microsoft.com/office/drawing/2014/main" id="{4E6E1CA9-9AA4-C0C3-D7AD-DCE4EA3D64B9}"/>
              </a:ext>
            </a:extLst>
          </p:cNvPr>
          <p:cNvSpPr>
            <a:spLocks noChangeArrowheads="1"/>
          </p:cNvSpPr>
          <p:nvPr/>
        </p:nvSpPr>
        <p:spPr bwMode="auto">
          <a:xfrm>
            <a:off x="2071688"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33" name="Rectangle 46">
            <a:extLst>
              <a:ext uri="{FF2B5EF4-FFF2-40B4-BE49-F238E27FC236}">
                <a16:creationId xmlns:a16="http://schemas.microsoft.com/office/drawing/2014/main" id="{B095543A-A4D3-F627-2C60-7844359B7EF2}"/>
              </a:ext>
            </a:extLst>
          </p:cNvPr>
          <p:cNvSpPr>
            <a:spLocks noChangeArrowheads="1"/>
          </p:cNvSpPr>
          <p:nvPr/>
        </p:nvSpPr>
        <p:spPr bwMode="auto">
          <a:xfrm>
            <a:off x="2022475"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34" name="Rectangle 47">
            <a:extLst>
              <a:ext uri="{FF2B5EF4-FFF2-40B4-BE49-F238E27FC236}">
                <a16:creationId xmlns:a16="http://schemas.microsoft.com/office/drawing/2014/main" id="{F06BF47B-6565-5597-8F90-7E655493B77C}"/>
              </a:ext>
            </a:extLst>
          </p:cNvPr>
          <p:cNvSpPr>
            <a:spLocks noChangeArrowheads="1"/>
          </p:cNvSpPr>
          <p:nvPr/>
        </p:nvSpPr>
        <p:spPr bwMode="auto">
          <a:xfrm>
            <a:off x="1836738" y="5121275"/>
            <a:ext cx="1423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35" name="Rectangle 48">
            <a:extLst>
              <a:ext uri="{FF2B5EF4-FFF2-40B4-BE49-F238E27FC236}">
                <a16:creationId xmlns:a16="http://schemas.microsoft.com/office/drawing/2014/main" id="{99706BDD-6F78-AAAD-9904-7E5B620977C0}"/>
              </a:ext>
            </a:extLst>
          </p:cNvPr>
          <p:cNvSpPr>
            <a:spLocks noChangeArrowheads="1"/>
          </p:cNvSpPr>
          <p:nvPr/>
        </p:nvSpPr>
        <p:spPr bwMode="auto">
          <a:xfrm>
            <a:off x="3498850"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36" name="Rectangle 49">
            <a:extLst>
              <a:ext uri="{FF2B5EF4-FFF2-40B4-BE49-F238E27FC236}">
                <a16:creationId xmlns:a16="http://schemas.microsoft.com/office/drawing/2014/main" id="{2DBB3F6F-91BA-5477-7F2E-5B61582E3403}"/>
              </a:ext>
            </a:extLst>
          </p:cNvPr>
          <p:cNvSpPr>
            <a:spLocks noChangeArrowheads="1"/>
          </p:cNvSpPr>
          <p:nvPr/>
        </p:nvSpPr>
        <p:spPr bwMode="auto">
          <a:xfrm>
            <a:off x="3451225"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37" name="Rectangle 50">
            <a:extLst>
              <a:ext uri="{FF2B5EF4-FFF2-40B4-BE49-F238E27FC236}">
                <a16:creationId xmlns:a16="http://schemas.microsoft.com/office/drawing/2014/main" id="{502B40E1-E7A8-D9BC-0149-371080C220D2}"/>
              </a:ext>
            </a:extLst>
          </p:cNvPr>
          <p:cNvSpPr>
            <a:spLocks noChangeArrowheads="1"/>
          </p:cNvSpPr>
          <p:nvPr/>
        </p:nvSpPr>
        <p:spPr bwMode="auto">
          <a:xfrm>
            <a:off x="3263900" y="5121275"/>
            <a:ext cx="1423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38" name="Rectangle 51">
            <a:extLst>
              <a:ext uri="{FF2B5EF4-FFF2-40B4-BE49-F238E27FC236}">
                <a16:creationId xmlns:a16="http://schemas.microsoft.com/office/drawing/2014/main" id="{E325C380-2C63-08CB-F6F1-DDB2F03F9DCD}"/>
              </a:ext>
            </a:extLst>
          </p:cNvPr>
          <p:cNvSpPr>
            <a:spLocks noChangeArrowheads="1"/>
          </p:cNvSpPr>
          <p:nvPr/>
        </p:nvSpPr>
        <p:spPr bwMode="auto">
          <a:xfrm>
            <a:off x="4702175" y="460375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 donor</a:t>
            </a:r>
          </a:p>
        </p:txBody>
      </p:sp>
      <p:sp>
        <p:nvSpPr>
          <p:cNvPr id="12339" name="Rectangle 52">
            <a:extLst>
              <a:ext uri="{FF2B5EF4-FFF2-40B4-BE49-F238E27FC236}">
                <a16:creationId xmlns:a16="http://schemas.microsoft.com/office/drawing/2014/main" id="{7E523722-8BFE-FDB5-C676-956F063448D1}"/>
              </a:ext>
            </a:extLst>
          </p:cNvPr>
          <p:cNvSpPr>
            <a:spLocks noChangeArrowheads="1"/>
          </p:cNvSpPr>
          <p:nvPr/>
        </p:nvSpPr>
        <p:spPr bwMode="auto">
          <a:xfrm>
            <a:off x="4800600" y="4862513"/>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screening;</a:t>
            </a:r>
          </a:p>
        </p:txBody>
      </p:sp>
      <p:sp>
        <p:nvSpPr>
          <p:cNvPr id="12340" name="Rectangle 53">
            <a:extLst>
              <a:ext uri="{FF2B5EF4-FFF2-40B4-BE49-F238E27FC236}">
                <a16:creationId xmlns:a16="http://schemas.microsoft.com/office/drawing/2014/main" id="{69C77A9F-AAFD-F086-C3AF-C04CAE1FFBE6}"/>
              </a:ext>
            </a:extLst>
          </p:cNvPr>
          <p:cNvSpPr>
            <a:spLocks noChangeArrowheads="1"/>
          </p:cNvSpPr>
          <p:nvPr/>
        </p:nvSpPr>
        <p:spPr bwMode="auto">
          <a:xfrm>
            <a:off x="4664075" y="5121275"/>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risk behavior</a:t>
            </a:r>
          </a:p>
        </p:txBody>
      </p:sp>
      <p:sp>
        <p:nvSpPr>
          <p:cNvPr id="12341" name="Rectangle 54">
            <a:extLst>
              <a:ext uri="{FF2B5EF4-FFF2-40B4-BE49-F238E27FC236}">
                <a16:creationId xmlns:a16="http://schemas.microsoft.com/office/drawing/2014/main" id="{E9B431DB-AF2F-D8C1-3796-BDAEA586041F}"/>
              </a:ext>
            </a:extLst>
          </p:cNvPr>
          <p:cNvSpPr>
            <a:spLocks noChangeArrowheads="1"/>
          </p:cNvSpPr>
          <p:nvPr/>
        </p:nvSpPr>
        <p:spPr bwMode="auto">
          <a:xfrm>
            <a:off x="4749800" y="5383213"/>
            <a:ext cx="137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modification</a:t>
            </a:r>
          </a:p>
        </p:txBody>
      </p:sp>
      <p:sp>
        <p:nvSpPr>
          <p:cNvPr id="12342" name="Rectangle 55">
            <a:extLst>
              <a:ext uri="{FF2B5EF4-FFF2-40B4-BE49-F238E27FC236}">
                <a16:creationId xmlns:a16="http://schemas.microsoft.com/office/drawing/2014/main" id="{C237B919-5774-32DB-5005-6DD9B24F0EFF}"/>
              </a:ext>
            </a:extLst>
          </p:cNvPr>
          <p:cNvSpPr>
            <a:spLocks noChangeArrowheads="1"/>
          </p:cNvSpPr>
          <p:nvPr/>
        </p:nvSpPr>
        <p:spPr bwMode="auto">
          <a:xfrm>
            <a:off x="6280150"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43" name="Rectangle 56">
            <a:extLst>
              <a:ext uri="{FF2B5EF4-FFF2-40B4-BE49-F238E27FC236}">
                <a16:creationId xmlns:a16="http://schemas.microsoft.com/office/drawing/2014/main" id="{B57EB329-C910-9BA8-49D9-67871828237B}"/>
              </a:ext>
            </a:extLst>
          </p:cNvPr>
          <p:cNvSpPr>
            <a:spLocks noChangeArrowheads="1"/>
          </p:cNvSpPr>
          <p:nvPr/>
        </p:nvSpPr>
        <p:spPr bwMode="auto">
          <a:xfrm>
            <a:off x="6229350"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44" name="Rectangle 57">
            <a:extLst>
              <a:ext uri="{FF2B5EF4-FFF2-40B4-BE49-F238E27FC236}">
                <a16:creationId xmlns:a16="http://schemas.microsoft.com/office/drawing/2014/main" id="{3E1CFE16-E8C6-072F-FD18-FDD5FC0301C1}"/>
              </a:ext>
            </a:extLst>
          </p:cNvPr>
          <p:cNvSpPr>
            <a:spLocks noChangeArrowheads="1"/>
          </p:cNvSpPr>
          <p:nvPr/>
        </p:nvSpPr>
        <p:spPr bwMode="auto">
          <a:xfrm>
            <a:off x="6015038" y="5121275"/>
            <a:ext cx="1512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45" name="Rectangle 58">
            <a:extLst>
              <a:ext uri="{FF2B5EF4-FFF2-40B4-BE49-F238E27FC236}">
                <a16:creationId xmlns:a16="http://schemas.microsoft.com/office/drawing/2014/main" id="{C7B6E709-0D9A-6021-91B9-5C46FC065AF6}"/>
              </a:ext>
            </a:extLst>
          </p:cNvPr>
          <p:cNvSpPr>
            <a:spLocks noChangeArrowheads="1"/>
          </p:cNvSpPr>
          <p:nvPr/>
        </p:nvSpPr>
        <p:spPr bwMode="auto">
          <a:xfrm>
            <a:off x="6067425" y="5383213"/>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risk behavior</a:t>
            </a:r>
          </a:p>
        </p:txBody>
      </p:sp>
      <p:sp>
        <p:nvSpPr>
          <p:cNvPr id="12346" name="Rectangle 59">
            <a:extLst>
              <a:ext uri="{FF2B5EF4-FFF2-40B4-BE49-F238E27FC236}">
                <a16:creationId xmlns:a16="http://schemas.microsoft.com/office/drawing/2014/main" id="{2807688A-34DF-1457-FC69-A6DB51E67899}"/>
              </a:ext>
            </a:extLst>
          </p:cNvPr>
          <p:cNvSpPr>
            <a:spLocks noChangeArrowheads="1"/>
          </p:cNvSpPr>
          <p:nvPr/>
        </p:nvSpPr>
        <p:spPr bwMode="auto">
          <a:xfrm>
            <a:off x="6153150" y="5643563"/>
            <a:ext cx="137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modification</a:t>
            </a:r>
          </a:p>
        </p:txBody>
      </p:sp>
      <p:sp>
        <p:nvSpPr>
          <p:cNvPr id="12347" name="Rectangle 60">
            <a:extLst>
              <a:ext uri="{FF2B5EF4-FFF2-40B4-BE49-F238E27FC236}">
                <a16:creationId xmlns:a16="http://schemas.microsoft.com/office/drawing/2014/main" id="{E8E934FC-01BF-7A2B-0A7A-8721D50ACDEA}"/>
              </a:ext>
            </a:extLst>
          </p:cNvPr>
          <p:cNvSpPr>
            <a:spLocks noChangeArrowheads="1"/>
          </p:cNvSpPr>
          <p:nvPr/>
        </p:nvSpPr>
        <p:spPr bwMode="auto">
          <a:xfrm>
            <a:off x="7491413" y="4603750"/>
            <a:ext cx="134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ensure safe</a:t>
            </a:r>
          </a:p>
        </p:txBody>
      </p:sp>
      <p:sp>
        <p:nvSpPr>
          <p:cNvPr id="12348" name="Rectangle 61">
            <a:extLst>
              <a:ext uri="{FF2B5EF4-FFF2-40B4-BE49-F238E27FC236}">
                <a16:creationId xmlns:a16="http://schemas.microsoft.com/office/drawing/2014/main" id="{4D7A39B6-F6EA-36E7-1D43-0161FCE5934B}"/>
              </a:ext>
            </a:extLst>
          </p:cNvPr>
          <p:cNvSpPr>
            <a:spLocks noChangeArrowheads="1"/>
          </p:cNvSpPr>
          <p:nvPr/>
        </p:nvSpPr>
        <p:spPr bwMode="auto">
          <a:xfrm>
            <a:off x="7666038" y="4862513"/>
            <a:ext cx="95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drinking</a:t>
            </a:r>
          </a:p>
        </p:txBody>
      </p:sp>
      <p:sp>
        <p:nvSpPr>
          <p:cNvPr id="12349" name="Rectangle 62">
            <a:extLst>
              <a:ext uri="{FF2B5EF4-FFF2-40B4-BE49-F238E27FC236}">
                <a16:creationId xmlns:a16="http://schemas.microsoft.com/office/drawing/2014/main" id="{1EC75AB6-AF9E-EBBE-D752-BDB3DBF408F5}"/>
              </a:ext>
            </a:extLst>
          </p:cNvPr>
          <p:cNvSpPr>
            <a:spLocks noChangeArrowheads="1"/>
          </p:cNvSpPr>
          <p:nvPr/>
        </p:nvSpPr>
        <p:spPr bwMode="auto">
          <a:xfrm>
            <a:off x="7778750" y="5121275"/>
            <a:ext cx="74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water</a:t>
            </a:r>
          </a:p>
        </p:txBody>
      </p:sp>
      <p:sp>
        <p:nvSpPr>
          <p:cNvPr id="12351" name="Line 64">
            <a:extLst>
              <a:ext uri="{FF2B5EF4-FFF2-40B4-BE49-F238E27FC236}">
                <a16:creationId xmlns:a16="http://schemas.microsoft.com/office/drawing/2014/main" id="{DDB0DAD4-AB5F-5E17-7FBE-2BF3269B95CD}"/>
              </a:ext>
            </a:extLst>
          </p:cNvPr>
          <p:cNvSpPr>
            <a:spLocks noChangeShapeType="1"/>
          </p:cNvSpPr>
          <p:nvPr/>
        </p:nvSpPr>
        <p:spPr bwMode="auto">
          <a:xfrm>
            <a:off x="2405063" y="1544638"/>
            <a:ext cx="6230937" cy="0"/>
          </a:xfrm>
          <a:prstGeom prst="line">
            <a:avLst/>
          </a:prstGeom>
          <a:noFill/>
          <a:ln w="25400">
            <a:solidFill>
              <a:srgbClr val="FAFD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12352" name="Line 65">
            <a:extLst>
              <a:ext uri="{FF2B5EF4-FFF2-40B4-BE49-F238E27FC236}">
                <a16:creationId xmlns:a16="http://schemas.microsoft.com/office/drawing/2014/main" id="{D7030E44-346A-39C8-4D56-FB4ADE314A24}"/>
              </a:ext>
            </a:extLst>
          </p:cNvPr>
          <p:cNvSpPr>
            <a:spLocks noChangeShapeType="1"/>
          </p:cNvSpPr>
          <p:nvPr/>
        </p:nvSpPr>
        <p:spPr bwMode="auto">
          <a:xfrm>
            <a:off x="152400" y="29718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3" name="Line 66">
            <a:extLst>
              <a:ext uri="{FF2B5EF4-FFF2-40B4-BE49-F238E27FC236}">
                <a16:creationId xmlns:a16="http://schemas.microsoft.com/office/drawing/2014/main" id="{1CB996EF-6E46-6BE1-A8F2-23926EEA5EEF}"/>
              </a:ext>
            </a:extLst>
          </p:cNvPr>
          <p:cNvSpPr>
            <a:spLocks noChangeShapeType="1"/>
          </p:cNvSpPr>
          <p:nvPr/>
        </p:nvSpPr>
        <p:spPr bwMode="auto">
          <a:xfrm>
            <a:off x="152400" y="38100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4" name="Line 67">
            <a:extLst>
              <a:ext uri="{FF2B5EF4-FFF2-40B4-BE49-F238E27FC236}">
                <a16:creationId xmlns:a16="http://schemas.microsoft.com/office/drawing/2014/main" id="{85DC0456-1C86-B095-F8EB-5AB89DFA781D}"/>
              </a:ext>
            </a:extLst>
          </p:cNvPr>
          <p:cNvSpPr>
            <a:spLocks noChangeShapeType="1"/>
          </p:cNvSpPr>
          <p:nvPr/>
        </p:nvSpPr>
        <p:spPr bwMode="auto">
          <a:xfrm>
            <a:off x="152400" y="45720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5" name="Line 68">
            <a:extLst>
              <a:ext uri="{FF2B5EF4-FFF2-40B4-BE49-F238E27FC236}">
                <a16:creationId xmlns:a16="http://schemas.microsoft.com/office/drawing/2014/main" id="{35424593-F79B-24D7-6466-010E3C12B33A}"/>
              </a:ext>
            </a:extLst>
          </p:cNvPr>
          <p:cNvSpPr>
            <a:spLocks noChangeShapeType="1"/>
          </p:cNvSpPr>
          <p:nvPr/>
        </p:nvSpPr>
        <p:spPr bwMode="auto">
          <a:xfrm>
            <a:off x="152400" y="60198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6" name="Rectangle 69">
            <a:extLst>
              <a:ext uri="{FF2B5EF4-FFF2-40B4-BE49-F238E27FC236}">
                <a16:creationId xmlns:a16="http://schemas.microsoft.com/office/drawing/2014/main" id="{E2AA9B8A-A442-A871-60A7-4A0C1DFCE1E4}"/>
              </a:ext>
            </a:extLst>
          </p:cNvPr>
          <p:cNvSpPr>
            <a:spLocks noChangeArrowheads="1"/>
          </p:cNvSpPr>
          <p:nvPr/>
        </p:nvSpPr>
        <p:spPr bwMode="auto">
          <a:xfrm>
            <a:off x="298450" y="6067425"/>
            <a:ext cx="130968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600" b="1">
                <a:latin typeface="Comic Sans MS" panose="030F0902030302020204" pitchFamily="66" charset="0"/>
              </a:rPr>
              <a:t>Incubation </a:t>
            </a:r>
          </a:p>
          <a:p>
            <a:pPr algn="ctr">
              <a:spcBef>
                <a:spcPct val="0"/>
              </a:spcBef>
              <a:buFontTx/>
              <a:buNone/>
            </a:pPr>
            <a:r>
              <a:rPr lang="en-US" altLang="it-IT" sz="1600" b="1">
                <a:latin typeface="Comic Sans MS" panose="030F0902030302020204" pitchFamily="66" charset="0"/>
              </a:rPr>
              <a:t>time</a:t>
            </a:r>
          </a:p>
        </p:txBody>
      </p:sp>
      <p:sp>
        <p:nvSpPr>
          <p:cNvPr id="12357" name="Rectangle 70">
            <a:extLst>
              <a:ext uri="{FF2B5EF4-FFF2-40B4-BE49-F238E27FC236}">
                <a16:creationId xmlns:a16="http://schemas.microsoft.com/office/drawing/2014/main" id="{DB5005F9-59A4-A20D-D9B5-0FCE0DB2B938}"/>
              </a:ext>
            </a:extLst>
          </p:cNvPr>
          <p:cNvSpPr>
            <a:spLocks noChangeArrowheads="1"/>
          </p:cNvSpPr>
          <p:nvPr/>
        </p:nvSpPr>
        <p:spPr bwMode="auto">
          <a:xfrm>
            <a:off x="1676400" y="6096000"/>
            <a:ext cx="7497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15-45 days	40-160 days	15-180 d  30-160 d    15-50 days</a:t>
            </a:r>
          </a:p>
        </p:txBody>
      </p:sp>
      <p:sp>
        <p:nvSpPr>
          <p:cNvPr id="2" name="CasellaDiTesto 1">
            <a:extLst>
              <a:ext uri="{FF2B5EF4-FFF2-40B4-BE49-F238E27FC236}">
                <a16:creationId xmlns:a16="http://schemas.microsoft.com/office/drawing/2014/main" id="{B281A5BC-384C-23B9-1852-67352364861E}"/>
              </a:ext>
            </a:extLst>
          </p:cNvPr>
          <p:cNvSpPr txBox="1"/>
          <p:nvPr/>
        </p:nvSpPr>
        <p:spPr>
          <a:xfrm>
            <a:off x="3387773" y="260648"/>
            <a:ext cx="1688283"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Sierotipo</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26">
            <a:extLst>
              <a:ext uri="{FF2B5EF4-FFF2-40B4-BE49-F238E27FC236}">
                <a16:creationId xmlns:a16="http://schemas.microsoft.com/office/drawing/2014/main" id="{6370D3EF-AA49-DA99-034B-F4F3CE00CCEE}"/>
              </a:ext>
            </a:extLst>
          </p:cNvPr>
          <p:cNvGrpSpPr>
            <a:grpSpLocks/>
          </p:cNvGrpSpPr>
          <p:nvPr/>
        </p:nvGrpSpPr>
        <p:grpSpPr bwMode="auto">
          <a:xfrm>
            <a:off x="914400" y="1047750"/>
            <a:ext cx="7315200" cy="5295900"/>
            <a:chOff x="432" y="714"/>
            <a:chExt cx="4848" cy="3510"/>
          </a:xfrm>
        </p:grpSpPr>
        <p:sp>
          <p:nvSpPr>
            <p:cNvPr id="16395" name="Rectangle 1027">
              <a:extLst>
                <a:ext uri="{FF2B5EF4-FFF2-40B4-BE49-F238E27FC236}">
                  <a16:creationId xmlns:a16="http://schemas.microsoft.com/office/drawing/2014/main" id="{D8BF9B94-4348-FC5D-5C3C-6EA6EB7B0E72}"/>
                </a:ext>
              </a:extLst>
            </p:cNvPr>
            <p:cNvSpPr>
              <a:spLocks noChangeArrowheads="1"/>
            </p:cNvSpPr>
            <p:nvPr/>
          </p:nvSpPr>
          <p:spPr bwMode="auto">
            <a:xfrm>
              <a:off x="432" y="714"/>
              <a:ext cx="4848" cy="3318"/>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6" name="Rectangle 1028">
              <a:extLst>
                <a:ext uri="{FF2B5EF4-FFF2-40B4-BE49-F238E27FC236}">
                  <a16:creationId xmlns:a16="http://schemas.microsoft.com/office/drawing/2014/main" id="{DA46B4DA-0D5F-C69A-B357-48E6E63B31F8}"/>
                </a:ext>
              </a:extLst>
            </p:cNvPr>
            <p:cNvSpPr>
              <a:spLocks noChangeArrowheads="1"/>
            </p:cNvSpPr>
            <p:nvPr/>
          </p:nvSpPr>
          <p:spPr bwMode="auto">
            <a:xfrm>
              <a:off x="448" y="3936"/>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7" name="Rectangle 1029">
              <a:extLst>
                <a:ext uri="{FF2B5EF4-FFF2-40B4-BE49-F238E27FC236}">
                  <a16:creationId xmlns:a16="http://schemas.microsoft.com/office/drawing/2014/main" id="{3AC7B222-A109-0C5C-1AF8-D119FFEDC574}"/>
                </a:ext>
              </a:extLst>
            </p:cNvPr>
            <p:cNvSpPr>
              <a:spLocks noChangeArrowheads="1"/>
            </p:cNvSpPr>
            <p:nvPr/>
          </p:nvSpPr>
          <p:spPr bwMode="auto">
            <a:xfrm>
              <a:off x="1984" y="3936"/>
              <a:ext cx="1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16398" name="Object 1030">
              <a:hlinkClick r:id="" action="ppaction://ole?verb=0"/>
              <a:extLst>
                <a:ext uri="{FF2B5EF4-FFF2-40B4-BE49-F238E27FC236}">
                  <a16:creationId xmlns:a16="http://schemas.microsoft.com/office/drawing/2014/main" id="{615EB607-5583-9FBB-F4D4-3DDF9EB085DB}"/>
                </a:ext>
              </a:extLst>
            </p:cNvPr>
            <p:cNvGraphicFramePr>
              <a:graphicFrameLocks/>
            </p:cNvGraphicFramePr>
            <p:nvPr/>
          </p:nvGraphicFramePr>
          <p:xfrm>
            <a:off x="481" y="727"/>
            <a:ext cx="4770" cy="3292"/>
          </p:xfrm>
          <a:graphic>
            <a:graphicData uri="http://schemas.openxmlformats.org/presentationml/2006/ole">
              <mc:AlternateContent xmlns:mc="http://schemas.openxmlformats.org/markup-compatibility/2006">
                <mc:Choice xmlns:v="urn:schemas-microsoft-com:vml" Requires="v">
                  <p:oleObj name="CorelDRAW" r:id="rId3" imgW="71170800" imgH="49123600" progId="CorelDRAW.Graphic.9">
                    <p:embed/>
                  </p:oleObj>
                </mc:Choice>
                <mc:Fallback>
                  <p:oleObj name="CorelDRAW" r:id="rId3" imgW="71170800" imgH="49123600" progId="CorelDRAW.Graphic.9">
                    <p:embed/>
                    <p:pic>
                      <p:nvPicPr>
                        <p:cNvPr id="0" name="Object 10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727"/>
                          <a:ext cx="4770" cy="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387" name="Rectangle 1031">
            <a:extLst>
              <a:ext uri="{FF2B5EF4-FFF2-40B4-BE49-F238E27FC236}">
                <a16:creationId xmlns:a16="http://schemas.microsoft.com/office/drawing/2014/main" id="{FB614328-5661-A033-48C5-2C8B666A8845}"/>
              </a:ext>
            </a:extLst>
          </p:cNvPr>
          <p:cNvSpPr>
            <a:spLocks noChangeArrowheads="1"/>
          </p:cNvSpPr>
          <p:nvPr/>
        </p:nvSpPr>
        <p:spPr bwMode="auto">
          <a:xfrm>
            <a:off x="2057400" y="0"/>
            <a:ext cx="5029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b="1">
                <a:latin typeface="Times New Roman" panose="02020603050405020304" pitchFamily="18" charset="0"/>
                <a:cs typeface="Times New Roman" panose="02020603050405020304" pitchFamily="18" charset="0"/>
              </a:rPr>
              <a:t>EPATITE A</a:t>
            </a:r>
            <a:endParaRPr lang="en-US" altLang="it-IT" sz="3600">
              <a:latin typeface="Times New Roman" panose="02020603050405020304" pitchFamily="18" charset="0"/>
              <a:cs typeface="Times New Roman" panose="02020603050405020304" pitchFamily="18" charset="0"/>
            </a:endParaRPr>
          </a:p>
        </p:txBody>
      </p:sp>
      <p:sp>
        <p:nvSpPr>
          <p:cNvPr id="16388" name="Text Box 1032">
            <a:extLst>
              <a:ext uri="{FF2B5EF4-FFF2-40B4-BE49-F238E27FC236}">
                <a16:creationId xmlns:a16="http://schemas.microsoft.com/office/drawing/2014/main" id="{25C15E38-2324-8F71-C289-064CFD10B2D6}"/>
              </a:ext>
            </a:extLst>
          </p:cNvPr>
          <p:cNvSpPr txBox="1">
            <a:spLocks noChangeArrowheads="1"/>
          </p:cNvSpPr>
          <p:nvPr/>
        </p:nvSpPr>
        <p:spPr bwMode="auto">
          <a:xfrm>
            <a:off x="250825" y="3424238"/>
            <a:ext cx="9074150" cy="1209675"/>
          </a:xfrm>
          <a:prstGeom prst="rect">
            <a:avLst/>
          </a:prstGeom>
          <a:solidFill>
            <a:srgbClr val="00B050"/>
          </a:solidFill>
          <a:ln w="19050">
            <a:solidFill>
              <a:schemeClr va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rgbClr val="FFFF66"/>
                </a:solidFill>
                <a:latin typeface="Comic Sans MS" panose="030F0902030302020204" pitchFamily="66" charset="0"/>
              </a:rPr>
              <a:t>Picornavirus, RNA, lineare</a:t>
            </a:r>
          </a:p>
          <a:p>
            <a:pPr eaLnBrk="1" hangingPunct="1">
              <a:spcBef>
                <a:spcPct val="0"/>
              </a:spcBef>
              <a:buFontTx/>
              <a:buNone/>
            </a:pPr>
            <a:r>
              <a:rPr lang="it-IT" altLang="it-IT" sz="1800" b="1">
                <a:solidFill>
                  <a:srgbClr val="FFFF66"/>
                </a:solidFill>
                <a:latin typeface="Comic Sans MS" panose="030F0902030302020204" pitchFamily="66" charset="0"/>
              </a:rPr>
              <a:t>SENZA envelope lipidico			RESISTENTE all’etere</a:t>
            </a:r>
          </a:p>
          <a:p>
            <a:pPr eaLnBrk="1" hangingPunct="1">
              <a:spcBef>
                <a:spcPct val="0"/>
              </a:spcBef>
              <a:buFontTx/>
              <a:buNone/>
            </a:pPr>
            <a:r>
              <a:rPr lang="it-IT" altLang="it-IT" sz="1800" b="1">
                <a:solidFill>
                  <a:srgbClr val="FFFF66"/>
                </a:solidFill>
                <a:latin typeface="Comic Sans MS" panose="030F0902030302020204" pitchFamily="66" charset="0"/>
              </a:rPr>
              <a:t>1 unico sierotipo				RESISTENTE al calore 60°10 min	</a:t>
            </a:r>
          </a:p>
        </p:txBody>
      </p:sp>
      <p:sp>
        <p:nvSpPr>
          <p:cNvPr id="16389" name="AutoShape 1034">
            <a:extLst>
              <a:ext uri="{FF2B5EF4-FFF2-40B4-BE49-F238E27FC236}">
                <a16:creationId xmlns:a16="http://schemas.microsoft.com/office/drawing/2014/main" id="{19CB3189-72EA-8136-60F1-7265948394C9}"/>
              </a:ext>
            </a:extLst>
          </p:cNvPr>
          <p:cNvSpPr>
            <a:spLocks noChangeArrowheads="1"/>
          </p:cNvSpPr>
          <p:nvPr/>
        </p:nvSpPr>
        <p:spPr bwMode="auto">
          <a:xfrm>
            <a:off x="3352800" y="3886200"/>
            <a:ext cx="838200" cy="228600"/>
          </a:xfrm>
          <a:prstGeom prst="rightArrow">
            <a:avLst>
              <a:gd name="adj1" fmla="val 50000"/>
              <a:gd name="adj2" fmla="val 9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0" name="Oval 1037">
            <a:extLst>
              <a:ext uri="{FF2B5EF4-FFF2-40B4-BE49-F238E27FC236}">
                <a16:creationId xmlns:a16="http://schemas.microsoft.com/office/drawing/2014/main" id="{C74FF69F-1CBD-CDE0-AA89-334F56DA3A04}"/>
              </a:ext>
            </a:extLst>
          </p:cNvPr>
          <p:cNvSpPr>
            <a:spLocks noChangeArrowheads="1"/>
          </p:cNvSpPr>
          <p:nvPr/>
        </p:nvSpPr>
        <p:spPr bwMode="auto">
          <a:xfrm>
            <a:off x="5867400" y="5105400"/>
            <a:ext cx="2819400" cy="1219200"/>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È inattivato DA:</a:t>
            </a:r>
          </a:p>
          <a:p>
            <a:pPr algn="ctr" eaLnBrk="1" hangingPunct="1">
              <a:spcBef>
                <a:spcPct val="0"/>
              </a:spcBef>
              <a:buFontTx/>
              <a:buNone/>
            </a:pPr>
            <a:r>
              <a:rPr lang="it-IT" altLang="it-IT" sz="1600">
                <a:latin typeface="Comic Sans MS" panose="030F0902030302020204" pitchFamily="66" charset="0"/>
              </a:rPr>
              <a:t>UVB</a:t>
            </a:r>
          </a:p>
          <a:p>
            <a:pPr algn="ctr" eaLnBrk="1" hangingPunct="1">
              <a:spcBef>
                <a:spcPct val="0"/>
              </a:spcBef>
              <a:buFontTx/>
              <a:buNone/>
            </a:pPr>
            <a:r>
              <a:rPr lang="it-IT" altLang="it-IT" sz="1600">
                <a:latin typeface="Comic Sans MS" panose="030F0902030302020204" pitchFamily="66" charset="0"/>
              </a:rPr>
              <a:t>ebollizione</a:t>
            </a:r>
          </a:p>
          <a:p>
            <a:pPr algn="ctr" eaLnBrk="1" hangingPunct="1">
              <a:spcBef>
                <a:spcPct val="0"/>
              </a:spcBef>
              <a:buFontTx/>
              <a:buNone/>
            </a:pPr>
            <a:r>
              <a:rPr lang="it-IT" altLang="it-IT" sz="1600">
                <a:latin typeface="Comic Sans MS" panose="030F0902030302020204" pitchFamily="66" charset="0"/>
              </a:rPr>
              <a:t>formalina, 37°, 72 hrs</a:t>
            </a:r>
            <a:endParaRPr lang="it-IT" altLang="it-IT" sz="2400">
              <a:latin typeface="Times New Roman" panose="02020603050405020304" pitchFamily="18" charset="0"/>
            </a:endParaRPr>
          </a:p>
        </p:txBody>
      </p:sp>
      <p:sp>
        <p:nvSpPr>
          <p:cNvPr id="16391" name="AutoShape 1035">
            <a:extLst>
              <a:ext uri="{FF2B5EF4-FFF2-40B4-BE49-F238E27FC236}">
                <a16:creationId xmlns:a16="http://schemas.microsoft.com/office/drawing/2014/main" id="{BABE7817-A2C3-1620-611F-EE4164F3D03A}"/>
              </a:ext>
            </a:extLst>
          </p:cNvPr>
          <p:cNvSpPr>
            <a:spLocks noChangeArrowheads="1"/>
          </p:cNvSpPr>
          <p:nvPr/>
        </p:nvSpPr>
        <p:spPr bwMode="auto">
          <a:xfrm>
            <a:off x="7391400" y="4572000"/>
            <a:ext cx="1295400" cy="1219200"/>
          </a:xfrm>
          <a:prstGeom prst="lightningBol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2" name="AutoShape 1036">
            <a:extLst>
              <a:ext uri="{FF2B5EF4-FFF2-40B4-BE49-F238E27FC236}">
                <a16:creationId xmlns:a16="http://schemas.microsoft.com/office/drawing/2014/main" id="{2D19ED3D-A144-3BA7-6C7A-7D485B029377}"/>
              </a:ext>
            </a:extLst>
          </p:cNvPr>
          <p:cNvSpPr>
            <a:spLocks noChangeArrowheads="1"/>
          </p:cNvSpPr>
          <p:nvPr/>
        </p:nvSpPr>
        <p:spPr bwMode="auto">
          <a:xfrm>
            <a:off x="5486400" y="4572000"/>
            <a:ext cx="1295400" cy="1219200"/>
          </a:xfrm>
          <a:prstGeom prst="lightningBol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16393" name="AutoShape 1040">
            <a:extLst>
              <a:ext uri="{FF2B5EF4-FFF2-40B4-BE49-F238E27FC236}">
                <a16:creationId xmlns:a16="http://schemas.microsoft.com/office/drawing/2014/main" id="{040A8ACD-5318-E6C2-5640-9A8A23B0296E}"/>
              </a:ext>
            </a:extLst>
          </p:cNvPr>
          <p:cNvSpPr>
            <a:spLocks noChangeArrowheads="1"/>
          </p:cNvSpPr>
          <p:nvPr/>
        </p:nvSpPr>
        <p:spPr bwMode="auto">
          <a:xfrm>
            <a:off x="1905000" y="4343400"/>
            <a:ext cx="762000" cy="990600"/>
          </a:xfrm>
          <a:prstGeom prst="downArrow">
            <a:avLst>
              <a:gd name="adj1" fmla="val 50000"/>
              <a:gd name="adj2" fmla="val 3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4" name="Oval 1041">
            <a:extLst>
              <a:ext uri="{FF2B5EF4-FFF2-40B4-BE49-F238E27FC236}">
                <a16:creationId xmlns:a16="http://schemas.microsoft.com/office/drawing/2014/main" id="{BE5A3CD6-22EB-894D-9623-C75B869CEB97}"/>
              </a:ext>
            </a:extLst>
          </p:cNvPr>
          <p:cNvSpPr>
            <a:spLocks noChangeArrowheads="1"/>
          </p:cNvSpPr>
          <p:nvPr/>
        </p:nvSpPr>
        <p:spPr bwMode="auto">
          <a:xfrm>
            <a:off x="990600" y="5410200"/>
            <a:ext cx="2667000" cy="1219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Comic Sans MS" panose="030F0902030302020204" pitchFamily="66" charset="0"/>
              </a:rPr>
              <a:t>Anticorpi</a:t>
            </a:r>
          </a:p>
          <a:p>
            <a:pPr algn="ctr" eaLnBrk="1" hangingPunct="1">
              <a:spcBef>
                <a:spcPct val="0"/>
              </a:spcBef>
              <a:buFontTx/>
              <a:buNone/>
            </a:pPr>
            <a:r>
              <a:rPr lang="it-IT" altLang="it-IT" sz="2400">
                <a:latin typeface="Comic Sans MS" panose="030F0902030302020204" pitchFamily="66" charset="0"/>
              </a:rPr>
              <a:t> protettivi</a:t>
            </a:r>
          </a:p>
          <a:p>
            <a:pPr algn="ctr" eaLnBrk="1" hangingPunct="1">
              <a:spcBef>
                <a:spcPct val="0"/>
              </a:spcBef>
              <a:buFontTx/>
              <a:buNone/>
            </a:pPr>
            <a:r>
              <a:rPr lang="it-IT" altLang="it-IT" sz="2400">
                <a:latin typeface="Comic Sans MS" panose="030F0902030302020204" pitchFamily="66" charset="0"/>
              </a:rPr>
              <a:t>duraturi</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3B98BF9-B5B2-4331-A23B-98FA64A399C1}"/>
              </a:ext>
            </a:extLst>
          </p:cNvPr>
          <p:cNvPicPr>
            <a:picLocks noChangeAspect="1"/>
          </p:cNvPicPr>
          <p:nvPr/>
        </p:nvPicPr>
        <p:blipFill>
          <a:blip r:embed="rId2"/>
          <a:stretch>
            <a:fillRect/>
          </a:stretch>
        </p:blipFill>
        <p:spPr>
          <a:xfrm>
            <a:off x="850900" y="1657350"/>
            <a:ext cx="7442200" cy="3543300"/>
          </a:xfrm>
          <a:prstGeom prst="rect">
            <a:avLst/>
          </a:prstGeom>
        </p:spPr>
      </p:pic>
      <p:sp>
        <p:nvSpPr>
          <p:cNvPr id="5" name="CasellaDiTesto 4">
            <a:extLst>
              <a:ext uri="{FF2B5EF4-FFF2-40B4-BE49-F238E27FC236}">
                <a16:creationId xmlns:a16="http://schemas.microsoft.com/office/drawing/2014/main" id="{D6A6879B-9B2B-9CB7-6AAF-EAD4B8F5A735}"/>
              </a:ext>
            </a:extLst>
          </p:cNvPr>
          <p:cNvSpPr txBox="1"/>
          <p:nvPr/>
        </p:nvSpPr>
        <p:spPr>
          <a:xfrm>
            <a:off x="2987824" y="116632"/>
            <a:ext cx="2931508" cy="523220"/>
          </a:xfrm>
          <a:prstGeom prst="rect">
            <a:avLst/>
          </a:prstGeom>
          <a:noFill/>
        </p:spPr>
        <p:txBody>
          <a:bodyPr wrap="none" rtlCol="0">
            <a:spAutoFit/>
          </a:bodyPr>
          <a:lstStyle/>
          <a:p>
            <a:r>
              <a:rPr lang="it-IT" sz="2800" dirty="0">
                <a:latin typeface="Times New Roman" panose="02020603050405020304" pitchFamily="18" charset="0"/>
                <a:cs typeface="Times New Roman" panose="02020603050405020304" pitchFamily="18" charset="0"/>
              </a:rPr>
              <a:t>Vie di trasmissione</a:t>
            </a:r>
          </a:p>
        </p:txBody>
      </p:sp>
      <p:sp>
        <p:nvSpPr>
          <p:cNvPr id="3" name="CasellaDiTesto 2">
            <a:extLst>
              <a:ext uri="{FF2B5EF4-FFF2-40B4-BE49-F238E27FC236}">
                <a16:creationId xmlns:a16="http://schemas.microsoft.com/office/drawing/2014/main" id="{CE7B7E09-BA6F-6CA1-C1CB-EF471A25BE74}"/>
              </a:ext>
            </a:extLst>
          </p:cNvPr>
          <p:cNvSpPr txBox="1"/>
          <p:nvPr/>
        </p:nvSpPr>
        <p:spPr>
          <a:xfrm>
            <a:off x="251520" y="6453336"/>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FB57184-2F84-A204-235E-77D29643486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4579" name="Rectangle 3">
            <a:extLst>
              <a:ext uri="{FF2B5EF4-FFF2-40B4-BE49-F238E27FC236}">
                <a16:creationId xmlns:a16="http://schemas.microsoft.com/office/drawing/2014/main" id="{F21A9E18-F20D-9B94-AB67-74270795871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4580" name="Rectangle 4">
            <a:extLst>
              <a:ext uri="{FF2B5EF4-FFF2-40B4-BE49-F238E27FC236}">
                <a16:creationId xmlns:a16="http://schemas.microsoft.com/office/drawing/2014/main" id="{FEFA7B6B-A5E5-EAE8-89EF-C4615F24D950}"/>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a:solidFill>
                  <a:srgbClr val="FAFD00"/>
                </a:solidFill>
                <a:latin typeface="ZapfHumnst BT" charset="0"/>
              </a:rPr>
              <a:t> </a:t>
            </a:r>
          </a:p>
        </p:txBody>
      </p:sp>
      <p:sp>
        <p:nvSpPr>
          <p:cNvPr id="24581" name="Rectangle 5">
            <a:extLst>
              <a:ext uri="{FF2B5EF4-FFF2-40B4-BE49-F238E27FC236}">
                <a16:creationId xmlns:a16="http://schemas.microsoft.com/office/drawing/2014/main" id="{F89FA67C-FF6E-4D2F-5AC4-CC7A83F41302}"/>
              </a:ext>
            </a:extLst>
          </p:cNvPr>
          <p:cNvSpPr>
            <a:spLocks noGrp="1" noChangeArrowheads="1"/>
          </p:cNvSpPr>
          <p:nvPr>
            <p:ph type="body" idx="1"/>
          </p:nvPr>
        </p:nvSpPr>
        <p:spPr>
          <a:xfrm>
            <a:off x="914400" y="1905000"/>
            <a:ext cx="7467600" cy="2590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4" eaLnBrk="1" hangingPunct="1">
              <a:lnSpc>
                <a:spcPct val="110000"/>
              </a:lnSpc>
              <a:spcAft>
                <a:spcPct val="65000"/>
              </a:spcAft>
              <a:buFontTx/>
              <a:buChar char="•"/>
            </a:pPr>
            <a:r>
              <a:rPr lang="en-US" altLang="it-IT" sz="2400" dirty="0" err="1"/>
              <a:t>Contatto</a:t>
            </a:r>
            <a:r>
              <a:rPr lang="en-US" altLang="it-IT" sz="2400" dirty="0"/>
              <a:t> </a:t>
            </a:r>
            <a:r>
              <a:rPr lang="en-US" altLang="it-IT" sz="2400" dirty="0" err="1"/>
              <a:t>personale</a:t>
            </a:r>
            <a:r>
              <a:rPr lang="en-US" altLang="it-IT" sz="2400" dirty="0"/>
              <a:t> </a:t>
            </a:r>
            <a:r>
              <a:rPr lang="en-US" altLang="it-IT" sz="2400" dirty="0" err="1"/>
              <a:t>diretto</a:t>
            </a:r>
            <a:r>
              <a:rPr lang="en-US" altLang="it-IT" sz="2400" dirty="0"/>
              <a:t> </a:t>
            </a:r>
            <a:br>
              <a:rPr lang="en-US" altLang="it-IT" sz="2400" dirty="0"/>
            </a:br>
            <a:r>
              <a:rPr lang="en-US" altLang="it-IT" sz="2400" dirty="0"/>
              <a:t>(e.g., </a:t>
            </a:r>
            <a:r>
              <a:rPr lang="en-US" altLang="it-IT" sz="2400" dirty="0" err="1"/>
              <a:t>domestici</a:t>
            </a:r>
            <a:r>
              <a:rPr lang="en-US" altLang="it-IT" sz="2400" dirty="0"/>
              <a:t>, </a:t>
            </a:r>
            <a:r>
              <a:rPr lang="en-US" altLang="it-IT" sz="2400" dirty="0" err="1"/>
              <a:t>contatti</a:t>
            </a:r>
            <a:r>
              <a:rPr lang="en-US" altLang="it-IT" sz="2400" dirty="0"/>
              <a:t> </a:t>
            </a:r>
            <a:r>
              <a:rPr lang="en-US" altLang="it-IT" sz="2400" dirty="0" err="1"/>
              <a:t>sessuali</a:t>
            </a:r>
            <a:r>
              <a:rPr lang="en-US" altLang="it-IT" sz="2400" dirty="0"/>
              <a:t>, </a:t>
            </a:r>
            <a:r>
              <a:rPr lang="en-US" altLang="it-IT" sz="2400" dirty="0" err="1"/>
              <a:t>asili</a:t>
            </a:r>
            <a:r>
              <a:rPr lang="en-US" altLang="it-IT" sz="2400" dirty="0"/>
              <a:t>)</a:t>
            </a:r>
          </a:p>
          <a:p>
            <a:pPr lvl="4" eaLnBrk="1" hangingPunct="1">
              <a:lnSpc>
                <a:spcPct val="110000"/>
              </a:lnSpc>
              <a:spcAft>
                <a:spcPct val="65000"/>
              </a:spcAft>
              <a:buFontTx/>
              <a:buChar char="•"/>
            </a:pPr>
            <a:r>
              <a:rPr lang="en-US" altLang="it-IT" sz="2400" dirty="0" err="1"/>
              <a:t>Cibi</a:t>
            </a:r>
            <a:r>
              <a:rPr lang="en-US" altLang="it-IT" sz="2400" dirty="0"/>
              <a:t> </a:t>
            </a:r>
            <a:r>
              <a:rPr lang="en-US" altLang="it-IT" sz="2400" dirty="0" err="1"/>
              <a:t>contaminati</a:t>
            </a:r>
            <a:r>
              <a:rPr lang="en-US" altLang="it-IT" sz="2400" dirty="0"/>
              <a:t>, </a:t>
            </a:r>
            <a:r>
              <a:rPr lang="en-US" altLang="it-IT" sz="2400" dirty="0" err="1"/>
              <a:t>acqua</a:t>
            </a:r>
            <a:r>
              <a:rPr lang="en-US" altLang="it-IT" sz="2400" dirty="0"/>
              <a:t> </a:t>
            </a:r>
            <a:br>
              <a:rPr lang="en-US" altLang="it-IT" sz="2400" dirty="0"/>
            </a:br>
            <a:r>
              <a:rPr lang="en-US" altLang="it-IT" sz="2400" dirty="0"/>
              <a:t>(e.g., verdure, </a:t>
            </a:r>
            <a:r>
              <a:rPr lang="en-US" altLang="it-IT" sz="2400" dirty="0" err="1"/>
              <a:t>mitili</a:t>
            </a:r>
            <a:r>
              <a:rPr lang="en-US" altLang="it-IT" sz="2400" dirty="0"/>
              <a:t>, </a:t>
            </a:r>
            <a:r>
              <a:rPr lang="en-US" altLang="it-IT" sz="2400" dirty="0" err="1"/>
              <a:t>balneazione</a:t>
            </a:r>
            <a:r>
              <a:rPr lang="en-US" altLang="it-IT" sz="2400" dirty="0"/>
              <a:t>)</a:t>
            </a:r>
          </a:p>
          <a:p>
            <a:pPr lvl="4" eaLnBrk="1" hangingPunct="1">
              <a:lnSpc>
                <a:spcPct val="110000"/>
              </a:lnSpc>
              <a:spcAft>
                <a:spcPct val="65000"/>
              </a:spcAft>
              <a:buFontTx/>
              <a:buChar char="•"/>
            </a:pPr>
            <a:endParaRPr lang="en-US" altLang="it-IT" sz="2400" b="1" dirty="0">
              <a:solidFill>
                <a:srgbClr val="990099"/>
              </a:solidFill>
            </a:endParaRPr>
          </a:p>
        </p:txBody>
      </p:sp>
      <p:sp>
        <p:nvSpPr>
          <p:cNvPr id="24582" name="Text Box 6">
            <a:extLst>
              <a:ext uri="{FF2B5EF4-FFF2-40B4-BE49-F238E27FC236}">
                <a16:creationId xmlns:a16="http://schemas.microsoft.com/office/drawing/2014/main" id="{6B0BC391-AC2A-8BB5-E998-7AF8F708C073}"/>
              </a:ext>
            </a:extLst>
          </p:cNvPr>
          <p:cNvSpPr txBox="1">
            <a:spLocks noChangeArrowheads="1"/>
          </p:cNvSpPr>
          <p:nvPr/>
        </p:nvSpPr>
        <p:spPr bwMode="auto">
          <a:xfrm>
            <a:off x="1846263" y="188640"/>
            <a:ext cx="6203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800" b="1" dirty="0">
                <a:latin typeface="Times New Roman" panose="02020603050405020304" pitchFamily="18" charset="0"/>
                <a:cs typeface="Times New Roman" panose="02020603050405020304" pitchFamily="18" charset="0"/>
              </a:rPr>
              <a:t>EPATITE A: VIE DI TRASMISSIONE</a:t>
            </a:r>
          </a:p>
        </p:txBody>
      </p:sp>
      <p:sp>
        <p:nvSpPr>
          <p:cNvPr id="24583" name="Text Box 7">
            <a:extLst>
              <a:ext uri="{FF2B5EF4-FFF2-40B4-BE49-F238E27FC236}">
                <a16:creationId xmlns:a16="http://schemas.microsoft.com/office/drawing/2014/main" id="{385E06DF-F4B4-0C17-120A-567E2EC1A900}"/>
              </a:ext>
            </a:extLst>
          </p:cNvPr>
          <p:cNvSpPr txBox="1">
            <a:spLocks noChangeArrowheads="1"/>
          </p:cNvSpPr>
          <p:nvPr/>
        </p:nvSpPr>
        <p:spPr bwMode="auto">
          <a:xfrm>
            <a:off x="3586238" y="692696"/>
            <a:ext cx="257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800" b="1" dirty="0">
                <a:latin typeface="Times New Roman" panose="02020603050405020304" pitchFamily="18" charset="0"/>
                <a:cs typeface="Times New Roman" panose="02020603050405020304" pitchFamily="18" charset="0"/>
              </a:rPr>
              <a:t>ORO-FECALE</a:t>
            </a:r>
          </a:p>
        </p:txBody>
      </p:sp>
      <p:sp>
        <p:nvSpPr>
          <p:cNvPr id="24584" name="Oval 8">
            <a:extLst>
              <a:ext uri="{FF2B5EF4-FFF2-40B4-BE49-F238E27FC236}">
                <a16:creationId xmlns:a16="http://schemas.microsoft.com/office/drawing/2014/main" id="{A4FE4240-3BEC-D7E0-2741-79661ECFBA3E}"/>
              </a:ext>
            </a:extLst>
          </p:cNvPr>
          <p:cNvSpPr>
            <a:spLocks noChangeArrowheads="1"/>
          </p:cNvSpPr>
          <p:nvPr/>
        </p:nvSpPr>
        <p:spPr bwMode="auto">
          <a:xfrm>
            <a:off x="2590800" y="4876800"/>
            <a:ext cx="6477000" cy="685800"/>
          </a:xfrm>
          <a:prstGeom prst="ellipse">
            <a:avLst/>
          </a:prstGeom>
          <a:noFill/>
          <a:ln w="38100">
            <a:solidFill>
              <a:srgbClr val="C00000"/>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UOMO infetto sintomatico o asintomatico</a:t>
            </a:r>
          </a:p>
        </p:txBody>
      </p:sp>
      <p:sp>
        <p:nvSpPr>
          <p:cNvPr id="24585" name="Oval 10">
            <a:extLst>
              <a:ext uri="{FF2B5EF4-FFF2-40B4-BE49-F238E27FC236}">
                <a16:creationId xmlns:a16="http://schemas.microsoft.com/office/drawing/2014/main" id="{BCAC0A8D-7DAD-F1A2-AC6C-ABC8C3E6F889}"/>
              </a:ext>
            </a:extLst>
          </p:cNvPr>
          <p:cNvSpPr>
            <a:spLocks noChangeArrowheads="1"/>
          </p:cNvSpPr>
          <p:nvPr/>
        </p:nvSpPr>
        <p:spPr bwMode="auto">
          <a:xfrm>
            <a:off x="0" y="4572000"/>
            <a:ext cx="2438400" cy="1219200"/>
          </a:xfrm>
          <a:prstGeom prst="ellipse">
            <a:avLst/>
          </a:prstGeom>
          <a:no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u="sng" dirty="0">
                <a:latin typeface="Times New Roman" panose="02020603050405020304" pitchFamily="18" charset="0"/>
                <a:cs typeface="Times New Roman" panose="02020603050405020304" pitchFamily="18" charset="0"/>
              </a:rPr>
              <a:t>Sorgente di infezione</a:t>
            </a:r>
            <a:r>
              <a:rPr lang="it-IT" altLang="it-IT" sz="1800" b="1" u="sng" dirty="0">
                <a:latin typeface="Comic Sans MS" panose="030F0902030302020204" pitchFamily="66" charset="0"/>
              </a:rPr>
              <a:t>:</a:t>
            </a:r>
          </a:p>
        </p:txBody>
      </p:sp>
      <p:sp>
        <p:nvSpPr>
          <p:cNvPr id="24592" name="Text Box 17">
            <a:extLst>
              <a:ext uri="{FF2B5EF4-FFF2-40B4-BE49-F238E27FC236}">
                <a16:creationId xmlns:a16="http://schemas.microsoft.com/office/drawing/2014/main" id="{B523E4F5-62B8-BC29-0406-FADEECE12D78}"/>
              </a:ext>
            </a:extLst>
          </p:cNvPr>
          <p:cNvSpPr txBox="1">
            <a:spLocks noChangeArrowheads="1"/>
          </p:cNvSpPr>
          <p:nvPr/>
        </p:nvSpPr>
        <p:spPr bwMode="auto">
          <a:xfrm>
            <a:off x="2802963" y="6289675"/>
            <a:ext cx="55002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Elimina il virus dalla II metà della fase di incubazione</a:t>
            </a:r>
          </a:p>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fino al 14° giorno di malattia </a:t>
            </a:r>
          </a:p>
        </p:txBody>
      </p:sp>
      <p:cxnSp>
        <p:nvCxnSpPr>
          <p:cNvPr id="3" name="Connettore 2 2">
            <a:extLst>
              <a:ext uri="{FF2B5EF4-FFF2-40B4-BE49-F238E27FC236}">
                <a16:creationId xmlns:a16="http://schemas.microsoft.com/office/drawing/2014/main" id="{EBB46F77-4D83-8A2E-4D13-D7A6DCE08DED}"/>
              </a:ext>
            </a:extLst>
          </p:cNvPr>
          <p:cNvCxnSpPr>
            <a:cxnSpLocks/>
          </p:cNvCxnSpPr>
          <p:nvPr/>
        </p:nvCxnSpPr>
        <p:spPr>
          <a:xfrm>
            <a:off x="5652120" y="5544387"/>
            <a:ext cx="0" cy="7452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082BE14-0C10-032F-1D4F-15026CFC535B}"/>
              </a:ext>
            </a:extLst>
          </p:cNvPr>
          <p:cNvSpPr>
            <a:spLocks noChangeArrowheads="1"/>
          </p:cNvSpPr>
          <p:nvPr/>
        </p:nvSpPr>
        <p:spPr bwMode="auto">
          <a:xfrm>
            <a:off x="228600" y="54102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6627" name="Rectangle 3">
            <a:extLst>
              <a:ext uri="{FF2B5EF4-FFF2-40B4-BE49-F238E27FC236}">
                <a16:creationId xmlns:a16="http://schemas.microsoft.com/office/drawing/2014/main" id="{97897293-3D6D-581C-85DB-06BC3017A2F5}"/>
              </a:ext>
            </a:extLst>
          </p:cNvPr>
          <p:cNvSpPr>
            <a:spLocks noChangeArrowheads="1"/>
          </p:cNvSpPr>
          <p:nvPr/>
        </p:nvSpPr>
        <p:spPr bwMode="auto">
          <a:xfrm>
            <a:off x="2667000" y="54102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6628" name="Text Box 4">
            <a:extLst>
              <a:ext uri="{FF2B5EF4-FFF2-40B4-BE49-F238E27FC236}">
                <a16:creationId xmlns:a16="http://schemas.microsoft.com/office/drawing/2014/main" id="{E698EA18-714F-6DFF-D995-EE7F333883B3}"/>
              </a:ext>
            </a:extLst>
          </p:cNvPr>
          <p:cNvSpPr txBox="1">
            <a:spLocks noChangeArrowheads="1"/>
          </p:cNvSpPr>
          <p:nvPr/>
        </p:nvSpPr>
        <p:spPr bwMode="auto">
          <a:xfrm>
            <a:off x="812800" y="138113"/>
            <a:ext cx="75596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a:latin typeface="Times New Roman" panose="02020603050405020304" pitchFamily="18" charset="0"/>
                <a:cs typeface="Times New Roman" panose="02020603050405020304" pitchFamily="18" charset="0"/>
              </a:rPr>
              <a:t>Concentrazioni del virus nei liquidi biologici</a:t>
            </a:r>
          </a:p>
        </p:txBody>
      </p:sp>
      <p:sp>
        <p:nvSpPr>
          <p:cNvPr id="26629" name="Rectangle 5">
            <a:extLst>
              <a:ext uri="{FF2B5EF4-FFF2-40B4-BE49-F238E27FC236}">
                <a16:creationId xmlns:a16="http://schemas.microsoft.com/office/drawing/2014/main" id="{E816FEE0-0454-9F0B-7A64-7AA8E8B8FE40}"/>
              </a:ext>
            </a:extLst>
          </p:cNvPr>
          <p:cNvSpPr>
            <a:spLocks noChangeArrowheads="1"/>
          </p:cNvSpPr>
          <p:nvPr/>
        </p:nvSpPr>
        <p:spPr bwMode="auto">
          <a:xfrm>
            <a:off x="66675" y="5605463"/>
            <a:ext cx="3559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000">
                <a:solidFill>
                  <a:srgbClr val="FFFFFF"/>
                </a:solidFill>
              </a:rPr>
              <a:t>Source:	</a:t>
            </a:r>
            <a:r>
              <a:rPr lang="en-US" altLang="it-IT" sz="1000"/>
              <a:t>Viral Hepatitis and Liver Disease 1984;9-22</a:t>
            </a:r>
          </a:p>
          <a:p>
            <a:pPr eaLnBrk="1" hangingPunct="1">
              <a:spcBef>
                <a:spcPct val="0"/>
              </a:spcBef>
              <a:buFontTx/>
              <a:buNone/>
            </a:pPr>
            <a:r>
              <a:rPr lang="en-US" altLang="it-IT" sz="1000"/>
              <a:t>	J Infect Dis 1989;160:887-890</a:t>
            </a:r>
          </a:p>
        </p:txBody>
      </p:sp>
      <p:sp>
        <p:nvSpPr>
          <p:cNvPr id="26630" name="Freeform 6">
            <a:extLst>
              <a:ext uri="{FF2B5EF4-FFF2-40B4-BE49-F238E27FC236}">
                <a16:creationId xmlns:a16="http://schemas.microsoft.com/office/drawing/2014/main" id="{2AF5AABA-6633-5E62-1B66-F0E7CE436860}"/>
              </a:ext>
            </a:extLst>
          </p:cNvPr>
          <p:cNvSpPr>
            <a:spLocks/>
          </p:cNvSpPr>
          <p:nvPr/>
        </p:nvSpPr>
        <p:spPr bwMode="auto">
          <a:xfrm>
            <a:off x="1912938" y="1447800"/>
            <a:ext cx="6262687" cy="2978150"/>
          </a:xfrm>
          <a:custGeom>
            <a:avLst/>
            <a:gdLst>
              <a:gd name="T0" fmla="*/ 2147483646 w 4942"/>
              <a:gd name="T1" fmla="*/ 0 h 2037"/>
              <a:gd name="T2" fmla="*/ 0 w 4942"/>
              <a:gd name="T3" fmla="*/ 0 h 2037"/>
              <a:gd name="T4" fmla="*/ 0 w 4942"/>
              <a:gd name="T5" fmla="*/ 2147483646 h 2037"/>
              <a:gd name="T6" fmla="*/ 2147483646 w 4942"/>
              <a:gd name="T7" fmla="*/ 2147483646 h 2037"/>
              <a:gd name="T8" fmla="*/ 2147483646 w 4942"/>
              <a:gd name="T9" fmla="*/ 0 h 2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2" h="2037">
                <a:moveTo>
                  <a:pt x="4941" y="0"/>
                </a:moveTo>
                <a:lnTo>
                  <a:pt x="0" y="0"/>
                </a:lnTo>
                <a:lnTo>
                  <a:pt x="0" y="2036"/>
                </a:lnTo>
                <a:lnTo>
                  <a:pt x="4941" y="2036"/>
                </a:lnTo>
                <a:lnTo>
                  <a:pt x="4941" y="0"/>
                </a:lnTo>
              </a:path>
            </a:pathLst>
          </a:cu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1" name="Freeform 7">
            <a:extLst>
              <a:ext uri="{FF2B5EF4-FFF2-40B4-BE49-F238E27FC236}">
                <a16:creationId xmlns:a16="http://schemas.microsoft.com/office/drawing/2014/main" id="{26306EB8-0D2C-4286-D643-FD14DF4829EA}"/>
              </a:ext>
            </a:extLst>
          </p:cNvPr>
          <p:cNvSpPr>
            <a:spLocks/>
          </p:cNvSpPr>
          <p:nvPr/>
        </p:nvSpPr>
        <p:spPr bwMode="auto">
          <a:xfrm>
            <a:off x="1912938" y="1447800"/>
            <a:ext cx="6270625" cy="2986088"/>
          </a:xfrm>
          <a:custGeom>
            <a:avLst/>
            <a:gdLst>
              <a:gd name="T0" fmla="*/ 2147483646 w 4948"/>
              <a:gd name="T1" fmla="*/ 0 h 2043"/>
              <a:gd name="T2" fmla="*/ 0 w 4948"/>
              <a:gd name="T3" fmla="*/ 0 h 2043"/>
              <a:gd name="T4" fmla="*/ 0 w 4948"/>
              <a:gd name="T5" fmla="*/ 2147483646 h 2043"/>
              <a:gd name="T6" fmla="*/ 2147483646 w 4948"/>
              <a:gd name="T7" fmla="*/ 2147483646 h 2043"/>
              <a:gd name="T8" fmla="*/ 2147483646 w 4948"/>
              <a:gd name="T9" fmla="*/ 0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8" h="2043">
                <a:moveTo>
                  <a:pt x="4947" y="0"/>
                </a:moveTo>
                <a:lnTo>
                  <a:pt x="0" y="0"/>
                </a:lnTo>
                <a:lnTo>
                  <a:pt x="0" y="2042"/>
                </a:lnTo>
                <a:lnTo>
                  <a:pt x="4947" y="2042"/>
                </a:lnTo>
                <a:lnTo>
                  <a:pt x="494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2" name="Freeform 8">
            <a:extLst>
              <a:ext uri="{FF2B5EF4-FFF2-40B4-BE49-F238E27FC236}">
                <a16:creationId xmlns:a16="http://schemas.microsoft.com/office/drawing/2014/main" id="{CC10872E-3307-72FB-F79A-A1F723EFD142}"/>
              </a:ext>
            </a:extLst>
          </p:cNvPr>
          <p:cNvSpPr>
            <a:spLocks/>
          </p:cNvSpPr>
          <p:nvPr/>
        </p:nvSpPr>
        <p:spPr bwMode="auto">
          <a:xfrm>
            <a:off x="1912938" y="1628775"/>
            <a:ext cx="5635625" cy="525463"/>
          </a:xfrm>
          <a:custGeom>
            <a:avLst/>
            <a:gdLst>
              <a:gd name="T0" fmla="*/ 0 w 4447"/>
              <a:gd name="T1" fmla="*/ 2147483646 h 359"/>
              <a:gd name="T2" fmla="*/ 2147483646 w 4447"/>
              <a:gd name="T3" fmla="*/ 2147483646 h 359"/>
              <a:gd name="T4" fmla="*/ 2147483646 w 4447"/>
              <a:gd name="T5" fmla="*/ 0 h 359"/>
              <a:gd name="T6" fmla="*/ 0 w 4447"/>
              <a:gd name="T7" fmla="*/ 0 h 359"/>
              <a:gd name="T8" fmla="*/ 0 w 4447"/>
              <a:gd name="T9" fmla="*/ 2147483646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7" h="359">
                <a:moveTo>
                  <a:pt x="0" y="358"/>
                </a:moveTo>
                <a:lnTo>
                  <a:pt x="4446" y="358"/>
                </a:lnTo>
                <a:lnTo>
                  <a:pt x="4446" y="0"/>
                </a:lnTo>
                <a:lnTo>
                  <a:pt x="0" y="0"/>
                </a:lnTo>
                <a:lnTo>
                  <a:pt x="0" y="358"/>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3" name="Freeform 9">
            <a:extLst>
              <a:ext uri="{FF2B5EF4-FFF2-40B4-BE49-F238E27FC236}">
                <a16:creationId xmlns:a16="http://schemas.microsoft.com/office/drawing/2014/main" id="{668641E6-BB8B-4B09-0D2B-72B30CD71A84}"/>
              </a:ext>
            </a:extLst>
          </p:cNvPr>
          <p:cNvSpPr>
            <a:spLocks/>
          </p:cNvSpPr>
          <p:nvPr/>
        </p:nvSpPr>
        <p:spPr bwMode="auto">
          <a:xfrm>
            <a:off x="1912938" y="1628775"/>
            <a:ext cx="5643562" cy="533400"/>
          </a:xfrm>
          <a:custGeom>
            <a:avLst/>
            <a:gdLst>
              <a:gd name="T0" fmla="*/ 0 w 4453"/>
              <a:gd name="T1" fmla="*/ 2147483646 h 365"/>
              <a:gd name="T2" fmla="*/ 2147483646 w 4453"/>
              <a:gd name="T3" fmla="*/ 2147483646 h 365"/>
              <a:gd name="T4" fmla="*/ 2147483646 w 4453"/>
              <a:gd name="T5" fmla="*/ 0 h 365"/>
              <a:gd name="T6" fmla="*/ 0 w 4453"/>
              <a:gd name="T7" fmla="*/ 0 h 365"/>
              <a:gd name="T8" fmla="*/ 0 w 4453"/>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4" name="Freeform 10">
            <a:extLst>
              <a:ext uri="{FF2B5EF4-FFF2-40B4-BE49-F238E27FC236}">
                <a16:creationId xmlns:a16="http://schemas.microsoft.com/office/drawing/2014/main" id="{76794C0F-B588-15D3-19D4-2B9776FABE90}"/>
              </a:ext>
            </a:extLst>
          </p:cNvPr>
          <p:cNvSpPr>
            <a:spLocks/>
          </p:cNvSpPr>
          <p:nvPr/>
        </p:nvSpPr>
        <p:spPr bwMode="auto">
          <a:xfrm>
            <a:off x="1912938" y="1628775"/>
            <a:ext cx="5643562" cy="533400"/>
          </a:xfrm>
          <a:custGeom>
            <a:avLst/>
            <a:gdLst>
              <a:gd name="T0" fmla="*/ 0 w 4453"/>
              <a:gd name="T1" fmla="*/ 2147483646 h 365"/>
              <a:gd name="T2" fmla="*/ 2147483646 w 4453"/>
              <a:gd name="T3" fmla="*/ 2147483646 h 365"/>
              <a:gd name="T4" fmla="*/ 2147483646 w 4453"/>
              <a:gd name="T5" fmla="*/ 0 h 365"/>
              <a:gd name="T6" fmla="*/ 0 w 4453"/>
              <a:gd name="T7" fmla="*/ 0 h 365"/>
              <a:gd name="T8" fmla="*/ 0 w 4453"/>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211" name="Freeform 11">
            <a:extLst>
              <a:ext uri="{FF2B5EF4-FFF2-40B4-BE49-F238E27FC236}">
                <a16:creationId xmlns:a16="http://schemas.microsoft.com/office/drawing/2014/main" id="{08A56C3B-FF6B-3EBC-0F29-63B2180DBB3D}"/>
              </a:ext>
            </a:extLst>
          </p:cNvPr>
          <p:cNvSpPr>
            <a:spLocks/>
          </p:cNvSpPr>
          <p:nvPr/>
        </p:nvSpPr>
        <p:spPr bwMode="auto">
          <a:xfrm>
            <a:off x="1912938" y="2336800"/>
            <a:ext cx="2941637" cy="520700"/>
          </a:xfrm>
          <a:custGeom>
            <a:avLst/>
            <a:gdLst>
              <a:gd name="T0" fmla="*/ 0 w 2321"/>
              <a:gd name="T1" fmla="*/ 2147483646 h 356"/>
              <a:gd name="T2" fmla="*/ 2147483646 w 2321"/>
              <a:gd name="T3" fmla="*/ 2147483646 h 356"/>
              <a:gd name="T4" fmla="*/ 2147483646 w 2321"/>
              <a:gd name="T5" fmla="*/ 0 h 356"/>
              <a:gd name="T6" fmla="*/ 0 w 2321"/>
              <a:gd name="T7" fmla="*/ 0 h 356"/>
              <a:gd name="T8" fmla="*/ 0 w 2321"/>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1" h="356">
                <a:moveTo>
                  <a:pt x="0" y="355"/>
                </a:moveTo>
                <a:lnTo>
                  <a:pt x="2320" y="355"/>
                </a:lnTo>
                <a:lnTo>
                  <a:pt x="2320" y="0"/>
                </a:lnTo>
                <a:lnTo>
                  <a:pt x="0" y="0"/>
                </a:lnTo>
                <a:lnTo>
                  <a:pt x="0" y="355"/>
                </a:lnTo>
              </a:path>
            </a:pathLst>
          </a:custGeom>
          <a:solidFill>
            <a:schemeClr val="accent2">
              <a:lumMod val="50000"/>
            </a:schemeClr>
          </a:solidFill>
          <a:ln>
            <a:noFill/>
          </a:ln>
          <a:effectLst/>
        </p:spPr>
        <p:txBody>
          <a:bodyPr/>
          <a:lstStyle/>
          <a:p>
            <a:pPr>
              <a:defRPr/>
            </a:pPr>
            <a:endParaRPr lang="it-IT"/>
          </a:p>
        </p:txBody>
      </p:sp>
      <p:sp>
        <p:nvSpPr>
          <p:cNvPr id="26636" name="Freeform 12">
            <a:extLst>
              <a:ext uri="{FF2B5EF4-FFF2-40B4-BE49-F238E27FC236}">
                <a16:creationId xmlns:a16="http://schemas.microsoft.com/office/drawing/2014/main" id="{BE155CA5-055A-5E3C-4739-1618ABBE192F}"/>
              </a:ext>
            </a:extLst>
          </p:cNvPr>
          <p:cNvSpPr>
            <a:spLocks/>
          </p:cNvSpPr>
          <p:nvPr/>
        </p:nvSpPr>
        <p:spPr bwMode="auto">
          <a:xfrm>
            <a:off x="1912938" y="2336800"/>
            <a:ext cx="2947987" cy="528638"/>
          </a:xfrm>
          <a:custGeom>
            <a:avLst/>
            <a:gdLst>
              <a:gd name="T0" fmla="*/ 0 w 2327"/>
              <a:gd name="T1" fmla="*/ 2147483646 h 362"/>
              <a:gd name="T2" fmla="*/ 2147483646 w 2327"/>
              <a:gd name="T3" fmla="*/ 2147483646 h 362"/>
              <a:gd name="T4" fmla="*/ 2147483646 w 2327"/>
              <a:gd name="T5" fmla="*/ 0 h 362"/>
              <a:gd name="T6" fmla="*/ 0 w 2327"/>
              <a:gd name="T7" fmla="*/ 0 h 362"/>
              <a:gd name="T8" fmla="*/ 0 w 2327"/>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7" name="Freeform 13">
            <a:extLst>
              <a:ext uri="{FF2B5EF4-FFF2-40B4-BE49-F238E27FC236}">
                <a16:creationId xmlns:a16="http://schemas.microsoft.com/office/drawing/2014/main" id="{16A6CDE8-3F77-C64B-B74D-9F10079BBC09}"/>
              </a:ext>
            </a:extLst>
          </p:cNvPr>
          <p:cNvSpPr>
            <a:spLocks/>
          </p:cNvSpPr>
          <p:nvPr/>
        </p:nvSpPr>
        <p:spPr bwMode="auto">
          <a:xfrm>
            <a:off x="1912938" y="2336800"/>
            <a:ext cx="2947987" cy="528638"/>
          </a:xfrm>
          <a:custGeom>
            <a:avLst/>
            <a:gdLst>
              <a:gd name="T0" fmla="*/ 0 w 2327"/>
              <a:gd name="T1" fmla="*/ 2147483646 h 362"/>
              <a:gd name="T2" fmla="*/ 2147483646 w 2327"/>
              <a:gd name="T3" fmla="*/ 2147483646 h 362"/>
              <a:gd name="T4" fmla="*/ 2147483646 w 2327"/>
              <a:gd name="T5" fmla="*/ 0 h 362"/>
              <a:gd name="T6" fmla="*/ 0 w 2327"/>
              <a:gd name="T7" fmla="*/ 0 h 362"/>
              <a:gd name="T8" fmla="*/ 0 w 2327"/>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8" name="Freeform 14">
            <a:extLst>
              <a:ext uri="{FF2B5EF4-FFF2-40B4-BE49-F238E27FC236}">
                <a16:creationId xmlns:a16="http://schemas.microsoft.com/office/drawing/2014/main" id="{50B5DA98-1B29-5A9B-43F8-DF10D9A91449}"/>
              </a:ext>
            </a:extLst>
          </p:cNvPr>
          <p:cNvSpPr>
            <a:spLocks/>
          </p:cNvSpPr>
          <p:nvPr/>
        </p:nvSpPr>
        <p:spPr bwMode="auto">
          <a:xfrm>
            <a:off x="1912938" y="3044825"/>
            <a:ext cx="1687512" cy="520700"/>
          </a:xfrm>
          <a:custGeom>
            <a:avLst/>
            <a:gdLst>
              <a:gd name="T0" fmla="*/ 0 w 1333"/>
              <a:gd name="T1" fmla="*/ 2147483646 h 356"/>
              <a:gd name="T2" fmla="*/ 2147483646 w 1333"/>
              <a:gd name="T3" fmla="*/ 2147483646 h 356"/>
              <a:gd name="T4" fmla="*/ 2147483646 w 1333"/>
              <a:gd name="T5" fmla="*/ 0 h 356"/>
              <a:gd name="T6" fmla="*/ 0 w 1333"/>
              <a:gd name="T7" fmla="*/ 0 h 356"/>
              <a:gd name="T8" fmla="*/ 0 w 1333"/>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3" h="356">
                <a:moveTo>
                  <a:pt x="0" y="355"/>
                </a:moveTo>
                <a:lnTo>
                  <a:pt x="1332" y="355"/>
                </a:lnTo>
                <a:lnTo>
                  <a:pt x="1332" y="0"/>
                </a:lnTo>
                <a:lnTo>
                  <a:pt x="0" y="0"/>
                </a:lnTo>
                <a:lnTo>
                  <a:pt x="0" y="355"/>
                </a:lnTo>
              </a:path>
            </a:pathLst>
          </a:custGeom>
          <a:solidFill>
            <a:srgbClr val="FFC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9" name="Freeform 15">
            <a:extLst>
              <a:ext uri="{FF2B5EF4-FFF2-40B4-BE49-F238E27FC236}">
                <a16:creationId xmlns:a16="http://schemas.microsoft.com/office/drawing/2014/main" id="{7EF102C8-3F3A-9875-E0DF-337C87B9493D}"/>
              </a:ext>
            </a:extLst>
          </p:cNvPr>
          <p:cNvSpPr>
            <a:spLocks/>
          </p:cNvSpPr>
          <p:nvPr/>
        </p:nvSpPr>
        <p:spPr bwMode="auto">
          <a:xfrm>
            <a:off x="1912938" y="3044825"/>
            <a:ext cx="1697037" cy="530225"/>
          </a:xfrm>
          <a:custGeom>
            <a:avLst/>
            <a:gdLst>
              <a:gd name="T0" fmla="*/ 0 w 1339"/>
              <a:gd name="T1" fmla="*/ 2147483646 h 362"/>
              <a:gd name="T2" fmla="*/ 2147483646 w 1339"/>
              <a:gd name="T3" fmla="*/ 2147483646 h 362"/>
              <a:gd name="T4" fmla="*/ 2147483646 w 1339"/>
              <a:gd name="T5" fmla="*/ 0 h 362"/>
              <a:gd name="T6" fmla="*/ 0 w 1339"/>
              <a:gd name="T7" fmla="*/ 0 h 362"/>
              <a:gd name="T8" fmla="*/ 0 w 1339"/>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0" name="Freeform 16">
            <a:extLst>
              <a:ext uri="{FF2B5EF4-FFF2-40B4-BE49-F238E27FC236}">
                <a16:creationId xmlns:a16="http://schemas.microsoft.com/office/drawing/2014/main" id="{FF0670EA-CDEC-AFD1-5A7F-578793873F77}"/>
              </a:ext>
            </a:extLst>
          </p:cNvPr>
          <p:cNvSpPr>
            <a:spLocks/>
          </p:cNvSpPr>
          <p:nvPr/>
        </p:nvSpPr>
        <p:spPr bwMode="auto">
          <a:xfrm>
            <a:off x="1912938" y="3044825"/>
            <a:ext cx="1697037" cy="530225"/>
          </a:xfrm>
          <a:custGeom>
            <a:avLst/>
            <a:gdLst>
              <a:gd name="T0" fmla="*/ 0 w 1339"/>
              <a:gd name="T1" fmla="*/ 2147483646 h 362"/>
              <a:gd name="T2" fmla="*/ 2147483646 w 1339"/>
              <a:gd name="T3" fmla="*/ 2147483646 h 362"/>
              <a:gd name="T4" fmla="*/ 2147483646 w 1339"/>
              <a:gd name="T5" fmla="*/ 0 h 362"/>
              <a:gd name="T6" fmla="*/ 0 w 1339"/>
              <a:gd name="T7" fmla="*/ 0 h 362"/>
              <a:gd name="T8" fmla="*/ 0 w 1339"/>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1" name="Line 17">
            <a:extLst>
              <a:ext uri="{FF2B5EF4-FFF2-40B4-BE49-F238E27FC236}">
                <a16:creationId xmlns:a16="http://schemas.microsoft.com/office/drawing/2014/main" id="{7F1D3732-7928-9EAF-47BA-C556E128B56E}"/>
              </a:ext>
            </a:extLst>
          </p:cNvPr>
          <p:cNvSpPr>
            <a:spLocks noChangeShapeType="1"/>
          </p:cNvSpPr>
          <p:nvPr/>
        </p:nvSpPr>
        <p:spPr bwMode="auto">
          <a:xfrm flipV="1">
            <a:off x="316706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2" name="Line 18">
            <a:extLst>
              <a:ext uri="{FF2B5EF4-FFF2-40B4-BE49-F238E27FC236}">
                <a16:creationId xmlns:a16="http://schemas.microsoft.com/office/drawing/2014/main" id="{5DE5A677-09D6-38D6-49D9-35DED8ACDAA5}"/>
              </a:ext>
            </a:extLst>
          </p:cNvPr>
          <p:cNvSpPr>
            <a:spLocks noChangeShapeType="1"/>
          </p:cNvSpPr>
          <p:nvPr/>
        </p:nvSpPr>
        <p:spPr bwMode="auto">
          <a:xfrm flipV="1">
            <a:off x="4419600"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3" name="Line 19">
            <a:extLst>
              <a:ext uri="{FF2B5EF4-FFF2-40B4-BE49-F238E27FC236}">
                <a16:creationId xmlns:a16="http://schemas.microsoft.com/office/drawing/2014/main" id="{96A96910-2D01-5AD1-5309-E1F5A3ABD71E}"/>
              </a:ext>
            </a:extLst>
          </p:cNvPr>
          <p:cNvSpPr>
            <a:spLocks noChangeShapeType="1"/>
          </p:cNvSpPr>
          <p:nvPr/>
        </p:nvSpPr>
        <p:spPr bwMode="auto">
          <a:xfrm flipV="1">
            <a:off x="567531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4" name="Line 20">
            <a:extLst>
              <a:ext uri="{FF2B5EF4-FFF2-40B4-BE49-F238E27FC236}">
                <a16:creationId xmlns:a16="http://schemas.microsoft.com/office/drawing/2014/main" id="{79F7736E-9482-EE75-0141-3F5A3DF280E4}"/>
              </a:ext>
            </a:extLst>
          </p:cNvPr>
          <p:cNvSpPr>
            <a:spLocks noChangeShapeType="1"/>
          </p:cNvSpPr>
          <p:nvPr/>
        </p:nvSpPr>
        <p:spPr bwMode="auto">
          <a:xfrm flipV="1">
            <a:off x="692626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5" name="Freeform 21">
            <a:extLst>
              <a:ext uri="{FF2B5EF4-FFF2-40B4-BE49-F238E27FC236}">
                <a16:creationId xmlns:a16="http://schemas.microsoft.com/office/drawing/2014/main" id="{EA8343CC-6E24-FC75-ECCF-4F6C41913B3C}"/>
              </a:ext>
            </a:extLst>
          </p:cNvPr>
          <p:cNvSpPr>
            <a:spLocks/>
          </p:cNvSpPr>
          <p:nvPr/>
        </p:nvSpPr>
        <p:spPr bwMode="auto">
          <a:xfrm>
            <a:off x="1912938" y="1447800"/>
            <a:ext cx="6270625" cy="2986088"/>
          </a:xfrm>
          <a:custGeom>
            <a:avLst/>
            <a:gdLst>
              <a:gd name="T0" fmla="*/ 2147483646 w 4948"/>
              <a:gd name="T1" fmla="*/ 0 h 2043"/>
              <a:gd name="T2" fmla="*/ 0 w 4948"/>
              <a:gd name="T3" fmla="*/ 0 h 2043"/>
              <a:gd name="T4" fmla="*/ 0 w 4948"/>
              <a:gd name="T5" fmla="*/ 2147483646 h 2043"/>
              <a:gd name="T6" fmla="*/ 2147483646 w 4948"/>
              <a:gd name="T7" fmla="*/ 2147483646 h 2043"/>
              <a:gd name="T8" fmla="*/ 2147483646 w 4948"/>
              <a:gd name="T9" fmla="*/ 0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8" h="2043">
                <a:moveTo>
                  <a:pt x="4947" y="0"/>
                </a:moveTo>
                <a:lnTo>
                  <a:pt x="0" y="0"/>
                </a:lnTo>
                <a:lnTo>
                  <a:pt x="0" y="2042"/>
                </a:lnTo>
                <a:lnTo>
                  <a:pt x="4947" y="2042"/>
                </a:lnTo>
                <a:lnTo>
                  <a:pt x="4947"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6" name="Rectangle 22">
            <a:extLst>
              <a:ext uri="{FF2B5EF4-FFF2-40B4-BE49-F238E27FC236}">
                <a16:creationId xmlns:a16="http://schemas.microsoft.com/office/drawing/2014/main" id="{95CA79D4-C4F5-C9BE-6ED6-663AADE1B045}"/>
              </a:ext>
            </a:extLst>
          </p:cNvPr>
          <p:cNvSpPr>
            <a:spLocks noChangeArrowheads="1"/>
          </p:cNvSpPr>
          <p:nvPr/>
        </p:nvSpPr>
        <p:spPr bwMode="auto">
          <a:xfrm>
            <a:off x="1090613" y="1700213"/>
            <a:ext cx="688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Feces</a:t>
            </a:r>
          </a:p>
        </p:txBody>
      </p:sp>
      <p:sp>
        <p:nvSpPr>
          <p:cNvPr id="26647" name="Rectangle 23">
            <a:extLst>
              <a:ext uri="{FF2B5EF4-FFF2-40B4-BE49-F238E27FC236}">
                <a16:creationId xmlns:a16="http://schemas.microsoft.com/office/drawing/2014/main" id="{0045FD39-A00E-97D2-280E-B0083DCEF0F0}"/>
              </a:ext>
            </a:extLst>
          </p:cNvPr>
          <p:cNvSpPr>
            <a:spLocks noChangeArrowheads="1"/>
          </p:cNvSpPr>
          <p:nvPr/>
        </p:nvSpPr>
        <p:spPr bwMode="auto">
          <a:xfrm>
            <a:off x="1041400" y="2471738"/>
            <a:ext cx="742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Serum</a:t>
            </a:r>
          </a:p>
        </p:txBody>
      </p:sp>
      <p:sp>
        <p:nvSpPr>
          <p:cNvPr id="26648" name="Rectangle 24">
            <a:extLst>
              <a:ext uri="{FF2B5EF4-FFF2-40B4-BE49-F238E27FC236}">
                <a16:creationId xmlns:a16="http://schemas.microsoft.com/office/drawing/2014/main" id="{CE9E6478-3FF3-1825-64F0-1B5204392431}"/>
              </a:ext>
            </a:extLst>
          </p:cNvPr>
          <p:cNvSpPr>
            <a:spLocks noChangeArrowheads="1"/>
          </p:cNvSpPr>
          <p:nvPr/>
        </p:nvSpPr>
        <p:spPr bwMode="auto">
          <a:xfrm>
            <a:off x="1082675" y="3082925"/>
            <a:ext cx="700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Saliva</a:t>
            </a:r>
          </a:p>
        </p:txBody>
      </p:sp>
      <p:sp>
        <p:nvSpPr>
          <p:cNvPr id="26649" name="Rectangle 25">
            <a:extLst>
              <a:ext uri="{FF2B5EF4-FFF2-40B4-BE49-F238E27FC236}">
                <a16:creationId xmlns:a16="http://schemas.microsoft.com/office/drawing/2014/main" id="{09104D72-A32F-5B05-0B47-3050105BED1F}"/>
              </a:ext>
            </a:extLst>
          </p:cNvPr>
          <p:cNvSpPr>
            <a:spLocks noChangeArrowheads="1"/>
          </p:cNvSpPr>
          <p:nvPr/>
        </p:nvSpPr>
        <p:spPr bwMode="auto">
          <a:xfrm>
            <a:off x="1143000" y="3873500"/>
            <a:ext cx="765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solidFill>
                  <a:srgbClr val="FFFFFF"/>
                </a:solidFill>
              </a:rPr>
              <a:t>Urine</a:t>
            </a:r>
          </a:p>
        </p:txBody>
      </p:sp>
      <p:sp>
        <p:nvSpPr>
          <p:cNvPr id="26650" name="Rectangle 26">
            <a:extLst>
              <a:ext uri="{FF2B5EF4-FFF2-40B4-BE49-F238E27FC236}">
                <a16:creationId xmlns:a16="http://schemas.microsoft.com/office/drawing/2014/main" id="{D2291967-EE10-B871-527B-C52A514AA8D8}"/>
              </a:ext>
            </a:extLst>
          </p:cNvPr>
          <p:cNvSpPr>
            <a:spLocks noChangeArrowheads="1"/>
          </p:cNvSpPr>
          <p:nvPr/>
        </p:nvSpPr>
        <p:spPr bwMode="auto">
          <a:xfrm>
            <a:off x="1727200" y="454660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0</a:t>
            </a:r>
          </a:p>
        </p:txBody>
      </p:sp>
      <p:sp>
        <p:nvSpPr>
          <p:cNvPr id="26651" name="Rectangle 27">
            <a:extLst>
              <a:ext uri="{FF2B5EF4-FFF2-40B4-BE49-F238E27FC236}">
                <a16:creationId xmlns:a16="http://schemas.microsoft.com/office/drawing/2014/main" id="{851CCB12-EBAD-FEA0-C427-E4EE0FB3A7D4}"/>
              </a:ext>
            </a:extLst>
          </p:cNvPr>
          <p:cNvSpPr>
            <a:spLocks noChangeArrowheads="1"/>
          </p:cNvSpPr>
          <p:nvPr/>
        </p:nvSpPr>
        <p:spPr bwMode="auto">
          <a:xfrm>
            <a:off x="2914650" y="4541838"/>
            <a:ext cx="52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2</a:t>
            </a:r>
          </a:p>
        </p:txBody>
      </p:sp>
      <p:sp>
        <p:nvSpPr>
          <p:cNvPr id="26652" name="Rectangle 28">
            <a:extLst>
              <a:ext uri="{FF2B5EF4-FFF2-40B4-BE49-F238E27FC236}">
                <a16:creationId xmlns:a16="http://schemas.microsoft.com/office/drawing/2014/main" id="{C8DB188F-EFAE-9233-6E6C-37DAB6BA37EE}"/>
              </a:ext>
            </a:extLst>
          </p:cNvPr>
          <p:cNvSpPr>
            <a:spLocks noChangeArrowheads="1"/>
          </p:cNvSpPr>
          <p:nvPr/>
        </p:nvSpPr>
        <p:spPr bwMode="auto">
          <a:xfrm>
            <a:off x="4175125" y="4541838"/>
            <a:ext cx="52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4</a:t>
            </a:r>
          </a:p>
        </p:txBody>
      </p:sp>
      <p:sp>
        <p:nvSpPr>
          <p:cNvPr id="26653" name="Rectangle 29">
            <a:extLst>
              <a:ext uri="{FF2B5EF4-FFF2-40B4-BE49-F238E27FC236}">
                <a16:creationId xmlns:a16="http://schemas.microsoft.com/office/drawing/2014/main" id="{678BC2B7-BDF1-9A40-52AD-A050E7601987}"/>
              </a:ext>
            </a:extLst>
          </p:cNvPr>
          <p:cNvSpPr>
            <a:spLocks noChangeArrowheads="1"/>
          </p:cNvSpPr>
          <p:nvPr/>
        </p:nvSpPr>
        <p:spPr bwMode="auto">
          <a:xfrm>
            <a:off x="5422900" y="454660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6</a:t>
            </a:r>
          </a:p>
        </p:txBody>
      </p:sp>
      <p:sp>
        <p:nvSpPr>
          <p:cNvPr id="26654" name="Rectangle 30">
            <a:extLst>
              <a:ext uri="{FF2B5EF4-FFF2-40B4-BE49-F238E27FC236}">
                <a16:creationId xmlns:a16="http://schemas.microsoft.com/office/drawing/2014/main" id="{A7A33F87-9D0B-5BBD-0155-591A0D0D1BAA}"/>
              </a:ext>
            </a:extLst>
          </p:cNvPr>
          <p:cNvSpPr>
            <a:spLocks noChangeArrowheads="1"/>
          </p:cNvSpPr>
          <p:nvPr/>
        </p:nvSpPr>
        <p:spPr bwMode="auto">
          <a:xfrm>
            <a:off x="6677025" y="455295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8</a:t>
            </a:r>
          </a:p>
        </p:txBody>
      </p:sp>
      <p:sp>
        <p:nvSpPr>
          <p:cNvPr id="26655" name="Rectangle 31">
            <a:extLst>
              <a:ext uri="{FF2B5EF4-FFF2-40B4-BE49-F238E27FC236}">
                <a16:creationId xmlns:a16="http://schemas.microsoft.com/office/drawing/2014/main" id="{C732ACDF-8468-CE61-E022-6D0407F3A298}"/>
              </a:ext>
            </a:extLst>
          </p:cNvPr>
          <p:cNvSpPr>
            <a:spLocks noChangeArrowheads="1"/>
          </p:cNvSpPr>
          <p:nvPr/>
        </p:nvSpPr>
        <p:spPr bwMode="auto">
          <a:xfrm>
            <a:off x="7889875" y="4556125"/>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10</a:t>
            </a:r>
          </a:p>
        </p:txBody>
      </p:sp>
      <p:sp>
        <p:nvSpPr>
          <p:cNvPr id="26656" name="Text Box 32">
            <a:extLst>
              <a:ext uri="{FF2B5EF4-FFF2-40B4-BE49-F238E27FC236}">
                <a16:creationId xmlns:a16="http://schemas.microsoft.com/office/drawing/2014/main" id="{3004B835-897D-348B-CA9E-6296B10AB701}"/>
              </a:ext>
            </a:extLst>
          </p:cNvPr>
          <p:cNvSpPr txBox="1">
            <a:spLocks noChangeArrowheads="1"/>
          </p:cNvSpPr>
          <p:nvPr/>
        </p:nvSpPr>
        <p:spPr bwMode="auto">
          <a:xfrm rot="-5400000">
            <a:off x="13494" y="3002757"/>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Body</a:t>
            </a:r>
            <a:r>
              <a:rPr lang="en-US" altLang="it-IT" sz="1800" b="1">
                <a:solidFill>
                  <a:schemeClr val="bg1"/>
                </a:solidFill>
              </a:rPr>
              <a:t> </a:t>
            </a:r>
            <a:r>
              <a:rPr lang="en-US" altLang="it-IT" sz="1800" b="1"/>
              <a:t>Fluids</a:t>
            </a:r>
          </a:p>
        </p:txBody>
      </p:sp>
      <p:sp>
        <p:nvSpPr>
          <p:cNvPr id="26657" name="Text Box 33">
            <a:extLst>
              <a:ext uri="{FF2B5EF4-FFF2-40B4-BE49-F238E27FC236}">
                <a16:creationId xmlns:a16="http://schemas.microsoft.com/office/drawing/2014/main" id="{F50CFC45-CEFA-B4DD-9C10-7720E54D5E91}"/>
              </a:ext>
            </a:extLst>
          </p:cNvPr>
          <p:cNvSpPr txBox="1">
            <a:spLocks noChangeArrowheads="1"/>
          </p:cNvSpPr>
          <p:nvPr/>
        </p:nvSpPr>
        <p:spPr bwMode="auto">
          <a:xfrm>
            <a:off x="3597275" y="5162550"/>
            <a:ext cx="254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b="1"/>
              <a:t>Infectious Doses per mL</a:t>
            </a:r>
          </a:p>
        </p:txBody>
      </p:sp>
      <p:sp>
        <p:nvSpPr>
          <p:cNvPr id="51234" name="Freeform 35">
            <a:extLst>
              <a:ext uri="{FF2B5EF4-FFF2-40B4-BE49-F238E27FC236}">
                <a16:creationId xmlns:a16="http://schemas.microsoft.com/office/drawing/2014/main" id="{D7C4B335-873C-B2EC-28BE-26F95BDDF406}"/>
              </a:ext>
            </a:extLst>
          </p:cNvPr>
          <p:cNvSpPr>
            <a:spLocks/>
          </p:cNvSpPr>
          <p:nvPr/>
        </p:nvSpPr>
        <p:spPr bwMode="auto">
          <a:xfrm>
            <a:off x="1905000" y="3746500"/>
            <a:ext cx="381000" cy="520700"/>
          </a:xfrm>
          <a:custGeom>
            <a:avLst/>
            <a:gdLst>
              <a:gd name="T0" fmla="*/ 0 w 1333"/>
              <a:gd name="T1" fmla="*/ 2147483646 h 356"/>
              <a:gd name="T2" fmla="*/ 2147483646 w 1333"/>
              <a:gd name="T3" fmla="*/ 2147483646 h 356"/>
              <a:gd name="T4" fmla="*/ 2147483646 w 1333"/>
              <a:gd name="T5" fmla="*/ 0 h 356"/>
              <a:gd name="T6" fmla="*/ 0 w 1333"/>
              <a:gd name="T7" fmla="*/ 0 h 356"/>
              <a:gd name="T8" fmla="*/ 0 w 1333"/>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3" h="356">
                <a:moveTo>
                  <a:pt x="0" y="355"/>
                </a:moveTo>
                <a:lnTo>
                  <a:pt x="1332" y="355"/>
                </a:lnTo>
                <a:lnTo>
                  <a:pt x="1332" y="0"/>
                </a:lnTo>
                <a:lnTo>
                  <a:pt x="0" y="0"/>
                </a:lnTo>
                <a:lnTo>
                  <a:pt x="0" y="355"/>
                </a:lnTo>
              </a:path>
            </a:pathLst>
          </a:custGeom>
          <a:solidFill>
            <a:schemeClr val="accent1">
              <a:lumMod val="75000"/>
            </a:schemeClr>
          </a:solidFill>
          <a:ln w="12700" cap="rnd" cmpd="sng">
            <a:solidFill>
              <a:schemeClr val="tx1"/>
            </a:solidFill>
            <a:prstDash val="solid"/>
            <a:round/>
            <a:headEnd type="none" w="med" len="med"/>
            <a:tailEnd type="none" w="med" len="med"/>
          </a:ln>
          <a:effectLst/>
        </p:spPr>
        <p:txBody>
          <a:bodyPr/>
          <a:lstStyle/>
          <a:p>
            <a:pPr>
              <a:defRPr/>
            </a:pPr>
            <a:endParaRPr lang="it-IT"/>
          </a:p>
        </p:txBody>
      </p:sp>
      <p:sp>
        <p:nvSpPr>
          <p:cNvPr id="26659" name="Line 4">
            <a:extLst>
              <a:ext uri="{FF2B5EF4-FFF2-40B4-BE49-F238E27FC236}">
                <a16:creationId xmlns:a16="http://schemas.microsoft.com/office/drawing/2014/main" id="{83A871EA-ACF4-BC15-FE48-1CA8240DB739}"/>
              </a:ext>
            </a:extLst>
          </p:cNvPr>
          <p:cNvSpPr>
            <a:spLocks noChangeShapeType="1"/>
          </p:cNvSpPr>
          <p:nvPr/>
        </p:nvSpPr>
        <p:spPr bwMode="auto">
          <a:xfrm>
            <a:off x="677863" y="90805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14A97-1C80-72AB-E4C2-9736A64511E8}"/>
              </a:ext>
            </a:extLst>
          </p:cNvPr>
          <p:cNvSpPr>
            <a:spLocks noGrp="1"/>
          </p:cNvSpPr>
          <p:nvPr>
            <p:ph type="title"/>
          </p:nvPr>
        </p:nvSpPr>
        <p:spPr/>
        <p:txBody>
          <a:bodyPr/>
          <a:lstStyle/>
          <a:p>
            <a:r>
              <a:rPr lang="it-IT" sz="4400" dirty="0"/>
              <a:t>Come si presentano i casi di epatite virale?</a:t>
            </a:r>
            <a:endParaRPr lang="it-IT" dirty="0"/>
          </a:p>
        </p:txBody>
      </p:sp>
    </p:spTree>
    <p:extLst>
      <p:ext uri="{BB962C8B-B14F-4D97-AF65-F5344CB8AC3E}">
        <p14:creationId xmlns:p14="http://schemas.microsoft.com/office/powerpoint/2010/main" val="157879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2DB20F63-ADBB-6F36-1EB6-96767CA0AEEA}"/>
              </a:ext>
            </a:extLst>
          </p:cNvPr>
          <p:cNvGraphicFramePr>
            <a:graphicFrameLocks noChangeAspect="1"/>
          </p:cNvGraphicFramePr>
          <p:nvPr/>
        </p:nvGraphicFramePr>
        <p:xfrm>
          <a:off x="457200" y="1773238"/>
          <a:ext cx="8610600" cy="4929187"/>
        </p:xfrm>
        <a:graphic>
          <a:graphicData uri="http://schemas.openxmlformats.org/presentationml/2006/ole">
            <mc:AlternateContent xmlns:mc="http://schemas.openxmlformats.org/markup-compatibility/2006">
              <mc:Choice xmlns:v="urn:schemas-microsoft-com:vml" Requires="v">
                <p:oleObj name="Grafico" r:id="rId3" imgW="8585200" imgH="4914900" progId="MSGraph.Chart.8">
                  <p:embed followColorScheme="full"/>
                </p:oleObj>
              </mc:Choice>
              <mc:Fallback>
                <p:oleObj name="Grafico" r:id="rId3" imgW="8585200" imgH="4914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73238"/>
                        <a:ext cx="8610600"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Text Box 3">
            <a:extLst>
              <a:ext uri="{FF2B5EF4-FFF2-40B4-BE49-F238E27FC236}">
                <a16:creationId xmlns:a16="http://schemas.microsoft.com/office/drawing/2014/main" id="{5B383E14-0940-AD1C-2A2B-3C57B5C97B7B}"/>
              </a:ext>
            </a:extLst>
          </p:cNvPr>
          <p:cNvSpPr txBox="1">
            <a:spLocks noChangeArrowheads="1"/>
          </p:cNvSpPr>
          <p:nvPr/>
        </p:nvSpPr>
        <p:spPr bwMode="auto">
          <a:xfrm>
            <a:off x="685800" y="76200"/>
            <a:ext cx="7137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a:latin typeface="Futura Md BT" panose="020B0602020204020303" pitchFamily="34" charset="-79"/>
              </a:rPr>
              <a:t>Risk factors associated with reported hepatitis A</a:t>
            </a:r>
          </a:p>
        </p:txBody>
      </p:sp>
      <p:sp>
        <p:nvSpPr>
          <p:cNvPr id="28676" name="Text Box 4">
            <a:extLst>
              <a:ext uri="{FF2B5EF4-FFF2-40B4-BE49-F238E27FC236}">
                <a16:creationId xmlns:a16="http://schemas.microsoft.com/office/drawing/2014/main" id="{67923F41-AEEC-29AB-A6CE-0F017EFB6915}"/>
              </a:ext>
            </a:extLst>
          </p:cNvPr>
          <p:cNvSpPr txBox="1">
            <a:spLocks noChangeArrowheads="1"/>
          </p:cNvSpPr>
          <p:nvPr/>
        </p:nvSpPr>
        <p:spPr bwMode="auto">
          <a:xfrm>
            <a:off x="609600" y="59309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200" b="1">
                <a:latin typeface="Times New Roman" panose="02020603050405020304" pitchFamily="18" charset="0"/>
              </a:rPr>
              <a:t>Source:  NNDSS/VHSP</a:t>
            </a:r>
          </a:p>
        </p:txBody>
      </p:sp>
      <p:sp>
        <p:nvSpPr>
          <p:cNvPr id="28677" name="AutoShape 5">
            <a:extLst>
              <a:ext uri="{FF2B5EF4-FFF2-40B4-BE49-F238E27FC236}">
                <a16:creationId xmlns:a16="http://schemas.microsoft.com/office/drawing/2014/main" id="{3B12DC50-B85D-B057-28D3-C05134AF72C3}"/>
              </a:ext>
            </a:extLst>
          </p:cNvPr>
          <p:cNvSpPr>
            <a:spLocks noChangeArrowheads="1"/>
          </p:cNvSpPr>
          <p:nvPr/>
        </p:nvSpPr>
        <p:spPr bwMode="auto">
          <a:xfrm>
            <a:off x="1066800" y="1676400"/>
            <a:ext cx="685800" cy="914400"/>
          </a:xfrm>
          <a:prstGeom prst="downArrow">
            <a:avLst>
              <a:gd name="adj1" fmla="val 50000"/>
              <a:gd name="adj2"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78" name="AutoShape 7">
            <a:extLst>
              <a:ext uri="{FF2B5EF4-FFF2-40B4-BE49-F238E27FC236}">
                <a16:creationId xmlns:a16="http://schemas.microsoft.com/office/drawing/2014/main" id="{90DDF0C2-9A0C-0870-D65A-CC710AE0BA98}"/>
              </a:ext>
            </a:extLst>
          </p:cNvPr>
          <p:cNvSpPr>
            <a:spLocks noChangeArrowheads="1"/>
          </p:cNvSpPr>
          <p:nvPr/>
        </p:nvSpPr>
        <p:spPr bwMode="auto">
          <a:xfrm rot="3170187">
            <a:off x="8458200" y="2286000"/>
            <a:ext cx="228600" cy="838200"/>
          </a:xfrm>
          <a:prstGeom prst="downArrow">
            <a:avLst>
              <a:gd name="adj1" fmla="val 50000"/>
              <a:gd name="adj2" fmla="val 91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79" name="AutoShape 8">
            <a:extLst>
              <a:ext uri="{FF2B5EF4-FFF2-40B4-BE49-F238E27FC236}">
                <a16:creationId xmlns:a16="http://schemas.microsoft.com/office/drawing/2014/main" id="{70770955-A2EC-8364-2E5B-409C713036DF}"/>
              </a:ext>
            </a:extLst>
          </p:cNvPr>
          <p:cNvSpPr>
            <a:spLocks noChangeArrowheads="1"/>
          </p:cNvSpPr>
          <p:nvPr/>
        </p:nvSpPr>
        <p:spPr bwMode="auto">
          <a:xfrm>
            <a:off x="7467600" y="1412875"/>
            <a:ext cx="381000" cy="720725"/>
          </a:xfrm>
          <a:prstGeom prst="downArrow">
            <a:avLst>
              <a:gd name="adj1" fmla="val 50000"/>
              <a:gd name="adj2" fmla="val 6499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80" name="Line 4">
            <a:extLst>
              <a:ext uri="{FF2B5EF4-FFF2-40B4-BE49-F238E27FC236}">
                <a16:creationId xmlns:a16="http://schemas.microsoft.com/office/drawing/2014/main" id="{2E697E0E-AD5A-2B4D-F171-97353D7CC801}"/>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5E56317-013C-5024-CC15-0545BD999F1E}"/>
              </a:ext>
            </a:extLst>
          </p:cNvPr>
          <p:cNvSpPr>
            <a:spLocks noChangeArrowheads="1"/>
          </p:cNvSpPr>
          <p:nvPr/>
        </p:nvSpPr>
        <p:spPr bwMode="auto">
          <a:xfrm>
            <a:off x="711200" y="560228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23" name="Rectangle 3">
            <a:extLst>
              <a:ext uri="{FF2B5EF4-FFF2-40B4-BE49-F238E27FC236}">
                <a16:creationId xmlns:a16="http://schemas.microsoft.com/office/drawing/2014/main" id="{D9E4B1B6-D84E-5963-7A49-DAAA45B82018}"/>
              </a:ext>
            </a:extLst>
          </p:cNvPr>
          <p:cNvSpPr>
            <a:spLocks noChangeArrowheads="1"/>
          </p:cNvSpPr>
          <p:nvPr/>
        </p:nvSpPr>
        <p:spPr bwMode="auto">
          <a:xfrm>
            <a:off x="3149600" y="5602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24" name="Rectangle 4">
            <a:extLst>
              <a:ext uri="{FF2B5EF4-FFF2-40B4-BE49-F238E27FC236}">
                <a16:creationId xmlns:a16="http://schemas.microsoft.com/office/drawing/2014/main" id="{F3B8FE7C-B35F-DC60-A49B-52F635DA989B}"/>
              </a:ext>
            </a:extLst>
          </p:cNvPr>
          <p:cNvSpPr>
            <a:spLocks noGrp="1" noChangeArrowheads="1"/>
          </p:cNvSpPr>
          <p:nvPr>
            <p:ph type="title"/>
          </p:nvPr>
        </p:nvSpPr>
        <p:spPr>
          <a:xfrm>
            <a:off x="922338" y="274638"/>
            <a:ext cx="7299325"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it-IT">
                <a:solidFill>
                  <a:schemeClr val="bg1"/>
                </a:solidFill>
                <a:latin typeface="ZapfHumnst BT" charset="0"/>
              </a:rPr>
              <a:t> </a:t>
            </a:r>
          </a:p>
        </p:txBody>
      </p:sp>
      <p:sp>
        <p:nvSpPr>
          <p:cNvPr id="30725" name="Rectangle 5">
            <a:extLst>
              <a:ext uri="{FF2B5EF4-FFF2-40B4-BE49-F238E27FC236}">
                <a16:creationId xmlns:a16="http://schemas.microsoft.com/office/drawing/2014/main" id="{A11F1D0E-0C9E-608C-6AF6-FB0F1C459E2D}"/>
              </a:ext>
            </a:extLst>
          </p:cNvPr>
          <p:cNvSpPr>
            <a:spLocks noChangeArrowheads="1"/>
          </p:cNvSpPr>
          <p:nvPr/>
        </p:nvSpPr>
        <p:spPr bwMode="auto">
          <a:xfrm>
            <a:off x="1117600" y="990600"/>
            <a:ext cx="690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br>
              <a:rPr lang="en-US" altLang="it-IT" sz="3600">
                <a:solidFill>
                  <a:schemeClr val="bg1"/>
                </a:solidFill>
                <a:latin typeface="ZapfHumnst BT" charset="0"/>
              </a:rPr>
            </a:br>
            <a:endParaRPr lang="en-US" altLang="it-IT" sz="3600">
              <a:solidFill>
                <a:schemeClr val="bg1"/>
              </a:solidFill>
              <a:latin typeface="ZapfHumnst BT" charset="0"/>
            </a:endParaRPr>
          </a:p>
        </p:txBody>
      </p:sp>
      <p:sp>
        <p:nvSpPr>
          <p:cNvPr id="30726" name="Rectangle 6">
            <a:extLst>
              <a:ext uri="{FF2B5EF4-FFF2-40B4-BE49-F238E27FC236}">
                <a16:creationId xmlns:a16="http://schemas.microsoft.com/office/drawing/2014/main" id="{18C3B597-CFBD-4705-44DD-791088C6485A}"/>
              </a:ext>
            </a:extLst>
          </p:cNvPr>
          <p:cNvSpPr>
            <a:spLocks noChangeArrowheads="1"/>
          </p:cNvSpPr>
          <p:nvPr/>
        </p:nvSpPr>
        <p:spPr bwMode="auto">
          <a:xfrm>
            <a:off x="1252538" y="-100013"/>
            <a:ext cx="6908800" cy="1371601"/>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3600" dirty="0">
                <a:latin typeface="Times New Roman" panose="02020603050405020304" pitchFamily="18" charset="0"/>
                <a:cs typeface="Times New Roman" panose="02020603050405020304" pitchFamily="18" charset="0"/>
              </a:rPr>
              <a:t>Viral Hepatitis - A</a:t>
            </a:r>
          </a:p>
        </p:txBody>
      </p:sp>
      <p:sp>
        <p:nvSpPr>
          <p:cNvPr id="30727" name="Rectangle 10">
            <a:extLst>
              <a:ext uri="{FF2B5EF4-FFF2-40B4-BE49-F238E27FC236}">
                <a16:creationId xmlns:a16="http://schemas.microsoft.com/office/drawing/2014/main" id="{437290F6-F2E3-3D62-22A3-690B85A02598}"/>
              </a:ext>
            </a:extLst>
          </p:cNvPr>
          <p:cNvSpPr>
            <a:spLocks noChangeArrowheads="1"/>
          </p:cNvSpPr>
          <p:nvPr/>
        </p:nvSpPr>
        <p:spPr bwMode="auto">
          <a:xfrm>
            <a:off x="3752850" y="1577975"/>
            <a:ext cx="373063"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B</a:t>
            </a:r>
          </a:p>
        </p:txBody>
      </p:sp>
      <p:sp>
        <p:nvSpPr>
          <p:cNvPr id="30728" name="Rectangle 11">
            <a:extLst>
              <a:ext uri="{FF2B5EF4-FFF2-40B4-BE49-F238E27FC236}">
                <a16:creationId xmlns:a16="http://schemas.microsoft.com/office/drawing/2014/main" id="{23B059C3-0F5F-712E-325D-DF3ED14026AD}"/>
              </a:ext>
            </a:extLst>
          </p:cNvPr>
          <p:cNvSpPr>
            <a:spLocks noChangeArrowheads="1"/>
          </p:cNvSpPr>
          <p:nvPr/>
        </p:nvSpPr>
        <p:spPr bwMode="auto">
          <a:xfrm>
            <a:off x="5116513" y="1577975"/>
            <a:ext cx="373062"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C</a:t>
            </a:r>
          </a:p>
        </p:txBody>
      </p:sp>
      <p:sp>
        <p:nvSpPr>
          <p:cNvPr id="30729" name="Rectangle 12">
            <a:extLst>
              <a:ext uri="{FF2B5EF4-FFF2-40B4-BE49-F238E27FC236}">
                <a16:creationId xmlns:a16="http://schemas.microsoft.com/office/drawing/2014/main" id="{B9C181AF-CB46-9804-6554-6ACC128072E0}"/>
              </a:ext>
            </a:extLst>
          </p:cNvPr>
          <p:cNvSpPr>
            <a:spLocks noChangeArrowheads="1"/>
          </p:cNvSpPr>
          <p:nvPr/>
        </p:nvSpPr>
        <p:spPr bwMode="auto">
          <a:xfrm>
            <a:off x="6499225" y="1577975"/>
            <a:ext cx="373063"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D</a:t>
            </a:r>
          </a:p>
        </p:txBody>
      </p:sp>
      <p:sp>
        <p:nvSpPr>
          <p:cNvPr id="30730" name="Rectangle 13">
            <a:extLst>
              <a:ext uri="{FF2B5EF4-FFF2-40B4-BE49-F238E27FC236}">
                <a16:creationId xmlns:a16="http://schemas.microsoft.com/office/drawing/2014/main" id="{3E14F384-AAF5-7264-A06E-093D209D46B5}"/>
              </a:ext>
            </a:extLst>
          </p:cNvPr>
          <p:cNvSpPr>
            <a:spLocks noChangeArrowheads="1"/>
          </p:cNvSpPr>
          <p:nvPr/>
        </p:nvSpPr>
        <p:spPr bwMode="auto">
          <a:xfrm>
            <a:off x="7924800" y="1577975"/>
            <a:ext cx="358775"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E</a:t>
            </a:r>
          </a:p>
        </p:txBody>
      </p:sp>
      <p:sp>
        <p:nvSpPr>
          <p:cNvPr id="30731" name="Rectangle 14">
            <a:extLst>
              <a:ext uri="{FF2B5EF4-FFF2-40B4-BE49-F238E27FC236}">
                <a16:creationId xmlns:a16="http://schemas.microsoft.com/office/drawing/2014/main" id="{F093C157-BA85-6022-B9C3-482BFEC4F699}"/>
              </a:ext>
            </a:extLst>
          </p:cNvPr>
          <p:cNvSpPr>
            <a:spLocks noChangeArrowheads="1"/>
          </p:cNvSpPr>
          <p:nvPr/>
        </p:nvSpPr>
        <p:spPr bwMode="auto">
          <a:xfrm>
            <a:off x="304800" y="2143125"/>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Source of</a:t>
            </a:r>
          </a:p>
        </p:txBody>
      </p:sp>
      <p:sp>
        <p:nvSpPr>
          <p:cNvPr id="30732" name="Rectangle 15">
            <a:extLst>
              <a:ext uri="{FF2B5EF4-FFF2-40B4-BE49-F238E27FC236}">
                <a16:creationId xmlns:a16="http://schemas.microsoft.com/office/drawing/2014/main" id="{0BD07307-26E3-E701-3D83-5AE16D574627}"/>
              </a:ext>
            </a:extLst>
          </p:cNvPr>
          <p:cNvSpPr>
            <a:spLocks noChangeArrowheads="1"/>
          </p:cNvSpPr>
          <p:nvPr/>
        </p:nvSpPr>
        <p:spPr bwMode="auto">
          <a:xfrm>
            <a:off x="304800" y="2401888"/>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virus</a:t>
            </a:r>
          </a:p>
        </p:txBody>
      </p:sp>
      <p:sp>
        <p:nvSpPr>
          <p:cNvPr id="30733" name="Rectangle 16">
            <a:extLst>
              <a:ext uri="{FF2B5EF4-FFF2-40B4-BE49-F238E27FC236}">
                <a16:creationId xmlns:a16="http://schemas.microsoft.com/office/drawing/2014/main" id="{70BE409C-69EF-2F58-9A7D-430E9C134FD3}"/>
              </a:ext>
            </a:extLst>
          </p:cNvPr>
          <p:cNvSpPr>
            <a:spLocks noChangeArrowheads="1"/>
          </p:cNvSpPr>
          <p:nvPr/>
        </p:nvSpPr>
        <p:spPr bwMode="auto">
          <a:xfrm>
            <a:off x="2195513" y="2143125"/>
            <a:ext cx="606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feces</a:t>
            </a:r>
          </a:p>
        </p:txBody>
      </p:sp>
      <p:sp>
        <p:nvSpPr>
          <p:cNvPr id="30734" name="Rectangle 17">
            <a:extLst>
              <a:ext uri="{FF2B5EF4-FFF2-40B4-BE49-F238E27FC236}">
                <a16:creationId xmlns:a16="http://schemas.microsoft.com/office/drawing/2014/main" id="{429871D4-0D1C-7077-AB90-BE6955F8CBFD}"/>
              </a:ext>
            </a:extLst>
          </p:cNvPr>
          <p:cNvSpPr>
            <a:spLocks noChangeArrowheads="1"/>
          </p:cNvSpPr>
          <p:nvPr/>
        </p:nvSpPr>
        <p:spPr bwMode="auto">
          <a:xfrm>
            <a:off x="3617913"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35" name="Rectangle 18">
            <a:extLst>
              <a:ext uri="{FF2B5EF4-FFF2-40B4-BE49-F238E27FC236}">
                <a16:creationId xmlns:a16="http://schemas.microsoft.com/office/drawing/2014/main" id="{A0434479-2699-E2AB-0615-8284AC587315}"/>
              </a:ext>
            </a:extLst>
          </p:cNvPr>
          <p:cNvSpPr>
            <a:spLocks noChangeArrowheads="1"/>
          </p:cNvSpPr>
          <p:nvPr/>
        </p:nvSpPr>
        <p:spPr bwMode="auto">
          <a:xfrm>
            <a:off x="3246438"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36" name="Rectangle 19">
            <a:extLst>
              <a:ext uri="{FF2B5EF4-FFF2-40B4-BE49-F238E27FC236}">
                <a16:creationId xmlns:a16="http://schemas.microsoft.com/office/drawing/2014/main" id="{0048F311-DDA9-A646-FF4E-B2DD3D8B8D47}"/>
              </a:ext>
            </a:extLst>
          </p:cNvPr>
          <p:cNvSpPr>
            <a:spLocks noChangeArrowheads="1"/>
          </p:cNvSpPr>
          <p:nvPr/>
        </p:nvSpPr>
        <p:spPr bwMode="auto">
          <a:xfrm>
            <a:off x="3379788" y="2662238"/>
            <a:ext cx="1268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37" name="Rectangle 20">
            <a:extLst>
              <a:ext uri="{FF2B5EF4-FFF2-40B4-BE49-F238E27FC236}">
                <a16:creationId xmlns:a16="http://schemas.microsoft.com/office/drawing/2014/main" id="{69AA04B3-3C7C-CA01-F99F-C3E6A0FB7BA8}"/>
              </a:ext>
            </a:extLst>
          </p:cNvPr>
          <p:cNvSpPr>
            <a:spLocks noChangeArrowheads="1"/>
          </p:cNvSpPr>
          <p:nvPr/>
        </p:nvSpPr>
        <p:spPr bwMode="auto">
          <a:xfrm>
            <a:off x="4994275"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38" name="Rectangle 21">
            <a:extLst>
              <a:ext uri="{FF2B5EF4-FFF2-40B4-BE49-F238E27FC236}">
                <a16:creationId xmlns:a16="http://schemas.microsoft.com/office/drawing/2014/main" id="{CFB9E10E-77E2-F4C8-CCF6-8F44EC8CCA99}"/>
              </a:ext>
            </a:extLst>
          </p:cNvPr>
          <p:cNvSpPr>
            <a:spLocks noChangeArrowheads="1"/>
          </p:cNvSpPr>
          <p:nvPr/>
        </p:nvSpPr>
        <p:spPr bwMode="auto">
          <a:xfrm>
            <a:off x="4622800"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39" name="Rectangle 22">
            <a:extLst>
              <a:ext uri="{FF2B5EF4-FFF2-40B4-BE49-F238E27FC236}">
                <a16:creationId xmlns:a16="http://schemas.microsoft.com/office/drawing/2014/main" id="{A254B91D-A1DC-E81B-71C0-6C1F659EBCB1}"/>
              </a:ext>
            </a:extLst>
          </p:cNvPr>
          <p:cNvSpPr>
            <a:spLocks noChangeArrowheads="1"/>
          </p:cNvSpPr>
          <p:nvPr/>
        </p:nvSpPr>
        <p:spPr bwMode="auto">
          <a:xfrm>
            <a:off x="4754563" y="2662238"/>
            <a:ext cx="1268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40" name="Rectangle 23">
            <a:extLst>
              <a:ext uri="{FF2B5EF4-FFF2-40B4-BE49-F238E27FC236}">
                <a16:creationId xmlns:a16="http://schemas.microsoft.com/office/drawing/2014/main" id="{22176C24-EB7A-CE22-FC2A-558D7BAD00EB}"/>
              </a:ext>
            </a:extLst>
          </p:cNvPr>
          <p:cNvSpPr>
            <a:spLocks noChangeArrowheads="1"/>
          </p:cNvSpPr>
          <p:nvPr/>
        </p:nvSpPr>
        <p:spPr bwMode="auto">
          <a:xfrm>
            <a:off x="6400800"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41" name="Rectangle 24">
            <a:extLst>
              <a:ext uri="{FF2B5EF4-FFF2-40B4-BE49-F238E27FC236}">
                <a16:creationId xmlns:a16="http://schemas.microsoft.com/office/drawing/2014/main" id="{32C48FD3-A587-C792-D794-28C0969E7A75}"/>
              </a:ext>
            </a:extLst>
          </p:cNvPr>
          <p:cNvSpPr>
            <a:spLocks noChangeArrowheads="1"/>
          </p:cNvSpPr>
          <p:nvPr/>
        </p:nvSpPr>
        <p:spPr bwMode="auto">
          <a:xfrm>
            <a:off x="6029325"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42" name="Rectangle 25">
            <a:extLst>
              <a:ext uri="{FF2B5EF4-FFF2-40B4-BE49-F238E27FC236}">
                <a16:creationId xmlns:a16="http://schemas.microsoft.com/office/drawing/2014/main" id="{3B23A2A4-4F9E-854D-CA16-8058FBA0B4C1}"/>
              </a:ext>
            </a:extLst>
          </p:cNvPr>
          <p:cNvSpPr>
            <a:spLocks noChangeArrowheads="1"/>
          </p:cNvSpPr>
          <p:nvPr/>
        </p:nvSpPr>
        <p:spPr bwMode="auto">
          <a:xfrm>
            <a:off x="6159500" y="2662238"/>
            <a:ext cx="1268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43" name="Rectangle 26">
            <a:extLst>
              <a:ext uri="{FF2B5EF4-FFF2-40B4-BE49-F238E27FC236}">
                <a16:creationId xmlns:a16="http://schemas.microsoft.com/office/drawing/2014/main" id="{41189482-B703-DA5A-0CB9-87F45F256DC2}"/>
              </a:ext>
            </a:extLst>
          </p:cNvPr>
          <p:cNvSpPr>
            <a:spLocks noChangeArrowheads="1"/>
          </p:cNvSpPr>
          <p:nvPr/>
        </p:nvSpPr>
        <p:spPr bwMode="auto">
          <a:xfrm>
            <a:off x="7781925" y="2143125"/>
            <a:ext cx="7159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feces</a:t>
            </a:r>
          </a:p>
        </p:txBody>
      </p:sp>
      <p:sp>
        <p:nvSpPr>
          <p:cNvPr id="30744" name="Rectangle 27">
            <a:extLst>
              <a:ext uri="{FF2B5EF4-FFF2-40B4-BE49-F238E27FC236}">
                <a16:creationId xmlns:a16="http://schemas.microsoft.com/office/drawing/2014/main" id="{CC8E17D1-BDFB-B633-553B-9F38E6491282}"/>
              </a:ext>
            </a:extLst>
          </p:cNvPr>
          <p:cNvSpPr>
            <a:spLocks noChangeArrowheads="1"/>
          </p:cNvSpPr>
          <p:nvPr/>
        </p:nvSpPr>
        <p:spPr bwMode="auto">
          <a:xfrm>
            <a:off x="304800" y="3111500"/>
            <a:ext cx="93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Route of</a:t>
            </a:r>
          </a:p>
        </p:txBody>
      </p:sp>
      <p:sp>
        <p:nvSpPr>
          <p:cNvPr id="30745" name="Rectangle 28">
            <a:extLst>
              <a:ext uri="{FF2B5EF4-FFF2-40B4-BE49-F238E27FC236}">
                <a16:creationId xmlns:a16="http://schemas.microsoft.com/office/drawing/2014/main" id="{292A7009-B5BC-3D82-BE5A-45C8AEB25017}"/>
              </a:ext>
            </a:extLst>
          </p:cNvPr>
          <p:cNvSpPr>
            <a:spLocks noChangeArrowheads="1"/>
          </p:cNvSpPr>
          <p:nvPr/>
        </p:nvSpPr>
        <p:spPr bwMode="auto">
          <a:xfrm>
            <a:off x="304800" y="3371850"/>
            <a:ext cx="1303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transmission</a:t>
            </a:r>
          </a:p>
        </p:txBody>
      </p:sp>
      <p:sp>
        <p:nvSpPr>
          <p:cNvPr id="30746" name="Rectangle 29">
            <a:extLst>
              <a:ext uri="{FF2B5EF4-FFF2-40B4-BE49-F238E27FC236}">
                <a16:creationId xmlns:a16="http://schemas.microsoft.com/office/drawing/2014/main" id="{C0D7C755-4794-F9BE-AB96-A17EC9904DC4}"/>
              </a:ext>
            </a:extLst>
          </p:cNvPr>
          <p:cNvSpPr>
            <a:spLocks noChangeArrowheads="1"/>
          </p:cNvSpPr>
          <p:nvPr/>
        </p:nvSpPr>
        <p:spPr bwMode="auto">
          <a:xfrm>
            <a:off x="2019300" y="3111500"/>
            <a:ext cx="12350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Times new </a:t>
            </a:r>
          </a:p>
          <a:p>
            <a:pPr>
              <a:spcBef>
                <a:spcPct val="0"/>
              </a:spcBef>
              <a:buFontTx/>
              <a:buNone/>
            </a:pPr>
            <a:r>
              <a:rPr lang="en-US" altLang="it-IT" sz="1600" b="1">
                <a:latin typeface="Comic Sans MS" panose="030F0902030302020204" pitchFamily="66" charset="0"/>
              </a:rPr>
              <a:t>roman</a:t>
            </a:r>
          </a:p>
          <a:p>
            <a:pPr>
              <a:spcBef>
                <a:spcPct val="0"/>
              </a:spcBef>
              <a:buFontTx/>
              <a:buNone/>
            </a:pPr>
            <a:endParaRPr lang="en-US" altLang="it-IT" sz="1600" b="1">
              <a:latin typeface="Comic Sans MS" panose="030F0902030302020204" pitchFamily="66" charset="0"/>
            </a:endParaRPr>
          </a:p>
        </p:txBody>
      </p:sp>
      <p:sp>
        <p:nvSpPr>
          <p:cNvPr id="30747" name="Rectangle 30">
            <a:extLst>
              <a:ext uri="{FF2B5EF4-FFF2-40B4-BE49-F238E27FC236}">
                <a16:creationId xmlns:a16="http://schemas.microsoft.com/office/drawing/2014/main" id="{5224FAD0-32CF-2808-A278-122BCB0255AA}"/>
              </a:ext>
            </a:extLst>
          </p:cNvPr>
          <p:cNvSpPr>
            <a:spLocks noChangeArrowheads="1"/>
          </p:cNvSpPr>
          <p:nvPr/>
        </p:nvSpPr>
        <p:spPr bwMode="auto">
          <a:xfrm>
            <a:off x="3246438" y="3111500"/>
            <a:ext cx="14525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48" name="Rectangle 31">
            <a:extLst>
              <a:ext uri="{FF2B5EF4-FFF2-40B4-BE49-F238E27FC236}">
                <a16:creationId xmlns:a16="http://schemas.microsoft.com/office/drawing/2014/main" id="{00A7FC28-BCCB-52EF-257D-BA2B0262EA8A}"/>
              </a:ext>
            </a:extLst>
          </p:cNvPr>
          <p:cNvSpPr>
            <a:spLocks noChangeArrowheads="1"/>
          </p:cNvSpPr>
          <p:nvPr/>
        </p:nvSpPr>
        <p:spPr bwMode="auto">
          <a:xfrm>
            <a:off x="3338513"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49" name="Rectangle 32">
            <a:extLst>
              <a:ext uri="{FF2B5EF4-FFF2-40B4-BE49-F238E27FC236}">
                <a16:creationId xmlns:a16="http://schemas.microsoft.com/office/drawing/2014/main" id="{2EEDB956-5816-F5DD-4D81-B9D9C9AAFEDF}"/>
              </a:ext>
            </a:extLst>
          </p:cNvPr>
          <p:cNvSpPr>
            <a:spLocks noChangeArrowheads="1"/>
          </p:cNvSpPr>
          <p:nvPr/>
        </p:nvSpPr>
        <p:spPr bwMode="auto">
          <a:xfrm>
            <a:off x="4622800" y="3111500"/>
            <a:ext cx="1452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50" name="Rectangle 33">
            <a:extLst>
              <a:ext uri="{FF2B5EF4-FFF2-40B4-BE49-F238E27FC236}">
                <a16:creationId xmlns:a16="http://schemas.microsoft.com/office/drawing/2014/main" id="{906FCEA4-3D32-55C5-E3B1-6D82DEBA8B49}"/>
              </a:ext>
            </a:extLst>
          </p:cNvPr>
          <p:cNvSpPr>
            <a:spLocks noChangeArrowheads="1"/>
          </p:cNvSpPr>
          <p:nvPr/>
        </p:nvSpPr>
        <p:spPr bwMode="auto">
          <a:xfrm>
            <a:off x="4713288"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51" name="Rectangle 34">
            <a:extLst>
              <a:ext uri="{FF2B5EF4-FFF2-40B4-BE49-F238E27FC236}">
                <a16:creationId xmlns:a16="http://schemas.microsoft.com/office/drawing/2014/main" id="{9DE65AA9-FFA5-5F3D-758D-1BB4D0663699}"/>
              </a:ext>
            </a:extLst>
          </p:cNvPr>
          <p:cNvSpPr>
            <a:spLocks noChangeArrowheads="1"/>
          </p:cNvSpPr>
          <p:nvPr/>
        </p:nvSpPr>
        <p:spPr bwMode="auto">
          <a:xfrm>
            <a:off x="6026150" y="3111500"/>
            <a:ext cx="1452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52" name="Rectangle 35">
            <a:extLst>
              <a:ext uri="{FF2B5EF4-FFF2-40B4-BE49-F238E27FC236}">
                <a16:creationId xmlns:a16="http://schemas.microsoft.com/office/drawing/2014/main" id="{665D8461-E199-04CC-95AE-7F58D81622CD}"/>
              </a:ext>
            </a:extLst>
          </p:cNvPr>
          <p:cNvSpPr>
            <a:spLocks noChangeArrowheads="1"/>
          </p:cNvSpPr>
          <p:nvPr/>
        </p:nvSpPr>
        <p:spPr bwMode="auto">
          <a:xfrm>
            <a:off x="6119813"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53" name="Rectangle 36">
            <a:extLst>
              <a:ext uri="{FF2B5EF4-FFF2-40B4-BE49-F238E27FC236}">
                <a16:creationId xmlns:a16="http://schemas.microsoft.com/office/drawing/2014/main" id="{BFA909EB-39FD-C43B-EA8E-274DF45FE86C}"/>
              </a:ext>
            </a:extLst>
          </p:cNvPr>
          <p:cNvSpPr>
            <a:spLocks noChangeArrowheads="1"/>
          </p:cNvSpPr>
          <p:nvPr/>
        </p:nvSpPr>
        <p:spPr bwMode="auto">
          <a:xfrm>
            <a:off x="7602538" y="3111500"/>
            <a:ext cx="1168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fecal-oral</a:t>
            </a:r>
          </a:p>
        </p:txBody>
      </p:sp>
      <p:sp>
        <p:nvSpPr>
          <p:cNvPr id="30754" name="Rectangle 37">
            <a:extLst>
              <a:ext uri="{FF2B5EF4-FFF2-40B4-BE49-F238E27FC236}">
                <a16:creationId xmlns:a16="http://schemas.microsoft.com/office/drawing/2014/main" id="{E55B469B-74F4-76B0-1677-F3522796005D}"/>
              </a:ext>
            </a:extLst>
          </p:cNvPr>
          <p:cNvSpPr>
            <a:spLocks noChangeArrowheads="1"/>
          </p:cNvSpPr>
          <p:nvPr/>
        </p:nvSpPr>
        <p:spPr bwMode="auto">
          <a:xfrm>
            <a:off x="381000" y="3867150"/>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Chronic</a:t>
            </a:r>
          </a:p>
        </p:txBody>
      </p:sp>
      <p:sp>
        <p:nvSpPr>
          <p:cNvPr id="30755" name="Rectangle 39">
            <a:extLst>
              <a:ext uri="{FF2B5EF4-FFF2-40B4-BE49-F238E27FC236}">
                <a16:creationId xmlns:a16="http://schemas.microsoft.com/office/drawing/2014/main" id="{697DD578-0005-770A-726B-332B2FBACE4E}"/>
              </a:ext>
            </a:extLst>
          </p:cNvPr>
          <p:cNvSpPr>
            <a:spLocks noChangeArrowheads="1"/>
          </p:cNvSpPr>
          <p:nvPr/>
        </p:nvSpPr>
        <p:spPr bwMode="auto">
          <a:xfrm>
            <a:off x="2327275"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30756" name="Rectangle 40">
            <a:extLst>
              <a:ext uri="{FF2B5EF4-FFF2-40B4-BE49-F238E27FC236}">
                <a16:creationId xmlns:a16="http://schemas.microsoft.com/office/drawing/2014/main" id="{E636B1D5-2352-766D-BFA5-82B8E67AB510}"/>
              </a:ext>
            </a:extLst>
          </p:cNvPr>
          <p:cNvSpPr>
            <a:spLocks noChangeArrowheads="1"/>
          </p:cNvSpPr>
          <p:nvPr/>
        </p:nvSpPr>
        <p:spPr bwMode="auto">
          <a:xfrm>
            <a:off x="3711575" y="3867150"/>
            <a:ext cx="506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7" name="Rectangle 41">
            <a:extLst>
              <a:ext uri="{FF2B5EF4-FFF2-40B4-BE49-F238E27FC236}">
                <a16:creationId xmlns:a16="http://schemas.microsoft.com/office/drawing/2014/main" id="{B382AFAE-5A07-A8CC-F2CA-C19F1F44A3D0}"/>
              </a:ext>
            </a:extLst>
          </p:cNvPr>
          <p:cNvSpPr>
            <a:spLocks noChangeArrowheads="1"/>
          </p:cNvSpPr>
          <p:nvPr/>
        </p:nvSpPr>
        <p:spPr bwMode="auto">
          <a:xfrm>
            <a:off x="5086350" y="3867150"/>
            <a:ext cx="506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8" name="Rectangle 42">
            <a:extLst>
              <a:ext uri="{FF2B5EF4-FFF2-40B4-BE49-F238E27FC236}">
                <a16:creationId xmlns:a16="http://schemas.microsoft.com/office/drawing/2014/main" id="{52C73FCF-0F84-3DC5-FEB0-E60DFA88DDD8}"/>
              </a:ext>
            </a:extLst>
          </p:cNvPr>
          <p:cNvSpPr>
            <a:spLocks noChangeArrowheads="1"/>
          </p:cNvSpPr>
          <p:nvPr/>
        </p:nvSpPr>
        <p:spPr bwMode="auto">
          <a:xfrm>
            <a:off x="6494463" y="3867150"/>
            <a:ext cx="506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9" name="Rectangle 43">
            <a:extLst>
              <a:ext uri="{FF2B5EF4-FFF2-40B4-BE49-F238E27FC236}">
                <a16:creationId xmlns:a16="http://schemas.microsoft.com/office/drawing/2014/main" id="{1F32BF0E-FAE1-F93F-74B2-EB01347F1856}"/>
              </a:ext>
            </a:extLst>
          </p:cNvPr>
          <p:cNvSpPr>
            <a:spLocks noChangeArrowheads="1"/>
          </p:cNvSpPr>
          <p:nvPr/>
        </p:nvSpPr>
        <p:spPr bwMode="auto">
          <a:xfrm>
            <a:off x="7910513" y="3867150"/>
            <a:ext cx="393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no</a:t>
            </a:r>
          </a:p>
        </p:txBody>
      </p:sp>
      <p:sp>
        <p:nvSpPr>
          <p:cNvPr id="30760" name="Rectangle 44">
            <a:extLst>
              <a:ext uri="{FF2B5EF4-FFF2-40B4-BE49-F238E27FC236}">
                <a16:creationId xmlns:a16="http://schemas.microsoft.com/office/drawing/2014/main" id="{7FB24F64-0D04-AF21-A0D1-1A6F84A842BF}"/>
              </a:ext>
            </a:extLst>
          </p:cNvPr>
          <p:cNvSpPr>
            <a:spLocks noChangeArrowheads="1"/>
          </p:cNvSpPr>
          <p:nvPr/>
        </p:nvSpPr>
        <p:spPr bwMode="auto">
          <a:xfrm>
            <a:off x="381000" y="4603750"/>
            <a:ext cx="113762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Prevention</a:t>
            </a:r>
          </a:p>
        </p:txBody>
      </p:sp>
      <p:sp>
        <p:nvSpPr>
          <p:cNvPr id="30761" name="Rectangle 45">
            <a:extLst>
              <a:ext uri="{FF2B5EF4-FFF2-40B4-BE49-F238E27FC236}">
                <a16:creationId xmlns:a16="http://schemas.microsoft.com/office/drawing/2014/main" id="{E1AEA381-9B62-8E47-393B-15A688B9D0BB}"/>
              </a:ext>
            </a:extLst>
          </p:cNvPr>
          <p:cNvSpPr>
            <a:spLocks noChangeArrowheads="1"/>
          </p:cNvSpPr>
          <p:nvPr/>
        </p:nvSpPr>
        <p:spPr bwMode="auto">
          <a:xfrm>
            <a:off x="2071688" y="4603750"/>
            <a:ext cx="96770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pre/post-</a:t>
            </a:r>
          </a:p>
        </p:txBody>
      </p:sp>
      <p:sp>
        <p:nvSpPr>
          <p:cNvPr id="30762" name="Rectangle 46">
            <a:extLst>
              <a:ext uri="{FF2B5EF4-FFF2-40B4-BE49-F238E27FC236}">
                <a16:creationId xmlns:a16="http://schemas.microsoft.com/office/drawing/2014/main" id="{8ACCFA38-981B-61C0-AF82-78E180D4C147}"/>
              </a:ext>
            </a:extLst>
          </p:cNvPr>
          <p:cNvSpPr>
            <a:spLocks noChangeArrowheads="1"/>
          </p:cNvSpPr>
          <p:nvPr/>
        </p:nvSpPr>
        <p:spPr bwMode="auto">
          <a:xfrm>
            <a:off x="2022475" y="4862513"/>
            <a:ext cx="9660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exposure</a:t>
            </a:r>
          </a:p>
        </p:txBody>
      </p:sp>
      <p:sp>
        <p:nvSpPr>
          <p:cNvPr id="30763" name="Rectangle 47">
            <a:extLst>
              <a:ext uri="{FF2B5EF4-FFF2-40B4-BE49-F238E27FC236}">
                <a16:creationId xmlns:a16="http://schemas.microsoft.com/office/drawing/2014/main" id="{1121B828-859D-701E-06A4-E304F4158772}"/>
              </a:ext>
            </a:extLst>
          </p:cNvPr>
          <p:cNvSpPr>
            <a:spLocks noChangeArrowheads="1"/>
          </p:cNvSpPr>
          <p:nvPr/>
        </p:nvSpPr>
        <p:spPr bwMode="auto">
          <a:xfrm>
            <a:off x="1836738" y="5121275"/>
            <a:ext cx="1423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immunization</a:t>
            </a:r>
          </a:p>
        </p:txBody>
      </p:sp>
      <p:sp>
        <p:nvSpPr>
          <p:cNvPr id="30764" name="Rectangle 48">
            <a:extLst>
              <a:ext uri="{FF2B5EF4-FFF2-40B4-BE49-F238E27FC236}">
                <a16:creationId xmlns:a16="http://schemas.microsoft.com/office/drawing/2014/main" id="{32874AD3-0356-00B0-C2BD-09E562E11D65}"/>
              </a:ext>
            </a:extLst>
          </p:cNvPr>
          <p:cNvSpPr>
            <a:spLocks noChangeArrowheads="1"/>
          </p:cNvSpPr>
          <p:nvPr/>
        </p:nvSpPr>
        <p:spPr bwMode="auto">
          <a:xfrm>
            <a:off x="3498850" y="4603750"/>
            <a:ext cx="1138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pre/post-</a:t>
            </a:r>
          </a:p>
        </p:txBody>
      </p:sp>
      <p:sp>
        <p:nvSpPr>
          <p:cNvPr id="30765" name="Rectangle 49">
            <a:extLst>
              <a:ext uri="{FF2B5EF4-FFF2-40B4-BE49-F238E27FC236}">
                <a16:creationId xmlns:a16="http://schemas.microsoft.com/office/drawing/2014/main" id="{3691CE1F-D956-AC88-359E-1FD69CBB0EAF}"/>
              </a:ext>
            </a:extLst>
          </p:cNvPr>
          <p:cNvSpPr>
            <a:spLocks noChangeArrowheads="1"/>
          </p:cNvSpPr>
          <p:nvPr/>
        </p:nvSpPr>
        <p:spPr bwMode="auto">
          <a:xfrm>
            <a:off x="3451225" y="4862513"/>
            <a:ext cx="1047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exposure</a:t>
            </a:r>
          </a:p>
        </p:txBody>
      </p:sp>
      <p:sp>
        <p:nvSpPr>
          <p:cNvPr id="30766" name="Rectangle 50">
            <a:extLst>
              <a:ext uri="{FF2B5EF4-FFF2-40B4-BE49-F238E27FC236}">
                <a16:creationId xmlns:a16="http://schemas.microsoft.com/office/drawing/2014/main" id="{A409206D-E9D2-5616-F1A5-D99FBC994975}"/>
              </a:ext>
            </a:extLst>
          </p:cNvPr>
          <p:cNvSpPr>
            <a:spLocks noChangeArrowheads="1"/>
          </p:cNvSpPr>
          <p:nvPr/>
        </p:nvSpPr>
        <p:spPr bwMode="auto">
          <a:xfrm>
            <a:off x="3263900" y="5121275"/>
            <a:ext cx="1409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immunization</a:t>
            </a:r>
          </a:p>
        </p:txBody>
      </p:sp>
      <p:sp>
        <p:nvSpPr>
          <p:cNvPr id="30767" name="Rectangle 51">
            <a:extLst>
              <a:ext uri="{FF2B5EF4-FFF2-40B4-BE49-F238E27FC236}">
                <a16:creationId xmlns:a16="http://schemas.microsoft.com/office/drawing/2014/main" id="{36D96200-AB19-1105-FC92-68C7BE30F480}"/>
              </a:ext>
            </a:extLst>
          </p:cNvPr>
          <p:cNvSpPr>
            <a:spLocks noChangeArrowheads="1"/>
          </p:cNvSpPr>
          <p:nvPr/>
        </p:nvSpPr>
        <p:spPr bwMode="auto">
          <a:xfrm>
            <a:off x="4702175" y="4603750"/>
            <a:ext cx="13144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 donor</a:t>
            </a:r>
          </a:p>
        </p:txBody>
      </p:sp>
      <p:sp>
        <p:nvSpPr>
          <p:cNvPr id="30768" name="Rectangle 52">
            <a:extLst>
              <a:ext uri="{FF2B5EF4-FFF2-40B4-BE49-F238E27FC236}">
                <a16:creationId xmlns:a16="http://schemas.microsoft.com/office/drawing/2014/main" id="{D7E53CBC-15A3-C987-72F2-5BF6696D34DB}"/>
              </a:ext>
            </a:extLst>
          </p:cNvPr>
          <p:cNvSpPr>
            <a:spLocks noChangeArrowheads="1"/>
          </p:cNvSpPr>
          <p:nvPr/>
        </p:nvSpPr>
        <p:spPr bwMode="auto">
          <a:xfrm>
            <a:off x="4800600" y="4862513"/>
            <a:ext cx="1177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screening;</a:t>
            </a:r>
          </a:p>
        </p:txBody>
      </p:sp>
      <p:sp>
        <p:nvSpPr>
          <p:cNvPr id="30769" name="Rectangle 53">
            <a:extLst>
              <a:ext uri="{FF2B5EF4-FFF2-40B4-BE49-F238E27FC236}">
                <a16:creationId xmlns:a16="http://schemas.microsoft.com/office/drawing/2014/main" id="{A4A59B33-E80B-54C9-5BB5-6529E1A64DD2}"/>
              </a:ext>
            </a:extLst>
          </p:cNvPr>
          <p:cNvSpPr>
            <a:spLocks noChangeArrowheads="1"/>
          </p:cNvSpPr>
          <p:nvPr/>
        </p:nvSpPr>
        <p:spPr bwMode="auto">
          <a:xfrm>
            <a:off x="4664075" y="5121275"/>
            <a:ext cx="1458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risk behavior</a:t>
            </a:r>
          </a:p>
        </p:txBody>
      </p:sp>
      <p:sp>
        <p:nvSpPr>
          <p:cNvPr id="30770" name="Rectangle 54">
            <a:extLst>
              <a:ext uri="{FF2B5EF4-FFF2-40B4-BE49-F238E27FC236}">
                <a16:creationId xmlns:a16="http://schemas.microsoft.com/office/drawing/2014/main" id="{E88919A8-DC1E-8B62-94C6-7AA3D308765D}"/>
              </a:ext>
            </a:extLst>
          </p:cNvPr>
          <p:cNvSpPr>
            <a:spLocks noChangeArrowheads="1"/>
          </p:cNvSpPr>
          <p:nvPr/>
        </p:nvSpPr>
        <p:spPr bwMode="auto">
          <a:xfrm>
            <a:off x="4749800" y="5383213"/>
            <a:ext cx="1363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modification</a:t>
            </a:r>
          </a:p>
        </p:txBody>
      </p:sp>
      <p:sp>
        <p:nvSpPr>
          <p:cNvPr id="30771" name="Rectangle 55">
            <a:extLst>
              <a:ext uri="{FF2B5EF4-FFF2-40B4-BE49-F238E27FC236}">
                <a16:creationId xmlns:a16="http://schemas.microsoft.com/office/drawing/2014/main" id="{D0F052B1-8990-B0C1-012C-1AC65BA929BA}"/>
              </a:ext>
            </a:extLst>
          </p:cNvPr>
          <p:cNvSpPr>
            <a:spLocks noChangeArrowheads="1"/>
          </p:cNvSpPr>
          <p:nvPr/>
        </p:nvSpPr>
        <p:spPr bwMode="auto">
          <a:xfrm>
            <a:off x="6280150" y="4603750"/>
            <a:ext cx="1138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pre/post-</a:t>
            </a:r>
          </a:p>
        </p:txBody>
      </p:sp>
      <p:sp>
        <p:nvSpPr>
          <p:cNvPr id="30772" name="Rectangle 56">
            <a:extLst>
              <a:ext uri="{FF2B5EF4-FFF2-40B4-BE49-F238E27FC236}">
                <a16:creationId xmlns:a16="http://schemas.microsoft.com/office/drawing/2014/main" id="{4521BBB3-E92D-B30D-B80D-624618CD87EA}"/>
              </a:ext>
            </a:extLst>
          </p:cNvPr>
          <p:cNvSpPr>
            <a:spLocks noChangeArrowheads="1"/>
          </p:cNvSpPr>
          <p:nvPr/>
        </p:nvSpPr>
        <p:spPr bwMode="auto">
          <a:xfrm>
            <a:off x="6229350" y="4862513"/>
            <a:ext cx="1047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exposure</a:t>
            </a:r>
          </a:p>
        </p:txBody>
      </p:sp>
      <p:sp>
        <p:nvSpPr>
          <p:cNvPr id="30773" name="Rectangle 57">
            <a:extLst>
              <a:ext uri="{FF2B5EF4-FFF2-40B4-BE49-F238E27FC236}">
                <a16:creationId xmlns:a16="http://schemas.microsoft.com/office/drawing/2014/main" id="{B642AB84-841A-2B6B-19E5-137316B7FE1F}"/>
              </a:ext>
            </a:extLst>
          </p:cNvPr>
          <p:cNvSpPr>
            <a:spLocks noChangeArrowheads="1"/>
          </p:cNvSpPr>
          <p:nvPr/>
        </p:nvSpPr>
        <p:spPr bwMode="auto">
          <a:xfrm>
            <a:off x="6015038" y="5121275"/>
            <a:ext cx="1498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immunization;</a:t>
            </a:r>
          </a:p>
        </p:txBody>
      </p:sp>
      <p:sp>
        <p:nvSpPr>
          <p:cNvPr id="30774" name="Rectangle 58">
            <a:extLst>
              <a:ext uri="{FF2B5EF4-FFF2-40B4-BE49-F238E27FC236}">
                <a16:creationId xmlns:a16="http://schemas.microsoft.com/office/drawing/2014/main" id="{2609CCF5-0D43-F3C9-D82B-8FAE7FAE3EB9}"/>
              </a:ext>
            </a:extLst>
          </p:cNvPr>
          <p:cNvSpPr>
            <a:spLocks noChangeArrowheads="1"/>
          </p:cNvSpPr>
          <p:nvPr/>
        </p:nvSpPr>
        <p:spPr bwMode="auto">
          <a:xfrm>
            <a:off x="6067425" y="5383213"/>
            <a:ext cx="1458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risk behavior</a:t>
            </a:r>
          </a:p>
        </p:txBody>
      </p:sp>
      <p:sp>
        <p:nvSpPr>
          <p:cNvPr id="30775" name="Rectangle 59">
            <a:extLst>
              <a:ext uri="{FF2B5EF4-FFF2-40B4-BE49-F238E27FC236}">
                <a16:creationId xmlns:a16="http://schemas.microsoft.com/office/drawing/2014/main" id="{8BBF9245-99B8-20D4-DBF1-E1707EBA4360}"/>
              </a:ext>
            </a:extLst>
          </p:cNvPr>
          <p:cNvSpPr>
            <a:spLocks noChangeArrowheads="1"/>
          </p:cNvSpPr>
          <p:nvPr/>
        </p:nvSpPr>
        <p:spPr bwMode="auto">
          <a:xfrm>
            <a:off x="6153150" y="5643563"/>
            <a:ext cx="1363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modification</a:t>
            </a:r>
          </a:p>
        </p:txBody>
      </p:sp>
      <p:sp>
        <p:nvSpPr>
          <p:cNvPr id="30776" name="Rectangle 60">
            <a:extLst>
              <a:ext uri="{FF2B5EF4-FFF2-40B4-BE49-F238E27FC236}">
                <a16:creationId xmlns:a16="http://schemas.microsoft.com/office/drawing/2014/main" id="{CAB8CABE-D16F-3E35-73B7-6E5FB68280A0}"/>
              </a:ext>
            </a:extLst>
          </p:cNvPr>
          <p:cNvSpPr>
            <a:spLocks noChangeArrowheads="1"/>
          </p:cNvSpPr>
          <p:nvPr/>
        </p:nvSpPr>
        <p:spPr bwMode="auto">
          <a:xfrm>
            <a:off x="7491413" y="4603750"/>
            <a:ext cx="13366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ensure safe</a:t>
            </a:r>
          </a:p>
        </p:txBody>
      </p:sp>
      <p:sp>
        <p:nvSpPr>
          <p:cNvPr id="30777" name="Rectangle 61">
            <a:extLst>
              <a:ext uri="{FF2B5EF4-FFF2-40B4-BE49-F238E27FC236}">
                <a16:creationId xmlns:a16="http://schemas.microsoft.com/office/drawing/2014/main" id="{8EA53DC6-7716-F9A4-34FB-D3C38A525CB2}"/>
              </a:ext>
            </a:extLst>
          </p:cNvPr>
          <p:cNvSpPr>
            <a:spLocks noChangeArrowheads="1"/>
          </p:cNvSpPr>
          <p:nvPr/>
        </p:nvSpPr>
        <p:spPr bwMode="auto">
          <a:xfrm>
            <a:off x="7666038" y="4862513"/>
            <a:ext cx="942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drinking</a:t>
            </a:r>
          </a:p>
        </p:txBody>
      </p:sp>
      <p:sp>
        <p:nvSpPr>
          <p:cNvPr id="30778" name="Rectangle 62">
            <a:extLst>
              <a:ext uri="{FF2B5EF4-FFF2-40B4-BE49-F238E27FC236}">
                <a16:creationId xmlns:a16="http://schemas.microsoft.com/office/drawing/2014/main" id="{EBFE585E-1573-E2CA-4D50-F51F739EB4FF}"/>
              </a:ext>
            </a:extLst>
          </p:cNvPr>
          <p:cNvSpPr>
            <a:spLocks noChangeArrowheads="1"/>
          </p:cNvSpPr>
          <p:nvPr/>
        </p:nvSpPr>
        <p:spPr bwMode="auto">
          <a:xfrm>
            <a:off x="7778750" y="5121275"/>
            <a:ext cx="7413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water</a:t>
            </a:r>
          </a:p>
        </p:txBody>
      </p:sp>
      <p:sp>
        <p:nvSpPr>
          <p:cNvPr id="30779" name="Line 65">
            <a:extLst>
              <a:ext uri="{FF2B5EF4-FFF2-40B4-BE49-F238E27FC236}">
                <a16:creationId xmlns:a16="http://schemas.microsoft.com/office/drawing/2014/main" id="{1E489DC3-B59E-56C0-1688-CCF80DB4C86F}"/>
              </a:ext>
            </a:extLst>
          </p:cNvPr>
          <p:cNvSpPr>
            <a:spLocks noChangeShapeType="1"/>
          </p:cNvSpPr>
          <p:nvPr/>
        </p:nvSpPr>
        <p:spPr bwMode="auto">
          <a:xfrm>
            <a:off x="152400" y="29718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0" name="Line 66">
            <a:extLst>
              <a:ext uri="{FF2B5EF4-FFF2-40B4-BE49-F238E27FC236}">
                <a16:creationId xmlns:a16="http://schemas.microsoft.com/office/drawing/2014/main" id="{DB9B9C33-563A-E1EA-8536-228F7B3A0A0A}"/>
              </a:ext>
            </a:extLst>
          </p:cNvPr>
          <p:cNvSpPr>
            <a:spLocks noChangeShapeType="1"/>
          </p:cNvSpPr>
          <p:nvPr/>
        </p:nvSpPr>
        <p:spPr bwMode="auto">
          <a:xfrm>
            <a:off x="152400" y="3810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1" name="Line 67">
            <a:extLst>
              <a:ext uri="{FF2B5EF4-FFF2-40B4-BE49-F238E27FC236}">
                <a16:creationId xmlns:a16="http://schemas.microsoft.com/office/drawing/2014/main" id="{19CEBE51-BEE5-8E9E-7396-10FA1FC791BF}"/>
              </a:ext>
            </a:extLst>
          </p:cNvPr>
          <p:cNvSpPr>
            <a:spLocks noChangeShapeType="1"/>
          </p:cNvSpPr>
          <p:nvPr/>
        </p:nvSpPr>
        <p:spPr bwMode="auto">
          <a:xfrm>
            <a:off x="152400" y="4572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2" name="Line 68">
            <a:extLst>
              <a:ext uri="{FF2B5EF4-FFF2-40B4-BE49-F238E27FC236}">
                <a16:creationId xmlns:a16="http://schemas.microsoft.com/office/drawing/2014/main" id="{20210458-126B-719C-4703-4C15009BEBA0}"/>
              </a:ext>
            </a:extLst>
          </p:cNvPr>
          <p:cNvSpPr>
            <a:spLocks noChangeShapeType="1"/>
          </p:cNvSpPr>
          <p:nvPr/>
        </p:nvSpPr>
        <p:spPr bwMode="auto">
          <a:xfrm>
            <a:off x="152400" y="60198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3" name="Rectangle 69">
            <a:extLst>
              <a:ext uri="{FF2B5EF4-FFF2-40B4-BE49-F238E27FC236}">
                <a16:creationId xmlns:a16="http://schemas.microsoft.com/office/drawing/2014/main" id="{1B6A7851-1296-1B0C-A3A6-41DA0A1B2B7C}"/>
              </a:ext>
            </a:extLst>
          </p:cNvPr>
          <p:cNvSpPr>
            <a:spLocks noChangeArrowheads="1"/>
          </p:cNvSpPr>
          <p:nvPr/>
        </p:nvSpPr>
        <p:spPr bwMode="auto">
          <a:xfrm>
            <a:off x="356976" y="6067425"/>
            <a:ext cx="119263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600" b="1" dirty="0">
                <a:latin typeface="Times New Roman" panose="02020603050405020304" pitchFamily="18" charset="0"/>
                <a:cs typeface="Times New Roman" panose="02020603050405020304" pitchFamily="18" charset="0"/>
              </a:rPr>
              <a:t>Incubation </a:t>
            </a:r>
          </a:p>
          <a:p>
            <a:pPr algn="ctr">
              <a:spcBef>
                <a:spcPct val="0"/>
              </a:spcBef>
              <a:buFontTx/>
              <a:buNone/>
            </a:pPr>
            <a:r>
              <a:rPr lang="en-US" altLang="it-IT" sz="1600" b="1" dirty="0">
                <a:latin typeface="Times New Roman" panose="02020603050405020304" pitchFamily="18" charset="0"/>
                <a:cs typeface="Times New Roman" panose="02020603050405020304" pitchFamily="18" charset="0"/>
              </a:rPr>
              <a:t>time</a:t>
            </a:r>
          </a:p>
        </p:txBody>
      </p:sp>
      <p:sp>
        <p:nvSpPr>
          <p:cNvPr id="30784" name="Rectangle 70">
            <a:extLst>
              <a:ext uri="{FF2B5EF4-FFF2-40B4-BE49-F238E27FC236}">
                <a16:creationId xmlns:a16="http://schemas.microsoft.com/office/drawing/2014/main" id="{5DAAD6B4-0D34-0DB0-57F3-3A1B932CF061}"/>
              </a:ext>
            </a:extLst>
          </p:cNvPr>
          <p:cNvSpPr>
            <a:spLocks noChangeArrowheads="1"/>
          </p:cNvSpPr>
          <p:nvPr/>
        </p:nvSpPr>
        <p:spPr bwMode="auto">
          <a:xfrm>
            <a:off x="1676400" y="6096000"/>
            <a:ext cx="749724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15-45</a:t>
            </a:r>
            <a:r>
              <a:rPr lang="en-US" altLang="it-IT" sz="1600" b="1" dirty="0">
                <a:solidFill>
                  <a:schemeClr val="bg1"/>
                </a:solidFill>
                <a:latin typeface="Times New Roman" panose="02020603050405020304" pitchFamily="18" charset="0"/>
                <a:cs typeface="Times New Roman" panose="02020603050405020304" pitchFamily="18" charset="0"/>
              </a:rPr>
              <a:t> </a:t>
            </a:r>
            <a:r>
              <a:rPr lang="en-US" altLang="it-IT" sz="1600" b="1" dirty="0">
                <a:latin typeface="Times New Roman" panose="02020603050405020304" pitchFamily="18" charset="0"/>
                <a:cs typeface="Times New Roman" panose="02020603050405020304" pitchFamily="18" charset="0"/>
              </a:rPr>
              <a:t>days</a:t>
            </a:r>
            <a:r>
              <a:rPr lang="en-US" altLang="it-IT" sz="1600" b="1" dirty="0">
                <a:solidFill>
                  <a:schemeClr val="bg1"/>
                </a:solidFill>
                <a:latin typeface="Times New Roman" panose="02020603050405020304" pitchFamily="18" charset="0"/>
                <a:cs typeface="Times New Roman" panose="02020603050405020304" pitchFamily="18" charset="0"/>
              </a:rPr>
              <a:t>	</a:t>
            </a:r>
            <a:r>
              <a:rPr lang="en-US" altLang="it-IT" sz="1600" b="1" dirty="0">
                <a:solidFill>
                  <a:schemeClr val="bg1"/>
                </a:solidFill>
                <a:latin typeface="Comic Sans MS" panose="030F0902030302020204" pitchFamily="66" charset="0"/>
              </a:rPr>
              <a:t>40-160 days	15-180 d  30-160 d    15-50 days</a:t>
            </a:r>
          </a:p>
        </p:txBody>
      </p:sp>
      <p:sp>
        <p:nvSpPr>
          <p:cNvPr id="2" name="Rettangolo 1">
            <a:extLst>
              <a:ext uri="{FF2B5EF4-FFF2-40B4-BE49-F238E27FC236}">
                <a16:creationId xmlns:a16="http://schemas.microsoft.com/office/drawing/2014/main" id="{8748A055-1022-17D6-065A-37E2912D7BF5}"/>
              </a:ext>
            </a:extLst>
          </p:cNvPr>
          <p:cNvSpPr/>
          <p:nvPr/>
        </p:nvSpPr>
        <p:spPr>
          <a:xfrm>
            <a:off x="3338513" y="1211263"/>
            <a:ext cx="5821362" cy="531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30786" name="Group 1026">
            <a:extLst>
              <a:ext uri="{FF2B5EF4-FFF2-40B4-BE49-F238E27FC236}">
                <a16:creationId xmlns:a16="http://schemas.microsoft.com/office/drawing/2014/main" id="{42B0D944-83A2-9992-1741-FC55266AF846}"/>
              </a:ext>
            </a:extLst>
          </p:cNvPr>
          <p:cNvGrpSpPr>
            <a:grpSpLocks/>
          </p:cNvGrpSpPr>
          <p:nvPr/>
        </p:nvGrpSpPr>
        <p:grpSpPr bwMode="auto">
          <a:xfrm>
            <a:off x="4273550" y="1797050"/>
            <a:ext cx="3956050" cy="4945063"/>
            <a:chOff x="432" y="714"/>
            <a:chExt cx="4848" cy="3510"/>
          </a:xfrm>
        </p:grpSpPr>
        <p:sp>
          <p:nvSpPr>
            <p:cNvPr id="30788" name="Rectangle 1027">
              <a:extLst>
                <a:ext uri="{FF2B5EF4-FFF2-40B4-BE49-F238E27FC236}">
                  <a16:creationId xmlns:a16="http://schemas.microsoft.com/office/drawing/2014/main" id="{07E0BFBB-FB7C-3603-4CED-671FDC0BD4FA}"/>
                </a:ext>
              </a:extLst>
            </p:cNvPr>
            <p:cNvSpPr>
              <a:spLocks noChangeArrowheads="1"/>
            </p:cNvSpPr>
            <p:nvPr/>
          </p:nvSpPr>
          <p:spPr bwMode="auto">
            <a:xfrm>
              <a:off x="432" y="714"/>
              <a:ext cx="4848" cy="3318"/>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89" name="Rectangle 1028">
              <a:extLst>
                <a:ext uri="{FF2B5EF4-FFF2-40B4-BE49-F238E27FC236}">
                  <a16:creationId xmlns:a16="http://schemas.microsoft.com/office/drawing/2014/main" id="{9933422B-D3C5-956D-8EB7-B65043A61916}"/>
                </a:ext>
              </a:extLst>
            </p:cNvPr>
            <p:cNvSpPr>
              <a:spLocks noChangeArrowheads="1"/>
            </p:cNvSpPr>
            <p:nvPr/>
          </p:nvSpPr>
          <p:spPr bwMode="auto">
            <a:xfrm>
              <a:off x="448" y="3936"/>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90" name="Rectangle 1029">
              <a:extLst>
                <a:ext uri="{FF2B5EF4-FFF2-40B4-BE49-F238E27FC236}">
                  <a16:creationId xmlns:a16="http://schemas.microsoft.com/office/drawing/2014/main" id="{965E200A-5E80-989B-BD08-7381505BCC4A}"/>
                </a:ext>
              </a:extLst>
            </p:cNvPr>
            <p:cNvSpPr>
              <a:spLocks noChangeArrowheads="1"/>
            </p:cNvSpPr>
            <p:nvPr/>
          </p:nvSpPr>
          <p:spPr bwMode="auto">
            <a:xfrm>
              <a:off x="1984" y="3936"/>
              <a:ext cx="1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30791" name="Object 1030">
              <a:hlinkClick r:id="" action="ppaction://ole?verb=0"/>
              <a:extLst>
                <a:ext uri="{FF2B5EF4-FFF2-40B4-BE49-F238E27FC236}">
                  <a16:creationId xmlns:a16="http://schemas.microsoft.com/office/drawing/2014/main" id="{B2F907FA-E382-F0EE-782D-BFCD8C9AE96A}"/>
                </a:ext>
              </a:extLst>
            </p:cNvPr>
            <p:cNvGraphicFramePr>
              <a:graphicFrameLocks/>
            </p:cNvGraphicFramePr>
            <p:nvPr/>
          </p:nvGraphicFramePr>
          <p:xfrm>
            <a:off x="481" y="727"/>
            <a:ext cx="4770" cy="3292"/>
          </p:xfrm>
          <a:graphic>
            <a:graphicData uri="http://schemas.openxmlformats.org/presentationml/2006/ole">
              <mc:AlternateContent xmlns:mc="http://schemas.openxmlformats.org/markup-compatibility/2006">
                <mc:Choice xmlns:v="urn:schemas-microsoft-com:vml" Requires="v">
                  <p:oleObj name="CorelDRAW" r:id="rId3" imgW="71170800" imgH="49123600" progId="CorelDRAW.Graphic.9">
                    <p:embed/>
                  </p:oleObj>
                </mc:Choice>
                <mc:Fallback>
                  <p:oleObj name="CorelDRAW" r:id="rId3" imgW="71170800" imgH="49123600" progId="CorelDRAW.Graphic.9">
                    <p:embed/>
                    <p:pic>
                      <p:nvPicPr>
                        <p:cNvPr id="0" name="Object 10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727"/>
                          <a:ext cx="4770" cy="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87" name="Line 4">
            <a:extLst>
              <a:ext uri="{FF2B5EF4-FFF2-40B4-BE49-F238E27FC236}">
                <a16:creationId xmlns:a16="http://schemas.microsoft.com/office/drawing/2014/main" id="{FBB0A9BC-A7EF-B0CA-4326-AFF51DF38A8F}"/>
              </a:ext>
            </a:extLst>
          </p:cNvPr>
          <p:cNvSpPr>
            <a:spLocks noChangeShapeType="1"/>
          </p:cNvSpPr>
          <p:nvPr/>
        </p:nvSpPr>
        <p:spPr bwMode="auto">
          <a:xfrm>
            <a:off x="677863" y="10525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5">
            <a:extLst>
              <a:ext uri="{FF2B5EF4-FFF2-40B4-BE49-F238E27FC236}">
                <a16:creationId xmlns:a16="http://schemas.microsoft.com/office/drawing/2014/main" id="{1DBAF5C5-094C-E68A-E36E-94415F184384}"/>
              </a:ext>
            </a:extLst>
          </p:cNvPr>
          <p:cNvSpPr>
            <a:spLocks/>
          </p:cNvSpPr>
          <p:nvPr/>
        </p:nvSpPr>
        <p:spPr bwMode="auto">
          <a:xfrm>
            <a:off x="2884488" y="2309813"/>
            <a:ext cx="1627187" cy="765175"/>
          </a:xfrm>
          <a:custGeom>
            <a:avLst/>
            <a:gdLst>
              <a:gd name="T0" fmla="*/ 2147483646 w 1025"/>
              <a:gd name="T1" fmla="*/ 2147483646 h 482"/>
              <a:gd name="T2" fmla="*/ 2147483646 w 1025"/>
              <a:gd name="T3" fmla="*/ 2147483646 h 482"/>
              <a:gd name="T4" fmla="*/ 2147483646 w 1025"/>
              <a:gd name="T5" fmla="*/ 2147483646 h 482"/>
              <a:gd name="T6" fmla="*/ 2147483646 w 1025"/>
              <a:gd name="T7" fmla="*/ 2147483646 h 482"/>
              <a:gd name="T8" fmla="*/ 2147483646 w 1025"/>
              <a:gd name="T9" fmla="*/ 2147483646 h 482"/>
              <a:gd name="T10" fmla="*/ 0 w 1025"/>
              <a:gd name="T11" fmla="*/ 2147483646 h 482"/>
              <a:gd name="T12" fmla="*/ 2147483646 w 1025"/>
              <a:gd name="T13" fmla="*/ 2147483646 h 482"/>
              <a:gd name="T14" fmla="*/ 2147483646 w 1025"/>
              <a:gd name="T15" fmla="*/ 2147483646 h 482"/>
              <a:gd name="T16" fmla="*/ 2147483646 w 1025"/>
              <a:gd name="T17" fmla="*/ 0 h 482"/>
              <a:gd name="T18" fmla="*/ 2147483646 w 1025"/>
              <a:gd name="T19" fmla="*/ 2147483646 h 482"/>
              <a:gd name="T20" fmla="*/ 2147483646 w 1025"/>
              <a:gd name="T21" fmla="*/ 2147483646 h 482"/>
              <a:gd name="T22" fmla="*/ 2147483646 w 1025"/>
              <a:gd name="T23" fmla="*/ 2147483646 h 482"/>
              <a:gd name="T24" fmla="*/ 2147483646 w 1025"/>
              <a:gd name="T25" fmla="*/ 2147483646 h 482"/>
              <a:gd name="T26" fmla="*/ 2147483646 w 1025"/>
              <a:gd name="T27" fmla="*/ 2147483646 h 482"/>
              <a:gd name="T28" fmla="*/ 2147483646 w 1025"/>
              <a:gd name="T29" fmla="*/ 2147483646 h 482"/>
              <a:gd name="T30" fmla="*/ 2147483646 w 1025"/>
              <a:gd name="T31" fmla="*/ 2147483646 h 482"/>
              <a:gd name="T32" fmla="*/ 2147483646 w 1025"/>
              <a:gd name="T33" fmla="*/ 2147483646 h 482"/>
              <a:gd name="T34" fmla="*/ 2147483646 w 1025"/>
              <a:gd name="T35" fmla="*/ 2147483646 h 482"/>
              <a:gd name="T36" fmla="*/ 2147483646 w 1025"/>
              <a:gd name="T37" fmla="*/ 2147483646 h 482"/>
              <a:gd name="T38" fmla="*/ 2147483646 w 1025"/>
              <a:gd name="T39" fmla="*/ 2147483646 h 482"/>
              <a:gd name="T40" fmla="*/ 2147483646 w 1025"/>
              <a:gd name="T41" fmla="*/ 2147483646 h 482"/>
              <a:gd name="T42" fmla="*/ 2147483646 w 1025"/>
              <a:gd name="T43" fmla="*/ 2147483646 h 4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5" h="482">
                <a:moveTo>
                  <a:pt x="354" y="480"/>
                </a:moveTo>
                <a:cubicBezTo>
                  <a:pt x="332" y="448"/>
                  <a:pt x="296" y="437"/>
                  <a:pt x="258" y="428"/>
                </a:cubicBezTo>
                <a:cubicBezTo>
                  <a:pt x="190" y="435"/>
                  <a:pt x="116" y="434"/>
                  <a:pt x="51" y="458"/>
                </a:cubicBezTo>
                <a:cubicBezTo>
                  <a:pt x="49" y="465"/>
                  <a:pt x="51" y="478"/>
                  <a:pt x="44" y="480"/>
                </a:cubicBezTo>
                <a:cubicBezTo>
                  <a:pt x="35" y="482"/>
                  <a:pt x="28" y="472"/>
                  <a:pt x="22" y="465"/>
                </a:cubicBezTo>
                <a:cubicBezTo>
                  <a:pt x="6" y="445"/>
                  <a:pt x="8" y="408"/>
                  <a:pt x="0" y="384"/>
                </a:cubicBezTo>
                <a:cubicBezTo>
                  <a:pt x="8" y="301"/>
                  <a:pt x="27" y="227"/>
                  <a:pt x="44" y="147"/>
                </a:cubicBezTo>
                <a:cubicBezTo>
                  <a:pt x="47" y="132"/>
                  <a:pt x="55" y="85"/>
                  <a:pt x="66" y="74"/>
                </a:cubicBezTo>
                <a:cubicBezTo>
                  <a:pt x="112" y="27"/>
                  <a:pt x="204" y="12"/>
                  <a:pt x="265" y="0"/>
                </a:cubicBezTo>
                <a:cubicBezTo>
                  <a:pt x="424" y="5"/>
                  <a:pt x="565" y="28"/>
                  <a:pt x="723" y="37"/>
                </a:cubicBezTo>
                <a:cubicBezTo>
                  <a:pt x="799" y="51"/>
                  <a:pt x="874" y="60"/>
                  <a:pt x="952" y="66"/>
                </a:cubicBezTo>
                <a:cubicBezTo>
                  <a:pt x="959" y="71"/>
                  <a:pt x="968" y="75"/>
                  <a:pt x="974" y="81"/>
                </a:cubicBezTo>
                <a:cubicBezTo>
                  <a:pt x="985" y="92"/>
                  <a:pt x="1000" y="103"/>
                  <a:pt x="1004" y="118"/>
                </a:cubicBezTo>
                <a:cubicBezTo>
                  <a:pt x="1025" y="201"/>
                  <a:pt x="913" y="221"/>
                  <a:pt x="856" y="229"/>
                </a:cubicBezTo>
                <a:cubicBezTo>
                  <a:pt x="824" y="234"/>
                  <a:pt x="792" y="234"/>
                  <a:pt x="760" y="236"/>
                </a:cubicBezTo>
                <a:cubicBezTo>
                  <a:pt x="728" y="242"/>
                  <a:pt x="686" y="250"/>
                  <a:pt x="657" y="266"/>
                </a:cubicBezTo>
                <a:cubicBezTo>
                  <a:pt x="642" y="275"/>
                  <a:pt x="613" y="295"/>
                  <a:pt x="613" y="295"/>
                </a:cubicBezTo>
                <a:cubicBezTo>
                  <a:pt x="610" y="302"/>
                  <a:pt x="611" y="311"/>
                  <a:pt x="605" y="317"/>
                </a:cubicBezTo>
                <a:cubicBezTo>
                  <a:pt x="599" y="323"/>
                  <a:pt x="591" y="323"/>
                  <a:pt x="583" y="325"/>
                </a:cubicBezTo>
                <a:cubicBezTo>
                  <a:pt x="527" y="338"/>
                  <a:pt x="467" y="342"/>
                  <a:pt x="413" y="362"/>
                </a:cubicBezTo>
                <a:cubicBezTo>
                  <a:pt x="363" y="412"/>
                  <a:pt x="381" y="389"/>
                  <a:pt x="354" y="428"/>
                </a:cubicBezTo>
                <a:cubicBezTo>
                  <a:pt x="346" y="454"/>
                  <a:pt x="327" y="465"/>
                  <a:pt x="354" y="480"/>
                </a:cubicBezTo>
                <a:close/>
              </a:path>
            </a:pathLst>
          </a:cu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1" name="Rectangle 2">
            <a:extLst>
              <a:ext uri="{FF2B5EF4-FFF2-40B4-BE49-F238E27FC236}">
                <a16:creationId xmlns:a16="http://schemas.microsoft.com/office/drawing/2014/main" id="{C1559AA0-AD3A-54EB-1738-42307AF29D52}"/>
              </a:ext>
            </a:extLst>
          </p:cNvPr>
          <p:cNvSpPr>
            <a:spLocks noGrp="1" noChangeArrowheads="1"/>
          </p:cNvSpPr>
          <p:nvPr>
            <p:ph type="title"/>
          </p:nvPr>
        </p:nvSpPr>
        <p:spPr>
          <a:xfrm>
            <a:off x="457200" y="274638"/>
            <a:ext cx="8229600" cy="944562"/>
          </a:xfrm>
        </p:spPr>
        <p:txBody>
          <a:bodyPr/>
          <a:lstStyle/>
          <a:p>
            <a:pPr eaLnBrk="1" hangingPunct="1"/>
            <a:r>
              <a:rPr lang="it-IT" altLang="it-IT" sz="3600" dirty="0">
                <a:latin typeface="Times New Roman" panose="02020603050405020304" pitchFamily="18" charset="0"/>
                <a:cs typeface="Times New Roman" panose="02020603050405020304" pitchFamily="18" charset="0"/>
              </a:rPr>
              <a:t>Epatite A: patogenesi</a:t>
            </a:r>
          </a:p>
        </p:txBody>
      </p:sp>
      <p:sp>
        <p:nvSpPr>
          <p:cNvPr id="32772" name="AutoShape 9">
            <a:extLst>
              <a:ext uri="{FF2B5EF4-FFF2-40B4-BE49-F238E27FC236}">
                <a16:creationId xmlns:a16="http://schemas.microsoft.com/office/drawing/2014/main" id="{094EBD34-99EA-CDA3-CE3E-2F2082278CD4}"/>
              </a:ext>
            </a:extLst>
          </p:cNvPr>
          <p:cNvSpPr>
            <a:spLocks noChangeArrowheads="1"/>
          </p:cNvSpPr>
          <p:nvPr/>
        </p:nvSpPr>
        <p:spPr bwMode="auto">
          <a:xfrm>
            <a:off x="3352800" y="1371600"/>
            <a:ext cx="23622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ingestione</a:t>
            </a:r>
          </a:p>
        </p:txBody>
      </p:sp>
      <p:sp>
        <p:nvSpPr>
          <p:cNvPr id="32773" name="Freeform 11">
            <a:extLst>
              <a:ext uri="{FF2B5EF4-FFF2-40B4-BE49-F238E27FC236}">
                <a16:creationId xmlns:a16="http://schemas.microsoft.com/office/drawing/2014/main" id="{CB2862CB-FF1D-E2D4-8C07-524F6D82D39F}"/>
              </a:ext>
            </a:extLst>
          </p:cNvPr>
          <p:cNvSpPr>
            <a:spLocks/>
          </p:cNvSpPr>
          <p:nvPr/>
        </p:nvSpPr>
        <p:spPr bwMode="auto">
          <a:xfrm>
            <a:off x="3452813" y="2181225"/>
            <a:ext cx="2314575" cy="2281238"/>
          </a:xfrm>
          <a:custGeom>
            <a:avLst/>
            <a:gdLst>
              <a:gd name="T0" fmla="*/ 2147483646 w 1458"/>
              <a:gd name="T1" fmla="*/ 2147483646 h 1437"/>
              <a:gd name="T2" fmla="*/ 2147483646 w 1458"/>
              <a:gd name="T3" fmla="*/ 2147483646 h 1437"/>
              <a:gd name="T4" fmla="*/ 2147483646 w 1458"/>
              <a:gd name="T5" fmla="*/ 2147483646 h 1437"/>
              <a:gd name="T6" fmla="*/ 2147483646 w 1458"/>
              <a:gd name="T7" fmla="*/ 2147483646 h 1437"/>
              <a:gd name="T8" fmla="*/ 2147483646 w 1458"/>
              <a:gd name="T9" fmla="*/ 2147483646 h 1437"/>
              <a:gd name="T10" fmla="*/ 2147483646 w 1458"/>
              <a:gd name="T11" fmla="*/ 2147483646 h 1437"/>
              <a:gd name="T12" fmla="*/ 2147483646 w 1458"/>
              <a:gd name="T13" fmla="*/ 2147483646 h 1437"/>
              <a:gd name="T14" fmla="*/ 2147483646 w 1458"/>
              <a:gd name="T15" fmla="*/ 2147483646 h 1437"/>
              <a:gd name="T16" fmla="*/ 2147483646 w 1458"/>
              <a:gd name="T17" fmla="*/ 2147483646 h 1437"/>
              <a:gd name="T18" fmla="*/ 2147483646 w 1458"/>
              <a:gd name="T19" fmla="*/ 2147483646 h 1437"/>
              <a:gd name="T20" fmla="*/ 2147483646 w 1458"/>
              <a:gd name="T21" fmla="*/ 2147483646 h 1437"/>
              <a:gd name="T22" fmla="*/ 2147483646 w 1458"/>
              <a:gd name="T23" fmla="*/ 2147483646 h 1437"/>
              <a:gd name="T24" fmla="*/ 2147483646 w 1458"/>
              <a:gd name="T25" fmla="*/ 2147483646 h 1437"/>
              <a:gd name="T26" fmla="*/ 2147483646 w 1458"/>
              <a:gd name="T27" fmla="*/ 2147483646 h 1437"/>
              <a:gd name="T28" fmla="*/ 2147483646 w 1458"/>
              <a:gd name="T29" fmla="*/ 2147483646 h 1437"/>
              <a:gd name="T30" fmla="*/ 2147483646 w 1458"/>
              <a:gd name="T31" fmla="*/ 2147483646 h 1437"/>
              <a:gd name="T32" fmla="*/ 2147483646 w 1458"/>
              <a:gd name="T33" fmla="*/ 2147483646 h 1437"/>
              <a:gd name="T34" fmla="*/ 2147483646 w 1458"/>
              <a:gd name="T35" fmla="*/ 2147483646 h 1437"/>
              <a:gd name="T36" fmla="*/ 2147483646 w 1458"/>
              <a:gd name="T37" fmla="*/ 2147483646 h 1437"/>
              <a:gd name="T38" fmla="*/ 2147483646 w 1458"/>
              <a:gd name="T39" fmla="*/ 2147483646 h 1437"/>
              <a:gd name="T40" fmla="*/ 2147483646 w 1458"/>
              <a:gd name="T41" fmla="*/ 2147483646 h 1437"/>
              <a:gd name="T42" fmla="*/ 2147483646 w 1458"/>
              <a:gd name="T43" fmla="*/ 2147483646 h 1437"/>
              <a:gd name="T44" fmla="*/ 2147483646 w 1458"/>
              <a:gd name="T45" fmla="*/ 2147483646 h 1437"/>
              <a:gd name="T46" fmla="*/ 2147483646 w 1458"/>
              <a:gd name="T47" fmla="*/ 2147483646 h 1437"/>
              <a:gd name="T48" fmla="*/ 2147483646 w 1458"/>
              <a:gd name="T49" fmla="*/ 2147483646 h 1437"/>
              <a:gd name="T50" fmla="*/ 2147483646 w 1458"/>
              <a:gd name="T51" fmla="*/ 2147483646 h 1437"/>
              <a:gd name="T52" fmla="*/ 2147483646 w 1458"/>
              <a:gd name="T53" fmla="*/ 2147483646 h 1437"/>
              <a:gd name="T54" fmla="*/ 2147483646 w 1458"/>
              <a:gd name="T55" fmla="*/ 2147483646 h 1437"/>
              <a:gd name="T56" fmla="*/ 2147483646 w 1458"/>
              <a:gd name="T57" fmla="*/ 2147483646 h 1437"/>
              <a:gd name="T58" fmla="*/ 2147483646 w 1458"/>
              <a:gd name="T59" fmla="*/ 2147483646 h 1437"/>
              <a:gd name="T60" fmla="*/ 2147483646 w 1458"/>
              <a:gd name="T61" fmla="*/ 2147483646 h 1437"/>
              <a:gd name="T62" fmla="*/ 2147483646 w 1458"/>
              <a:gd name="T63" fmla="*/ 2147483646 h 14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8" h="1437">
                <a:moveTo>
                  <a:pt x="609" y="0"/>
                </a:moveTo>
                <a:cubicBezTo>
                  <a:pt x="611" y="17"/>
                  <a:pt x="613" y="34"/>
                  <a:pt x="616" y="51"/>
                </a:cubicBezTo>
                <a:cubicBezTo>
                  <a:pt x="618" y="59"/>
                  <a:pt x="622" y="65"/>
                  <a:pt x="624" y="73"/>
                </a:cubicBezTo>
                <a:cubicBezTo>
                  <a:pt x="630" y="100"/>
                  <a:pt x="639" y="155"/>
                  <a:pt x="639" y="155"/>
                </a:cubicBezTo>
                <a:cubicBezTo>
                  <a:pt x="636" y="216"/>
                  <a:pt x="640" y="278"/>
                  <a:pt x="631" y="339"/>
                </a:cubicBezTo>
                <a:cubicBezTo>
                  <a:pt x="628" y="361"/>
                  <a:pt x="541" y="373"/>
                  <a:pt x="528" y="376"/>
                </a:cubicBezTo>
                <a:cubicBezTo>
                  <a:pt x="447" y="392"/>
                  <a:pt x="520" y="382"/>
                  <a:pt x="373" y="398"/>
                </a:cubicBezTo>
                <a:cubicBezTo>
                  <a:pt x="343" y="401"/>
                  <a:pt x="314" y="403"/>
                  <a:pt x="284" y="406"/>
                </a:cubicBezTo>
                <a:cubicBezTo>
                  <a:pt x="224" y="425"/>
                  <a:pt x="160" y="431"/>
                  <a:pt x="99" y="450"/>
                </a:cubicBezTo>
                <a:cubicBezTo>
                  <a:pt x="54" y="480"/>
                  <a:pt x="49" y="510"/>
                  <a:pt x="40" y="561"/>
                </a:cubicBezTo>
                <a:cubicBezTo>
                  <a:pt x="78" y="598"/>
                  <a:pt x="131" y="599"/>
                  <a:pt x="181" y="612"/>
                </a:cubicBezTo>
                <a:cubicBezTo>
                  <a:pt x="327" y="604"/>
                  <a:pt x="454" y="575"/>
                  <a:pt x="602" y="561"/>
                </a:cubicBezTo>
                <a:cubicBezTo>
                  <a:pt x="708" y="563"/>
                  <a:pt x="813" y="564"/>
                  <a:pt x="919" y="568"/>
                </a:cubicBezTo>
                <a:cubicBezTo>
                  <a:pt x="944" y="569"/>
                  <a:pt x="969" y="572"/>
                  <a:pt x="993" y="576"/>
                </a:cubicBezTo>
                <a:cubicBezTo>
                  <a:pt x="1013" y="579"/>
                  <a:pt x="1052" y="590"/>
                  <a:pt x="1052" y="590"/>
                </a:cubicBezTo>
                <a:cubicBezTo>
                  <a:pt x="1083" y="635"/>
                  <a:pt x="1107" y="678"/>
                  <a:pt x="1045" y="708"/>
                </a:cubicBezTo>
                <a:cubicBezTo>
                  <a:pt x="805" y="702"/>
                  <a:pt x="567" y="693"/>
                  <a:pt x="328" y="672"/>
                </a:cubicBezTo>
                <a:cubicBezTo>
                  <a:pt x="261" y="679"/>
                  <a:pt x="196" y="693"/>
                  <a:pt x="129" y="701"/>
                </a:cubicBezTo>
                <a:cubicBezTo>
                  <a:pt x="112" y="706"/>
                  <a:pt x="92" y="706"/>
                  <a:pt x="77" y="716"/>
                </a:cubicBezTo>
                <a:cubicBezTo>
                  <a:pt x="65" y="724"/>
                  <a:pt x="64" y="742"/>
                  <a:pt x="55" y="753"/>
                </a:cubicBezTo>
                <a:cubicBezTo>
                  <a:pt x="47" y="762"/>
                  <a:pt x="36" y="768"/>
                  <a:pt x="26" y="775"/>
                </a:cubicBezTo>
                <a:cubicBezTo>
                  <a:pt x="23" y="792"/>
                  <a:pt x="23" y="810"/>
                  <a:pt x="18" y="827"/>
                </a:cubicBezTo>
                <a:cubicBezTo>
                  <a:pt x="15" y="837"/>
                  <a:pt x="0" y="845"/>
                  <a:pt x="3" y="856"/>
                </a:cubicBezTo>
                <a:cubicBezTo>
                  <a:pt x="13" y="897"/>
                  <a:pt x="86" y="896"/>
                  <a:pt x="107" y="900"/>
                </a:cubicBezTo>
                <a:cubicBezTo>
                  <a:pt x="291" y="891"/>
                  <a:pt x="451" y="871"/>
                  <a:pt x="631" y="849"/>
                </a:cubicBezTo>
                <a:cubicBezTo>
                  <a:pt x="749" y="815"/>
                  <a:pt x="805" y="802"/>
                  <a:pt x="941" y="790"/>
                </a:cubicBezTo>
                <a:cubicBezTo>
                  <a:pt x="977" y="791"/>
                  <a:pt x="1277" y="726"/>
                  <a:pt x="1207" y="878"/>
                </a:cubicBezTo>
                <a:cubicBezTo>
                  <a:pt x="1197" y="900"/>
                  <a:pt x="992" y="947"/>
                  <a:pt x="978" y="952"/>
                </a:cubicBezTo>
                <a:cubicBezTo>
                  <a:pt x="736" y="1035"/>
                  <a:pt x="949" y="967"/>
                  <a:pt x="306" y="982"/>
                </a:cubicBezTo>
                <a:cubicBezTo>
                  <a:pt x="195" y="988"/>
                  <a:pt x="131" y="987"/>
                  <a:pt x="40" y="1041"/>
                </a:cubicBezTo>
                <a:cubicBezTo>
                  <a:pt x="35" y="1057"/>
                  <a:pt x="25" y="1075"/>
                  <a:pt x="40" y="1092"/>
                </a:cubicBezTo>
                <a:cubicBezTo>
                  <a:pt x="52" y="1106"/>
                  <a:pt x="85" y="1122"/>
                  <a:pt x="85" y="1122"/>
                </a:cubicBezTo>
                <a:cubicBezTo>
                  <a:pt x="166" y="1119"/>
                  <a:pt x="251" y="1131"/>
                  <a:pt x="328" y="1107"/>
                </a:cubicBezTo>
                <a:cubicBezTo>
                  <a:pt x="367" y="1095"/>
                  <a:pt x="397" y="1078"/>
                  <a:pt x="439" y="1070"/>
                </a:cubicBezTo>
                <a:cubicBezTo>
                  <a:pt x="508" y="1074"/>
                  <a:pt x="574" y="1072"/>
                  <a:pt x="639" y="1092"/>
                </a:cubicBezTo>
                <a:cubicBezTo>
                  <a:pt x="685" y="1123"/>
                  <a:pt x="649" y="1151"/>
                  <a:pt x="624" y="1188"/>
                </a:cubicBezTo>
                <a:cubicBezTo>
                  <a:pt x="619" y="1196"/>
                  <a:pt x="609" y="1211"/>
                  <a:pt x="609" y="1211"/>
                </a:cubicBezTo>
                <a:cubicBezTo>
                  <a:pt x="597" y="1250"/>
                  <a:pt x="586" y="1288"/>
                  <a:pt x="579" y="1329"/>
                </a:cubicBezTo>
                <a:cubicBezTo>
                  <a:pt x="584" y="1374"/>
                  <a:pt x="574" y="1410"/>
                  <a:pt x="616" y="1425"/>
                </a:cubicBezTo>
                <a:cubicBezTo>
                  <a:pt x="656" y="1418"/>
                  <a:pt x="714" y="1437"/>
                  <a:pt x="735" y="1403"/>
                </a:cubicBezTo>
                <a:cubicBezTo>
                  <a:pt x="767" y="1350"/>
                  <a:pt x="733" y="1279"/>
                  <a:pt x="742" y="1218"/>
                </a:cubicBezTo>
                <a:cubicBezTo>
                  <a:pt x="745" y="1199"/>
                  <a:pt x="768" y="1190"/>
                  <a:pt x="779" y="1174"/>
                </a:cubicBezTo>
                <a:cubicBezTo>
                  <a:pt x="776" y="1154"/>
                  <a:pt x="775" y="1135"/>
                  <a:pt x="771" y="1115"/>
                </a:cubicBezTo>
                <a:cubicBezTo>
                  <a:pt x="770" y="1111"/>
                  <a:pt x="753" y="1075"/>
                  <a:pt x="771" y="1070"/>
                </a:cubicBezTo>
                <a:cubicBezTo>
                  <a:pt x="834" y="1054"/>
                  <a:pt x="1086" y="1049"/>
                  <a:pt x="1119" y="1048"/>
                </a:cubicBezTo>
                <a:cubicBezTo>
                  <a:pt x="1193" y="1024"/>
                  <a:pt x="1264" y="995"/>
                  <a:pt x="1340" y="974"/>
                </a:cubicBezTo>
                <a:cubicBezTo>
                  <a:pt x="1414" y="916"/>
                  <a:pt x="1357" y="972"/>
                  <a:pt x="1384" y="923"/>
                </a:cubicBezTo>
                <a:cubicBezTo>
                  <a:pt x="1393" y="907"/>
                  <a:pt x="1414" y="878"/>
                  <a:pt x="1414" y="878"/>
                </a:cubicBezTo>
                <a:cubicBezTo>
                  <a:pt x="1423" y="842"/>
                  <a:pt x="1447" y="824"/>
                  <a:pt x="1458" y="790"/>
                </a:cubicBezTo>
                <a:cubicBezTo>
                  <a:pt x="1448" y="758"/>
                  <a:pt x="1445" y="723"/>
                  <a:pt x="1429" y="694"/>
                </a:cubicBezTo>
                <a:cubicBezTo>
                  <a:pt x="1407" y="655"/>
                  <a:pt x="1247" y="638"/>
                  <a:pt x="1215" y="635"/>
                </a:cubicBezTo>
                <a:cubicBezTo>
                  <a:pt x="1183" y="623"/>
                  <a:pt x="1146" y="619"/>
                  <a:pt x="1119" y="598"/>
                </a:cubicBezTo>
                <a:cubicBezTo>
                  <a:pt x="1111" y="592"/>
                  <a:pt x="1126" y="578"/>
                  <a:pt x="1126" y="568"/>
                </a:cubicBezTo>
                <a:cubicBezTo>
                  <a:pt x="1126" y="555"/>
                  <a:pt x="1127" y="540"/>
                  <a:pt x="1119" y="531"/>
                </a:cubicBezTo>
                <a:cubicBezTo>
                  <a:pt x="1098" y="507"/>
                  <a:pt x="1038" y="492"/>
                  <a:pt x="1008" y="487"/>
                </a:cubicBezTo>
                <a:cubicBezTo>
                  <a:pt x="959" y="467"/>
                  <a:pt x="911" y="455"/>
                  <a:pt x="860" y="443"/>
                </a:cubicBezTo>
                <a:cubicBezTo>
                  <a:pt x="741" y="451"/>
                  <a:pt x="623" y="460"/>
                  <a:pt x="506" y="487"/>
                </a:cubicBezTo>
                <a:cubicBezTo>
                  <a:pt x="498" y="482"/>
                  <a:pt x="474" y="474"/>
                  <a:pt x="483" y="472"/>
                </a:cubicBezTo>
                <a:cubicBezTo>
                  <a:pt x="565" y="450"/>
                  <a:pt x="671" y="452"/>
                  <a:pt x="757" y="443"/>
                </a:cubicBezTo>
                <a:cubicBezTo>
                  <a:pt x="844" y="413"/>
                  <a:pt x="932" y="403"/>
                  <a:pt x="1023" y="391"/>
                </a:cubicBezTo>
                <a:cubicBezTo>
                  <a:pt x="1011" y="300"/>
                  <a:pt x="1006" y="290"/>
                  <a:pt x="927" y="251"/>
                </a:cubicBezTo>
                <a:cubicBezTo>
                  <a:pt x="912" y="244"/>
                  <a:pt x="897" y="235"/>
                  <a:pt x="882" y="228"/>
                </a:cubicBezTo>
                <a:cubicBezTo>
                  <a:pt x="863" y="219"/>
                  <a:pt x="823" y="206"/>
                  <a:pt x="823" y="206"/>
                </a:cubicBezTo>
                <a:cubicBezTo>
                  <a:pt x="800" y="148"/>
                  <a:pt x="792" y="87"/>
                  <a:pt x="771" y="29"/>
                </a:cubicBezTo>
                <a:cubicBezTo>
                  <a:pt x="701" y="40"/>
                  <a:pt x="557" y="29"/>
                  <a:pt x="557" y="29"/>
                </a:cubicBezTo>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4" name="Freeform 12">
            <a:extLst>
              <a:ext uri="{FF2B5EF4-FFF2-40B4-BE49-F238E27FC236}">
                <a16:creationId xmlns:a16="http://schemas.microsoft.com/office/drawing/2014/main" id="{7AEF4B53-D675-02C4-6B72-46C5F454810E}"/>
              </a:ext>
            </a:extLst>
          </p:cNvPr>
          <p:cNvSpPr>
            <a:spLocks/>
          </p:cNvSpPr>
          <p:nvPr/>
        </p:nvSpPr>
        <p:spPr bwMode="auto">
          <a:xfrm>
            <a:off x="3443288" y="2660650"/>
            <a:ext cx="590550" cy="598488"/>
          </a:xfrm>
          <a:custGeom>
            <a:avLst/>
            <a:gdLst>
              <a:gd name="T0" fmla="*/ 2147483646 w 372"/>
              <a:gd name="T1" fmla="*/ 2147483646 h 377"/>
              <a:gd name="T2" fmla="*/ 2147483646 w 372"/>
              <a:gd name="T3" fmla="*/ 2147483646 h 377"/>
              <a:gd name="T4" fmla="*/ 2147483646 w 372"/>
              <a:gd name="T5" fmla="*/ 2147483646 h 377"/>
              <a:gd name="T6" fmla="*/ 2147483646 w 372"/>
              <a:gd name="T7" fmla="*/ 2147483646 h 377"/>
              <a:gd name="T8" fmla="*/ 2147483646 w 372"/>
              <a:gd name="T9" fmla="*/ 2147483646 h 377"/>
              <a:gd name="T10" fmla="*/ 2147483646 w 372"/>
              <a:gd name="T11" fmla="*/ 0 h 3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2" h="377">
                <a:moveTo>
                  <a:pt x="371" y="377"/>
                </a:moveTo>
                <a:cubicBezTo>
                  <a:pt x="368" y="321"/>
                  <a:pt x="372" y="193"/>
                  <a:pt x="320" y="141"/>
                </a:cubicBezTo>
                <a:cubicBezTo>
                  <a:pt x="314" y="135"/>
                  <a:pt x="305" y="136"/>
                  <a:pt x="297" y="133"/>
                </a:cubicBezTo>
                <a:cubicBezTo>
                  <a:pt x="273" y="124"/>
                  <a:pt x="248" y="115"/>
                  <a:pt x="224" y="104"/>
                </a:cubicBezTo>
                <a:cubicBezTo>
                  <a:pt x="168" y="77"/>
                  <a:pt x="112" y="45"/>
                  <a:pt x="54" y="22"/>
                </a:cubicBezTo>
                <a:cubicBezTo>
                  <a:pt x="0" y="1"/>
                  <a:pt x="21" y="21"/>
                  <a:pt x="2" y="0"/>
                </a:cubicBezTo>
              </a:path>
            </a:pathLst>
          </a:custGeom>
          <a:noFill/>
          <a:ln w="57150"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5" name="Text Box 13">
            <a:extLst>
              <a:ext uri="{FF2B5EF4-FFF2-40B4-BE49-F238E27FC236}">
                <a16:creationId xmlns:a16="http://schemas.microsoft.com/office/drawing/2014/main" id="{6A898E0D-68B8-9B78-65FD-727E9990867D}"/>
              </a:ext>
            </a:extLst>
          </p:cNvPr>
          <p:cNvSpPr txBox="1">
            <a:spLocks noChangeArrowheads="1"/>
          </p:cNvSpPr>
          <p:nvPr/>
        </p:nvSpPr>
        <p:spPr bwMode="auto">
          <a:xfrm>
            <a:off x="5089525" y="2327275"/>
            <a:ext cx="1580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Tubo digerente</a:t>
            </a:r>
          </a:p>
        </p:txBody>
      </p:sp>
      <p:sp>
        <p:nvSpPr>
          <p:cNvPr id="32776" name="Text Box 14">
            <a:extLst>
              <a:ext uri="{FF2B5EF4-FFF2-40B4-BE49-F238E27FC236}">
                <a16:creationId xmlns:a16="http://schemas.microsoft.com/office/drawing/2014/main" id="{9B24AB09-1988-38F5-6E56-908C7FCDEC5A}"/>
              </a:ext>
            </a:extLst>
          </p:cNvPr>
          <p:cNvSpPr txBox="1">
            <a:spLocks noChangeArrowheads="1"/>
          </p:cNvSpPr>
          <p:nvPr/>
        </p:nvSpPr>
        <p:spPr bwMode="auto">
          <a:xfrm>
            <a:off x="2438400" y="3124200"/>
            <a:ext cx="1178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Vena porta</a:t>
            </a:r>
          </a:p>
        </p:txBody>
      </p:sp>
      <p:sp>
        <p:nvSpPr>
          <p:cNvPr id="32777" name="Text Box 16">
            <a:extLst>
              <a:ext uri="{FF2B5EF4-FFF2-40B4-BE49-F238E27FC236}">
                <a16:creationId xmlns:a16="http://schemas.microsoft.com/office/drawing/2014/main" id="{D5566BC3-423F-DDC8-69AA-D7039927D77C}"/>
              </a:ext>
            </a:extLst>
          </p:cNvPr>
          <p:cNvSpPr txBox="1">
            <a:spLocks noChangeArrowheads="1"/>
          </p:cNvSpPr>
          <p:nvPr/>
        </p:nvSpPr>
        <p:spPr bwMode="auto">
          <a:xfrm>
            <a:off x="2667000" y="2057400"/>
            <a:ext cx="76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fegato</a:t>
            </a:r>
          </a:p>
        </p:txBody>
      </p:sp>
      <p:sp>
        <p:nvSpPr>
          <p:cNvPr id="32778" name="Freeform 17">
            <a:extLst>
              <a:ext uri="{FF2B5EF4-FFF2-40B4-BE49-F238E27FC236}">
                <a16:creationId xmlns:a16="http://schemas.microsoft.com/office/drawing/2014/main" id="{26562873-AD76-74B8-A0C1-A739AC5F2392}"/>
              </a:ext>
            </a:extLst>
          </p:cNvPr>
          <p:cNvSpPr>
            <a:spLocks/>
          </p:cNvSpPr>
          <p:nvPr/>
        </p:nvSpPr>
        <p:spPr bwMode="auto">
          <a:xfrm>
            <a:off x="3668713" y="2530475"/>
            <a:ext cx="414337" cy="412750"/>
          </a:xfrm>
          <a:custGeom>
            <a:avLst/>
            <a:gdLst>
              <a:gd name="T0" fmla="*/ 0 w 261"/>
              <a:gd name="T1" fmla="*/ 2147483646 h 260"/>
              <a:gd name="T2" fmla="*/ 2147483646 w 261"/>
              <a:gd name="T3" fmla="*/ 2147483646 h 260"/>
              <a:gd name="T4" fmla="*/ 2147483646 w 261"/>
              <a:gd name="T5" fmla="*/ 2147483646 h 260"/>
              <a:gd name="T6" fmla="*/ 2147483646 w 261"/>
              <a:gd name="T7" fmla="*/ 2147483646 h 260"/>
              <a:gd name="T8" fmla="*/ 2147483646 w 261"/>
              <a:gd name="T9" fmla="*/ 2147483646 h 260"/>
              <a:gd name="T10" fmla="*/ 2147483646 w 261"/>
              <a:gd name="T11" fmla="*/ 2147483646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 h="260">
                <a:moveTo>
                  <a:pt x="0" y="38"/>
                </a:moveTo>
                <a:cubicBezTo>
                  <a:pt x="60" y="9"/>
                  <a:pt x="97" y="0"/>
                  <a:pt x="163" y="8"/>
                </a:cubicBezTo>
                <a:cubicBezTo>
                  <a:pt x="186" y="65"/>
                  <a:pt x="168" y="77"/>
                  <a:pt x="148" y="127"/>
                </a:cubicBezTo>
                <a:cubicBezTo>
                  <a:pt x="155" y="134"/>
                  <a:pt x="160" y="147"/>
                  <a:pt x="170" y="149"/>
                </a:cubicBezTo>
                <a:cubicBezTo>
                  <a:pt x="192" y="152"/>
                  <a:pt x="223" y="123"/>
                  <a:pt x="237" y="141"/>
                </a:cubicBezTo>
                <a:cubicBezTo>
                  <a:pt x="261" y="173"/>
                  <a:pt x="234" y="224"/>
                  <a:pt x="251" y="260"/>
                </a:cubicBezTo>
              </a:path>
            </a:pathLst>
          </a:custGeom>
          <a:noFill/>
          <a:ln w="57150" cmpd="sng">
            <a:solidFill>
              <a:srgbClr val="99CC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9" name="Text Box 18">
            <a:extLst>
              <a:ext uri="{FF2B5EF4-FFF2-40B4-BE49-F238E27FC236}">
                <a16:creationId xmlns:a16="http://schemas.microsoft.com/office/drawing/2014/main" id="{8E9B00BE-8D15-2E55-B38E-A2F0D366244A}"/>
              </a:ext>
            </a:extLst>
          </p:cNvPr>
          <p:cNvSpPr txBox="1">
            <a:spLocks noChangeArrowheads="1"/>
          </p:cNvSpPr>
          <p:nvPr/>
        </p:nvSpPr>
        <p:spPr bwMode="auto">
          <a:xfrm>
            <a:off x="3505200" y="1600200"/>
            <a:ext cx="3079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1</a:t>
            </a:r>
          </a:p>
        </p:txBody>
      </p:sp>
      <p:sp>
        <p:nvSpPr>
          <p:cNvPr id="32780" name="Text Box 19">
            <a:extLst>
              <a:ext uri="{FF2B5EF4-FFF2-40B4-BE49-F238E27FC236}">
                <a16:creationId xmlns:a16="http://schemas.microsoft.com/office/drawing/2014/main" id="{E61D190E-0454-5F11-47B6-AD346D6FBD26}"/>
              </a:ext>
            </a:extLst>
          </p:cNvPr>
          <p:cNvSpPr txBox="1">
            <a:spLocks noChangeArrowheads="1"/>
          </p:cNvSpPr>
          <p:nvPr/>
        </p:nvSpPr>
        <p:spPr bwMode="auto">
          <a:xfrm>
            <a:off x="3657600" y="29718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3</a:t>
            </a:r>
          </a:p>
        </p:txBody>
      </p:sp>
      <p:sp>
        <p:nvSpPr>
          <p:cNvPr id="32781" name="Text Box 20">
            <a:extLst>
              <a:ext uri="{FF2B5EF4-FFF2-40B4-BE49-F238E27FC236}">
                <a16:creationId xmlns:a16="http://schemas.microsoft.com/office/drawing/2014/main" id="{7760D102-0334-5EED-C773-49F2D5000FB7}"/>
              </a:ext>
            </a:extLst>
          </p:cNvPr>
          <p:cNvSpPr txBox="1">
            <a:spLocks noChangeArrowheads="1"/>
          </p:cNvSpPr>
          <p:nvPr/>
        </p:nvSpPr>
        <p:spPr bwMode="auto">
          <a:xfrm>
            <a:off x="5410200" y="25908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2</a:t>
            </a:r>
          </a:p>
        </p:txBody>
      </p:sp>
      <p:sp>
        <p:nvSpPr>
          <p:cNvPr id="32782" name="Text Box 21">
            <a:extLst>
              <a:ext uri="{FF2B5EF4-FFF2-40B4-BE49-F238E27FC236}">
                <a16:creationId xmlns:a16="http://schemas.microsoft.com/office/drawing/2014/main" id="{96F556D8-679E-41EA-84F8-FB5DEE0F3553}"/>
              </a:ext>
            </a:extLst>
          </p:cNvPr>
          <p:cNvSpPr txBox="1">
            <a:spLocks noChangeArrowheads="1"/>
          </p:cNvSpPr>
          <p:nvPr/>
        </p:nvSpPr>
        <p:spPr bwMode="auto">
          <a:xfrm>
            <a:off x="4114800" y="23622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solidFill>
                  <a:schemeClr val="bg1"/>
                </a:solidFill>
                <a:latin typeface="Comic Sans MS" panose="030F0902030302020204" pitchFamily="66" charset="0"/>
              </a:rPr>
              <a:t>4</a:t>
            </a:r>
          </a:p>
        </p:txBody>
      </p:sp>
      <p:sp>
        <p:nvSpPr>
          <p:cNvPr id="32783" name="Text Box 22">
            <a:extLst>
              <a:ext uri="{FF2B5EF4-FFF2-40B4-BE49-F238E27FC236}">
                <a16:creationId xmlns:a16="http://schemas.microsoft.com/office/drawing/2014/main" id="{1F6A52AF-237A-7407-9D14-E92D84E20D82}"/>
              </a:ext>
            </a:extLst>
          </p:cNvPr>
          <p:cNvSpPr txBox="1">
            <a:spLocks noChangeArrowheads="1"/>
          </p:cNvSpPr>
          <p:nvPr/>
        </p:nvSpPr>
        <p:spPr bwMode="auto">
          <a:xfrm>
            <a:off x="4002088" y="2681288"/>
            <a:ext cx="569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latin typeface="Comic Sans MS" panose="030F0902030302020204" pitchFamily="66" charset="0"/>
              </a:rPr>
              <a:t>bile</a:t>
            </a:r>
          </a:p>
        </p:txBody>
      </p:sp>
      <p:sp>
        <p:nvSpPr>
          <p:cNvPr id="32784" name="Freeform 23">
            <a:extLst>
              <a:ext uri="{FF2B5EF4-FFF2-40B4-BE49-F238E27FC236}">
                <a16:creationId xmlns:a16="http://schemas.microsoft.com/office/drawing/2014/main" id="{0963F9CD-A698-5A06-1E95-A8D0B0532F2F}"/>
              </a:ext>
            </a:extLst>
          </p:cNvPr>
          <p:cNvSpPr>
            <a:spLocks/>
          </p:cNvSpPr>
          <p:nvPr/>
        </p:nvSpPr>
        <p:spPr bwMode="auto">
          <a:xfrm>
            <a:off x="4184650" y="3000375"/>
            <a:ext cx="1462088" cy="1758950"/>
          </a:xfrm>
          <a:custGeom>
            <a:avLst/>
            <a:gdLst>
              <a:gd name="T0" fmla="*/ 0 w 921"/>
              <a:gd name="T1" fmla="*/ 0 h 1108"/>
              <a:gd name="T2" fmla="*/ 2147483646 w 921"/>
              <a:gd name="T3" fmla="*/ 2147483646 h 1108"/>
              <a:gd name="T4" fmla="*/ 2147483646 w 921"/>
              <a:gd name="T5" fmla="*/ 2147483646 h 1108"/>
              <a:gd name="T6" fmla="*/ 2147483646 w 921"/>
              <a:gd name="T7" fmla="*/ 0 h 1108"/>
              <a:gd name="T8" fmla="*/ 2147483646 w 921"/>
              <a:gd name="T9" fmla="*/ 2147483646 h 1108"/>
              <a:gd name="T10" fmla="*/ 2147483646 w 921"/>
              <a:gd name="T11" fmla="*/ 2147483646 h 1108"/>
              <a:gd name="T12" fmla="*/ 2147483646 w 921"/>
              <a:gd name="T13" fmla="*/ 2147483646 h 1108"/>
              <a:gd name="T14" fmla="*/ 2147483646 w 921"/>
              <a:gd name="T15" fmla="*/ 2147483646 h 1108"/>
              <a:gd name="T16" fmla="*/ 2147483646 w 921"/>
              <a:gd name="T17" fmla="*/ 2147483646 h 1108"/>
              <a:gd name="T18" fmla="*/ 2147483646 w 921"/>
              <a:gd name="T19" fmla="*/ 2147483646 h 1108"/>
              <a:gd name="T20" fmla="*/ 2147483646 w 921"/>
              <a:gd name="T21" fmla="*/ 2147483646 h 1108"/>
              <a:gd name="T22" fmla="*/ 2147483646 w 921"/>
              <a:gd name="T23" fmla="*/ 2147483646 h 1108"/>
              <a:gd name="T24" fmla="*/ 2147483646 w 921"/>
              <a:gd name="T25" fmla="*/ 2147483646 h 1108"/>
              <a:gd name="T26" fmla="*/ 2147483646 w 921"/>
              <a:gd name="T27" fmla="*/ 2147483646 h 1108"/>
              <a:gd name="T28" fmla="*/ 2147483646 w 921"/>
              <a:gd name="T29" fmla="*/ 2147483646 h 1108"/>
              <a:gd name="T30" fmla="*/ 2147483646 w 921"/>
              <a:gd name="T31" fmla="*/ 2147483646 h 1108"/>
              <a:gd name="T32" fmla="*/ 2147483646 w 921"/>
              <a:gd name="T33" fmla="*/ 2147483646 h 1108"/>
              <a:gd name="T34" fmla="*/ 2147483646 w 921"/>
              <a:gd name="T35" fmla="*/ 2147483646 h 1108"/>
              <a:gd name="T36" fmla="*/ 2147483646 w 921"/>
              <a:gd name="T37" fmla="*/ 2147483646 h 1108"/>
              <a:gd name="T38" fmla="*/ 2147483646 w 921"/>
              <a:gd name="T39" fmla="*/ 2147483646 h 1108"/>
              <a:gd name="T40" fmla="*/ 2147483646 w 921"/>
              <a:gd name="T41" fmla="*/ 2147483646 h 1108"/>
              <a:gd name="T42" fmla="*/ 2147483646 w 921"/>
              <a:gd name="T43" fmla="*/ 2147483646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1" h="1108">
                <a:moveTo>
                  <a:pt x="0" y="0"/>
                </a:moveTo>
                <a:cubicBezTo>
                  <a:pt x="20" y="10"/>
                  <a:pt x="37" y="26"/>
                  <a:pt x="59" y="30"/>
                </a:cubicBezTo>
                <a:cubicBezTo>
                  <a:pt x="91" y="36"/>
                  <a:pt x="174" y="12"/>
                  <a:pt x="207" y="8"/>
                </a:cubicBezTo>
                <a:cubicBezTo>
                  <a:pt x="257" y="14"/>
                  <a:pt x="298" y="18"/>
                  <a:pt x="347" y="0"/>
                </a:cubicBezTo>
                <a:cubicBezTo>
                  <a:pt x="427" y="11"/>
                  <a:pt x="496" y="39"/>
                  <a:pt x="576" y="52"/>
                </a:cubicBezTo>
                <a:cubicBezTo>
                  <a:pt x="586" y="79"/>
                  <a:pt x="605" y="87"/>
                  <a:pt x="621" y="111"/>
                </a:cubicBezTo>
                <a:cubicBezTo>
                  <a:pt x="634" y="153"/>
                  <a:pt x="623" y="128"/>
                  <a:pt x="672" y="178"/>
                </a:cubicBezTo>
                <a:cubicBezTo>
                  <a:pt x="679" y="185"/>
                  <a:pt x="694" y="200"/>
                  <a:pt x="694" y="200"/>
                </a:cubicBezTo>
                <a:cubicBezTo>
                  <a:pt x="538" y="238"/>
                  <a:pt x="374" y="203"/>
                  <a:pt x="214" y="222"/>
                </a:cubicBezTo>
                <a:cubicBezTo>
                  <a:pt x="276" y="241"/>
                  <a:pt x="422" y="217"/>
                  <a:pt x="473" y="215"/>
                </a:cubicBezTo>
                <a:cubicBezTo>
                  <a:pt x="500" y="212"/>
                  <a:pt x="527" y="206"/>
                  <a:pt x="554" y="207"/>
                </a:cubicBezTo>
                <a:cubicBezTo>
                  <a:pt x="653" y="211"/>
                  <a:pt x="850" y="229"/>
                  <a:pt x="850" y="229"/>
                </a:cubicBezTo>
                <a:cubicBezTo>
                  <a:pt x="921" y="255"/>
                  <a:pt x="861" y="368"/>
                  <a:pt x="813" y="392"/>
                </a:cubicBezTo>
                <a:cubicBezTo>
                  <a:pt x="799" y="399"/>
                  <a:pt x="783" y="398"/>
                  <a:pt x="768" y="399"/>
                </a:cubicBezTo>
                <a:cubicBezTo>
                  <a:pt x="709" y="405"/>
                  <a:pt x="650" y="408"/>
                  <a:pt x="591" y="414"/>
                </a:cubicBezTo>
                <a:cubicBezTo>
                  <a:pt x="446" y="429"/>
                  <a:pt x="468" y="426"/>
                  <a:pt x="384" y="444"/>
                </a:cubicBezTo>
                <a:cubicBezTo>
                  <a:pt x="354" y="464"/>
                  <a:pt x="330" y="484"/>
                  <a:pt x="296" y="495"/>
                </a:cubicBezTo>
                <a:cubicBezTo>
                  <a:pt x="278" y="544"/>
                  <a:pt x="290" y="593"/>
                  <a:pt x="274" y="643"/>
                </a:cubicBezTo>
                <a:cubicBezTo>
                  <a:pt x="267" y="665"/>
                  <a:pt x="238" y="671"/>
                  <a:pt x="222" y="687"/>
                </a:cubicBezTo>
                <a:cubicBezTo>
                  <a:pt x="217" y="707"/>
                  <a:pt x="201" y="725"/>
                  <a:pt x="200" y="746"/>
                </a:cubicBezTo>
                <a:cubicBezTo>
                  <a:pt x="197" y="805"/>
                  <a:pt x="204" y="837"/>
                  <a:pt x="214" y="887"/>
                </a:cubicBezTo>
                <a:cubicBezTo>
                  <a:pt x="198" y="936"/>
                  <a:pt x="214" y="1080"/>
                  <a:pt x="214" y="110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85" name="Text Box 24">
            <a:extLst>
              <a:ext uri="{FF2B5EF4-FFF2-40B4-BE49-F238E27FC236}">
                <a16:creationId xmlns:a16="http://schemas.microsoft.com/office/drawing/2014/main" id="{25450924-15EE-20D8-209C-547F1A23C11F}"/>
              </a:ext>
            </a:extLst>
          </p:cNvPr>
          <p:cNvSpPr txBox="1">
            <a:spLocks noChangeArrowheads="1"/>
          </p:cNvSpPr>
          <p:nvPr/>
        </p:nvSpPr>
        <p:spPr bwMode="auto">
          <a:xfrm>
            <a:off x="4114800" y="4800600"/>
            <a:ext cx="68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FECI</a:t>
            </a:r>
          </a:p>
        </p:txBody>
      </p:sp>
      <p:sp>
        <p:nvSpPr>
          <p:cNvPr id="32786" name="Text Box 25">
            <a:extLst>
              <a:ext uri="{FF2B5EF4-FFF2-40B4-BE49-F238E27FC236}">
                <a16:creationId xmlns:a16="http://schemas.microsoft.com/office/drawing/2014/main" id="{481391F8-E729-21D6-3C08-D9EC9CE3D403}"/>
              </a:ext>
            </a:extLst>
          </p:cNvPr>
          <p:cNvSpPr txBox="1">
            <a:spLocks noChangeArrowheads="1"/>
          </p:cNvSpPr>
          <p:nvPr/>
        </p:nvSpPr>
        <p:spPr bwMode="auto">
          <a:xfrm>
            <a:off x="4724400" y="42672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5</a:t>
            </a:r>
          </a:p>
        </p:txBody>
      </p:sp>
      <p:sp>
        <p:nvSpPr>
          <p:cNvPr id="32787" name="AutoShape 26">
            <a:extLst>
              <a:ext uri="{FF2B5EF4-FFF2-40B4-BE49-F238E27FC236}">
                <a16:creationId xmlns:a16="http://schemas.microsoft.com/office/drawing/2014/main" id="{CD67A386-5421-CC93-F71E-541DC6C62F4F}"/>
              </a:ext>
            </a:extLst>
          </p:cNvPr>
          <p:cNvSpPr>
            <a:spLocks noChangeArrowheads="1"/>
          </p:cNvSpPr>
          <p:nvPr/>
        </p:nvSpPr>
        <p:spPr bwMode="auto">
          <a:xfrm>
            <a:off x="76200" y="1143000"/>
            <a:ext cx="2743200" cy="2438400"/>
          </a:xfrm>
          <a:prstGeom prst="rightArrowCallout">
            <a:avLst>
              <a:gd name="adj1" fmla="val 25000"/>
              <a:gd name="adj2" fmla="val 25000"/>
              <a:gd name="adj3" fmla="val 18750"/>
              <a:gd name="adj4" fmla="val 6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EPATOCITA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 </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del virus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46E283-8E7D-32D0-53C6-2A6166196DA9}"/>
              </a:ext>
            </a:extLst>
          </p:cNvPr>
          <p:cNvSpPr>
            <a:spLocks noChangeArrowheads="1"/>
          </p:cNvSpPr>
          <p:nvPr/>
        </p:nvSpPr>
        <p:spPr bwMode="auto">
          <a:xfrm>
            <a:off x="1635125" y="5535613"/>
            <a:ext cx="149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solidFill>
                  <a:srgbClr val="FFFFFF"/>
                </a:solidFill>
              </a:rPr>
              <a:t> </a:t>
            </a:r>
            <a:r>
              <a:rPr lang="en-US" altLang="it-IT" sz="1400" b="1"/>
              <a:t>0</a:t>
            </a:r>
            <a:endParaRPr lang="en-US" altLang="it-IT" sz="1800">
              <a:latin typeface="Times New Roman" panose="02020603050405020304" pitchFamily="18" charset="0"/>
            </a:endParaRPr>
          </a:p>
        </p:txBody>
      </p:sp>
      <p:sp>
        <p:nvSpPr>
          <p:cNvPr id="33795" name="Rectangle 3">
            <a:extLst>
              <a:ext uri="{FF2B5EF4-FFF2-40B4-BE49-F238E27FC236}">
                <a16:creationId xmlns:a16="http://schemas.microsoft.com/office/drawing/2014/main" id="{3194ABE2-F1C2-8010-D234-58EEAC527EF6}"/>
              </a:ext>
            </a:extLst>
          </p:cNvPr>
          <p:cNvSpPr>
            <a:spLocks noChangeArrowheads="1"/>
          </p:cNvSpPr>
          <p:nvPr/>
        </p:nvSpPr>
        <p:spPr bwMode="auto">
          <a:xfrm>
            <a:off x="2205038"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a:t>
            </a:r>
            <a:endParaRPr lang="en-US" altLang="it-IT" sz="1800">
              <a:latin typeface="Times New Roman" panose="02020603050405020304" pitchFamily="18" charset="0"/>
            </a:endParaRPr>
          </a:p>
        </p:txBody>
      </p:sp>
      <p:sp>
        <p:nvSpPr>
          <p:cNvPr id="33796" name="Rectangle 4">
            <a:extLst>
              <a:ext uri="{FF2B5EF4-FFF2-40B4-BE49-F238E27FC236}">
                <a16:creationId xmlns:a16="http://schemas.microsoft.com/office/drawing/2014/main" id="{CEBFCFA0-43B6-6146-4C98-CF6AB441625B}"/>
              </a:ext>
            </a:extLst>
          </p:cNvPr>
          <p:cNvSpPr>
            <a:spLocks noChangeArrowheads="1"/>
          </p:cNvSpPr>
          <p:nvPr/>
        </p:nvSpPr>
        <p:spPr bwMode="auto">
          <a:xfrm>
            <a:off x="2708275"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2</a:t>
            </a:r>
            <a:endParaRPr lang="en-US" altLang="it-IT" sz="1800">
              <a:latin typeface="Times New Roman" panose="02020603050405020304" pitchFamily="18" charset="0"/>
            </a:endParaRPr>
          </a:p>
        </p:txBody>
      </p:sp>
      <p:sp>
        <p:nvSpPr>
          <p:cNvPr id="33797" name="Rectangle 5">
            <a:extLst>
              <a:ext uri="{FF2B5EF4-FFF2-40B4-BE49-F238E27FC236}">
                <a16:creationId xmlns:a16="http://schemas.microsoft.com/office/drawing/2014/main" id="{222A7220-7B06-F9E1-B450-C655739DE18D}"/>
              </a:ext>
            </a:extLst>
          </p:cNvPr>
          <p:cNvSpPr>
            <a:spLocks noChangeArrowheads="1"/>
          </p:cNvSpPr>
          <p:nvPr/>
        </p:nvSpPr>
        <p:spPr bwMode="auto">
          <a:xfrm>
            <a:off x="320040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3</a:t>
            </a:r>
            <a:endParaRPr lang="en-US" altLang="it-IT" sz="1800">
              <a:latin typeface="Times New Roman" panose="02020603050405020304" pitchFamily="18" charset="0"/>
            </a:endParaRPr>
          </a:p>
        </p:txBody>
      </p:sp>
      <p:sp>
        <p:nvSpPr>
          <p:cNvPr id="33798" name="Rectangle 6">
            <a:extLst>
              <a:ext uri="{FF2B5EF4-FFF2-40B4-BE49-F238E27FC236}">
                <a16:creationId xmlns:a16="http://schemas.microsoft.com/office/drawing/2014/main" id="{7CB64B64-E577-C086-3324-A2ACA3FF9F28}"/>
              </a:ext>
            </a:extLst>
          </p:cNvPr>
          <p:cNvSpPr>
            <a:spLocks noChangeArrowheads="1"/>
          </p:cNvSpPr>
          <p:nvPr/>
        </p:nvSpPr>
        <p:spPr bwMode="auto">
          <a:xfrm>
            <a:off x="370205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4</a:t>
            </a:r>
            <a:endParaRPr lang="en-US" altLang="it-IT" sz="1800">
              <a:latin typeface="Times New Roman" panose="02020603050405020304" pitchFamily="18" charset="0"/>
            </a:endParaRPr>
          </a:p>
        </p:txBody>
      </p:sp>
      <p:sp>
        <p:nvSpPr>
          <p:cNvPr id="33799" name="Rectangle 7">
            <a:extLst>
              <a:ext uri="{FF2B5EF4-FFF2-40B4-BE49-F238E27FC236}">
                <a16:creationId xmlns:a16="http://schemas.microsoft.com/office/drawing/2014/main" id="{26EC1745-A500-826B-B6D1-295B5B3E4B2F}"/>
              </a:ext>
            </a:extLst>
          </p:cNvPr>
          <p:cNvSpPr>
            <a:spLocks noChangeArrowheads="1"/>
          </p:cNvSpPr>
          <p:nvPr/>
        </p:nvSpPr>
        <p:spPr bwMode="auto">
          <a:xfrm>
            <a:off x="4140200" y="5535613"/>
            <a:ext cx="2079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solidFill>
                  <a:srgbClr val="FFFFFF"/>
                </a:solidFill>
              </a:rPr>
              <a:t>5</a:t>
            </a:r>
            <a:endParaRPr lang="en-US" altLang="it-IT" sz="1800">
              <a:latin typeface="Times New Roman" panose="02020603050405020304" pitchFamily="18" charset="0"/>
            </a:endParaRPr>
          </a:p>
        </p:txBody>
      </p:sp>
      <p:sp>
        <p:nvSpPr>
          <p:cNvPr id="33800" name="Rectangle 8">
            <a:extLst>
              <a:ext uri="{FF2B5EF4-FFF2-40B4-BE49-F238E27FC236}">
                <a16:creationId xmlns:a16="http://schemas.microsoft.com/office/drawing/2014/main" id="{6E612509-0267-C859-868C-35E98E15547F}"/>
              </a:ext>
            </a:extLst>
          </p:cNvPr>
          <p:cNvSpPr>
            <a:spLocks noChangeArrowheads="1"/>
          </p:cNvSpPr>
          <p:nvPr/>
        </p:nvSpPr>
        <p:spPr bwMode="auto">
          <a:xfrm>
            <a:off x="468630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6</a:t>
            </a:r>
            <a:endParaRPr lang="en-US" altLang="it-IT" sz="1800">
              <a:latin typeface="Times New Roman" panose="02020603050405020304" pitchFamily="18" charset="0"/>
            </a:endParaRPr>
          </a:p>
        </p:txBody>
      </p:sp>
      <p:sp>
        <p:nvSpPr>
          <p:cNvPr id="33801" name="Rectangle 9">
            <a:extLst>
              <a:ext uri="{FF2B5EF4-FFF2-40B4-BE49-F238E27FC236}">
                <a16:creationId xmlns:a16="http://schemas.microsoft.com/office/drawing/2014/main" id="{4FDFB854-B0AC-C269-9ADF-45044EB27D32}"/>
              </a:ext>
            </a:extLst>
          </p:cNvPr>
          <p:cNvSpPr>
            <a:spLocks noChangeArrowheads="1"/>
          </p:cNvSpPr>
          <p:nvPr/>
        </p:nvSpPr>
        <p:spPr bwMode="auto">
          <a:xfrm>
            <a:off x="5189538"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7</a:t>
            </a:r>
            <a:endParaRPr lang="en-US" altLang="it-IT" sz="1800">
              <a:latin typeface="Times New Roman" panose="02020603050405020304" pitchFamily="18" charset="0"/>
            </a:endParaRPr>
          </a:p>
        </p:txBody>
      </p:sp>
      <p:sp>
        <p:nvSpPr>
          <p:cNvPr id="33802" name="Rectangle 10">
            <a:extLst>
              <a:ext uri="{FF2B5EF4-FFF2-40B4-BE49-F238E27FC236}">
                <a16:creationId xmlns:a16="http://schemas.microsoft.com/office/drawing/2014/main" id="{54F17AA5-3290-9E45-1B5B-DE77C1D3D71F}"/>
              </a:ext>
            </a:extLst>
          </p:cNvPr>
          <p:cNvSpPr>
            <a:spLocks noChangeArrowheads="1"/>
          </p:cNvSpPr>
          <p:nvPr/>
        </p:nvSpPr>
        <p:spPr bwMode="auto">
          <a:xfrm>
            <a:off x="5681663"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8</a:t>
            </a:r>
            <a:endParaRPr lang="en-US" altLang="it-IT" sz="1800">
              <a:latin typeface="Times New Roman" panose="02020603050405020304" pitchFamily="18" charset="0"/>
            </a:endParaRPr>
          </a:p>
        </p:txBody>
      </p:sp>
      <p:sp>
        <p:nvSpPr>
          <p:cNvPr id="33803" name="Rectangle 11">
            <a:extLst>
              <a:ext uri="{FF2B5EF4-FFF2-40B4-BE49-F238E27FC236}">
                <a16:creationId xmlns:a16="http://schemas.microsoft.com/office/drawing/2014/main" id="{BB59426D-9512-4441-9FEC-172CF8AAB0F8}"/>
              </a:ext>
            </a:extLst>
          </p:cNvPr>
          <p:cNvSpPr>
            <a:spLocks noChangeArrowheads="1"/>
          </p:cNvSpPr>
          <p:nvPr/>
        </p:nvSpPr>
        <p:spPr bwMode="auto">
          <a:xfrm>
            <a:off x="6183313"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9</a:t>
            </a:r>
            <a:endParaRPr lang="en-US" altLang="it-IT" sz="1800">
              <a:latin typeface="Times New Roman" panose="02020603050405020304" pitchFamily="18" charset="0"/>
            </a:endParaRPr>
          </a:p>
        </p:txBody>
      </p:sp>
      <p:sp>
        <p:nvSpPr>
          <p:cNvPr id="33804" name="Rectangle 12">
            <a:extLst>
              <a:ext uri="{FF2B5EF4-FFF2-40B4-BE49-F238E27FC236}">
                <a16:creationId xmlns:a16="http://schemas.microsoft.com/office/drawing/2014/main" id="{264430FC-F5B8-4EB2-1C4B-8F95B225446A}"/>
              </a:ext>
            </a:extLst>
          </p:cNvPr>
          <p:cNvSpPr>
            <a:spLocks noChangeArrowheads="1"/>
          </p:cNvSpPr>
          <p:nvPr/>
        </p:nvSpPr>
        <p:spPr bwMode="auto">
          <a:xfrm>
            <a:off x="6618288"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10</a:t>
            </a:r>
            <a:endParaRPr lang="en-US" altLang="it-IT" sz="1800">
              <a:latin typeface="Times New Roman" panose="02020603050405020304" pitchFamily="18" charset="0"/>
            </a:endParaRPr>
          </a:p>
        </p:txBody>
      </p:sp>
      <p:sp>
        <p:nvSpPr>
          <p:cNvPr id="33805" name="Rectangle 13">
            <a:extLst>
              <a:ext uri="{FF2B5EF4-FFF2-40B4-BE49-F238E27FC236}">
                <a16:creationId xmlns:a16="http://schemas.microsoft.com/office/drawing/2014/main" id="{5BE8A202-35D8-6F4E-284F-6DC5EC4C529F}"/>
              </a:ext>
            </a:extLst>
          </p:cNvPr>
          <p:cNvSpPr>
            <a:spLocks noChangeArrowheads="1"/>
          </p:cNvSpPr>
          <p:nvPr/>
        </p:nvSpPr>
        <p:spPr bwMode="auto">
          <a:xfrm>
            <a:off x="7126288" y="553561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11</a:t>
            </a:r>
            <a:endParaRPr lang="en-US" altLang="it-IT" sz="1800">
              <a:latin typeface="Times New Roman" panose="02020603050405020304" pitchFamily="18" charset="0"/>
            </a:endParaRPr>
          </a:p>
        </p:txBody>
      </p:sp>
      <p:sp>
        <p:nvSpPr>
          <p:cNvPr id="33806" name="Rectangle 14">
            <a:extLst>
              <a:ext uri="{FF2B5EF4-FFF2-40B4-BE49-F238E27FC236}">
                <a16:creationId xmlns:a16="http://schemas.microsoft.com/office/drawing/2014/main" id="{6200AAA5-517D-B47D-DA20-3A9D45F94961}"/>
              </a:ext>
            </a:extLst>
          </p:cNvPr>
          <p:cNvSpPr>
            <a:spLocks noChangeArrowheads="1"/>
          </p:cNvSpPr>
          <p:nvPr/>
        </p:nvSpPr>
        <p:spPr bwMode="auto">
          <a:xfrm>
            <a:off x="7612063"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12</a:t>
            </a:r>
            <a:endParaRPr lang="en-US" altLang="it-IT" sz="1800">
              <a:latin typeface="Times New Roman" panose="02020603050405020304" pitchFamily="18" charset="0"/>
            </a:endParaRPr>
          </a:p>
        </p:txBody>
      </p:sp>
      <p:sp>
        <p:nvSpPr>
          <p:cNvPr id="33807" name="Rectangle 15">
            <a:extLst>
              <a:ext uri="{FF2B5EF4-FFF2-40B4-BE49-F238E27FC236}">
                <a16:creationId xmlns:a16="http://schemas.microsoft.com/office/drawing/2014/main" id="{96A97D14-F5EC-AC58-2FA9-1D237C3C4E08}"/>
              </a:ext>
            </a:extLst>
          </p:cNvPr>
          <p:cNvSpPr>
            <a:spLocks noChangeArrowheads="1"/>
          </p:cNvSpPr>
          <p:nvPr/>
        </p:nvSpPr>
        <p:spPr bwMode="auto">
          <a:xfrm>
            <a:off x="8113713"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13</a:t>
            </a:r>
            <a:endParaRPr lang="en-US" altLang="it-IT" sz="1800">
              <a:latin typeface="Times New Roman" panose="02020603050405020304" pitchFamily="18" charset="0"/>
            </a:endParaRPr>
          </a:p>
        </p:txBody>
      </p:sp>
      <p:sp>
        <p:nvSpPr>
          <p:cNvPr id="33808" name="Freeform 16">
            <a:extLst>
              <a:ext uri="{FF2B5EF4-FFF2-40B4-BE49-F238E27FC236}">
                <a16:creationId xmlns:a16="http://schemas.microsoft.com/office/drawing/2014/main" id="{0B726C5C-1242-64CA-93C0-6207F91E8CEB}"/>
              </a:ext>
            </a:extLst>
          </p:cNvPr>
          <p:cNvSpPr>
            <a:spLocks/>
          </p:cNvSpPr>
          <p:nvPr/>
        </p:nvSpPr>
        <p:spPr bwMode="auto">
          <a:xfrm>
            <a:off x="1824038" y="2265363"/>
            <a:ext cx="6369050" cy="2932112"/>
          </a:xfrm>
          <a:custGeom>
            <a:avLst/>
            <a:gdLst>
              <a:gd name="T0" fmla="*/ 0 w 8025"/>
              <a:gd name="T1" fmla="*/ 2147483646 h 3694"/>
              <a:gd name="T2" fmla="*/ 2147483646 w 8025"/>
              <a:gd name="T3" fmla="*/ 2147483646 h 3694"/>
              <a:gd name="T4" fmla="*/ 2147483646 w 8025"/>
              <a:gd name="T5" fmla="*/ 2147483646 h 3694"/>
              <a:gd name="T6" fmla="*/ 2147483646 w 8025"/>
              <a:gd name="T7" fmla="*/ 2147483646 h 3694"/>
              <a:gd name="T8" fmla="*/ 2147483646 w 8025"/>
              <a:gd name="T9" fmla="*/ 2147483646 h 3694"/>
              <a:gd name="T10" fmla="*/ 2147483646 w 8025"/>
              <a:gd name="T11" fmla="*/ 2147483646 h 3694"/>
              <a:gd name="T12" fmla="*/ 2147483646 w 8025"/>
              <a:gd name="T13" fmla="*/ 2147483646 h 3694"/>
              <a:gd name="T14" fmla="*/ 2147483646 w 8025"/>
              <a:gd name="T15" fmla="*/ 2147483646 h 3694"/>
              <a:gd name="T16" fmla="*/ 2147483646 w 8025"/>
              <a:gd name="T17" fmla="*/ 2147483646 h 3694"/>
              <a:gd name="T18" fmla="*/ 2147483646 w 8025"/>
              <a:gd name="T19" fmla="*/ 2147483646 h 3694"/>
              <a:gd name="T20" fmla="*/ 2147483646 w 8025"/>
              <a:gd name="T21" fmla="*/ 2147483646 h 3694"/>
              <a:gd name="T22" fmla="*/ 2147483646 w 8025"/>
              <a:gd name="T23" fmla="*/ 2147483646 h 3694"/>
              <a:gd name="T24" fmla="*/ 2147483646 w 8025"/>
              <a:gd name="T25" fmla="*/ 2147483646 h 3694"/>
              <a:gd name="T26" fmla="*/ 2147483646 w 8025"/>
              <a:gd name="T27" fmla="*/ 2147483646 h 3694"/>
              <a:gd name="T28" fmla="*/ 2147483646 w 8025"/>
              <a:gd name="T29" fmla="*/ 2147483646 h 3694"/>
              <a:gd name="T30" fmla="*/ 2147483646 w 8025"/>
              <a:gd name="T31" fmla="*/ 2147483646 h 3694"/>
              <a:gd name="T32" fmla="*/ 2147483646 w 8025"/>
              <a:gd name="T33" fmla="*/ 2147483646 h 3694"/>
              <a:gd name="T34" fmla="*/ 2147483646 w 8025"/>
              <a:gd name="T35" fmla="*/ 0 h 3694"/>
              <a:gd name="T36" fmla="*/ 2147483646 w 8025"/>
              <a:gd name="T37" fmla="*/ 2147483646 h 3694"/>
              <a:gd name="T38" fmla="*/ 2147483646 w 8025"/>
              <a:gd name="T39" fmla="*/ 2147483646 h 3694"/>
              <a:gd name="T40" fmla="*/ 2147483646 w 8025"/>
              <a:gd name="T41" fmla="*/ 2147483646 h 3694"/>
              <a:gd name="T42" fmla="*/ 2147483646 w 8025"/>
              <a:gd name="T43" fmla="*/ 2147483646 h 3694"/>
              <a:gd name="T44" fmla="*/ 2147483646 w 8025"/>
              <a:gd name="T45" fmla="*/ 2147483646 h 3694"/>
              <a:gd name="T46" fmla="*/ 2147483646 w 8025"/>
              <a:gd name="T47" fmla="*/ 2147483646 h 3694"/>
              <a:gd name="T48" fmla="*/ 2147483646 w 8025"/>
              <a:gd name="T49" fmla="*/ 2147483646 h 3694"/>
              <a:gd name="T50" fmla="*/ 2147483646 w 8025"/>
              <a:gd name="T51" fmla="*/ 2147483646 h 3694"/>
              <a:gd name="T52" fmla="*/ 2147483646 w 8025"/>
              <a:gd name="T53" fmla="*/ 2147483646 h 3694"/>
              <a:gd name="T54" fmla="*/ 2147483646 w 8025"/>
              <a:gd name="T55" fmla="*/ 2147483646 h 3694"/>
              <a:gd name="T56" fmla="*/ 2147483646 w 8025"/>
              <a:gd name="T57" fmla="*/ 2147483646 h 3694"/>
              <a:gd name="T58" fmla="*/ 2147483646 w 8025"/>
              <a:gd name="T59" fmla="*/ 2147483646 h 3694"/>
              <a:gd name="T60" fmla="*/ 2147483646 w 8025"/>
              <a:gd name="T61" fmla="*/ 2147483646 h 3694"/>
              <a:gd name="T62" fmla="*/ 2147483646 w 8025"/>
              <a:gd name="T63" fmla="*/ 2147483646 h 3694"/>
              <a:gd name="T64" fmla="*/ 2147483646 w 8025"/>
              <a:gd name="T65" fmla="*/ 2147483646 h 3694"/>
              <a:gd name="T66" fmla="*/ 2147483646 w 8025"/>
              <a:gd name="T67" fmla="*/ 2147483646 h 3694"/>
              <a:gd name="T68" fmla="*/ 2147483646 w 8025"/>
              <a:gd name="T69" fmla="*/ 2147483646 h 3694"/>
              <a:gd name="T70" fmla="*/ 2147483646 w 8025"/>
              <a:gd name="T71" fmla="*/ 2147483646 h 3694"/>
              <a:gd name="T72" fmla="*/ 2147483646 w 8025"/>
              <a:gd name="T73" fmla="*/ 2147483646 h 3694"/>
              <a:gd name="T74" fmla="*/ 2147483646 w 8025"/>
              <a:gd name="T75" fmla="*/ 2147483646 h 3694"/>
              <a:gd name="T76" fmla="*/ 2147483646 w 8025"/>
              <a:gd name="T77" fmla="*/ 2147483646 h 3694"/>
              <a:gd name="T78" fmla="*/ 2147483646 w 8025"/>
              <a:gd name="T79" fmla="*/ 2147483646 h 3694"/>
              <a:gd name="T80" fmla="*/ 2147483646 w 8025"/>
              <a:gd name="T81" fmla="*/ 2147483646 h 3694"/>
              <a:gd name="T82" fmla="*/ 2147483646 w 8025"/>
              <a:gd name="T83" fmla="*/ 2147483646 h 3694"/>
              <a:gd name="T84" fmla="*/ 2147483646 w 8025"/>
              <a:gd name="T85" fmla="*/ 2147483646 h 36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25" h="3694">
                <a:moveTo>
                  <a:pt x="0" y="3604"/>
                </a:moveTo>
                <a:lnTo>
                  <a:pt x="308" y="3568"/>
                </a:lnTo>
                <a:lnTo>
                  <a:pt x="479" y="3546"/>
                </a:lnTo>
                <a:lnTo>
                  <a:pt x="615" y="3511"/>
                </a:lnTo>
                <a:lnTo>
                  <a:pt x="751" y="3453"/>
                </a:lnTo>
                <a:lnTo>
                  <a:pt x="925" y="3357"/>
                </a:lnTo>
                <a:lnTo>
                  <a:pt x="1017" y="3299"/>
                </a:lnTo>
                <a:lnTo>
                  <a:pt x="1096" y="3233"/>
                </a:lnTo>
                <a:lnTo>
                  <a:pt x="1165" y="3152"/>
                </a:lnTo>
                <a:lnTo>
                  <a:pt x="1232" y="3045"/>
                </a:lnTo>
                <a:lnTo>
                  <a:pt x="1368" y="2723"/>
                </a:lnTo>
                <a:lnTo>
                  <a:pt x="1542" y="2194"/>
                </a:lnTo>
                <a:lnTo>
                  <a:pt x="1850" y="1255"/>
                </a:lnTo>
                <a:lnTo>
                  <a:pt x="2161" y="500"/>
                </a:lnTo>
                <a:lnTo>
                  <a:pt x="2331" y="146"/>
                </a:lnTo>
                <a:lnTo>
                  <a:pt x="2401" y="50"/>
                </a:lnTo>
                <a:lnTo>
                  <a:pt x="2468" y="4"/>
                </a:lnTo>
                <a:lnTo>
                  <a:pt x="2499" y="0"/>
                </a:lnTo>
                <a:lnTo>
                  <a:pt x="2532" y="9"/>
                </a:lnTo>
                <a:lnTo>
                  <a:pt x="2604" y="65"/>
                </a:lnTo>
                <a:lnTo>
                  <a:pt x="2683" y="169"/>
                </a:lnTo>
                <a:lnTo>
                  <a:pt x="2778" y="323"/>
                </a:lnTo>
                <a:lnTo>
                  <a:pt x="2949" y="628"/>
                </a:lnTo>
                <a:lnTo>
                  <a:pt x="3085" y="911"/>
                </a:lnTo>
                <a:lnTo>
                  <a:pt x="3221" y="1249"/>
                </a:lnTo>
                <a:lnTo>
                  <a:pt x="3395" y="1734"/>
                </a:lnTo>
                <a:lnTo>
                  <a:pt x="3567" y="2208"/>
                </a:lnTo>
                <a:lnTo>
                  <a:pt x="3703" y="2524"/>
                </a:lnTo>
                <a:lnTo>
                  <a:pt x="3840" y="2751"/>
                </a:lnTo>
                <a:lnTo>
                  <a:pt x="4014" y="2969"/>
                </a:lnTo>
                <a:lnTo>
                  <a:pt x="4184" y="3157"/>
                </a:lnTo>
                <a:lnTo>
                  <a:pt x="4320" y="3284"/>
                </a:lnTo>
                <a:lnTo>
                  <a:pt x="4457" y="3375"/>
                </a:lnTo>
                <a:lnTo>
                  <a:pt x="4631" y="3462"/>
                </a:lnTo>
                <a:lnTo>
                  <a:pt x="4938" y="3585"/>
                </a:lnTo>
                <a:lnTo>
                  <a:pt x="5247" y="3639"/>
                </a:lnTo>
                <a:lnTo>
                  <a:pt x="5554" y="3666"/>
                </a:lnTo>
                <a:lnTo>
                  <a:pt x="5864" y="3673"/>
                </a:lnTo>
                <a:lnTo>
                  <a:pt x="6482" y="3673"/>
                </a:lnTo>
                <a:lnTo>
                  <a:pt x="6789" y="3673"/>
                </a:lnTo>
                <a:lnTo>
                  <a:pt x="7100" y="3681"/>
                </a:lnTo>
                <a:lnTo>
                  <a:pt x="7717" y="3692"/>
                </a:lnTo>
                <a:lnTo>
                  <a:pt x="8025" y="3694"/>
                </a:lnTo>
              </a:path>
            </a:pathLst>
          </a:custGeom>
          <a:noFill/>
          <a:ln w="555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9" name="Line 17">
            <a:extLst>
              <a:ext uri="{FF2B5EF4-FFF2-40B4-BE49-F238E27FC236}">
                <a16:creationId xmlns:a16="http://schemas.microsoft.com/office/drawing/2014/main" id="{952320B1-FA00-4DBE-23CD-1312678C246B}"/>
              </a:ext>
            </a:extLst>
          </p:cNvPr>
          <p:cNvSpPr>
            <a:spLocks noChangeShapeType="1"/>
          </p:cNvSpPr>
          <p:nvPr/>
        </p:nvSpPr>
        <p:spPr bwMode="auto">
          <a:xfrm flipV="1">
            <a:off x="17192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0" name="Line 18">
            <a:extLst>
              <a:ext uri="{FF2B5EF4-FFF2-40B4-BE49-F238E27FC236}">
                <a16:creationId xmlns:a16="http://schemas.microsoft.com/office/drawing/2014/main" id="{DFBDBCB3-5A15-7618-031D-F8C9843016D1}"/>
              </a:ext>
            </a:extLst>
          </p:cNvPr>
          <p:cNvSpPr>
            <a:spLocks noChangeShapeType="1"/>
          </p:cNvSpPr>
          <p:nvPr/>
        </p:nvSpPr>
        <p:spPr bwMode="auto">
          <a:xfrm flipV="1">
            <a:off x="22145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1" name="Line 19">
            <a:extLst>
              <a:ext uri="{FF2B5EF4-FFF2-40B4-BE49-F238E27FC236}">
                <a16:creationId xmlns:a16="http://schemas.microsoft.com/office/drawing/2014/main" id="{A7EB0BFC-E3D2-69AD-6938-2950BA104B09}"/>
              </a:ext>
            </a:extLst>
          </p:cNvPr>
          <p:cNvSpPr>
            <a:spLocks noChangeShapeType="1"/>
          </p:cNvSpPr>
          <p:nvPr/>
        </p:nvSpPr>
        <p:spPr bwMode="auto">
          <a:xfrm flipV="1">
            <a:off x="27225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2" name="Line 20">
            <a:extLst>
              <a:ext uri="{FF2B5EF4-FFF2-40B4-BE49-F238E27FC236}">
                <a16:creationId xmlns:a16="http://schemas.microsoft.com/office/drawing/2014/main" id="{24D8CC59-57FB-75F5-F2FF-D0AACCE6CE7F}"/>
              </a:ext>
            </a:extLst>
          </p:cNvPr>
          <p:cNvSpPr>
            <a:spLocks noChangeShapeType="1"/>
          </p:cNvSpPr>
          <p:nvPr/>
        </p:nvSpPr>
        <p:spPr bwMode="auto">
          <a:xfrm flipV="1">
            <a:off x="322262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3" name="Line 21">
            <a:extLst>
              <a:ext uri="{FF2B5EF4-FFF2-40B4-BE49-F238E27FC236}">
                <a16:creationId xmlns:a16="http://schemas.microsoft.com/office/drawing/2014/main" id="{ADE84419-3FF2-D012-8255-8AD168D9D23F}"/>
              </a:ext>
            </a:extLst>
          </p:cNvPr>
          <p:cNvSpPr>
            <a:spLocks noChangeShapeType="1"/>
          </p:cNvSpPr>
          <p:nvPr/>
        </p:nvSpPr>
        <p:spPr bwMode="auto">
          <a:xfrm flipV="1">
            <a:off x="371951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4" name="Line 22">
            <a:extLst>
              <a:ext uri="{FF2B5EF4-FFF2-40B4-BE49-F238E27FC236}">
                <a16:creationId xmlns:a16="http://schemas.microsoft.com/office/drawing/2014/main" id="{BF7A5728-C022-CE6C-4CCB-095C3F3E1FB5}"/>
              </a:ext>
            </a:extLst>
          </p:cNvPr>
          <p:cNvSpPr>
            <a:spLocks noChangeShapeType="1"/>
          </p:cNvSpPr>
          <p:nvPr/>
        </p:nvSpPr>
        <p:spPr bwMode="auto">
          <a:xfrm flipV="1">
            <a:off x="421481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5" name="Line 23">
            <a:extLst>
              <a:ext uri="{FF2B5EF4-FFF2-40B4-BE49-F238E27FC236}">
                <a16:creationId xmlns:a16="http://schemas.microsoft.com/office/drawing/2014/main" id="{F74F62E0-D256-89CB-F4EE-048D792AFA2F}"/>
              </a:ext>
            </a:extLst>
          </p:cNvPr>
          <p:cNvSpPr>
            <a:spLocks noChangeShapeType="1"/>
          </p:cNvSpPr>
          <p:nvPr/>
        </p:nvSpPr>
        <p:spPr bwMode="auto">
          <a:xfrm flipV="1">
            <a:off x="471328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6" name="Line 24">
            <a:extLst>
              <a:ext uri="{FF2B5EF4-FFF2-40B4-BE49-F238E27FC236}">
                <a16:creationId xmlns:a16="http://schemas.microsoft.com/office/drawing/2014/main" id="{BC90978E-DEC6-69F0-9119-4B22F595226B}"/>
              </a:ext>
            </a:extLst>
          </p:cNvPr>
          <p:cNvSpPr>
            <a:spLocks noChangeShapeType="1"/>
          </p:cNvSpPr>
          <p:nvPr/>
        </p:nvSpPr>
        <p:spPr bwMode="auto">
          <a:xfrm flipV="1">
            <a:off x="521017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7" name="Line 25">
            <a:extLst>
              <a:ext uri="{FF2B5EF4-FFF2-40B4-BE49-F238E27FC236}">
                <a16:creationId xmlns:a16="http://schemas.microsoft.com/office/drawing/2014/main" id="{3CD99C5C-04B5-19D5-C81B-7942DDF1DD31}"/>
              </a:ext>
            </a:extLst>
          </p:cNvPr>
          <p:cNvSpPr>
            <a:spLocks noChangeShapeType="1"/>
          </p:cNvSpPr>
          <p:nvPr/>
        </p:nvSpPr>
        <p:spPr bwMode="auto">
          <a:xfrm flipV="1">
            <a:off x="570547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8" name="Line 26">
            <a:extLst>
              <a:ext uri="{FF2B5EF4-FFF2-40B4-BE49-F238E27FC236}">
                <a16:creationId xmlns:a16="http://schemas.microsoft.com/office/drawing/2014/main" id="{6747E1FD-FDAD-76CC-E5C4-DEE46ED91F12}"/>
              </a:ext>
            </a:extLst>
          </p:cNvPr>
          <p:cNvSpPr>
            <a:spLocks noChangeShapeType="1"/>
          </p:cNvSpPr>
          <p:nvPr/>
        </p:nvSpPr>
        <p:spPr bwMode="auto">
          <a:xfrm flipV="1">
            <a:off x="620236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9" name="Line 27">
            <a:extLst>
              <a:ext uri="{FF2B5EF4-FFF2-40B4-BE49-F238E27FC236}">
                <a16:creationId xmlns:a16="http://schemas.microsoft.com/office/drawing/2014/main" id="{3182C8FC-309F-57FA-15F7-962F6A55D24E}"/>
              </a:ext>
            </a:extLst>
          </p:cNvPr>
          <p:cNvSpPr>
            <a:spLocks noChangeShapeType="1"/>
          </p:cNvSpPr>
          <p:nvPr/>
        </p:nvSpPr>
        <p:spPr bwMode="auto">
          <a:xfrm flipV="1">
            <a:off x="6699250"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0" name="Line 28">
            <a:extLst>
              <a:ext uri="{FF2B5EF4-FFF2-40B4-BE49-F238E27FC236}">
                <a16:creationId xmlns:a16="http://schemas.microsoft.com/office/drawing/2014/main" id="{41420813-9ACD-1CDB-135C-35882CB64F5C}"/>
              </a:ext>
            </a:extLst>
          </p:cNvPr>
          <p:cNvSpPr>
            <a:spLocks noChangeShapeType="1"/>
          </p:cNvSpPr>
          <p:nvPr/>
        </p:nvSpPr>
        <p:spPr bwMode="auto">
          <a:xfrm flipV="1">
            <a:off x="71961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1" name="Line 29">
            <a:extLst>
              <a:ext uri="{FF2B5EF4-FFF2-40B4-BE49-F238E27FC236}">
                <a16:creationId xmlns:a16="http://schemas.microsoft.com/office/drawing/2014/main" id="{2C0361DE-B2EE-D30C-C850-74AB1F918944}"/>
              </a:ext>
            </a:extLst>
          </p:cNvPr>
          <p:cNvSpPr>
            <a:spLocks noChangeShapeType="1"/>
          </p:cNvSpPr>
          <p:nvPr/>
        </p:nvSpPr>
        <p:spPr bwMode="auto">
          <a:xfrm flipV="1">
            <a:off x="76914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2" name="Line 30">
            <a:extLst>
              <a:ext uri="{FF2B5EF4-FFF2-40B4-BE49-F238E27FC236}">
                <a16:creationId xmlns:a16="http://schemas.microsoft.com/office/drawing/2014/main" id="{4D7516A1-A0A2-9B22-1F68-62D8B58D7409}"/>
              </a:ext>
            </a:extLst>
          </p:cNvPr>
          <p:cNvSpPr>
            <a:spLocks noChangeShapeType="1"/>
          </p:cNvSpPr>
          <p:nvPr/>
        </p:nvSpPr>
        <p:spPr bwMode="auto">
          <a:xfrm flipV="1">
            <a:off x="81867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3" name="Line 31">
            <a:extLst>
              <a:ext uri="{FF2B5EF4-FFF2-40B4-BE49-F238E27FC236}">
                <a16:creationId xmlns:a16="http://schemas.microsoft.com/office/drawing/2014/main" id="{27B3AFDF-8FAF-1F62-BC3B-5BD4559816D9}"/>
              </a:ext>
            </a:extLst>
          </p:cNvPr>
          <p:cNvSpPr>
            <a:spLocks noChangeShapeType="1"/>
          </p:cNvSpPr>
          <p:nvPr/>
        </p:nvSpPr>
        <p:spPr bwMode="auto">
          <a:xfrm>
            <a:off x="1109663" y="4900613"/>
            <a:ext cx="109537" cy="1587"/>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4" name="Line 32">
            <a:extLst>
              <a:ext uri="{FF2B5EF4-FFF2-40B4-BE49-F238E27FC236}">
                <a16:creationId xmlns:a16="http://schemas.microsoft.com/office/drawing/2014/main" id="{2B1D5E4A-47BC-5188-86F6-66BAD19609E0}"/>
              </a:ext>
            </a:extLst>
          </p:cNvPr>
          <p:cNvSpPr>
            <a:spLocks noChangeShapeType="1"/>
          </p:cNvSpPr>
          <p:nvPr/>
        </p:nvSpPr>
        <p:spPr bwMode="auto">
          <a:xfrm>
            <a:off x="1109663" y="4340225"/>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5" name="Line 33">
            <a:extLst>
              <a:ext uri="{FF2B5EF4-FFF2-40B4-BE49-F238E27FC236}">
                <a16:creationId xmlns:a16="http://schemas.microsoft.com/office/drawing/2014/main" id="{422D9F2F-2197-81B1-FBDA-D8B3C8BB94EA}"/>
              </a:ext>
            </a:extLst>
          </p:cNvPr>
          <p:cNvSpPr>
            <a:spLocks noChangeShapeType="1"/>
          </p:cNvSpPr>
          <p:nvPr/>
        </p:nvSpPr>
        <p:spPr bwMode="auto">
          <a:xfrm>
            <a:off x="1109663" y="3781425"/>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6" name="Line 34">
            <a:extLst>
              <a:ext uri="{FF2B5EF4-FFF2-40B4-BE49-F238E27FC236}">
                <a16:creationId xmlns:a16="http://schemas.microsoft.com/office/drawing/2014/main" id="{0A864FA9-9A65-C45C-7FA8-85A015170A3C}"/>
              </a:ext>
            </a:extLst>
          </p:cNvPr>
          <p:cNvSpPr>
            <a:spLocks noChangeShapeType="1"/>
          </p:cNvSpPr>
          <p:nvPr/>
        </p:nvSpPr>
        <p:spPr bwMode="auto">
          <a:xfrm>
            <a:off x="1109663" y="3221038"/>
            <a:ext cx="109537" cy="1587"/>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7" name="Line 35">
            <a:extLst>
              <a:ext uri="{FF2B5EF4-FFF2-40B4-BE49-F238E27FC236}">
                <a16:creationId xmlns:a16="http://schemas.microsoft.com/office/drawing/2014/main" id="{C63FC4D6-6A3C-D9A1-DD2B-834AC2FC7172}"/>
              </a:ext>
            </a:extLst>
          </p:cNvPr>
          <p:cNvSpPr>
            <a:spLocks noChangeShapeType="1"/>
          </p:cNvSpPr>
          <p:nvPr/>
        </p:nvSpPr>
        <p:spPr bwMode="auto">
          <a:xfrm>
            <a:off x="1109663" y="266065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8" name="Line 36">
            <a:extLst>
              <a:ext uri="{FF2B5EF4-FFF2-40B4-BE49-F238E27FC236}">
                <a16:creationId xmlns:a16="http://schemas.microsoft.com/office/drawing/2014/main" id="{8E6F9124-6813-B0B5-1ECC-EC676BB9580B}"/>
              </a:ext>
            </a:extLst>
          </p:cNvPr>
          <p:cNvSpPr>
            <a:spLocks noChangeShapeType="1"/>
          </p:cNvSpPr>
          <p:nvPr/>
        </p:nvSpPr>
        <p:spPr bwMode="auto">
          <a:xfrm>
            <a:off x="1109663" y="210185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9" name="Freeform 37">
            <a:extLst>
              <a:ext uri="{FF2B5EF4-FFF2-40B4-BE49-F238E27FC236}">
                <a16:creationId xmlns:a16="http://schemas.microsoft.com/office/drawing/2014/main" id="{0B5A8D0E-A153-1735-8E47-5297B63539AC}"/>
              </a:ext>
            </a:extLst>
          </p:cNvPr>
          <p:cNvSpPr>
            <a:spLocks/>
          </p:cNvSpPr>
          <p:nvPr/>
        </p:nvSpPr>
        <p:spPr bwMode="auto">
          <a:xfrm>
            <a:off x="1104900" y="1539875"/>
            <a:ext cx="7140575" cy="3922713"/>
          </a:xfrm>
          <a:custGeom>
            <a:avLst/>
            <a:gdLst>
              <a:gd name="T0" fmla="*/ 0 w 8996"/>
              <a:gd name="T1" fmla="*/ 0 h 4941"/>
              <a:gd name="T2" fmla="*/ 0 w 8996"/>
              <a:gd name="T3" fmla="*/ 2147483646 h 4941"/>
              <a:gd name="T4" fmla="*/ 2147483646 w 8996"/>
              <a:gd name="T5" fmla="*/ 2147483646 h 4941"/>
              <a:gd name="T6" fmla="*/ 0 60000 65536"/>
              <a:gd name="T7" fmla="*/ 0 60000 65536"/>
              <a:gd name="T8" fmla="*/ 0 60000 65536"/>
            </a:gdLst>
            <a:ahLst/>
            <a:cxnLst>
              <a:cxn ang="T6">
                <a:pos x="T0" y="T1"/>
              </a:cxn>
              <a:cxn ang="T7">
                <a:pos x="T2" y="T3"/>
              </a:cxn>
              <a:cxn ang="T8">
                <a:pos x="T4" y="T5"/>
              </a:cxn>
            </a:cxnLst>
            <a:rect l="0" t="0" r="r" b="b"/>
            <a:pathLst>
              <a:path w="8996" h="4941">
                <a:moveTo>
                  <a:pt x="0" y="0"/>
                </a:moveTo>
                <a:lnTo>
                  <a:pt x="0" y="4941"/>
                </a:lnTo>
                <a:lnTo>
                  <a:pt x="8996" y="4941"/>
                </a:lnTo>
              </a:path>
            </a:pathLst>
          </a:custGeom>
          <a:noFill/>
          <a:ln w="555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30" name="Rectangle 38">
            <a:extLst>
              <a:ext uri="{FF2B5EF4-FFF2-40B4-BE49-F238E27FC236}">
                <a16:creationId xmlns:a16="http://schemas.microsoft.com/office/drawing/2014/main" id="{58383E2C-A9AC-7140-4918-0F17425B26B0}"/>
              </a:ext>
            </a:extLst>
          </p:cNvPr>
          <p:cNvSpPr>
            <a:spLocks noChangeArrowheads="1"/>
          </p:cNvSpPr>
          <p:nvPr/>
        </p:nvSpPr>
        <p:spPr bwMode="auto">
          <a:xfrm>
            <a:off x="7191375" y="6019800"/>
            <a:ext cx="59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Week</a:t>
            </a:r>
            <a:endParaRPr lang="en-US" altLang="it-IT" sz="1800">
              <a:latin typeface="Times New Roman" panose="02020603050405020304" pitchFamily="18" charset="0"/>
            </a:endParaRPr>
          </a:p>
        </p:txBody>
      </p:sp>
      <p:sp>
        <p:nvSpPr>
          <p:cNvPr id="33831" name="Rectangle 39">
            <a:extLst>
              <a:ext uri="{FF2B5EF4-FFF2-40B4-BE49-F238E27FC236}">
                <a16:creationId xmlns:a16="http://schemas.microsoft.com/office/drawing/2014/main" id="{9F21A9CF-1A58-9B8A-A1CD-4E5F92E6B8E0}"/>
              </a:ext>
            </a:extLst>
          </p:cNvPr>
          <p:cNvSpPr>
            <a:spLocks noChangeArrowheads="1"/>
          </p:cNvSpPr>
          <p:nvPr/>
        </p:nvSpPr>
        <p:spPr bwMode="auto">
          <a:xfrm rot="16200000" flipH="1">
            <a:off x="98425" y="3595688"/>
            <a:ext cx="1525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Response</a:t>
            </a:r>
            <a:endParaRPr lang="en-US" altLang="it-IT" sz="1800">
              <a:latin typeface="Times New Roman" panose="02020603050405020304" pitchFamily="18" charset="0"/>
            </a:endParaRPr>
          </a:p>
        </p:txBody>
      </p:sp>
      <p:sp>
        <p:nvSpPr>
          <p:cNvPr id="33832" name="Line 40">
            <a:extLst>
              <a:ext uri="{FF2B5EF4-FFF2-40B4-BE49-F238E27FC236}">
                <a16:creationId xmlns:a16="http://schemas.microsoft.com/office/drawing/2014/main" id="{8C79355D-A6B7-3131-66E0-4C19DB53A9D4}"/>
              </a:ext>
            </a:extLst>
          </p:cNvPr>
          <p:cNvSpPr>
            <a:spLocks noChangeShapeType="1"/>
          </p:cNvSpPr>
          <p:nvPr/>
        </p:nvSpPr>
        <p:spPr bwMode="auto">
          <a:xfrm flipV="1">
            <a:off x="2873375" y="2049463"/>
            <a:ext cx="5262563" cy="3398837"/>
          </a:xfrm>
          <a:prstGeom prst="line">
            <a:avLst/>
          </a:prstGeom>
          <a:noFill/>
          <a:ln w="55563">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3" name="Line 41">
            <a:extLst>
              <a:ext uri="{FF2B5EF4-FFF2-40B4-BE49-F238E27FC236}">
                <a16:creationId xmlns:a16="http://schemas.microsoft.com/office/drawing/2014/main" id="{75B8FCC0-431A-7EA2-26B0-DDE7437B3C50}"/>
              </a:ext>
            </a:extLst>
          </p:cNvPr>
          <p:cNvSpPr>
            <a:spLocks noChangeShapeType="1"/>
          </p:cNvSpPr>
          <p:nvPr/>
        </p:nvSpPr>
        <p:spPr bwMode="auto">
          <a:xfrm flipV="1">
            <a:off x="2989263" y="5383213"/>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4" name="Line 42">
            <a:extLst>
              <a:ext uri="{FF2B5EF4-FFF2-40B4-BE49-F238E27FC236}">
                <a16:creationId xmlns:a16="http://schemas.microsoft.com/office/drawing/2014/main" id="{04133E36-D30D-114D-5AE1-D12C00AFEECE}"/>
              </a:ext>
            </a:extLst>
          </p:cNvPr>
          <p:cNvSpPr>
            <a:spLocks noChangeShapeType="1"/>
          </p:cNvSpPr>
          <p:nvPr/>
        </p:nvSpPr>
        <p:spPr bwMode="auto">
          <a:xfrm flipV="1">
            <a:off x="3105150" y="5330825"/>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5" name="Line 43">
            <a:extLst>
              <a:ext uri="{FF2B5EF4-FFF2-40B4-BE49-F238E27FC236}">
                <a16:creationId xmlns:a16="http://schemas.microsoft.com/office/drawing/2014/main" id="{3D6DD75F-10D5-C24E-306A-13E141A15E95}"/>
              </a:ext>
            </a:extLst>
          </p:cNvPr>
          <p:cNvSpPr>
            <a:spLocks noChangeShapeType="1"/>
          </p:cNvSpPr>
          <p:nvPr/>
        </p:nvSpPr>
        <p:spPr bwMode="auto">
          <a:xfrm flipV="1">
            <a:off x="3219450" y="5278438"/>
            <a:ext cx="30163" cy="142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6" name="Line 44">
            <a:extLst>
              <a:ext uri="{FF2B5EF4-FFF2-40B4-BE49-F238E27FC236}">
                <a16:creationId xmlns:a16="http://schemas.microsoft.com/office/drawing/2014/main" id="{19F74AC4-569E-CDE1-FBA3-67C2A523F492}"/>
              </a:ext>
            </a:extLst>
          </p:cNvPr>
          <p:cNvSpPr>
            <a:spLocks noChangeShapeType="1"/>
          </p:cNvSpPr>
          <p:nvPr/>
        </p:nvSpPr>
        <p:spPr bwMode="auto">
          <a:xfrm flipV="1">
            <a:off x="3335338" y="5226050"/>
            <a:ext cx="30162"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7" name="Line 45">
            <a:extLst>
              <a:ext uri="{FF2B5EF4-FFF2-40B4-BE49-F238E27FC236}">
                <a16:creationId xmlns:a16="http://schemas.microsoft.com/office/drawing/2014/main" id="{A6642A93-61B5-0630-006E-9A986157B0AA}"/>
              </a:ext>
            </a:extLst>
          </p:cNvPr>
          <p:cNvSpPr>
            <a:spLocks noChangeShapeType="1"/>
          </p:cNvSpPr>
          <p:nvPr/>
        </p:nvSpPr>
        <p:spPr bwMode="auto">
          <a:xfrm flipV="1">
            <a:off x="3451225" y="5173663"/>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8" name="Line 46">
            <a:extLst>
              <a:ext uri="{FF2B5EF4-FFF2-40B4-BE49-F238E27FC236}">
                <a16:creationId xmlns:a16="http://schemas.microsoft.com/office/drawing/2014/main" id="{9D31A7C5-10D9-3C76-09B6-6E6101E43DD2}"/>
              </a:ext>
            </a:extLst>
          </p:cNvPr>
          <p:cNvSpPr>
            <a:spLocks noChangeShapeType="1"/>
          </p:cNvSpPr>
          <p:nvPr/>
        </p:nvSpPr>
        <p:spPr bwMode="auto">
          <a:xfrm flipV="1">
            <a:off x="3567113" y="5121275"/>
            <a:ext cx="28575" cy="12700"/>
          </a:xfrm>
          <a:prstGeom prst="line">
            <a:avLst/>
          </a:prstGeom>
          <a:noFill/>
          <a:ln w="55563">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9" name="Line 47">
            <a:extLst>
              <a:ext uri="{FF2B5EF4-FFF2-40B4-BE49-F238E27FC236}">
                <a16:creationId xmlns:a16="http://schemas.microsoft.com/office/drawing/2014/main" id="{C45682F9-822B-F2AF-FA7A-A7032BD3797E}"/>
              </a:ext>
            </a:extLst>
          </p:cNvPr>
          <p:cNvSpPr>
            <a:spLocks noChangeShapeType="1"/>
          </p:cNvSpPr>
          <p:nvPr/>
        </p:nvSpPr>
        <p:spPr bwMode="auto">
          <a:xfrm flipV="1">
            <a:off x="3683000" y="5068888"/>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0" name="Freeform 48">
            <a:extLst>
              <a:ext uri="{FF2B5EF4-FFF2-40B4-BE49-F238E27FC236}">
                <a16:creationId xmlns:a16="http://schemas.microsoft.com/office/drawing/2014/main" id="{997E791F-D8C5-8614-8AD6-F2C7A2E4FA05}"/>
              </a:ext>
            </a:extLst>
          </p:cNvPr>
          <p:cNvSpPr>
            <a:spLocks/>
          </p:cNvSpPr>
          <p:nvPr/>
        </p:nvSpPr>
        <p:spPr bwMode="auto">
          <a:xfrm flipV="1">
            <a:off x="3798888" y="5014913"/>
            <a:ext cx="31750" cy="14287"/>
          </a:xfrm>
          <a:custGeom>
            <a:avLst/>
            <a:gdLst>
              <a:gd name="T0" fmla="*/ 0 w 34"/>
              <a:gd name="T1" fmla="*/ 0 h 15"/>
              <a:gd name="T2" fmla="*/ 2147483646 w 34"/>
              <a:gd name="T3" fmla="*/ 2147483646 h 15"/>
              <a:gd name="T4" fmla="*/ 2147483646 w 34"/>
              <a:gd name="T5" fmla="*/ 2147483646 h 15"/>
              <a:gd name="T6" fmla="*/ 0 60000 65536"/>
              <a:gd name="T7" fmla="*/ 0 60000 65536"/>
              <a:gd name="T8" fmla="*/ 0 60000 65536"/>
            </a:gdLst>
            <a:ahLst/>
            <a:cxnLst>
              <a:cxn ang="T6">
                <a:pos x="T0" y="T1"/>
              </a:cxn>
              <a:cxn ang="T7">
                <a:pos x="T2" y="T3"/>
              </a:cxn>
              <a:cxn ang="T8">
                <a:pos x="T4" y="T5"/>
              </a:cxn>
            </a:cxnLst>
            <a:rect l="0" t="0" r="r" b="b"/>
            <a:pathLst>
              <a:path w="34" h="15">
                <a:moveTo>
                  <a:pt x="0" y="0"/>
                </a:moveTo>
                <a:lnTo>
                  <a:pt x="31" y="14"/>
                </a:lnTo>
                <a:lnTo>
                  <a:pt x="34" y="15"/>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41" name="Line 49">
            <a:extLst>
              <a:ext uri="{FF2B5EF4-FFF2-40B4-BE49-F238E27FC236}">
                <a16:creationId xmlns:a16="http://schemas.microsoft.com/office/drawing/2014/main" id="{DCD56E42-8017-9BA3-44A6-C0656974D0B4}"/>
              </a:ext>
            </a:extLst>
          </p:cNvPr>
          <p:cNvSpPr>
            <a:spLocks noChangeShapeType="1"/>
          </p:cNvSpPr>
          <p:nvPr/>
        </p:nvSpPr>
        <p:spPr bwMode="auto">
          <a:xfrm flipV="1">
            <a:off x="3914775" y="4962525"/>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2" name="Line 50">
            <a:extLst>
              <a:ext uri="{FF2B5EF4-FFF2-40B4-BE49-F238E27FC236}">
                <a16:creationId xmlns:a16="http://schemas.microsoft.com/office/drawing/2014/main" id="{3B30F3DB-4CDE-A43F-C1A4-10D1FB1C1B9C}"/>
              </a:ext>
            </a:extLst>
          </p:cNvPr>
          <p:cNvSpPr>
            <a:spLocks noChangeShapeType="1"/>
          </p:cNvSpPr>
          <p:nvPr/>
        </p:nvSpPr>
        <p:spPr bwMode="auto">
          <a:xfrm flipV="1">
            <a:off x="4030663" y="4908550"/>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3" name="Line 51">
            <a:extLst>
              <a:ext uri="{FF2B5EF4-FFF2-40B4-BE49-F238E27FC236}">
                <a16:creationId xmlns:a16="http://schemas.microsoft.com/office/drawing/2014/main" id="{D0C43F4F-C141-54B9-4EB3-DA2EEEB6ED63}"/>
              </a:ext>
            </a:extLst>
          </p:cNvPr>
          <p:cNvSpPr>
            <a:spLocks noChangeShapeType="1"/>
          </p:cNvSpPr>
          <p:nvPr/>
        </p:nvSpPr>
        <p:spPr bwMode="auto">
          <a:xfrm flipV="1">
            <a:off x="4146550" y="4854575"/>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4" name="Line 52">
            <a:extLst>
              <a:ext uri="{FF2B5EF4-FFF2-40B4-BE49-F238E27FC236}">
                <a16:creationId xmlns:a16="http://schemas.microsoft.com/office/drawing/2014/main" id="{E30E8A15-790B-EA25-353A-89DEC4EDC445}"/>
              </a:ext>
            </a:extLst>
          </p:cNvPr>
          <p:cNvSpPr>
            <a:spLocks noChangeShapeType="1"/>
          </p:cNvSpPr>
          <p:nvPr/>
        </p:nvSpPr>
        <p:spPr bwMode="auto">
          <a:xfrm flipV="1">
            <a:off x="4260850" y="4802188"/>
            <a:ext cx="30163"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5" name="Line 53">
            <a:extLst>
              <a:ext uri="{FF2B5EF4-FFF2-40B4-BE49-F238E27FC236}">
                <a16:creationId xmlns:a16="http://schemas.microsoft.com/office/drawing/2014/main" id="{532B63D9-341F-BD00-00E3-0B35A459F08C}"/>
              </a:ext>
            </a:extLst>
          </p:cNvPr>
          <p:cNvSpPr>
            <a:spLocks noChangeShapeType="1"/>
          </p:cNvSpPr>
          <p:nvPr/>
        </p:nvSpPr>
        <p:spPr bwMode="auto">
          <a:xfrm flipV="1">
            <a:off x="4376738" y="4746625"/>
            <a:ext cx="30162"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6" name="Line 54">
            <a:extLst>
              <a:ext uri="{FF2B5EF4-FFF2-40B4-BE49-F238E27FC236}">
                <a16:creationId xmlns:a16="http://schemas.microsoft.com/office/drawing/2014/main" id="{FC0A0836-91F4-76AF-94C7-805831698B45}"/>
              </a:ext>
            </a:extLst>
          </p:cNvPr>
          <p:cNvSpPr>
            <a:spLocks noChangeShapeType="1"/>
          </p:cNvSpPr>
          <p:nvPr/>
        </p:nvSpPr>
        <p:spPr bwMode="auto">
          <a:xfrm flipV="1">
            <a:off x="4492625" y="4686300"/>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7" name="Line 55">
            <a:extLst>
              <a:ext uri="{FF2B5EF4-FFF2-40B4-BE49-F238E27FC236}">
                <a16:creationId xmlns:a16="http://schemas.microsoft.com/office/drawing/2014/main" id="{4A22899A-410C-D82F-7497-40662A9B8024}"/>
              </a:ext>
            </a:extLst>
          </p:cNvPr>
          <p:cNvSpPr>
            <a:spLocks noChangeShapeType="1"/>
          </p:cNvSpPr>
          <p:nvPr/>
        </p:nvSpPr>
        <p:spPr bwMode="auto">
          <a:xfrm flipV="1">
            <a:off x="4608513" y="4625975"/>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8" name="Freeform 56">
            <a:extLst>
              <a:ext uri="{FF2B5EF4-FFF2-40B4-BE49-F238E27FC236}">
                <a16:creationId xmlns:a16="http://schemas.microsoft.com/office/drawing/2014/main" id="{B0681DC9-2220-AF33-1BBD-9F6EC8AFA5C2}"/>
              </a:ext>
            </a:extLst>
          </p:cNvPr>
          <p:cNvSpPr>
            <a:spLocks/>
          </p:cNvSpPr>
          <p:nvPr/>
        </p:nvSpPr>
        <p:spPr bwMode="auto">
          <a:xfrm flipV="1">
            <a:off x="4724400" y="4576763"/>
            <a:ext cx="7938" cy="3175"/>
          </a:xfrm>
          <a:custGeom>
            <a:avLst/>
            <a:gdLst>
              <a:gd name="T0" fmla="*/ 0 w 8"/>
              <a:gd name="T1" fmla="*/ 0 h 4"/>
              <a:gd name="T2" fmla="*/ 0 w 8"/>
              <a:gd name="T3" fmla="*/ 0 h 4"/>
              <a:gd name="T4" fmla="*/ 2147483646 w 8"/>
              <a:gd name="T5" fmla="*/ 2147483646 h 4"/>
              <a:gd name="T6" fmla="*/ 0 60000 65536"/>
              <a:gd name="T7" fmla="*/ 0 60000 65536"/>
              <a:gd name="T8" fmla="*/ 0 60000 65536"/>
            </a:gdLst>
            <a:ahLst/>
            <a:cxnLst>
              <a:cxn ang="T6">
                <a:pos x="T0" y="T1"/>
              </a:cxn>
              <a:cxn ang="T7">
                <a:pos x="T2" y="T3"/>
              </a:cxn>
              <a:cxn ang="T8">
                <a:pos x="T4" y="T5"/>
              </a:cxn>
            </a:cxnLst>
            <a:rect l="0" t="0" r="r" b="b"/>
            <a:pathLst>
              <a:path w="8" h="4">
                <a:moveTo>
                  <a:pt x="0" y="0"/>
                </a:moveTo>
                <a:lnTo>
                  <a:pt x="0" y="0"/>
                </a:lnTo>
                <a:lnTo>
                  <a:pt x="8" y="4"/>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49" name="Line 57">
            <a:extLst>
              <a:ext uri="{FF2B5EF4-FFF2-40B4-BE49-F238E27FC236}">
                <a16:creationId xmlns:a16="http://schemas.microsoft.com/office/drawing/2014/main" id="{35B92295-03D6-B440-512A-842ADE70B1CC}"/>
              </a:ext>
            </a:extLst>
          </p:cNvPr>
          <p:cNvSpPr>
            <a:spLocks noChangeShapeType="1"/>
          </p:cNvSpPr>
          <p:nvPr/>
        </p:nvSpPr>
        <p:spPr bwMode="auto">
          <a:xfrm>
            <a:off x="4752975" y="4562475"/>
            <a:ext cx="1588"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0" name="Line 58">
            <a:extLst>
              <a:ext uri="{FF2B5EF4-FFF2-40B4-BE49-F238E27FC236}">
                <a16:creationId xmlns:a16="http://schemas.microsoft.com/office/drawing/2014/main" id="{99E76213-287B-6332-DA70-F431495FDE7A}"/>
              </a:ext>
            </a:extLst>
          </p:cNvPr>
          <p:cNvSpPr>
            <a:spLocks noChangeShapeType="1"/>
          </p:cNvSpPr>
          <p:nvPr/>
        </p:nvSpPr>
        <p:spPr bwMode="auto">
          <a:xfrm flipV="1">
            <a:off x="4840288" y="4489450"/>
            <a:ext cx="28575" cy="1905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1" name="Line 59">
            <a:extLst>
              <a:ext uri="{FF2B5EF4-FFF2-40B4-BE49-F238E27FC236}">
                <a16:creationId xmlns:a16="http://schemas.microsoft.com/office/drawing/2014/main" id="{F8A9B4A6-56FE-DEFB-551D-70981A1613AF}"/>
              </a:ext>
            </a:extLst>
          </p:cNvPr>
          <p:cNvSpPr>
            <a:spLocks noChangeShapeType="1"/>
          </p:cNvSpPr>
          <p:nvPr/>
        </p:nvSpPr>
        <p:spPr bwMode="auto">
          <a:xfrm flipV="1">
            <a:off x="4956175" y="4418013"/>
            <a:ext cx="28575" cy="1746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2" name="Line 60">
            <a:extLst>
              <a:ext uri="{FF2B5EF4-FFF2-40B4-BE49-F238E27FC236}">
                <a16:creationId xmlns:a16="http://schemas.microsoft.com/office/drawing/2014/main" id="{9B673F70-3228-D305-F04E-0820DB6C619D}"/>
              </a:ext>
            </a:extLst>
          </p:cNvPr>
          <p:cNvSpPr>
            <a:spLocks noChangeShapeType="1"/>
          </p:cNvSpPr>
          <p:nvPr/>
        </p:nvSpPr>
        <p:spPr bwMode="auto">
          <a:xfrm flipV="1">
            <a:off x="5072063" y="4333875"/>
            <a:ext cx="28575" cy="2063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3" name="Line 61">
            <a:extLst>
              <a:ext uri="{FF2B5EF4-FFF2-40B4-BE49-F238E27FC236}">
                <a16:creationId xmlns:a16="http://schemas.microsoft.com/office/drawing/2014/main" id="{0A9C9DEC-5022-1A71-B5E4-33715C46E23B}"/>
              </a:ext>
            </a:extLst>
          </p:cNvPr>
          <p:cNvSpPr>
            <a:spLocks noChangeShapeType="1"/>
          </p:cNvSpPr>
          <p:nvPr/>
        </p:nvSpPr>
        <p:spPr bwMode="auto">
          <a:xfrm flipV="1">
            <a:off x="5187950" y="4244975"/>
            <a:ext cx="28575"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4" name="Freeform 62">
            <a:extLst>
              <a:ext uri="{FF2B5EF4-FFF2-40B4-BE49-F238E27FC236}">
                <a16:creationId xmlns:a16="http://schemas.microsoft.com/office/drawing/2014/main" id="{88F5B640-197D-CA02-0636-0997172C6FBF}"/>
              </a:ext>
            </a:extLst>
          </p:cNvPr>
          <p:cNvSpPr>
            <a:spLocks/>
          </p:cNvSpPr>
          <p:nvPr/>
        </p:nvSpPr>
        <p:spPr bwMode="auto">
          <a:xfrm flipV="1">
            <a:off x="5302250" y="4175125"/>
            <a:ext cx="6350" cy="4763"/>
          </a:xfrm>
          <a:custGeom>
            <a:avLst/>
            <a:gdLst>
              <a:gd name="T0" fmla="*/ 0 w 6"/>
              <a:gd name="T1" fmla="*/ 0 h 5"/>
              <a:gd name="T2" fmla="*/ 0 w 6"/>
              <a:gd name="T3" fmla="*/ 0 h 5"/>
              <a:gd name="T4" fmla="*/ 2147483646 w 6"/>
              <a:gd name="T5" fmla="*/ 2147483646 h 5"/>
              <a:gd name="T6" fmla="*/ 0 60000 65536"/>
              <a:gd name="T7" fmla="*/ 0 60000 65536"/>
              <a:gd name="T8" fmla="*/ 0 60000 65536"/>
            </a:gdLst>
            <a:ahLst/>
            <a:cxnLst>
              <a:cxn ang="T6">
                <a:pos x="T0" y="T1"/>
              </a:cxn>
              <a:cxn ang="T7">
                <a:pos x="T2" y="T3"/>
              </a:cxn>
              <a:cxn ang="T8">
                <a:pos x="T4" y="T5"/>
              </a:cxn>
            </a:cxnLst>
            <a:rect l="0" t="0" r="r" b="b"/>
            <a:pathLst>
              <a:path w="6" h="5">
                <a:moveTo>
                  <a:pt x="0" y="0"/>
                </a:moveTo>
                <a:lnTo>
                  <a:pt x="0" y="0"/>
                </a:lnTo>
                <a:lnTo>
                  <a:pt x="6" y="5"/>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5" name="Line 63">
            <a:extLst>
              <a:ext uri="{FF2B5EF4-FFF2-40B4-BE49-F238E27FC236}">
                <a16:creationId xmlns:a16="http://schemas.microsoft.com/office/drawing/2014/main" id="{5EEC963D-94B2-F8FE-533F-B582D9BBC5F2}"/>
              </a:ext>
            </a:extLst>
          </p:cNvPr>
          <p:cNvSpPr>
            <a:spLocks noChangeShapeType="1"/>
          </p:cNvSpPr>
          <p:nvPr/>
        </p:nvSpPr>
        <p:spPr bwMode="auto">
          <a:xfrm>
            <a:off x="5332413" y="4156075"/>
            <a:ext cx="1587"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6" name="Line 64">
            <a:extLst>
              <a:ext uri="{FF2B5EF4-FFF2-40B4-BE49-F238E27FC236}">
                <a16:creationId xmlns:a16="http://schemas.microsoft.com/office/drawing/2014/main" id="{78394ED6-006B-CD22-43A6-CBACAE4AC37D}"/>
              </a:ext>
            </a:extLst>
          </p:cNvPr>
          <p:cNvSpPr>
            <a:spLocks noChangeShapeType="1"/>
          </p:cNvSpPr>
          <p:nvPr/>
        </p:nvSpPr>
        <p:spPr bwMode="auto">
          <a:xfrm flipV="1">
            <a:off x="5418138" y="4062413"/>
            <a:ext cx="30162"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a:extLst>
              <a:ext uri="{FF2B5EF4-FFF2-40B4-BE49-F238E27FC236}">
                <a16:creationId xmlns:a16="http://schemas.microsoft.com/office/drawing/2014/main" id="{C575A93D-BB41-D176-0E00-489616876F40}"/>
              </a:ext>
            </a:extLst>
          </p:cNvPr>
          <p:cNvSpPr>
            <a:spLocks noChangeShapeType="1"/>
          </p:cNvSpPr>
          <p:nvPr/>
        </p:nvSpPr>
        <p:spPr bwMode="auto">
          <a:xfrm flipV="1">
            <a:off x="5534025" y="3967163"/>
            <a:ext cx="28575" cy="2381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a:extLst>
              <a:ext uri="{FF2B5EF4-FFF2-40B4-BE49-F238E27FC236}">
                <a16:creationId xmlns:a16="http://schemas.microsoft.com/office/drawing/2014/main" id="{2A1ED5AE-E1FD-AC8E-B7A0-627FE63C1D4D}"/>
              </a:ext>
            </a:extLst>
          </p:cNvPr>
          <p:cNvSpPr>
            <a:spLocks noChangeShapeType="1"/>
          </p:cNvSpPr>
          <p:nvPr/>
        </p:nvSpPr>
        <p:spPr bwMode="auto">
          <a:xfrm flipV="1">
            <a:off x="5649913" y="3873500"/>
            <a:ext cx="28575"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Freeform 67">
            <a:extLst>
              <a:ext uri="{FF2B5EF4-FFF2-40B4-BE49-F238E27FC236}">
                <a16:creationId xmlns:a16="http://schemas.microsoft.com/office/drawing/2014/main" id="{25533D0D-DDFA-E408-D3F7-78B724751D4D}"/>
              </a:ext>
            </a:extLst>
          </p:cNvPr>
          <p:cNvSpPr>
            <a:spLocks/>
          </p:cNvSpPr>
          <p:nvPr/>
        </p:nvSpPr>
        <p:spPr bwMode="auto">
          <a:xfrm flipV="1">
            <a:off x="5765800" y="3773488"/>
            <a:ext cx="34925" cy="28575"/>
          </a:xfrm>
          <a:custGeom>
            <a:avLst/>
            <a:gdLst>
              <a:gd name="T0" fmla="*/ 0 w 37"/>
              <a:gd name="T1" fmla="*/ 0 h 30"/>
              <a:gd name="T2" fmla="*/ 2147483646 w 37"/>
              <a:gd name="T3" fmla="*/ 2147483646 h 30"/>
              <a:gd name="T4" fmla="*/ 2147483646 w 37"/>
              <a:gd name="T5" fmla="*/ 2147483646 h 30"/>
              <a:gd name="T6" fmla="*/ 0 60000 65536"/>
              <a:gd name="T7" fmla="*/ 0 60000 65536"/>
              <a:gd name="T8" fmla="*/ 0 60000 65536"/>
            </a:gdLst>
            <a:ahLst/>
            <a:cxnLst>
              <a:cxn ang="T6">
                <a:pos x="T0" y="T1"/>
              </a:cxn>
              <a:cxn ang="T7">
                <a:pos x="T2" y="T3"/>
              </a:cxn>
              <a:cxn ang="T8">
                <a:pos x="T4" y="T5"/>
              </a:cxn>
            </a:cxnLst>
            <a:rect l="0" t="0" r="r" b="b"/>
            <a:pathLst>
              <a:path w="37" h="30">
                <a:moveTo>
                  <a:pt x="0" y="0"/>
                </a:moveTo>
                <a:lnTo>
                  <a:pt x="31" y="25"/>
                </a:lnTo>
                <a:lnTo>
                  <a:pt x="37" y="30"/>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0" name="Line 68">
            <a:extLst>
              <a:ext uri="{FF2B5EF4-FFF2-40B4-BE49-F238E27FC236}">
                <a16:creationId xmlns:a16="http://schemas.microsoft.com/office/drawing/2014/main" id="{1C404CA1-C4CE-5984-5A53-E8E47E7B3D8F}"/>
              </a:ext>
            </a:extLst>
          </p:cNvPr>
          <p:cNvSpPr>
            <a:spLocks noChangeShapeType="1"/>
          </p:cNvSpPr>
          <p:nvPr/>
        </p:nvSpPr>
        <p:spPr bwMode="auto">
          <a:xfrm flipV="1">
            <a:off x="5881688" y="3676650"/>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1" name="Line 69">
            <a:extLst>
              <a:ext uri="{FF2B5EF4-FFF2-40B4-BE49-F238E27FC236}">
                <a16:creationId xmlns:a16="http://schemas.microsoft.com/office/drawing/2014/main" id="{309425A1-CA38-BA24-C167-CF30ECAA9318}"/>
              </a:ext>
            </a:extLst>
          </p:cNvPr>
          <p:cNvSpPr>
            <a:spLocks noChangeShapeType="1"/>
          </p:cNvSpPr>
          <p:nvPr/>
        </p:nvSpPr>
        <p:spPr bwMode="auto">
          <a:xfrm flipV="1">
            <a:off x="5997575" y="3573463"/>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2" name="Line 70">
            <a:extLst>
              <a:ext uri="{FF2B5EF4-FFF2-40B4-BE49-F238E27FC236}">
                <a16:creationId xmlns:a16="http://schemas.microsoft.com/office/drawing/2014/main" id="{7142EC58-FCB5-59E6-6C9C-982FBD89AEC2}"/>
              </a:ext>
            </a:extLst>
          </p:cNvPr>
          <p:cNvSpPr>
            <a:spLocks noChangeShapeType="1"/>
          </p:cNvSpPr>
          <p:nvPr/>
        </p:nvSpPr>
        <p:spPr bwMode="auto">
          <a:xfrm flipV="1">
            <a:off x="6113463" y="3470275"/>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3" name="Line 71">
            <a:extLst>
              <a:ext uri="{FF2B5EF4-FFF2-40B4-BE49-F238E27FC236}">
                <a16:creationId xmlns:a16="http://schemas.microsoft.com/office/drawing/2014/main" id="{D84A211A-5BD2-C657-9ED1-F8628FF5210C}"/>
              </a:ext>
            </a:extLst>
          </p:cNvPr>
          <p:cNvSpPr>
            <a:spLocks noChangeShapeType="1"/>
          </p:cNvSpPr>
          <p:nvPr/>
        </p:nvSpPr>
        <p:spPr bwMode="auto">
          <a:xfrm flipV="1">
            <a:off x="6229350" y="3367088"/>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4" name="Line 72">
            <a:extLst>
              <a:ext uri="{FF2B5EF4-FFF2-40B4-BE49-F238E27FC236}">
                <a16:creationId xmlns:a16="http://schemas.microsoft.com/office/drawing/2014/main" id="{22F149F2-4232-465E-389A-0C3695BCF590}"/>
              </a:ext>
            </a:extLst>
          </p:cNvPr>
          <p:cNvSpPr>
            <a:spLocks noChangeShapeType="1"/>
          </p:cNvSpPr>
          <p:nvPr/>
        </p:nvSpPr>
        <p:spPr bwMode="auto">
          <a:xfrm flipV="1">
            <a:off x="6343650" y="3263900"/>
            <a:ext cx="30163"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5" name="Line 73">
            <a:extLst>
              <a:ext uri="{FF2B5EF4-FFF2-40B4-BE49-F238E27FC236}">
                <a16:creationId xmlns:a16="http://schemas.microsoft.com/office/drawing/2014/main" id="{71301721-4FD9-BBFF-DA8A-ABCA18CC0340}"/>
              </a:ext>
            </a:extLst>
          </p:cNvPr>
          <p:cNvSpPr>
            <a:spLocks noChangeShapeType="1"/>
          </p:cNvSpPr>
          <p:nvPr/>
        </p:nvSpPr>
        <p:spPr bwMode="auto">
          <a:xfrm flipV="1">
            <a:off x="6459538" y="3162300"/>
            <a:ext cx="30162"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6" name="Freeform 74">
            <a:extLst>
              <a:ext uri="{FF2B5EF4-FFF2-40B4-BE49-F238E27FC236}">
                <a16:creationId xmlns:a16="http://schemas.microsoft.com/office/drawing/2014/main" id="{B811A3DC-BC3E-AD6A-181C-3CA2D54AEF4C}"/>
              </a:ext>
            </a:extLst>
          </p:cNvPr>
          <p:cNvSpPr>
            <a:spLocks/>
          </p:cNvSpPr>
          <p:nvPr/>
        </p:nvSpPr>
        <p:spPr bwMode="auto">
          <a:xfrm flipV="1">
            <a:off x="6575425" y="3084513"/>
            <a:ext cx="1588" cy="1587"/>
          </a:xfrm>
          <a:custGeom>
            <a:avLst/>
            <a:gdLst>
              <a:gd name="T0" fmla="*/ 0 w 2"/>
              <a:gd name="T1" fmla="*/ 0 h 2"/>
              <a:gd name="T2" fmla="*/ 0 w 2"/>
              <a:gd name="T3" fmla="*/ 0 h 2"/>
              <a:gd name="T4" fmla="*/ 2147483646 w 2"/>
              <a:gd name="T5" fmla="*/ 2147483646 h 2"/>
              <a:gd name="T6" fmla="*/ 0 60000 65536"/>
              <a:gd name="T7" fmla="*/ 0 60000 65536"/>
              <a:gd name="T8" fmla="*/ 0 60000 65536"/>
            </a:gdLst>
            <a:ahLst/>
            <a:cxnLst>
              <a:cxn ang="T6">
                <a:pos x="T0" y="T1"/>
              </a:cxn>
              <a:cxn ang="T7">
                <a:pos x="T2" y="T3"/>
              </a:cxn>
              <a:cxn ang="T8">
                <a:pos x="T4" y="T5"/>
              </a:cxn>
            </a:cxnLst>
            <a:rect l="0" t="0" r="r" b="b"/>
            <a:pathLst>
              <a:path w="2" h="2">
                <a:moveTo>
                  <a:pt x="0" y="0"/>
                </a:moveTo>
                <a:lnTo>
                  <a:pt x="0" y="0"/>
                </a:lnTo>
                <a:lnTo>
                  <a:pt x="2" y="2"/>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7" name="Line 75">
            <a:extLst>
              <a:ext uri="{FF2B5EF4-FFF2-40B4-BE49-F238E27FC236}">
                <a16:creationId xmlns:a16="http://schemas.microsoft.com/office/drawing/2014/main" id="{ACB1A50D-1B48-F3A7-468E-1B20101AF5B5}"/>
              </a:ext>
            </a:extLst>
          </p:cNvPr>
          <p:cNvSpPr>
            <a:spLocks noChangeShapeType="1"/>
          </p:cNvSpPr>
          <p:nvPr/>
        </p:nvSpPr>
        <p:spPr bwMode="auto">
          <a:xfrm>
            <a:off x="6604000" y="3062288"/>
            <a:ext cx="1588" cy="15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8" name="Line 76">
            <a:extLst>
              <a:ext uri="{FF2B5EF4-FFF2-40B4-BE49-F238E27FC236}">
                <a16:creationId xmlns:a16="http://schemas.microsoft.com/office/drawing/2014/main" id="{AF54E477-3D29-B1CD-38E8-F0A75583AC53}"/>
              </a:ext>
            </a:extLst>
          </p:cNvPr>
          <p:cNvSpPr>
            <a:spLocks noChangeShapeType="1"/>
          </p:cNvSpPr>
          <p:nvPr/>
        </p:nvSpPr>
        <p:spPr bwMode="auto">
          <a:xfrm flipV="1">
            <a:off x="6691313" y="2971800"/>
            <a:ext cx="28575" cy="2381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9" name="Freeform 77">
            <a:extLst>
              <a:ext uri="{FF2B5EF4-FFF2-40B4-BE49-F238E27FC236}">
                <a16:creationId xmlns:a16="http://schemas.microsoft.com/office/drawing/2014/main" id="{3EAD08E0-EEE5-24A9-0287-D058CA9E87B5}"/>
              </a:ext>
            </a:extLst>
          </p:cNvPr>
          <p:cNvSpPr>
            <a:spLocks/>
          </p:cNvSpPr>
          <p:nvPr/>
        </p:nvSpPr>
        <p:spPr bwMode="auto">
          <a:xfrm flipV="1">
            <a:off x="6807200" y="2887663"/>
            <a:ext cx="22225" cy="15875"/>
          </a:xfrm>
          <a:custGeom>
            <a:avLst/>
            <a:gdLst>
              <a:gd name="T0" fmla="*/ 0 w 23"/>
              <a:gd name="T1" fmla="*/ 0 h 18"/>
              <a:gd name="T2" fmla="*/ 0 w 23"/>
              <a:gd name="T3" fmla="*/ 0 h 18"/>
              <a:gd name="T4" fmla="*/ 2147483646 w 23"/>
              <a:gd name="T5" fmla="*/ 2147483646 h 18"/>
              <a:gd name="T6" fmla="*/ 0 60000 65536"/>
              <a:gd name="T7" fmla="*/ 0 60000 65536"/>
              <a:gd name="T8" fmla="*/ 0 60000 65536"/>
            </a:gdLst>
            <a:ahLst/>
            <a:cxnLst>
              <a:cxn ang="T6">
                <a:pos x="T0" y="T1"/>
              </a:cxn>
              <a:cxn ang="T7">
                <a:pos x="T2" y="T3"/>
              </a:cxn>
              <a:cxn ang="T8">
                <a:pos x="T4" y="T5"/>
              </a:cxn>
            </a:cxnLst>
            <a:rect l="0" t="0" r="r" b="b"/>
            <a:pathLst>
              <a:path w="23" h="18">
                <a:moveTo>
                  <a:pt x="0" y="0"/>
                </a:moveTo>
                <a:lnTo>
                  <a:pt x="0" y="0"/>
                </a:lnTo>
                <a:lnTo>
                  <a:pt x="23" y="18"/>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70" name="Line 78">
            <a:extLst>
              <a:ext uri="{FF2B5EF4-FFF2-40B4-BE49-F238E27FC236}">
                <a16:creationId xmlns:a16="http://schemas.microsoft.com/office/drawing/2014/main" id="{CE1B8642-794E-E438-292C-229B8D62C96B}"/>
              </a:ext>
            </a:extLst>
          </p:cNvPr>
          <p:cNvSpPr>
            <a:spLocks noChangeShapeType="1"/>
          </p:cNvSpPr>
          <p:nvPr/>
        </p:nvSpPr>
        <p:spPr bwMode="auto">
          <a:xfrm>
            <a:off x="6835775" y="2882900"/>
            <a:ext cx="1588"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1" name="Line 79">
            <a:extLst>
              <a:ext uri="{FF2B5EF4-FFF2-40B4-BE49-F238E27FC236}">
                <a16:creationId xmlns:a16="http://schemas.microsoft.com/office/drawing/2014/main" id="{ABEB4F86-7886-2D33-92C2-E040123CEEBC}"/>
              </a:ext>
            </a:extLst>
          </p:cNvPr>
          <p:cNvSpPr>
            <a:spLocks noChangeShapeType="1"/>
          </p:cNvSpPr>
          <p:nvPr/>
        </p:nvSpPr>
        <p:spPr bwMode="auto">
          <a:xfrm flipV="1">
            <a:off x="6923088" y="2805113"/>
            <a:ext cx="28575" cy="1905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2" name="Line 80">
            <a:extLst>
              <a:ext uri="{FF2B5EF4-FFF2-40B4-BE49-F238E27FC236}">
                <a16:creationId xmlns:a16="http://schemas.microsoft.com/office/drawing/2014/main" id="{592A34E4-C963-B093-DCE7-72174964C7E5}"/>
              </a:ext>
            </a:extLst>
          </p:cNvPr>
          <p:cNvSpPr>
            <a:spLocks noChangeShapeType="1"/>
          </p:cNvSpPr>
          <p:nvPr/>
        </p:nvSpPr>
        <p:spPr bwMode="auto">
          <a:xfrm flipV="1">
            <a:off x="7038975" y="2725738"/>
            <a:ext cx="28575" cy="2063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3" name="Line 81">
            <a:extLst>
              <a:ext uri="{FF2B5EF4-FFF2-40B4-BE49-F238E27FC236}">
                <a16:creationId xmlns:a16="http://schemas.microsoft.com/office/drawing/2014/main" id="{19CBBD3A-2502-1A2C-FD63-CEE32D0C8A33}"/>
              </a:ext>
            </a:extLst>
          </p:cNvPr>
          <p:cNvSpPr>
            <a:spLocks noChangeShapeType="1"/>
          </p:cNvSpPr>
          <p:nvPr/>
        </p:nvSpPr>
        <p:spPr bwMode="auto">
          <a:xfrm flipV="1">
            <a:off x="7154863" y="26511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4" name="Line 82">
            <a:extLst>
              <a:ext uri="{FF2B5EF4-FFF2-40B4-BE49-F238E27FC236}">
                <a16:creationId xmlns:a16="http://schemas.microsoft.com/office/drawing/2014/main" id="{DCF5AA14-950C-BDB0-A7E3-C8897BEB1F5A}"/>
              </a:ext>
            </a:extLst>
          </p:cNvPr>
          <p:cNvSpPr>
            <a:spLocks noChangeShapeType="1"/>
          </p:cNvSpPr>
          <p:nvPr/>
        </p:nvSpPr>
        <p:spPr bwMode="auto">
          <a:xfrm flipV="1">
            <a:off x="7270750" y="2579688"/>
            <a:ext cx="28575" cy="1746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5" name="Line 83">
            <a:extLst>
              <a:ext uri="{FF2B5EF4-FFF2-40B4-BE49-F238E27FC236}">
                <a16:creationId xmlns:a16="http://schemas.microsoft.com/office/drawing/2014/main" id="{978DA82D-BFBF-D86B-775C-5C94475B630A}"/>
              </a:ext>
            </a:extLst>
          </p:cNvPr>
          <p:cNvSpPr>
            <a:spLocks noChangeShapeType="1"/>
          </p:cNvSpPr>
          <p:nvPr/>
        </p:nvSpPr>
        <p:spPr bwMode="auto">
          <a:xfrm flipV="1">
            <a:off x="7385050" y="2508250"/>
            <a:ext cx="30163"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6" name="Freeform 84">
            <a:extLst>
              <a:ext uri="{FF2B5EF4-FFF2-40B4-BE49-F238E27FC236}">
                <a16:creationId xmlns:a16="http://schemas.microsoft.com/office/drawing/2014/main" id="{5ACA9717-19B3-8D1B-8BEF-2977950ECE8E}"/>
              </a:ext>
            </a:extLst>
          </p:cNvPr>
          <p:cNvSpPr>
            <a:spLocks/>
          </p:cNvSpPr>
          <p:nvPr/>
        </p:nvSpPr>
        <p:spPr bwMode="auto">
          <a:xfrm flipV="1">
            <a:off x="7500938" y="2438400"/>
            <a:ext cx="25400" cy="15875"/>
          </a:xfrm>
          <a:custGeom>
            <a:avLst/>
            <a:gdLst>
              <a:gd name="T0" fmla="*/ 0 w 27"/>
              <a:gd name="T1" fmla="*/ 0 h 17"/>
              <a:gd name="T2" fmla="*/ 0 w 27"/>
              <a:gd name="T3" fmla="*/ 0 h 17"/>
              <a:gd name="T4" fmla="*/ 2147483646 w 27"/>
              <a:gd name="T5" fmla="*/ 2147483646 h 17"/>
              <a:gd name="T6" fmla="*/ 0 60000 65536"/>
              <a:gd name="T7" fmla="*/ 0 60000 65536"/>
              <a:gd name="T8" fmla="*/ 0 60000 65536"/>
            </a:gdLst>
            <a:ahLst/>
            <a:cxnLst>
              <a:cxn ang="T6">
                <a:pos x="T0" y="T1"/>
              </a:cxn>
              <a:cxn ang="T7">
                <a:pos x="T2" y="T3"/>
              </a:cxn>
              <a:cxn ang="T8">
                <a:pos x="T4" y="T5"/>
              </a:cxn>
            </a:cxnLst>
            <a:rect l="0" t="0" r="r" b="b"/>
            <a:pathLst>
              <a:path w="27" h="17">
                <a:moveTo>
                  <a:pt x="0" y="0"/>
                </a:moveTo>
                <a:lnTo>
                  <a:pt x="0" y="0"/>
                </a:lnTo>
                <a:lnTo>
                  <a:pt x="27" y="17"/>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77" name="Line 85">
            <a:extLst>
              <a:ext uri="{FF2B5EF4-FFF2-40B4-BE49-F238E27FC236}">
                <a16:creationId xmlns:a16="http://schemas.microsoft.com/office/drawing/2014/main" id="{FCC8160C-E314-A707-4E5E-0A03787C4419}"/>
              </a:ext>
            </a:extLst>
          </p:cNvPr>
          <p:cNvSpPr>
            <a:spLocks noChangeShapeType="1"/>
          </p:cNvSpPr>
          <p:nvPr/>
        </p:nvSpPr>
        <p:spPr bwMode="auto">
          <a:xfrm>
            <a:off x="7531100" y="2436813"/>
            <a:ext cx="1588" cy="15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8" name="Line 86">
            <a:extLst>
              <a:ext uri="{FF2B5EF4-FFF2-40B4-BE49-F238E27FC236}">
                <a16:creationId xmlns:a16="http://schemas.microsoft.com/office/drawing/2014/main" id="{FB2D992C-F450-7AA1-957F-748973C3AE67}"/>
              </a:ext>
            </a:extLst>
          </p:cNvPr>
          <p:cNvSpPr>
            <a:spLocks noChangeShapeType="1"/>
          </p:cNvSpPr>
          <p:nvPr/>
        </p:nvSpPr>
        <p:spPr bwMode="auto">
          <a:xfrm flipV="1">
            <a:off x="7616825" y="23653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9" name="Line 87">
            <a:extLst>
              <a:ext uri="{FF2B5EF4-FFF2-40B4-BE49-F238E27FC236}">
                <a16:creationId xmlns:a16="http://schemas.microsoft.com/office/drawing/2014/main" id="{0913ADB1-694B-E936-0359-87BEC1ADD2B0}"/>
              </a:ext>
            </a:extLst>
          </p:cNvPr>
          <p:cNvSpPr>
            <a:spLocks noChangeShapeType="1"/>
          </p:cNvSpPr>
          <p:nvPr/>
        </p:nvSpPr>
        <p:spPr bwMode="auto">
          <a:xfrm flipV="1">
            <a:off x="7732713" y="22955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0" name="Line 88">
            <a:extLst>
              <a:ext uri="{FF2B5EF4-FFF2-40B4-BE49-F238E27FC236}">
                <a16:creationId xmlns:a16="http://schemas.microsoft.com/office/drawing/2014/main" id="{27899FBE-386A-C36E-6D64-9AB03E260D48}"/>
              </a:ext>
            </a:extLst>
          </p:cNvPr>
          <p:cNvSpPr>
            <a:spLocks noChangeShapeType="1"/>
          </p:cNvSpPr>
          <p:nvPr/>
        </p:nvSpPr>
        <p:spPr bwMode="auto">
          <a:xfrm flipV="1">
            <a:off x="7848600" y="22256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1" name="Line 89">
            <a:extLst>
              <a:ext uri="{FF2B5EF4-FFF2-40B4-BE49-F238E27FC236}">
                <a16:creationId xmlns:a16="http://schemas.microsoft.com/office/drawing/2014/main" id="{70EB4802-EC7B-1C1A-8722-033A589D72CD}"/>
              </a:ext>
            </a:extLst>
          </p:cNvPr>
          <p:cNvSpPr>
            <a:spLocks noChangeShapeType="1"/>
          </p:cNvSpPr>
          <p:nvPr/>
        </p:nvSpPr>
        <p:spPr bwMode="auto">
          <a:xfrm flipV="1">
            <a:off x="7964488" y="21558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2" name="Line 90">
            <a:extLst>
              <a:ext uri="{FF2B5EF4-FFF2-40B4-BE49-F238E27FC236}">
                <a16:creationId xmlns:a16="http://schemas.microsoft.com/office/drawing/2014/main" id="{A9519329-CBBC-311F-2BFB-8D467709AC53}"/>
              </a:ext>
            </a:extLst>
          </p:cNvPr>
          <p:cNvSpPr>
            <a:spLocks noChangeShapeType="1"/>
          </p:cNvSpPr>
          <p:nvPr/>
        </p:nvSpPr>
        <p:spPr bwMode="auto">
          <a:xfrm flipV="1">
            <a:off x="8080375" y="20859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3" name="Line 91">
            <a:extLst>
              <a:ext uri="{FF2B5EF4-FFF2-40B4-BE49-F238E27FC236}">
                <a16:creationId xmlns:a16="http://schemas.microsoft.com/office/drawing/2014/main" id="{1FFC1FE6-23C5-B858-12D8-6716BD3B00BD}"/>
              </a:ext>
            </a:extLst>
          </p:cNvPr>
          <p:cNvSpPr>
            <a:spLocks noChangeShapeType="1"/>
          </p:cNvSpPr>
          <p:nvPr/>
        </p:nvSpPr>
        <p:spPr bwMode="auto">
          <a:xfrm flipV="1">
            <a:off x="8196263" y="2016125"/>
            <a:ext cx="28575" cy="1587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4" name="Line 92">
            <a:extLst>
              <a:ext uri="{FF2B5EF4-FFF2-40B4-BE49-F238E27FC236}">
                <a16:creationId xmlns:a16="http://schemas.microsoft.com/office/drawing/2014/main" id="{E13FB314-A5D0-5CED-AB6D-7177B577A864}"/>
              </a:ext>
            </a:extLst>
          </p:cNvPr>
          <p:cNvSpPr>
            <a:spLocks noChangeShapeType="1"/>
          </p:cNvSpPr>
          <p:nvPr/>
        </p:nvSpPr>
        <p:spPr bwMode="auto">
          <a:xfrm flipV="1">
            <a:off x="847725" y="2333625"/>
            <a:ext cx="1588" cy="415925"/>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5" name="Freeform 93">
            <a:extLst>
              <a:ext uri="{FF2B5EF4-FFF2-40B4-BE49-F238E27FC236}">
                <a16:creationId xmlns:a16="http://schemas.microsoft.com/office/drawing/2014/main" id="{804158E7-1217-8367-F55B-E3AF88331264}"/>
              </a:ext>
            </a:extLst>
          </p:cNvPr>
          <p:cNvSpPr>
            <a:spLocks/>
          </p:cNvSpPr>
          <p:nvPr/>
        </p:nvSpPr>
        <p:spPr bwMode="auto">
          <a:xfrm>
            <a:off x="773113" y="2266950"/>
            <a:ext cx="150812" cy="303213"/>
          </a:xfrm>
          <a:custGeom>
            <a:avLst/>
            <a:gdLst>
              <a:gd name="T0" fmla="*/ 0 w 191"/>
              <a:gd name="T1" fmla="*/ 2147483646 h 382"/>
              <a:gd name="T2" fmla="*/ 2147483646 w 191"/>
              <a:gd name="T3" fmla="*/ 0 h 382"/>
              <a:gd name="T4" fmla="*/ 2147483646 w 191"/>
              <a:gd name="T5" fmla="*/ 2147483646 h 382"/>
              <a:gd name="T6" fmla="*/ 0 w 191"/>
              <a:gd name="T7" fmla="*/ 2147483646 h 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382">
                <a:moveTo>
                  <a:pt x="0" y="381"/>
                </a:moveTo>
                <a:lnTo>
                  <a:pt x="97" y="0"/>
                </a:lnTo>
                <a:lnTo>
                  <a:pt x="191" y="382"/>
                </a:lnTo>
                <a:lnTo>
                  <a:pt x="0" y="381"/>
                </a:lnTo>
                <a:close/>
              </a:path>
            </a:pathLst>
          </a:custGeom>
          <a:solidFill>
            <a:schemeClr val="tx2"/>
          </a:solidFill>
          <a:ln w="33338">
            <a:solidFill>
              <a:schemeClr val="tx1"/>
            </a:solidFill>
            <a:prstDash val="solid"/>
            <a:round/>
            <a:headEnd/>
            <a:tailEnd/>
          </a:ln>
        </p:spPr>
        <p:txBody>
          <a:bodyPr/>
          <a:lstStyle/>
          <a:p>
            <a:endParaRPr lang="it-IT"/>
          </a:p>
        </p:txBody>
      </p:sp>
      <p:sp>
        <p:nvSpPr>
          <p:cNvPr id="33886" name="Rectangle 94">
            <a:extLst>
              <a:ext uri="{FF2B5EF4-FFF2-40B4-BE49-F238E27FC236}">
                <a16:creationId xmlns:a16="http://schemas.microsoft.com/office/drawing/2014/main" id="{4C8A91AA-05E7-B375-CA37-C04316FFC97E}"/>
              </a:ext>
            </a:extLst>
          </p:cNvPr>
          <p:cNvSpPr>
            <a:spLocks noChangeArrowheads="1"/>
          </p:cNvSpPr>
          <p:nvPr/>
        </p:nvSpPr>
        <p:spPr bwMode="auto">
          <a:xfrm>
            <a:off x="3073400" y="1557338"/>
            <a:ext cx="2640013" cy="168275"/>
          </a:xfrm>
          <a:prstGeom prst="rect">
            <a:avLst/>
          </a:prstGeom>
          <a:solidFill>
            <a:srgbClr val="00FF00"/>
          </a:solidFill>
          <a:ln w="33338">
            <a:solidFill>
              <a:srgbClr val="00FF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887" name="Rectangle 95">
            <a:extLst>
              <a:ext uri="{FF2B5EF4-FFF2-40B4-BE49-F238E27FC236}">
                <a16:creationId xmlns:a16="http://schemas.microsoft.com/office/drawing/2014/main" id="{034F78CB-0530-7D0F-3959-0367DA4DE7E9}"/>
              </a:ext>
            </a:extLst>
          </p:cNvPr>
          <p:cNvSpPr>
            <a:spLocks noChangeArrowheads="1"/>
          </p:cNvSpPr>
          <p:nvPr/>
        </p:nvSpPr>
        <p:spPr bwMode="auto">
          <a:xfrm>
            <a:off x="3409950" y="1187450"/>
            <a:ext cx="1798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500" b="1"/>
              <a:t>MALATTIA CLINICA</a:t>
            </a:r>
            <a:endParaRPr lang="en-US" altLang="it-IT" sz="1800">
              <a:latin typeface="Times New Roman" panose="02020603050405020304" pitchFamily="18" charset="0"/>
            </a:endParaRPr>
          </a:p>
        </p:txBody>
      </p:sp>
      <p:sp>
        <p:nvSpPr>
          <p:cNvPr id="33888" name="Rectangle 96">
            <a:extLst>
              <a:ext uri="{FF2B5EF4-FFF2-40B4-BE49-F238E27FC236}">
                <a16:creationId xmlns:a16="http://schemas.microsoft.com/office/drawing/2014/main" id="{AE86E48E-F751-83F6-AF7F-7ECB5B38E896}"/>
              </a:ext>
            </a:extLst>
          </p:cNvPr>
          <p:cNvSpPr>
            <a:spLocks noChangeArrowheads="1"/>
          </p:cNvSpPr>
          <p:nvPr/>
        </p:nvSpPr>
        <p:spPr bwMode="auto">
          <a:xfrm>
            <a:off x="2343150" y="4095750"/>
            <a:ext cx="1909763" cy="152400"/>
          </a:xfrm>
          <a:prstGeom prst="rect">
            <a:avLst/>
          </a:prstGeom>
          <a:solidFill>
            <a:srgbClr val="FFCC99"/>
          </a:solidFill>
          <a:ln w="33338">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889" name="Rectangle 97">
            <a:extLst>
              <a:ext uri="{FF2B5EF4-FFF2-40B4-BE49-F238E27FC236}">
                <a16:creationId xmlns:a16="http://schemas.microsoft.com/office/drawing/2014/main" id="{A0E87EB5-0BE6-C299-F67C-349674F95FC0}"/>
              </a:ext>
            </a:extLst>
          </p:cNvPr>
          <p:cNvSpPr>
            <a:spLocks noChangeArrowheads="1"/>
          </p:cNvSpPr>
          <p:nvPr/>
        </p:nvSpPr>
        <p:spPr bwMode="auto">
          <a:xfrm>
            <a:off x="4233863" y="2171700"/>
            <a:ext cx="43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ALT</a:t>
            </a:r>
            <a:endParaRPr lang="en-US" altLang="it-IT" sz="1800">
              <a:latin typeface="Times New Roman" panose="02020603050405020304" pitchFamily="18" charset="0"/>
            </a:endParaRPr>
          </a:p>
        </p:txBody>
      </p:sp>
      <p:sp>
        <p:nvSpPr>
          <p:cNvPr id="33890" name="Rectangle 98">
            <a:extLst>
              <a:ext uri="{FF2B5EF4-FFF2-40B4-BE49-F238E27FC236}">
                <a16:creationId xmlns:a16="http://schemas.microsoft.com/office/drawing/2014/main" id="{710AA357-782B-FFE8-74BE-6D9431CCC8C2}"/>
              </a:ext>
            </a:extLst>
          </p:cNvPr>
          <p:cNvSpPr>
            <a:spLocks noChangeArrowheads="1"/>
          </p:cNvSpPr>
          <p:nvPr/>
        </p:nvSpPr>
        <p:spPr bwMode="auto">
          <a:xfrm>
            <a:off x="5086350" y="2781300"/>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IgM</a:t>
            </a:r>
            <a:endParaRPr lang="en-US" altLang="it-IT" sz="1800">
              <a:latin typeface="Times New Roman" panose="02020603050405020304" pitchFamily="18" charset="0"/>
            </a:endParaRPr>
          </a:p>
        </p:txBody>
      </p:sp>
      <p:sp>
        <p:nvSpPr>
          <p:cNvPr id="33891" name="Rectangle 99">
            <a:extLst>
              <a:ext uri="{FF2B5EF4-FFF2-40B4-BE49-F238E27FC236}">
                <a16:creationId xmlns:a16="http://schemas.microsoft.com/office/drawing/2014/main" id="{389EE442-89AE-510B-9BC8-5E8AA764BE36}"/>
              </a:ext>
            </a:extLst>
          </p:cNvPr>
          <p:cNvSpPr>
            <a:spLocks noChangeArrowheads="1"/>
          </p:cNvSpPr>
          <p:nvPr/>
        </p:nvSpPr>
        <p:spPr bwMode="auto">
          <a:xfrm>
            <a:off x="7402513" y="2836863"/>
            <a:ext cx="38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IgG</a:t>
            </a:r>
            <a:endParaRPr lang="en-US" altLang="it-IT" sz="1800">
              <a:latin typeface="Times New Roman" panose="02020603050405020304" pitchFamily="18" charset="0"/>
            </a:endParaRPr>
          </a:p>
        </p:txBody>
      </p:sp>
      <p:sp>
        <p:nvSpPr>
          <p:cNvPr id="33892" name="Rectangle 101">
            <a:extLst>
              <a:ext uri="{FF2B5EF4-FFF2-40B4-BE49-F238E27FC236}">
                <a16:creationId xmlns:a16="http://schemas.microsoft.com/office/drawing/2014/main" id="{6525A452-DB0B-70C4-621C-B3BE0AE185D5}"/>
              </a:ext>
            </a:extLst>
          </p:cNvPr>
          <p:cNvSpPr>
            <a:spLocks noChangeArrowheads="1"/>
          </p:cNvSpPr>
          <p:nvPr/>
        </p:nvSpPr>
        <p:spPr bwMode="auto">
          <a:xfrm>
            <a:off x="1347788" y="2098675"/>
            <a:ext cx="960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Infection</a:t>
            </a:r>
            <a:endParaRPr lang="en-US" altLang="it-IT" sz="1800">
              <a:latin typeface="Times New Roman" panose="02020603050405020304" pitchFamily="18" charset="0"/>
            </a:endParaRPr>
          </a:p>
        </p:txBody>
      </p:sp>
      <p:sp>
        <p:nvSpPr>
          <p:cNvPr id="33893" name="Line 102">
            <a:extLst>
              <a:ext uri="{FF2B5EF4-FFF2-40B4-BE49-F238E27FC236}">
                <a16:creationId xmlns:a16="http://schemas.microsoft.com/office/drawing/2014/main" id="{061A0F81-17C0-58F2-C197-B0656C64AB63}"/>
              </a:ext>
            </a:extLst>
          </p:cNvPr>
          <p:cNvSpPr>
            <a:spLocks noChangeShapeType="1"/>
          </p:cNvSpPr>
          <p:nvPr/>
        </p:nvSpPr>
        <p:spPr bwMode="auto">
          <a:xfrm>
            <a:off x="1728788" y="2533650"/>
            <a:ext cx="1587" cy="550863"/>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4" name="Freeform 103">
            <a:extLst>
              <a:ext uri="{FF2B5EF4-FFF2-40B4-BE49-F238E27FC236}">
                <a16:creationId xmlns:a16="http://schemas.microsoft.com/office/drawing/2014/main" id="{C9456546-38B2-AEAE-EFB0-5770FDA5F03E}"/>
              </a:ext>
            </a:extLst>
          </p:cNvPr>
          <p:cNvSpPr>
            <a:spLocks/>
          </p:cNvSpPr>
          <p:nvPr/>
        </p:nvSpPr>
        <p:spPr bwMode="auto">
          <a:xfrm>
            <a:off x="1654175" y="2847975"/>
            <a:ext cx="150813" cy="303213"/>
          </a:xfrm>
          <a:custGeom>
            <a:avLst/>
            <a:gdLst>
              <a:gd name="T0" fmla="*/ 2147483646 w 191"/>
              <a:gd name="T1" fmla="*/ 0 h 381"/>
              <a:gd name="T2" fmla="*/ 2147483646 w 191"/>
              <a:gd name="T3" fmla="*/ 2147483646 h 381"/>
              <a:gd name="T4" fmla="*/ 0 w 191"/>
              <a:gd name="T5" fmla="*/ 2147483646 h 381"/>
              <a:gd name="T6" fmla="*/ 2147483646 w 191"/>
              <a:gd name="T7" fmla="*/ 0 h 3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381">
                <a:moveTo>
                  <a:pt x="191" y="0"/>
                </a:moveTo>
                <a:lnTo>
                  <a:pt x="97" y="381"/>
                </a:lnTo>
                <a:lnTo>
                  <a:pt x="0" y="2"/>
                </a:lnTo>
                <a:lnTo>
                  <a:pt x="191" y="0"/>
                </a:lnTo>
                <a:close/>
              </a:path>
            </a:pathLst>
          </a:custGeom>
          <a:solidFill>
            <a:srgbClr val="002060"/>
          </a:solidFill>
          <a:ln w="33338">
            <a:solidFill>
              <a:srgbClr val="002060"/>
            </a:solidFill>
            <a:prstDash val="solid"/>
            <a:round/>
            <a:headEnd/>
            <a:tailEnd/>
          </a:ln>
        </p:spPr>
        <p:txBody>
          <a:bodyPr/>
          <a:lstStyle/>
          <a:p>
            <a:endParaRPr lang="it-IT"/>
          </a:p>
        </p:txBody>
      </p:sp>
      <p:sp>
        <p:nvSpPr>
          <p:cNvPr id="33895" name="Line 104">
            <a:extLst>
              <a:ext uri="{FF2B5EF4-FFF2-40B4-BE49-F238E27FC236}">
                <a16:creationId xmlns:a16="http://schemas.microsoft.com/office/drawing/2014/main" id="{693123C8-2A90-9894-B69B-97B6356E5F8A}"/>
              </a:ext>
            </a:extLst>
          </p:cNvPr>
          <p:cNvSpPr>
            <a:spLocks noChangeShapeType="1"/>
          </p:cNvSpPr>
          <p:nvPr/>
        </p:nvSpPr>
        <p:spPr bwMode="auto">
          <a:xfrm flipH="1">
            <a:off x="1581150" y="5126038"/>
            <a:ext cx="242888" cy="1587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6" name="Line 105">
            <a:extLst>
              <a:ext uri="{FF2B5EF4-FFF2-40B4-BE49-F238E27FC236}">
                <a16:creationId xmlns:a16="http://schemas.microsoft.com/office/drawing/2014/main" id="{C908C51F-45A7-F4CA-D505-9389F737634B}"/>
              </a:ext>
            </a:extLst>
          </p:cNvPr>
          <p:cNvSpPr>
            <a:spLocks noChangeShapeType="1"/>
          </p:cNvSpPr>
          <p:nvPr/>
        </p:nvSpPr>
        <p:spPr bwMode="auto">
          <a:xfrm>
            <a:off x="1109663" y="153670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7" name="Line 106">
            <a:extLst>
              <a:ext uri="{FF2B5EF4-FFF2-40B4-BE49-F238E27FC236}">
                <a16:creationId xmlns:a16="http://schemas.microsoft.com/office/drawing/2014/main" id="{D7E527CC-701E-9391-374D-953A1F2822DB}"/>
              </a:ext>
            </a:extLst>
          </p:cNvPr>
          <p:cNvSpPr>
            <a:spLocks noChangeShapeType="1"/>
          </p:cNvSpPr>
          <p:nvPr/>
        </p:nvSpPr>
        <p:spPr bwMode="auto">
          <a:xfrm flipV="1">
            <a:off x="2392363" y="5129213"/>
            <a:ext cx="90487" cy="2016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8" name="Freeform 107">
            <a:extLst>
              <a:ext uri="{FF2B5EF4-FFF2-40B4-BE49-F238E27FC236}">
                <a16:creationId xmlns:a16="http://schemas.microsoft.com/office/drawing/2014/main" id="{A92F45AB-D51C-02BE-35A8-0A7458F78CAD}"/>
              </a:ext>
            </a:extLst>
          </p:cNvPr>
          <p:cNvSpPr>
            <a:spLocks/>
          </p:cNvSpPr>
          <p:nvPr/>
        </p:nvSpPr>
        <p:spPr bwMode="auto">
          <a:xfrm flipV="1">
            <a:off x="2600325" y="4802188"/>
            <a:ext cx="28575" cy="66675"/>
          </a:xfrm>
          <a:custGeom>
            <a:avLst/>
            <a:gdLst>
              <a:gd name="T0" fmla="*/ 0 w 31"/>
              <a:gd name="T1" fmla="*/ 0 h 70"/>
              <a:gd name="T2" fmla="*/ 2147483646 w 31"/>
              <a:gd name="T3" fmla="*/ 2147483646 h 70"/>
              <a:gd name="T4" fmla="*/ 2147483646 w 31"/>
              <a:gd name="T5" fmla="*/ 2147483646 h 70"/>
              <a:gd name="T6" fmla="*/ 0 60000 65536"/>
              <a:gd name="T7" fmla="*/ 0 60000 65536"/>
              <a:gd name="T8" fmla="*/ 0 60000 65536"/>
            </a:gdLst>
            <a:ahLst/>
            <a:cxnLst>
              <a:cxn ang="T6">
                <a:pos x="T0" y="T1"/>
              </a:cxn>
              <a:cxn ang="T7">
                <a:pos x="T2" y="T3"/>
              </a:cxn>
              <a:cxn ang="T8">
                <a:pos x="T4" y="T5"/>
              </a:cxn>
            </a:cxnLst>
            <a:rect l="0" t="0" r="r" b="b"/>
            <a:pathLst>
              <a:path w="31" h="70">
                <a:moveTo>
                  <a:pt x="0" y="0"/>
                </a:moveTo>
                <a:lnTo>
                  <a:pt x="27" y="62"/>
                </a:lnTo>
                <a:lnTo>
                  <a:pt x="31" y="7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99" name="Line 108">
            <a:extLst>
              <a:ext uri="{FF2B5EF4-FFF2-40B4-BE49-F238E27FC236}">
                <a16:creationId xmlns:a16="http://schemas.microsoft.com/office/drawing/2014/main" id="{90D42CFB-D3A6-C6CA-814E-5DBC5EEE9BD4}"/>
              </a:ext>
            </a:extLst>
          </p:cNvPr>
          <p:cNvSpPr>
            <a:spLocks noChangeShapeType="1"/>
          </p:cNvSpPr>
          <p:nvPr/>
        </p:nvSpPr>
        <p:spPr bwMode="auto">
          <a:xfrm flipV="1">
            <a:off x="2638425" y="4665663"/>
            <a:ext cx="50800" cy="1158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0" name="Line 109">
            <a:extLst>
              <a:ext uri="{FF2B5EF4-FFF2-40B4-BE49-F238E27FC236}">
                <a16:creationId xmlns:a16="http://schemas.microsoft.com/office/drawing/2014/main" id="{2BA77C81-FC14-8910-18FD-4E0C9A538F94}"/>
              </a:ext>
            </a:extLst>
          </p:cNvPr>
          <p:cNvSpPr>
            <a:spLocks noChangeShapeType="1"/>
          </p:cNvSpPr>
          <p:nvPr/>
        </p:nvSpPr>
        <p:spPr bwMode="auto">
          <a:xfrm flipV="1">
            <a:off x="2805113" y="4202113"/>
            <a:ext cx="90487" cy="203200"/>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1" name="Line 110">
            <a:extLst>
              <a:ext uri="{FF2B5EF4-FFF2-40B4-BE49-F238E27FC236}">
                <a16:creationId xmlns:a16="http://schemas.microsoft.com/office/drawing/2014/main" id="{0F9993C8-57A4-5701-27AC-6A9FD7AF1CDD}"/>
              </a:ext>
            </a:extLst>
          </p:cNvPr>
          <p:cNvSpPr>
            <a:spLocks noChangeShapeType="1"/>
          </p:cNvSpPr>
          <p:nvPr/>
        </p:nvSpPr>
        <p:spPr bwMode="auto">
          <a:xfrm flipV="1">
            <a:off x="3011488" y="3740150"/>
            <a:ext cx="90487" cy="201613"/>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2" name="Freeform 111">
            <a:extLst>
              <a:ext uri="{FF2B5EF4-FFF2-40B4-BE49-F238E27FC236}">
                <a16:creationId xmlns:a16="http://schemas.microsoft.com/office/drawing/2014/main" id="{7A45510A-F7B7-7501-7C50-A14955FBB1B1}"/>
              </a:ext>
            </a:extLst>
          </p:cNvPr>
          <p:cNvSpPr>
            <a:spLocks/>
          </p:cNvSpPr>
          <p:nvPr/>
        </p:nvSpPr>
        <p:spPr bwMode="auto">
          <a:xfrm flipV="1">
            <a:off x="3221038" y="3390900"/>
            <a:ext cx="41275" cy="88900"/>
          </a:xfrm>
          <a:custGeom>
            <a:avLst/>
            <a:gdLst>
              <a:gd name="T0" fmla="*/ 0 w 44"/>
              <a:gd name="T1" fmla="*/ 0 h 94"/>
              <a:gd name="T2" fmla="*/ 2147483646 w 44"/>
              <a:gd name="T3" fmla="*/ 2147483646 h 94"/>
              <a:gd name="T4" fmla="*/ 2147483646 w 44"/>
              <a:gd name="T5" fmla="*/ 2147483646 h 94"/>
              <a:gd name="T6" fmla="*/ 0 60000 65536"/>
              <a:gd name="T7" fmla="*/ 0 60000 65536"/>
              <a:gd name="T8" fmla="*/ 0 60000 65536"/>
            </a:gdLst>
            <a:ahLst/>
            <a:cxnLst>
              <a:cxn ang="T6">
                <a:pos x="T0" y="T1"/>
              </a:cxn>
              <a:cxn ang="T7">
                <a:pos x="T2" y="T3"/>
              </a:cxn>
              <a:cxn ang="T8">
                <a:pos x="T4" y="T5"/>
              </a:cxn>
            </a:cxnLst>
            <a:rect l="0" t="0" r="r" b="b"/>
            <a:pathLst>
              <a:path w="44" h="94">
                <a:moveTo>
                  <a:pt x="0" y="0"/>
                </a:moveTo>
                <a:lnTo>
                  <a:pt x="44" y="93"/>
                </a:lnTo>
                <a:lnTo>
                  <a:pt x="44" y="94"/>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3" name="Line 112">
            <a:extLst>
              <a:ext uri="{FF2B5EF4-FFF2-40B4-BE49-F238E27FC236}">
                <a16:creationId xmlns:a16="http://schemas.microsoft.com/office/drawing/2014/main" id="{4CA67B98-60C4-3276-7BF6-10EB7C9C7220}"/>
              </a:ext>
            </a:extLst>
          </p:cNvPr>
          <p:cNvSpPr>
            <a:spLocks noChangeShapeType="1"/>
          </p:cNvSpPr>
          <p:nvPr/>
        </p:nvSpPr>
        <p:spPr bwMode="auto">
          <a:xfrm flipV="1">
            <a:off x="3279775" y="3276600"/>
            <a:ext cx="52388" cy="87313"/>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4" name="Freeform 113">
            <a:extLst>
              <a:ext uri="{FF2B5EF4-FFF2-40B4-BE49-F238E27FC236}">
                <a16:creationId xmlns:a16="http://schemas.microsoft.com/office/drawing/2014/main" id="{D1EA3CC9-17C1-9937-749C-BDFECC99450B}"/>
              </a:ext>
            </a:extLst>
          </p:cNvPr>
          <p:cNvSpPr>
            <a:spLocks/>
          </p:cNvSpPr>
          <p:nvPr/>
        </p:nvSpPr>
        <p:spPr bwMode="auto">
          <a:xfrm flipV="1">
            <a:off x="3559175" y="3046413"/>
            <a:ext cx="60325" cy="26987"/>
          </a:xfrm>
          <a:custGeom>
            <a:avLst/>
            <a:gdLst>
              <a:gd name="T0" fmla="*/ 0 w 64"/>
              <a:gd name="T1" fmla="*/ 0 h 29"/>
              <a:gd name="T2" fmla="*/ 2147483646 w 64"/>
              <a:gd name="T3" fmla="*/ 2147483646 h 29"/>
              <a:gd name="T4" fmla="*/ 2147483646 w 64"/>
              <a:gd name="T5" fmla="*/ 2147483646 h 29"/>
              <a:gd name="T6" fmla="*/ 0 60000 65536"/>
              <a:gd name="T7" fmla="*/ 0 60000 65536"/>
              <a:gd name="T8" fmla="*/ 0 60000 65536"/>
            </a:gdLst>
            <a:ahLst/>
            <a:cxnLst>
              <a:cxn ang="T6">
                <a:pos x="T0" y="T1"/>
              </a:cxn>
              <a:cxn ang="T7">
                <a:pos x="T2" y="T3"/>
              </a:cxn>
              <a:cxn ang="T8">
                <a:pos x="T4" y="T5"/>
              </a:cxn>
            </a:cxnLst>
            <a:rect l="0" t="0" r="r" b="b"/>
            <a:pathLst>
              <a:path w="64" h="29">
                <a:moveTo>
                  <a:pt x="0" y="0"/>
                </a:moveTo>
                <a:lnTo>
                  <a:pt x="62" y="28"/>
                </a:lnTo>
                <a:lnTo>
                  <a:pt x="64" y="29"/>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5" name="Line 114">
            <a:extLst>
              <a:ext uri="{FF2B5EF4-FFF2-40B4-BE49-F238E27FC236}">
                <a16:creationId xmlns:a16="http://schemas.microsoft.com/office/drawing/2014/main" id="{1B1ADD6D-6359-43FF-EAAB-0BA87E9833CD}"/>
              </a:ext>
            </a:extLst>
          </p:cNvPr>
          <p:cNvSpPr>
            <a:spLocks noChangeShapeType="1"/>
          </p:cNvSpPr>
          <p:nvPr/>
        </p:nvSpPr>
        <p:spPr bwMode="auto">
          <a:xfrm flipV="1">
            <a:off x="3646488" y="3001963"/>
            <a:ext cx="115887" cy="365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6" name="Freeform 115">
            <a:extLst>
              <a:ext uri="{FF2B5EF4-FFF2-40B4-BE49-F238E27FC236}">
                <a16:creationId xmlns:a16="http://schemas.microsoft.com/office/drawing/2014/main" id="{B0ECA7E6-7B7E-08FF-7FF7-9DFB601EA66A}"/>
              </a:ext>
            </a:extLst>
          </p:cNvPr>
          <p:cNvSpPr>
            <a:spLocks/>
          </p:cNvSpPr>
          <p:nvPr/>
        </p:nvSpPr>
        <p:spPr bwMode="auto">
          <a:xfrm flipV="1">
            <a:off x="4022725" y="2908300"/>
            <a:ext cx="92075" cy="22225"/>
          </a:xfrm>
          <a:custGeom>
            <a:avLst/>
            <a:gdLst>
              <a:gd name="T0" fmla="*/ 0 w 98"/>
              <a:gd name="T1" fmla="*/ 0 h 24"/>
              <a:gd name="T2" fmla="*/ 2147483646 w 98"/>
              <a:gd name="T3" fmla="*/ 2147483646 h 24"/>
              <a:gd name="T4" fmla="*/ 2147483646 w 98"/>
              <a:gd name="T5" fmla="*/ 2147483646 h 24"/>
              <a:gd name="T6" fmla="*/ 0 60000 65536"/>
              <a:gd name="T7" fmla="*/ 0 60000 65536"/>
              <a:gd name="T8" fmla="*/ 0 60000 65536"/>
            </a:gdLst>
            <a:ahLst/>
            <a:cxnLst>
              <a:cxn ang="T6">
                <a:pos x="T0" y="T1"/>
              </a:cxn>
              <a:cxn ang="T7">
                <a:pos x="T2" y="T3"/>
              </a:cxn>
              <a:cxn ang="T8">
                <a:pos x="T4" y="T5"/>
              </a:cxn>
            </a:cxnLst>
            <a:rect l="0" t="0" r="r" b="b"/>
            <a:pathLst>
              <a:path w="98" h="24">
                <a:moveTo>
                  <a:pt x="0" y="0"/>
                </a:moveTo>
                <a:lnTo>
                  <a:pt x="93" y="23"/>
                </a:lnTo>
                <a:lnTo>
                  <a:pt x="98" y="24"/>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7" name="Freeform 116">
            <a:extLst>
              <a:ext uri="{FF2B5EF4-FFF2-40B4-BE49-F238E27FC236}">
                <a16:creationId xmlns:a16="http://schemas.microsoft.com/office/drawing/2014/main" id="{90DF8F83-72A7-479D-6FD2-3E498A61A6BA}"/>
              </a:ext>
            </a:extLst>
          </p:cNvPr>
          <p:cNvSpPr>
            <a:spLocks/>
          </p:cNvSpPr>
          <p:nvPr/>
        </p:nvSpPr>
        <p:spPr bwMode="auto">
          <a:xfrm flipV="1">
            <a:off x="4138613" y="2897188"/>
            <a:ext cx="55562" cy="6350"/>
          </a:xfrm>
          <a:custGeom>
            <a:avLst/>
            <a:gdLst>
              <a:gd name="T0" fmla="*/ 0 w 60"/>
              <a:gd name="T1" fmla="*/ 0 h 8"/>
              <a:gd name="T2" fmla="*/ 2147483646 w 60"/>
              <a:gd name="T3" fmla="*/ 2147483646 h 8"/>
              <a:gd name="T4" fmla="*/ 2147483646 w 60"/>
              <a:gd name="T5" fmla="*/ 2147483646 h 8"/>
              <a:gd name="T6" fmla="*/ 0 60000 65536"/>
              <a:gd name="T7" fmla="*/ 0 60000 65536"/>
              <a:gd name="T8" fmla="*/ 0 60000 65536"/>
            </a:gdLst>
            <a:ahLst/>
            <a:cxnLst>
              <a:cxn ang="T6">
                <a:pos x="T0" y="T1"/>
              </a:cxn>
              <a:cxn ang="T7">
                <a:pos x="T2" y="T3"/>
              </a:cxn>
              <a:cxn ang="T8">
                <a:pos x="T4" y="T5"/>
              </a:cxn>
            </a:cxnLst>
            <a:rect l="0" t="0" r="r" b="b"/>
            <a:pathLst>
              <a:path w="60" h="8">
                <a:moveTo>
                  <a:pt x="0" y="0"/>
                </a:moveTo>
                <a:lnTo>
                  <a:pt x="31" y="4"/>
                </a:lnTo>
                <a:lnTo>
                  <a:pt x="60" y="8"/>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8" name="Freeform 117">
            <a:extLst>
              <a:ext uri="{FF2B5EF4-FFF2-40B4-BE49-F238E27FC236}">
                <a16:creationId xmlns:a16="http://schemas.microsoft.com/office/drawing/2014/main" id="{A69533A7-CA58-4624-5A4B-040DFC1ED308}"/>
              </a:ext>
            </a:extLst>
          </p:cNvPr>
          <p:cNvSpPr>
            <a:spLocks/>
          </p:cNvSpPr>
          <p:nvPr/>
        </p:nvSpPr>
        <p:spPr bwMode="auto">
          <a:xfrm flipV="1">
            <a:off x="4195763" y="2895600"/>
            <a:ext cx="41275" cy="1588"/>
          </a:xfrm>
          <a:custGeom>
            <a:avLst/>
            <a:gdLst>
              <a:gd name="T0" fmla="*/ 0 w 43"/>
              <a:gd name="T1" fmla="*/ 0 h 2"/>
              <a:gd name="T2" fmla="*/ 2147483646 w 43"/>
              <a:gd name="T3" fmla="*/ 2147483646 h 2"/>
              <a:gd name="T4" fmla="*/ 2147483646 w 43"/>
              <a:gd name="T5" fmla="*/ 2147483646 h 2"/>
              <a:gd name="T6" fmla="*/ 0 60000 65536"/>
              <a:gd name="T7" fmla="*/ 0 60000 65536"/>
              <a:gd name="T8" fmla="*/ 0 60000 65536"/>
            </a:gdLst>
            <a:ahLst/>
            <a:cxnLst>
              <a:cxn ang="T6">
                <a:pos x="T0" y="T1"/>
              </a:cxn>
              <a:cxn ang="T7">
                <a:pos x="T2" y="T3"/>
              </a:cxn>
              <a:cxn ang="T8">
                <a:pos x="T4" y="T5"/>
              </a:cxn>
            </a:cxnLst>
            <a:rect l="0" t="0" r="r" b="b"/>
            <a:pathLst>
              <a:path w="43" h="2">
                <a:moveTo>
                  <a:pt x="0" y="0"/>
                </a:moveTo>
                <a:lnTo>
                  <a:pt x="31" y="1"/>
                </a:lnTo>
                <a:lnTo>
                  <a:pt x="43" y="2"/>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9" name="Freeform 118">
            <a:extLst>
              <a:ext uri="{FF2B5EF4-FFF2-40B4-BE49-F238E27FC236}">
                <a16:creationId xmlns:a16="http://schemas.microsoft.com/office/drawing/2014/main" id="{B6007B07-5C07-1622-3866-5D5D64238FB8}"/>
              </a:ext>
            </a:extLst>
          </p:cNvPr>
          <p:cNvSpPr>
            <a:spLocks/>
          </p:cNvSpPr>
          <p:nvPr/>
        </p:nvSpPr>
        <p:spPr bwMode="auto">
          <a:xfrm flipV="1">
            <a:off x="4486275" y="2954338"/>
            <a:ext cx="42863" cy="15875"/>
          </a:xfrm>
          <a:custGeom>
            <a:avLst/>
            <a:gdLst>
              <a:gd name="T0" fmla="*/ 0 w 47"/>
              <a:gd name="T1" fmla="*/ 2147483646 h 17"/>
              <a:gd name="T2" fmla="*/ 2147483646 w 47"/>
              <a:gd name="T3" fmla="*/ 2147483646 h 17"/>
              <a:gd name="T4" fmla="*/ 2147483646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17"/>
                </a:moveTo>
                <a:lnTo>
                  <a:pt x="31" y="6"/>
                </a:lnTo>
                <a:lnTo>
                  <a:pt x="47"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0" name="Line 119">
            <a:extLst>
              <a:ext uri="{FF2B5EF4-FFF2-40B4-BE49-F238E27FC236}">
                <a16:creationId xmlns:a16="http://schemas.microsoft.com/office/drawing/2014/main" id="{9DE7A932-636D-5436-A011-D19278ECB1F0}"/>
              </a:ext>
            </a:extLst>
          </p:cNvPr>
          <p:cNvSpPr>
            <a:spLocks noChangeShapeType="1"/>
          </p:cNvSpPr>
          <p:nvPr/>
        </p:nvSpPr>
        <p:spPr bwMode="auto">
          <a:xfrm>
            <a:off x="4543425" y="2976563"/>
            <a:ext cx="144463" cy="650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1" name="Line 120">
            <a:extLst>
              <a:ext uri="{FF2B5EF4-FFF2-40B4-BE49-F238E27FC236}">
                <a16:creationId xmlns:a16="http://schemas.microsoft.com/office/drawing/2014/main" id="{AAC941CF-4451-72D7-E933-DB2715FA1BB5}"/>
              </a:ext>
            </a:extLst>
          </p:cNvPr>
          <p:cNvSpPr>
            <a:spLocks noChangeShapeType="1"/>
          </p:cNvSpPr>
          <p:nvPr/>
        </p:nvSpPr>
        <p:spPr bwMode="auto">
          <a:xfrm>
            <a:off x="4948238" y="3160713"/>
            <a:ext cx="203200" cy="1031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2" name="Freeform 121">
            <a:extLst>
              <a:ext uri="{FF2B5EF4-FFF2-40B4-BE49-F238E27FC236}">
                <a16:creationId xmlns:a16="http://schemas.microsoft.com/office/drawing/2014/main" id="{FE91F2A1-78D1-3375-45F7-8CCD41E8272A}"/>
              </a:ext>
            </a:extLst>
          </p:cNvPr>
          <p:cNvSpPr>
            <a:spLocks/>
          </p:cNvSpPr>
          <p:nvPr/>
        </p:nvSpPr>
        <p:spPr bwMode="auto">
          <a:xfrm flipV="1">
            <a:off x="5411788" y="3395663"/>
            <a:ext cx="188912" cy="96837"/>
          </a:xfrm>
          <a:custGeom>
            <a:avLst/>
            <a:gdLst>
              <a:gd name="T0" fmla="*/ 0 w 203"/>
              <a:gd name="T1" fmla="*/ 2147483646 h 104"/>
              <a:gd name="T2" fmla="*/ 2147483646 w 203"/>
              <a:gd name="T3" fmla="*/ 2147483646 h 104"/>
              <a:gd name="T4" fmla="*/ 2147483646 w 203"/>
              <a:gd name="T5" fmla="*/ 0 h 104"/>
              <a:gd name="T6" fmla="*/ 0 60000 65536"/>
              <a:gd name="T7" fmla="*/ 0 60000 65536"/>
              <a:gd name="T8" fmla="*/ 0 60000 65536"/>
            </a:gdLst>
            <a:ahLst/>
            <a:cxnLst>
              <a:cxn ang="T6">
                <a:pos x="T0" y="T1"/>
              </a:cxn>
              <a:cxn ang="T7">
                <a:pos x="T2" y="T3"/>
              </a:cxn>
              <a:cxn ang="T8">
                <a:pos x="T4" y="T5"/>
              </a:cxn>
            </a:cxnLst>
            <a:rect l="0" t="0" r="r" b="b"/>
            <a:pathLst>
              <a:path w="203" h="104">
                <a:moveTo>
                  <a:pt x="0" y="104"/>
                </a:moveTo>
                <a:lnTo>
                  <a:pt x="186" y="9"/>
                </a:lnTo>
                <a:lnTo>
                  <a:pt x="203"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3" name="Line 122">
            <a:extLst>
              <a:ext uri="{FF2B5EF4-FFF2-40B4-BE49-F238E27FC236}">
                <a16:creationId xmlns:a16="http://schemas.microsoft.com/office/drawing/2014/main" id="{6C797852-BA3A-928F-0D14-07AE13003F12}"/>
              </a:ext>
            </a:extLst>
          </p:cNvPr>
          <p:cNvSpPr>
            <a:spLocks noChangeShapeType="1"/>
          </p:cNvSpPr>
          <p:nvPr/>
        </p:nvSpPr>
        <p:spPr bwMode="auto">
          <a:xfrm>
            <a:off x="5613400" y="3500438"/>
            <a:ext cx="1588" cy="15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4" name="Line 123">
            <a:extLst>
              <a:ext uri="{FF2B5EF4-FFF2-40B4-BE49-F238E27FC236}">
                <a16:creationId xmlns:a16="http://schemas.microsoft.com/office/drawing/2014/main" id="{5B996373-5030-03CF-3E3C-0114DFC511A2}"/>
              </a:ext>
            </a:extLst>
          </p:cNvPr>
          <p:cNvSpPr>
            <a:spLocks noChangeShapeType="1"/>
          </p:cNvSpPr>
          <p:nvPr/>
        </p:nvSpPr>
        <p:spPr bwMode="auto">
          <a:xfrm>
            <a:off x="5873750" y="3632200"/>
            <a:ext cx="203200" cy="103188"/>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5" name="Line 124">
            <a:extLst>
              <a:ext uri="{FF2B5EF4-FFF2-40B4-BE49-F238E27FC236}">
                <a16:creationId xmlns:a16="http://schemas.microsoft.com/office/drawing/2014/main" id="{DF11B2F3-4BD8-F0AC-9202-D4EC431B47B3}"/>
              </a:ext>
            </a:extLst>
          </p:cNvPr>
          <p:cNvSpPr>
            <a:spLocks noChangeShapeType="1"/>
          </p:cNvSpPr>
          <p:nvPr/>
        </p:nvSpPr>
        <p:spPr bwMode="auto">
          <a:xfrm>
            <a:off x="6337300" y="3867150"/>
            <a:ext cx="201613" cy="104775"/>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6" name="Freeform 125">
            <a:extLst>
              <a:ext uri="{FF2B5EF4-FFF2-40B4-BE49-F238E27FC236}">
                <a16:creationId xmlns:a16="http://schemas.microsoft.com/office/drawing/2014/main" id="{B2F2149A-96DE-12AF-FEF8-01F18B8A5F99}"/>
              </a:ext>
            </a:extLst>
          </p:cNvPr>
          <p:cNvSpPr>
            <a:spLocks/>
          </p:cNvSpPr>
          <p:nvPr/>
        </p:nvSpPr>
        <p:spPr bwMode="auto">
          <a:xfrm flipV="1">
            <a:off x="6799263" y="4097338"/>
            <a:ext cx="115887" cy="53975"/>
          </a:xfrm>
          <a:custGeom>
            <a:avLst/>
            <a:gdLst>
              <a:gd name="T0" fmla="*/ 0 w 123"/>
              <a:gd name="T1" fmla="*/ 2147483646 h 57"/>
              <a:gd name="T2" fmla="*/ 2147483646 w 123"/>
              <a:gd name="T3" fmla="*/ 2147483646 h 57"/>
              <a:gd name="T4" fmla="*/ 2147483646 w 123"/>
              <a:gd name="T5" fmla="*/ 0 h 57"/>
              <a:gd name="T6" fmla="*/ 0 60000 65536"/>
              <a:gd name="T7" fmla="*/ 0 60000 65536"/>
              <a:gd name="T8" fmla="*/ 0 60000 65536"/>
            </a:gdLst>
            <a:ahLst/>
            <a:cxnLst>
              <a:cxn ang="T6">
                <a:pos x="T0" y="T1"/>
              </a:cxn>
              <a:cxn ang="T7">
                <a:pos x="T2" y="T3"/>
              </a:cxn>
              <a:cxn ang="T8">
                <a:pos x="T4" y="T5"/>
              </a:cxn>
            </a:cxnLst>
            <a:rect l="0" t="0" r="r" b="b"/>
            <a:pathLst>
              <a:path w="123" h="57">
                <a:moveTo>
                  <a:pt x="0" y="57"/>
                </a:moveTo>
                <a:lnTo>
                  <a:pt x="93" y="14"/>
                </a:lnTo>
                <a:lnTo>
                  <a:pt x="123"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7" name="Line 126">
            <a:extLst>
              <a:ext uri="{FF2B5EF4-FFF2-40B4-BE49-F238E27FC236}">
                <a16:creationId xmlns:a16="http://schemas.microsoft.com/office/drawing/2014/main" id="{EFD54062-3D22-E56D-D7E0-72A8D95E0C22}"/>
              </a:ext>
            </a:extLst>
          </p:cNvPr>
          <p:cNvSpPr>
            <a:spLocks noChangeShapeType="1"/>
          </p:cNvSpPr>
          <p:nvPr/>
        </p:nvSpPr>
        <p:spPr bwMode="auto">
          <a:xfrm>
            <a:off x="6915150" y="4151313"/>
            <a:ext cx="87313" cy="3333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8" name="Freeform 127">
            <a:extLst>
              <a:ext uri="{FF2B5EF4-FFF2-40B4-BE49-F238E27FC236}">
                <a16:creationId xmlns:a16="http://schemas.microsoft.com/office/drawing/2014/main" id="{D14E8E04-2AD4-9827-FD17-2B47C7137188}"/>
              </a:ext>
            </a:extLst>
          </p:cNvPr>
          <p:cNvSpPr>
            <a:spLocks/>
          </p:cNvSpPr>
          <p:nvPr/>
        </p:nvSpPr>
        <p:spPr bwMode="auto">
          <a:xfrm flipV="1">
            <a:off x="7262813" y="4271963"/>
            <a:ext cx="69850" cy="23812"/>
          </a:xfrm>
          <a:custGeom>
            <a:avLst/>
            <a:gdLst>
              <a:gd name="T0" fmla="*/ 0 w 75"/>
              <a:gd name="T1" fmla="*/ 2147483646 h 24"/>
              <a:gd name="T2" fmla="*/ 2147483646 w 75"/>
              <a:gd name="T3" fmla="*/ 2147483646 h 24"/>
              <a:gd name="T4" fmla="*/ 2147483646 w 75"/>
              <a:gd name="T5" fmla="*/ 0 h 24"/>
              <a:gd name="T6" fmla="*/ 0 60000 65536"/>
              <a:gd name="T7" fmla="*/ 0 60000 65536"/>
              <a:gd name="T8" fmla="*/ 0 60000 65536"/>
            </a:gdLst>
            <a:ahLst/>
            <a:cxnLst>
              <a:cxn ang="T6">
                <a:pos x="T0" y="T1"/>
              </a:cxn>
              <a:cxn ang="T7">
                <a:pos x="T2" y="T3"/>
              </a:cxn>
              <a:cxn ang="T8">
                <a:pos x="T4" y="T5"/>
              </a:cxn>
            </a:cxnLst>
            <a:rect l="0" t="0" r="r" b="b"/>
            <a:pathLst>
              <a:path w="75" h="24">
                <a:moveTo>
                  <a:pt x="0" y="24"/>
                </a:moveTo>
                <a:lnTo>
                  <a:pt x="62" y="4"/>
                </a:lnTo>
                <a:lnTo>
                  <a:pt x="75"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9" name="Line 128">
            <a:extLst>
              <a:ext uri="{FF2B5EF4-FFF2-40B4-BE49-F238E27FC236}">
                <a16:creationId xmlns:a16="http://schemas.microsoft.com/office/drawing/2014/main" id="{6289827F-7037-8670-999B-75DB85DC88ED}"/>
              </a:ext>
            </a:extLst>
          </p:cNvPr>
          <p:cNvSpPr>
            <a:spLocks noChangeShapeType="1"/>
          </p:cNvSpPr>
          <p:nvPr/>
        </p:nvSpPr>
        <p:spPr bwMode="auto">
          <a:xfrm>
            <a:off x="7350125" y="4298950"/>
            <a:ext cx="114300" cy="28575"/>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20" name="Freeform 129">
            <a:extLst>
              <a:ext uri="{FF2B5EF4-FFF2-40B4-BE49-F238E27FC236}">
                <a16:creationId xmlns:a16="http://schemas.microsoft.com/office/drawing/2014/main" id="{3898B5F4-37A3-5808-8E4D-FEE007923F1D}"/>
              </a:ext>
            </a:extLst>
          </p:cNvPr>
          <p:cNvSpPr>
            <a:spLocks/>
          </p:cNvSpPr>
          <p:nvPr/>
        </p:nvSpPr>
        <p:spPr bwMode="auto">
          <a:xfrm flipV="1">
            <a:off x="7724775" y="4386263"/>
            <a:ext cx="104775" cy="20637"/>
          </a:xfrm>
          <a:custGeom>
            <a:avLst/>
            <a:gdLst>
              <a:gd name="T0" fmla="*/ 0 w 111"/>
              <a:gd name="T1" fmla="*/ 2147483646 h 22"/>
              <a:gd name="T2" fmla="*/ 2147483646 w 111"/>
              <a:gd name="T3" fmla="*/ 2147483646 h 22"/>
              <a:gd name="T4" fmla="*/ 2147483646 w 111"/>
              <a:gd name="T5" fmla="*/ 0 h 22"/>
              <a:gd name="T6" fmla="*/ 0 60000 65536"/>
              <a:gd name="T7" fmla="*/ 0 60000 65536"/>
              <a:gd name="T8" fmla="*/ 0 60000 65536"/>
            </a:gdLst>
            <a:ahLst/>
            <a:cxnLst>
              <a:cxn ang="T6">
                <a:pos x="T0" y="T1"/>
              </a:cxn>
              <a:cxn ang="T7">
                <a:pos x="T2" y="T3"/>
              </a:cxn>
              <a:cxn ang="T8">
                <a:pos x="T4" y="T5"/>
              </a:cxn>
            </a:cxnLst>
            <a:rect l="0" t="0" r="r" b="b"/>
            <a:pathLst>
              <a:path w="111" h="22">
                <a:moveTo>
                  <a:pt x="0" y="22"/>
                </a:moveTo>
                <a:lnTo>
                  <a:pt x="93" y="4"/>
                </a:lnTo>
                <a:lnTo>
                  <a:pt x="111"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21" name="Line 130">
            <a:extLst>
              <a:ext uri="{FF2B5EF4-FFF2-40B4-BE49-F238E27FC236}">
                <a16:creationId xmlns:a16="http://schemas.microsoft.com/office/drawing/2014/main" id="{A2E91085-FBFE-72D4-27E6-5FAC048C474C}"/>
              </a:ext>
            </a:extLst>
          </p:cNvPr>
          <p:cNvSpPr>
            <a:spLocks noChangeShapeType="1"/>
          </p:cNvSpPr>
          <p:nvPr/>
        </p:nvSpPr>
        <p:spPr bwMode="auto">
          <a:xfrm>
            <a:off x="7840663" y="4408488"/>
            <a:ext cx="87312" cy="111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22" name="Freeform 131">
            <a:extLst>
              <a:ext uri="{FF2B5EF4-FFF2-40B4-BE49-F238E27FC236}">
                <a16:creationId xmlns:a16="http://schemas.microsoft.com/office/drawing/2014/main" id="{1037478B-55B3-759C-D116-EBBA9633D1C3}"/>
              </a:ext>
            </a:extLst>
          </p:cNvPr>
          <p:cNvSpPr>
            <a:spLocks/>
          </p:cNvSpPr>
          <p:nvPr/>
        </p:nvSpPr>
        <p:spPr bwMode="auto">
          <a:xfrm flipV="1">
            <a:off x="8188325" y="4452938"/>
            <a:ext cx="136525" cy="14287"/>
          </a:xfrm>
          <a:custGeom>
            <a:avLst/>
            <a:gdLst>
              <a:gd name="T0" fmla="*/ 0 w 147"/>
              <a:gd name="T1" fmla="*/ 2147483646 h 16"/>
              <a:gd name="T2" fmla="*/ 2147483646 w 147"/>
              <a:gd name="T3" fmla="*/ 2147483646 h 16"/>
              <a:gd name="T4" fmla="*/ 2147483646 w 147"/>
              <a:gd name="T5" fmla="*/ 0 h 16"/>
              <a:gd name="T6" fmla="*/ 0 60000 65536"/>
              <a:gd name="T7" fmla="*/ 0 60000 65536"/>
              <a:gd name="T8" fmla="*/ 0 60000 65536"/>
            </a:gdLst>
            <a:ahLst/>
            <a:cxnLst>
              <a:cxn ang="T6">
                <a:pos x="T0" y="T1"/>
              </a:cxn>
              <a:cxn ang="T7">
                <a:pos x="T2" y="T3"/>
              </a:cxn>
              <a:cxn ang="T8">
                <a:pos x="T4" y="T5"/>
              </a:cxn>
            </a:cxnLst>
            <a:rect l="0" t="0" r="r" b="b"/>
            <a:pathLst>
              <a:path w="147" h="16">
                <a:moveTo>
                  <a:pt x="0" y="16"/>
                </a:moveTo>
                <a:lnTo>
                  <a:pt x="124" y="3"/>
                </a:lnTo>
                <a:lnTo>
                  <a:pt x="147"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23" name="Rectangle 132">
            <a:extLst>
              <a:ext uri="{FF2B5EF4-FFF2-40B4-BE49-F238E27FC236}">
                <a16:creationId xmlns:a16="http://schemas.microsoft.com/office/drawing/2014/main" id="{D95934A2-603E-C212-4E5E-1F5163F10B37}"/>
              </a:ext>
            </a:extLst>
          </p:cNvPr>
          <p:cNvSpPr>
            <a:spLocks noChangeArrowheads="1"/>
          </p:cNvSpPr>
          <p:nvPr/>
        </p:nvSpPr>
        <p:spPr bwMode="auto">
          <a:xfrm>
            <a:off x="1990725" y="3703638"/>
            <a:ext cx="2352675" cy="106362"/>
          </a:xfrm>
          <a:prstGeom prst="rect">
            <a:avLst/>
          </a:prstGeom>
          <a:solidFill>
            <a:srgbClr val="FF3300"/>
          </a:solidFill>
          <a:ln w="33338">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924" name="Rectangle 133">
            <a:extLst>
              <a:ext uri="{FF2B5EF4-FFF2-40B4-BE49-F238E27FC236}">
                <a16:creationId xmlns:a16="http://schemas.microsoft.com/office/drawing/2014/main" id="{AE8CEDA2-F739-15D5-EAB6-FC0EBB6D1AE7}"/>
              </a:ext>
            </a:extLst>
          </p:cNvPr>
          <p:cNvSpPr>
            <a:spLocks noChangeArrowheads="1"/>
          </p:cNvSpPr>
          <p:nvPr/>
        </p:nvSpPr>
        <p:spPr bwMode="auto">
          <a:xfrm>
            <a:off x="2171700" y="3219450"/>
            <a:ext cx="82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Viremia</a:t>
            </a:r>
            <a:endParaRPr lang="en-US" altLang="it-IT" sz="1800">
              <a:latin typeface="Times New Roman" panose="02020603050405020304" pitchFamily="18" charset="0"/>
            </a:endParaRPr>
          </a:p>
        </p:txBody>
      </p:sp>
      <p:sp>
        <p:nvSpPr>
          <p:cNvPr id="33925" name="Rectangle 134">
            <a:extLst>
              <a:ext uri="{FF2B5EF4-FFF2-40B4-BE49-F238E27FC236}">
                <a16:creationId xmlns:a16="http://schemas.microsoft.com/office/drawing/2014/main" id="{B3CB3878-15DF-ADB4-6580-6301B1DE47B5}"/>
              </a:ext>
            </a:extLst>
          </p:cNvPr>
          <p:cNvSpPr>
            <a:spLocks noChangeArrowheads="1"/>
          </p:cNvSpPr>
          <p:nvPr/>
        </p:nvSpPr>
        <p:spPr bwMode="auto">
          <a:xfrm>
            <a:off x="3427413" y="228600"/>
            <a:ext cx="2201862" cy="554038"/>
          </a:xfrm>
          <a:prstGeom prst="rect">
            <a:avLst/>
          </a:prstGeom>
          <a:solidFill>
            <a:schemeClr val="bg1"/>
          </a:solidFill>
          <a:ln w="9525">
            <a:solidFill>
              <a:schemeClr val="tx1"/>
            </a:solidFill>
            <a:miter lim="800000"/>
            <a:headEnd/>
            <a:tailEnd/>
          </a:ln>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a:latin typeface="Times New Roman" panose="02020603050405020304" pitchFamily="18" charset="0"/>
                <a:cs typeface="Times New Roman" panose="02020603050405020304" pitchFamily="18" charset="0"/>
              </a:rPr>
              <a:t>EPATITE A</a:t>
            </a:r>
          </a:p>
        </p:txBody>
      </p:sp>
      <p:sp>
        <p:nvSpPr>
          <p:cNvPr id="33926" name="Line 135">
            <a:extLst>
              <a:ext uri="{FF2B5EF4-FFF2-40B4-BE49-F238E27FC236}">
                <a16:creationId xmlns:a16="http://schemas.microsoft.com/office/drawing/2014/main" id="{E84E86F2-E40C-77AE-C79A-01DBB5B929C8}"/>
              </a:ext>
            </a:extLst>
          </p:cNvPr>
          <p:cNvSpPr>
            <a:spLocks noChangeShapeType="1"/>
          </p:cNvSpPr>
          <p:nvPr/>
        </p:nvSpPr>
        <p:spPr bwMode="auto">
          <a:xfrm>
            <a:off x="3048000" y="1066800"/>
            <a:ext cx="0" cy="5791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927" name="Line 136">
            <a:extLst>
              <a:ext uri="{FF2B5EF4-FFF2-40B4-BE49-F238E27FC236}">
                <a16:creationId xmlns:a16="http://schemas.microsoft.com/office/drawing/2014/main" id="{384F0667-9016-D2DB-C63C-05FAC6D5E614}"/>
              </a:ext>
            </a:extLst>
          </p:cNvPr>
          <p:cNvSpPr>
            <a:spLocks noChangeShapeType="1"/>
          </p:cNvSpPr>
          <p:nvPr/>
        </p:nvSpPr>
        <p:spPr bwMode="auto">
          <a:xfrm>
            <a:off x="5651500" y="1066800"/>
            <a:ext cx="0" cy="5791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928" name="AutoShape 138">
            <a:extLst>
              <a:ext uri="{FF2B5EF4-FFF2-40B4-BE49-F238E27FC236}">
                <a16:creationId xmlns:a16="http://schemas.microsoft.com/office/drawing/2014/main" id="{F18AD81A-8E9B-B80C-20E2-292CAEB9FD8C}"/>
              </a:ext>
            </a:extLst>
          </p:cNvPr>
          <p:cNvSpPr>
            <a:spLocks noChangeArrowheads="1"/>
          </p:cNvSpPr>
          <p:nvPr/>
        </p:nvSpPr>
        <p:spPr bwMode="auto">
          <a:xfrm>
            <a:off x="3886200" y="4343400"/>
            <a:ext cx="685800" cy="2057400"/>
          </a:xfrm>
          <a:prstGeom prst="up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33929" name="Rectangle 100">
            <a:extLst>
              <a:ext uri="{FF2B5EF4-FFF2-40B4-BE49-F238E27FC236}">
                <a16:creationId xmlns:a16="http://schemas.microsoft.com/office/drawing/2014/main" id="{E695EF30-D3E8-B1F3-ADDD-74C3406FE622}"/>
              </a:ext>
            </a:extLst>
          </p:cNvPr>
          <p:cNvSpPr>
            <a:spLocks noChangeArrowheads="1"/>
          </p:cNvSpPr>
          <p:nvPr/>
        </p:nvSpPr>
        <p:spPr bwMode="auto">
          <a:xfrm>
            <a:off x="2438400" y="4267200"/>
            <a:ext cx="1651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HAV nelle FECI</a:t>
            </a:r>
            <a:endParaRPr lang="en-US" altLang="it-IT" sz="1800">
              <a:latin typeface="Times New Roman" panose="02020603050405020304" pitchFamily="18" charset="0"/>
            </a:endParaRPr>
          </a:p>
        </p:txBody>
      </p:sp>
      <p:sp>
        <p:nvSpPr>
          <p:cNvPr id="33930" name="Rectangle 140">
            <a:extLst>
              <a:ext uri="{FF2B5EF4-FFF2-40B4-BE49-F238E27FC236}">
                <a16:creationId xmlns:a16="http://schemas.microsoft.com/office/drawing/2014/main" id="{789721DC-1AFF-C5D5-0F7A-7320D74DEB09}"/>
              </a:ext>
            </a:extLst>
          </p:cNvPr>
          <p:cNvSpPr>
            <a:spLocks noChangeArrowheads="1"/>
          </p:cNvSpPr>
          <p:nvPr/>
        </p:nvSpPr>
        <p:spPr bwMode="auto">
          <a:xfrm>
            <a:off x="3810000" y="5715000"/>
            <a:ext cx="762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Fine</a:t>
            </a:r>
          </a:p>
          <a:p>
            <a:pPr algn="ctr" eaLnBrk="1" hangingPunct="1">
              <a:spcBef>
                <a:spcPct val="0"/>
              </a:spcBef>
              <a:buFontTx/>
              <a:buNone/>
            </a:pPr>
            <a:r>
              <a:rPr lang="it-IT" altLang="it-IT" sz="1600">
                <a:latin typeface="Comic Sans MS" panose="030F0902030302020204" pitchFamily="66" charset="0"/>
              </a:rPr>
              <a:t>contagio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B7CF785-0CF4-D7D0-D711-7E6158D98D46}"/>
              </a:ext>
            </a:extLst>
          </p:cNvPr>
          <p:cNvSpPr>
            <a:spLocks noGrp="1" noChangeArrowheads="1"/>
          </p:cNvSpPr>
          <p:nvPr>
            <p:ph type="title"/>
          </p:nvPr>
        </p:nvSpPr>
        <p:spPr/>
        <p:txBody>
          <a:bodyPr/>
          <a:lstStyle/>
          <a:p>
            <a:r>
              <a:rPr lang="it-IT" altLang="it-IT" sz="3200">
                <a:latin typeface="Times New Roman" panose="02020603050405020304" pitchFamily="18" charset="0"/>
                <a:ea typeface="MS PGothic" panose="020B0600070205080204" pitchFamily="34" charset="-128"/>
                <a:cs typeface="Times New Roman" panose="02020603050405020304" pitchFamily="18" charset="0"/>
              </a:rPr>
              <a:t>Fasi della malattia</a:t>
            </a:r>
          </a:p>
        </p:txBody>
      </p:sp>
      <p:sp>
        <p:nvSpPr>
          <p:cNvPr id="35843" name="Rectangle 3">
            <a:extLst>
              <a:ext uri="{FF2B5EF4-FFF2-40B4-BE49-F238E27FC236}">
                <a16:creationId xmlns:a16="http://schemas.microsoft.com/office/drawing/2014/main" id="{5F559C12-CF20-2DF1-A85C-064C6BDC7D42}"/>
              </a:ext>
            </a:extLst>
          </p:cNvPr>
          <p:cNvSpPr>
            <a:spLocks noGrp="1" noChangeArrowheads="1"/>
          </p:cNvSpPr>
          <p:nvPr>
            <p:ph type="body" idx="1"/>
          </p:nvPr>
        </p:nvSpPr>
        <p:spPr/>
        <p:txBody>
          <a:bodyPr/>
          <a:lstStyle/>
          <a:p>
            <a:pPr marL="0" indent="0">
              <a:lnSpc>
                <a:spcPct val="150000"/>
              </a:lnSpc>
              <a:buFont typeface="Wingdings" pitchFamily="2" charset="2"/>
              <a:buNone/>
            </a:pPr>
            <a:r>
              <a:rPr lang="it-IT" altLang="it-IT">
                <a:ea typeface="MS PGothic" panose="020B0600070205080204" pitchFamily="34" charset="-128"/>
              </a:rPr>
              <a:t>1. Periodo di incubazione</a:t>
            </a:r>
          </a:p>
          <a:p>
            <a:pPr marL="0" indent="0">
              <a:lnSpc>
                <a:spcPct val="150000"/>
              </a:lnSpc>
              <a:buFont typeface="Wingdings" pitchFamily="2" charset="2"/>
              <a:buNone/>
            </a:pPr>
            <a:r>
              <a:rPr lang="it-IT" altLang="it-IT">
                <a:ea typeface="MS PGothic" panose="020B0600070205080204" pitchFamily="34" charset="-128"/>
              </a:rPr>
              <a:t>2. Periodo pre-itterico</a:t>
            </a:r>
          </a:p>
          <a:p>
            <a:pPr marL="0" indent="0">
              <a:lnSpc>
                <a:spcPct val="150000"/>
              </a:lnSpc>
              <a:buFont typeface="Wingdings" pitchFamily="2" charset="2"/>
              <a:buNone/>
            </a:pPr>
            <a:r>
              <a:rPr lang="it-IT" altLang="it-IT">
                <a:ea typeface="MS PGothic" panose="020B0600070205080204" pitchFamily="34" charset="-128"/>
              </a:rPr>
              <a:t>3. Periodo itterico</a:t>
            </a:r>
          </a:p>
          <a:p>
            <a:pPr marL="0" indent="0">
              <a:lnSpc>
                <a:spcPct val="150000"/>
              </a:lnSpc>
              <a:buFont typeface="Wingdings" pitchFamily="2" charset="2"/>
              <a:buNone/>
            </a:pPr>
            <a:r>
              <a:rPr lang="it-IT" altLang="it-IT">
                <a:ea typeface="MS PGothic" panose="020B0600070205080204" pitchFamily="34" charset="-128"/>
              </a:rPr>
              <a:t>4. Fase di convalescenza</a:t>
            </a:r>
          </a:p>
        </p:txBody>
      </p:sp>
      <p:sp>
        <p:nvSpPr>
          <p:cNvPr id="35844" name="Line 4">
            <a:extLst>
              <a:ext uri="{FF2B5EF4-FFF2-40B4-BE49-F238E27FC236}">
                <a16:creationId xmlns:a16="http://schemas.microsoft.com/office/drawing/2014/main" id="{4BEFC745-BFA5-CB2D-B6A9-E8795C1B79F4}"/>
              </a:ext>
            </a:extLst>
          </p:cNvPr>
          <p:cNvSpPr>
            <a:spLocks noChangeShapeType="1"/>
          </p:cNvSpPr>
          <p:nvPr/>
        </p:nvSpPr>
        <p:spPr bwMode="auto">
          <a:xfrm>
            <a:off x="677863" y="14128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664B039-84B1-DB45-CF7F-3D1E068F97DE}"/>
              </a:ext>
            </a:extLst>
          </p:cNvPr>
          <p:cNvSpPr>
            <a:spLocks noGrp="1" noChangeArrowheads="1"/>
          </p:cNvSpPr>
          <p:nvPr>
            <p:ph type="title"/>
          </p:nvPr>
        </p:nvSpPr>
        <p:spPr/>
        <p:txBody>
          <a:bodyPr/>
          <a:lstStyle/>
          <a:p>
            <a:r>
              <a:rPr lang="it-IT" altLang="it-IT" sz="3200">
                <a:ea typeface="MS PGothic" panose="020B0600070205080204" pitchFamily="34" charset="-128"/>
              </a:rPr>
              <a:t>Ittero</a:t>
            </a:r>
          </a:p>
        </p:txBody>
      </p:sp>
      <p:sp>
        <p:nvSpPr>
          <p:cNvPr id="59395" name="Rectangle 3">
            <a:extLst>
              <a:ext uri="{FF2B5EF4-FFF2-40B4-BE49-F238E27FC236}">
                <a16:creationId xmlns:a16="http://schemas.microsoft.com/office/drawing/2014/main" id="{9C4157C8-EAF3-CDCC-260F-A854ABD67D5A}"/>
              </a:ext>
            </a:extLst>
          </p:cNvPr>
          <p:cNvSpPr>
            <a:spLocks noGrp="1" noChangeArrowheads="1"/>
          </p:cNvSpPr>
          <p:nvPr>
            <p:ph type="body" idx="1"/>
          </p:nvPr>
        </p:nvSpPr>
        <p:spPr>
          <a:xfrm>
            <a:off x="457200" y="2071688"/>
            <a:ext cx="8229600" cy="4525962"/>
          </a:xfrm>
        </p:spPr>
        <p:txBody>
          <a:bodyPr/>
          <a:lstStyle/>
          <a:p>
            <a:pPr algn="just"/>
            <a:r>
              <a:rPr lang="it-IT" altLang="it-IT" sz="2400">
                <a:solidFill>
                  <a:srgbClr val="006600"/>
                </a:solidFill>
                <a:ea typeface="MS PGothic" panose="020B0600070205080204" pitchFamily="34" charset="-128"/>
              </a:rPr>
              <a:t>Definizione</a:t>
            </a:r>
            <a:r>
              <a:rPr lang="it-IT" altLang="it-IT" sz="2400">
                <a:ea typeface="MS PGothic" panose="020B0600070205080204" pitchFamily="34" charset="-128"/>
              </a:rPr>
              <a:t>: colorazione giallastra della cute e delle sclere, dovuta ad aumento della bilirubina nel sangue</a:t>
            </a:r>
          </a:p>
          <a:p>
            <a:pPr algn="just"/>
            <a:endParaRPr lang="it-IT" altLang="it-IT" sz="2400">
              <a:ea typeface="MS PGothic" panose="020B0600070205080204" pitchFamily="34" charset="-128"/>
            </a:endParaRPr>
          </a:p>
          <a:p>
            <a:pPr algn="just"/>
            <a:r>
              <a:rPr lang="it-IT" altLang="it-IT" sz="2400">
                <a:solidFill>
                  <a:srgbClr val="006600"/>
                </a:solidFill>
                <a:ea typeface="MS PGothic" panose="020B0600070205080204" pitchFamily="34" charset="-128"/>
              </a:rPr>
              <a:t>Bilirubina</a:t>
            </a:r>
            <a:r>
              <a:rPr lang="it-IT" altLang="it-IT" sz="2400">
                <a:ea typeface="MS PGothic" panose="020B0600070205080204" pitchFamily="34" charset="-128"/>
              </a:rPr>
              <a:t>: prodotto finale della degradazione dell</a:t>
            </a:r>
            <a:r>
              <a:rPr lang="ja-JP" altLang="it-IT" sz="2400">
                <a:ea typeface="MS PGothic" panose="020B0600070205080204" pitchFamily="34" charset="-128"/>
              </a:rPr>
              <a:t>’</a:t>
            </a:r>
            <a:r>
              <a:rPr lang="it-IT" altLang="ja-JP" sz="2400">
                <a:ea typeface="MS PGothic" panose="020B0600070205080204" pitchFamily="34" charset="-128"/>
              </a:rPr>
              <a:t>eme (parte dell</a:t>
            </a:r>
            <a:r>
              <a:rPr lang="ja-JP" altLang="it-IT" sz="2400">
                <a:ea typeface="MS PGothic" panose="020B0600070205080204" pitchFamily="34" charset="-128"/>
              </a:rPr>
              <a:t>’</a:t>
            </a:r>
            <a:r>
              <a:rPr lang="it-IT" altLang="ja-JP" sz="2400">
                <a:ea typeface="MS PGothic" panose="020B0600070205080204" pitchFamily="34" charset="-128"/>
              </a:rPr>
              <a:t>emoglobina)</a:t>
            </a:r>
            <a:endParaRPr lang="it-IT" altLang="it-IT" sz="2400">
              <a:ea typeface="MS PGothic" panose="020B0600070205080204" pitchFamily="34" charset="-128"/>
            </a:endParaRPr>
          </a:p>
        </p:txBody>
      </p:sp>
      <p:sp>
        <p:nvSpPr>
          <p:cNvPr id="36868" name="Line 4">
            <a:extLst>
              <a:ext uri="{FF2B5EF4-FFF2-40B4-BE49-F238E27FC236}">
                <a16:creationId xmlns:a16="http://schemas.microsoft.com/office/drawing/2014/main" id="{494AB93E-1DA5-F8A9-7BF6-82DD762F6568}"/>
              </a:ext>
            </a:extLst>
          </p:cNvPr>
          <p:cNvSpPr>
            <a:spLocks noChangeShapeType="1"/>
          </p:cNvSpPr>
          <p:nvPr/>
        </p:nvSpPr>
        <p:spPr bwMode="auto">
          <a:xfrm>
            <a:off x="677863" y="13414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1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5">
            <a:extLst>
              <a:ext uri="{FF2B5EF4-FFF2-40B4-BE49-F238E27FC236}">
                <a16:creationId xmlns:a16="http://schemas.microsoft.com/office/drawing/2014/main" id="{252103C2-1AEF-7C5E-AA67-0B5DD58A68B2}"/>
              </a:ext>
            </a:extLst>
          </p:cNvPr>
          <p:cNvSpPr>
            <a:spLocks noGrp="1" noChangeArrowheads="1"/>
          </p:cNvSpPr>
          <p:nvPr>
            <p:ph type="title"/>
          </p:nvPr>
        </p:nvSpPr>
        <p:spPr/>
        <p:txBody>
          <a:bodyPr/>
          <a:lstStyle/>
          <a:p>
            <a:r>
              <a:rPr lang="it-IT" altLang="it-IT" sz="3200">
                <a:ea typeface="MS PGothic" panose="020B0600070205080204" pitchFamily="34" charset="-128"/>
              </a:rPr>
              <a:t>Cause di iperbilirubinemia</a:t>
            </a:r>
          </a:p>
        </p:txBody>
      </p:sp>
      <p:sp>
        <p:nvSpPr>
          <p:cNvPr id="38915" name="Segnaposto contenuto 3">
            <a:extLst>
              <a:ext uri="{FF2B5EF4-FFF2-40B4-BE49-F238E27FC236}">
                <a16:creationId xmlns:a16="http://schemas.microsoft.com/office/drawing/2014/main" id="{A7223B45-90D8-265A-7439-C0F1631BAC2D}"/>
              </a:ext>
            </a:extLst>
          </p:cNvPr>
          <p:cNvSpPr>
            <a:spLocks noGrp="1" noChangeArrowheads="1"/>
          </p:cNvSpPr>
          <p:nvPr>
            <p:ph idx="1"/>
          </p:nvPr>
        </p:nvSpPr>
        <p:spPr>
          <a:xfrm>
            <a:off x="1066800" y="1484313"/>
            <a:ext cx="7620000" cy="4992687"/>
          </a:xfrm>
        </p:spPr>
        <p:txBody>
          <a:bodyPr/>
          <a:lstStyle/>
          <a:p>
            <a:endParaRPr lang="en-GB" altLang="it-IT" sz="2400">
              <a:latin typeface="Times New Roman" panose="02020603050405020304" pitchFamily="18" charset="0"/>
              <a:ea typeface="MS PGothic" panose="020B0600070205080204" pitchFamily="34" charset="-128"/>
              <a:cs typeface="Times New Roman" panose="02020603050405020304" pitchFamily="18" charset="0"/>
            </a:endParaRPr>
          </a:p>
          <a:p>
            <a:r>
              <a:rPr lang="en-GB" altLang="it-IT" sz="2400">
                <a:latin typeface="Times New Roman" panose="02020603050405020304" pitchFamily="18" charset="0"/>
                <a:ea typeface="MS PGothic" panose="020B0600070205080204" pitchFamily="34" charset="-128"/>
                <a:cs typeface="Times New Roman" panose="02020603050405020304" pitchFamily="18" charset="0"/>
              </a:rPr>
              <a:t>La concentrazione di bilirubina può aumentare</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se ne produce troppa (aumentata distruzione dei globuli rossi)</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il fegato non funziona bene, quindi non riesce a coniugarla tutta</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il fegato non riesce a eliminarla con la bile (ostruzione biliare)</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 una combinazione di cause</a:t>
            </a:r>
          </a:p>
          <a:p>
            <a:r>
              <a:rPr lang="en-GB" altLang="it-IT" sz="2400">
                <a:latin typeface="Times New Roman" panose="02020603050405020304" pitchFamily="18" charset="0"/>
                <a:ea typeface="MS PGothic" panose="020B0600070205080204" pitchFamily="34" charset="-128"/>
                <a:cs typeface="Times New Roman" panose="02020603050405020304" pitchFamily="18" charset="0"/>
              </a:rPr>
              <a:t>Quando aumenta si deposita nella cute provocando ittero</a:t>
            </a:r>
          </a:p>
          <a:p>
            <a:endParaRPr lang="en-GB" altLang="ja-JP" sz="2600">
              <a:ea typeface="MS PGothic" panose="020B0600070205080204" pitchFamily="34" charset="-128"/>
              <a:cs typeface="Times New Roman" panose="02020603050405020304" pitchFamily="18" charset="0"/>
            </a:endParaRPr>
          </a:p>
          <a:p>
            <a:pPr>
              <a:buFont typeface="Wingdings" pitchFamily="2" charset="2"/>
              <a:buNone/>
            </a:pPr>
            <a:endParaRPr lang="it-IT" altLang="it-IT" sz="2600">
              <a:ea typeface="MS PGothic" panose="020B0600070205080204" pitchFamily="34" charset="-128"/>
              <a:cs typeface="Times New Roman" panose="02020603050405020304" pitchFamily="18" charset="0"/>
            </a:endParaRPr>
          </a:p>
        </p:txBody>
      </p:sp>
      <p:sp>
        <p:nvSpPr>
          <p:cNvPr id="38916" name="Line 4">
            <a:extLst>
              <a:ext uri="{FF2B5EF4-FFF2-40B4-BE49-F238E27FC236}">
                <a16:creationId xmlns:a16="http://schemas.microsoft.com/office/drawing/2014/main" id="{52E94DF9-C4A7-9A31-21EB-61C664C82AC4}"/>
              </a:ext>
            </a:extLst>
          </p:cNvPr>
          <p:cNvSpPr>
            <a:spLocks noChangeShapeType="1"/>
          </p:cNvSpPr>
          <p:nvPr/>
        </p:nvSpPr>
        <p:spPr bwMode="auto">
          <a:xfrm>
            <a:off x="677863" y="14128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E58EED4A-6DF8-3ECD-F8DD-F7E40A846ECD}"/>
              </a:ext>
            </a:extLst>
          </p:cNvPr>
          <p:cNvSpPr>
            <a:spLocks noGrp="1" noChangeArrowheads="1"/>
          </p:cNvSpPr>
          <p:nvPr>
            <p:ph type="title"/>
          </p:nvPr>
        </p:nvSpPr>
        <p:spPr>
          <a:xfrm>
            <a:off x="630238" y="44450"/>
            <a:ext cx="7886700" cy="1325563"/>
          </a:xfrm>
        </p:spPr>
        <p:txBody>
          <a:bodyPr/>
          <a:lstStyle/>
          <a:p>
            <a:r>
              <a:rPr lang="it-IT" altLang="it-IT" sz="3600">
                <a:ea typeface="MS PGothic" panose="020B0600070205080204" pitchFamily="34" charset="-128"/>
              </a:rPr>
              <a:t>Ittero</a:t>
            </a:r>
          </a:p>
        </p:txBody>
      </p:sp>
      <p:sp>
        <p:nvSpPr>
          <p:cNvPr id="5" name="Segnaposto testo 4">
            <a:extLst>
              <a:ext uri="{FF2B5EF4-FFF2-40B4-BE49-F238E27FC236}">
                <a16:creationId xmlns:a16="http://schemas.microsoft.com/office/drawing/2014/main" id="{5621D5ED-2783-3E97-BEE5-A53E07DCD398}"/>
              </a:ext>
            </a:extLst>
          </p:cNvPr>
          <p:cNvSpPr>
            <a:spLocks noGrp="1" noChangeArrowheads="1"/>
          </p:cNvSpPr>
          <p:nvPr>
            <p:ph type="body" idx="1"/>
          </p:nvPr>
        </p:nvSpPr>
        <p:spPr>
          <a:xfrm>
            <a:off x="892175" y="2039938"/>
            <a:ext cx="4111625" cy="1389062"/>
          </a:xfrm>
        </p:spPr>
        <p:txBody>
          <a:bodyPr/>
          <a:lstStyle/>
          <a:p>
            <a:r>
              <a:rPr lang="en-GB" altLang="ja-JP" b="0">
                <a:ea typeface="MS PGothic" panose="020B0600070205080204" pitchFamily="34" charset="-128"/>
              </a:rPr>
              <a:t>L’ittero si manifesta quando la concentrazione di bilirubina è &gt;3-3.5 mg%</a:t>
            </a:r>
          </a:p>
        </p:txBody>
      </p:sp>
      <p:pic>
        <p:nvPicPr>
          <p:cNvPr id="19" name="Picture 4" descr="Risultati immagini per ittero">
            <a:extLst>
              <a:ext uri="{FF2B5EF4-FFF2-40B4-BE49-F238E27FC236}">
                <a16:creationId xmlns:a16="http://schemas.microsoft.com/office/drawing/2014/main" id="{87B6D322-49DF-C715-D1E9-2F9E7EFB42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84263" y="3681413"/>
            <a:ext cx="3703637" cy="2555875"/>
          </a:xfrm>
        </p:spPr>
      </p:pic>
      <p:sp>
        <p:nvSpPr>
          <p:cNvPr id="7" name="Segnaposto testo 6">
            <a:extLst>
              <a:ext uri="{FF2B5EF4-FFF2-40B4-BE49-F238E27FC236}">
                <a16:creationId xmlns:a16="http://schemas.microsoft.com/office/drawing/2014/main" id="{EB06917F-0FC6-7C9B-FD2A-3077552901F5}"/>
              </a:ext>
            </a:extLst>
          </p:cNvPr>
          <p:cNvSpPr>
            <a:spLocks noGrp="1" noChangeArrowheads="1"/>
          </p:cNvSpPr>
          <p:nvPr>
            <p:ph type="body" sz="quarter" idx="3"/>
          </p:nvPr>
        </p:nvSpPr>
        <p:spPr>
          <a:xfrm>
            <a:off x="5076825" y="2832100"/>
            <a:ext cx="3609975" cy="1533525"/>
          </a:xfrm>
        </p:spPr>
        <p:txBody>
          <a:bodyPr/>
          <a:lstStyle/>
          <a:p>
            <a:r>
              <a:rPr lang="en-GB" altLang="ja-JP" b="0">
                <a:ea typeface="MS PGothic" panose="020B0600070205080204" pitchFamily="34" charset="-128"/>
              </a:rPr>
              <a:t>Tra 1.5 e 3 mg% si colorano solo le sclere (</a:t>
            </a:r>
            <a:r>
              <a:rPr lang="en-GB" altLang="ja-JP" b="0">
                <a:solidFill>
                  <a:srgbClr val="006600"/>
                </a:solidFill>
                <a:ea typeface="MS PGothic" panose="020B0600070205080204" pitchFamily="34" charset="-128"/>
              </a:rPr>
              <a:t>subittero</a:t>
            </a:r>
            <a:r>
              <a:rPr lang="en-GB" altLang="ja-JP" b="0">
                <a:ea typeface="MS PGothic" panose="020B0600070205080204" pitchFamily="34" charset="-128"/>
              </a:rPr>
              <a:t>) perché ricche di elastina</a:t>
            </a:r>
          </a:p>
        </p:txBody>
      </p:sp>
      <p:pic>
        <p:nvPicPr>
          <p:cNvPr id="20" name="Picture 2" descr="Risultati immagini per ittero">
            <a:extLst>
              <a:ext uri="{FF2B5EF4-FFF2-40B4-BE49-F238E27FC236}">
                <a16:creationId xmlns:a16="http://schemas.microsoft.com/office/drawing/2014/main" id="{128891BD-CADD-4446-8F99-964AD8648D3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22838" y="4452938"/>
            <a:ext cx="4041775" cy="1784350"/>
          </a:xfrm>
        </p:spPr>
      </p:pic>
      <p:sp>
        <p:nvSpPr>
          <p:cNvPr id="39943" name="Line 4">
            <a:extLst>
              <a:ext uri="{FF2B5EF4-FFF2-40B4-BE49-F238E27FC236}">
                <a16:creationId xmlns:a16="http://schemas.microsoft.com/office/drawing/2014/main" id="{12C5DE8E-B3AA-BAEA-1C2D-D4C6FA60A9C9}"/>
              </a:ext>
            </a:extLst>
          </p:cNvPr>
          <p:cNvSpPr>
            <a:spLocks noChangeShapeType="1"/>
          </p:cNvSpPr>
          <p:nvPr/>
        </p:nvSpPr>
        <p:spPr bwMode="auto">
          <a:xfrm>
            <a:off x="677863" y="12684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3">
            <a:extLst>
              <a:ext uri="{FF2B5EF4-FFF2-40B4-BE49-F238E27FC236}">
                <a16:creationId xmlns:a16="http://schemas.microsoft.com/office/drawing/2014/main" id="{03EF55D1-85DC-3F8A-5D71-834E96FD6A2C}"/>
              </a:ext>
            </a:extLst>
          </p:cNvPr>
          <p:cNvSpPr>
            <a:spLocks noGrp="1" noChangeArrowheads="1"/>
          </p:cNvSpPr>
          <p:nvPr>
            <p:ph type="title"/>
          </p:nvPr>
        </p:nvSpPr>
        <p:spPr>
          <a:xfrm>
            <a:off x="457200" y="328613"/>
            <a:ext cx="8229600" cy="1143000"/>
          </a:xfrm>
        </p:spPr>
        <p:txBody>
          <a:bodyPr/>
          <a:lstStyle/>
          <a:p>
            <a:r>
              <a:rPr lang="it-IT" altLang="it-IT" sz="3600">
                <a:ea typeface="MS PGothic" panose="020B0600070205080204" pitchFamily="34" charset="-128"/>
              </a:rPr>
              <a:t>Classificazione degli itteri</a:t>
            </a:r>
          </a:p>
        </p:txBody>
      </p:sp>
      <p:sp>
        <p:nvSpPr>
          <p:cNvPr id="40963" name="Segnaposto contenuto 4">
            <a:extLst>
              <a:ext uri="{FF2B5EF4-FFF2-40B4-BE49-F238E27FC236}">
                <a16:creationId xmlns:a16="http://schemas.microsoft.com/office/drawing/2014/main" id="{BC870C46-7120-FE68-17C6-B3D566BCFBBF}"/>
              </a:ext>
            </a:extLst>
          </p:cNvPr>
          <p:cNvSpPr>
            <a:spLocks noGrp="1" noChangeArrowheads="1"/>
          </p:cNvSpPr>
          <p:nvPr>
            <p:ph idx="1"/>
          </p:nvPr>
        </p:nvSpPr>
        <p:spPr>
          <a:xfrm>
            <a:off x="1066800" y="1412875"/>
            <a:ext cx="7620000" cy="5064125"/>
          </a:xfrm>
        </p:spPr>
        <p:txBody>
          <a:bodyPr/>
          <a:lstStyle/>
          <a:p>
            <a:pPr>
              <a:lnSpc>
                <a:spcPct val="90000"/>
              </a:lnSpc>
            </a:pPr>
            <a:r>
              <a:rPr lang="it-IT" altLang="it-IT" sz="2800"/>
              <a:t>Ittero pre-epatico: aumento di bilirubina non coniugata (indiretta) </a:t>
            </a:r>
          </a:p>
          <a:p>
            <a:pPr lvl="1">
              <a:lnSpc>
                <a:spcPct val="90000"/>
              </a:lnSpc>
            </a:pPr>
            <a:r>
              <a:rPr lang="it-IT" altLang="it-IT">
                <a:solidFill>
                  <a:srgbClr val="FF0000"/>
                </a:solidFill>
              </a:rPr>
              <a:t>Eccessiva produzione di bilirubina: anemie emolitiche</a:t>
            </a:r>
          </a:p>
          <a:p>
            <a:pPr lvl="1">
              <a:lnSpc>
                <a:spcPct val="90000"/>
              </a:lnSpc>
            </a:pPr>
            <a:r>
              <a:rPr lang="it-IT" altLang="it-IT">
                <a:solidFill>
                  <a:srgbClr val="FF0000"/>
                </a:solidFill>
              </a:rPr>
              <a:t>Insufficienza epatica</a:t>
            </a:r>
          </a:p>
          <a:p>
            <a:pPr>
              <a:lnSpc>
                <a:spcPct val="90000"/>
              </a:lnSpc>
            </a:pPr>
            <a:endParaRPr lang="it-IT" altLang="it-IT" sz="2800"/>
          </a:p>
          <a:p>
            <a:pPr>
              <a:lnSpc>
                <a:spcPct val="90000"/>
              </a:lnSpc>
            </a:pPr>
            <a:r>
              <a:rPr lang="it-IT" altLang="it-IT" sz="2800"/>
              <a:t>Ittero post-epatico: aumento di bilirubina coniugata (diretta) </a:t>
            </a:r>
          </a:p>
          <a:p>
            <a:pPr lvl="1">
              <a:lnSpc>
                <a:spcPct val="90000"/>
              </a:lnSpc>
            </a:pPr>
            <a:r>
              <a:rPr lang="it-IT" altLang="it-IT">
                <a:solidFill>
                  <a:srgbClr val="FF0000"/>
                </a:solidFill>
              </a:rPr>
              <a:t>Ostruzione delle vie biliari</a:t>
            </a:r>
          </a:p>
          <a:p>
            <a:pPr>
              <a:lnSpc>
                <a:spcPct val="90000"/>
              </a:lnSpc>
            </a:pPr>
            <a:endParaRPr lang="it-IT" altLang="it-IT" sz="2800"/>
          </a:p>
          <a:p>
            <a:pPr>
              <a:lnSpc>
                <a:spcPct val="90000"/>
              </a:lnSpc>
            </a:pPr>
            <a:r>
              <a:rPr lang="it-IT" altLang="it-IT" sz="2800"/>
              <a:t>Epatiti virali: prevalentemente bilirubina coniugata, ma anche non coniugata</a:t>
            </a:r>
          </a:p>
        </p:txBody>
      </p:sp>
      <p:sp>
        <p:nvSpPr>
          <p:cNvPr id="40964" name="Line 4">
            <a:extLst>
              <a:ext uri="{FF2B5EF4-FFF2-40B4-BE49-F238E27FC236}">
                <a16:creationId xmlns:a16="http://schemas.microsoft.com/office/drawing/2014/main" id="{14EB363D-9E94-E1A6-BB2D-E9F245FE1C36}"/>
              </a:ext>
            </a:extLst>
          </p:cNvPr>
          <p:cNvSpPr>
            <a:spLocks noChangeShapeType="1"/>
          </p:cNvSpPr>
          <p:nvPr/>
        </p:nvSpPr>
        <p:spPr bwMode="auto">
          <a:xfrm>
            <a:off x="677863" y="12684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C8B4DDA1-93DA-CC7C-E4CA-6845CEEA745F}"/>
              </a:ext>
            </a:extLst>
          </p:cNvPr>
          <p:cNvSpPr>
            <a:spLocks noGrp="1" noChangeArrowheads="1"/>
          </p:cNvSpPr>
          <p:nvPr>
            <p:ph type="title"/>
          </p:nvPr>
        </p:nvSpPr>
        <p:spPr/>
        <p:txBody>
          <a:bodyPr/>
          <a:lstStyle/>
          <a:p>
            <a:r>
              <a:rPr lang="it-IT" altLang="it-IT" sz="3600">
                <a:ea typeface="MS PGothic" panose="020B0600070205080204" pitchFamily="34" charset="-128"/>
              </a:rPr>
              <a:t>Iperbilirubinemia</a:t>
            </a:r>
          </a:p>
        </p:txBody>
      </p:sp>
      <p:sp>
        <p:nvSpPr>
          <p:cNvPr id="3" name="Segnaposto contenuto 2">
            <a:extLst>
              <a:ext uri="{FF2B5EF4-FFF2-40B4-BE49-F238E27FC236}">
                <a16:creationId xmlns:a16="http://schemas.microsoft.com/office/drawing/2014/main" id="{D9FBDF3C-20F1-F735-C347-42D3A6A1052B}"/>
              </a:ext>
            </a:extLst>
          </p:cNvPr>
          <p:cNvSpPr>
            <a:spLocks noGrp="1" noChangeArrowheads="1"/>
          </p:cNvSpPr>
          <p:nvPr>
            <p:ph idx="1"/>
          </p:nvPr>
        </p:nvSpPr>
        <p:spPr/>
        <p:txBody>
          <a:bodyPr/>
          <a:lstStyle/>
          <a:p>
            <a:endParaRPr lang="en-GB" altLang="it-IT" sz="2800">
              <a:ea typeface="MS PGothic" panose="020B0600070205080204" pitchFamily="34" charset="-128"/>
            </a:endParaRPr>
          </a:p>
          <a:p>
            <a:r>
              <a:rPr lang="en-GB" altLang="it-IT" sz="2800">
                <a:ea typeface="MS PGothic" panose="020B0600070205080204" pitchFamily="34" charset="-128"/>
              </a:rPr>
              <a:t>Quando la bilirubina nel sangue è troppo alta, aumenta anche la sua concentrazione nelle urine che diventano più scure (urine ipercromiche)</a:t>
            </a:r>
          </a:p>
          <a:p>
            <a:r>
              <a:rPr lang="en-GB" altLang="it-IT" sz="2800">
                <a:ea typeface="MS PGothic" panose="020B0600070205080204" pitchFamily="34" charset="-128"/>
              </a:rPr>
              <a:t>Se la bilirubina non raggiunge più l’</a:t>
            </a:r>
            <a:r>
              <a:rPr lang="en-GB" altLang="ja-JP" sz="2800">
                <a:ea typeface="MS PGothic" panose="020B0600070205080204" pitchFamily="34" charset="-128"/>
              </a:rPr>
              <a:t>intestino le feci diventano più chiare (ipocoliche o acoliche)</a:t>
            </a:r>
          </a:p>
        </p:txBody>
      </p:sp>
      <p:pic>
        <p:nvPicPr>
          <p:cNvPr id="180226" name="Picture 2" descr="Risultati immagini per urine ipercromiche">
            <a:extLst>
              <a:ext uri="{FF2B5EF4-FFF2-40B4-BE49-F238E27FC236}">
                <a16:creationId xmlns:a16="http://schemas.microsoft.com/office/drawing/2014/main" id="{6735C480-6912-F263-5564-A4406A018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296" t="42320" r="33635" b="21130"/>
          <a:stretch>
            <a:fillRect/>
          </a:stretch>
        </p:blipFill>
        <p:spPr bwMode="auto">
          <a:xfrm>
            <a:off x="5867400" y="5013325"/>
            <a:ext cx="2952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4">
            <a:extLst>
              <a:ext uri="{FF2B5EF4-FFF2-40B4-BE49-F238E27FC236}">
                <a16:creationId xmlns:a16="http://schemas.microsoft.com/office/drawing/2014/main" id="{98D940FA-8D10-4D19-9006-F4B1F0903907}"/>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180226"/>
                                        </p:tgtEl>
                                        <p:attrNameLst>
                                          <p:attrName>style.visibility</p:attrName>
                                        </p:attrNameLst>
                                      </p:cBhvr>
                                      <p:to>
                                        <p:strVal val="visible"/>
                                      </p:to>
                                    </p:set>
                                    <p:animEffect transition="in" filter="randombar(horizontal)">
                                      <p:cBhvr>
                                        <p:cTn id="11" dur="500"/>
                                        <p:tgtEl>
                                          <p:spTgt spid="1802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6EBFAB-E19F-FB58-72E5-F1CC4720B505}"/>
              </a:ext>
            </a:extLst>
          </p:cNvPr>
          <p:cNvSpPr txBox="1"/>
          <p:nvPr/>
        </p:nvSpPr>
        <p:spPr>
          <a:xfrm>
            <a:off x="755576" y="2492896"/>
            <a:ext cx="4262705" cy="1938992"/>
          </a:xfrm>
          <a:prstGeom prst="rect">
            <a:avLst/>
          </a:prstGeom>
          <a:noFill/>
        </p:spPr>
        <p:txBody>
          <a:bodyPr wrap="none" rtlCol="0">
            <a:spAutoFit/>
          </a:bodyPr>
          <a:lstStyle/>
          <a:p>
            <a:r>
              <a:rPr lang="it-IT" sz="2000" dirty="0">
                <a:latin typeface="Times New Roman" panose="02020603050405020304" pitchFamily="18" charset="0"/>
                <a:cs typeface="Times New Roman" panose="02020603050405020304" pitchFamily="18" charset="0"/>
              </a:rPr>
              <a:t>Il paziente con epatite virale ha sempre:</a:t>
            </a: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transaminasi aumentate</a:t>
            </a:r>
          </a:p>
          <a:p>
            <a:r>
              <a:rPr lang="it-IT" sz="2000" dirty="0">
                <a:latin typeface="Times New Roman" panose="02020603050405020304" pitchFamily="18" charset="0"/>
                <a:cs typeface="Times New Roman" panose="02020603050405020304" pitchFamily="18" charset="0"/>
              </a:rPr>
              <a:t>disturbi della digestione</a:t>
            </a: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F10ABA47-F322-2E27-48FE-29325831F412}"/>
              </a:ext>
            </a:extLst>
          </p:cNvPr>
          <p:cNvSpPr/>
          <p:nvPr/>
        </p:nvSpPr>
        <p:spPr>
          <a:xfrm>
            <a:off x="323528" y="2348880"/>
            <a:ext cx="8712968" cy="288032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666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A39EF57-1856-6475-2819-B78EC04AD627}"/>
              </a:ext>
            </a:extLst>
          </p:cNvPr>
          <p:cNvSpPr>
            <a:spLocks noGrp="1" noChangeArrowheads="1"/>
          </p:cNvSpPr>
          <p:nvPr>
            <p:ph type="body" idx="1"/>
          </p:nvPr>
        </p:nvSpPr>
        <p:spPr>
          <a:xfrm>
            <a:off x="674688" y="336550"/>
            <a:ext cx="7859712" cy="1227138"/>
          </a:xfrm>
          <a:noFill/>
        </p:spPr>
        <p:txBody>
          <a:bodyPr lIns="0" tIns="0" rIns="0" bIns="0" anchor="ctr"/>
          <a:lstStyle/>
          <a:p>
            <a:pPr marL="0" indent="0" algn="ctr" defTabSz="457200" eaLnBrk="1" hangingPunct="1">
              <a:spcBef>
                <a:spcPct val="0"/>
              </a:spcBef>
              <a:buFont typeface="Monotype Sorts" pitchFamily="2" charset="2"/>
              <a:buNone/>
            </a:pPr>
            <a:r>
              <a:rPr lang="en-US" altLang="it-IT" sz="3600" b="1">
                <a:latin typeface="Times New Roman" panose="02020603050405020304" pitchFamily="18" charset="0"/>
                <a:cs typeface="Times New Roman" panose="02020603050405020304" pitchFamily="18" charset="0"/>
              </a:rPr>
              <a:t>EPATITE A - aspetti clinici</a:t>
            </a:r>
          </a:p>
        </p:txBody>
      </p:sp>
      <p:sp>
        <p:nvSpPr>
          <p:cNvPr id="67586" name="Text Box 3">
            <a:extLst>
              <a:ext uri="{FF2B5EF4-FFF2-40B4-BE49-F238E27FC236}">
                <a16:creationId xmlns:a16="http://schemas.microsoft.com/office/drawing/2014/main" id="{6A460AB9-3E87-5736-5973-5FCBCC9C16F5}"/>
              </a:ext>
            </a:extLst>
          </p:cNvPr>
          <p:cNvSpPr txBox="1">
            <a:spLocks noChangeArrowheads="1"/>
          </p:cNvSpPr>
          <p:nvPr/>
        </p:nvSpPr>
        <p:spPr bwMode="auto">
          <a:xfrm>
            <a:off x="744538" y="1985963"/>
            <a:ext cx="7942262" cy="4948237"/>
          </a:xfrm>
          <a:prstGeom prst="rect">
            <a:avLst/>
          </a:prstGeom>
          <a:noFill/>
          <a:ln>
            <a:noFill/>
          </a:ln>
          <a:effectLst/>
        </p:spPr>
        <p:txBody>
          <a:bodyPr lIns="0" tIns="0" rIns="0" bIns="0"/>
          <a:lstStyle>
            <a:lvl1pPr defTabSz="457200">
              <a:defRPr sz="1600">
                <a:solidFill>
                  <a:schemeClr val="tx1"/>
                </a:solidFill>
                <a:latin typeface="Comic Sans MS" panose="030F0902030302020204" pitchFamily="66" charset="0"/>
              </a:defRPr>
            </a:lvl1pPr>
            <a:lvl2pPr marL="234950" indent="222250" defTabSz="457200">
              <a:defRPr sz="1600">
                <a:solidFill>
                  <a:schemeClr val="tx1"/>
                </a:solidFill>
                <a:latin typeface="Comic Sans MS" panose="030F0902030302020204" pitchFamily="66" charset="0"/>
              </a:defRPr>
            </a:lvl2pPr>
            <a:lvl3pPr marL="571500" indent="342900" defTabSz="457200">
              <a:defRPr sz="1600">
                <a:solidFill>
                  <a:schemeClr val="tx1"/>
                </a:solidFill>
                <a:latin typeface="Comic Sans MS" panose="030F0902030302020204" pitchFamily="66" charset="0"/>
              </a:defRPr>
            </a:lvl3pPr>
            <a:lvl4pPr marL="1600200" indent="-228600" defTabSz="457200">
              <a:defRPr sz="1600">
                <a:solidFill>
                  <a:schemeClr val="tx1"/>
                </a:solidFill>
                <a:latin typeface="Comic Sans MS" panose="030F0902030302020204" pitchFamily="66" charset="0"/>
              </a:defRPr>
            </a:lvl4pPr>
            <a:lvl5pPr defTabSz="457200">
              <a:defRPr sz="1600">
                <a:solidFill>
                  <a:schemeClr val="tx1"/>
                </a:solidFill>
                <a:latin typeface="Comic Sans MS" panose="030F0902030302020204" pitchFamily="66" charset="0"/>
              </a:defRPr>
            </a:lvl5pPr>
            <a:lvl6pPr defTabSz="457200" eaLnBrk="0" fontAlgn="base" hangingPunct="0">
              <a:spcBef>
                <a:spcPct val="0"/>
              </a:spcBef>
              <a:spcAft>
                <a:spcPct val="0"/>
              </a:spcAft>
              <a:defRPr sz="1600">
                <a:solidFill>
                  <a:schemeClr val="tx1"/>
                </a:solidFill>
                <a:latin typeface="Comic Sans MS" panose="030F0902030302020204" pitchFamily="66" charset="0"/>
              </a:defRPr>
            </a:lvl6pPr>
            <a:lvl7pPr defTabSz="457200" eaLnBrk="0" fontAlgn="base" hangingPunct="0">
              <a:spcBef>
                <a:spcPct val="0"/>
              </a:spcBef>
              <a:spcAft>
                <a:spcPct val="0"/>
              </a:spcAft>
              <a:defRPr sz="1600">
                <a:solidFill>
                  <a:schemeClr val="tx1"/>
                </a:solidFill>
                <a:latin typeface="Comic Sans MS" panose="030F0902030302020204" pitchFamily="66" charset="0"/>
              </a:defRPr>
            </a:lvl7pPr>
            <a:lvl8pPr defTabSz="457200" eaLnBrk="0" fontAlgn="base" hangingPunct="0">
              <a:spcBef>
                <a:spcPct val="0"/>
              </a:spcBef>
              <a:spcAft>
                <a:spcPct val="0"/>
              </a:spcAft>
              <a:defRPr sz="1600">
                <a:solidFill>
                  <a:schemeClr val="tx1"/>
                </a:solidFill>
                <a:latin typeface="Comic Sans MS" panose="030F0902030302020204" pitchFamily="66" charset="0"/>
              </a:defRPr>
            </a:lvl8pPr>
            <a:lvl9pPr defTabSz="4572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Ittero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&lt;6 anni   	   	&lt;10%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6-14 anni   	 	40%-50%</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&gt;14 anni	   	70%-80%</a:t>
            </a:r>
            <a:br>
              <a:rPr lang="en-US" altLang="it-IT" sz="3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20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prevalenza</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dei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sintomi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GASTROENTERICI	</a:t>
            </a:r>
          </a:p>
          <a:p>
            <a:pPr eaLnBrk="1" hangingPunct="1">
              <a:spcBef>
                <a:spcPct val="10000"/>
              </a:spcBef>
              <a:spcAft>
                <a:spcPct val="10000"/>
              </a:spcAft>
              <a:buClr>
                <a:schemeClr val="tx1"/>
              </a:buClr>
              <a:buSzPct val="90000"/>
              <a:buFontTx/>
              <a:buChar char="•"/>
              <a:defRPr/>
            </a:pP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ESORDIO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più</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BRUSCO           			</a:t>
            </a: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complicazioni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epatite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fulminante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(1%)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Epatite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colestatica</a:t>
            </a:r>
            <a:endParaRPr lang="en-US" altLang="it-IT" sz="2000" dirty="0">
              <a:solidFill>
                <a:schemeClr val="accent1">
                  <a:lumMod val="25000"/>
                </a:schemeClr>
              </a:solidFill>
              <a:latin typeface="Times New Roman" panose="02020603050405020304" pitchFamily="18" charset="0"/>
              <a:cs typeface="Times New Roman" panose="02020603050405020304" pitchFamily="18" charset="0"/>
            </a:endParaRPr>
          </a:p>
          <a:p>
            <a:pPr lvl="4" eaLnBrk="1" hangingPunct="1">
              <a:spcBef>
                <a:spcPct val="10000"/>
              </a:spcBef>
              <a:spcAft>
                <a:spcPct val="10000"/>
              </a:spcAft>
              <a:buClr>
                <a:schemeClr val="tx1"/>
              </a:buClr>
              <a:buSzPct val="90000"/>
              <a:defRPr/>
            </a:pP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Decorso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protratto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(bi- o poli-</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fasico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periodo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di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incubazione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Average 30 days</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Range 15-45 days</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lvl="4" eaLnBrk="1" hangingPunct="1">
              <a:spcBef>
                <a:spcPct val="10000"/>
              </a:spcBef>
              <a:spcAft>
                <a:spcPct val="10000"/>
              </a:spcAft>
              <a:buClr>
                <a:schemeClr val="tx1"/>
              </a:buClr>
              <a:buSzPct val="90000"/>
              <a:defRPr/>
            </a:pPr>
            <a:r>
              <a:rPr lang="en-US" altLang="it-IT" sz="2000" b="1" dirty="0">
                <a:solidFill>
                  <a:schemeClr val="accent1">
                    <a:lumMod val="25000"/>
                  </a:schemeClr>
                </a:solidFill>
                <a:latin typeface="Times New Roman" panose="02020603050405020304" pitchFamily="18" charset="0"/>
                <a:cs typeface="Times New Roman" panose="02020603050405020304" pitchFamily="18" charset="0"/>
              </a:rPr>
              <a:t>CRONICIZZAZIONE: MAI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a:solidFill>
                  <a:schemeClr val="hlink"/>
                </a:solidFill>
              </a:rPr>
              <a:t>   	</a:t>
            </a:r>
          </a:p>
        </p:txBody>
      </p:sp>
      <p:sp>
        <p:nvSpPr>
          <p:cNvPr id="43012" name="Line 4">
            <a:extLst>
              <a:ext uri="{FF2B5EF4-FFF2-40B4-BE49-F238E27FC236}">
                <a16:creationId xmlns:a16="http://schemas.microsoft.com/office/drawing/2014/main" id="{35CDD7EE-C804-1617-8649-61D7EF6D8642}"/>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a:extLst>
              <a:ext uri="{FF2B5EF4-FFF2-40B4-BE49-F238E27FC236}">
                <a16:creationId xmlns:a16="http://schemas.microsoft.com/office/drawing/2014/main" id="{1B3C8C75-8664-54B6-B7AF-FC0058E276C4}"/>
              </a:ext>
            </a:extLst>
          </p:cNvPr>
          <p:cNvSpPr>
            <a:spLocks noGrp="1" noChangeArrowheads="1"/>
          </p:cNvSpPr>
          <p:nvPr>
            <p:ph type="title"/>
          </p:nvPr>
        </p:nvSpPr>
        <p:spPr/>
        <p:txBody>
          <a:bodyPr/>
          <a:lstStyle/>
          <a:p>
            <a:r>
              <a:rPr lang="it-IT" altLang="it-IT" sz="3200"/>
              <a:t>Percorso diagnostico</a:t>
            </a:r>
          </a:p>
        </p:txBody>
      </p:sp>
      <p:sp>
        <p:nvSpPr>
          <p:cNvPr id="45059" name="CasellaDiTesto 3">
            <a:extLst>
              <a:ext uri="{FF2B5EF4-FFF2-40B4-BE49-F238E27FC236}">
                <a16:creationId xmlns:a16="http://schemas.microsoft.com/office/drawing/2014/main" id="{691A6555-6247-E07B-6AED-D605F4AD6B42}"/>
              </a:ext>
            </a:extLst>
          </p:cNvPr>
          <p:cNvSpPr txBox="1">
            <a:spLocks noChangeArrowheads="1"/>
          </p:cNvSpPr>
          <p:nvPr/>
        </p:nvSpPr>
        <p:spPr bwMode="auto">
          <a:xfrm>
            <a:off x="323850" y="1700213"/>
            <a:ext cx="568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Anamnesi patologica prossima:</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disturbi GI, astenia urine ipercromiche</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feci ipocoliche</a:t>
            </a:r>
          </a:p>
        </p:txBody>
      </p:sp>
      <p:sp>
        <p:nvSpPr>
          <p:cNvPr id="45060" name="CasellaDiTesto 5">
            <a:extLst>
              <a:ext uri="{FF2B5EF4-FFF2-40B4-BE49-F238E27FC236}">
                <a16:creationId xmlns:a16="http://schemas.microsoft.com/office/drawing/2014/main" id="{5FD95BF8-042F-1D70-D115-34B5FC36723E}"/>
              </a:ext>
            </a:extLst>
          </p:cNvPr>
          <p:cNvSpPr txBox="1">
            <a:spLocks noChangeArrowheads="1"/>
          </p:cNvSpPr>
          <p:nvPr/>
        </p:nvSpPr>
        <p:spPr bwMode="auto">
          <a:xfrm>
            <a:off x="323850" y="3213100"/>
            <a:ext cx="5976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Dati epidemiologici </a:t>
            </a:r>
            <a:r>
              <a:rPr lang="it-IT" altLang="it-IT" sz="2400">
                <a:latin typeface="Times New Roman" panose="02020603050405020304" pitchFamily="18" charset="0"/>
                <a:cs typeface="Times New Roman" panose="02020603050405020304" pitchFamily="18" charset="0"/>
              </a:rPr>
              <a:t>(ultime 2-6 sttimane) :</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ingestione di mitili, verdura etc ,contatto con bambini malati,rapporti sessuali</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VIAGGI in zone a basse condizioni igieniche</a:t>
            </a:r>
          </a:p>
        </p:txBody>
      </p:sp>
      <p:sp>
        <p:nvSpPr>
          <p:cNvPr id="45061" name="Line 4">
            <a:extLst>
              <a:ext uri="{FF2B5EF4-FFF2-40B4-BE49-F238E27FC236}">
                <a16:creationId xmlns:a16="http://schemas.microsoft.com/office/drawing/2014/main" id="{1AA5B02B-DF4B-5E29-AD1E-59D254791AEE}"/>
              </a:ext>
            </a:extLst>
          </p:cNvPr>
          <p:cNvSpPr>
            <a:spLocks noChangeShapeType="1"/>
          </p:cNvSpPr>
          <p:nvPr/>
        </p:nvSpPr>
        <p:spPr bwMode="auto">
          <a:xfrm>
            <a:off x="677863" y="13414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62" name="CasellaDiTesto 8">
            <a:extLst>
              <a:ext uri="{FF2B5EF4-FFF2-40B4-BE49-F238E27FC236}">
                <a16:creationId xmlns:a16="http://schemas.microsoft.com/office/drawing/2014/main" id="{9B978EA9-51F6-4706-83AB-EB7E3B2C9CB8}"/>
              </a:ext>
            </a:extLst>
          </p:cNvPr>
          <p:cNvSpPr txBox="1">
            <a:spLocks noChangeArrowheads="1"/>
          </p:cNvSpPr>
          <p:nvPr/>
        </p:nvSpPr>
        <p:spPr bwMode="auto">
          <a:xfrm>
            <a:off x="395288" y="50339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EO:</a:t>
            </a:r>
            <a:r>
              <a:rPr lang="it-IT" altLang="it-IT" sz="2400">
                <a:latin typeface="Times New Roman" panose="02020603050405020304" pitchFamily="18" charset="0"/>
                <a:cs typeface="Times New Roman" panose="02020603050405020304" pitchFamily="18" charset="0"/>
              </a:rPr>
              <a:t> epatomegalia, ittero, sub-ittero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159CA290-A739-DC41-4DCC-409C71175B64}"/>
              </a:ext>
            </a:extLst>
          </p:cNvPr>
          <p:cNvSpPr>
            <a:spLocks noGrp="1" noChangeArrowheads="1"/>
          </p:cNvSpPr>
          <p:nvPr>
            <p:ph type="title"/>
          </p:nvPr>
        </p:nvSpPr>
        <p:spPr/>
        <p:txBody>
          <a:bodyPr/>
          <a:lstStyle/>
          <a:p>
            <a:r>
              <a:rPr lang="it-IT" altLang="it-IT"/>
              <a:t>Percorso diagnostico</a:t>
            </a:r>
          </a:p>
        </p:txBody>
      </p:sp>
      <p:sp>
        <p:nvSpPr>
          <p:cNvPr id="46083" name="CasellaDiTesto 3">
            <a:extLst>
              <a:ext uri="{FF2B5EF4-FFF2-40B4-BE49-F238E27FC236}">
                <a16:creationId xmlns:a16="http://schemas.microsoft.com/office/drawing/2014/main" id="{35680D58-83BD-FCBF-E831-0A9F6CF98556}"/>
              </a:ext>
            </a:extLst>
          </p:cNvPr>
          <p:cNvSpPr txBox="1">
            <a:spLocks noChangeArrowheads="1"/>
          </p:cNvSpPr>
          <p:nvPr/>
        </p:nvSpPr>
        <p:spPr bwMode="auto">
          <a:xfrm>
            <a:off x="539750" y="2781300"/>
            <a:ext cx="7127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800">
                <a:solidFill>
                  <a:srgbClr val="FF0000"/>
                </a:solidFill>
                <a:latin typeface="Times New Roman" panose="02020603050405020304" pitchFamily="18" charset="0"/>
                <a:cs typeface="Times New Roman" panose="02020603050405020304" pitchFamily="18" charset="0"/>
              </a:rPr>
              <a:t>Esami di I°livello: </a:t>
            </a:r>
            <a:r>
              <a:rPr lang="it-IT" altLang="it-IT" sz="2800">
                <a:latin typeface="Times New Roman" panose="02020603050405020304" pitchFamily="18" charset="0"/>
                <a:cs typeface="Times New Roman" panose="02020603050405020304" pitchFamily="18" charset="0"/>
              </a:rPr>
              <a:t>transaminasi, bilirubinemia</a:t>
            </a:r>
          </a:p>
        </p:txBody>
      </p:sp>
      <p:sp>
        <p:nvSpPr>
          <p:cNvPr id="46084" name="CasellaDiTesto 5">
            <a:extLst>
              <a:ext uri="{FF2B5EF4-FFF2-40B4-BE49-F238E27FC236}">
                <a16:creationId xmlns:a16="http://schemas.microsoft.com/office/drawing/2014/main" id="{EF03846A-A983-53AD-9109-1514F057C129}"/>
              </a:ext>
            </a:extLst>
          </p:cNvPr>
          <p:cNvSpPr txBox="1">
            <a:spLocks noChangeArrowheads="1"/>
          </p:cNvSpPr>
          <p:nvPr/>
        </p:nvSpPr>
        <p:spPr bwMode="auto">
          <a:xfrm>
            <a:off x="539750" y="3338513"/>
            <a:ext cx="60483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28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800">
                <a:solidFill>
                  <a:srgbClr val="FF0000"/>
                </a:solidFill>
                <a:latin typeface="Times New Roman" panose="02020603050405020304" pitchFamily="18" charset="0"/>
                <a:cs typeface="Times New Roman" panose="02020603050405020304" pitchFamily="18" charset="0"/>
              </a:rPr>
              <a:t>Esami di II°livello: </a:t>
            </a:r>
            <a:r>
              <a:rPr lang="it-IT" altLang="it-IT" sz="2800">
                <a:latin typeface="Times New Roman" panose="02020603050405020304" pitchFamily="18" charset="0"/>
                <a:cs typeface="Times New Roman" panose="02020603050405020304" pitchFamily="18" charset="0"/>
              </a:rPr>
              <a:t>ricerca Ab anti-HAV IgM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960C9-F37C-CCE7-DA88-E9D76D99B03A}"/>
              </a:ext>
            </a:extLst>
          </p:cNvPr>
          <p:cNvSpPr>
            <a:spLocks noGrp="1"/>
          </p:cNvSpPr>
          <p:nvPr>
            <p:ph type="title"/>
          </p:nvPr>
        </p:nvSpPr>
        <p:spPr/>
        <p:txBody>
          <a:bodyPr/>
          <a:lstStyle/>
          <a:p>
            <a:r>
              <a:rPr lang="en-US" altLang="it-IT" sz="4400" dirty="0">
                <a:solidFill>
                  <a:schemeClr val="tx1"/>
                </a:solidFill>
                <a:latin typeface="Futura Md BT" panose="020B0602020204020303" pitchFamily="34" charset="-79"/>
              </a:rPr>
              <a:t>Come </a:t>
            </a:r>
            <a:r>
              <a:rPr lang="en-US" altLang="it-IT" sz="4400" dirty="0" err="1">
                <a:solidFill>
                  <a:schemeClr val="tx1"/>
                </a:solidFill>
                <a:latin typeface="Futura Md BT" panose="020B0602020204020303" pitchFamily="34" charset="-79"/>
              </a:rPr>
              <a:t>prevenire</a:t>
            </a:r>
            <a:r>
              <a:rPr lang="en-US" altLang="it-IT" sz="4400" dirty="0">
                <a:solidFill>
                  <a:schemeClr val="tx1"/>
                </a:solidFill>
                <a:latin typeface="Futura Md BT" panose="020B0602020204020303" pitchFamily="34" charset="-79"/>
              </a:rPr>
              <a:t> </a:t>
            </a:r>
            <a:r>
              <a:rPr lang="en-US" altLang="it-IT" sz="4400" dirty="0" err="1">
                <a:solidFill>
                  <a:schemeClr val="tx1"/>
                </a:solidFill>
                <a:latin typeface="Futura Md BT" panose="020B0602020204020303" pitchFamily="34" charset="-79"/>
              </a:rPr>
              <a:t>l’infezione</a:t>
            </a:r>
            <a:r>
              <a:rPr lang="en-US" altLang="it-IT" sz="4400" dirty="0">
                <a:solidFill>
                  <a:schemeClr val="tx1"/>
                </a:solidFill>
                <a:latin typeface="Futura Md BT" panose="020B0602020204020303" pitchFamily="34" charset="-79"/>
              </a:rPr>
              <a:t> da </a:t>
            </a:r>
            <a:r>
              <a:rPr lang="en-US" altLang="it-IT" sz="4400" dirty="0" err="1">
                <a:solidFill>
                  <a:schemeClr val="tx1"/>
                </a:solidFill>
                <a:latin typeface="Futura Md BT" panose="020B0602020204020303" pitchFamily="34" charset="-79"/>
              </a:rPr>
              <a:t>epatite</a:t>
            </a:r>
            <a:r>
              <a:rPr lang="en-US" altLang="it-IT" sz="4400" dirty="0">
                <a:solidFill>
                  <a:schemeClr val="tx1"/>
                </a:solidFill>
                <a:latin typeface="Futura Md BT" panose="020B0602020204020303" pitchFamily="34" charset="-79"/>
              </a:rPr>
              <a:t> A (CDC)?</a:t>
            </a:r>
            <a:endParaRPr lang="it-IT" dirty="0"/>
          </a:p>
        </p:txBody>
      </p:sp>
    </p:spTree>
    <p:extLst>
      <p:ext uri="{BB962C8B-B14F-4D97-AF65-F5344CB8AC3E}">
        <p14:creationId xmlns:p14="http://schemas.microsoft.com/office/powerpoint/2010/main" val="225716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371CCF-7588-B28F-D608-95AE086DD434}"/>
              </a:ext>
            </a:extLst>
          </p:cNvPr>
          <p:cNvSpPr>
            <a:spLocks noGrp="1" noChangeArrowheads="1"/>
          </p:cNvSpPr>
          <p:nvPr>
            <p:ph type="title"/>
          </p:nvPr>
        </p:nvSpPr>
        <p:spPr/>
        <p:txBody>
          <a:bodyPr/>
          <a:lstStyle/>
          <a:p>
            <a:pPr eaLnBrk="1" hangingPunct="1"/>
            <a:r>
              <a:rPr lang="it-IT" altLang="it-IT" sz="3600">
                <a:latin typeface="Times New Roman" panose="02020603050405020304" pitchFamily="18" charset="0"/>
                <a:cs typeface="Times New Roman" panose="02020603050405020304" pitchFamily="18" charset="0"/>
              </a:rPr>
              <a:t>NORME DI PROFILASSI</a:t>
            </a:r>
          </a:p>
        </p:txBody>
      </p:sp>
      <p:sp>
        <p:nvSpPr>
          <p:cNvPr id="47107" name="Rectangle 3">
            <a:extLst>
              <a:ext uri="{FF2B5EF4-FFF2-40B4-BE49-F238E27FC236}">
                <a16:creationId xmlns:a16="http://schemas.microsoft.com/office/drawing/2014/main" id="{AC76DB55-41C6-1C03-F303-8F63A177E505}"/>
              </a:ext>
            </a:extLst>
          </p:cNvPr>
          <p:cNvSpPr>
            <a:spLocks noGrp="1" noChangeArrowheads="1"/>
          </p:cNvSpPr>
          <p:nvPr>
            <p:ph type="body" idx="1"/>
          </p:nvPr>
        </p:nvSpPr>
        <p:spPr/>
        <p:txBody>
          <a:bodyPr/>
          <a:lstStyle/>
          <a:p>
            <a:pPr eaLnBrk="1" hangingPunct="1">
              <a:lnSpc>
                <a:spcPct val="120000"/>
              </a:lnSpc>
            </a:pPr>
            <a:r>
              <a:rPr lang="it-IT" altLang="it-IT" sz="2400" u="sng">
                <a:latin typeface="Times New Roman" panose="02020603050405020304" pitchFamily="18" charset="0"/>
                <a:cs typeface="Times New Roman" panose="02020603050405020304" pitchFamily="18" charset="0"/>
              </a:rPr>
              <a:t>Isolamento del paziente:</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SOLO se è un pz diarroico, incontinente o è un bambino</a:t>
            </a:r>
          </a:p>
          <a:p>
            <a:pPr eaLnBrk="1" hangingPunct="1">
              <a:lnSpc>
                <a:spcPct val="120000"/>
              </a:lnSpc>
            </a:pPr>
            <a:endParaRPr lang="it-IT" altLang="it-IT" sz="2400">
              <a:latin typeface="Times New Roman" panose="02020603050405020304" pitchFamily="18" charset="0"/>
              <a:cs typeface="Times New Roman" panose="02020603050405020304" pitchFamily="18" charset="0"/>
            </a:endParaRPr>
          </a:p>
          <a:p>
            <a:pPr eaLnBrk="1" hangingPunct="1">
              <a:lnSpc>
                <a:spcPct val="120000"/>
              </a:lnSpc>
            </a:pPr>
            <a:r>
              <a:rPr lang="it-IT" altLang="it-IT" sz="2400" u="sng">
                <a:latin typeface="Times New Roman" panose="02020603050405020304" pitchFamily="18" charset="0"/>
                <a:cs typeface="Times New Roman" panose="02020603050405020304" pitchFamily="18" charset="0"/>
              </a:rPr>
              <a:t>Ig specifiche</a:t>
            </a:r>
            <a:r>
              <a:rPr lang="it-IT" altLang="it-IT" sz="2400">
                <a:latin typeface="Times New Roman" panose="02020603050405020304" pitchFamily="18" charset="0"/>
                <a:cs typeface="Times New Roman" panose="02020603050405020304" pitchFamily="18" charset="0"/>
              </a:rPr>
              <a:t> (difficili da reperire): </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entro 10 g dal contagio/ durata di circa 5 mesi</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contatti stretti, viaggiatori per brevi periodi(?)</a:t>
            </a:r>
          </a:p>
          <a:p>
            <a:pPr eaLnBrk="1" hangingPunct="1">
              <a:lnSpc>
                <a:spcPct val="120000"/>
              </a:lnSpc>
            </a:pPr>
            <a:r>
              <a:rPr lang="it-IT" altLang="it-IT" sz="2400" u="sng">
                <a:latin typeface="Times New Roman" panose="02020603050405020304" pitchFamily="18" charset="0"/>
                <a:cs typeface="Times New Roman" panose="02020603050405020304" pitchFamily="18" charset="0"/>
              </a:rPr>
              <a:t>VACCINO</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HAVRIX: virus inattivato con formalina, i.m.</a:t>
            </a:r>
            <a:endParaRPr lang="it-IT" altLang="it-IT" sz="2400">
              <a:solidFill>
                <a:schemeClr val="hlink"/>
              </a:solidFill>
              <a:latin typeface="Times New Roman" panose="02020603050405020304" pitchFamily="18" charset="0"/>
              <a:cs typeface="Times New Roman" panose="02020603050405020304" pitchFamily="18" charset="0"/>
            </a:endParaRPr>
          </a:p>
        </p:txBody>
      </p:sp>
      <p:sp>
        <p:nvSpPr>
          <p:cNvPr id="47108" name="Line 4">
            <a:extLst>
              <a:ext uri="{FF2B5EF4-FFF2-40B4-BE49-F238E27FC236}">
                <a16:creationId xmlns:a16="http://schemas.microsoft.com/office/drawing/2014/main" id="{69EFB0A4-E7B7-BAB7-7C0F-336F343F4773}"/>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DA33C0D-64DE-37E0-4828-EFDAB4279C7B}"/>
              </a:ext>
            </a:extLst>
          </p:cNvPr>
          <p:cNvSpPr>
            <a:spLocks noGrp="1" noChangeArrowheads="1"/>
          </p:cNvSpPr>
          <p:nvPr>
            <p:ph type="title"/>
          </p:nvPr>
        </p:nvSpPr>
        <p:spPr>
          <a:xfrm>
            <a:off x="609600" y="457200"/>
            <a:ext cx="7543800" cy="1143000"/>
          </a:xfrm>
        </p:spPr>
        <p:txBody>
          <a:bodyPr/>
          <a:lstStyle/>
          <a:p>
            <a:pPr eaLnBrk="1" hangingPunct="1"/>
            <a:r>
              <a:rPr lang="en-US" altLang="it-IT" sz="3200" b="1" dirty="0">
                <a:solidFill>
                  <a:schemeClr val="tx1"/>
                </a:solidFill>
                <a:latin typeface="Futura Md BT" panose="020B0602020204020303" pitchFamily="34" charset="-79"/>
              </a:rPr>
              <a:t>  </a:t>
            </a:r>
            <a:r>
              <a:rPr lang="en-US" altLang="it-IT" sz="3200" dirty="0">
                <a:solidFill>
                  <a:schemeClr val="tx1"/>
                </a:solidFill>
                <a:latin typeface="Futura Md BT" panose="020B0602020204020303" pitchFamily="34" charset="-79"/>
              </a:rPr>
              <a:t>Come </a:t>
            </a:r>
            <a:r>
              <a:rPr lang="en-US" altLang="it-IT" sz="3200" dirty="0" err="1">
                <a:solidFill>
                  <a:schemeClr val="tx1"/>
                </a:solidFill>
                <a:latin typeface="Futura Md BT" panose="020B0602020204020303" pitchFamily="34" charset="-79"/>
              </a:rPr>
              <a:t>prevenire</a:t>
            </a:r>
            <a:r>
              <a:rPr lang="en-US" altLang="it-IT" sz="3200" dirty="0">
                <a:solidFill>
                  <a:schemeClr val="tx1"/>
                </a:solidFill>
                <a:latin typeface="Futura Md BT" panose="020B0602020204020303" pitchFamily="34" charset="-79"/>
              </a:rPr>
              <a:t> </a:t>
            </a:r>
            <a:r>
              <a:rPr lang="en-US" altLang="it-IT" sz="3200" dirty="0" err="1">
                <a:solidFill>
                  <a:schemeClr val="tx1"/>
                </a:solidFill>
                <a:latin typeface="Futura Md BT" panose="020B0602020204020303" pitchFamily="34" charset="-79"/>
              </a:rPr>
              <a:t>l’infezione</a:t>
            </a:r>
            <a:r>
              <a:rPr lang="en-US" altLang="it-IT" sz="3200" dirty="0">
                <a:solidFill>
                  <a:schemeClr val="tx1"/>
                </a:solidFill>
                <a:latin typeface="Futura Md BT" panose="020B0602020204020303" pitchFamily="34" charset="-79"/>
              </a:rPr>
              <a:t> da </a:t>
            </a:r>
            <a:r>
              <a:rPr lang="en-US" altLang="it-IT" sz="3200" dirty="0" err="1">
                <a:solidFill>
                  <a:schemeClr val="tx1"/>
                </a:solidFill>
                <a:latin typeface="Futura Md BT" panose="020B0602020204020303" pitchFamily="34" charset="-79"/>
              </a:rPr>
              <a:t>epatite</a:t>
            </a:r>
            <a:r>
              <a:rPr lang="en-US" altLang="it-IT" sz="3200" dirty="0">
                <a:solidFill>
                  <a:schemeClr val="tx1"/>
                </a:solidFill>
                <a:latin typeface="Futura Md BT" panose="020B0602020204020303" pitchFamily="34" charset="-79"/>
              </a:rPr>
              <a:t> A (CDC)</a:t>
            </a:r>
          </a:p>
        </p:txBody>
      </p:sp>
      <p:sp>
        <p:nvSpPr>
          <p:cNvPr id="48131" name="Rectangle 3">
            <a:extLst>
              <a:ext uri="{FF2B5EF4-FFF2-40B4-BE49-F238E27FC236}">
                <a16:creationId xmlns:a16="http://schemas.microsoft.com/office/drawing/2014/main" id="{B961CC0C-D283-8978-6225-172721284576}"/>
              </a:ext>
            </a:extLst>
          </p:cNvPr>
          <p:cNvSpPr>
            <a:spLocks noGrp="1" noChangeArrowheads="1"/>
          </p:cNvSpPr>
          <p:nvPr>
            <p:ph type="body" idx="1"/>
          </p:nvPr>
        </p:nvSpPr>
        <p:spPr>
          <a:xfrm>
            <a:off x="415925" y="1681163"/>
            <a:ext cx="8451850" cy="4113212"/>
          </a:xfrm>
        </p:spPr>
        <p:txBody>
          <a:bodyPr/>
          <a:lstStyle/>
          <a:p>
            <a:pPr eaLnBrk="1" hangingPunct="1">
              <a:buFontTx/>
              <a:buNone/>
            </a:pPr>
            <a:endParaRPr lang="en-US" altLang="it-IT" b="1"/>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Hygiene  (e.g., hand washing)</a:t>
            </a:r>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Sanitation  (e.g., clean water sources)</a:t>
            </a:r>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Hepatitis A vaccine (pre-exposure)</a:t>
            </a:r>
          </a:p>
          <a:p>
            <a:pPr lvl="1" eaLnBrk="1" hangingPunct="1">
              <a:lnSpc>
                <a:spcPct val="95000"/>
              </a:lnSpc>
              <a:buFontTx/>
              <a:buChar char="•"/>
            </a:pPr>
            <a:r>
              <a:rPr lang="en-US" altLang="it-IT" sz="3200">
                <a:latin typeface="Times New Roman" panose="02020603050405020304" pitchFamily="18" charset="0"/>
                <a:cs typeface="Times New Roman" panose="02020603050405020304" pitchFamily="18" charset="0"/>
              </a:rPr>
              <a:t>Immune globulin (pre- and post-exposure)</a:t>
            </a:r>
          </a:p>
          <a:p>
            <a:pPr lvl="1" eaLnBrk="1" hangingPunct="1">
              <a:buFontTx/>
              <a:buNone/>
            </a:pPr>
            <a:endParaRPr lang="en-US" altLang="it-IT" sz="3200"/>
          </a:p>
          <a:p>
            <a:pPr lvl="1" eaLnBrk="1" hangingPunct="1"/>
            <a:endParaRPr lang="en-US" altLang="it-IT" sz="3200" b="1"/>
          </a:p>
        </p:txBody>
      </p:sp>
      <p:sp>
        <p:nvSpPr>
          <p:cNvPr id="48132" name="Line 4">
            <a:extLst>
              <a:ext uri="{FF2B5EF4-FFF2-40B4-BE49-F238E27FC236}">
                <a16:creationId xmlns:a16="http://schemas.microsoft.com/office/drawing/2014/main" id="{AC0A2111-6595-5061-0C77-DE7E02C27A41}"/>
              </a:ext>
            </a:extLst>
          </p:cNvPr>
          <p:cNvSpPr>
            <a:spLocks noChangeShapeType="1"/>
          </p:cNvSpPr>
          <p:nvPr/>
        </p:nvSpPr>
        <p:spPr bwMode="auto">
          <a:xfrm>
            <a:off x="228600" y="17732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8CDB230-DBC2-D085-2922-F7E49CAE1234}"/>
              </a:ext>
            </a:extLst>
          </p:cNvPr>
          <p:cNvSpPr>
            <a:spLocks noGrp="1" noChangeArrowheads="1"/>
          </p:cNvSpPr>
          <p:nvPr>
            <p:ph type="title"/>
          </p:nvPr>
        </p:nvSpPr>
        <p:spPr/>
        <p:txBody>
          <a:bodyPr/>
          <a:lstStyle/>
          <a:p>
            <a:pPr eaLnBrk="1" hangingPunct="1"/>
            <a:r>
              <a:rPr lang="it-IT" altLang="it-IT"/>
              <a:t>Indicazione alla vaccinazione:</a:t>
            </a:r>
          </a:p>
        </p:txBody>
      </p:sp>
      <p:sp>
        <p:nvSpPr>
          <p:cNvPr id="52227" name="Rectangle 3">
            <a:extLst>
              <a:ext uri="{FF2B5EF4-FFF2-40B4-BE49-F238E27FC236}">
                <a16:creationId xmlns:a16="http://schemas.microsoft.com/office/drawing/2014/main" id="{6B25F296-3A40-6A82-ED75-93514D476B0C}"/>
              </a:ext>
            </a:extLst>
          </p:cNvPr>
          <p:cNvSpPr>
            <a:spLocks noGrp="1" noChangeArrowheads="1"/>
          </p:cNvSpPr>
          <p:nvPr>
            <p:ph type="body" idx="1"/>
          </p:nvPr>
        </p:nvSpPr>
        <p:spPr>
          <a:xfrm>
            <a:off x="457200" y="1600200"/>
            <a:ext cx="8229600" cy="4876800"/>
          </a:xfrm>
          <a:ln>
            <a:solidFill>
              <a:schemeClr val="tx1"/>
            </a:solidFill>
            <a:miter lim="800000"/>
            <a:headEnd/>
            <a:tailEnd/>
          </a:ln>
        </p:spPr>
        <p:txBody>
          <a:bodyPr/>
          <a:lstStyle/>
          <a:p>
            <a:pPr eaLnBrk="1" hangingPunct="1"/>
            <a:r>
              <a:rPr lang="it-IT" altLang="it-IT" sz="2800"/>
              <a:t>Viaggiatori abituali o per più di tre mesi in zone ad alta endemia</a:t>
            </a:r>
          </a:p>
          <a:p>
            <a:pPr eaLnBrk="1" hangingPunct="1"/>
            <a:r>
              <a:rPr lang="it-IT" altLang="it-IT" sz="2800"/>
              <a:t>bambini piccoli che viaggiano in zone ad alta endemia</a:t>
            </a:r>
          </a:p>
          <a:p>
            <a:pPr eaLnBrk="1" hangingPunct="1"/>
            <a:r>
              <a:rPr lang="it-IT" altLang="it-IT" sz="2800"/>
              <a:t>chi vive in case famiglie, case di riposo ecc...</a:t>
            </a:r>
          </a:p>
          <a:p>
            <a:pPr eaLnBrk="1" hangingPunct="1"/>
            <a:r>
              <a:rPr lang="it-IT" altLang="it-IT" sz="2800"/>
              <a:t>alimentaristi</a:t>
            </a:r>
          </a:p>
          <a:p>
            <a:pPr eaLnBrk="1" hangingPunct="1"/>
            <a:r>
              <a:rPr lang="it-IT" altLang="it-IT" sz="2800"/>
              <a:t>operatori sanitari</a:t>
            </a:r>
          </a:p>
          <a:p>
            <a:pPr eaLnBrk="1" hangingPunct="1"/>
            <a:r>
              <a:rPr lang="it-IT" altLang="it-IT" sz="2800"/>
              <a:t>omosessuali, TD</a:t>
            </a:r>
          </a:p>
          <a:p>
            <a:pPr eaLnBrk="1" hangingPunct="1"/>
            <a:r>
              <a:rPr lang="it-IT" altLang="it-IT" sz="2800"/>
              <a:t>emofilici</a:t>
            </a:r>
          </a:p>
          <a:p>
            <a:pPr eaLnBrk="1" hangingPunct="1"/>
            <a:r>
              <a:rPr lang="it-IT" altLang="it-IT" sz="2800"/>
              <a:t>epatopatici cronici (HBV, HCV)</a:t>
            </a:r>
          </a:p>
        </p:txBody>
      </p:sp>
      <p:sp>
        <p:nvSpPr>
          <p:cNvPr id="52228" name="Line 4">
            <a:extLst>
              <a:ext uri="{FF2B5EF4-FFF2-40B4-BE49-F238E27FC236}">
                <a16:creationId xmlns:a16="http://schemas.microsoft.com/office/drawing/2014/main" id="{A4817749-8AD8-B947-1287-088788C97503}"/>
              </a:ext>
            </a:extLst>
          </p:cNvPr>
          <p:cNvSpPr>
            <a:spLocks noChangeShapeType="1"/>
          </p:cNvSpPr>
          <p:nvPr/>
        </p:nvSpPr>
        <p:spPr bwMode="auto">
          <a:xfrm>
            <a:off x="152400" y="1219200"/>
            <a:ext cx="8610600" cy="0"/>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3C92D10-AB0C-0475-5C45-A5EC661739C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1" name="Rectangle 3">
            <a:extLst>
              <a:ext uri="{FF2B5EF4-FFF2-40B4-BE49-F238E27FC236}">
                <a16:creationId xmlns:a16="http://schemas.microsoft.com/office/drawing/2014/main" id="{76D1E420-42D6-F476-8D83-62556A1C8BF3}"/>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2" name="Rectangle 4">
            <a:extLst>
              <a:ext uri="{FF2B5EF4-FFF2-40B4-BE49-F238E27FC236}">
                <a16:creationId xmlns:a16="http://schemas.microsoft.com/office/drawing/2014/main" id="{18C3D479-96DC-8FF4-5237-6AAA2D344E7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3" name="Rectangle 5">
            <a:extLst>
              <a:ext uri="{FF2B5EF4-FFF2-40B4-BE49-F238E27FC236}">
                <a16:creationId xmlns:a16="http://schemas.microsoft.com/office/drawing/2014/main" id="{6E6DC296-02DC-A1FB-DB16-1675F513939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4" name="Rectangle 6">
            <a:extLst>
              <a:ext uri="{FF2B5EF4-FFF2-40B4-BE49-F238E27FC236}">
                <a16:creationId xmlns:a16="http://schemas.microsoft.com/office/drawing/2014/main" id="{DD047A7F-AE30-5345-3AE4-347C397529C0}"/>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5" name="Rectangle 7">
            <a:extLst>
              <a:ext uri="{FF2B5EF4-FFF2-40B4-BE49-F238E27FC236}">
                <a16:creationId xmlns:a16="http://schemas.microsoft.com/office/drawing/2014/main" id="{897FDBF4-5E58-D88A-B7C7-5E131C52D88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58376" name="Object 8">
            <a:hlinkClick r:id="" action="ppaction://ole?verb=0"/>
            <a:extLst>
              <a:ext uri="{FF2B5EF4-FFF2-40B4-BE49-F238E27FC236}">
                <a16:creationId xmlns:a16="http://schemas.microsoft.com/office/drawing/2014/main" id="{42340FB5-D695-9860-729C-E6463A037778}"/>
              </a:ext>
            </a:extLst>
          </p:cNvPr>
          <p:cNvGraphicFramePr>
            <a:graphicFrameLocks/>
          </p:cNvGraphicFramePr>
          <p:nvPr/>
        </p:nvGraphicFramePr>
        <p:xfrm>
          <a:off x="801688" y="1152525"/>
          <a:ext cx="7518400" cy="5083175"/>
        </p:xfrm>
        <a:graphic>
          <a:graphicData uri="http://schemas.openxmlformats.org/presentationml/2006/ole">
            <mc:AlternateContent xmlns:mc="http://schemas.openxmlformats.org/markup-compatibility/2006">
              <mc:Choice xmlns:v="urn:schemas-microsoft-com:vml" Requires="v">
                <p:oleObj r:id="rId3" imgW="43294300" imgH="29273500" progId="">
                  <p:embed/>
                </p:oleObj>
              </mc:Choice>
              <mc:Fallback>
                <p:oleObj r:id="rId3" imgW="43294300" imgH="29273500" progId="">
                  <p:embed/>
                  <p:pic>
                    <p:nvPicPr>
                      <p:cNvPr id="0"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1152525"/>
                        <a:ext cx="75184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7" name="Text Box 11">
            <a:extLst>
              <a:ext uri="{FF2B5EF4-FFF2-40B4-BE49-F238E27FC236}">
                <a16:creationId xmlns:a16="http://schemas.microsoft.com/office/drawing/2014/main" id="{11FBE2C7-D98F-D64F-2FD9-A226340601C4}"/>
              </a:ext>
            </a:extLst>
          </p:cNvPr>
          <p:cNvSpPr txBox="1">
            <a:spLocks noChangeArrowheads="1"/>
          </p:cNvSpPr>
          <p:nvPr/>
        </p:nvSpPr>
        <p:spPr bwMode="auto">
          <a:xfrm>
            <a:off x="4648200" y="2362200"/>
            <a:ext cx="4316413" cy="1196975"/>
          </a:xfrm>
          <a:prstGeom prst="rect">
            <a:avLst/>
          </a:prstGeom>
          <a:solidFill>
            <a:schemeClr val="bg1"/>
          </a:solidFill>
          <a:ln w="15875">
            <a:solidFill>
              <a:srgbClr val="FF3399">
                <a:alpha val="9215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400">
                <a:latin typeface="Comic Sans MS" panose="030F0902030302020204" pitchFamily="66" charset="0"/>
              </a:rPr>
              <a:t>Virus a RNA, senza envelope</a:t>
            </a:r>
          </a:p>
          <a:p>
            <a:pPr eaLnBrk="1" hangingPunct="1">
              <a:spcBef>
                <a:spcPct val="0"/>
              </a:spcBef>
            </a:pPr>
            <a:r>
              <a:rPr lang="it-IT" altLang="it-IT" sz="2400">
                <a:latin typeface="Comic Sans MS" panose="030F0902030302020204" pitchFamily="66" charset="0"/>
              </a:rPr>
              <a:t>famiglia dei calicivirus</a:t>
            </a:r>
          </a:p>
          <a:p>
            <a:pPr eaLnBrk="1" hangingPunct="1">
              <a:spcBef>
                <a:spcPct val="0"/>
              </a:spcBef>
            </a:pPr>
            <a:r>
              <a:rPr lang="it-IT" altLang="it-IT" sz="2400">
                <a:latin typeface="Comic Sans MS" panose="030F0902030302020204" pitchFamily="66" charset="0"/>
              </a:rPr>
              <a:t>non è coltivabile</a:t>
            </a:r>
          </a:p>
        </p:txBody>
      </p:sp>
      <p:sp>
        <p:nvSpPr>
          <p:cNvPr id="2" name="Rettangolo 1">
            <a:extLst>
              <a:ext uri="{FF2B5EF4-FFF2-40B4-BE49-F238E27FC236}">
                <a16:creationId xmlns:a16="http://schemas.microsoft.com/office/drawing/2014/main" id="{44CEE08F-C5C1-D676-4022-CFE564AB8C06}"/>
              </a:ext>
            </a:extLst>
          </p:cNvPr>
          <p:cNvSpPr/>
          <p:nvPr/>
        </p:nvSpPr>
        <p:spPr>
          <a:xfrm>
            <a:off x="2225675" y="-26988"/>
            <a:ext cx="4692650" cy="922338"/>
          </a:xfrm>
          <a:prstGeom prst="rect">
            <a:avLst/>
          </a:prstGeom>
          <a:noFill/>
        </p:spPr>
        <p:txBody>
          <a:bodyPr wrap="none">
            <a:spAutoFit/>
          </a:bodyPr>
          <a:lstStyle/>
          <a:p>
            <a:pPr algn="ctr">
              <a:defRPr/>
            </a:pPr>
            <a:r>
              <a:rPr lang="it-IT" altLang="it-IT" sz="5400" dirty="0" err="1">
                <a:ln w="0"/>
                <a:effectLst>
                  <a:outerShdw blurRad="38100" dist="19050" dir="2700000" algn="tl" rotWithShape="0">
                    <a:schemeClr val="dk1">
                      <a:alpha val="40000"/>
                    </a:schemeClr>
                  </a:outerShdw>
                </a:effectLst>
                <a:latin typeface="ZapfHumnst Dm BT" charset="0"/>
              </a:rPr>
              <a:t>Hepatite</a:t>
            </a:r>
            <a:r>
              <a:rPr lang="it-IT" altLang="it-IT" sz="5400" dirty="0">
                <a:ln w="0"/>
                <a:effectLst>
                  <a:outerShdw blurRad="38100" dist="19050" dir="2700000" algn="tl" rotWithShape="0">
                    <a:schemeClr val="dk1">
                      <a:alpha val="40000"/>
                    </a:schemeClr>
                  </a:outerShdw>
                </a:effectLst>
                <a:latin typeface="ZapfHumnst Dm BT" charset="0"/>
              </a:rPr>
              <a:t> E Virus</a:t>
            </a:r>
            <a:endParaRPr lang="it-IT" sz="5400" dirty="0">
              <a:ln w="0"/>
              <a:effectLst>
                <a:outerShdw blurRad="38100" dist="19050" dir="2700000" algn="tl" rotWithShape="0">
                  <a:schemeClr val="dk1">
                    <a:alpha val="40000"/>
                  </a:schemeClr>
                </a:outerShdw>
              </a:effectLst>
            </a:endParaRP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7C2DD3-8A22-D161-FB7D-EC84AC995398}"/>
              </a:ext>
            </a:extLst>
          </p:cNvPr>
          <p:cNvPicPr>
            <a:picLocks noChangeAspect="1"/>
          </p:cNvPicPr>
          <p:nvPr/>
        </p:nvPicPr>
        <p:blipFill>
          <a:blip r:embed="rId2"/>
          <a:stretch>
            <a:fillRect/>
          </a:stretch>
        </p:blipFill>
        <p:spPr>
          <a:xfrm>
            <a:off x="685800" y="1916832"/>
            <a:ext cx="7772400" cy="2608275"/>
          </a:xfrm>
          <a:prstGeom prst="rect">
            <a:avLst/>
          </a:prstGeom>
        </p:spPr>
      </p:pic>
      <p:sp>
        <p:nvSpPr>
          <p:cNvPr id="3" name="CasellaDiTesto 2">
            <a:extLst>
              <a:ext uri="{FF2B5EF4-FFF2-40B4-BE49-F238E27FC236}">
                <a16:creationId xmlns:a16="http://schemas.microsoft.com/office/drawing/2014/main" id="{8D16E9A9-FF9B-7A14-A54E-E092CA55A4C8}"/>
              </a:ext>
            </a:extLst>
          </p:cNvPr>
          <p:cNvSpPr txBox="1"/>
          <p:nvPr/>
        </p:nvSpPr>
        <p:spPr>
          <a:xfrm>
            <a:off x="2383862" y="188640"/>
            <a:ext cx="3844322"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Andamento temporale</a:t>
            </a:r>
          </a:p>
        </p:txBody>
      </p:sp>
      <p:sp>
        <p:nvSpPr>
          <p:cNvPr id="5" name="CasellaDiTesto 4">
            <a:extLst>
              <a:ext uri="{FF2B5EF4-FFF2-40B4-BE49-F238E27FC236}">
                <a16:creationId xmlns:a16="http://schemas.microsoft.com/office/drawing/2014/main" id="{BC3752E4-2F7C-D0A0-E50B-33DF40D2E1DD}"/>
              </a:ext>
            </a:extLst>
          </p:cNvPr>
          <p:cNvSpPr txBox="1"/>
          <p:nvPr/>
        </p:nvSpPr>
        <p:spPr>
          <a:xfrm>
            <a:off x="179512" y="4739660"/>
            <a:ext cx="8784976" cy="1323439"/>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Nel corso del 2022 sono stati segnalati 44 casi di Epatite E, diagnosticati per la maggior parte in Regioni del Centro-Nord (Emilia Roma- </a:t>
            </a:r>
            <a:r>
              <a:rPr lang="it-IT" dirty="0" err="1">
                <a:latin typeface="Times New Roman" panose="02020603050405020304" pitchFamily="18" charset="0"/>
                <a:cs typeface="Times New Roman" panose="02020603050405020304" pitchFamily="18" charset="0"/>
              </a:rPr>
              <a:t>gna</a:t>
            </a:r>
            <a:r>
              <a:rPr lang="it-IT" dirty="0">
                <a:latin typeface="Times New Roman" panose="02020603050405020304" pitchFamily="18" charset="0"/>
                <a:cs typeface="Times New Roman" panose="02020603050405020304" pitchFamily="18" charset="0"/>
              </a:rPr>
              <a:t>, Umbria, Abruzzo e Lombardia). Cinque casi avevano effettuato un viaggio in area endemica, mentre gli altri 39 (88,6%) sono casi autoctoni. Il 79,5% dei casi si è verificato in soggetti di età superiore ai 35 anni, il 20,4% in ultrasessantacinquenni. Come negli anni passati, si osserva una maggiore prevalenza di casi tra gli uomini (70,5%).</a:t>
            </a:r>
          </a:p>
        </p:txBody>
      </p:sp>
      <p:sp>
        <p:nvSpPr>
          <p:cNvPr id="4" name="CasellaDiTesto 3">
            <a:extLst>
              <a:ext uri="{FF2B5EF4-FFF2-40B4-BE49-F238E27FC236}">
                <a16:creationId xmlns:a16="http://schemas.microsoft.com/office/drawing/2014/main" id="{D8D7CC62-77A3-EC4D-5590-1053D9B0A263}"/>
              </a:ext>
            </a:extLst>
          </p:cNvPr>
          <p:cNvSpPr txBox="1"/>
          <p:nvPr/>
        </p:nvSpPr>
        <p:spPr>
          <a:xfrm>
            <a:off x="179512" y="6453336"/>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418332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3C9A2A-BE1B-C1D9-52A3-8548F918DEFF}"/>
              </a:ext>
            </a:extLst>
          </p:cNvPr>
          <p:cNvPicPr>
            <a:picLocks noChangeAspect="1"/>
          </p:cNvPicPr>
          <p:nvPr/>
        </p:nvPicPr>
        <p:blipFill>
          <a:blip r:embed="rId2"/>
          <a:stretch>
            <a:fillRect/>
          </a:stretch>
        </p:blipFill>
        <p:spPr>
          <a:xfrm>
            <a:off x="685800" y="620688"/>
            <a:ext cx="5686400" cy="2689497"/>
          </a:xfrm>
          <a:prstGeom prst="rect">
            <a:avLst/>
          </a:prstGeom>
        </p:spPr>
      </p:pic>
      <p:pic>
        <p:nvPicPr>
          <p:cNvPr id="3" name="Immagine 2">
            <a:extLst>
              <a:ext uri="{FF2B5EF4-FFF2-40B4-BE49-F238E27FC236}">
                <a16:creationId xmlns:a16="http://schemas.microsoft.com/office/drawing/2014/main" id="{5B47F309-174D-7794-82FE-C3B70A77986D}"/>
              </a:ext>
            </a:extLst>
          </p:cNvPr>
          <p:cNvPicPr>
            <a:picLocks noChangeAspect="1"/>
          </p:cNvPicPr>
          <p:nvPr/>
        </p:nvPicPr>
        <p:blipFill>
          <a:blip r:embed="rId3"/>
          <a:stretch>
            <a:fillRect/>
          </a:stretch>
        </p:blipFill>
        <p:spPr>
          <a:xfrm>
            <a:off x="850900" y="3236044"/>
            <a:ext cx="5305276" cy="3289300"/>
          </a:xfrm>
          <a:prstGeom prst="rect">
            <a:avLst/>
          </a:prstGeom>
        </p:spPr>
      </p:pic>
      <p:sp>
        <p:nvSpPr>
          <p:cNvPr id="5" name="CasellaDiTesto 4">
            <a:extLst>
              <a:ext uri="{FF2B5EF4-FFF2-40B4-BE49-F238E27FC236}">
                <a16:creationId xmlns:a16="http://schemas.microsoft.com/office/drawing/2014/main" id="{0EDAFF98-4D23-B2AC-EE5B-B41D0547169A}"/>
              </a:ext>
            </a:extLst>
          </p:cNvPr>
          <p:cNvSpPr txBox="1"/>
          <p:nvPr/>
        </p:nvSpPr>
        <p:spPr>
          <a:xfrm>
            <a:off x="5958408" y="3027724"/>
            <a:ext cx="3006080" cy="3785652"/>
          </a:xfrm>
          <a:prstGeom prst="rect">
            <a:avLst/>
          </a:prstGeom>
          <a:noFill/>
        </p:spPr>
        <p:txBody>
          <a:bodyPr wrap="square">
            <a:spAutoFit/>
          </a:bodyPr>
          <a:lstStyle/>
          <a:p>
            <a:r>
              <a:rPr lang="it-IT" sz="1600" dirty="0">
                <a:effectLst/>
                <a:latin typeface="Corbel" panose="020B0503020204020204" pitchFamily="34" charset="0"/>
              </a:rPr>
              <a:t>Riguardo ai fattori di rischio, sono </a:t>
            </a:r>
            <a:r>
              <a:rPr lang="it-IT" sz="1600" dirty="0" err="1">
                <a:effectLst/>
                <a:latin typeface="Corbel" panose="020B0503020204020204" pitchFamily="34" charset="0"/>
              </a:rPr>
              <a:t>piu</a:t>
            </a:r>
            <a:r>
              <a:rPr lang="it-IT" sz="1600" dirty="0">
                <a:effectLst/>
                <a:latin typeface="Corbel" panose="020B0503020204020204" pitchFamily="34" charset="0"/>
              </a:rPr>
              <a:t>̀ frequentemente riportati il consumo di carne di maiale cruda o poco cotta (25,9% dei casi) e di carne di cinghiale cruda o poco cotta (11,5%). </a:t>
            </a:r>
            <a:endParaRPr lang="it-IT" dirty="0"/>
          </a:p>
          <a:p>
            <a:r>
              <a:rPr lang="it-IT" sz="1600" dirty="0">
                <a:effectLst/>
                <a:latin typeface="Corbel" panose="020B0503020204020204" pitchFamily="34" charset="0"/>
              </a:rPr>
              <a:t>I casi associati a viaggi in area endemica avevano soggiornato in Cina e Pakistan (2 casi per ciascuna delle destinazioni) e Giordania (1 caso). </a:t>
            </a:r>
            <a:endParaRPr lang="it-IT" dirty="0"/>
          </a:p>
          <a:p>
            <a:r>
              <a:rPr lang="it-IT" sz="1600" dirty="0">
                <a:effectLst/>
                <a:latin typeface="Corbel" panose="020B0503020204020204" pitchFamily="34" charset="0"/>
              </a:rPr>
              <a:t>Dal punto di vista clinico, 2 casi notificati nel 2022 hanno dovuto far ricorso ad un trapianto, entrambi i casi sono autoctoni. </a:t>
            </a:r>
            <a:endParaRPr lang="it-IT" dirty="0"/>
          </a:p>
        </p:txBody>
      </p:sp>
      <p:sp>
        <p:nvSpPr>
          <p:cNvPr id="6" name="CasellaDiTesto 5">
            <a:extLst>
              <a:ext uri="{FF2B5EF4-FFF2-40B4-BE49-F238E27FC236}">
                <a16:creationId xmlns:a16="http://schemas.microsoft.com/office/drawing/2014/main" id="{25CBD48F-66D3-5150-0868-349A11BEE4CC}"/>
              </a:ext>
            </a:extLst>
          </p:cNvPr>
          <p:cNvSpPr txBox="1"/>
          <p:nvPr/>
        </p:nvSpPr>
        <p:spPr>
          <a:xfrm>
            <a:off x="1475656" y="116632"/>
            <a:ext cx="5158785"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Numero di casi per età e sesso</a:t>
            </a:r>
          </a:p>
        </p:txBody>
      </p:sp>
    </p:spTree>
    <p:extLst>
      <p:ext uri="{BB962C8B-B14F-4D97-AF65-F5344CB8AC3E}">
        <p14:creationId xmlns:p14="http://schemas.microsoft.com/office/powerpoint/2010/main" val="3603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CasellaDiTesto 3">
            <a:extLst>
              <a:ext uri="{FF2B5EF4-FFF2-40B4-BE49-F238E27FC236}">
                <a16:creationId xmlns:a16="http://schemas.microsoft.com/office/drawing/2014/main" id="{B2C0FEB5-3288-C8D0-58BB-D550F6305150}"/>
              </a:ext>
            </a:extLst>
          </p:cNvPr>
          <p:cNvSpPr txBox="1">
            <a:spLocks noChangeArrowheads="1"/>
          </p:cNvSpPr>
          <p:nvPr/>
        </p:nvSpPr>
        <p:spPr bwMode="auto">
          <a:xfrm>
            <a:off x="1411288" y="1816100"/>
            <a:ext cx="6565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dirty="0">
                <a:latin typeface="Calibri" panose="020F0502020204030204" pitchFamily="34" charset="0"/>
                <a:ea typeface="MS PGothic" panose="020B0600070205080204" pitchFamily="34" charset="-128"/>
              </a:rPr>
              <a:t>Donna del 1989  nata in una comunità di recupero per tossicodipendenti dove risiedevano entrambi i genitori  per seguire un programma di disintossicazione da eroina.</a:t>
            </a:r>
          </a:p>
          <a:p>
            <a:pPr algn="just" eaLnBrk="1" hangingPunct="1">
              <a:spcBef>
                <a:spcPct val="0"/>
              </a:spcBef>
              <a:buFontTx/>
              <a:buNone/>
            </a:pPr>
            <a:endParaRPr lang="it-IT" altLang="it-IT" sz="1800" dirty="0">
              <a:latin typeface="Calibri" panose="020F0502020204030204" pitchFamily="34" charset="0"/>
              <a:ea typeface="MS PGothic" panose="020B0600070205080204" pitchFamily="34" charset="-128"/>
            </a:endParaRPr>
          </a:p>
          <a:p>
            <a:pPr algn="just" eaLnBrk="1" hangingPunct="1">
              <a:spcBef>
                <a:spcPct val="0"/>
              </a:spcBef>
              <a:buFontTx/>
              <a:buNone/>
            </a:pPr>
            <a:r>
              <a:rPr lang="it-IT" altLang="it-IT" sz="1800" dirty="0">
                <a:latin typeface="Calibri" panose="020F0502020204030204" pitchFamily="34" charset="0"/>
                <a:ea typeface="MS PGothic" panose="020B0600070205080204" pitchFamily="34" charset="-128"/>
              </a:rPr>
              <a:t>All’età di 25 anni si reca al DEA del Policlinico Umberto I </a:t>
            </a:r>
            <a:r>
              <a:rPr lang="it-IT" altLang="it-IT" sz="1800" dirty="0">
                <a:solidFill>
                  <a:srgbClr val="FF0000"/>
                </a:solidFill>
                <a:latin typeface="Calibri" panose="020F0502020204030204" pitchFamily="34" charset="0"/>
                <a:ea typeface="MS PGothic" panose="020B0600070205080204" pitchFamily="34" charset="-128"/>
              </a:rPr>
              <a:t>alla VI settimana di gravidanza </a:t>
            </a:r>
            <a:r>
              <a:rPr lang="it-IT" altLang="it-IT" sz="1800" dirty="0">
                <a:latin typeface="Calibri" panose="020F0502020204030204" pitchFamily="34" charset="0"/>
                <a:ea typeface="MS PGothic" panose="020B0600070205080204" pitchFamily="34" charset="-128"/>
              </a:rPr>
              <a:t>per febbre e </a:t>
            </a:r>
            <a:r>
              <a:rPr lang="it-IT" altLang="it-IT" sz="1800" dirty="0" err="1">
                <a:latin typeface="Calibri" panose="020F0502020204030204" pitchFamily="34" charset="0"/>
                <a:ea typeface="MS PGothic" panose="020B0600070205080204" pitchFamily="34" charset="-128"/>
              </a:rPr>
              <a:t>faringodinia</a:t>
            </a:r>
            <a:r>
              <a:rPr lang="it-IT" altLang="it-IT" sz="1800" dirty="0">
                <a:latin typeface="Calibri" panose="020F0502020204030204" pitchFamily="34" charset="0"/>
                <a:ea typeface="MS PGothic" panose="020B0600070205080204" pitchFamily="34" charset="-128"/>
              </a:rPr>
              <a:t> la paziente rifiutava il ricovero e veniva inviata a casa con la prescrizione di amoxicillina/</a:t>
            </a:r>
            <a:r>
              <a:rPr lang="it-IT" altLang="it-IT" sz="1800" dirty="0" err="1">
                <a:latin typeface="Calibri" panose="020F0502020204030204" pitchFamily="34" charset="0"/>
                <a:ea typeface="MS PGothic" panose="020B0600070205080204" pitchFamily="34" charset="-128"/>
              </a:rPr>
              <a:t>ac</a:t>
            </a:r>
            <a:r>
              <a:rPr lang="it-IT" altLang="it-IT" sz="1800" dirty="0">
                <a:latin typeface="Calibri" panose="020F0502020204030204" pitchFamily="34" charset="0"/>
                <a:ea typeface="MS PGothic" panose="020B0600070205080204" pitchFamily="34" charset="-128"/>
              </a:rPr>
              <a:t>. </a:t>
            </a:r>
            <a:r>
              <a:rPr lang="it-IT" altLang="it-IT" sz="1800" dirty="0" err="1">
                <a:latin typeface="Calibri" panose="020F0502020204030204" pitchFamily="34" charset="0"/>
                <a:ea typeface="MS PGothic" panose="020B0600070205080204" pitchFamily="34" charset="-128"/>
              </a:rPr>
              <a:t>Clavulanico</a:t>
            </a:r>
            <a:r>
              <a:rPr lang="it-IT" altLang="it-IT" sz="1800" dirty="0">
                <a:latin typeface="Calibri" panose="020F0502020204030204" pitchFamily="34" charset="0"/>
                <a:ea typeface="MS PGothic" panose="020B0600070205080204" pitchFamily="34" charset="-128"/>
              </a:rPr>
              <a:t> e l’indicazione a recarsi in un ambulatorio di Malattie Infettive</a:t>
            </a:r>
          </a:p>
          <a:p>
            <a:pPr algn="just" eaLnBrk="1" hangingPunct="1">
              <a:spcBef>
                <a:spcPct val="0"/>
              </a:spcBef>
              <a:buFontTx/>
              <a:buNone/>
            </a:pPr>
            <a:endParaRPr lang="it-IT" altLang="it-IT" sz="1800" dirty="0">
              <a:solidFill>
                <a:srgbClr val="FF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829090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69209D8-1B34-3D75-FA2F-C5A535E2B637}"/>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19" name="Rectangle 3">
            <a:extLst>
              <a:ext uri="{FF2B5EF4-FFF2-40B4-BE49-F238E27FC236}">
                <a16:creationId xmlns:a16="http://schemas.microsoft.com/office/drawing/2014/main" id="{D70464A1-DFF8-DEBC-98CB-A355B83A43F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0" name="Rectangle 4">
            <a:extLst>
              <a:ext uri="{FF2B5EF4-FFF2-40B4-BE49-F238E27FC236}">
                <a16:creationId xmlns:a16="http://schemas.microsoft.com/office/drawing/2014/main" id="{687F99A1-4916-2A3B-ED30-785FBFBD862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1" name="Rectangle 5">
            <a:extLst>
              <a:ext uri="{FF2B5EF4-FFF2-40B4-BE49-F238E27FC236}">
                <a16:creationId xmlns:a16="http://schemas.microsoft.com/office/drawing/2014/main" id="{F03DE8DA-EC83-29CE-26EE-AEF649DFDE55}"/>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2" name="Rectangle 6">
            <a:extLst>
              <a:ext uri="{FF2B5EF4-FFF2-40B4-BE49-F238E27FC236}">
                <a16:creationId xmlns:a16="http://schemas.microsoft.com/office/drawing/2014/main" id="{715002FB-7967-AB4F-DA19-A155BE67220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3" name="Rectangle 7">
            <a:extLst>
              <a:ext uri="{FF2B5EF4-FFF2-40B4-BE49-F238E27FC236}">
                <a16:creationId xmlns:a16="http://schemas.microsoft.com/office/drawing/2014/main" id="{F3CE9EB0-C88F-A397-AB23-2FF31E1A707A}"/>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4" name="Rectangle 8">
            <a:extLst>
              <a:ext uri="{FF2B5EF4-FFF2-40B4-BE49-F238E27FC236}">
                <a16:creationId xmlns:a16="http://schemas.microsoft.com/office/drawing/2014/main" id="{D250F6DD-4144-408D-8E36-05A476CC576E}"/>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86027" name="Rectangle 11">
            <a:extLst>
              <a:ext uri="{FF2B5EF4-FFF2-40B4-BE49-F238E27FC236}">
                <a16:creationId xmlns:a16="http://schemas.microsoft.com/office/drawing/2014/main" id="{C1637A64-5280-07C8-A34B-F947DCF07563}"/>
              </a:ext>
            </a:extLst>
          </p:cNvPr>
          <p:cNvSpPr>
            <a:spLocks noChangeArrowheads="1"/>
          </p:cNvSpPr>
          <p:nvPr/>
        </p:nvSpPr>
        <p:spPr bwMode="auto">
          <a:xfrm>
            <a:off x="236538" y="1981200"/>
            <a:ext cx="8874125" cy="3810000"/>
          </a:xfrm>
          <a:prstGeom prst="rect">
            <a:avLst/>
          </a:prstGeom>
          <a:noFill/>
          <a:ln>
            <a:noFill/>
          </a:ln>
          <a:effec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defRPr/>
            </a:pPr>
            <a:r>
              <a:rPr lang="it-IT" altLang="it-IT" sz="2400" dirty="0">
                <a:latin typeface="ZapfHumnst BT" charset="0"/>
              </a:rPr>
              <a:t>Periodo di incubazione:	40 gg (range 15-60 )</a:t>
            </a:r>
          </a:p>
          <a:p>
            <a:pPr marL="0" indent="0" eaLnBrk="1" hangingPunct="1">
              <a:lnSpc>
                <a:spcPct val="90000"/>
              </a:lnSpc>
              <a:buFontTx/>
              <a:buNone/>
              <a:defRPr/>
            </a:pPr>
            <a:endParaRPr lang="it-IT" altLang="it-IT" sz="2400" dirty="0">
              <a:latin typeface="ZapfHumnst BT" charset="0"/>
            </a:endParaRPr>
          </a:p>
          <a:p>
            <a:pPr eaLnBrk="1" hangingPunct="1">
              <a:lnSpc>
                <a:spcPct val="90000"/>
              </a:lnSpc>
              <a:defRPr/>
            </a:pPr>
            <a:r>
              <a:rPr lang="it-IT" altLang="it-IT" sz="2400" dirty="0">
                <a:latin typeface="ZapfHumnst BT" charset="0"/>
              </a:rPr>
              <a:t>Forme fulminanti:		pop. generale 1%-3%</a:t>
            </a:r>
            <a:br>
              <a:rPr lang="it-IT" altLang="it-IT" sz="2400" dirty="0">
                <a:latin typeface="ZapfHumnst BT" charset="0"/>
              </a:rPr>
            </a:br>
            <a:r>
              <a:rPr lang="it-IT" altLang="it-IT" sz="2400" dirty="0">
                <a:latin typeface="ZapfHumnst BT" charset="0"/>
              </a:rPr>
              <a:t>				GRAVIDE (III trimestre): 15%-25%</a:t>
            </a:r>
          </a:p>
          <a:p>
            <a:pPr eaLnBrk="1" hangingPunct="1">
              <a:lnSpc>
                <a:spcPct val="110000"/>
              </a:lnSpc>
              <a:buClr>
                <a:srgbClr val="FF5008"/>
              </a:buClr>
              <a:defRPr/>
            </a:pPr>
            <a:r>
              <a:rPr lang="it-IT" altLang="it-IT" sz="2400" dirty="0">
                <a:latin typeface="ZapfHumnst BT" charset="0"/>
              </a:rPr>
              <a:t>Severità:			aumenta con l’età</a:t>
            </a:r>
          </a:p>
          <a:p>
            <a:pPr eaLnBrk="1" hangingPunct="1">
              <a:lnSpc>
                <a:spcPct val="110000"/>
              </a:lnSpc>
              <a:buClr>
                <a:srgbClr val="FF5008"/>
              </a:buClr>
              <a:defRPr/>
            </a:pPr>
            <a:r>
              <a:rPr lang="it-IT" altLang="it-IT" sz="2400" dirty="0">
                <a:latin typeface="ZapfHumnst BT" charset="0"/>
              </a:rPr>
              <a:t>Cronicizzazione:		</a:t>
            </a:r>
            <a:r>
              <a:rPr lang="it-IT" altLang="it-IT" sz="2400" dirty="0">
                <a:solidFill>
                  <a:srgbClr val="FF0000"/>
                </a:solidFill>
                <a:latin typeface="ZapfHumnst BT" charset="0"/>
              </a:rPr>
              <a:t>MAI</a:t>
            </a:r>
          </a:p>
          <a:p>
            <a:pPr eaLnBrk="1" hangingPunct="1">
              <a:lnSpc>
                <a:spcPct val="110000"/>
              </a:lnSpc>
              <a:buClr>
                <a:srgbClr val="FF5008"/>
              </a:buClr>
              <a:defRPr/>
            </a:pPr>
            <a:r>
              <a:rPr lang="it-IT" altLang="it-IT" sz="2400" dirty="0">
                <a:latin typeface="ZapfHumnst BT" charset="0"/>
              </a:rPr>
              <a:t>Gravidanza:                      </a:t>
            </a:r>
            <a:r>
              <a:rPr lang="it-IT" altLang="it-IT" sz="2400" dirty="0">
                <a:solidFill>
                  <a:srgbClr val="FF0000"/>
                </a:solidFill>
                <a:latin typeface="ZapfHumnst BT" charset="0"/>
              </a:rPr>
              <a:t>UNICO</a:t>
            </a:r>
            <a:r>
              <a:rPr lang="it-IT" altLang="it-IT" sz="2400" dirty="0">
                <a:latin typeface="ZapfHumnst BT" charset="0"/>
              </a:rPr>
              <a:t> virus epatico che raggiunge il </a:t>
            </a:r>
          </a:p>
          <a:p>
            <a:pPr marL="0" indent="0" eaLnBrk="1" hangingPunct="1">
              <a:lnSpc>
                <a:spcPct val="110000"/>
              </a:lnSpc>
              <a:buClr>
                <a:srgbClr val="FF5008"/>
              </a:buClr>
              <a:buFontTx/>
              <a:buNone/>
              <a:defRPr/>
            </a:pPr>
            <a:r>
              <a:rPr lang="it-IT" altLang="it-IT" sz="2400" dirty="0">
                <a:solidFill>
                  <a:srgbClr val="FF0000"/>
                </a:solidFill>
                <a:latin typeface="ZapfHumnst BT" charset="0"/>
              </a:rPr>
              <a:t>				fegato   fetale</a:t>
            </a:r>
          </a:p>
        </p:txBody>
      </p:sp>
      <p:pic>
        <p:nvPicPr>
          <p:cNvPr id="60426" name="Rettangolo 1">
            <a:extLst>
              <a:ext uri="{FF2B5EF4-FFF2-40B4-BE49-F238E27FC236}">
                <a16:creationId xmlns:a16="http://schemas.microsoft.com/office/drawing/2014/main" id="{AA2FF1B2-306D-718F-C5C5-1C21B2A066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54000"/>
            <a:ext cx="4546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Line 5">
            <a:extLst>
              <a:ext uri="{FF2B5EF4-FFF2-40B4-BE49-F238E27FC236}">
                <a16:creationId xmlns:a16="http://schemas.microsoft.com/office/drawing/2014/main" id="{F0630A3C-A1CC-FF32-A977-9CC55078EFA2}"/>
              </a:ext>
            </a:extLst>
          </p:cNvPr>
          <p:cNvSpPr>
            <a:spLocks noChangeShapeType="1"/>
          </p:cNvSpPr>
          <p:nvPr/>
        </p:nvSpPr>
        <p:spPr bwMode="auto">
          <a:xfrm>
            <a:off x="677863" y="12954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13EC122-B011-A88C-A06A-4349114B84A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7" name="Rectangle 3">
            <a:extLst>
              <a:ext uri="{FF2B5EF4-FFF2-40B4-BE49-F238E27FC236}">
                <a16:creationId xmlns:a16="http://schemas.microsoft.com/office/drawing/2014/main" id="{38A448B8-8B7D-E4C2-17EC-90E1FCF908DA}"/>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8" name="Rectangle 4">
            <a:extLst>
              <a:ext uri="{FF2B5EF4-FFF2-40B4-BE49-F238E27FC236}">
                <a16:creationId xmlns:a16="http://schemas.microsoft.com/office/drawing/2014/main" id="{FA23A77B-0A3A-7D10-BA7A-A9F03522A21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9" name="Rectangle 5">
            <a:extLst>
              <a:ext uri="{FF2B5EF4-FFF2-40B4-BE49-F238E27FC236}">
                <a16:creationId xmlns:a16="http://schemas.microsoft.com/office/drawing/2014/main" id="{EAC1682B-5521-B6CA-BA0E-293370789635}"/>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0" name="Rectangle 6">
            <a:extLst>
              <a:ext uri="{FF2B5EF4-FFF2-40B4-BE49-F238E27FC236}">
                <a16:creationId xmlns:a16="http://schemas.microsoft.com/office/drawing/2014/main" id="{61B14D2B-86D2-BCF9-0C4B-F6D76FB611C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1" name="Rectangle 7">
            <a:extLst>
              <a:ext uri="{FF2B5EF4-FFF2-40B4-BE49-F238E27FC236}">
                <a16:creationId xmlns:a16="http://schemas.microsoft.com/office/drawing/2014/main" id="{BD8F97A1-D3EF-43E5-FBC9-6D0283CA9E6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2" name="Freeform 10">
            <a:extLst>
              <a:ext uri="{FF2B5EF4-FFF2-40B4-BE49-F238E27FC236}">
                <a16:creationId xmlns:a16="http://schemas.microsoft.com/office/drawing/2014/main" id="{46CBCB62-0980-9FB0-0DE6-7CBC8FE60EF0}"/>
              </a:ext>
            </a:extLst>
          </p:cNvPr>
          <p:cNvSpPr>
            <a:spLocks/>
          </p:cNvSpPr>
          <p:nvPr/>
        </p:nvSpPr>
        <p:spPr bwMode="auto">
          <a:xfrm>
            <a:off x="768350" y="1219200"/>
            <a:ext cx="25400" cy="3997325"/>
          </a:xfrm>
          <a:custGeom>
            <a:avLst/>
            <a:gdLst>
              <a:gd name="T0" fmla="*/ 2147483646 w 19"/>
              <a:gd name="T1" fmla="*/ 2147483646 h 2518"/>
              <a:gd name="T2" fmla="*/ 2147483646 w 19"/>
              <a:gd name="T3" fmla="*/ 2147483646 h 2518"/>
              <a:gd name="T4" fmla="*/ 2147483646 w 19"/>
              <a:gd name="T5" fmla="*/ 0 h 2518"/>
              <a:gd name="T6" fmla="*/ 0 w 19"/>
              <a:gd name="T7" fmla="*/ 0 h 2518"/>
              <a:gd name="T8" fmla="*/ 0 w 19"/>
              <a:gd name="T9" fmla="*/ 2147483646 h 2518"/>
              <a:gd name="T10" fmla="*/ 2147483646 w 19"/>
              <a:gd name="T11" fmla="*/ 2147483646 h 25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18">
                <a:moveTo>
                  <a:pt x="9" y="2517"/>
                </a:moveTo>
                <a:lnTo>
                  <a:pt x="18" y="2517"/>
                </a:lnTo>
                <a:lnTo>
                  <a:pt x="18" y="0"/>
                </a:lnTo>
                <a:lnTo>
                  <a:pt x="0" y="0"/>
                </a:lnTo>
                <a:lnTo>
                  <a:pt x="0" y="2517"/>
                </a:lnTo>
                <a:lnTo>
                  <a:pt x="9" y="2517"/>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2473" name="Freeform 11">
            <a:extLst>
              <a:ext uri="{FF2B5EF4-FFF2-40B4-BE49-F238E27FC236}">
                <a16:creationId xmlns:a16="http://schemas.microsoft.com/office/drawing/2014/main" id="{20643839-E873-43AD-BD5D-8DEFAD408A36}"/>
              </a:ext>
            </a:extLst>
          </p:cNvPr>
          <p:cNvSpPr>
            <a:spLocks/>
          </p:cNvSpPr>
          <p:nvPr/>
        </p:nvSpPr>
        <p:spPr bwMode="auto">
          <a:xfrm>
            <a:off x="784225" y="5205413"/>
            <a:ext cx="7477125" cy="30162"/>
          </a:xfrm>
          <a:custGeom>
            <a:avLst/>
            <a:gdLst>
              <a:gd name="T0" fmla="*/ 2147483646 w 5299"/>
              <a:gd name="T1" fmla="*/ 2147483646 h 19"/>
              <a:gd name="T2" fmla="*/ 2147483646 w 5299"/>
              <a:gd name="T3" fmla="*/ 0 h 19"/>
              <a:gd name="T4" fmla="*/ 0 w 5299"/>
              <a:gd name="T5" fmla="*/ 0 h 19"/>
              <a:gd name="T6" fmla="*/ 0 w 5299"/>
              <a:gd name="T7" fmla="*/ 2147483646 h 19"/>
              <a:gd name="T8" fmla="*/ 2147483646 w 5299"/>
              <a:gd name="T9" fmla="*/ 2147483646 h 19"/>
              <a:gd name="T10" fmla="*/ 2147483646 w 5299"/>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9" h="19">
                <a:moveTo>
                  <a:pt x="5298" y="9"/>
                </a:moveTo>
                <a:lnTo>
                  <a:pt x="5298" y="0"/>
                </a:lnTo>
                <a:lnTo>
                  <a:pt x="0" y="0"/>
                </a:lnTo>
                <a:lnTo>
                  <a:pt x="0" y="18"/>
                </a:lnTo>
                <a:lnTo>
                  <a:pt x="5298" y="18"/>
                </a:lnTo>
                <a:lnTo>
                  <a:pt x="5298" y="9"/>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2474" name="Freeform 12">
            <a:extLst>
              <a:ext uri="{FF2B5EF4-FFF2-40B4-BE49-F238E27FC236}">
                <a16:creationId xmlns:a16="http://schemas.microsoft.com/office/drawing/2014/main" id="{0ADAC6DA-61AB-B86E-E60F-E1AEAB034116}"/>
              </a:ext>
            </a:extLst>
          </p:cNvPr>
          <p:cNvSpPr>
            <a:spLocks/>
          </p:cNvSpPr>
          <p:nvPr/>
        </p:nvSpPr>
        <p:spPr bwMode="auto">
          <a:xfrm>
            <a:off x="1276350" y="5233988"/>
            <a:ext cx="25400" cy="114300"/>
          </a:xfrm>
          <a:custGeom>
            <a:avLst/>
            <a:gdLst>
              <a:gd name="T0" fmla="*/ 2147483646 w 19"/>
              <a:gd name="T1" fmla="*/ 0 h 72"/>
              <a:gd name="T2" fmla="*/ 0 w 19"/>
              <a:gd name="T3" fmla="*/ 0 h 72"/>
              <a:gd name="T4" fmla="*/ 0 w 19"/>
              <a:gd name="T5" fmla="*/ 2147483646 h 72"/>
              <a:gd name="T6" fmla="*/ 2147483646 w 19"/>
              <a:gd name="T7" fmla="*/ 2147483646 h 72"/>
              <a:gd name="T8" fmla="*/ 2147483646 w 19"/>
              <a:gd name="T9" fmla="*/ 0 h 72"/>
              <a:gd name="T10" fmla="*/ 2147483646 w 19"/>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2">
                <a:moveTo>
                  <a:pt x="9" y="0"/>
                </a:moveTo>
                <a:lnTo>
                  <a:pt x="0" y="0"/>
                </a:lnTo>
                <a:lnTo>
                  <a:pt x="0" y="71"/>
                </a:lnTo>
                <a:lnTo>
                  <a:pt x="18" y="71"/>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5" name="Freeform 13">
            <a:extLst>
              <a:ext uri="{FF2B5EF4-FFF2-40B4-BE49-F238E27FC236}">
                <a16:creationId xmlns:a16="http://schemas.microsoft.com/office/drawing/2014/main" id="{F407E429-577C-35C4-17C8-A9EE24290BA8}"/>
              </a:ext>
            </a:extLst>
          </p:cNvPr>
          <p:cNvSpPr>
            <a:spLocks/>
          </p:cNvSpPr>
          <p:nvPr/>
        </p:nvSpPr>
        <p:spPr bwMode="auto">
          <a:xfrm>
            <a:off x="1817688" y="5238750"/>
            <a:ext cx="26987" cy="109538"/>
          </a:xfrm>
          <a:custGeom>
            <a:avLst/>
            <a:gdLst>
              <a:gd name="T0" fmla="*/ 2147483646 w 19"/>
              <a:gd name="T1" fmla="*/ 0 h 69"/>
              <a:gd name="T2" fmla="*/ 0 w 19"/>
              <a:gd name="T3" fmla="*/ 0 h 69"/>
              <a:gd name="T4" fmla="*/ 0 w 19"/>
              <a:gd name="T5" fmla="*/ 2147483646 h 69"/>
              <a:gd name="T6" fmla="*/ 2147483646 w 19"/>
              <a:gd name="T7" fmla="*/ 2147483646 h 69"/>
              <a:gd name="T8" fmla="*/ 2147483646 w 19"/>
              <a:gd name="T9" fmla="*/ 0 h 69"/>
              <a:gd name="T10" fmla="*/ 2147483646 w 1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9">
                <a:moveTo>
                  <a:pt x="9" y="0"/>
                </a:moveTo>
                <a:lnTo>
                  <a:pt x="0" y="0"/>
                </a:lnTo>
                <a:lnTo>
                  <a:pt x="0" y="68"/>
                </a:lnTo>
                <a:lnTo>
                  <a:pt x="18" y="68"/>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6" name="Freeform 14">
            <a:extLst>
              <a:ext uri="{FF2B5EF4-FFF2-40B4-BE49-F238E27FC236}">
                <a16:creationId xmlns:a16="http://schemas.microsoft.com/office/drawing/2014/main" id="{00FE730B-46B5-B111-BC9B-DAA6B4578643}"/>
              </a:ext>
            </a:extLst>
          </p:cNvPr>
          <p:cNvSpPr>
            <a:spLocks/>
          </p:cNvSpPr>
          <p:nvPr/>
        </p:nvSpPr>
        <p:spPr bwMode="auto">
          <a:xfrm>
            <a:off x="2379663" y="5219700"/>
            <a:ext cx="26987" cy="128588"/>
          </a:xfrm>
          <a:custGeom>
            <a:avLst/>
            <a:gdLst>
              <a:gd name="T0" fmla="*/ 2147483646 w 19"/>
              <a:gd name="T1" fmla="*/ 0 h 81"/>
              <a:gd name="T2" fmla="*/ 0 w 19"/>
              <a:gd name="T3" fmla="*/ 0 h 81"/>
              <a:gd name="T4" fmla="*/ 0 w 19"/>
              <a:gd name="T5" fmla="*/ 2147483646 h 81"/>
              <a:gd name="T6" fmla="*/ 2147483646 w 19"/>
              <a:gd name="T7" fmla="*/ 2147483646 h 81"/>
              <a:gd name="T8" fmla="*/ 2147483646 w 19"/>
              <a:gd name="T9" fmla="*/ 0 h 81"/>
              <a:gd name="T10" fmla="*/ 2147483646 w 19"/>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81">
                <a:moveTo>
                  <a:pt x="9" y="0"/>
                </a:moveTo>
                <a:lnTo>
                  <a:pt x="0" y="0"/>
                </a:lnTo>
                <a:lnTo>
                  <a:pt x="0" y="80"/>
                </a:lnTo>
                <a:lnTo>
                  <a:pt x="18" y="80"/>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7" name="Freeform 15">
            <a:extLst>
              <a:ext uri="{FF2B5EF4-FFF2-40B4-BE49-F238E27FC236}">
                <a16:creationId xmlns:a16="http://schemas.microsoft.com/office/drawing/2014/main" id="{96327A48-F4D6-812C-BE43-BAEEAE9A88C3}"/>
              </a:ext>
            </a:extLst>
          </p:cNvPr>
          <p:cNvSpPr>
            <a:spLocks/>
          </p:cNvSpPr>
          <p:nvPr/>
        </p:nvSpPr>
        <p:spPr bwMode="auto">
          <a:xfrm>
            <a:off x="2921000" y="5219700"/>
            <a:ext cx="28575" cy="128588"/>
          </a:xfrm>
          <a:custGeom>
            <a:avLst/>
            <a:gdLst>
              <a:gd name="T0" fmla="*/ 2147483646 w 20"/>
              <a:gd name="T1" fmla="*/ 0 h 81"/>
              <a:gd name="T2" fmla="*/ 0 w 20"/>
              <a:gd name="T3" fmla="*/ 0 h 81"/>
              <a:gd name="T4" fmla="*/ 0 w 20"/>
              <a:gd name="T5" fmla="*/ 2147483646 h 81"/>
              <a:gd name="T6" fmla="*/ 2147483646 w 20"/>
              <a:gd name="T7" fmla="*/ 2147483646 h 81"/>
              <a:gd name="T8" fmla="*/ 2147483646 w 20"/>
              <a:gd name="T9" fmla="*/ 0 h 81"/>
              <a:gd name="T10" fmla="*/ 2147483646 w 20"/>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81">
                <a:moveTo>
                  <a:pt x="9" y="0"/>
                </a:moveTo>
                <a:lnTo>
                  <a:pt x="0" y="0"/>
                </a:lnTo>
                <a:lnTo>
                  <a:pt x="0" y="80"/>
                </a:lnTo>
                <a:lnTo>
                  <a:pt x="19" y="80"/>
                </a:lnTo>
                <a:lnTo>
                  <a:pt x="19"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8" name="Freeform 16">
            <a:extLst>
              <a:ext uri="{FF2B5EF4-FFF2-40B4-BE49-F238E27FC236}">
                <a16:creationId xmlns:a16="http://schemas.microsoft.com/office/drawing/2014/main" id="{22CDB6A1-B206-B5F2-E316-AF447F3C83C5}"/>
              </a:ext>
            </a:extLst>
          </p:cNvPr>
          <p:cNvSpPr>
            <a:spLocks/>
          </p:cNvSpPr>
          <p:nvPr/>
        </p:nvSpPr>
        <p:spPr bwMode="auto">
          <a:xfrm>
            <a:off x="3446463" y="5243513"/>
            <a:ext cx="26987" cy="104775"/>
          </a:xfrm>
          <a:custGeom>
            <a:avLst/>
            <a:gdLst>
              <a:gd name="T0" fmla="*/ 2147483646 w 19"/>
              <a:gd name="T1" fmla="*/ 0 h 66"/>
              <a:gd name="T2" fmla="*/ 0 w 19"/>
              <a:gd name="T3" fmla="*/ 0 h 66"/>
              <a:gd name="T4" fmla="*/ 0 w 19"/>
              <a:gd name="T5" fmla="*/ 2147483646 h 66"/>
              <a:gd name="T6" fmla="*/ 2147483646 w 19"/>
              <a:gd name="T7" fmla="*/ 2147483646 h 66"/>
              <a:gd name="T8" fmla="*/ 2147483646 w 19"/>
              <a:gd name="T9" fmla="*/ 0 h 66"/>
              <a:gd name="T10" fmla="*/ 2147483646 w 19"/>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6">
                <a:moveTo>
                  <a:pt x="9" y="0"/>
                </a:moveTo>
                <a:lnTo>
                  <a:pt x="0" y="0"/>
                </a:lnTo>
                <a:lnTo>
                  <a:pt x="0" y="65"/>
                </a:lnTo>
                <a:lnTo>
                  <a:pt x="18" y="65"/>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9" name="Freeform 17">
            <a:extLst>
              <a:ext uri="{FF2B5EF4-FFF2-40B4-BE49-F238E27FC236}">
                <a16:creationId xmlns:a16="http://schemas.microsoft.com/office/drawing/2014/main" id="{9D86F287-F620-809A-7BA9-1E28571F0453}"/>
              </a:ext>
            </a:extLst>
          </p:cNvPr>
          <p:cNvSpPr>
            <a:spLocks/>
          </p:cNvSpPr>
          <p:nvPr/>
        </p:nvSpPr>
        <p:spPr bwMode="auto">
          <a:xfrm>
            <a:off x="3987800" y="5238750"/>
            <a:ext cx="26988" cy="109538"/>
          </a:xfrm>
          <a:custGeom>
            <a:avLst/>
            <a:gdLst>
              <a:gd name="T0" fmla="*/ 2147483646 w 19"/>
              <a:gd name="T1" fmla="*/ 0 h 69"/>
              <a:gd name="T2" fmla="*/ 0 w 19"/>
              <a:gd name="T3" fmla="*/ 0 h 69"/>
              <a:gd name="T4" fmla="*/ 0 w 19"/>
              <a:gd name="T5" fmla="*/ 2147483646 h 69"/>
              <a:gd name="T6" fmla="*/ 2147483646 w 19"/>
              <a:gd name="T7" fmla="*/ 2147483646 h 69"/>
              <a:gd name="T8" fmla="*/ 2147483646 w 19"/>
              <a:gd name="T9" fmla="*/ 0 h 69"/>
              <a:gd name="T10" fmla="*/ 2147483646 w 1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9">
                <a:moveTo>
                  <a:pt x="9" y="0"/>
                </a:moveTo>
                <a:lnTo>
                  <a:pt x="0" y="0"/>
                </a:lnTo>
                <a:lnTo>
                  <a:pt x="0" y="68"/>
                </a:lnTo>
                <a:lnTo>
                  <a:pt x="18" y="68"/>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0" name="Freeform 18">
            <a:extLst>
              <a:ext uri="{FF2B5EF4-FFF2-40B4-BE49-F238E27FC236}">
                <a16:creationId xmlns:a16="http://schemas.microsoft.com/office/drawing/2014/main" id="{B9B6A0E7-1584-575F-FCD8-AF69C792A893}"/>
              </a:ext>
            </a:extLst>
          </p:cNvPr>
          <p:cNvSpPr>
            <a:spLocks/>
          </p:cNvSpPr>
          <p:nvPr/>
        </p:nvSpPr>
        <p:spPr bwMode="auto">
          <a:xfrm>
            <a:off x="4521200" y="5233988"/>
            <a:ext cx="26988" cy="114300"/>
          </a:xfrm>
          <a:custGeom>
            <a:avLst/>
            <a:gdLst>
              <a:gd name="T0" fmla="*/ 2147483646 w 19"/>
              <a:gd name="T1" fmla="*/ 0 h 72"/>
              <a:gd name="T2" fmla="*/ 0 w 19"/>
              <a:gd name="T3" fmla="*/ 0 h 72"/>
              <a:gd name="T4" fmla="*/ 0 w 19"/>
              <a:gd name="T5" fmla="*/ 2147483646 h 72"/>
              <a:gd name="T6" fmla="*/ 2147483646 w 19"/>
              <a:gd name="T7" fmla="*/ 2147483646 h 72"/>
              <a:gd name="T8" fmla="*/ 2147483646 w 19"/>
              <a:gd name="T9" fmla="*/ 0 h 72"/>
              <a:gd name="T10" fmla="*/ 2147483646 w 19"/>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2">
                <a:moveTo>
                  <a:pt x="9" y="0"/>
                </a:moveTo>
                <a:lnTo>
                  <a:pt x="0" y="0"/>
                </a:lnTo>
                <a:lnTo>
                  <a:pt x="0" y="71"/>
                </a:lnTo>
                <a:lnTo>
                  <a:pt x="18" y="71"/>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1" name="Freeform 19">
            <a:extLst>
              <a:ext uri="{FF2B5EF4-FFF2-40B4-BE49-F238E27FC236}">
                <a16:creationId xmlns:a16="http://schemas.microsoft.com/office/drawing/2014/main" id="{D9A67DC9-9275-07E4-8057-4B2D9CC6C99C}"/>
              </a:ext>
            </a:extLst>
          </p:cNvPr>
          <p:cNvSpPr>
            <a:spLocks/>
          </p:cNvSpPr>
          <p:nvPr/>
        </p:nvSpPr>
        <p:spPr bwMode="auto">
          <a:xfrm>
            <a:off x="5073650" y="5229225"/>
            <a:ext cx="26988" cy="119063"/>
          </a:xfrm>
          <a:custGeom>
            <a:avLst/>
            <a:gdLst>
              <a:gd name="T0" fmla="*/ 2147483646 w 19"/>
              <a:gd name="T1" fmla="*/ 0 h 75"/>
              <a:gd name="T2" fmla="*/ 0 w 19"/>
              <a:gd name="T3" fmla="*/ 0 h 75"/>
              <a:gd name="T4" fmla="*/ 0 w 19"/>
              <a:gd name="T5" fmla="*/ 2147483646 h 75"/>
              <a:gd name="T6" fmla="*/ 2147483646 w 19"/>
              <a:gd name="T7" fmla="*/ 2147483646 h 75"/>
              <a:gd name="T8" fmla="*/ 2147483646 w 19"/>
              <a:gd name="T9" fmla="*/ 0 h 75"/>
              <a:gd name="T10" fmla="*/ 2147483646 w 19"/>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5">
                <a:moveTo>
                  <a:pt x="9" y="0"/>
                </a:moveTo>
                <a:lnTo>
                  <a:pt x="0" y="0"/>
                </a:lnTo>
                <a:lnTo>
                  <a:pt x="0" y="74"/>
                </a:lnTo>
                <a:lnTo>
                  <a:pt x="18" y="74"/>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2" name="Freeform 20">
            <a:extLst>
              <a:ext uri="{FF2B5EF4-FFF2-40B4-BE49-F238E27FC236}">
                <a16:creationId xmlns:a16="http://schemas.microsoft.com/office/drawing/2014/main" id="{274AA261-2E57-F787-BD8D-2B2798735754}"/>
              </a:ext>
            </a:extLst>
          </p:cNvPr>
          <p:cNvSpPr>
            <a:spLocks/>
          </p:cNvSpPr>
          <p:nvPr/>
        </p:nvSpPr>
        <p:spPr bwMode="auto">
          <a:xfrm>
            <a:off x="5616575"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3" name="Freeform 21">
            <a:extLst>
              <a:ext uri="{FF2B5EF4-FFF2-40B4-BE49-F238E27FC236}">
                <a16:creationId xmlns:a16="http://schemas.microsoft.com/office/drawing/2014/main" id="{9757A8E5-A7D8-2570-9FAE-BFB0E57D0820}"/>
              </a:ext>
            </a:extLst>
          </p:cNvPr>
          <p:cNvSpPr>
            <a:spLocks/>
          </p:cNvSpPr>
          <p:nvPr/>
        </p:nvSpPr>
        <p:spPr bwMode="auto">
          <a:xfrm>
            <a:off x="6153150"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4" name="Freeform 22">
            <a:extLst>
              <a:ext uri="{FF2B5EF4-FFF2-40B4-BE49-F238E27FC236}">
                <a16:creationId xmlns:a16="http://schemas.microsoft.com/office/drawing/2014/main" id="{1E8CBBA3-9047-DB24-00A3-BC3E72BBC8D1}"/>
              </a:ext>
            </a:extLst>
          </p:cNvPr>
          <p:cNvSpPr>
            <a:spLocks/>
          </p:cNvSpPr>
          <p:nvPr/>
        </p:nvSpPr>
        <p:spPr bwMode="auto">
          <a:xfrm>
            <a:off x="6678613" y="5229225"/>
            <a:ext cx="26987" cy="119063"/>
          </a:xfrm>
          <a:custGeom>
            <a:avLst/>
            <a:gdLst>
              <a:gd name="T0" fmla="*/ 2147483646 w 19"/>
              <a:gd name="T1" fmla="*/ 0 h 75"/>
              <a:gd name="T2" fmla="*/ 0 w 19"/>
              <a:gd name="T3" fmla="*/ 0 h 75"/>
              <a:gd name="T4" fmla="*/ 0 w 19"/>
              <a:gd name="T5" fmla="*/ 2147483646 h 75"/>
              <a:gd name="T6" fmla="*/ 2147483646 w 19"/>
              <a:gd name="T7" fmla="*/ 2147483646 h 75"/>
              <a:gd name="T8" fmla="*/ 2147483646 w 19"/>
              <a:gd name="T9" fmla="*/ 0 h 75"/>
              <a:gd name="T10" fmla="*/ 2147483646 w 19"/>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5">
                <a:moveTo>
                  <a:pt x="9" y="0"/>
                </a:moveTo>
                <a:lnTo>
                  <a:pt x="0" y="0"/>
                </a:lnTo>
                <a:lnTo>
                  <a:pt x="0" y="74"/>
                </a:lnTo>
                <a:lnTo>
                  <a:pt x="18" y="74"/>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5" name="Freeform 23">
            <a:extLst>
              <a:ext uri="{FF2B5EF4-FFF2-40B4-BE49-F238E27FC236}">
                <a16:creationId xmlns:a16="http://schemas.microsoft.com/office/drawing/2014/main" id="{8E825D9E-7DB0-0E32-F4DA-A0685CF2FDB0}"/>
              </a:ext>
            </a:extLst>
          </p:cNvPr>
          <p:cNvSpPr>
            <a:spLocks/>
          </p:cNvSpPr>
          <p:nvPr/>
        </p:nvSpPr>
        <p:spPr bwMode="auto">
          <a:xfrm>
            <a:off x="7199313" y="5224463"/>
            <a:ext cx="26987"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6" name="Freeform 24">
            <a:extLst>
              <a:ext uri="{FF2B5EF4-FFF2-40B4-BE49-F238E27FC236}">
                <a16:creationId xmlns:a16="http://schemas.microsoft.com/office/drawing/2014/main" id="{01A53C31-1B0E-69C9-616A-34C49B008B77}"/>
              </a:ext>
            </a:extLst>
          </p:cNvPr>
          <p:cNvSpPr>
            <a:spLocks/>
          </p:cNvSpPr>
          <p:nvPr/>
        </p:nvSpPr>
        <p:spPr bwMode="auto">
          <a:xfrm>
            <a:off x="7737475"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7" name="Freeform 25">
            <a:extLst>
              <a:ext uri="{FF2B5EF4-FFF2-40B4-BE49-F238E27FC236}">
                <a16:creationId xmlns:a16="http://schemas.microsoft.com/office/drawing/2014/main" id="{E664F62D-6063-FBBE-6221-0F6B8E87E10E}"/>
              </a:ext>
            </a:extLst>
          </p:cNvPr>
          <p:cNvSpPr>
            <a:spLocks/>
          </p:cNvSpPr>
          <p:nvPr/>
        </p:nvSpPr>
        <p:spPr bwMode="auto">
          <a:xfrm>
            <a:off x="8248650" y="5229225"/>
            <a:ext cx="26988" cy="119063"/>
          </a:xfrm>
          <a:custGeom>
            <a:avLst/>
            <a:gdLst>
              <a:gd name="T0" fmla="*/ 2147483646 w 20"/>
              <a:gd name="T1" fmla="*/ 0 h 75"/>
              <a:gd name="T2" fmla="*/ 0 w 20"/>
              <a:gd name="T3" fmla="*/ 0 h 75"/>
              <a:gd name="T4" fmla="*/ 0 w 20"/>
              <a:gd name="T5" fmla="*/ 2147483646 h 75"/>
              <a:gd name="T6" fmla="*/ 2147483646 w 20"/>
              <a:gd name="T7" fmla="*/ 2147483646 h 75"/>
              <a:gd name="T8" fmla="*/ 2147483646 w 20"/>
              <a:gd name="T9" fmla="*/ 0 h 75"/>
              <a:gd name="T10" fmla="*/ 2147483646 w 20"/>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75">
                <a:moveTo>
                  <a:pt x="10" y="0"/>
                </a:moveTo>
                <a:lnTo>
                  <a:pt x="0" y="0"/>
                </a:lnTo>
                <a:lnTo>
                  <a:pt x="0" y="74"/>
                </a:lnTo>
                <a:lnTo>
                  <a:pt x="19" y="74"/>
                </a:lnTo>
                <a:lnTo>
                  <a:pt x="19" y="0"/>
                </a:lnTo>
                <a:lnTo>
                  <a:pt x="1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8" name="Freeform 26">
            <a:extLst>
              <a:ext uri="{FF2B5EF4-FFF2-40B4-BE49-F238E27FC236}">
                <a16:creationId xmlns:a16="http://schemas.microsoft.com/office/drawing/2014/main" id="{0358F877-CBC4-AE99-55E0-8DB1C573DCF2}"/>
              </a:ext>
            </a:extLst>
          </p:cNvPr>
          <p:cNvSpPr>
            <a:spLocks/>
          </p:cNvSpPr>
          <p:nvPr/>
        </p:nvSpPr>
        <p:spPr bwMode="auto">
          <a:xfrm>
            <a:off x="2990850" y="3636963"/>
            <a:ext cx="2289175" cy="141287"/>
          </a:xfrm>
          <a:custGeom>
            <a:avLst/>
            <a:gdLst>
              <a:gd name="T0" fmla="*/ 0 w 1622"/>
              <a:gd name="T1" fmla="*/ 2147483646 h 89"/>
              <a:gd name="T2" fmla="*/ 2147483646 w 1622"/>
              <a:gd name="T3" fmla="*/ 2147483646 h 89"/>
              <a:gd name="T4" fmla="*/ 2147483646 w 1622"/>
              <a:gd name="T5" fmla="*/ 0 h 89"/>
              <a:gd name="T6" fmla="*/ 0 w 1622"/>
              <a:gd name="T7" fmla="*/ 0 h 89"/>
              <a:gd name="T8" fmla="*/ 0 w 1622"/>
              <a:gd name="T9" fmla="*/ 2147483646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2" h="89">
                <a:moveTo>
                  <a:pt x="0" y="88"/>
                </a:moveTo>
                <a:lnTo>
                  <a:pt x="1621" y="88"/>
                </a:lnTo>
                <a:lnTo>
                  <a:pt x="1621" y="0"/>
                </a:lnTo>
                <a:lnTo>
                  <a:pt x="0" y="0"/>
                </a:lnTo>
                <a:lnTo>
                  <a:pt x="0" y="88"/>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9" name="Freeform 27">
            <a:extLst>
              <a:ext uri="{FF2B5EF4-FFF2-40B4-BE49-F238E27FC236}">
                <a16:creationId xmlns:a16="http://schemas.microsoft.com/office/drawing/2014/main" id="{6D85DC3B-BF3B-85FD-8B5A-DC04D96BD773}"/>
              </a:ext>
            </a:extLst>
          </p:cNvPr>
          <p:cNvSpPr>
            <a:spLocks/>
          </p:cNvSpPr>
          <p:nvPr/>
        </p:nvSpPr>
        <p:spPr bwMode="auto">
          <a:xfrm>
            <a:off x="2393950" y="5075238"/>
            <a:ext cx="279400" cy="146050"/>
          </a:xfrm>
          <a:custGeom>
            <a:avLst/>
            <a:gdLst>
              <a:gd name="T0" fmla="*/ 2147483646 w 199"/>
              <a:gd name="T1" fmla="*/ 0 h 92"/>
              <a:gd name="T2" fmla="*/ 2147483646 w 199"/>
              <a:gd name="T3" fmla="*/ 0 h 92"/>
              <a:gd name="T4" fmla="*/ 0 w 199"/>
              <a:gd name="T5" fmla="*/ 2147483646 h 92"/>
              <a:gd name="T6" fmla="*/ 2147483646 w 199"/>
              <a:gd name="T7" fmla="*/ 2147483646 h 92"/>
              <a:gd name="T8" fmla="*/ 2147483646 w 199"/>
              <a:gd name="T9" fmla="*/ 2147483646 h 92"/>
              <a:gd name="T10" fmla="*/ 2147483646 w 199"/>
              <a:gd name="T11" fmla="*/ 2147483646 h 92"/>
              <a:gd name="T12" fmla="*/ 2147483646 w 199"/>
              <a:gd name="T13" fmla="*/ 2147483646 h 92"/>
              <a:gd name="T14" fmla="*/ 2147483646 w 199"/>
              <a:gd name="T15" fmla="*/ 2147483646 h 92"/>
              <a:gd name="T16" fmla="*/ 2147483646 w 199"/>
              <a:gd name="T17" fmla="*/ 2147483646 h 92"/>
              <a:gd name="T18" fmla="*/ 2147483646 w 199"/>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92">
                <a:moveTo>
                  <a:pt x="184" y="0"/>
                </a:moveTo>
                <a:lnTo>
                  <a:pt x="186" y="0"/>
                </a:lnTo>
                <a:lnTo>
                  <a:pt x="0" y="63"/>
                </a:lnTo>
                <a:lnTo>
                  <a:pt x="10" y="91"/>
                </a:lnTo>
                <a:lnTo>
                  <a:pt x="196" y="27"/>
                </a:lnTo>
                <a:lnTo>
                  <a:pt x="198" y="27"/>
                </a:lnTo>
                <a:lnTo>
                  <a:pt x="196" y="27"/>
                </a:lnTo>
                <a:lnTo>
                  <a:pt x="197" y="27"/>
                </a:lnTo>
                <a:lnTo>
                  <a:pt x="198" y="27"/>
                </a:lnTo>
                <a:lnTo>
                  <a:pt x="18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0" name="Freeform 28">
            <a:extLst>
              <a:ext uri="{FF2B5EF4-FFF2-40B4-BE49-F238E27FC236}">
                <a16:creationId xmlns:a16="http://schemas.microsoft.com/office/drawing/2014/main" id="{EB3DE342-C738-8EE7-3F71-0027A5EE6BDA}"/>
              </a:ext>
            </a:extLst>
          </p:cNvPr>
          <p:cNvSpPr>
            <a:spLocks/>
          </p:cNvSpPr>
          <p:nvPr/>
        </p:nvSpPr>
        <p:spPr bwMode="auto">
          <a:xfrm>
            <a:off x="2660650" y="4981575"/>
            <a:ext cx="176213" cy="131763"/>
          </a:xfrm>
          <a:custGeom>
            <a:avLst/>
            <a:gdLst>
              <a:gd name="T0" fmla="*/ 2147483646 w 124"/>
              <a:gd name="T1" fmla="*/ 2147483646 h 83"/>
              <a:gd name="T2" fmla="*/ 2147483646 w 124"/>
              <a:gd name="T3" fmla="*/ 0 h 83"/>
              <a:gd name="T4" fmla="*/ 0 w 124"/>
              <a:gd name="T5" fmla="*/ 2147483646 h 83"/>
              <a:gd name="T6" fmla="*/ 2147483646 w 124"/>
              <a:gd name="T7" fmla="*/ 2147483646 h 83"/>
              <a:gd name="T8" fmla="*/ 2147483646 w 124"/>
              <a:gd name="T9" fmla="*/ 2147483646 h 83"/>
              <a:gd name="T10" fmla="*/ 2147483646 w 124"/>
              <a:gd name="T11" fmla="*/ 2147483646 h 83"/>
              <a:gd name="T12" fmla="*/ 2147483646 w 124"/>
              <a:gd name="T13" fmla="*/ 2147483646 h 83"/>
              <a:gd name="T14" fmla="*/ 2147483646 w 124"/>
              <a:gd name="T15" fmla="*/ 2147483646 h 83"/>
              <a:gd name="T16" fmla="*/ 2147483646 w 124"/>
              <a:gd name="T17" fmla="*/ 2147483646 h 83"/>
              <a:gd name="T18" fmla="*/ 2147483646 w 124"/>
              <a:gd name="T19" fmla="*/ 2147483646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3">
                <a:moveTo>
                  <a:pt x="104" y="2"/>
                </a:moveTo>
                <a:lnTo>
                  <a:pt x="106" y="0"/>
                </a:lnTo>
                <a:lnTo>
                  <a:pt x="0" y="55"/>
                </a:lnTo>
                <a:lnTo>
                  <a:pt x="13" y="82"/>
                </a:lnTo>
                <a:lnTo>
                  <a:pt x="120" y="27"/>
                </a:lnTo>
                <a:lnTo>
                  <a:pt x="123" y="25"/>
                </a:lnTo>
                <a:lnTo>
                  <a:pt x="120" y="27"/>
                </a:lnTo>
                <a:lnTo>
                  <a:pt x="121" y="27"/>
                </a:lnTo>
                <a:lnTo>
                  <a:pt x="123" y="25"/>
                </a:lnTo>
                <a:lnTo>
                  <a:pt x="10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1" name="Freeform 29">
            <a:extLst>
              <a:ext uri="{FF2B5EF4-FFF2-40B4-BE49-F238E27FC236}">
                <a16:creationId xmlns:a16="http://schemas.microsoft.com/office/drawing/2014/main" id="{BCCA7C39-0C61-5A8E-B5DD-7A9E4AD14340}"/>
              </a:ext>
            </a:extLst>
          </p:cNvPr>
          <p:cNvSpPr>
            <a:spLocks/>
          </p:cNvSpPr>
          <p:nvPr/>
        </p:nvSpPr>
        <p:spPr bwMode="auto">
          <a:xfrm>
            <a:off x="2814638" y="4864100"/>
            <a:ext cx="161925" cy="152400"/>
          </a:xfrm>
          <a:custGeom>
            <a:avLst/>
            <a:gdLst>
              <a:gd name="T0" fmla="*/ 2147483646 w 114"/>
              <a:gd name="T1" fmla="*/ 2147483646 h 96"/>
              <a:gd name="T2" fmla="*/ 2147483646 w 114"/>
              <a:gd name="T3" fmla="*/ 0 h 96"/>
              <a:gd name="T4" fmla="*/ 0 w 114"/>
              <a:gd name="T5" fmla="*/ 2147483646 h 96"/>
              <a:gd name="T6" fmla="*/ 2147483646 w 114"/>
              <a:gd name="T7" fmla="*/ 2147483646 h 96"/>
              <a:gd name="T8" fmla="*/ 2147483646 w 114"/>
              <a:gd name="T9" fmla="*/ 2147483646 h 96"/>
              <a:gd name="T10" fmla="*/ 2147483646 w 114"/>
              <a:gd name="T11" fmla="*/ 2147483646 h 96"/>
              <a:gd name="T12" fmla="*/ 2147483646 w 114"/>
              <a:gd name="T13" fmla="*/ 2147483646 h 96"/>
              <a:gd name="T14" fmla="*/ 2147483646 w 114"/>
              <a:gd name="T15" fmla="*/ 2147483646 h 96"/>
              <a:gd name="T16" fmla="*/ 2147483646 w 114"/>
              <a:gd name="T17" fmla="*/ 2147483646 h 96"/>
              <a:gd name="T18" fmla="*/ 2147483646 w 114"/>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96">
                <a:moveTo>
                  <a:pt x="92" y="1"/>
                </a:moveTo>
                <a:lnTo>
                  <a:pt x="93" y="0"/>
                </a:lnTo>
                <a:lnTo>
                  <a:pt x="0" y="71"/>
                </a:lnTo>
                <a:lnTo>
                  <a:pt x="19" y="95"/>
                </a:lnTo>
                <a:lnTo>
                  <a:pt x="111" y="24"/>
                </a:lnTo>
                <a:lnTo>
                  <a:pt x="113" y="23"/>
                </a:lnTo>
                <a:lnTo>
                  <a:pt x="111" y="24"/>
                </a:lnTo>
                <a:lnTo>
                  <a:pt x="112" y="23"/>
                </a:lnTo>
                <a:lnTo>
                  <a:pt x="113" y="23"/>
                </a:lnTo>
                <a:lnTo>
                  <a:pt x="92"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2" name="Freeform 30">
            <a:extLst>
              <a:ext uri="{FF2B5EF4-FFF2-40B4-BE49-F238E27FC236}">
                <a16:creationId xmlns:a16="http://schemas.microsoft.com/office/drawing/2014/main" id="{AC11B56D-58D8-7A0D-9955-A5D9D49D30AA}"/>
              </a:ext>
            </a:extLst>
          </p:cNvPr>
          <p:cNvSpPr>
            <a:spLocks/>
          </p:cNvSpPr>
          <p:nvPr/>
        </p:nvSpPr>
        <p:spPr bwMode="auto">
          <a:xfrm>
            <a:off x="2952750" y="4738688"/>
            <a:ext cx="141288" cy="155575"/>
          </a:xfrm>
          <a:custGeom>
            <a:avLst/>
            <a:gdLst>
              <a:gd name="T0" fmla="*/ 2147483646 w 101"/>
              <a:gd name="T1" fmla="*/ 2147483646 h 98"/>
              <a:gd name="T2" fmla="*/ 2147483646 w 101"/>
              <a:gd name="T3" fmla="*/ 0 h 98"/>
              <a:gd name="T4" fmla="*/ 0 w 101"/>
              <a:gd name="T5" fmla="*/ 2147483646 h 98"/>
              <a:gd name="T6" fmla="*/ 2147483646 w 101"/>
              <a:gd name="T7" fmla="*/ 2147483646 h 98"/>
              <a:gd name="T8" fmla="*/ 2147483646 w 101"/>
              <a:gd name="T9" fmla="*/ 2147483646 h 98"/>
              <a:gd name="T10" fmla="*/ 2147483646 w 101"/>
              <a:gd name="T11" fmla="*/ 2147483646 h 98"/>
              <a:gd name="T12" fmla="*/ 2147483646 w 101"/>
              <a:gd name="T13" fmla="*/ 2147483646 h 98"/>
              <a:gd name="T14" fmla="*/ 2147483646 w 101"/>
              <a:gd name="T15" fmla="*/ 2147483646 h 98"/>
              <a:gd name="T16" fmla="*/ 2147483646 w 101"/>
              <a:gd name="T17" fmla="*/ 2147483646 h 98"/>
              <a:gd name="T18" fmla="*/ 2147483646 w 101"/>
              <a:gd name="T19" fmla="*/ 2147483646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98">
                <a:moveTo>
                  <a:pt x="76" y="1"/>
                </a:moveTo>
                <a:lnTo>
                  <a:pt x="78" y="0"/>
                </a:lnTo>
                <a:lnTo>
                  <a:pt x="0" y="75"/>
                </a:lnTo>
                <a:lnTo>
                  <a:pt x="21" y="97"/>
                </a:lnTo>
                <a:lnTo>
                  <a:pt x="98" y="22"/>
                </a:lnTo>
                <a:lnTo>
                  <a:pt x="100" y="20"/>
                </a:lnTo>
                <a:lnTo>
                  <a:pt x="98" y="22"/>
                </a:lnTo>
                <a:lnTo>
                  <a:pt x="99" y="21"/>
                </a:lnTo>
                <a:lnTo>
                  <a:pt x="100" y="20"/>
                </a:lnTo>
                <a:lnTo>
                  <a:pt x="76"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3" name="Freeform 31">
            <a:extLst>
              <a:ext uri="{FF2B5EF4-FFF2-40B4-BE49-F238E27FC236}">
                <a16:creationId xmlns:a16="http://schemas.microsoft.com/office/drawing/2014/main" id="{542CA70E-6070-4486-213E-21BC1C7614CB}"/>
              </a:ext>
            </a:extLst>
          </p:cNvPr>
          <p:cNvSpPr>
            <a:spLocks/>
          </p:cNvSpPr>
          <p:nvPr/>
        </p:nvSpPr>
        <p:spPr bwMode="auto">
          <a:xfrm>
            <a:off x="3067050" y="4560888"/>
            <a:ext cx="161925" cy="203200"/>
          </a:xfrm>
          <a:custGeom>
            <a:avLst/>
            <a:gdLst>
              <a:gd name="T0" fmla="*/ 2147483646 w 115"/>
              <a:gd name="T1" fmla="*/ 2147483646 h 128"/>
              <a:gd name="T2" fmla="*/ 2147483646 w 115"/>
              <a:gd name="T3" fmla="*/ 0 h 128"/>
              <a:gd name="T4" fmla="*/ 0 w 115"/>
              <a:gd name="T5" fmla="*/ 2147483646 h 128"/>
              <a:gd name="T6" fmla="*/ 2147483646 w 115"/>
              <a:gd name="T7" fmla="*/ 2147483646 h 128"/>
              <a:gd name="T8" fmla="*/ 2147483646 w 115"/>
              <a:gd name="T9" fmla="*/ 2147483646 h 128"/>
              <a:gd name="T10" fmla="*/ 2147483646 w 115"/>
              <a:gd name="T11" fmla="*/ 2147483646 h 128"/>
              <a:gd name="T12" fmla="*/ 2147483646 w 115"/>
              <a:gd name="T13" fmla="*/ 2147483646 h 128"/>
              <a:gd name="T14" fmla="*/ 2147483646 w 115"/>
              <a:gd name="T15" fmla="*/ 2147483646 h 128"/>
              <a:gd name="T16" fmla="*/ 2147483646 w 115"/>
              <a:gd name="T17" fmla="*/ 2147483646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8">
                <a:moveTo>
                  <a:pt x="89" y="1"/>
                </a:moveTo>
                <a:lnTo>
                  <a:pt x="90" y="0"/>
                </a:lnTo>
                <a:lnTo>
                  <a:pt x="0" y="108"/>
                </a:lnTo>
                <a:lnTo>
                  <a:pt x="24" y="127"/>
                </a:lnTo>
                <a:lnTo>
                  <a:pt x="113" y="20"/>
                </a:lnTo>
                <a:lnTo>
                  <a:pt x="114" y="20"/>
                </a:lnTo>
                <a:lnTo>
                  <a:pt x="113" y="20"/>
                </a:lnTo>
                <a:lnTo>
                  <a:pt x="114" y="20"/>
                </a:lnTo>
                <a:lnTo>
                  <a:pt x="89"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4" name="Freeform 32">
            <a:extLst>
              <a:ext uri="{FF2B5EF4-FFF2-40B4-BE49-F238E27FC236}">
                <a16:creationId xmlns:a16="http://schemas.microsoft.com/office/drawing/2014/main" id="{0F2B8B45-1249-0C28-9AD7-A88E2EDE8161}"/>
              </a:ext>
            </a:extLst>
          </p:cNvPr>
          <p:cNvSpPr>
            <a:spLocks/>
          </p:cNvSpPr>
          <p:nvPr/>
        </p:nvSpPr>
        <p:spPr bwMode="auto">
          <a:xfrm>
            <a:off x="3198813" y="4384675"/>
            <a:ext cx="147637" cy="201613"/>
          </a:xfrm>
          <a:custGeom>
            <a:avLst/>
            <a:gdLst>
              <a:gd name="T0" fmla="*/ 2147483646 w 104"/>
              <a:gd name="T1" fmla="*/ 2147483646 h 127"/>
              <a:gd name="T2" fmla="*/ 2147483646 w 104"/>
              <a:gd name="T3" fmla="*/ 0 h 127"/>
              <a:gd name="T4" fmla="*/ 0 w 104"/>
              <a:gd name="T5" fmla="*/ 2147483646 h 127"/>
              <a:gd name="T6" fmla="*/ 2147483646 w 104"/>
              <a:gd name="T7" fmla="*/ 2147483646 h 127"/>
              <a:gd name="T8" fmla="*/ 2147483646 w 104"/>
              <a:gd name="T9" fmla="*/ 2147483646 h 127"/>
              <a:gd name="T10" fmla="*/ 2147483646 w 104"/>
              <a:gd name="T11" fmla="*/ 2147483646 h 127"/>
              <a:gd name="T12" fmla="*/ 2147483646 w 104"/>
              <a:gd name="T13" fmla="*/ 2147483646 h 127"/>
              <a:gd name="T14" fmla="*/ 2147483646 w 104"/>
              <a:gd name="T15" fmla="*/ 2147483646 h 127"/>
              <a:gd name="T16" fmla="*/ 2147483646 w 104"/>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27">
                <a:moveTo>
                  <a:pt x="77" y="1"/>
                </a:moveTo>
                <a:lnTo>
                  <a:pt x="77" y="0"/>
                </a:lnTo>
                <a:lnTo>
                  <a:pt x="0" y="107"/>
                </a:lnTo>
                <a:lnTo>
                  <a:pt x="25" y="126"/>
                </a:lnTo>
                <a:lnTo>
                  <a:pt x="103" y="18"/>
                </a:lnTo>
                <a:lnTo>
                  <a:pt x="103" y="17"/>
                </a:lnTo>
                <a:lnTo>
                  <a:pt x="103" y="18"/>
                </a:lnTo>
                <a:lnTo>
                  <a:pt x="103" y="17"/>
                </a:lnTo>
                <a:lnTo>
                  <a:pt x="77"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5" name="Freeform 33">
            <a:extLst>
              <a:ext uri="{FF2B5EF4-FFF2-40B4-BE49-F238E27FC236}">
                <a16:creationId xmlns:a16="http://schemas.microsoft.com/office/drawing/2014/main" id="{3B736949-31CD-1813-C476-620B48BECFB7}"/>
              </a:ext>
            </a:extLst>
          </p:cNvPr>
          <p:cNvSpPr>
            <a:spLocks/>
          </p:cNvSpPr>
          <p:nvPr/>
        </p:nvSpPr>
        <p:spPr bwMode="auto">
          <a:xfrm>
            <a:off x="3314700" y="4213225"/>
            <a:ext cx="128588" cy="192088"/>
          </a:xfrm>
          <a:custGeom>
            <a:avLst/>
            <a:gdLst>
              <a:gd name="T0" fmla="*/ 2147483646 w 91"/>
              <a:gd name="T1" fmla="*/ 2147483646 h 121"/>
              <a:gd name="T2" fmla="*/ 2147483646 w 91"/>
              <a:gd name="T3" fmla="*/ 0 h 121"/>
              <a:gd name="T4" fmla="*/ 0 w 91"/>
              <a:gd name="T5" fmla="*/ 2147483646 h 121"/>
              <a:gd name="T6" fmla="*/ 2147483646 w 91"/>
              <a:gd name="T7" fmla="*/ 2147483646 h 121"/>
              <a:gd name="T8" fmla="*/ 2147483646 w 91"/>
              <a:gd name="T9" fmla="*/ 2147483646 h 121"/>
              <a:gd name="T10" fmla="*/ 2147483646 w 91"/>
              <a:gd name="T11" fmla="*/ 2147483646 h 121"/>
              <a:gd name="T12" fmla="*/ 2147483646 w 91"/>
              <a:gd name="T13" fmla="*/ 2147483646 h 121"/>
              <a:gd name="T14" fmla="*/ 2147483646 w 91"/>
              <a:gd name="T15" fmla="*/ 2147483646 h 121"/>
              <a:gd name="T16" fmla="*/ 2147483646 w 91"/>
              <a:gd name="T17" fmla="*/ 2147483646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21">
                <a:moveTo>
                  <a:pt x="63" y="1"/>
                </a:moveTo>
                <a:lnTo>
                  <a:pt x="63" y="0"/>
                </a:lnTo>
                <a:lnTo>
                  <a:pt x="0" y="104"/>
                </a:lnTo>
                <a:lnTo>
                  <a:pt x="25" y="120"/>
                </a:lnTo>
                <a:lnTo>
                  <a:pt x="89" y="16"/>
                </a:lnTo>
                <a:lnTo>
                  <a:pt x="90" y="15"/>
                </a:lnTo>
                <a:lnTo>
                  <a:pt x="89" y="16"/>
                </a:lnTo>
                <a:lnTo>
                  <a:pt x="90" y="15"/>
                </a:lnTo>
                <a:lnTo>
                  <a:pt x="63"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6" name="Freeform 34">
            <a:extLst>
              <a:ext uri="{FF2B5EF4-FFF2-40B4-BE49-F238E27FC236}">
                <a16:creationId xmlns:a16="http://schemas.microsoft.com/office/drawing/2014/main" id="{7C6E6B2E-21C7-A1D0-E446-634129D559E5}"/>
              </a:ext>
            </a:extLst>
          </p:cNvPr>
          <p:cNvSpPr>
            <a:spLocks/>
          </p:cNvSpPr>
          <p:nvPr/>
        </p:nvSpPr>
        <p:spPr bwMode="auto">
          <a:xfrm>
            <a:off x="3409950" y="4013200"/>
            <a:ext cx="128588" cy="217488"/>
          </a:xfrm>
          <a:custGeom>
            <a:avLst/>
            <a:gdLst>
              <a:gd name="T0" fmla="*/ 2147483646 w 92"/>
              <a:gd name="T1" fmla="*/ 2147483646 h 137"/>
              <a:gd name="T2" fmla="*/ 2147483646 w 92"/>
              <a:gd name="T3" fmla="*/ 0 h 137"/>
              <a:gd name="T4" fmla="*/ 0 w 92"/>
              <a:gd name="T5" fmla="*/ 2147483646 h 137"/>
              <a:gd name="T6" fmla="*/ 2147483646 w 92"/>
              <a:gd name="T7" fmla="*/ 2147483646 h 137"/>
              <a:gd name="T8" fmla="*/ 2147483646 w 92"/>
              <a:gd name="T9" fmla="*/ 2147483646 h 137"/>
              <a:gd name="T10" fmla="*/ 2147483646 w 92"/>
              <a:gd name="T11" fmla="*/ 2147483646 h 137"/>
              <a:gd name="T12" fmla="*/ 2147483646 w 92"/>
              <a:gd name="T13" fmla="*/ 2147483646 h 137"/>
              <a:gd name="T14" fmla="*/ 2147483646 w 92"/>
              <a:gd name="T15" fmla="*/ 2147483646 h 137"/>
              <a:gd name="T16" fmla="*/ 2147483646 w 92"/>
              <a:gd name="T17" fmla="*/ 2147483646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37">
                <a:moveTo>
                  <a:pt x="63" y="1"/>
                </a:moveTo>
                <a:lnTo>
                  <a:pt x="64" y="0"/>
                </a:lnTo>
                <a:lnTo>
                  <a:pt x="0" y="122"/>
                </a:lnTo>
                <a:lnTo>
                  <a:pt x="27" y="136"/>
                </a:lnTo>
                <a:lnTo>
                  <a:pt x="91" y="14"/>
                </a:lnTo>
                <a:lnTo>
                  <a:pt x="91" y="13"/>
                </a:lnTo>
                <a:lnTo>
                  <a:pt x="91" y="14"/>
                </a:lnTo>
                <a:lnTo>
                  <a:pt x="91" y="13"/>
                </a:lnTo>
                <a:lnTo>
                  <a:pt x="63"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7" name="Freeform 35">
            <a:extLst>
              <a:ext uri="{FF2B5EF4-FFF2-40B4-BE49-F238E27FC236}">
                <a16:creationId xmlns:a16="http://schemas.microsoft.com/office/drawing/2014/main" id="{E2A5632C-EDE1-0F5D-5E3C-3778066173A0}"/>
              </a:ext>
            </a:extLst>
          </p:cNvPr>
          <p:cNvSpPr>
            <a:spLocks/>
          </p:cNvSpPr>
          <p:nvPr/>
        </p:nvSpPr>
        <p:spPr bwMode="auto">
          <a:xfrm>
            <a:off x="3503613" y="3822700"/>
            <a:ext cx="109537" cy="204788"/>
          </a:xfrm>
          <a:custGeom>
            <a:avLst/>
            <a:gdLst>
              <a:gd name="T0" fmla="*/ 2147483646 w 78"/>
              <a:gd name="T1" fmla="*/ 2147483646 h 129"/>
              <a:gd name="T2" fmla="*/ 2147483646 w 78"/>
              <a:gd name="T3" fmla="*/ 0 h 129"/>
              <a:gd name="T4" fmla="*/ 0 w 78"/>
              <a:gd name="T5" fmla="*/ 2147483646 h 129"/>
              <a:gd name="T6" fmla="*/ 2147483646 w 78"/>
              <a:gd name="T7" fmla="*/ 2147483646 h 129"/>
              <a:gd name="T8" fmla="*/ 2147483646 w 78"/>
              <a:gd name="T9" fmla="*/ 2147483646 h 129"/>
              <a:gd name="T10" fmla="*/ 2147483646 w 78"/>
              <a:gd name="T11" fmla="*/ 2147483646 h 129"/>
              <a:gd name="T12" fmla="*/ 2147483646 w 78"/>
              <a:gd name="T13" fmla="*/ 2147483646 h 129"/>
              <a:gd name="T14" fmla="*/ 2147483646 w 78"/>
              <a:gd name="T15" fmla="*/ 2147483646 h 129"/>
              <a:gd name="T16" fmla="*/ 2147483646 w 78"/>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129">
                <a:moveTo>
                  <a:pt x="49" y="1"/>
                </a:moveTo>
                <a:lnTo>
                  <a:pt x="49" y="0"/>
                </a:lnTo>
                <a:lnTo>
                  <a:pt x="0" y="116"/>
                </a:lnTo>
                <a:lnTo>
                  <a:pt x="28" y="128"/>
                </a:lnTo>
                <a:lnTo>
                  <a:pt x="77" y="12"/>
                </a:lnTo>
                <a:lnTo>
                  <a:pt x="77" y="11"/>
                </a:lnTo>
                <a:lnTo>
                  <a:pt x="77" y="12"/>
                </a:lnTo>
                <a:lnTo>
                  <a:pt x="77" y="11"/>
                </a:lnTo>
                <a:lnTo>
                  <a:pt x="49"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8" name="Freeform 36">
            <a:extLst>
              <a:ext uri="{FF2B5EF4-FFF2-40B4-BE49-F238E27FC236}">
                <a16:creationId xmlns:a16="http://schemas.microsoft.com/office/drawing/2014/main" id="{A2A6F43F-F03F-70BD-F204-DB99DE16CCFA}"/>
              </a:ext>
            </a:extLst>
          </p:cNvPr>
          <p:cNvSpPr>
            <a:spLocks/>
          </p:cNvSpPr>
          <p:nvPr/>
        </p:nvSpPr>
        <p:spPr bwMode="auto">
          <a:xfrm>
            <a:off x="3578225" y="3589338"/>
            <a:ext cx="119063" cy="244475"/>
          </a:xfrm>
          <a:custGeom>
            <a:avLst/>
            <a:gdLst>
              <a:gd name="T0" fmla="*/ 2147483646 w 84"/>
              <a:gd name="T1" fmla="*/ 0 h 154"/>
              <a:gd name="T2" fmla="*/ 0 w 84"/>
              <a:gd name="T3" fmla="*/ 2147483646 h 154"/>
              <a:gd name="T4" fmla="*/ 2147483646 w 84"/>
              <a:gd name="T5" fmla="*/ 2147483646 h 154"/>
              <a:gd name="T6" fmla="*/ 2147483646 w 84"/>
              <a:gd name="T7" fmla="*/ 2147483646 h 154"/>
              <a:gd name="T8" fmla="*/ 2147483646 w 84"/>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54">
                <a:moveTo>
                  <a:pt x="55" y="0"/>
                </a:moveTo>
                <a:lnTo>
                  <a:pt x="0" y="142"/>
                </a:lnTo>
                <a:lnTo>
                  <a:pt x="28" y="153"/>
                </a:lnTo>
                <a:lnTo>
                  <a:pt x="83" y="12"/>
                </a:lnTo>
                <a:lnTo>
                  <a:pt x="5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9" name="Freeform 37">
            <a:extLst>
              <a:ext uri="{FF2B5EF4-FFF2-40B4-BE49-F238E27FC236}">
                <a16:creationId xmlns:a16="http://schemas.microsoft.com/office/drawing/2014/main" id="{DF9EC39B-D3C1-084C-4E79-ADA4D6E34A15}"/>
              </a:ext>
            </a:extLst>
          </p:cNvPr>
          <p:cNvSpPr>
            <a:spLocks/>
          </p:cNvSpPr>
          <p:nvPr/>
        </p:nvSpPr>
        <p:spPr bwMode="auto">
          <a:xfrm>
            <a:off x="3662363" y="3392488"/>
            <a:ext cx="106362" cy="207962"/>
          </a:xfrm>
          <a:custGeom>
            <a:avLst/>
            <a:gdLst>
              <a:gd name="T0" fmla="*/ 2147483646 w 76"/>
              <a:gd name="T1" fmla="*/ 2147483646 h 131"/>
              <a:gd name="T2" fmla="*/ 2147483646 w 76"/>
              <a:gd name="T3" fmla="*/ 0 h 131"/>
              <a:gd name="T4" fmla="*/ 0 w 76"/>
              <a:gd name="T5" fmla="*/ 2147483646 h 131"/>
              <a:gd name="T6" fmla="*/ 2147483646 w 76"/>
              <a:gd name="T7" fmla="*/ 2147483646 h 131"/>
              <a:gd name="T8" fmla="*/ 2147483646 w 76"/>
              <a:gd name="T9" fmla="*/ 2147483646 h 131"/>
              <a:gd name="T10" fmla="*/ 2147483646 w 76"/>
              <a:gd name="T11" fmla="*/ 2147483646 h 131"/>
              <a:gd name="T12" fmla="*/ 2147483646 w 76"/>
              <a:gd name="T13" fmla="*/ 2147483646 h 131"/>
              <a:gd name="T14" fmla="*/ 2147483646 w 76"/>
              <a:gd name="T15" fmla="*/ 2147483646 h 131"/>
              <a:gd name="T16" fmla="*/ 2147483646 w 76"/>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31">
                <a:moveTo>
                  <a:pt x="46" y="2"/>
                </a:moveTo>
                <a:lnTo>
                  <a:pt x="47" y="0"/>
                </a:lnTo>
                <a:lnTo>
                  <a:pt x="0" y="119"/>
                </a:lnTo>
                <a:lnTo>
                  <a:pt x="28" y="130"/>
                </a:lnTo>
                <a:lnTo>
                  <a:pt x="75" y="12"/>
                </a:lnTo>
                <a:lnTo>
                  <a:pt x="75" y="11"/>
                </a:lnTo>
                <a:lnTo>
                  <a:pt x="75" y="12"/>
                </a:lnTo>
                <a:lnTo>
                  <a:pt x="75" y="11"/>
                </a:lnTo>
                <a:lnTo>
                  <a:pt x="46"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0" name="Freeform 38">
            <a:extLst>
              <a:ext uri="{FF2B5EF4-FFF2-40B4-BE49-F238E27FC236}">
                <a16:creationId xmlns:a16="http://schemas.microsoft.com/office/drawing/2014/main" id="{98964FEC-A66B-B45A-66C0-7A47049F0EC9}"/>
              </a:ext>
            </a:extLst>
          </p:cNvPr>
          <p:cNvSpPr>
            <a:spLocks/>
          </p:cNvSpPr>
          <p:nvPr/>
        </p:nvSpPr>
        <p:spPr bwMode="auto">
          <a:xfrm>
            <a:off x="3732213" y="3160713"/>
            <a:ext cx="103187" cy="241300"/>
          </a:xfrm>
          <a:custGeom>
            <a:avLst/>
            <a:gdLst>
              <a:gd name="T0" fmla="*/ 2147483646 w 73"/>
              <a:gd name="T1" fmla="*/ 0 h 152"/>
              <a:gd name="T2" fmla="*/ 0 w 73"/>
              <a:gd name="T3" fmla="*/ 2147483646 h 152"/>
              <a:gd name="T4" fmla="*/ 2147483646 w 73"/>
              <a:gd name="T5" fmla="*/ 2147483646 h 152"/>
              <a:gd name="T6" fmla="*/ 2147483646 w 73"/>
              <a:gd name="T7" fmla="*/ 2147483646 h 152"/>
              <a:gd name="T8" fmla="*/ 2147483646 w 73"/>
              <a:gd name="T9" fmla="*/ 2147483646 h 152"/>
              <a:gd name="T10" fmla="*/ 2147483646 w 73"/>
              <a:gd name="T11" fmla="*/ 2147483646 h 152"/>
              <a:gd name="T12" fmla="*/ 2147483646 w 73"/>
              <a:gd name="T13" fmla="*/ 2147483646 h 152"/>
              <a:gd name="T14" fmla="*/ 2147483646 w 73"/>
              <a:gd name="T15" fmla="*/ 0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152">
                <a:moveTo>
                  <a:pt x="43" y="0"/>
                </a:moveTo>
                <a:lnTo>
                  <a:pt x="0" y="142"/>
                </a:lnTo>
                <a:lnTo>
                  <a:pt x="29" y="151"/>
                </a:lnTo>
                <a:lnTo>
                  <a:pt x="72" y="9"/>
                </a:lnTo>
                <a:lnTo>
                  <a:pt x="72" y="8"/>
                </a:lnTo>
                <a:lnTo>
                  <a:pt x="72" y="9"/>
                </a:lnTo>
                <a:lnTo>
                  <a:pt x="72" y="8"/>
                </a:lnTo>
                <a:lnTo>
                  <a:pt x="4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1" name="Freeform 39">
            <a:extLst>
              <a:ext uri="{FF2B5EF4-FFF2-40B4-BE49-F238E27FC236}">
                <a16:creationId xmlns:a16="http://schemas.microsoft.com/office/drawing/2014/main" id="{8C4A6722-96E9-4DDE-AAA4-FC826A779CFA}"/>
              </a:ext>
            </a:extLst>
          </p:cNvPr>
          <p:cNvSpPr>
            <a:spLocks/>
          </p:cNvSpPr>
          <p:nvPr/>
        </p:nvSpPr>
        <p:spPr bwMode="auto">
          <a:xfrm>
            <a:off x="3798888" y="2933700"/>
            <a:ext cx="90487" cy="231775"/>
          </a:xfrm>
          <a:custGeom>
            <a:avLst/>
            <a:gdLst>
              <a:gd name="T0" fmla="*/ 2147483646 w 64"/>
              <a:gd name="T1" fmla="*/ 0 h 146"/>
              <a:gd name="T2" fmla="*/ 2147483646 w 64"/>
              <a:gd name="T3" fmla="*/ 2147483646 h 146"/>
              <a:gd name="T4" fmla="*/ 0 w 64"/>
              <a:gd name="T5" fmla="*/ 2147483646 h 146"/>
              <a:gd name="T6" fmla="*/ 2147483646 w 64"/>
              <a:gd name="T7" fmla="*/ 2147483646 h 146"/>
              <a:gd name="T8" fmla="*/ 2147483646 w 64"/>
              <a:gd name="T9" fmla="*/ 2147483646 h 146"/>
              <a:gd name="T10" fmla="*/ 2147483646 w 64"/>
              <a:gd name="T11" fmla="*/ 2147483646 h 146"/>
              <a:gd name="T12" fmla="*/ 2147483646 w 64"/>
              <a:gd name="T13" fmla="*/ 0 h 146"/>
              <a:gd name="T14" fmla="*/ 2147483646 w 64"/>
              <a:gd name="T15" fmla="*/ 2147483646 h 146"/>
              <a:gd name="T16" fmla="*/ 2147483646 w 64"/>
              <a:gd name="T17" fmla="*/ 2147483646 h 146"/>
              <a:gd name="T18" fmla="*/ 2147483646 w 64"/>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146">
                <a:moveTo>
                  <a:pt x="36" y="0"/>
                </a:moveTo>
                <a:lnTo>
                  <a:pt x="35" y="2"/>
                </a:lnTo>
                <a:lnTo>
                  <a:pt x="0" y="137"/>
                </a:lnTo>
                <a:lnTo>
                  <a:pt x="28" y="145"/>
                </a:lnTo>
                <a:lnTo>
                  <a:pt x="63" y="10"/>
                </a:lnTo>
                <a:lnTo>
                  <a:pt x="63" y="11"/>
                </a:lnTo>
                <a:lnTo>
                  <a:pt x="36" y="0"/>
                </a:lnTo>
                <a:lnTo>
                  <a:pt x="35" y="1"/>
                </a:lnTo>
                <a:lnTo>
                  <a:pt x="35" y="2"/>
                </a:lnTo>
                <a:lnTo>
                  <a:pt x="3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2" name="Freeform 40">
            <a:extLst>
              <a:ext uri="{FF2B5EF4-FFF2-40B4-BE49-F238E27FC236}">
                <a16:creationId xmlns:a16="http://schemas.microsoft.com/office/drawing/2014/main" id="{4A944C49-E14D-3BB5-04F0-FFEF80D5DC90}"/>
              </a:ext>
            </a:extLst>
          </p:cNvPr>
          <p:cNvSpPr>
            <a:spLocks/>
          </p:cNvSpPr>
          <p:nvPr/>
        </p:nvSpPr>
        <p:spPr bwMode="auto">
          <a:xfrm>
            <a:off x="3854450" y="2719388"/>
            <a:ext cx="106363" cy="223837"/>
          </a:xfrm>
          <a:custGeom>
            <a:avLst/>
            <a:gdLst>
              <a:gd name="T0" fmla="*/ 2147483646 w 76"/>
              <a:gd name="T1" fmla="*/ 0 h 141"/>
              <a:gd name="T2" fmla="*/ 2147483646 w 76"/>
              <a:gd name="T3" fmla="*/ 2147483646 h 141"/>
              <a:gd name="T4" fmla="*/ 0 w 76"/>
              <a:gd name="T5" fmla="*/ 2147483646 h 141"/>
              <a:gd name="T6" fmla="*/ 2147483646 w 76"/>
              <a:gd name="T7" fmla="*/ 2147483646 h 141"/>
              <a:gd name="T8" fmla="*/ 2147483646 w 76"/>
              <a:gd name="T9" fmla="*/ 2147483646 h 141"/>
              <a:gd name="T10" fmla="*/ 2147483646 w 76"/>
              <a:gd name="T11" fmla="*/ 2147483646 h 141"/>
              <a:gd name="T12" fmla="*/ 2147483646 w 76"/>
              <a:gd name="T13" fmla="*/ 0 h 141"/>
              <a:gd name="T14" fmla="*/ 2147483646 w 76"/>
              <a:gd name="T15" fmla="*/ 2147483646 h 141"/>
              <a:gd name="T16" fmla="*/ 2147483646 w 76"/>
              <a:gd name="T17" fmla="*/ 2147483646 h 141"/>
              <a:gd name="T18" fmla="*/ 2147483646 w 76"/>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41">
                <a:moveTo>
                  <a:pt x="48" y="0"/>
                </a:moveTo>
                <a:lnTo>
                  <a:pt x="47" y="2"/>
                </a:lnTo>
                <a:lnTo>
                  <a:pt x="0" y="129"/>
                </a:lnTo>
                <a:lnTo>
                  <a:pt x="28" y="140"/>
                </a:lnTo>
                <a:lnTo>
                  <a:pt x="75" y="12"/>
                </a:lnTo>
                <a:lnTo>
                  <a:pt x="73" y="15"/>
                </a:lnTo>
                <a:lnTo>
                  <a:pt x="48" y="0"/>
                </a:lnTo>
                <a:lnTo>
                  <a:pt x="47" y="1"/>
                </a:lnTo>
                <a:lnTo>
                  <a:pt x="47" y="2"/>
                </a:lnTo>
                <a:lnTo>
                  <a:pt x="4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3" name="Freeform 41">
            <a:extLst>
              <a:ext uri="{FF2B5EF4-FFF2-40B4-BE49-F238E27FC236}">
                <a16:creationId xmlns:a16="http://schemas.microsoft.com/office/drawing/2014/main" id="{D4D2A4D5-0D6E-2349-B619-F0941298F25E}"/>
              </a:ext>
            </a:extLst>
          </p:cNvPr>
          <p:cNvSpPr>
            <a:spLocks/>
          </p:cNvSpPr>
          <p:nvPr/>
        </p:nvSpPr>
        <p:spPr bwMode="auto">
          <a:xfrm>
            <a:off x="3927475" y="2549525"/>
            <a:ext cx="117475" cy="187325"/>
          </a:xfrm>
          <a:custGeom>
            <a:avLst/>
            <a:gdLst>
              <a:gd name="T0" fmla="*/ 2147483646 w 84"/>
              <a:gd name="T1" fmla="*/ 0 h 118"/>
              <a:gd name="T2" fmla="*/ 2147483646 w 84"/>
              <a:gd name="T3" fmla="*/ 2147483646 h 118"/>
              <a:gd name="T4" fmla="*/ 0 w 84"/>
              <a:gd name="T5" fmla="*/ 2147483646 h 118"/>
              <a:gd name="T6" fmla="*/ 2147483646 w 84"/>
              <a:gd name="T7" fmla="*/ 2147483646 h 118"/>
              <a:gd name="T8" fmla="*/ 2147483646 w 84"/>
              <a:gd name="T9" fmla="*/ 2147483646 h 118"/>
              <a:gd name="T10" fmla="*/ 2147483646 w 84"/>
              <a:gd name="T11" fmla="*/ 2147483646 h 118"/>
              <a:gd name="T12" fmla="*/ 2147483646 w 84"/>
              <a:gd name="T13" fmla="*/ 0 h 118"/>
              <a:gd name="T14" fmla="*/ 2147483646 w 84"/>
              <a:gd name="T15" fmla="*/ 2147483646 h 118"/>
              <a:gd name="T16" fmla="*/ 2147483646 w 84"/>
              <a:gd name="T17" fmla="*/ 2147483646 h 118"/>
              <a:gd name="T18" fmla="*/ 2147483646 w 8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118">
                <a:moveTo>
                  <a:pt x="60" y="0"/>
                </a:moveTo>
                <a:lnTo>
                  <a:pt x="57" y="4"/>
                </a:lnTo>
                <a:lnTo>
                  <a:pt x="0" y="102"/>
                </a:lnTo>
                <a:lnTo>
                  <a:pt x="25" y="117"/>
                </a:lnTo>
                <a:lnTo>
                  <a:pt x="83" y="19"/>
                </a:lnTo>
                <a:lnTo>
                  <a:pt x="80" y="22"/>
                </a:lnTo>
                <a:lnTo>
                  <a:pt x="60" y="0"/>
                </a:lnTo>
                <a:lnTo>
                  <a:pt x="59" y="1"/>
                </a:lnTo>
                <a:lnTo>
                  <a:pt x="57" y="4"/>
                </a:lnTo>
                <a:lnTo>
                  <a:pt x="6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4" name="Freeform 42">
            <a:extLst>
              <a:ext uri="{FF2B5EF4-FFF2-40B4-BE49-F238E27FC236}">
                <a16:creationId xmlns:a16="http://schemas.microsoft.com/office/drawing/2014/main" id="{E9888C00-6B35-F980-2BE5-05DEF4953948}"/>
              </a:ext>
            </a:extLst>
          </p:cNvPr>
          <p:cNvSpPr>
            <a:spLocks/>
          </p:cNvSpPr>
          <p:nvPr/>
        </p:nvSpPr>
        <p:spPr bwMode="auto">
          <a:xfrm>
            <a:off x="4017963" y="2424113"/>
            <a:ext cx="141287" cy="153987"/>
          </a:xfrm>
          <a:custGeom>
            <a:avLst/>
            <a:gdLst>
              <a:gd name="T0" fmla="*/ 2147483646 w 100"/>
              <a:gd name="T1" fmla="*/ 0 h 97"/>
              <a:gd name="T2" fmla="*/ 2147483646 w 100"/>
              <a:gd name="T3" fmla="*/ 2147483646 h 97"/>
              <a:gd name="T4" fmla="*/ 0 w 100"/>
              <a:gd name="T5" fmla="*/ 2147483646 h 97"/>
              <a:gd name="T6" fmla="*/ 2147483646 w 100"/>
              <a:gd name="T7" fmla="*/ 2147483646 h 97"/>
              <a:gd name="T8" fmla="*/ 2147483646 w 100"/>
              <a:gd name="T9" fmla="*/ 2147483646 h 97"/>
              <a:gd name="T10" fmla="*/ 2147483646 w 100"/>
              <a:gd name="T11" fmla="*/ 2147483646 h 97"/>
              <a:gd name="T12" fmla="*/ 2147483646 w 100"/>
              <a:gd name="T13" fmla="*/ 0 h 97"/>
              <a:gd name="T14" fmla="*/ 2147483646 w 100"/>
              <a:gd name="T15" fmla="*/ 2147483646 h 97"/>
              <a:gd name="T16" fmla="*/ 2147483646 w 100"/>
              <a:gd name="T17" fmla="*/ 2147483646 h 97"/>
              <a:gd name="T18" fmla="*/ 2147483646 w 10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97">
                <a:moveTo>
                  <a:pt x="81" y="0"/>
                </a:moveTo>
                <a:lnTo>
                  <a:pt x="78" y="3"/>
                </a:lnTo>
                <a:lnTo>
                  <a:pt x="0" y="74"/>
                </a:lnTo>
                <a:lnTo>
                  <a:pt x="21" y="96"/>
                </a:lnTo>
                <a:lnTo>
                  <a:pt x="99" y="24"/>
                </a:lnTo>
                <a:lnTo>
                  <a:pt x="96" y="26"/>
                </a:lnTo>
                <a:lnTo>
                  <a:pt x="81" y="0"/>
                </a:lnTo>
                <a:lnTo>
                  <a:pt x="79" y="1"/>
                </a:lnTo>
                <a:lnTo>
                  <a:pt x="78" y="3"/>
                </a:lnTo>
                <a:lnTo>
                  <a:pt x="8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5" name="Freeform 43">
            <a:extLst>
              <a:ext uri="{FF2B5EF4-FFF2-40B4-BE49-F238E27FC236}">
                <a16:creationId xmlns:a16="http://schemas.microsoft.com/office/drawing/2014/main" id="{DBFBC498-8688-9705-B57D-F792510D4323}"/>
              </a:ext>
            </a:extLst>
          </p:cNvPr>
          <p:cNvSpPr>
            <a:spLocks/>
          </p:cNvSpPr>
          <p:nvPr/>
        </p:nvSpPr>
        <p:spPr bwMode="auto">
          <a:xfrm>
            <a:off x="4138613" y="2322513"/>
            <a:ext cx="166687" cy="138112"/>
          </a:xfrm>
          <a:custGeom>
            <a:avLst/>
            <a:gdLst>
              <a:gd name="T0" fmla="*/ 2147483646 w 118"/>
              <a:gd name="T1" fmla="*/ 0 h 87"/>
              <a:gd name="T2" fmla="*/ 2147483646 w 118"/>
              <a:gd name="T3" fmla="*/ 2147483646 h 87"/>
              <a:gd name="T4" fmla="*/ 0 w 118"/>
              <a:gd name="T5" fmla="*/ 2147483646 h 87"/>
              <a:gd name="T6" fmla="*/ 2147483646 w 118"/>
              <a:gd name="T7" fmla="*/ 2147483646 h 87"/>
              <a:gd name="T8" fmla="*/ 2147483646 w 118"/>
              <a:gd name="T9" fmla="*/ 2147483646 h 87"/>
              <a:gd name="T10" fmla="*/ 2147483646 w 118"/>
              <a:gd name="T11" fmla="*/ 2147483646 h 87"/>
              <a:gd name="T12" fmla="*/ 2147483646 w 118"/>
              <a:gd name="T13" fmla="*/ 0 h 87"/>
              <a:gd name="T14" fmla="*/ 2147483646 w 118"/>
              <a:gd name="T15" fmla="*/ 2147483646 h 87"/>
              <a:gd name="T16" fmla="*/ 2147483646 w 118"/>
              <a:gd name="T17" fmla="*/ 2147483646 h 87"/>
              <a:gd name="T18" fmla="*/ 2147483646 w 11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87">
                <a:moveTo>
                  <a:pt x="105" y="0"/>
                </a:moveTo>
                <a:lnTo>
                  <a:pt x="102" y="2"/>
                </a:lnTo>
                <a:lnTo>
                  <a:pt x="0" y="60"/>
                </a:lnTo>
                <a:lnTo>
                  <a:pt x="15" y="86"/>
                </a:lnTo>
                <a:lnTo>
                  <a:pt x="117" y="28"/>
                </a:lnTo>
                <a:lnTo>
                  <a:pt x="113" y="29"/>
                </a:lnTo>
                <a:lnTo>
                  <a:pt x="105" y="0"/>
                </a:lnTo>
                <a:lnTo>
                  <a:pt x="103" y="1"/>
                </a:lnTo>
                <a:lnTo>
                  <a:pt x="102" y="2"/>
                </a:lnTo>
                <a:lnTo>
                  <a:pt x="10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6" name="Freeform 44">
            <a:extLst>
              <a:ext uri="{FF2B5EF4-FFF2-40B4-BE49-F238E27FC236}">
                <a16:creationId xmlns:a16="http://schemas.microsoft.com/office/drawing/2014/main" id="{38D024B7-2F44-8328-68BF-128E33C880F5}"/>
              </a:ext>
            </a:extLst>
          </p:cNvPr>
          <p:cNvSpPr>
            <a:spLocks/>
          </p:cNvSpPr>
          <p:nvPr/>
        </p:nvSpPr>
        <p:spPr bwMode="auto">
          <a:xfrm>
            <a:off x="4294188" y="2271713"/>
            <a:ext cx="163512" cy="92075"/>
          </a:xfrm>
          <a:custGeom>
            <a:avLst/>
            <a:gdLst>
              <a:gd name="T0" fmla="*/ 2147483646 w 116"/>
              <a:gd name="T1" fmla="*/ 0 h 58"/>
              <a:gd name="T2" fmla="*/ 2147483646 w 116"/>
              <a:gd name="T3" fmla="*/ 0 h 58"/>
              <a:gd name="T4" fmla="*/ 0 w 116"/>
              <a:gd name="T5" fmla="*/ 2147483646 h 58"/>
              <a:gd name="T6" fmla="*/ 2147483646 w 116"/>
              <a:gd name="T7" fmla="*/ 2147483646 h 58"/>
              <a:gd name="T8" fmla="*/ 2147483646 w 116"/>
              <a:gd name="T9" fmla="*/ 2147483646 h 58"/>
              <a:gd name="T10" fmla="*/ 2147483646 w 116"/>
              <a:gd name="T11" fmla="*/ 2147483646 h 58"/>
              <a:gd name="T12" fmla="*/ 2147483646 w 116"/>
              <a:gd name="T13" fmla="*/ 0 h 58"/>
              <a:gd name="T14" fmla="*/ 2147483646 w 116"/>
              <a:gd name="T15" fmla="*/ 0 h 58"/>
              <a:gd name="T16" fmla="*/ 2147483646 w 116"/>
              <a:gd name="T17" fmla="*/ 0 h 58"/>
              <a:gd name="T18" fmla="*/ 2147483646 w 11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58">
                <a:moveTo>
                  <a:pt x="109" y="0"/>
                </a:moveTo>
                <a:lnTo>
                  <a:pt x="106" y="0"/>
                </a:lnTo>
                <a:lnTo>
                  <a:pt x="0" y="29"/>
                </a:lnTo>
                <a:lnTo>
                  <a:pt x="9" y="57"/>
                </a:lnTo>
                <a:lnTo>
                  <a:pt x="115" y="28"/>
                </a:lnTo>
                <a:lnTo>
                  <a:pt x="112" y="29"/>
                </a:lnTo>
                <a:lnTo>
                  <a:pt x="109" y="0"/>
                </a:lnTo>
                <a:lnTo>
                  <a:pt x="108" y="0"/>
                </a:lnTo>
                <a:lnTo>
                  <a:pt x="106" y="0"/>
                </a:lnTo>
                <a:lnTo>
                  <a:pt x="10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7" name="Freeform 45">
            <a:extLst>
              <a:ext uri="{FF2B5EF4-FFF2-40B4-BE49-F238E27FC236}">
                <a16:creationId xmlns:a16="http://schemas.microsoft.com/office/drawing/2014/main" id="{FA72A50D-4593-4C03-A797-FA8C72A02B12}"/>
              </a:ext>
            </a:extLst>
          </p:cNvPr>
          <p:cNvSpPr>
            <a:spLocks/>
          </p:cNvSpPr>
          <p:nvPr/>
        </p:nvSpPr>
        <p:spPr bwMode="auto">
          <a:xfrm>
            <a:off x="4456113" y="2255838"/>
            <a:ext cx="144462" cy="58737"/>
          </a:xfrm>
          <a:custGeom>
            <a:avLst/>
            <a:gdLst>
              <a:gd name="T0" fmla="*/ 2147483646 w 102"/>
              <a:gd name="T1" fmla="*/ 0 h 37"/>
              <a:gd name="T2" fmla="*/ 2147483646 w 102"/>
              <a:gd name="T3" fmla="*/ 0 h 37"/>
              <a:gd name="T4" fmla="*/ 0 w 102"/>
              <a:gd name="T5" fmla="*/ 2147483646 h 37"/>
              <a:gd name="T6" fmla="*/ 2147483646 w 102"/>
              <a:gd name="T7" fmla="*/ 2147483646 h 37"/>
              <a:gd name="T8" fmla="*/ 2147483646 w 102"/>
              <a:gd name="T9" fmla="*/ 2147483646 h 37"/>
              <a:gd name="T10" fmla="*/ 2147483646 w 102"/>
              <a:gd name="T11" fmla="*/ 2147483646 h 37"/>
              <a:gd name="T12" fmla="*/ 2147483646 w 102"/>
              <a:gd name="T13" fmla="*/ 0 h 37"/>
              <a:gd name="T14" fmla="*/ 2147483646 w 102"/>
              <a:gd name="T15" fmla="*/ 0 h 37"/>
              <a:gd name="T16" fmla="*/ 2147483646 w 102"/>
              <a:gd name="T17" fmla="*/ 0 h 37"/>
              <a:gd name="T18" fmla="*/ 2147483646 w 10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37">
                <a:moveTo>
                  <a:pt x="101" y="0"/>
                </a:moveTo>
                <a:lnTo>
                  <a:pt x="97" y="0"/>
                </a:lnTo>
                <a:lnTo>
                  <a:pt x="0" y="9"/>
                </a:lnTo>
                <a:lnTo>
                  <a:pt x="3" y="36"/>
                </a:lnTo>
                <a:lnTo>
                  <a:pt x="100" y="28"/>
                </a:lnTo>
                <a:lnTo>
                  <a:pt x="96" y="28"/>
                </a:lnTo>
                <a:lnTo>
                  <a:pt x="101" y="0"/>
                </a:lnTo>
                <a:lnTo>
                  <a:pt x="99" y="0"/>
                </a:lnTo>
                <a:lnTo>
                  <a:pt x="97" y="0"/>
                </a:lnTo>
                <a:lnTo>
                  <a:pt x="10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8" name="Freeform 46">
            <a:extLst>
              <a:ext uri="{FF2B5EF4-FFF2-40B4-BE49-F238E27FC236}">
                <a16:creationId xmlns:a16="http://schemas.microsoft.com/office/drawing/2014/main" id="{E48F117E-4F3B-2845-F808-9BC148A8BEAA}"/>
              </a:ext>
            </a:extLst>
          </p:cNvPr>
          <p:cNvSpPr>
            <a:spLocks/>
          </p:cNvSpPr>
          <p:nvPr/>
        </p:nvSpPr>
        <p:spPr bwMode="auto">
          <a:xfrm>
            <a:off x="4600575" y="2255838"/>
            <a:ext cx="155575" cy="68262"/>
          </a:xfrm>
          <a:custGeom>
            <a:avLst/>
            <a:gdLst>
              <a:gd name="T0" fmla="*/ 2147483646 w 110"/>
              <a:gd name="T1" fmla="*/ 2147483646 h 43"/>
              <a:gd name="T2" fmla="*/ 2147483646 w 110"/>
              <a:gd name="T3" fmla="*/ 2147483646 h 43"/>
              <a:gd name="T4" fmla="*/ 2147483646 w 110"/>
              <a:gd name="T5" fmla="*/ 0 h 43"/>
              <a:gd name="T6" fmla="*/ 0 w 110"/>
              <a:gd name="T7" fmla="*/ 2147483646 h 43"/>
              <a:gd name="T8" fmla="*/ 2147483646 w 110"/>
              <a:gd name="T9" fmla="*/ 2147483646 h 43"/>
              <a:gd name="T10" fmla="*/ 2147483646 w 110"/>
              <a:gd name="T11" fmla="*/ 2147483646 h 43"/>
              <a:gd name="T12" fmla="*/ 2147483646 w 110"/>
              <a:gd name="T13" fmla="*/ 2147483646 h 43"/>
              <a:gd name="T14" fmla="*/ 2147483646 w 110"/>
              <a:gd name="T15" fmla="*/ 2147483646 h 43"/>
              <a:gd name="T16" fmla="*/ 2147483646 w 110"/>
              <a:gd name="T17" fmla="*/ 2147483646 h 43"/>
              <a:gd name="T18" fmla="*/ 2147483646 w 11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3">
                <a:moveTo>
                  <a:pt x="109" y="14"/>
                </a:moveTo>
                <a:lnTo>
                  <a:pt x="105" y="13"/>
                </a:lnTo>
                <a:lnTo>
                  <a:pt x="5" y="0"/>
                </a:lnTo>
                <a:lnTo>
                  <a:pt x="0" y="29"/>
                </a:lnTo>
                <a:lnTo>
                  <a:pt x="101" y="42"/>
                </a:lnTo>
                <a:lnTo>
                  <a:pt x="98" y="40"/>
                </a:lnTo>
                <a:lnTo>
                  <a:pt x="109" y="14"/>
                </a:lnTo>
                <a:lnTo>
                  <a:pt x="107" y="14"/>
                </a:lnTo>
                <a:lnTo>
                  <a:pt x="105" y="13"/>
                </a:lnTo>
                <a:lnTo>
                  <a:pt x="109"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9" name="Freeform 47">
            <a:extLst>
              <a:ext uri="{FF2B5EF4-FFF2-40B4-BE49-F238E27FC236}">
                <a16:creationId xmlns:a16="http://schemas.microsoft.com/office/drawing/2014/main" id="{D8AC752C-D359-1D31-64BE-58DD598E1BE1}"/>
              </a:ext>
            </a:extLst>
          </p:cNvPr>
          <p:cNvSpPr>
            <a:spLocks/>
          </p:cNvSpPr>
          <p:nvPr/>
        </p:nvSpPr>
        <p:spPr bwMode="auto">
          <a:xfrm>
            <a:off x="4745038" y="2281238"/>
            <a:ext cx="157162" cy="101600"/>
          </a:xfrm>
          <a:custGeom>
            <a:avLst/>
            <a:gdLst>
              <a:gd name="T0" fmla="*/ 2147483646 w 111"/>
              <a:gd name="T1" fmla="*/ 2147483646 h 64"/>
              <a:gd name="T2" fmla="*/ 2147483646 w 111"/>
              <a:gd name="T3" fmla="*/ 2147483646 h 64"/>
              <a:gd name="T4" fmla="*/ 2147483646 w 111"/>
              <a:gd name="T5" fmla="*/ 0 h 64"/>
              <a:gd name="T6" fmla="*/ 0 w 111"/>
              <a:gd name="T7" fmla="*/ 2147483646 h 64"/>
              <a:gd name="T8" fmla="*/ 2147483646 w 111"/>
              <a:gd name="T9" fmla="*/ 2147483646 h 64"/>
              <a:gd name="T10" fmla="*/ 2147483646 w 111"/>
              <a:gd name="T11" fmla="*/ 2147483646 h 64"/>
              <a:gd name="T12" fmla="*/ 2147483646 w 111"/>
              <a:gd name="T13" fmla="*/ 2147483646 h 64"/>
              <a:gd name="T14" fmla="*/ 2147483646 w 111"/>
              <a:gd name="T15" fmla="*/ 2147483646 h 64"/>
              <a:gd name="T16" fmla="*/ 2147483646 w 111"/>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64">
                <a:moveTo>
                  <a:pt x="110" y="37"/>
                </a:moveTo>
                <a:lnTo>
                  <a:pt x="109" y="36"/>
                </a:lnTo>
                <a:lnTo>
                  <a:pt x="11" y="0"/>
                </a:lnTo>
                <a:lnTo>
                  <a:pt x="0" y="27"/>
                </a:lnTo>
                <a:lnTo>
                  <a:pt x="98" y="63"/>
                </a:lnTo>
                <a:lnTo>
                  <a:pt x="97" y="62"/>
                </a:lnTo>
                <a:lnTo>
                  <a:pt x="110" y="37"/>
                </a:lnTo>
                <a:lnTo>
                  <a:pt x="109" y="36"/>
                </a:lnTo>
                <a:lnTo>
                  <a:pt x="110" y="3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0" name="Freeform 48">
            <a:extLst>
              <a:ext uri="{FF2B5EF4-FFF2-40B4-BE49-F238E27FC236}">
                <a16:creationId xmlns:a16="http://schemas.microsoft.com/office/drawing/2014/main" id="{8322DA30-00F5-CCDC-E5AD-6D7FBC0D13A5}"/>
              </a:ext>
            </a:extLst>
          </p:cNvPr>
          <p:cNvSpPr>
            <a:spLocks/>
          </p:cNvSpPr>
          <p:nvPr/>
        </p:nvSpPr>
        <p:spPr bwMode="auto">
          <a:xfrm>
            <a:off x="4889500" y="2344738"/>
            <a:ext cx="157163" cy="112712"/>
          </a:xfrm>
          <a:custGeom>
            <a:avLst/>
            <a:gdLst>
              <a:gd name="T0" fmla="*/ 2147483646 w 111"/>
              <a:gd name="T1" fmla="*/ 2147483646 h 71"/>
              <a:gd name="T2" fmla="*/ 2147483646 w 111"/>
              <a:gd name="T3" fmla="*/ 2147483646 h 71"/>
              <a:gd name="T4" fmla="*/ 2147483646 w 111"/>
              <a:gd name="T5" fmla="*/ 0 h 71"/>
              <a:gd name="T6" fmla="*/ 0 w 111"/>
              <a:gd name="T7" fmla="*/ 2147483646 h 71"/>
              <a:gd name="T8" fmla="*/ 2147483646 w 111"/>
              <a:gd name="T9" fmla="*/ 2147483646 h 71"/>
              <a:gd name="T10" fmla="*/ 2147483646 w 111"/>
              <a:gd name="T11" fmla="*/ 2147483646 h 71"/>
              <a:gd name="T12" fmla="*/ 2147483646 w 111"/>
              <a:gd name="T13" fmla="*/ 2147483646 h 71"/>
              <a:gd name="T14" fmla="*/ 2147483646 w 111"/>
              <a:gd name="T15" fmla="*/ 2147483646 h 71"/>
              <a:gd name="T16" fmla="*/ 2147483646 w 111"/>
              <a:gd name="T17" fmla="*/ 2147483646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71">
                <a:moveTo>
                  <a:pt x="110" y="43"/>
                </a:moveTo>
                <a:lnTo>
                  <a:pt x="109" y="43"/>
                </a:lnTo>
                <a:lnTo>
                  <a:pt x="13" y="0"/>
                </a:lnTo>
                <a:lnTo>
                  <a:pt x="0" y="26"/>
                </a:lnTo>
                <a:lnTo>
                  <a:pt x="96" y="70"/>
                </a:lnTo>
                <a:lnTo>
                  <a:pt x="95" y="69"/>
                </a:lnTo>
                <a:lnTo>
                  <a:pt x="110" y="43"/>
                </a:lnTo>
                <a:lnTo>
                  <a:pt x="109" y="43"/>
                </a:lnTo>
                <a:lnTo>
                  <a:pt x="110"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1" name="Freeform 49">
            <a:extLst>
              <a:ext uri="{FF2B5EF4-FFF2-40B4-BE49-F238E27FC236}">
                <a16:creationId xmlns:a16="http://schemas.microsoft.com/office/drawing/2014/main" id="{7BB2F903-219B-183C-5E45-E96319B76BB3}"/>
              </a:ext>
            </a:extLst>
          </p:cNvPr>
          <p:cNvSpPr>
            <a:spLocks/>
          </p:cNvSpPr>
          <p:nvPr/>
        </p:nvSpPr>
        <p:spPr bwMode="auto">
          <a:xfrm>
            <a:off x="5030788" y="2419350"/>
            <a:ext cx="144462" cy="122238"/>
          </a:xfrm>
          <a:custGeom>
            <a:avLst/>
            <a:gdLst>
              <a:gd name="T0" fmla="*/ 2147483646 w 103"/>
              <a:gd name="T1" fmla="*/ 2147483646 h 77"/>
              <a:gd name="T2" fmla="*/ 2147483646 w 103"/>
              <a:gd name="T3" fmla="*/ 2147483646 h 77"/>
              <a:gd name="T4" fmla="*/ 2147483646 w 103"/>
              <a:gd name="T5" fmla="*/ 0 h 77"/>
              <a:gd name="T6" fmla="*/ 0 w 103"/>
              <a:gd name="T7" fmla="*/ 2147483646 h 77"/>
              <a:gd name="T8" fmla="*/ 2147483646 w 103"/>
              <a:gd name="T9" fmla="*/ 2147483646 h 77"/>
              <a:gd name="T10" fmla="*/ 2147483646 w 103"/>
              <a:gd name="T11" fmla="*/ 2147483646 h 77"/>
              <a:gd name="T12" fmla="*/ 2147483646 w 103"/>
              <a:gd name="T13" fmla="*/ 2147483646 h 77"/>
              <a:gd name="T14" fmla="*/ 2147483646 w 103"/>
              <a:gd name="T15" fmla="*/ 2147483646 h 77"/>
              <a:gd name="T16" fmla="*/ 2147483646 w 103"/>
              <a:gd name="T17" fmla="*/ 2147483646 h 77"/>
              <a:gd name="T18" fmla="*/ 2147483646 w 103"/>
              <a:gd name="T19" fmla="*/ 2147483646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7">
                <a:moveTo>
                  <a:pt x="102" y="51"/>
                </a:moveTo>
                <a:lnTo>
                  <a:pt x="101" y="50"/>
                </a:lnTo>
                <a:lnTo>
                  <a:pt x="15" y="0"/>
                </a:lnTo>
                <a:lnTo>
                  <a:pt x="0" y="26"/>
                </a:lnTo>
                <a:lnTo>
                  <a:pt x="86" y="76"/>
                </a:lnTo>
                <a:lnTo>
                  <a:pt x="85" y="75"/>
                </a:lnTo>
                <a:lnTo>
                  <a:pt x="102" y="51"/>
                </a:lnTo>
                <a:lnTo>
                  <a:pt x="102" y="50"/>
                </a:lnTo>
                <a:lnTo>
                  <a:pt x="101" y="50"/>
                </a:lnTo>
                <a:lnTo>
                  <a:pt x="102" y="5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2" name="Freeform 50">
            <a:extLst>
              <a:ext uri="{FF2B5EF4-FFF2-40B4-BE49-F238E27FC236}">
                <a16:creationId xmlns:a16="http://schemas.microsoft.com/office/drawing/2014/main" id="{898370A3-8878-F08C-8C1A-62062CFFB6BC}"/>
              </a:ext>
            </a:extLst>
          </p:cNvPr>
          <p:cNvSpPr>
            <a:spLocks/>
          </p:cNvSpPr>
          <p:nvPr/>
        </p:nvSpPr>
        <p:spPr bwMode="auto">
          <a:xfrm>
            <a:off x="5157788" y="2506663"/>
            <a:ext cx="160337" cy="139700"/>
          </a:xfrm>
          <a:custGeom>
            <a:avLst/>
            <a:gdLst>
              <a:gd name="T0" fmla="*/ 2147483646 w 114"/>
              <a:gd name="T1" fmla="*/ 2147483646 h 88"/>
              <a:gd name="T2" fmla="*/ 2147483646 w 114"/>
              <a:gd name="T3" fmla="*/ 0 h 88"/>
              <a:gd name="T4" fmla="*/ 0 w 114"/>
              <a:gd name="T5" fmla="*/ 2147483646 h 88"/>
              <a:gd name="T6" fmla="*/ 2147483646 w 114"/>
              <a:gd name="T7" fmla="*/ 2147483646 h 88"/>
              <a:gd name="T8" fmla="*/ 2147483646 w 114"/>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8">
                <a:moveTo>
                  <a:pt x="113" y="63"/>
                </a:moveTo>
                <a:lnTo>
                  <a:pt x="17" y="0"/>
                </a:lnTo>
                <a:lnTo>
                  <a:pt x="0" y="24"/>
                </a:lnTo>
                <a:lnTo>
                  <a:pt x="95" y="87"/>
                </a:lnTo>
                <a:lnTo>
                  <a:pt x="113" y="6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3" name="Freeform 51">
            <a:extLst>
              <a:ext uri="{FF2B5EF4-FFF2-40B4-BE49-F238E27FC236}">
                <a16:creationId xmlns:a16="http://schemas.microsoft.com/office/drawing/2014/main" id="{51D83630-6C52-CC03-080B-3B4648401A70}"/>
              </a:ext>
            </a:extLst>
          </p:cNvPr>
          <p:cNvSpPr>
            <a:spLocks/>
          </p:cNvSpPr>
          <p:nvPr/>
        </p:nvSpPr>
        <p:spPr bwMode="auto">
          <a:xfrm>
            <a:off x="5299075" y="2613025"/>
            <a:ext cx="158750" cy="146050"/>
          </a:xfrm>
          <a:custGeom>
            <a:avLst/>
            <a:gdLst>
              <a:gd name="T0" fmla="*/ 2147483646 w 113"/>
              <a:gd name="T1" fmla="*/ 2147483646 h 92"/>
              <a:gd name="T2" fmla="*/ 2147483646 w 113"/>
              <a:gd name="T3" fmla="*/ 2147483646 h 92"/>
              <a:gd name="T4" fmla="*/ 2147483646 w 113"/>
              <a:gd name="T5" fmla="*/ 0 h 92"/>
              <a:gd name="T6" fmla="*/ 0 w 113"/>
              <a:gd name="T7" fmla="*/ 2147483646 h 92"/>
              <a:gd name="T8" fmla="*/ 2147483646 w 113"/>
              <a:gd name="T9" fmla="*/ 2147483646 h 92"/>
              <a:gd name="T10" fmla="*/ 2147483646 w 113"/>
              <a:gd name="T11" fmla="*/ 2147483646 h 92"/>
              <a:gd name="T12" fmla="*/ 2147483646 w 113"/>
              <a:gd name="T13" fmla="*/ 2147483646 h 92"/>
              <a:gd name="T14" fmla="*/ 2147483646 w 113"/>
              <a:gd name="T15" fmla="*/ 2147483646 h 92"/>
              <a:gd name="T16" fmla="*/ 2147483646 w 113"/>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92">
                <a:moveTo>
                  <a:pt x="112" y="68"/>
                </a:moveTo>
                <a:lnTo>
                  <a:pt x="111" y="67"/>
                </a:lnTo>
                <a:lnTo>
                  <a:pt x="18" y="0"/>
                </a:lnTo>
                <a:lnTo>
                  <a:pt x="0" y="24"/>
                </a:lnTo>
                <a:lnTo>
                  <a:pt x="93" y="91"/>
                </a:lnTo>
                <a:lnTo>
                  <a:pt x="92" y="90"/>
                </a:lnTo>
                <a:lnTo>
                  <a:pt x="112" y="68"/>
                </a:lnTo>
                <a:lnTo>
                  <a:pt x="111" y="67"/>
                </a:lnTo>
                <a:lnTo>
                  <a:pt x="112" y="6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4" name="Freeform 52">
            <a:extLst>
              <a:ext uri="{FF2B5EF4-FFF2-40B4-BE49-F238E27FC236}">
                <a16:creationId xmlns:a16="http://schemas.microsoft.com/office/drawing/2014/main" id="{C8447519-266D-53C1-EDCD-6598EF9EE21D}"/>
              </a:ext>
            </a:extLst>
          </p:cNvPr>
          <p:cNvSpPr>
            <a:spLocks/>
          </p:cNvSpPr>
          <p:nvPr/>
        </p:nvSpPr>
        <p:spPr bwMode="auto">
          <a:xfrm>
            <a:off x="5435600" y="2727325"/>
            <a:ext cx="206375" cy="207963"/>
          </a:xfrm>
          <a:custGeom>
            <a:avLst/>
            <a:gdLst>
              <a:gd name="T0" fmla="*/ 2147483646 w 146"/>
              <a:gd name="T1" fmla="*/ 2147483646 h 131"/>
              <a:gd name="T2" fmla="*/ 2147483646 w 146"/>
              <a:gd name="T3" fmla="*/ 2147483646 h 131"/>
              <a:gd name="T4" fmla="*/ 2147483646 w 146"/>
              <a:gd name="T5" fmla="*/ 0 h 131"/>
              <a:gd name="T6" fmla="*/ 0 w 146"/>
              <a:gd name="T7" fmla="*/ 2147483646 h 131"/>
              <a:gd name="T8" fmla="*/ 2147483646 w 146"/>
              <a:gd name="T9" fmla="*/ 2147483646 h 131"/>
              <a:gd name="T10" fmla="*/ 2147483646 w 146"/>
              <a:gd name="T11" fmla="*/ 2147483646 h 131"/>
              <a:gd name="T12" fmla="*/ 2147483646 w 146"/>
              <a:gd name="T13" fmla="*/ 2147483646 h 131"/>
              <a:gd name="T14" fmla="*/ 2147483646 w 146"/>
              <a:gd name="T15" fmla="*/ 2147483646 h 131"/>
              <a:gd name="T16" fmla="*/ 2147483646 w 146"/>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31">
                <a:moveTo>
                  <a:pt x="145" y="107"/>
                </a:moveTo>
                <a:lnTo>
                  <a:pt x="144" y="107"/>
                </a:lnTo>
                <a:lnTo>
                  <a:pt x="20" y="0"/>
                </a:lnTo>
                <a:lnTo>
                  <a:pt x="0" y="23"/>
                </a:lnTo>
                <a:lnTo>
                  <a:pt x="124" y="130"/>
                </a:lnTo>
                <a:lnTo>
                  <a:pt x="124" y="129"/>
                </a:lnTo>
                <a:lnTo>
                  <a:pt x="145" y="107"/>
                </a:lnTo>
                <a:lnTo>
                  <a:pt x="144" y="107"/>
                </a:lnTo>
                <a:lnTo>
                  <a:pt x="145" y="10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5" name="Freeform 53">
            <a:extLst>
              <a:ext uri="{FF2B5EF4-FFF2-40B4-BE49-F238E27FC236}">
                <a16:creationId xmlns:a16="http://schemas.microsoft.com/office/drawing/2014/main" id="{7D3D3D8D-88CE-660E-15B9-DD6108C952F7}"/>
              </a:ext>
            </a:extLst>
          </p:cNvPr>
          <p:cNvSpPr>
            <a:spLocks/>
          </p:cNvSpPr>
          <p:nvPr/>
        </p:nvSpPr>
        <p:spPr bwMode="auto">
          <a:xfrm>
            <a:off x="5618163" y="2905125"/>
            <a:ext cx="200025" cy="222250"/>
          </a:xfrm>
          <a:custGeom>
            <a:avLst/>
            <a:gdLst>
              <a:gd name="T0" fmla="*/ 2147483646 w 142"/>
              <a:gd name="T1" fmla="*/ 2147483646 h 140"/>
              <a:gd name="T2" fmla="*/ 2147483646 w 142"/>
              <a:gd name="T3" fmla="*/ 2147483646 h 140"/>
              <a:gd name="T4" fmla="*/ 2147483646 w 142"/>
              <a:gd name="T5" fmla="*/ 0 h 140"/>
              <a:gd name="T6" fmla="*/ 0 w 142"/>
              <a:gd name="T7" fmla="*/ 2147483646 h 140"/>
              <a:gd name="T8" fmla="*/ 2147483646 w 142"/>
              <a:gd name="T9" fmla="*/ 2147483646 h 140"/>
              <a:gd name="T10" fmla="*/ 2147483646 w 142"/>
              <a:gd name="T11" fmla="*/ 2147483646 h 140"/>
              <a:gd name="T12" fmla="*/ 2147483646 w 142"/>
              <a:gd name="T13" fmla="*/ 2147483646 h 140"/>
              <a:gd name="T14" fmla="*/ 2147483646 w 142"/>
              <a:gd name="T15" fmla="*/ 2147483646 h 140"/>
              <a:gd name="T16" fmla="*/ 2147483646 w 142"/>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140">
                <a:moveTo>
                  <a:pt x="141" y="117"/>
                </a:moveTo>
                <a:lnTo>
                  <a:pt x="140" y="117"/>
                </a:lnTo>
                <a:lnTo>
                  <a:pt x="21" y="0"/>
                </a:lnTo>
                <a:lnTo>
                  <a:pt x="0" y="22"/>
                </a:lnTo>
                <a:lnTo>
                  <a:pt x="119" y="139"/>
                </a:lnTo>
                <a:lnTo>
                  <a:pt x="118" y="138"/>
                </a:lnTo>
                <a:lnTo>
                  <a:pt x="141" y="117"/>
                </a:lnTo>
                <a:lnTo>
                  <a:pt x="140" y="117"/>
                </a:lnTo>
                <a:lnTo>
                  <a:pt x="141" y="1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6" name="Freeform 54">
            <a:extLst>
              <a:ext uri="{FF2B5EF4-FFF2-40B4-BE49-F238E27FC236}">
                <a16:creationId xmlns:a16="http://schemas.microsoft.com/office/drawing/2014/main" id="{8E7917F0-01BE-59EB-CE74-B29CF174E236}"/>
              </a:ext>
            </a:extLst>
          </p:cNvPr>
          <p:cNvSpPr>
            <a:spLocks/>
          </p:cNvSpPr>
          <p:nvPr/>
        </p:nvSpPr>
        <p:spPr bwMode="auto">
          <a:xfrm>
            <a:off x="5791200" y="3098800"/>
            <a:ext cx="168275" cy="200025"/>
          </a:xfrm>
          <a:custGeom>
            <a:avLst/>
            <a:gdLst>
              <a:gd name="T0" fmla="*/ 2147483646 w 119"/>
              <a:gd name="T1" fmla="*/ 2147483646 h 126"/>
              <a:gd name="T2" fmla="*/ 2147483646 w 119"/>
              <a:gd name="T3" fmla="*/ 0 h 126"/>
              <a:gd name="T4" fmla="*/ 0 w 119"/>
              <a:gd name="T5" fmla="*/ 2147483646 h 126"/>
              <a:gd name="T6" fmla="*/ 2147483646 w 119"/>
              <a:gd name="T7" fmla="*/ 2147483646 h 126"/>
              <a:gd name="T8" fmla="*/ 2147483646 w 119"/>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26">
                <a:moveTo>
                  <a:pt x="118" y="105"/>
                </a:moveTo>
                <a:lnTo>
                  <a:pt x="23" y="0"/>
                </a:lnTo>
                <a:lnTo>
                  <a:pt x="0" y="21"/>
                </a:lnTo>
                <a:lnTo>
                  <a:pt x="95" y="125"/>
                </a:lnTo>
                <a:lnTo>
                  <a:pt x="118" y="10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7" name="Freeform 55">
            <a:extLst>
              <a:ext uri="{FF2B5EF4-FFF2-40B4-BE49-F238E27FC236}">
                <a16:creationId xmlns:a16="http://schemas.microsoft.com/office/drawing/2014/main" id="{6165CA8E-3B78-78EA-97EE-ED9C966543F8}"/>
              </a:ext>
            </a:extLst>
          </p:cNvPr>
          <p:cNvSpPr>
            <a:spLocks/>
          </p:cNvSpPr>
          <p:nvPr/>
        </p:nvSpPr>
        <p:spPr bwMode="auto">
          <a:xfrm>
            <a:off x="5932488" y="3273425"/>
            <a:ext cx="169862" cy="203200"/>
          </a:xfrm>
          <a:custGeom>
            <a:avLst/>
            <a:gdLst>
              <a:gd name="T0" fmla="*/ 2147483646 w 120"/>
              <a:gd name="T1" fmla="*/ 2147483646 h 128"/>
              <a:gd name="T2" fmla="*/ 2147483646 w 120"/>
              <a:gd name="T3" fmla="*/ 2147483646 h 128"/>
              <a:gd name="T4" fmla="*/ 2147483646 w 120"/>
              <a:gd name="T5" fmla="*/ 0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2147483646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128">
                <a:moveTo>
                  <a:pt x="118" y="106"/>
                </a:moveTo>
                <a:lnTo>
                  <a:pt x="119" y="106"/>
                </a:lnTo>
                <a:lnTo>
                  <a:pt x="23" y="0"/>
                </a:lnTo>
                <a:lnTo>
                  <a:pt x="0" y="20"/>
                </a:lnTo>
                <a:lnTo>
                  <a:pt x="95" y="127"/>
                </a:lnTo>
                <a:lnTo>
                  <a:pt x="96" y="127"/>
                </a:lnTo>
                <a:lnTo>
                  <a:pt x="95" y="127"/>
                </a:lnTo>
                <a:lnTo>
                  <a:pt x="96" y="127"/>
                </a:lnTo>
                <a:lnTo>
                  <a:pt x="118" y="10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8" name="Freeform 56">
            <a:extLst>
              <a:ext uri="{FF2B5EF4-FFF2-40B4-BE49-F238E27FC236}">
                <a16:creationId xmlns:a16="http://schemas.microsoft.com/office/drawing/2014/main" id="{B04B2C19-9D44-0DB9-0142-9EFFEE22AAEA}"/>
              </a:ext>
            </a:extLst>
          </p:cNvPr>
          <p:cNvSpPr>
            <a:spLocks/>
          </p:cNvSpPr>
          <p:nvPr/>
        </p:nvSpPr>
        <p:spPr bwMode="auto">
          <a:xfrm>
            <a:off x="6075363" y="3449638"/>
            <a:ext cx="166687" cy="190500"/>
          </a:xfrm>
          <a:custGeom>
            <a:avLst/>
            <a:gdLst>
              <a:gd name="T0" fmla="*/ 2147483646 w 119"/>
              <a:gd name="T1" fmla="*/ 2147483646 h 120"/>
              <a:gd name="T2" fmla="*/ 2147483646 w 119"/>
              <a:gd name="T3" fmla="*/ 0 h 120"/>
              <a:gd name="T4" fmla="*/ 0 w 119"/>
              <a:gd name="T5" fmla="*/ 2147483646 h 120"/>
              <a:gd name="T6" fmla="*/ 2147483646 w 119"/>
              <a:gd name="T7" fmla="*/ 2147483646 h 120"/>
              <a:gd name="T8" fmla="*/ 2147483646 w 119"/>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20">
                <a:moveTo>
                  <a:pt x="118" y="98"/>
                </a:moveTo>
                <a:lnTo>
                  <a:pt x="22" y="0"/>
                </a:lnTo>
                <a:lnTo>
                  <a:pt x="0" y="21"/>
                </a:lnTo>
                <a:lnTo>
                  <a:pt x="96" y="119"/>
                </a:lnTo>
                <a:lnTo>
                  <a:pt x="118" y="9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9" name="Freeform 57">
            <a:extLst>
              <a:ext uri="{FF2B5EF4-FFF2-40B4-BE49-F238E27FC236}">
                <a16:creationId xmlns:a16="http://schemas.microsoft.com/office/drawing/2014/main" id="{1D33993E-CB8B-0CAA-4920-2F6397BC682E}"/>
              </a:ext>
            </a:extLst>
          </p:cNvPr>
          <p:cNvSpPr>
            <a:spLocks/>
          </p:cNvSpPr>
          <p:nvPr/>
        </p:nvSpPr>
        <p:spPr bwMode="auto">
          <a:xfrm>
            <a:off x="6216650" y="3613150"/>
            <a:ext cx="171450" cy="196850"/>
          </a:xfrm>
          <a:custGeom>
            <a:avLst/>
            <a:gdLst>
              <a:gd name="T0" fmla="*/ 2147483646 w 121"/>
              <a:gd name="T1" fmla="*/ 2147483646 h 124"/>
              <a:gd name="T2" fmla="*/ 2147483646 w 121"/>
              <a:gd name="T3" fmla="*/ 0 h 124"/>
              <a:gd name="T4" fmla="*/ 0 w 121"/>
              <a:gd name="T5" fmla="*/ 2147483646 h 124"/>
              <a:gd name="T6" fmla="*/ 2147483646 w 121"/>
              <a:gd name="T7" fmla="*/ 2147483646 h 124"/>
              <a:gd name="T8" fmla="*/ 2147483646 w 121"/>
              <a:gd name="T9" fmla="*/ 2147483646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4">
                <a:moveTo>
                  <a:pt x="120" y="102"/>
                </a:moveTo>
                <a:lnTo>
                  <a:pt x="22" y="0"/>
                </a:lnTo>
                <a:lnTo>
                  <a:pt x="0" y="21"/>
                </a:lnTo>
                <a:lnTo>
                  <a:pt x="98" y="123"/>
                </a:lnTo>
                <a:lnTo>
                  <a:pt x="120" y="10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0" name="Freeform 58">
            <a:extLst>
              <a:ext uri="{FF2B5EF4-FFF2-40B4-BE49-F238E27FC236}">
                <a16:creationId xmlns:a16="http://schemas.microsoft.com/office/drawing/2014/main" id="{7AC9E0DC-361F-359D-588D-89BC1B92505F}"/>
              </a:ext>
            </a:extLst>
          </p:cNvPr>
          <p:cNvSpPr>
            <a:spLocks/>
          </p:cNvSpPr>
          <p:nvPr/>
        </p:nvSpPr>
        <p:spPr bwMode="auto">
          <a:xfrm>
            <a:off x="6362700" y="3783013"/>
            <a:ext cx="153988" cy="177800"/>
          </a:xfrm>
          <a:custGeom>
            <a:avLst/>
            <a:gdLst>
              <a:gd name="T0" fmla="*/ 2147483646 w 109"/>
              <a:gd name="T1" fmla="*/ 2147483646 h 112"/>
              <a:gd name="T2" fmla="*/ 2147483646 w 109"/>
              <a:gd name="T3" fmla="*/ 0 h 112"/>
              <a:gd name="T4" fmla="*/ 0 w 109"/>
              <a:gd name="T5" fmla="*/ 2147483646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112">
                <a:moveTo>
                  <a:pt x="108" y="89"/>
                </a:moveTo>
                <a:lnTo>
                  <a:pt x="22" y="0"/>
                </a:lnTo>
                <a:lnTo>
                  <a:pt x="0" y="21"/>
                </a:lnTo>
                <a:lnTo>
                  <a:pt x="86" y="110"/>
                </a:lnTo>
                <a:lnTo>
                  <a:pt x="86" y="111"/>
                </a:lnTo>
                <a:lnTo>
                  <a:pt x="86" y="110"/>
                </a:lnTo>
                <a:lnTo>
                  <a:pt x="86" y="111"/>
                </a:lnTo>
                <a:lnTo>
                  <a:pt x="108" y="8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1" name="Freeform 59">
            <a:extLst>
              <a:ext uri="{FF2B5EF4-FFF2-40B4-BE49-F238E27FC236}">
                <a16:creationId xmlns:a16="http://schemas.microsoft.com/office/drawing/2014/main" id="{AB1C02C3-4AF2-EC41-6BFC-0DEA091BE32F}"/>
              </a:ext>
            </a:extLst>
          </p:cNvPr>
          <p:cNvSpPr>
            <a:spLocks/>
          </p:cNvSpPr>
          <p:nvPr/>
        </p:nvSpPr>
        <p:spPr bwMode="auto">
          <a:xfrm>
            <a:off x="6491288" y="3932238"/>
            <a:ext cx="192087" cy="215900"/>
          </a:xfrm>
          <a:custGeom>
            <a:avLst/>
            <a:gdLst>
              <a:gd name="T0" fmla="*/ 2147483646 w 136"/>
              <a:gd name="T1" fmla="*/ 2147483646 h 136"/>
              <a:gd name="T2" fmla="*/ 2147483646 w 136"/>
              <a:gd name="T3" fmla="*/ 0 h 136"/>
              <a:gd name="T4" fmla="*/ 0 w 136"/>
              <a:gd name="T5" fmla="*/ 2147483646 h 136"/>
              <a:gd name="T6" fmla="*/ 2147483646 w 136"/>
              <a:gd name="T7" fmla="*/ 2147483646 h 136"/>
              <a:gd name="T8" fmla="*/ 2147483646 w 136"/>
              <a:gd name="T9" fmla="*/ 2147483646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135" y="113"/>
                </a:moveTo>
                <a:lnTo>
                  <a:pt x="22" y="0"/>
                </a:lnTo>
                <a:lnTo>
                  <a:pt x="0" y="22"/>
                </a:lnTo>
                <a:lnTo>
                  <a:pt x="113" y="135"/>
                </a:lnTo>
                <a:lnTo>
                  <a:pt x="135" y="11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2" name="Freeform 60">
            <a:extLst>
              <a:ext uri="{FF2B5EF4-FFF2-40B4-BE49-F238E27FC236}">
                <a16:creationId xmlns:a16="http://schemas.microsoft.com/office/drawing/2014/main" id="{BE70EA47-B8FB-674A-9D47-4E7DDBE99328}"/>
              </a:ext>
            </a:extLst>
          </p:cNvPr>
          <p:cNvSpPr>
            <a:spLocks/>
          </p:cNvSpPr>
          <p:nvPr/>
        </p:nvSpPr>
        <p:spPr bwMode="auto">
          <a:xfrm>
            <a:off x="6657975" y="4119563"/>
            <a:ext cx="188913" cy="212725"/>
          </a:xfrm>
          <a:custGeom>
            <a:avLst/>
            <a:gdLst>
              <a:gd name="T0" fmla="*/ 2147483646 w 134"/>
              <a:gd name="T1" fmla="*/ 2147483646 h 134"/>
              <a:gd name="T2" fmla="*/ 2147483646 w 134"/>
              <a:gd name="T3" fmla="*/ 2147483646 h 134"/>
              <a:gd name="T4" fmla="*/ 2147483646 w 134"/>
              <a:gd name="T5" fmla="*/ 0 h 134"/>
              <a:gd name="T6" fmla="*/ 0 w 134"/>
              <a:gd name="T7" fmla="*/ 2147483646 h 134"/>
              <a:gd name="T8" fmla="*/ 2147483646 w 134"/>
              <a:gd name="T9" fmla="*/ 2147483646 h 134"/>
              <a:gd name="T10" fmla="*/ 2147483646 w 134"/>
              <a:gd name="T11" fmla="*/ 2147483646 h 134"/>
              <a:gd name="T12" fmla="*/ 2147483646 w 134"/>
              <a:gd name="T13" fmla="*/ 2147483646 h 134"/>
              <a:gd name="T14" fmla="*/ 2147483646 w 134"/>
              <a:gd name="T15" fmla="*/ 2147483646 h 134"/>
              <a:gd name="T16" fmla="*/ 2147483646 w 134"/>
              <a:gd name="T17" fmla="*/ 2147483646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34">
                <a:moveTo>
                  <a:pt x="131" y="110"/>
                </a:moveTo>
                <a:lnTo>
                  <a:pt x="133" y="111"/>
                </a:lnTo>
                <a:lnTo>
                  <a:pt x="22" y="0"/>
                </a:lnTo>
                <a:lnTo>
                  <a:pt x="0" y="22"/>
                </a:lnTo>
                <a:lnTo>
                  <a:pt x="111" y="133"/>
                </a:lnTo>
                <a:lnTo>
                  <a:pt x="112" y="133"/>
                </a:lnTo>
                <a:lnTo>
                  <a:pt x="111" y="133"/>
                </a:lnTo>
                <a:lnTo>
                  <a:pt x="112" y="133"/>
                </a:lnTo>
                <a:lnTo>
                  <a:pt x="131" y="1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3" name="Freeform 61">
            <a:extLst>
              <a:ext uri="{FF2B5EF4-FFF2-40B4-BE49-F238E27FC236}">
                <a16:creationId xmlns:a16="http://schemas.microsoft.com/office/drawing/2014/main" id="{009A5000-13B0-F2D0-E5B4-678270934857}"/>
              </a:ext>
            </a:extLst>
          </p:cNvPr>
          <p:cNvSpPr>
            <a:spLocks/>
          </p:cNvSpPr>
          <p:nvPr/>
        </p:nvSpPr>
        <p:spPr bwMode="auto">
          <a:xfrm>
            <a:off x="6823075" y="4302125"/>
            <a:ext cx="174625" cy="180975"/>
          </a:xfrm>
          <a:custGeom>
            <a:avLst/>
            <a:gdLst>
              <a:gd name="T0" fmla="*/ 2147483646 w 124"/>
              <a:gd name="T1" fmla="*/ 2147483646 h 114"/>
              <a:gd name="T2" fmla="*/ 2147483646 w 124"/>
              <a:gd name="T3" fmla="*/ 2147483646 h 114"/>
              <a:gd name="T4" fmla="*/ 2147483646 w 124"/>
              <a:gd name="T5" fmla="*/ 0 h 114"/>
              <a:gd name="T6" fmla="*/ 0 w 124"/>
              <a:gd name="T7" fmla="*/ 2147483646 h 114"/>
              <a:gd name="T8" fmla="*/ 2147483646 w 124"/>
              <a:gd name="T9" fmla="*/ 2147483646 h 114"/>
              <a:gd name="T10" fmla="*/ 2147483646 w 124"/>
              <a:gd name="T11" fmla="*/ 2147483646 h 114"/>
              <a:gd name="T12" fmla="*/ 2147483646 w 124"/>
              <a:gd name="T13" fmla="*/ 2147483646 h 114"/>
              <a:gd name="T14" fmla="*/ 2147483646 w 124"/>
              <a:gd name="T15" fmla="*/ 2147483646 h 114"/>
              <a:gd name="T16" fmla="*/ 2147483646 w 124"/>
              <a:gd name="T17" fmla="*/ 2147483646 h 114"/>
              <a:gd name="T18" fmla="*/ 2147483646 w 124"/>
              <a:gd name="T19" fmla="*/ 2147483646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114">
                <a:moveTo>
                  <a:pt x="122" y="88"/>
                </a:moveTo>
                <a:lnTo>
                  <a:pt x="123" y="89"/>
                </a:lnTo>
                <a:lnTo>
                  <a:pt x="19" y="0"/>
                </a:lnTo>
                <a:lnTo>
                  <a:pt x="0" y="23"/>
                </a:lnTo>
                <a:lnTo>
                  <a:pt x="104" y="112"/>
                </a:lnTo>
                <a:lnTo>
                  <a:pt x="105" y="113"/>
                </a:lnTo>
                <a:lnTo>
                  <a:pt x="104" y="112"/>
                </a:lnTo>
                <a:lnTo>
                  <a:pt x="104" y="113"/>
                </a:lnTo>
                <a:lnTo>
                  <a:pt x="105" y="113"/>
                </a:lnTo>
                <a:lnTo>
                  <a:pt x="122" y="8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4" name="Freeform 62">
            <a:extLst>
              <a:ext uri="{FF2B5EF4-FFF2-40B4-BE49-F238E27FC236}">
                <a16:creationId xmlns:a16="http://schemas.microsoft.com/office/drawing/2014/main" id="{84CA04B3-08A3-DCA9-BDFC-B5CC93CDFA0E}"/>
              </a:ext>
            </a:extLst>
          </p:cNvPr>
          <p:cNvSpPr>
            <a:spLocks/>
          </p:cNvSpPr>
          <p:nvPr/>
        </p:nvSpPr>
        <p:spPr bwMode="auto">
          <a:xfrm>
            <a:off x="6978650" y="4449763"/>
            <a:ext cx="184150" cy="160337"/>
          </a:xfrm>
          <a:custGeom>
            <a:avLst/>
            <a:gdLst>
              <a:gd name="T0" fmla="*/ 2147483646 w 131"/>
              <a:gd name="T1" fmla="*/ 2147483646 h 101"/>
              <a:gd name="T2" fmla="*/ 2147483646 w 131"/>
              <a:gd name="T3" fmla="*/ 2147483646 h 101"/>
              <a:gd name="T4" fmla="*/ 2147483646 w 131"/>
              <a:gd name="T5" fmla="*/ 0 h 101"/>
              <a:gd name="T6" fmla="*/ 0 w 131"/>
              <a:gd name="T7" fmla="*/ 2147483646 h 101"/>
              <a:gd name="T8" fmla="*/ 2147483646 w 131"/>
              <a:gd name="T9" fmla="*/ 2147483646 h 101"/>
              <a:gd name="T10" fmla="*/ 2147483646 w 131"/>
              <a:gd name="T11" fmla="*/ 2147483646 h 101"/>
              <a:gd name="T12" fmla="*/ 2147483646 w 131"/>
              <a:gd name="T13" fmla="*/ 2147483646 h 101"/>
              <a:gd name="T14" fmla="*/ 2147483646 w 131"/>
              <a:gd name="T15" fmla="*/ 2147483646 h 101"/>
              <a:gd name="T16" fmla="*/ 2147483646 w 131"/>
              <a:gd name="T17" fmla="*/ 2147483646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01">
                <a:moveTo>
                  <a:pt x="129" y="75"/>
                </a:moveTo>
                <a:lnTo>
                  <a:pt x="130" y="75"/>
                </a:lnTo>
                <a:lnTo>
                  <a:pt x="17" y="0"/>
                </a:lnTo>
                <a:lnTo>
                  <a:pt x="0" y="25"/>
                </a:lnTo>
                <a:lnTo>
                  <a:pt x="113" y="100"/>
                </a:lnTo>
                <a:lnTo>
                  <a:pt x="114" y="100"/>
                </a:lnTo>
                <a:lnTo>
                  <a:pt x="113" y="100"/>
                </a:lnTo>
                <a:lnTo>
                  <a:pt x="114" y="100"/>
                </a:lnTo>
                <a:lnTo>
                  <a:pt x="129" y="7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5" name="Freeform 63">
            <a:extLst>
              <a:ext uri="{FF2B5EF4-FFF2-40B4-BE49-F238E27FC236}">
                <a16:creationId xmlns:a16="http://schemas.microsoft.com/office/drawing/2014/main" id="{8F920626-2858-C0D8-B9FC-422D1820585A}"/>
              </a:ext>
            </a:extLst>
          </p:cNvPr>
          <p:cNvSpPr>
            <a:spLocks/>
          </p:cNvSpPr>
          <p:nvPr/>
        </p:nvSpPr>
        <p:spPr bwMode="auto">
          <a:xfrm>
            <a:off x="7145338" y="4575175"/>
            <a:ext cx="187325" cy="149225"/>
          </a:xfrm>
          <a:custGeom>
            <a:avLst/>
            <a:gdLst>
              <a:gd name="T0" fmla="*/ 2147483646 w 132"/>
              <a:gd name="T1" fmla="*/ 2147483646 h 94"/>
              <a:gd name="T2" fmla="*/ 2147483646 w 132"/>
              <a:gd name="T3" fmla="*/ 2147483646 h 94"/>
              <a:gd name="T4" fmla="*/ 2147483646 w 132"/>
              <a:gd name="T5" fmla="*/ 0 h 94"/>
              <a:gd name="T6" fmla="*/ 0 w 132"/>
              <a:gd name="T7" fmla="*/ 2147483646 h 94"/>
              <a:gd name="T8" fmla="*/ 2147483646 w 132"/>
              <a:gd name="T9" fmla="*/ 2147483646 h 94"/>
              <a:gd name="T10" fmla="*/ 2147483646 w 132"/>
              <a:gd name="T11" fmla="*/ 2147483646 h 94"/>
              <a:gd name="T12" fmla="*/ 2147483646 w 132"/>
              <a:gd name="T13" fmla="*/ 2147483646 h 94"/>
              <a:gd name="T14" fmla="*/ 2147483646 w 132"/>
              <a:gd name="T15" fmla="*/ 2147483646 h 94"/>
              <a:gd name="T16" fmla="*/ 2147483646 w 132"/>
              <a:gd name="T17" fmla="*/ 2147483646 h 94"/>
              <a:gd name="T18" fmla="*/ 2147483646 w 132"/>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4">
                <a:moveTo>
                  <a:pt x="129" y="65"/>
                </a:moveTo>
                <a:lnTo>
                  <a:pt x="131" y="66"/>
                </a:lnTo>
                <a:lnTo>
                  <a:pt x="15" y="0"/>
                </a:lnTo>
                <a:lnTo>
                  <a:pt x="0" y="25"/>
                </a:lnTo>
                <a:lnTo>
                  <a:pt x="116" y="92"/>
                </a:lnTo>
                <a:lnTo>
                  <a:pt x="118" y="93"/>
                </a:lnTo>
                <a:lnTo>
                  <a:pt x="116" y="92"/>
                </a:lnTo>
                <a:lnTo>
                  <a:pt x="117" y="93"/>
                </a:lnTo>
                <a:lnTo>
                  <a:pt x="118" y="93"/>
                </a:lnTo>
                <a:lnTo>
                  <a:pt x="129" y="6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6" name="Freeform 64">
            <a:extLst>
              <a:ext uri="{FF2B5EF4-FFF2-40B4-BE49-F238E27FC236}">
                <a16:creationId xmlns:a16="http://schemas.microsoft.com/office/drawing/2014/main" id="{DD0B3468-E5F4-35AA-9DC0-000B82265573}"/>
              </a:ext>
            </a:extLst>
          </p:cNvPr>
          <p:cNvSpPr>
            <a:spLocks/>
          </p:cNvSpPr>
          <p:nvPr/>
        </p:nvSpPr>
        <p:spPr bwMode="auto">
          <a:xfrm>
            <a:off x="7319963" y="4684713"/>
            <a:ext cx="196850" cy="130175"/>
          </a:xfrm>
          <a:custGeom>
            <a:avLst/>
            <a:gdLst>
              <a:gd name="T0" fmla="*/ 2147483646 w 140"/>
              <a:gd name="T1" fmla="*/ 2147483646 h 82"/>
              <a:gd name="T2" fmla="*/ 2147483646 w 140"/>
              <a:gd name="T3" fmla="*/ 0 h 82"/>
              <a:gd name="T4" fmla="*/ 0 w 140"/>
              <a:gd name="T5" fmla="*/ 2147483646 h 82"/>
              <a:gd name="T6" fmla="*/ 2147483646 w 140"/>
              <a:gd name="T7" fmla="*/ 2147483646 h 82"/>
              <a:gd name="T8" fmla="*/ 2147483646 w 14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2">
                <a:moveTo>
                  <a:pt x="139" y="53"/>
                </a:moveTo>
                <a:lnTo>
                  <a:pt x="12" y="0"/>
                </a:lnTo>
                <a:lnTo>
                  <a:pt x="0" y="28"/>
                </a:lnTo>
                <a:lnTo>
                  <a:pt x="127" y="81"/>
                </a:lnTo>
                <a:lnTo>
                  <a:pt x="139" y="5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7" name="Freeform 65">
            <a:extLst>
              <a:ext uri="{FF2B5EF4-FFF2-40B4-BE49-F238E27FC236}">
                <a16:creationId xmlns:a16="http://schemas.microsoft.com/office/drawing/2014/main" id="{7D5426F7-624F-F422-0C34-DBC3E682F8CD}"/>
              </a:ext>
            </a:extLst>
          </p:cNvPr>
          <p:cNvSpPr>
            <a:spLocks/>
          </p:cNvSpPr>
          <p:nvPr/>
        </p:nvSpPr>
        <p:spPr bwMode="auto">
          <a:xfrm>
            <a:off x="7507288" y="4775200"/>
            <a:ext cx="176212" cy="114300"/>
          </a:xfrm>
          <a:custGeom>
            <a:avLst/>
            <a:gdLst>
              <a:gd name="T0" fmla="*/ 2147483646 w 125"/>
              <a:gd name="T1" fmla="*/ 2147483646 h 72"/>
              <a:gd name="T2" fmla="*/ 2147483646 w 125"/>
              <a:gd name="T3" fmla="*/ 0 h 72"/>
              <a:gd name="T4" fmla="*/ 0 w 125"/>
              <a:gd name="T5" fmla="*/ 2147483646 h 72"/>
              <a:gd name="T6" fmla="*/ 2147483646 w 125"/>
              <a:gd name="T7" fmla="*/ 2147483646 h 72"/>
              <a:gd name="T8" fmla="*/ 2147483646 w 125"/>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72">
                <a:moveTo>
                  <a:pt x="124" y="43"/>
                </a:moveTo>
                <a:lnTo>
                  <a:pt x="11" y="0"/>
                </a:lnTo>
                <a:lnTo>
                  <a:pt x="0" y="28"/>
                </a:lnTo>
                <a:lnTo>
                  <a:pt x="113" y="71"/>
                </a:lnTo>
                <a:lnTo>
                  <a:pt x="124"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8" name="Freeform 66">
            <a:extLst>
              <a:ext uri="{FF2B5EF4-FFF2-40B4-BE49-F238E27FC236}">
                <a16:creationId xmlns:a16="http://schemas.microsoft.com/office/drawing/2014/main" id="{0233C7F6-DA58-3568-FE84-50C82AF2B18E}"/>
              </a:ext>
            </a:extLst>
          </p:cNvPr>
          <p:cNvSpPr>
            <a:spLocks/>
          </p:cNvSpPr>
          <p:nvPr/>
        </p:nvSpPr>
        <p:spPr bwMode="auto">
          <a:xfrm>
            <a:off x="7673975" y="4849813"/>
            <a:ext cx="193675" cy="115887"/>
          </a:xfrm>
          <a:custGeom>
            <a:avLst/>
            <a:gdLst>
              <a:gd name="T0" fmla="*/ 2147483646 w 137"/>
              <a:gd name="T1" fmla="*/ 2147483646 h 73"/>
              <a:gd name="T2" fmla="*/ 2147483646 w 137"/>
              <a:gd name="T3" fmla="*/ 2147483646 h 73"/>
              <a:gd name="T4" fmla="*/ 2147483646 w 137"/>
              <a:gd name="T5" fmla="*/ 0 h 73"/>
              <a:gd name="T6" fmla="*/ 0 w 137"/>
              <a:gd name="T7" fmla="*/ 2147483646 h 73"/>
              <a:gd name="T8" fmla="*/ 2147483646 w 137"/>
              <a:gd name="T9" fmla="*/ 2147483646 h 73"/>
              <a:gd name="T10" fmla="*/ 2147483646 w 137"/>
              <a:gd name="T11" fmla="*/ 2147483646 h 73"/>
              <a:gd name="T12" fmla="*/ 2147483646 w 137"/>
              <a:gd name="T13" fmla="*/ 2147483646 h 73"/>
              <a:gd name="T14" fmla="*/ 2147483646 w 137"/>
              <a:gd name="T15" fmla="*/ 2147483646 h 73"/>
              <a:gd name="T16" fmla="*/ 2147483646 w 137"/>
              <a:gd name="T17" fmla="*/ 2147483646 h 73"/>
              <a:gd name="T18" fmla="*/ 2147483646 w 137"/>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73">
                <a:moveTo>
                  <a:pt x="135" y="43"/>
                </a:moveTo>
                <a:lnTo>
                  <a:pt x="136" y="43"/>
                </a:lnTo>
                <a:lnTo>
                  <a:pt x="11" y="0"/>
                </a:lnTo>
                <a:lnTo>
                  <a:pt x="0" y="28"/>
                </a:lnTo>
                <a:lnTo>
                  <a:pt x="125" y="71"/>
                </a:lnTo>
                <a:lnTo>
                  <a:pt x="126" y="72"/>
                </a:lnTo>
                <a:lnTo>
                  <a:pt x="125" y="71"/>
                </a:lnTo>
                <a:lnTo>
                  <a:pt x="125" y="72"/>
                </a:lnTo>
                <a:lnTo>
                  <a:pt x="126" y="72"/>
                </a:lnTo>
                <a:lnTo>
                  <a:pt x="135"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9" name="Freeform 67">
            <a:extLst>
              <a:ext uri="{FF2B5EF4-FFF2-40B4-BE49-F238E27FC236}">
                <a16:creationId xmlns:a16="http://schemas.microsoft.com/office/drawing/2014/main" id="{936FEEF9-1C16-1CFA-EE66-14A119CE08F1}"/>
              </a:ext>
            </a:extLst>
          </p:cNvPr>
          <p:cNvSpPr>
            <a:spLocks/>
          </p:cNvSpPr>
          <p:nvPr/>
        </p:nvSpPr>
        <p:spPr bwMode="auto">
          <a:xfrm>
            <a:off x="7859713" y="4924425"/>
            <a:ext cx="188912" cy="101600"/>
          </a:xfrm>
          <a:custGeom>
            <a:avLst/>
            <a:gdLst>
              <a:gd name="T0" fmla="*/ 2147483646 w 134"/>
              <a:gd name="T1" fmla="*/ 2147483646 h 64"/>
              <a:gd name="T2" fmla="*/ 2147483646 w 134"/>
              <a:gd name="T3" fmla="*/ 2147483646 h 64"/>
              <a:gd name="T4" fmla="*/ 2147483646 w 134"/>
              <a:gd name="T5" fmla="*/ 0 h 64"/>
              <a:gd name="T6" fmla="*/ 0 w 134"/>
              <a:gd name="T7" fmla="*/ 2147483646 h 64"/>
              <a:gd name="T8" fmla="*/ 2147483646 w 134"/>
              <a:gd name="T9" fmla="*/ 2147483646 h 64"/>
              <a:gd name="T10" fmla="*/ 2147483646 w 134"/>
              <a:gd name="T11" fmla="*/ 2147483646 h 64"/>
              <a:gd name="T12" fmla="*/ 2147483646 w 134"/>
              <a:gd name="T13" fmla="*/ 2147483646 h 64"/>
              <a:gd name="T14" fmla="*/ 2147483646 w 134"/>
              <a:gd name="T15" fmla="*/ 2147483646 h 64"/>
              <a:gd name="T16" fmla="*/ 2147483646 w 134"/>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64">
                <a:moveTo>
                  <a:pt x="132" y="35"/>
                </a:moveTo>
                <a:lnTo>
                  <a:pt x="133" y="35"/>
                </a:lnTo>
                <a:lnTo>
                  <a:pt x="9" y="0"/>
                </a:lnTo>
                <a:lnTo>
                  <a:pt x="0" y="28"/>
                </a:lnTo>
                <a:lnTo>
                  <a:pt x="124" y="63"/>
                </a:lnTo>
                <a:lnTo>
                  <a:pt x="125" y="63"/>
                </a:lnTo>
                <a:lnTo>
                  <a:pt x="124" y="63"/>
                </a:lnTo>
                <a:lnTo>
                  <a:pt x="125" y="63"/>
                </a:lnTo>
                <a:lnTo>
                  <a:pt x="132" y="3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0" name="Freeform 68">
            <a:extLst>
              <a:ext uri="{FF2B5EF4-FFF2-40B4-BE49-F238E27FC236}">
                <a16:creationId xmlns:a16="http://schemas.microsoft.com/office/drawing/2014/main" id="{1A54BBED-AD45-F33A-7D08-35E78A55DCE3}"/>
              </a:ext>
            </a:extLst>
          </p:cNvPr>
          <p:cNvSpPr>
            <a:spLocks/>
          </p:cNvSpPr>
          <p:nvPr/>
        </p:nvSpPr>
        <p:spPr bwMode="auto">
          <a:xfrm>
            <a:off x="8045450" y="4984750"/>
            <a:ext cx="217488" cy="96838"/>
          </a:xfrm>
          <a:custGeom>
            <a:avLst/>
            <a:gdLst>
              <a:gd name="T0" fmla="*/ 2147483646 w 155"/>
              <a:gd name="T1" fmla="*/ 2147483646 h 61"/>
              <a:gd name="T2" fmla="*/ 2147483646 w 155"/>
              <a:gd name="T3" fmla="*/ 2147483646 h 61"/>
              <a:gd name="T4" fmla="*/ 2147483646 w 155"/>
              <a:gd name="T5" fmla="*/ 0 h 61"/>
              <a:gd name="T6" fmla="*/ 0 w 155"/>
              <a:gd name="T7" fmla="*/ 2147483646 h 61"/>
              <a:gd name="T8" fmla="*/ 2147483646 w 155"/>
              <a:gd name="T9" fmla="*/ 2147483646 h 61"/>
              <a:gd name="T10" fmla="*/ 2147483646 w 155"/>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61">
                <a:moveTo>
                  <a:pt x="151" y="46"/>
                </a:moveTo>
                <a:lnTo>
                  <a:pt x="154" y="32"/>
                </a:lnTo>
                <a:lnTo>
                  <a:pt x="7" y="0"/>
                </a:lnTo>
                <a:lnTo>
                  <a:pt x="0" y="28"/>
                </a:lnTo>
                <a:lnTo>
                  <a:pt x="147" y="60"/>
                </a:lnTo>
                <a:lnTo>
                  <a:pt x="151" y="4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1" name="Freeform 69">
            <a:extLst>
              <a:ext uri="{FF2B5EF4-FFF2-40B4-BE49-F238E27FC236}">
                <a16:creationId xmlns:a16="http://schemas.microsoft.com/office/drawing/2014/main" id="{5C44F575-88DD-3836-6904-29C90AB7D87A}"/>
              </a:ext>
            </a:extLst>
          </p:cNvPr>
          <p:cNvSpPr>
            <a:spLocks/>
          </p:cNvSpPr>
          <p:nvPr/>
        </p:nvSpPr>
        <p:spPr bwMode="auto">
          <a:xfrm>
            <a:off x="2392363" y="5151438"/>
            <a:ext cx="169862" cy="76200"/>
          </a:xfrm>
          <a:custGeom>
            <a:avLst/>
            <a:gdLst>
              <a:gd name="T0" fmla="*/ 2147483646 w 121"/>
              <a:gd name="T1" fmla="*/ 2147483646 h 48"/>
              <a:gd name="T2" fmla="*/ 2147483646 w 121"/>
              <a:gd name="T3" fmla="*/ 0 h 48"/>
              <a:gd name="T4" fmla="*/ 0 w 121"/>
              <a:gd name="T5" fmla="*/ 2147483646 h 48"/>
              <a:gd name="T6" fmla="*/ 2147483646 w 121"/>
              <a:gd name="T7" fmla="*/ 2147483646 h 48"/>
              <a:gd name="T8" fmla="*/ 2147483646 w 121"/>
              <a:gd name="T9" fmla="*/ 2147483646 h 48"/>
              <a:gd name="T10" fmla="*/ 2147483646 w 121"/>
              <a:gd name="T11" fmla="*/ 2147483646 h 48"/>
              <a:gd name="T12" fmla="*/ 2147483646 w 121"/>
              <a:gd name="T13" fmla="*/ 2147483646 h 48"/>
              <a:gd name="T14" fmla="*/ 2147483646 w 121"/>
              <a:gd name="T15" fmla="*/ 2147483646 h 48"/>
              <a:gd name="T16" fmla="*/ 2147483646 w 121"/>
              <a:gd name="T17" fmla="*/ 2147483646 h 48"/>
              <a:gd name="T18" fmla="*/ 2147483646 w 121"/>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48">
                <a:moveTo>
                  <a:pt x="111" y="1"/>
                </a:moveTo>
                <a:lnTo>
                  <a:pt x="113" y="0"/>
                </a:lnTo>
                <a:lnTo>
                  <a:pt x="0" y="19"/>
                </a:lnTo>
                <a:lnTo>
                  <a:pt x="6" y="47"/>
                </a:lnTo>
                <a:lnTo>
                  <a:pt x="118" y="29"/>
                </a:lnTo>
                <a:lnTo>
                  <a:pt x="120" y="28"/>
                </a:lnTo>
                <a:lnTo>
                  <a:pt x="118" y="29"/>
                </a:lnTo>
                <a:lnTo>
                  <a:pt x="119" y="28"/>
                </a:lnTo>
                <a:lnTo>
                  <a:pt x="120" y="28"/>
                </a:lnTo>
                <a:lnTo>
                  <a:pt x="111"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2" name="Freeform 70">
            <a:extLst>
              <a:ext uri="{FF2B5EF4-FFF2-40B4-BE49-F238E27FC236}">
                <a16:creationId xmlns:a16="http://schemas.microsoft.com/office/drawing/2014/main" id="{0F888933-C3B9-76C9-F0AF-F9D11D240411}"/>
              </a:ext>
            </a:extLst>
          </p:cNvPr>
          <p:cNvSpPr>
            <a:spLocks/>
          </p:cNvSpPr>
          <p:nvPr/>
        </p:nvSpPr>
        <p:spPr bwMode="auto">
          <a:xfrm>
            <a:off x="2557463" y="5106988"/>
            <a:ext cx="153987" cy="87312"/>
          </a:xfrm>
          <a:custGeom>
            <a:avLst/>
            <a:gdLst>
              <a:gd name="T0" fmla="*/ 2147483646 w 109"/>
              <a:gd name="T1" fmla="*/ 0 h 55"/>
              <a:gd name="T2" fmla="*/ 2147483646 w 109"/>
              <a:gd name="T3" fmla="*/ 0 h 55"/>
              <a:gd name="T4" fmla="*/ 0 w 109"/>
              <a:gd name="T5" fmla="*/ 2147483646 h 55"/>
              <a:gd name="T6" fmla="*/ 2147483646 w 109"/>
              <a:gd name="T7" fmla="*/ 2147483646 h 55"/>
              <a:gd name="T8" fmla="*/ 2147483646 w 109"/>
              <a:gd name="T9" fmla="*/ 2147483646 h 55"/>
              <a:gd name="T10" fmla="*/ 2147483646 w 109"/>
              <a:gd name="T11" fmla="*/ 2147483646 h 55"/>
              <a:gd name="T12" fmla="*/ 2147483646 w 109"/>
              <a:gd name="T13" fmla="*/ 2147483646 h 55"/>
              <a:gd name="T14" fmla="*/ 2147483646 w 109"/>
              <a:gd name="T15" fmla="*/ 2147483646 h 55"/>
              <a:gd name="T16" fmla="*/ 2147483646 w 109"/>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55">
                <a:moveTo>
                  <a:pt x="97" y="0"/>
                </a:moveTo>
                <a:lnTo>
                  <a:pt x="98" y="0"/>
                </a:lnTo>
                <a:lnTo>
                  <a:pt x="0" y="26"/>
                </a:lnTo>
                <a:lnTo>
                  <a:pt x="9" y="54"/>
                </a:lnTo>
                <a:lnTo>
                  <a:pt x="107" y="28"/>
                </a:lnTo>
                <a:lnTo>
                  <a:pt x="108" y="27"/>
                </a:lnTo>
                <a:lnTo>
                  <a:pt x="107" y="28"/>
                </a:lnTo>
                <a:lnTo>
                  <a:pt x="108" y="27"/>
                </a:lnTo>
                <a:lnTo>
                  <a:pt x="9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3" name="Freeform 71">
            <a:extLst>
              <a:ext uri="{FF2B5EF4-FFF2-40B4-BE49-F238E27FC236}">
                <a16:creationId xmlns:a16="http://schemas.microsoft.com/office/drawing/2014/main" id="{6099B732-7202-83EA-5021-ABF5B0322767}"/>
              </a:ext>
            </a:extLst>
          </p:cNvPr>
          <p:cNvSpPr>
            <a:spLocks/>
          </p:cNvSpPr>
          <p:nvPr/>
        </p:nvSpPr>
        <p:spPr bwMode="auto">
          <a:xfrm>
            <a:off x="2700338" y="5051425"/>
            <a:ext cx="146050" cy="95250"/>
          </a:xfrm>
          <a:custGeom>
            <a:avLst/>
            <a:gdLst>
              <a:gd name="T0" fmla="*/ 2147483646 w 103"/>
              <a:gd name="T1" fmla="*/ 2147483646 h 60"/>
              <a:gd name="T2" fmla="*/ 2147483646 w 103"/>
              <a:gd name="T3" fmla="*/ 0 h 60"/>
              <a:gd name="T4" fmla="*/ 0 w 103"/>
              <a:gd name="T5" fmla="*/ 2147483646 h 60"/>
              <a:gd name="T6" fmla="*/ 2147483646 w 103"/>
              <a:gd name="T7" fmla="*/ 2147483646 h 60"/>
              <a:gd name="T8" fmla="*/ 2147483646 w 103"/>
              <a:gd name="T9" fmla="*/ 2147483646 h 60"/>
              <a:gd name="T10" fmla="*/ 2147483646 w 103"/>
              <a:gd name="T11" fmla="*/ 2147483646 h 60"/>
              <a:gd name="T12" fmla="*/ 2147483646 w 103"/>
              <a:gd name="T13" fmla="*/ 2147483646 h 60"/>
              <a:gd name="T14" fmla="*/ 2147483646 w 103"/>
              <a:gd name="T15" fmla="*/ 2147483646 h 60"/>
              <a:gd name="T16" fmla="*/ 2147483646 w 103"/>
              <a:gd name="T17" fmla="*/ 2147483646 h 60"/>
              <a:gd name="T18" fmla="*/ 2147483646 w 103"/>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60">
                <a:moveTo>
                  <a:pt x="87" y="1"/>
                </a:moveTo>
                <a:lnTo>
                  <a:pt x="89" y="0"/>
                </a:lnTo>
                <a:lnTo>
                  <a:pt x="0" y="32"/>
                </a:lnTo>
                <a:lnTo>
                  <a:pt x="11" y="59"/>
                </a:lnTo>
                <a:lnTo>
                  <a:pt x="100" y="27"/>
                </a:lnTo>
                <a:lnTo>
                  <a:pt x="102" y="26"/>
                </a:lnTo>
                <a:lnTo>
                  <a:pt x="100" y="27"/>
                </a:lnTo>
                <a:lnTo>
                  <a:pt x="101" y="26"/>
                </a:lnTo>
                <a:lnTo>
                  <a:pt x="102" y="26"/>
                </a:lnTo>
                <a:lnTo>
                  <a:pt x="8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4" name="Freeform 72">
            <a:extLst>
              <a:ext uri="{FF2B5EF4-FFF2-40B4-BE49-F238E27FC236}">
                <a16:creationId xmlns:a16="http://schemas.microsoft.com/office/drawing/2014/main" id="{A2A0DAA4-EAC4-EBC7-7500-311E802A554F}"/>
              </a:ext>
            </a:extLst>
          </p:cNvPr>
          <p:cNvSpPr>
            <a:spLocks/>
          </p:cNvSpPr>
          <p:nvPr/>
        </p:nvSpPr>
        <p:spPr bwMode="auto">
          <a:xfrm>
            <a:off x="2830513" y="4937125"/>
            <a:ext cx="195262" cy="152400"/>
          </a:xfrm>
          <a:custGeom>
            <a:avLst/>
            <a:gdLst>
              <a:gd name="T0" fmla="*/ 2147483646 w 138"/>
              <a:gd name="T1" fmla="*/ 2147483646 h 96"/>
              <a:gd name="T2" fmla="*/ 2147483646 w 138"/>
              <a:gd name="T3" fmla="*/ 0 h 96"/>
              <a:gd name="T4" fmla="*/ 0 w 138"/>
              <a:gd name="T5" fmla="*/ 2147483646 h 96"/>
              <a:gd name="T6" fmla="*/ 2147483646 w 138"/>
              <a:gd name="T7" fmla="*/ 2147483646 h 96"/>
              <a:gd name="T8" fmla="*/ 2147483646 w 138"/>
              <a:gd name="T9" fmla="*/ 2147483646 h 96"/>
              <a:gd name="T10" fmla="*/ 2147483646 w 138"/>
              <a:gd name="T11" fmla="*/ 2147483646 h 96"/>
              <a:gd name="T12" fmla="*/ 2147483646 w 138"/>
              <a:gd name="T13" fmla="*/ 2147483646 h 96"/>
              <a:gd name="T14" fmla="*/ 2147483646 w 138"/>
              <a:gd name="T15" fmla="*/ 2147483646 h 96"/>
              <a:gd name="T16" fmla="*/ 2147483646 w 138"/>
              <a:gd name="T17" fmla="*/ 2147483646 h 96"/>
              <a:gd name="T18" fmla="*/ 2147483646 w 138"/>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6">
                <a:moveTo>
                  <a:pt x="116" y="1"/>
                </a:moveTo>
                <a:lnTo>
                  <a:pt x="119" y="0"/>
                </a:lnTo>
                <a:lnTo>
                  <a:pt x="0" y="69"/>
                </a:lnTo>
                <a:lnTo>
                  <a:pt x="15" y="95"/>
                </a:lnTo>
                <a:lnTo>
                  <a:pt x="134" y="25"/>
                </a:lnTo>
                <a:lnTo>
                  <a:pt x="137" y="24"/>
                </a:lnTo>
                <a:lnTo>
                  <a:pt x="134" y="25"/>
                </a:lnTo>
                <a:lnTo>
                  <a:pt x="136" y="25"/>
                </a:lnTo>
                <a:lnTo>
                  <a:pt x="137" y="24"/>
                </a:lnTo>
                <a:lnTo>
                  <a:pt x="116"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5" name="Freeform 73">
            <a:extLst>
              <a:ext uri="{FF2B5EF4-FFF2-40B4-BE49-F238E27FC236}">
                <a16:creationId xmlns:a16="http://schemas.microsoft.com/office/drawing/2014/main" id="{78581C67-5BF8-AD93-4CB5-B1074E442BCA}"/>
              </a:ext>
            </a:extLst>
          </p:cNvPr>
          <p:cNvSpPr>
            <a:spLocks/>
          </p:cNvSpPr>
          <p:nvPr/>
        </p:nvSpPr>
        <p:spPr bwMode="auto">
          <a:xfrm>
            <a:off x="3001963" y="4783138"/>
            <a:ext cx="176212" cy="185737"/>
          </a:xfrm>
          <a:custGeom>
            <a:avLst/>
            <a:gdLst>
              <a:gd name="T0" fmla="*/ 2147483646 w 125"/>
              <a:gd name="T1" fmla="*/ 2147483646 h 117"/>
              <a:gd name="T2" fmla="*/ 2147483646 w 125"/>
              <a:gd name="T3" fmla="*/ 0 h 117"/>
              <a:gd name="T4" fmla="*/ 0 w 125"/>
              <a:gd name="T5" fmla="*/ 2147483646 h 117"/>
              <a:gd name="T6" fmla="*/ 2147483646 w 125"/>
              <a:gd name="T7" fmla="*/ 2147483646 h 117"/>
              <a:gd name="T8" fmla="*/ 2147483646 w 125"/>
              <a:gd name="T9" fmla="*/ 2147483646 h 117"/>
              <a:gd name="T10" fmla="*/ 2147483646 w 125"/>
              <a:gd name="T11" fmla="*/ 2147483646 h 117"/>
              <a:gd name="T12" fmla="*/ 2147483646 w 125"/>
              <a:gd name="T13" fmla="*/ 2147483646 h 117"/>
              <a:gd name="T14" fmla="*/ 2147483646 w 125"/>
              <a:gd name="T15" fmla="*/ 2147483646 h 117"/>
              <a:gd name="T16" fmla="*/ 2147483646 w 125"/>
              <a:gd name="T17" fmla="*/ 2147483646 h 117"/>
              <a:gd name="T18" fmla="*/ 2147483646 w 125"/>
              <a:gd name="T19" fmla="*/ 2147483646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17">
                <a:moveTo>
                  <a:pt x="101" y="2"/>
                </a:moveTo>
                <a:lnTo>
                  <a:pt x="102" y="0"/>
                </a:lnTo>
                <a:lnTo>
                  <a:pt x="0" y="93"/>
                </a:lnTo>
                <a:lnTo>
                  <a:pt x="21" y="116"/>
                </a:lnTo>
                <a:lnTo>
                  <a:pt x="123" y="24"/>
                </a:lnTo>
                <a:lnTo>
                  <a:pt x="124" y="22"/>
                </a:lnTo>
                <a:lnTo>
                  <a:pt x="123" y="24"/>
                </a:lnTo>
                <a:lnTo>
                  <a:pt x="123" y="22"/>
                </a:lnTo>
                <a:lnTo>
                  <a:pt x="124" y="22"/>
                </a:lnTo>
                <a:lnTo>
                  <a:pt x="101"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6" name="Freeform 74">
            <a:extLst>
              <a:ext uri="{FF2B5EF4-FFF2-40B4-BE49-F238E27FC236}">
                <a16:creationId xmlns:a16="http://schemas.microsoft.com/office/drawing/2014/main" id="{BF3F95E3-0E14-480F-4619-9265419EB94A}"/>
              </a:ext>
            </a:extLst>
          </p:cNvPr>
          <p:cNvSpPr>
            <a:spLocks/>
          </p:cNvSpPr>
          <p:nvPr/>
        </p:nvSpPr>
        <p:spPr bwMode="auto">
          <a:xfrm>
            <a:off x="3151188" y="4575175"/>
            <a:ext cx="185737" cy="236538"/>
          </a:xfrm>
          <a:custGeom>
            <a:avLst/>
            <a:gdLst>
              <a:gd name="T0" fmla="*/ 2147483646 w 132"/>
              <a:gd name="T1" fmla="*/ 2147483646 h 149"/>
              <a:gd name="T2" fmla="*/ 2147483646 w 132"/>
              <a:gd name="T3" fmla="*/ 0 h 149"/>
              <a:gd name="T4" fmla="*/ 0 w 132"/>
              <a:gd name="T5" fmla="*/ 2147483646 h 149"/>
              <a:gd name="T6" fmla="*/ 2147483646 w 132"/>
              <a:gd name="T7" fmla="*/ 2147483646 h 149"/>
              <a:gd name="T8" fmla="*/ 2147483646 w 132"/>
              <a:gd name="T9" fmla="*/ 2147483646 h 149"/>
              <a:gd name="T10" fmla="*/ 2147483646 w 132"/>
              <a:gd name="T11" fmla="*/ 2147483646 h 149"/>
              <a:gd name="T12" fmla="*/ 2147483646 w 132"/>
              <a:gd name="T13" fmla="*/ 2147483646 h 149"/>
              <a:gd name="T14" fmla="*/ 2147483646 w 132"/>
              <a:gd name="T15" fmla="*/ 2147483646 h 149"/>
              <a:gd name="T16" fmla="*/ 2147483646 w 132"/>
              <a:gd name="T17" fmla="*/ 2147483646 h 149"/>
              <a:gd name="T18" fmla="*/ 2147483646 w 132"/>
              <a:gd name="T19" fmla="*/ 2147483646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49">
                <a:moveTo>
                  <a:pt x="105" y="1"/>
                </a:moveTo>
                <a:lnTo>
                  <a:pt x="107" y="0"/>
                </a:lnTo>
                <a:lnTo>
                  <a:pt x="0" y="128"/>
                </a:lnTo>
                <a:lnTo>
                  <a:pt x="23" y="148"/>
                </a:lnTo>
                <a:lnTo>
                  <a:pt x="130" y="20"/>
                </a:lnTo>
                <a:lnTo>
                  <a:pt x="131" y="19"/>
                </a:lnTo>
                <a:lnTo>
                  <a:pt x="130" y="20"/>
                </a:lnTo>
                <a:lnTo>
                  <a:pt x="130" y="19"/>
                </a:lnTo>
                <a:lnTo>
                  <a:pt x="131" y="19"/>
                </a:lnTo>
                <a:lnTo>
                  <a:pt x="105"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7" name="Freeform 75">
            <a:extLst>
              <a:ext uri="{FF2B5EF4-FFF2-40B4-BE49-F238E27FC236}">
                <a16:creationId xmlns:a16="http://schemas.microsoft.com/office/drawing/2014/main" id="{6428560C-7EC7-33B7-5D4A-AB17804A2156}"/>
              </a:ext>
            </a:extLst>
          </p:cNvPr>
          <p:cNvSpPr>
            <a:spLocks/>
          </p:cNvSpPr>
          <p:nvPr/>
        </p:nvSpPr>
        <p:spPr bwMode="auto">
          <a:xfrm>
            <a:off x="3306763" y="4333875"/>
            <a:ext cx="190500" cy="265113"/>
          </a:xfrm>
          <a:custGeom>
            <a:avLst/>
            <a:gdLst>
              <a:gd name="T0" fmla="*/ 2147483646 w 135"/>
              <a:gd name="T1" fmla="*/ 2147483646 h 167"/>
              <a:gd name="T2" fmla="*/ 2147483646 w 135"/>
              <a:gd name="T3" fmla="*/ 0 h 167"/>
              <a:gd name="T4" fmla="*/ 0 w 135"/>
              <a:gd name="T5" fmla="*/ 2147483646 h 167"/>
              <a:gd name="T6" fmla="*/ 2147483646 w 135"/>
              <a:gd name="T7" fmla="*/ 2147483646 h 167"/>
              <a:gd name="T8" fmla="*/ 2147483646 w 135"/>
              <a:gd name="T9" fmla="*/ 2147483646 h 167"/>
              <a:gd name="T10" fmla="*/ 2147483646 w 135"/>
              <a:gd name="T11" fmla="*/ 2147483646 h 167"/>
              <a:gd name="T12" fmla="*/ 2147483646 w 135"/>
              <a:gd name="T13" fmla="*/ 2147483646 h 167"/>
              <a:gd name="T14" fmla="*/ 2147483646 w 135"/>
              <a:gd name="T15" fmla="*/ 2147483646 h 167"/>
              <a:gd name="T16" fmla="*/ 2147483646 w 135"/>
              <a:gd name="T17" fmla="*/ 2147483646 h 167"/>
              <a:gd name="T18" fmla="*/ 2147483646 w 135"/>
              <a:gd name="T19" fmla="*/ 2147483646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167">
                <a:moveTo>
                  <a:pt x="107" y="1"/>
                </a:moveTo>
                <a:lnTo>
                  <a:pt x="108" y="0"/>
                </a:lnTo>
                <a:lnTo>
                  <a:pt x="0" y="148"/>
                </a:lnTo>
                <a:lnTo>
                  <a:pt x="26" y="166"/>
                </a:lnTo>
                <a:lnTo>
                  <a:pt x="133" y="18"/>
                </a:lnTo>
                <a:lnTo>
                  <a:pt x="134" y="16"/>
                </a:lnTo>
                <a:lnTo>
                  <a:pt x="133" y="18"/>
                </a:lnTo>
                <a:lnTo>
                  <a:pt x="134" y="17"/>
                </a:lnTo>
                <a:lnTo>
                  <a:pt x="134" y="16"/>
                </a:lnTo>
                <a:lnTo>
                  <a:pt x="10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8" name="Freeform 76">
            <a:extLst>
              <a:ext uri="{FF2B5EF4-FFF2-40B4-BE49-F238E27FC236}">
                <a16:creationId xmlns:a16="http://schemas.microsoft.com/office/drawing/2014/main" id="{57EEEDE5-FC01-B73E-637E-3409E42190FA}"/>
              </a:ext>
            </a:extLst>
          </p:cNvPr>
          <p:cNvSpPr>
            <a:spLocks/>
          </p:cNvSpPr>
          <p:nvPr/>
        </p:nvSpPr>
        <p:spPr bwMode="auto">
          <a:xfrm>
            <a:off x="3463925" y="4148138"/>
            <a:ext cx="128588" cy="204787"/>
          </a:xfrm>
          <a:custGeom>
            <a:avLst/>
            <a:gdLst>
              <a:gd name="T0" fmla="*/ 2147483646 w 91"/>
              <a:gd name="T1" fmla="*/ 2147483646 h 129"/>
              <a:gd name="T2" fmla="*/ 2147483646 w 91"/>
              <a:gd name="T3" fmla="*/ 0 h 129"/>
              <a:gd name="T4" fmla="*/ 0 w 91"/>
              <a:gd name="T5" fmla="*/ 2147483646 h 129"/>
              <a:gd name="T6" fmla="*/ 2147483646 w 91"/>
              <a:gd name="T7" fmla="*/ 2147483646 h 129"/>
              <a:gd name="T8" fmla="*/ 2147483646 w 91"/>
              <a:gd name="T9" fmla="*/ 2147483646 h 129"/>
              <a:gd name="T10" fmla="*/ 2147483646 w 91"/>
              <a:gd name="T11" fmla="*/ 2147483646 h 129"/>
              <a:gd name="T12" fmla="*/ 2147483646 w 91"/>
              <a:gd name="T13" fmla="*/ 2147483646 h 129"/>
              <a:gd name="T14" fmla="*/ 2147483646 w 91"/>
              <a:gd name="T15" fmla="*/ 2147483646 h 129"/>
              <a:gd name="T16" fmla="*/ 2147483646 w 91"/>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29">
                <a:moveTo>
                  <a:pt x="63" y="1"/>
                </a:moveTo>
                <a:lnTo>
                  <a:pt x="63" y="0"/>
                </a:lnTo>
                <a:lnTo>
                  <a:pt x="0" y="113"/>
                </a:lnTo>
                <a:lnTo>
                  <a:pt x="26" y="128"/>
                </a:lnTo>
                <a:lnTo>
                  <a:pt x="89" y="15"/>
                </a:lnTo>
                <a:lnTo>
                  <a:pt x="90" y="15"/>
                </a:lnTo>
                <a:lnTo>
                  <a:pt x="89" y="15"/>
                </a:lnTo>
                <a:lnTo>
                  <a:pt x="90" y="15"/>
                </a:lnTo>
                <a:lnTo>
                  <a:pt x="63"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9" name="Freeform 77">
            <a:extLst>
              <a:ext uri="{FF2B5EF4-FFF2-40B4-BE49-F238E27FC236}">
                <a16:creationId xmlns:a16="http://schemas.microsoft.com/office/drawing/2014/main" id="{03C9B27E-4093-3B53-1BFE-959D01E0DCA9}"/>
              </a:ext>
            </a:extLst>
          </p:cNvPr>
          <p:cNvSpPr>
            <a:spLocks/>
          </p:cNvSpPr>
          <p:nvPr/>
        </p:nvSpPr>
        <p:spPr bwMode="auto">
          <a:xfrm>
            <a:off x="3559175" y="3911600"/>
            <a:ext cx="150813" cy="254000"/>
          </a:xfrm>
          <a:custGeom>
            <a:avLst/>
            <a:gdLst>
              <a:gd name="T0" fmla="*/ 2147483646 w 107"/>
              <a:gd name="T1" fmla="*/ 0 h 160"/>
              <a:gd name="T2" fmla="*/ 0 w 107"/>
              <a:gd name="T3" fmla="*/ 2147483646 h 160"/>
              <a:gd name="T4" fmla="*/ 2147483646 w 107"/>
              <a:gd name="T5" fmla="*/ 2147483646 h 160"/>
              <a:gd name="T6" fmla="*/ 2147483646 w 107"/>
              <a:gd name="T7" fmla="*/ 2147483646 h 160"/>
              <a:gd name="T8" fmla="*/ 2147483646 w 107"/>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60">
                <a:moveTo>
                  <a:pt x="79" y="0"/>
                </a:moveTo>
                <a:lnTo>
                  <a:pt x="0" y="145"/>
                </a:lnTo>
                <a:lnTo>
                  <a:pt x="27" y="159"/>
                </a:lnTo>
                <a:lnTo>
                  <a:pt x="106" y="13"/>
                </a:lnTo>
                <a:lnTo>
                  <a:pt x="7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0" name="Freeform 78">
            <a:extLst>
              <a:ext uri="{FF2B5EF4-FFF2-40B4-BE49-F238E27FC236}">
                <a16:creationId xmlns:a16="http://schemas.microsoft.com/office/drawing/2014/main" id="{717E98E6-92F9-CD0C-9D13-B51E727D92C7}"/>
              </a:ext>
            </a:extLst>
          </p:cNvPr>
          <p:cNvSpPr>
            <a:spLocks/>
          </p:cNvSpPr>
          <p:nvPr/>
        </p:nvSpPr>
        <p:spPr bwMode="auto">
          <a:xfrm>
            <a:off x="3676650" y="3656013"/>
            <a:ext cx="152400" cy="269875"/>
          </a:xfrm>
          <a:custGeom>
            <a:avLst/>
            <a:gdLst>
              <a:gd name="T0" fmla="*/ 2147483646 w 109"/>
              <a:gd name="T1" fmla="*/ 0 h 170"/>
              <a:gd name="T2" fmla="*/ 2147483646 w 109"/>
              <a:gd name="T3" fmla="*/ 2147483646 h 170"/>
              <a:gd name="T4" fmla="*/ 0 w 109"/>
              <a:gd name="T5" fmla="*/ 2147483646 h 170"/>
              <a:gd name="T6" fmla="*/ 2147483646 w 109"/>
              <a:gd name="T7" fmla="*/ 2147483646 h 170"/>
              <a:gd name="T8" fmla="*/ 2147483646 w 109"/>
              <a:gd name="T9" fmla="*/ 2147483646 h 170"/>
              <a:gd name="T10" fmla="*/ 2147483646 w 109"/>
              <a:gd name="T11" fmla="*/ 2147483646 h 170"/>
              <a:gd name="T12" fmla="*/ 2147483646 w 109"/>
              <a:gd name="T13" fmla="*/ 0 h 170"/>
              <a:gd name="T14" fmla="*/ 2147483646 w 109"/>
              <a:gd name="T15" fmla="*/ 2147483646 h 170"/>
              <a:gd name="T16" fmla="*/ 2147483646 w 109"/>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70">
                <a:moveTo>
                  <a:pt x="81" y="0"/>
                </a:moveTo>
                <a:lnTo>
                  <a:pt x="81" y="1"/>
                </a:lnTo>
                <a:lnTo>
                  <a:pt x="0" y="155"/>
                </a:lnTo>
                <a:lnTo>
                  <a:pt x="27" y="169"/>
                </a:lnTo>
                <a:lnTo>
                  <a:pt x="108" y="15"/>
                </a:lnTo>
                <a:lnTo>
                  <a:pt x="108" y="16"/>
                </a:lnTo>
                <a:lnTo>
                  <a:pt x="81" y="0"/>
                </a:lnTo>
                <a:lnTo>
                  <a:pt x="81" y="1"/>
                </a:lnTo>
                <a:lnTo>
                  <a:pt x="8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1" name="Freeform 79">
            <a:extLst>
              <a:ext uri="{FF2B5EF4-FFF2-40B4-BE49-F238E27FC236}">
                <a16:creationId xmlns:a16="http://schemas.microsoft.com/office/drawing/2014/main" id="{BE1204D6-BAA2-67FA-961D-BC9F2EFCA6A3}"/>
              </a:ext>
            </a:extLst>
          </p:cNvPr>
          <p:cNvSpPr>
            <a:spLocks/>
          </p:cNvSpPr>
          <p:nvPr/>
        </p:nvSpPr>
        <p:spPr bwMode="auto">
          <a:xfrm>
            <a:off x="3797300" y="3438525"/>
            <a:ext cx="147638" cy="236538"/>
          </a:xfrm>
          <a:custGeom>
            <a:avLst/>
            <a:gdLst>
              <a:gd name="T0" fmla="*/ 2147483646 w 105"/>
              <a:gd name="T1" fmla="*/ 0 h 149"/>
              <a:gd name="T2" fmla="*/ 2147483646 w 105"/>
              <a:gd name="T3" fmla="*/ 2147483646 h 149"/>
              <a:gd name="T4" fmla="*/ 0 w 105"/>
              <a:gd name="T5" fmla="*/ 2147483646 h 149"/>
              <a:gd name="T6" fmla="*/ 2147483646 w 105"/>
              <a:gd name="T7" fmla="*/ 2147483646 h 149"/>
              <a:gd name="T8" fmla="*/ 2147483646 w 105"/>
              <a:gd name="T9" fmla="*/ 2147483646 h 149"/>
              <a:gd name="T10" fmla="*/ 2147483646 w 105"/>
              <a:gd name="T11" fmla="*/ 2147483646 h 149"/>
              <a:gd name="T12" fmla="*/ 2147483646 w 105"/>
              <a:gd name="T13" fmla="*/ 0 h 149"/>
              <a:gd name="T14" fmla="*/ 2147483646 w 105"/>
              <a:gd name="T15" fmla="*/ 0 h 149"/>
              <a:gd name="T16" fmla="*/ 2147483646 w 105"/>
              <a:gd name="T17" fmla="*/ 2147483646 h 149"/>
              <a:gd name="T18" fmla="*/ 2147483646 w 105"/>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49">
                <a:moveTo>
                  <a:pt x="79" y="0"/>
                </a:moveTo>
                <a:lnTo>
                  <a:pt x="78" y="2"/>
                </a:lnTo>
                <a:lnTo>
                  <a:pt x="0" y="132"/>
                </a:lnTo>
                <a:lnTo>
                  <a:pt x="26" y="148"/>
                </a:lnTo>
                <a:lnTo>
                  <a:pt x="104" y="17"/>
                </a:lnTo>
                <a:lnTo>
                  <a:pt x="103" y="18"/>
                </a:lnTo>
                <a:lnTo>
                  <a:pt x="79" y="0"/>
                </a:lnTo>
                <a:lnTo>
                  <a:pt x="78" y="0"/>
                </a:lnTo>
                <a:lnTo>
                  <a:pt x="78" y="2"/>
                </a:lnTo>
                <a:lnTo>
                  <a:pt x="7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2" name="Freeform 80">
            <a:extLst>
              <a:ext uri="{FF2B5EF4-FFF2-40B4-BE49-F238E27FC236}">
                <a16:creationId xmlns:a16="http://schemas.microsoft.com/office/drawing/2014/main" id="{A385C918-ADDD-BF67-471C-FDE48D1797FE}"/>
              </a:ext>
            </a:extLst>
          </p:cNvPr>
          <p:cNvSpPr>
            <a:spLocks/>
          </p:cNvSpPr>
          <p:nvPr/>
        </p:nvSpPr>
        <p:spPr bwMode="auto">
          <a:xfrm>
            <a:off x="3916363" y="3324225"/>
            <a:ext cx="106362" cy="136525"/>
          </a:xfrm>
          <a:custGeom>
            <a:avLst/>
            <a:gdLst>
              <a:gd name="T0" fmla="*/ 2147483646 w 76"/>
              <a:gd name="T1" fmla="*/ 0 h 86"/>
              <a:gd name="T2" fmla="*/ 2147483646 w 76"/>
              <a:gd name="T3" fmla="*/ 2147483646 h 86"/>
              <a:gd name="T4" fmla="*/ 0 w 76"/>
              <a:gd name="T5" fmla="*/ 2147483646 h 86"/>
              <a:gd name="T6" fmla="*/ 2147483646 w 76"/>
              <a:gd name="T7" fmla="*/ 2147483646 h 86"/>
              <a:gd name="T8" fmla="*/ 2147483646 w 76"/>
              <a:gd name="T9" fmla="*/ 2147483646 h 86"/>
              <a:gd name="T10" fmla="*/ 2147483646 w 76"/>
              <a:gd name="T11" fmla="*/ 2147483646 h 86"/>
              <a:gd name="T12" fmla="*/ 2147483646 w 76"/>
              <a:gd name="T13" fmla="*/ 0 h 86"/>
              <a:gd name="T14" fmla="*/ 2147483646 w 76"/>
              <a:gd name="T15" fmla="*/ 2147483646 h 86"/>
              <a:gd name="T16" fmla="*/ 2147483646 w 7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86">
                <a:moveTo>
                  <a:pt x="53" y="0"/>
                </a:moveTo>
                <a:lnTo>
                  <a:pt x="52" y="1"/>
                </a:lnTo>
                <a:lnTo>
                  <a:pt x="0" y="67"/>
                </a:lnTo>
                <a:lnTo>
                  <a:pt x="23" y="85"/>
                </a:lnTo>
                <a:lnTo>
                  <a:pt x="75" y="20"/>
                </a:lnTo>
                <a:lnTo>
                  <a:pt x="74" y="21"/>
                </a:lnTo>
                <a:lnTo>
                  <a:pt x="53" y="0"/>
                </a:lnTo>
                <a:lnTo>
                  <a:pt x="52" y="1"/>
                </a:lnTo>
                <a:lnTo>
                  <a:pt x="5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3" name="Freeform 81">
            <a:extLst>
              <a:ext uri="{FF2B5EF4-FFF2-40B4-BE49-F238E27FC236}">
                <a16:creationId xmlns:a16="http://schemas.microsoft.com/office/drawing/2014/main" id="{C6F8BCFE-0B0D-2A15-3734-3F070EE1E172}"/>
              </a:ext>
            </a:extLst>
          </p:cNvPr>
          <p:cNvSpPr>
            <a:spLocks/>
          </p:cNvSpPr>
          <p:nvPr/>
        </p:nvSpPr>
        <p:spPr bwMode="auto">
          <a:xfrm>
            <a:off x="3995738" y="3195638"/>
            <a:ext cx="134937" cy="155575"/>
          </a:xfrm>
          <a:custGeom>
            <a:avLst/>
            <a:gdLst>
              <a:gd name="T0" fmla="*/ 2147483646 w 95"/>
              <a:gd name="T1" fmla="*/ 0 h 98"/>
              <a:gd name="T2" fmla="*/ 2147483646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0 h 98"/>
              <a:gd name="T14" fmla="*/ 2147483646 w 95"/>
              <a:gd name="T15" fmla="*/ 2147483646 h 98"/>
              <a:gd name="T16" fmla="*/ 2147483646 w 95"/>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8">
                <a:moveTo>
                  <a:pt x="73" y="0"/>
                </a:moveTo>
                <a:lnTo>
                  <a:pt x="72" y="1"/>
                </a:lnTo>
                <a:lnTo>
                  <a:pt x="0" y="76"/>
                </a:lnTo>
                <a:lnTo>
                  <a:pt x="22" y="97"/>
                </a:lnTo>
                <a:lnTo>
                  <a:pt x="94" y="22"/>
                </a:lnTo>
                <a:lnTo>
                  <a:pt x="93" y="23"/>
                </a:lnTo>
                <a:lnTo>
                  <a:pt x="73" y="0"/>
                </a:lnTo>
                <a:lnTo>
                  <a:pt x="72" y="1"/>
                </a:lnTo>
                <a:lnTo>
                  <a:pt x="7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4" name="Freeform 82">
            <a:extLst>
              <a:ext uri="{FF2B5EF4-FFF2-40B4-BE49-F238E27FC236}">
                <a16:creationId xmlns:a16="http://schemas.microsoft.com/office/drawing/2014/main" id="{83E46DC4-A21C-EF4A-91F4-6BCA0A1F565F}"/>
              </a:ext>
            </a:extLst>
          </p:cNvPr>
          <p:cNvSpPr>
            <a:spLocks/>
          </p:cNvSpPr>
          <p:nvPr/>
        </p:nvSpPr>
        <p:spPr bwMode="auto">
          <a:xfrm>
            <a:off x="4106863" y="3076575"/>
            <a:ext cx="146050" cy="149225"/>
          </a:xfrm>
          <a:custGeom>
            <a:avLst/>
            <a:gdLst>
              <a:gd name="T0" fmla="*/ 2147483646 w 104"/>
              <a:gd name="T1" fmla="*/ 0 h 94"/>
              <a:gd name="T2" fmla="*/ 2147483646 w 104"/>
              <a:gd name="T3" fmla="*/ 2147483646 h 94"/>
              <a:gd name="T4" fmla="*/ 0 w 104"/>
              <a:gd name="T5" fmla="*/ 2147483646 h 94"/>
              <a:gd name="T6" fmla="*/ 2147483646 w 104"/>
              <a:gd name="T7" fmla="*/ 2147483646 h 94"/>
              <a:gd name="T8" fmla="*/ 2147483646 w 104"/>
              <a:gd name="T9" fmla="*/ 2147483646 h 94"/>
              <a:gd name="T10" fmla="*/ 2147483646 w 104"/>
              <a:gd name="T11" fmla="*/ 2147483646 h 94"/>
              <a:gd name="T12" fmla="*/ 2147483646 w 104"/>
              <a:gd name="T13" fmla="*/ 0 h 94"/>
              <a:gd name="T14" fmla="*/ 2147483646 w 104"/>
              <a:gd name="T15" fmla="*/ 2147483646 h 94"/>
              <a:gd name="T16" fmla="*/ 2147483646 w 104"/>
              <a:gd name="T17" fmla="*/ 2147483646 h 94"/>
              <a:gd name="T18" fmla="*/ 2147483646 w 104"/>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94">
                <a:moveTo>
                  <a:pt x="85" y="0"/>
                </a:moveTo>
                <a:lnTo>
                  <a:pt x="84" y="2"/>
                </a:lnTo>
                <a:lnTo>
                  <a:pt x="0" y="70"/>
                </a:lnTo>
                <a:lnTo>
                  <a:pt x="20" y="93"/>
                </a:lnTo>
                <a:lnTo>
                  <a:pt x="103" y="24"/>
                </a:lnTo>
                <a:lnTo>
                  <a:pt x="102" y="25"/>
                </a:lnTo>
                <a:lnTo>
                  <a:pt x="85" y="0"/>
                </a:lnTo>
                <a:lnTo>
                  <a:pt x="84" y="1"/>
                </a:lnTo>
                <a:lnTo>
                  <a:pt x="84" y="2"/>
                </a:lnTo>
                <a:lnTo>
                  <a:pt x="8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5" name="Freeform 83">
            <a:extLst>
              <a:ext uri="{FF2B5EF4-FFF2-40B4-BE49-F238E27FC236}">
                <a16:creationId xmlns:a16="http://schemas.microsoft.com/office/drawing/2014/main" id="{4D1D37B4-553D-A4BF-290A-0B7DD6743C2C}"/>
              </a:ext>
            </a:extLst>
          </p:cNvPr>
          <p:cNvSpPr>
            <a:spLocks/>
          </p:cNvSpPr>
          <p:nvPr/>
        </p:nvSpPr>
        <p:spPr bwMode="auto">
          <a:xfrm>
            <a:off x="4233863" y="2971800"/>
            <a:ext cx="146050" cy="139700"/>
          </a:xfrm>
          <a:custGeom>
            <a:avLst/>
            <a:gdLst>
              <a:gd name="T0" fmla="*/ 2147483646 w 104"/>
              <a:gd name="T1" fmla="*/ 0 h 88"/>
              <a:gd name="T2" fmla="*/ 2147483646 w 104"/>
              <a:gd name="T3" fmla="*/ 2147483646 h 88"/>
              <a:gd name="T4" fmla="*/ 0 w 104"/>
              <a:gd name="T5" fmla="*/ 2147483646 h 88"/>
              <a:gd name="T6" fmla="*/ 2147483646 w 104"/>
              <a:gd name="T7" fmla="*/ 2147483646 h 88"/>
              <a:gd name="T8" fmla="*/ 2147483646 w 104"/>
              <a:gd name="T9" fmla="*/ 2147483646 h 88"/>
              <a:gd name="T10" fmla="*/ 2147483646 w 104"/>
              <a:gd name="T11" fmla="*/ 2147483646 h 88"/>
              <a:gd name="T12" fmla="*/ 2147483646 w 104"/>
              <a:gd name="T13" fmla="*/ 0 h 88"/>
              <a:gd name="T14" fmla="*/ 2147483646 w 104"/>
              <a:gd name="T15" fmla="*/ 2147483646 h 88"/>
              <a:gd name="T16" fmla="*/ 2147483646 w 104"/>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88">
                <a:moveTo>
                  <a:pt x="86" y="0"/>
                </a:moveTo>
                <a:lnTo>
                  <a:pt x="86" y="1"/>
                </a:lnTo>
                <a:lnTo>
                  <a:pt x="0" y="62"/>
                </a:lnTo>
                <a:lnTo>
                  <a:pt x="17" y="87"/>
                </a:lnTo>
                <a:lnTo>
                  <a:pt x="103" y="25"/>
                </a:lnTo>
                <a:lnTo>
                  <a:pt x="103" y="26"/>
                </a:lnTo>
                <a:lnTo>
                  <a:pt x="86" y="0"/>
                </a:lnTo>
                <a:lnTo>
                  <a:pt x="86" y="1"/>
                </a:lnTo>
                <a:lnTo>
                  <a:pt x="8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6" name="Freeform 84">
            <a:extLst>
              <a:ext uri="{FF2B5EF4-FFF2-40B4-BE49-F238E27FC236}">
                <a16:creationId xmlns:a16="http://schemas.microsoft.com/office/drawing/2014/main" id="{4BCA921C-D65B-BF22-AA2C-C21883B2B69A}"/>
              </a:ext>
            </a:extLst>
          </p:cNvPr>
          <p:cNvSpPr>
            <a:spLocks/>
          </p:cNvSpPr>
          <p:nvPr/>
        </p:nvSpPr>
        <p:spPr bwMode="auto">
          <a:xfrm>
            <a:off x="4362450" y="2865438"/>
            <a:ext cx="166688" cy="142875"/>
          </a:xfrm>
          <a:custGeom>
            <a:avLst/>
            <a:gdLst>
              <a:gd name="T0" fmla="*/ 2147483646 w 119"/>
              <a:gd name="T1" fmla="*/ 0 h 90"/>
              <a:gd name="T2" fmla="*/ 2147483646 w 119"/>
              <a:gd name="T3" fmla="*/ 0 h 90"/>
              <a:gd name="T4" fmla="*/ 0 w 119"/>
              <a:gd name="T5" fmla="*/ 2147483646 h 90"/>
              <a:gd name="T6" fmla="*/ 2147483646 w 119"/>
              <a:gd name="T7" fmla="*/ 2147483646 h 90"/>
              <a:gd name="T8" fmla="*/ 2147483646 w 119"/>
              <a:gd name="T9" fmla="*/ 2147483646 h 90"/>
              <a:gd name="T10" fmla="*/ 2147483646 w 119"/>
              <a:gd name="T11" fmla="*/ 0 h 90"/>
              <a:gd name="T12" fmla="*/ 2147483646 w 119"/>
              <a:gd name="T13" fmla="*/ 0 h 90"/>
              <a:gd name="T14" fmla="*/ 2147483646 w 119"/>
              <a:gd name="T15" fmla="*/ 0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90">
                <a:moveTo>
                  <a:pt x="103" y="0"/>
                </a:moveTo>
                <a:lnTo>
                  <a:pt x="102" y="0"/>
                </a:lnTo>
                <a:lnTo>
                  <a:pt x="0" y="63"/>
                </a:lnTo>
                <a:lnTo>
                  <a:pt x="17" y="89"/>
                </a:lnTo>
                <a:lnTo>
                  <a:pt x="118" y="25"/>
                </a:lnTo>
                <a:lnTo>
                  <a:pt x="103" y="0"/>
                </a:lnTo>
                <a:lnTo>
                  <a:pt x="102" y="0"/>
                </a:lnTo>
                <a:lnTo>
                  <a:pt x="10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7" name="Freeform 85">
            <a:extLst>
              <a:ext uri="{FF2B5EF4-FFF2-40B4-BE49-F238E27FC236}">
                <a16:creationId xmlns:a16="http://schemas.microsoft.com/office/drawing/2014/main" id="{409F8157-33F0-2098-695C-63B8E55A7B1F}"/>
              </a:ext>
            </a:extLst>
          </p:cNvPr>
          <p:cNvSpPr>
            <a:spLocks/>
          </p:cNvSpPr>
          <p:nvPr/>
        </p:nvSpPr>
        <p:spPr bwMode="auto">
          <a:xfrm>
            <a:off x="4514850" y="2770188"/>
            <a:ext cx="155575" cy="130175"/>
          </a:xfrm>
          <a:custGeom>
            <a:avLst/>
            <a:gdLst>
              <a:gd name="T0" fmla="*/ 2147483646 w 111"/>
              <a:gd name="T1" fmla="*/ 0 h 82"/>
              <a:gd name="T2" fmla="*/ 0 w 111"/>
              <a:gd name="T3" fmla="*/ 2147483646 h 82"/>
              <a:gd name="T4" fmla="*/ 2147483646 w 111"/>
              <a:gd name="T5" fmla="*/ 2147483646 h 82"/>
              <a:gd name="T6" fmla="*/ 2147483646 w 111"/>
              <a:gd name="T7" fmla="*/ 2147483646 h 82"/>
              <a:gd name="T8" fmla="*/ 2147483646 w 111"/>
              <a:gd name="T9" fmla="*/ 2147483646 h 82"/>
              <a:gd name="T10" fmla="*/ 2147483646 w 111"/>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82">
                <a:moveTo>
                  <a:pt x="95" y="0"/>
                </a:moveTo>
                <a:lnTo>
                  <a:pt x="0" y="56"/>
                </a:lnTo>
                <a:lnTo>
                  <a:pt x="15" y="81"/>
                </a:lnTo>
                <a:lnTo>
                  <a:pt x="110" y="26"/>
                </a:lnTo>
                <a:lnTo>
                  <a:pt x="109" y="27"/>
                </a:lnTo>
                <a:lnTo>
                  <a:pt x="9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8" name="Freeform 86">
            <a:extLst>
              <a:ext uri="{FF2B5EF4-FFF2-40B4-BE49-F238E27FC236}">
                <a16:creationId xmlns:a16="http://schemas.microsoft.com/office/drawing/2014/main" id="{C3972627-CB0D-AE7A-A7A7-E1AB2DAB1EBF}"/>
              </a:ext>
            </a:extLst>
          </p:cNvPr>
          <p:cNvSpPr>
            <a:spLocks/>
          </p:cNvSpPr>
          <p:nvPr/>
        </p:nvSpPr>
        <p:spPr bwMode="auto">
          <a:xfrm>
            <a:off x="4654550" y="2681288"/>
            <a:ext cx="161925" cy="127000"/>
          </a:xfrm>
          <a:custGeom>
            <a:avLst/>
            <a:gdLst>
              <a:gd name="T0" fmla="*/ 2147483646 w 114"/>
              <a:gd name="T1" fmla="*/ 0 h 80"/>
              <a:gd name="T2" fmla="*/ 2147483646 w 114"/>
              <a:gd name="T3" fmla="*/ 0 h 80"/>
              <a:gd name="T4" fmla="*/ 0 w 114"/>
              <a:gd name="T5" fmla="*/ 2147483646 h 80"/>
              <a:gd name="T6" fmla="*/ 2147483646 w 114"/>
              <a:gd name="T7" fmla="*/ 2147483646 h 80"/>
              <a:gd name="T8" fmla="*/ 2147483646 w 114"/>
              <a:gd name="T9" fmla="*/ 2147483646 h 80"/>
              <a:gd name="T10" fmla="*/ 2147483646 w 114"/>
              <a:gd name="T11" fmla="*/ 2147483646 h 80"/>
              <a:gd name="T12" fmla="*/ 2147483646 w 114"/>
              <a:gd name="T13" fmla="*/ 0 h 80"/>
              <a:gd name="T14" fmla="*/ 2147483646 w 114"/>
              <a:gd name="T15" fmla="*/ 0 h 80"/>
              <a:gd name="T16" fmla="*/ 2147483646 w 11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80">
                <a:moveTo>
                  <a:pt x="100" y="0"/>
                </a:moveTo>
                <a:lnTo>
                  <a:pt x="99" y="0"/>
                </a:lnTo>
                <a:lnTo>
                  <a:pt x="0" y="52"/>
                </a:lnTo>
                <a:lnTo>
                  <a:pt x="14" y="79"/>
                </a:lnTo>
                <a:lnTo>
                  <a:pt x="113" y="27"/>
                </a:lnTo>
                <a:lnTo>
                  <a:pt x="112" y="27"/>
                </a:lnTo>
                <a:lnTo>
                  <a:pt x="100" y="0"/>
                </a:lnTo>
                <a:lnTo>
                  <a:pt x="99" y="0"/>
                </a:lnTo>
                <a:lnTo>
                  <a:pt x="10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9" name="Freeform 87">
            <a:extLst>
              <a:ext uri="{FF2B5EF4-FFF2-40B4-BE49-F238E27FC236}">
                <a16:creationId xmlns:a16="http://schemas.microsoft.com/office/drawing/2014/main" id="{1507FB94-1B31-38DE-3239-2D8702FF5D32}"/>
              </a:ext>
            </a:extLst>
          </p:cNvPr>
          <p:cNvSpPr>
            <a:spLocks/>
          </p:cNvSpPr>
          <p:nvPr/>
        </p:nvSpPr>
        <p:spPr bwMode="auto">
          <a:xfrm>
            <a:off x="4803775" y="2595563"/>
            <a:ext cx="165100" cy="123825"/>
          </a:xfrm>
          <a:custGeom>
            <a:avLst/>
            <a:gdLst>
              <a:gd name="T0" fmla="*/ 2147483646 w 117"/>
              <a:gd name="T1" fmla="*/ 0 h 78"/>
              <a:gd name="T2" fmla="*/ 2147483646 w 117"/>
              <a:gd name="T3" fmla="*/ 2147483646 h 78"/>
              <a:gd name="T4" fmla="*/ 0 w 117"/>
              <a:gd name="T5" fmla="*/ 2147483646 h 78"/>
              <a:gd name="T6" fmla="*/ 2147483646 w 117"/>
              <a:gd name="T7" fmla="*/ 2147483646 h 78"/>
              <a:gd name="T8" fmla="*/ 2147483646 w 117"/>
              <a:gd name="T9" fmla="*/ 2147483646 h 78"/>
              <a:gd name="T10" fmla="*/ 2147483646 w 117"/>
              <a:gd name="T11" fmla="*/ 2147483646 h 78"/>
              <a:gd name="T12" fmla="*/ 2147483646 w 117"/>
              <a:gd name="T13" fmla="*/ 0 h 78"/>
              <a:gd name="T14" fmla="*/ 2147483646 w 117"/>
              <a:gd name="T15" fmla="*/ 2147483646 h 78"/>
              <a:gd name="T16" fmla="*/ 2147483646 w 11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78">
                <a:moveTo>
                  <a:pt x="104" y="0"/>
                </a:moveTo>
                <a:lnTo>
                  <a:pt x="103" y="1"/>
                </a:lnTo>
                <a:lnTo>
                  <a:pt x="0" y="50"/>
                </a:lnTo>
                <a:lnTo>
                  <a:pt x="12" y="77"/>
                </a:lnTo>
                <a:lnTo>
                  <a:pt x="116" y="27"/>
                </a:lnTo>
                <a:lnTo>
                  <a:pt x="116" y="28"/>
                </a:lnTo>
                <a:lnTo>
                  <a:pt x="104" y="0"/>
                </a:lnTo>
                <a:lnTo>
                  <a:pt x="103" y="1"/>
                </a:lnTo>
                <a:lnTo>
                  <a:pt x="10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0" name="Freeform 88">
            <a:extLst>
              <a:ext uri="{FF2B5EF4-FFF2-40B4-BE49-F238E27FC236}">
                <a16:creationId xmlns:a16="http://schemas.microsoft.com/office/drawing/2014/main" id="{F7E6CE7E-0881-9EAA-1BD5-87DA4DDA8741}"/>
              </a:ext>
            </a:extLst>
          </p:cNvPr>
          <p:cNvSpPr>
            <a:spLocks/>
          </p:cNvSpPr>
          <p:nvPr/>
        </p:nvSpPr>
        <p:spPr bwMode="auto">
          <a:xfrm>
            <a:off x="4957763" y="2489200"/>
            <a:ext cx="230187" cy="146050"/>
          </a:xfrm>
          <a:custGeom>
            <a:avLst/>
            <a:gdLst>
              <a:gd name="T0" fmla="*/ 2147483646 w 164"/>
              <a:gd name="T1" fmla="*/ 0 h 92"/>
              <a:gd name="T2" fmla="*/ 0 w 164"/>
              <a:gd name="T3" fmla="*/ 2147483646 h 92"/>
              <a:gd name="T4" fmla="*/ 2147483646 w 164"/>
              <a:gd name="T5" fmla="*/ 2147483646 h 92"/>
              <a:gd name="T6" fmla="*/ 2147483646 w 164"/>
              <a:gd name="T7" fmla="*/ 2147483646 h 92"/>
              <a:gd name="T8" fmla="*/ 2147483646 w 164"/>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92">
                <a:moveTo>
                  <a:pt x="151" y="0"/>
                </a:moveTo>
                <a:lnTo>
                  <a:pt x="0" y="63"/>
                </a:lnTo>
                <a:lnTo>
                  <a:pt x="13" y="91"/>
                </a:lnTo>
                <a:lnTo>
                  <a:pt x="163" y="28"/>
                </a:lnTo>
                <a:lnTo>
                  <a:pt x="15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1" name="Freeform 89">
            <a:extLst>
              <a:ext uri="{FF2B5EF4-FFF2-40B4-BE49-F238E27FC236}">
                <a16:creationId xmlns:a16="http://schemas.microsoft.com/office/drawing/2014/main" id="{90F01897-78A8-1432-FB76-6CCD0E8380D3}"/>
              </a:ext>
            </a:extLst>
          </p:cNvPr>
          <p:cNvSpPr>
            <a:spLocks/>
          </p:cNvSpPr>
          <p:nvPr/>
        </p:nvSpPr>
        <p:spPr bwMode="auto">
          <a:xfrm>
            <a:off x="5178425" y="2389188"/>
            <a:ext cx="247650" cy="139700"/>
          </a:xfrm>
          <a:custGeom>
            <a:avLst/>
            <a:gdLst>
              <a:gd name="T0" fmla="*/ 2147483646 w 175"/>
              <a:gd name="T1" fmla="*/ 0 h 88"/>
              <a:gd name="T2" fmla="*/ 2147483646 w 175"/>
              <a:gd name="T3" fmla="*/ 0 h 88"/>
              <a:gd name="T4" fmla="*/ 0 w 175"/>
              <a:gd name="T5" fmla="*/ 2147483646 h 88"/>
              <a:gd name="T6" fmla="*/ 2147483646 w 175"/>
              <a:gd name="T7" fmla="*/ 2147483646 h 88"/>
              <a:gd name="T8" fmla="*/ 2147483646 w 175"/>
              <a:gd name="T9" fmla="*/ 2147483646 h 88"/>
              <a:gd name="T10" fmla="*/ 2147483646 w 175"/>
              <a:gd name="T11" fmla="*/ 2147483646 h 88"/>
              <a:gd name="T12" fmla="*/ 2147483646 w 175"/>
              <a:gd name="T13" fmla="*/ 0 h 88"/>
              <a:gd name="T14" fmla="*/ 2147483646 w 175"/>
              <a:gd name="T15" fmla="*/ 0 h 88"/>
              <a:gd name="T16" fmla="*/ 2147483646 w 175"/>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88">
                <a:moveTo>
                  <a:pt x="163" y="0"/>
                </a:moveTo>
                <a:lnTo>
                  <a:pt x="162" y="0"/>
                </a:lnTo>
                <a:lnTo>
                  <a:pt x="0" y="59"/>
                </a:lnTo>
                <a:lnTo>
                  <a:pt x="12" y="87"/>
                </a:lnTo>
                <a:lnTo>
                  <a:pt x="174" y="28"/>
                </a:lnTo>
                <a:lnTo>
                  <a:pt x="173" y="29"/>
                </a:lnTo>
                <a:lnTo>
                  <a:pt x="163" y="0"/>
                </a:lnTo>
                <a:lnTo>
                  <a:pt x="162" y="0"/>
                </a:lnTo>
                <a:lnTo>
                  <a:pt x="16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2" name="Freeform 90">
            <a:extLst>
              <a:ext uri="{FF2B5EF4-FFF2-40B4-BE49-F238E27FC236}">
                <a16:creationId xmlns:a16="http://schemas.microsoft.com/office/drawing/2014/main" id="{25F2BA45-070C-F0FF-B93B-05CC769C3167}"/>
              </a:ext>
            </a:extLst>
          </p:cNvPr>
          <p:cNvSpPr>
            <a:spLocks/>
          </p:cNvSpPr>
          <p:nvPr/>
        </p:nvSpPr>
        <p:spPr bwMode="auto">
          <a:xfrm>
            <a:off x="5416550" y="2281238"/>
            <a:ext cx="300038" cy="149225"/>
          </a:xfrm>
          <a:custGeom>
            <a:avLst/>
            <a:gdLst>
              <a:gd name="T0" fmla="*/ 2147483646 w 212"/>
              <a:gd name="T1" fmla="*/ 0 h 94"/>
              <a:gd name="T2" fmla="*/ 2147483646 w 212"/>
              <a:gd name="T3" fmla="*/ 0 h 94"/>
              <a:gd name="T4" fmla="*/ 0 w 212"/>
              <a:gd name="T5" fmla="*/ 2147483646 h 94"/>
              <a:gd name="T6" fmla="*/ 2147483646 w 212"/>
              <a:gd name="T7" fmla="*/ 2147483646 h 94"/>
              <a:gd name="T8" fmla="*/ 2147483646 w 212"/>
              <a:gd name="T9" fmla="*/ 2147483646 h 94"/>
              <a:gd name="T10" fmla="*/ 2147483646 w 212"/>
              <a:gd name="T11" fmla="*/ 2147483646 h 94"/>
              <a:gd name="T12" fmla="*/ 2147483646 w 212"/>
              <a:gd name="T13" fmla="*/ 0 h 94"/>
              <a:gd name="T14" fmla="*/ 2147483646 w 212"/>
              <a:gd name="T15" fmla="*/ 0 h 94"/>
              <a:gd name="T16" fmla="*/ 2147483646 w 212"/>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 h="94">
                <a:moveTo>
                  <a:pt x="202" y="0"/>
                </a:moveTo>
                <a:lnTo>
                  <a:pt x="201" y="0"/>
                </a:lnTo>
                <a:lnTo>
                  <a:pt x="0" y="64"/>
                </a:lnTo>
                <a:lnTo>
                  <a:pt x="10" y="93"/>
                </a:lnTo>
                <a:lnTo>
                  <a:pt x="211" y="29"/>
                </a:lnTo>
                <a:lnTo>
                  <a:pt x="210" y="29"/>
                </a:lnTo>
                <a:lnTo>
                  <a:pt x="202" y="0"/>
                </a:lnTo>
                <a:lnTo>
                  <a:pt x="201" y="0"/>
                </a:lnTo>
                <a:lnTo>
                  <a:pt x="20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3" name="Freeform 91">
            <a:extLst>
              <a:ext uri="{FF2B5EF4-FFF2-40B4-BE49-F238E27FC236}">
                <a16:creationId xmlns:a16="http://schemas.microsoft.com/office/drawing/2014/main" id="{1554DD9B-FD4C-F44B-50E6-F61E32009210}"/>
              </a:ext>
            </a:extLst>
          </p:cNvPr>
          <p:cNvSpPr>
            <a:spLocks/>
          </p:cNvSpPr>
          <p:nvPr/>
        </p:nvSpPr>
        <p:spPr bwMode="auto">
          <a:xfrm>
            <a:off x="5710238" y="2206625"/>
            <a:ext cx="258762" cy="115888"/>
          </a:xfrm>
          <a:custGeom>
            <a:avLst/>
            <a:gdLst>
              <a:gd name="T0" fmla="*/ 2147483646 w 183"/>
              <a:gd name="T1" fmla="*/ 0 h 73"/>
              <a:gd name="T2" fmla="*/ 0 w 183"/>
              <a:gd name="T3" fmla="*/ 2147483646 h 73"/>
              <a:gd name="T4" fmla="*/ 2147483646 w 183"/>
              <a:gd name="T5" fmla="*/ 2147483646 h 73"/>
              <a:gd name="T6" fmla="*/ 2147483646 w 183"/>
              <a:gd name="T7" fmla="*/ 2147483646 h 73"/>
              <a:gd name="T8" fmla="*/ 2147483646 w 183"/>
              <a:gd name="T9" fmla="*/ 2147483646 h 73"/>
              <a:gd name="T10" fmla="*/ 2147483646 w 183"/>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 h="73">
                <a:moveTo>
                  <a:pt x="174" y="0"/>
                </a:moveTo>
                <a:lnTo>
                  <a:pt x="0" y="43"/>
                </a:lnTo>
                <a:lnTo>
                  <a:pt x="8" y="72"/>
                </a:lnTo>
                <a:lnTo>
                  <a:pt x="182" y="29"/>
                </a:lnTo>
                <a:lnTo>
                  <a:pt x="181" y="29"/>
                </a:lnTo>
                <a:lnTo>
                  <a:pt x="17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4" name="Freeform 92">
            <a:extLst>
              <a:ext uri="{FF2B5EF4-FFF2-40B4-BE49-F238E27FC236}">
                <a16:creationId xmlns:a16="http://schemas.microsoft.com/office/drawing/2014/main" id="{98C58917-93BD-F958-8BB0-E01CB86FA878}"/>
              </a:ext>
            </a:extLst>
          </p:cNvPr>
          <p:cNvSpPr>
            <a:spLocks/>
          </p:cNvSpPr>
          <p:nvPr/>
        </p:nvSpPr>
        <p:spPr bwMode="auto">
          <a:xfrm>
            <a:off x="5964238" y="2135188"/>
            <a:ext cx="274637" cy="112712"/>
          </a:xfrm>
          <a:custGeom>
            <a:avLst/>
            <a:gdLst>
              <a:gd name="T0" fmla="*/ 2147483646 w 194"/>
              <a:gd name="T1" fmla="*/ 0 h 71"/>
              <a:gd name="T2" fmla="*/ 0 w 194"/>
              <a:gd name="T3" fmla="*/ 2147483646 h 71"/>
              <a:gd name="T4" fmla="*/ 2147483646 w 194"/>
              <a:gd name="T5" fmla="*/ 2147483646 h 71"/>
              <a:gd name="T6" fmla="*/ 2147483646 w 194"/>
              <a:gd name="T7" fmla="*/ 2147483646 h 71"/>
              <a:gd name="T8" fmla="*/ 2147483646 w 194"/>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71">
                <a:moveTo>
                  <a:pt x="187" y="0"/>
                </a:moveTo>
                <a:lnTo>
                  <a:pt x="0" y="41"/>
                </a:lnTo>
                <a:lnTo>
                  <a:pt x="7" y="70"/>
                </a:lnTo>
                <a:lnTo>
                  <a:pt x="193" y="29"/>
                </a:lnTo>
                <a:lnTo>
                  <a:pt x="18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5" name="Freeform 93">
            <a:extLst>
              <a:ext uri="{FF2B5EF4-FFF2-40B4-BE49-F238E27FC236}">
                <a16:creationId xmlns:a16="http://schemas.microsoft.com/office/drawing/2014/main" id="{A89EA4E9-057E-48D8-14F5-9E5DCC2D08C0}"/>
              </a:ext>
            </a:extLst>
          </p:cNvPr>
          <p:cNvSpPr>
            <a:spLocks/>
          </p:cNvSpPr>
          <p:nvPr/>
        </p:nvSpPr>
        <p:spPr bwMode="auto">
          <a:xfrm>
            <a:off x="6237288" y="2068513"/>
            <a:ext cx="288925" cy="107950"/>
          </a:xfrm>
          <a:custGeom>
            <a:avLst/>
            <a:gdLst>
              <a:gd name="T0" fmla="*/ 2147483646 w 205"/>
              <a:gd name="T1" fmla="*/ 0 h 68"/>
              <a:gd name="T2" fmla="*/ 2147483646 w 205"/>
              <a:gd name="T3" fmla="*/ 2147483646 h 68"/>
              <a:gd name="T4" fmla="*/ 0 w 205"/>
              <a:gd name="T5" fmla="*/ 2147483646 h 68"/>
              <a:gd name="T6" fmla="*/ 2147483646 w 205"/>
              <a:gd name="T7" fmla="*/ 2147483646 h 68"/>
              <a:gd name="T8" fmla="*/ 2147483646 w 205"/>
              <a:gd name="T9" fmla="*/ 2147483646 h 68"/>
              <a:gd name="T10" fmla="*/ 2147483646 w 205"/>
              <a:gd name="T11" fmla="*/ 2147483646 h 68"/>
              <a:gd name="T12" fmla="*/ 2147483646 w 205"/>
              <a:gd name="T13" fmla="*/ 0 h 68"/>
              <a:gd name="T14" fmla="*/ 2147483646 w 205"/>
              <a:gd name="T15" fmla="*/ 2147483646 h 68"/>
              <a:gd name="T16" fmla="*/ 2147483646 w 205"/>
              <a:gd name="T17" fmla="*/ 2147483646 h 68"/>
              <a:gd name="T18" fmla="*/ 2147483646 w 20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68">
                <a:moveTo>
                  <a:pt x="199" y="0"/>
                </a:moveTo>
                <a:lnTo>
                  <a:pt x="197" y="1"/>
                </a:lnTo>
                <a:lnTo>
                  <a:pt x="0" y="39"/>
                </a:lnTo>
                <a:lnTo>
                  <a:pt x="6" y="67"/>
                </a:lnTo>
                <a:lnTo>
                  <a:pt x="204" y="29"/>
                </a:lnTo>
                <a:lnTo>
                  <a:pt x="203" y="30"/>
                </a:lnTo>
                <a:lnTo>
                  <a:pt x="199" y="0"/>
                </a:lnTo>
                <a:lnTo>
                  <a:pt x="198" y="1"/>
                </a:lnTo>
                <a:lnTo>
                  <a:pt x="197" y="1"/>
                </a:lnTo>
                <a:lnTo>
                  <a:pt x="19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6" name="Freeform 94">
            <a:extLst>
              <a:ext uri="{FF2B5EF4-FFF2-40B4-BE49-F238E27FC236}">
                <a16:creationId xmlns:a16="http://schemas.microsoft.com/office/drawing/2014/main" id="{118480D7-CDC4-F6F0-BC0A-F1956F2075CC}"/>
              </a:ext>
            </a:extLst>
          </p:cNvPr>
          <p:cNvSpPr>
            <a:spLocks/>
          </p:cNvSpPr>
          <p:nvPr/>
        </p:nvSpPr>
        <p:spPr bwMode="auto">
          <a:xfrm>
            <a:off x="6526213" y="2008188"/>
            <a:ext cx="325437" cy="104775"/>
          </a:xfrm>
          <a:custGeom>
            <a:avLst/>
            <a:gdLst>
              <a:gd name="T0" fmla="*/ 2147483646 w 230"/>
              <a:gd name="T1" fmla="*/ 0 h 66"/>
              <a:gd name="T2" fmla="*/ 0 w 230"/>
              <a:gd name="T3" fmla="*/ 2147483646 h 66"/>
              <a:gd name="T4" fmla="*/ 2147483646 w 230"/>
              <a:gd name="T5" fmla="*/ 2147483646 h 66"/>
              <a:gd name="T6" fmla="*/ 2147483646 w 230"/>
              <a:gd name="T7" fmla="*/ 2147483646 h 66"/>
              <a:gd name="T8" fmla="*/ 2147483646 w 230"/>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66">
                <a:moveTo>
                  <a:pt x="224" y="0"/>
                </a:moveTo>
                <a:lnTo>
                  <a:pt x="0" y="35"/>
                </a:lnTo>
                <a:lnTo>
                  <a:pt x="4" y="65"/>
                </a:lnTo>
                <a:lnTo>
                  <a:pt x="229" y="30"/>
                </a:lnTo>
                <a:lnTo>
                  <a:pt x="22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7" name="Freeform 95">
            <a:extLst>
              <a:ext uri="{FF2B5EF4-FFF2-40B4-BE49-F238E27FC236}">
                <a16:creationId xmlns:a16="http://schemas.microsoft.com/office/drawing/2014/main" id="{564B671E-F6D1-D7C5-D480-8FAF7F2050EE}"/>
              </a:ext>
            </a:extLst>
          </p:cNvPr>
          <p:cNvSpPr>
            <a:spLocks/>
          </p:cNvSpPr>
          <p:nvPr/>
        </p:nvSpPr>
        <p:spPr bwMode="auto">
          <a:xfrm>
            <a:off x="6851650" y="1962150"/>
            <a:ext cx="280988" cy="90488"/>
          </a:xfrm>
          <a:custGeom>
            <a:avLst/>
            <a:gdLst>
              <a:gd name="T0" fmla="*/ 2147483646 w 200"/>
              <a:gd name="T1" fmla="*/ 0 h 57"/>
              <a:gd name="T2" fmla="*/ 0 w 200"/>
              <a:gd name="T3" fmla="*/ 2147483646 h 57"/>
              <a:gd name="T4" fmla="*/ 2147483646 w 200"/>
              <a:gd name="T5" fmla="*/ 2147483646 h 57"/>
              <a:gd name="T6" fmla="*/ 2147483646 w 200"/>
              <a:gd name="T7" fmla="*/ 2147483646 h 57"/>
              <a:gd name="T8" fmla="*/ 2147483646 w 20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57">
                <a:moveTo>
                  <a:pt x="194" y="0"/>
                </a:moveTo>
                <a:lnTo>
                  <a:pt x="0" y="26"/>
                </a:lnTo>
                <a:lnTo>
                  <a:pt x="5" y="56"/>
                </a:lnTo>
                <a:lnTo>
                  <a:pt x="199" y="29"/>
                </a:lnTo>
                <a:lnTo>
                  <a:pt x="1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8" name="Freeform 96">
            <a:extLst>
              <a:ext uri="{FF2B5EF4-FFF2-40B4-BE49-F238E27FC236}">
                <a16:creationId xmlns:a16="http://schemas.microsoft.com/office/drawing/2014/main" id="{0C616C38-6913-267C-9ADB-F8A501B21C6D}"/>
              </a:ext>
            </a:extLst>
          </p:cNvPr>
          <p:cNvSpPr>
            <a:spLocks/>
          </p:cNvSpPr>
          <p:nvPr/>
        </p:nvSpPr>
        <p:spPr bwMode="auto">
          <a:xfrm>
            <a:off x="7132638" y="1924050"/>
            <a:ext cx="250825" cy="80963"/>
          </a:xfrm>
          <a:custGeom>
            <a:avLst/>
            <a:gdLst>
              <a:gd name="T0" fmla="*/ 2147483646 w 177"/>
              <a:gd name="T1" fmla="*/ 0 h 51"/>
              <a:gd name="T2" fmla="*/ 2147483646 w 177"/>
              <a:gd name="T3" fmla="*/ 0 h 51"/>
              <a:gd name="T4" fmla="*/ 0 w 177"/>
              <a:gd name="T5" fmla="*/ 2147483646 h 51"/>
              <a:gd name="T6" fmla="*/ 2147483646 w 177"/>
              <a:gd name="T7" fmla="*/ 2147483646 h 51"/>
              <a:gd name="T8" fmla="*/ 2147483646 w 177"/>
              <a:gd name="T9" fmla="*/ 2147483646 h 51"/>
              <a:gd name="T10" fmla="*/ 2147483646 w 177"/>
              <a:gd name="T11" fmla="*/ 2147483646 h 51"/>
              <a:gd name="T12" fmla="*/ 2147483646 w 177"/>
              <a:gd name="T13" fmla="*/ 0 h 51"/>
              <a:gd name="T14" fmla="*/ 2147483646 w 177"/>
              <a:gd name="T15" fmla="*/ 0 h 51"/>
              <a:gd name="T16" fmla="*/ 2147483646 w 17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7" h="51">
                <a:moveTo>
                  <a:pt x="172" y="0"/>
                </a:moveTo>
                <a:lnTo>
                  <a:pt x="171" y="0"/>
                </a:lnTo>
                <a:lnTo>
                  <a:pt x="0" y="21"/>
                </a:lnTo>
                <a:lnTo>
                  <a:pt x="5" y="50"/>
                </a:lnTo>
                <a:lnTo>
                  <a:pt x="176" y="29"/>
                </a:lnTo>
                <a:lnTo>
                  <a:pt x="175" y="29"/>
                </a:lnTo>
                <a:lnTo>
                  <a:pt x="172" y="0"/>
                </a:lnTo>
                <a:lnTo>
                  <a:pt x="171" y="0"/>
                </a:lnTo>
                <a:lnTo>
                  <a:pt x="17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9" name="Freeform 97">
            <a:extLst>
              <a:ext uri="{FF2B5EF4-FFF2-40B4-BE49-F238E27FC236}">
                <a16:creationId xmlns:a16="http://schemas.microsoft.com/office/drawing/2014/main" id="{45B2BCCC-35F0-8840-8641-661263455F77}"/>
              </a:ext>
            </a:extLst>
          </p:cNvPr>
          <p:cNvSpPr>
            <a:spLocks/>
          </p:cNvSpPr>
          <p:nvPr/>
        </p:nvSpPr>
        <p:spPr bwMode="auto">
          <a:xfrm>
            <a:off x="7385050" y="1900238"/>
            <a:ext cx="209550" cy="66675"/>
          </a:xfrm>
          <a:custGeom>
            <a:avLst/>
            <a:gdLst>
              <a:gd name="T0" fmla="*/ 2147483646 w 149"/>
              <a:gd name="T1" fmla="*/ 0 h 42"/>
              <a:gd name="T2" fmla="*/ 0 w 149"/>
              <a:gd name="T3" fmla="*/ 2147483646 h 42"/>
              <a:gd name="T4" fmla="*/ 2147483646 w 149"/>
              <a:gd name="T5" fmla="*/ 2147483646 h 42"/>
              <a:gd name="T6" fmla="*/ 2147483646 w 149"/>
              <a:gd name="T7" fmla="*/ 2147483646 h 42"/>
              <a:gd name="T8" fmla="*/ 2147483646 w 149"/>
              <a:gd name="T9" fmla="*/ 2147483646 h 42"/>
              <a:gd name="T10" fmla="*/ 2147483646 w 149"/>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42">
                <a:moveTo>
                  <a:pt x="145" y="0"/>
                </a:moveTo>
                <a:lnTo>
                  <a:pt x="0" y="13"/>
                </a:lnTo>
                <a:lnTo>
                  <a:pt x="3" y="41"/>
                </a:lnTo>
                <a:lnTo>
                  <a:pt x="148" y="29"/>
                </a:lnTo>
                <a:lnTo>
                  <a:pt x="147" y="29"/>
                </a:lnTo>
                <a:lnTo>
                  <a:pt x="14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0" name="Freeform 98">
            <a:extLst>
              <a:ext uri="{FF2B5EF4-FFF2-40B4-BE49-F238E27FC236}">
                <a16:creationId xmlns:a16="http://schemas.microsoft.com/office/drawing/2014/main" id="{DC16541E-2D3C-25E7-F3B6-5B054F6023F9}"/>
              </a:ext>
            </a:extLst>
          </p:cNvPr>
          <p:cNvSpPr>
            <a:spLocks/>
          </p:cNvSpPr>
          <p:nvPr/>
        </p:nvSpPr>
        <p:spPr bwMode="auto">
          <a:xfrm>
            <a:off x="7597775" y="1876425"/>
            <a:ext cx="244475" cy="68263"/>
          </a:xfrm>
          <a:custGeom>
            <a:avLst/>
            <a:gdLst>
              <a:gd name="T0" fmla="*/ 2147483646 w 174"/>
              <a:gd name="T1" fmla="*/ 0 h 43"/>
              <a:gd name="T2" fmla="*/ 2147483646 w 174"/>
              <a:gd name="T3" fmla="*/ 0 h 43"/>
              <a:gd name="T4" fmla="*/ 0 w 174"/>
              <a:gd name="T5" fmla="*/ 2147483646 h 43"/>
              <a:gd name="T6" fmla="*/ 2147483646 w 174"/>
              <a:gd name="T7" fmla="*/ 2147483646 h 43"/>
              <a:gd name="T8" fmla="*/ 2147483646 w 174"/>
              <a:gd name="T9" fmla="*/ 2147483646 h 43"/>
              <a:gd name="T10" fmla="*/ 2147483646 w 174"/>
              <a:gd name="T11" fmla="*/ 0 h 43"/>
              <a:gd name="T12" fmla="*/ 2147483646 w 174"/>
              <a:gd name="T13" fmla="*/ 0 h 43"/>
              <a:gd name="T14" fmla="*/ 2147483646 w 174"/>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43">
                <a:moveTo>
                  <a:pt x="172" y="0"/>
                </a:moveTo>
                <a:lnTo>
                  <a:pt x="171" y="0"/>
                </a:lnTo>
                <a:lnTo>
                  <a:pt x="0" y="13"/>
                </a:lnTo>
                <a:lnTo>
                  <a:pt x="2" y="42"/>
                </a:lnTo>
                <a:lnTo>
                  <a:pt x="173" y="29"/>
                </a:lnTo>
                <a:lnTo>
                  <a:pt x="172" y="0"/>
                </a:lnTo>
                <a:lnTo>
                  <a:pt x="171" y="0"/>
                </a:lnTo>
                <a:lnTo>
                  <a:pt x="17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1" name="Freeform 99">
            <a:extLst>
              <a:ext uri="{FF2B5EF4-FFF2-40B4-BE49-F238E27FC236}">
                <a16:creationId xmlns:a16="http://schemas.microsoft.com/office/drawing/2014/main" id="{2079887E-B2B1-982E-CAB5-EF1C6B61ED8A}"/>
              </a:ext>
            </a:extLst>
          </p:cNvPr>
          <p:cNvSpPr>
            <a:spLocks/>
          </p:cNvSpPr>
          <p:nvPr/>
        </p:nvSpPr>
        <p:spPr bwMode="auto">
          <a:xfrm>
            <a:off x="7848600" y="1868488"/>
            <a:ext cx="188913" cy="52387"/>
          </a:xfrm>
          <a:custGeom>
            <a:avLst/>
            <a:gdLst>
              <a:gd name="T0" fmla="*/ 2147483646 w 134"/>
              <a:gd name="T1" fmla="*/ 0 h 33"/>
              <a:gd name="T2" fmla="*/ 2147483646 w 134"/>
              <a:gd name="T3" fmla="*/ 0 h 33"/>
              <a:gd name="T4" fmla="*/ 0 w 134"/>
              <a:gd name="T5" fmla="*/ 2147483646 h 33"/>
              <a:gd name="T6" fmla="*/ 2147483646 w 134"/>
              <a:gd name="T7" fmla="*/ 2147483646 h 33"/>
              <a:gd name="T8" fmla="*/ 2147483646 w 134"/>
              <a:gd name="T9" fmla="*/ 2147483646 h 33"/>
              <a:gd name="T10" fmla="*/ 2147483646 w 134"/>
              <a:gd name="T11" fmla="*/ 2147483646 h 33"/>
              <a:gd name="T12" fmla="*/ 2147483646 w 134"/>
              <a:gd name="T13" fmla="*/ 0 h 33"/>
              <a:gd name="T14" fmla="*/ 2147483646 w 134"/>
              <a:gd name="T15" fmla="*/ 0 h 33"/>
              <a:gd name="T16" fmla="*/ 2147483646 w 13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33">
                <a:moveTo>
                  <a:pt x="133" y="0"/>
                </a:moveTo>
                <a:lnTo>
                  <a:pt x="132" y="0"/>
                </a:lnTo>
                <a:lnTo>
                  <a:pt x="0" y="4"/>
                </a:lnTo>
                <a:lnTo>
                  <a:pt x="1" y="32"/>
                </a:lnTo>
                <a:lnTo>
                  <a:pt x="133" y="27"/>
                </a:lnTo>
                <a:lnTo>
                  <a:pt x="132" y="27"/>
                </a:lnTo>
                <a:lnTo>
                  <a:pt x="133" y="0"/>
                </a:lnTo>
                <a:lnTo>
                  <a:pt x="132" y="0"/>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2" name="Freeform 100">
            <a:extLst>
              <a:ext uri="{FF2B5EF4-FFF2-40B4-BE49-F238E27FC236}">
                <a16:creationId xmlns:a16="http://schemas.microsoft.com/office/drawing/2014/main" id="{46F6BD26-7B10-2575-8655-013219B65125}"/>
              </a:ext>
            </a:extLst>
          </p:cNvPr>
          <p:cNvSpPr>
            <a:spLocks/>
          </p:cNvSpPr>
          <p:nvPr/>
        </p:nvSpPr>
        <p:spPr bwMode="auto">
          <a:xfrm>
            <a:off x="8043863" y="1868488"/>
            <a:ext cx="161925" cy="47625"/>
          </a:xfrm>
          <a:custGeom>
            <a:avLst/>
            <a:gdLst>
              <a:gd name="T0" fmla="*/ 2147483646 w 115"/>
              <a:gd name="T1" fmla="*/ 2147483646 h 30"/>
              <a:gd name="T2" fmla="*/ 2147483646 w 115"/>
              <a:gd name="T3" fmla="*/ 2147483646 h 30"/>
              <a:gd name="T4" fmla="*/ 2147483646 w 115"/>
              <a:gd name="T5" fmla="*/ 0 h 30"/>
              <a:gd name="T6" fmla="*/ 0 w 115"/>
              <a:gd name="T7" fmla="*/ 2147483646 h 30"/>
              <a:gd name="T8" fmla="*/ 2147483646 w 115"/>
              <a:gd name="T9" fmla="*/ 2147483646 h 30"/>
              <a:gd name="T10" fmla="*/ 2147483646 w 115"/>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30">
                <a:moveTo>
                  <a:pt x="113" y="16"/>
                </a:moveTo>
                <a:lnTo>
                  <a:pt x="114" y="2"/>
                </a:lnTo>
                <a:lnTo>
                  <a:pt x="1" y="0"/>
                </a:lnTo>
                <a:lnTo>
                  <a:pt x="0" y="27"/>
                </a:lnTo>
                <a:lnTo>
                  <a:pt x="112" y="29"/>
                </a:lnTo>
                <a:lnTo>
                  <a:pt x="113" y="16"/>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3" name="Freeform 101">
            <a:extLst>
              <a:ext uri="{FF2B5EF4-FFF2-40B4-BE49-F238E27FC236}">
                <a16:creationId xmlns:a16="http://schemas.microsoft.com/office/drawing/2014/main" id="{A3B662D3-7F39-680E-B835-7BF2C5AE16FC}"/>
              </a:ext>
            </a:extLst>
          </p:cNvPr>
          <p:cNvSpPr>
            <a:spLocks/>
          </p:cNvSpPr>
          <p:nvPr/>
        </p:nvSpPr>
        <p:spPr bwMode="auto">
          <a:xfrm>
            <a:off x="1058863" y="4875213"/>
            <a:ext cx="223837" cy="49212"/>
          </a:xfrm>
          <a:custGeom>
            <a:avLst/>
            <a:gdLst>
              <a:gd name="T0" fmla="*/ 2147483646 w 159"/>
              <a:gd name="T1" fmla="*/ 0 h 31"/>
              <a:gd name="T2" fmla="*/ 0 w 159"/>
              <a:gd name="T3" fmla="*/ 2147483646 h 31"/>
              <a:gd name="T4" fmla="*/ 2147483646 w 159"/>
              <a:gd name="T5" fmla="*/ 2147483646 h 31"/>
              <a:gd name="T6" fmla="*/ 2147483646 w 159"/>
              <a:gd name="T7" fmla="*/ 2147483646 h 31"/>
              <a:gd name="T8" fmla="*/ 2147483646 w 159"/>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31">
                <a:moveTo>
                  <a:pt x="157" y="0"/>
                </a:moveTo>
                <a:lnTo>
                  <a:pt x="0" y="3"/>
                </a:lnTo>
                <a:lnTo>
                  <a:pt x="2" y="30"/>
                </a:lnTo>
                <a:lnTo>
                  <a:pt x="158" y="27"/>
                </a:lnTo>
                <a:lnTo>
                  <a:pt x="15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4" name="Freeform 102">
            <a:extLst>
              <a:ext uri="{FF2B5EF4-FFF2-40B4-BE49-F238E27FC236}">
                <a16:creationId xmlns:a16="http://schemas.microsoft.com/office/drawing/2014/main" id="{E0D68186-4371-A5DB-291D-35714FF98E8E}"/>
              </a:ext>
            </a:extLst>
          </p:cNvPr>
          <p:cNvSpPr>
            <a:spLocks/>
          </p:cNvSpPr>
          <p:nvPr/>
        </p:nvSpPr>
        <p:spPr bwMode="auto">
          <a:xfrm>
            <a:off x="1289050" y="4870450"/>
            <a:ext cx="169863" cy="47625"/>
          </a:xfrm>
          <a:custGeom>
            <a:avLst/>
            <a:gdLst>
              <a:gd name="T0" fmla="*/ 2147483646 w 121"/>
              <a:gd name="T1" fmla="*/ 0 h 30"/>
              <a:gd name="T2" fmla="*/ 2147483646 w 121"/>
              <a:gd name="T3" fmla="*/ 0 h 30"/>
              <a:gd name="T4" fmla="*/ 0 w 121"/>
              <a:gd name="T5" fmla="*/ 2147483646 h 30"/>
              <a:gd name="T6" fmla="*/ 2147483646 w 121"/>
              <a:gd name="T7" fmla="*/ 2147483646 h 30"/>
              <a:gd name="T8" fmla="*/ 2147483646 w 121"/>
              <a:gd name="T9" fmla="*/ 2147483646 h 30"/>
              <a:gd name="T10" fmla="*/ 2147483646 w 121"/>
              <a:gd name="T11" fmla="*/ 2147483646 h 30"/>
              <a:gd name="T12" fmla="*/ 2147483646 w 121"/>
              <a:gd name="T13" fmla="*/ 2147483646 h 30"/>
              <a:gd name="T14" fmla="*/ 2147483646 w 121"/>
              <a:gd name="T15" fmla="*/ 2147483646 h 30"/>
              <a:gd name="T16" fmla="*/ 2147483646 w 121"/>
              <a:gd name="T17" fmla="*/ 2147483646 h 30"/>
              <a:gd name="T18" fmla="*/ 2147483646 w 121"/>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30">
                <a:moveTo>
                  <a:pt x="115" y="0"/>
                </a:moveTo>
                <a:lnTo>
                  <a:pt x="117" y="0"/>
                </a:lnTo>
                <a:lnTo>
                  <a:pt x="0" y="2"/>
                </a:lnTo>
                <a:lnTo>
                  <a:pt x="1" y="29"/>
                </a:lnTo>
                <a:lnTo>
                  <a:pt x="118" y="27"/>
                </a:lnTo>
                <a:lnTo>
                  <a:pt x="120" y="27"/>
                </a:lnTo>
                <a:lnTo>
                  <a:pt x="118" y="27"/>
                </a:lnTo>
                <a:lnTo>
                  <a:pt x="119" y="27"/>
                </a:lnTo>
                <a:lnTo>
                  <a:pt x="120" y="27"/>
                </a:lnTo>
                <a:lnTo>
                  <a:pt x="115"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5" name="Freeform 103">
            <a:extLst>
              <a:ext uri="{FF2B5EF4-FFF2-40B4-BE49-F238E27FC236}">
                <a16:creationId xmlns:a16="http://schemas.microsoft.com/office/drawing/2014/main" id="{99530A53-E579-4212-71CD-0ECF5AD0CA76}"/>
              </a:ext>
            </a:extLst>
          </p:cNvPr>
          <p:cNvSpPr>
            <a:spLocks/>
          </p:cNvSpPr>
          <p:nvPr/>
        </p:nvSpPr>
        <p:spPr bwMode="auto">
          <a:xfrm>
            <a:off x="1458913" y="4838700"/>
            <a:ext cx="193675" cy="74613"/>
          </a:xfrm>
          <a:custGeom>
            <a:avLst/>
            <a:gdLst>
              <a:gd name="T0" fmla="*/ 2147483646 w 137"/>
              <a:gd name="T1" fmla="*/ 2147483646 h 47"/>
              <a:gd name="T2" fmla="*/ 2147483646 w 137"/>
              <a:gd name="T3" fmla="*/ 0 h 47"/>
              <a:gd name="T4" fmla="*/ 0 w 137"/>
              <a:gd name="T5" fmla="*/ 2147483646 h 47"/>
              <a:gd name="T6" fmla="*/ 2147483646 w 137"/>
              <a:gd name="T7" fmla="*/ 2147483646 h 47"/>
              <a:gd name="T8" fmla="*/ 2147483646 w 137"/>
              <a:gd name="T9" fmla="*/ 2147483646 h 47"/>
              <a:gd name="T10" fmla="*/ 2147483646 w 137"/>
              <a:gd name="T11" fmla="*/ 2147483646 h 47"/>
              <a:gd name="T12" fmla="*/ 2147483646 w 137"/>
              <a:gd name="T13" fmla="*/ 2147483646 h 47"/>
              <a:gd name="T14" fmla="*/ 2147483646 w 137"/>
              <a:gd name="T15" fmla="*/ 2147483646 h 47"/>
              <a:gd name="T16" fmla="*/ 2147483646 w 137"/>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7">
                <a:moveTo>
                  <a:pt x="129" y="1"/>
                </a:moveTo>
                <a:lnTo>
                  <a:pt x="130" y="0"/>
                </a:lnTo>
                <a:lnTo>
                  <a:pt x="0" y="18"/>
                </a:lnTo>
                <a:lnTo>
                  <a:pt x="5" y="46"/>
                </a:lnTo>
                <a:lnTo>
                  <a:pt x="135" y="28"/>
                </a:lnTo>
                <a:lnTo>
                  <a:pt x="136" y="28"/>
                </a:lnTo>
                <a:lnTo>
                  <a:pt x="135" y="28"/>
                </a:lnTo>
                <a:lnTo>
                  <a:pt x="136" y="28"/>
                </a:lnTo>
                <a:lnTo>
                  <a:pt x="129"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6" name="Freeform 104">
            <a:extLst>
              <a:ext uri="{FF2B5EF4-FFF2-40B4-BE49-F238E27FC236}">
                <a16:creationId xmlns:a16="http://schemas.microsoft.com/office/drawing/2014/main" id="{B6C9FE13-3F9D-47C3-2448-F65CBDB9F2B4}"/>
              </a:ext>
            </a:extLst>
          </p:cNvPr>
          <p:cNvSpPr>
            <a:spLocks/>
          </p:cNvSpPr>
          <p:nvPr/>
        </p:nvSpPr>
        <p:spPr bwMode="auto">
          <a:xfrm>
            <a:off x="1649413" y="4792663"/>
            <a:ext cx="188912" cy="88900"/>
          </a:xfrm>
          <a:custGeom>
            <a:avLst/>
            <a:gdLst>
              <a:gd name="T0" fmla="*/ 2147483646 w 134"/>
              <a:gd name="T1" fmla="*/ 0 h 56"/>
              <a:gd name="T2" fmla="*/ 2147483646 w 134"/>
              <a:gd name="T3" fmla="*/ 0 h 56"/>
              <a:gd name="T4" fmla="*/ 0 w 134"/>
              <a:gd name="T5" fmla="*/ 2147483646 h 56"/>
              <a:gd name="T6" fmla="*/ 2147483646 w 134"/>
              <a:gd name="T7" fmla="*/ 2147483646 h 56"/>
              <a:gd name="T8" fmla="*/ 2147483646 w 134"/>
              <a:gd name="T9" fmla="*/ 2147483646 h 56"/>
              <a:gd name="T10" fmla="*/ 2147483646 w 134"/>
              <a:gd name="T11" fmla="*/ 2147483646 h 56"/>
              <a:gd name="T12" fmla="*/ 2147483646 w 134"/>
              <a:gd name="T13" fmla="*/ 2147483646 h 56"/>
              <a:gd name="T14" fmla="*/ 2147483646 w 134"/>
              <a:gd name="T15" fmla="*/ 2147483646 h 56"/>
              <a:gd name="T16" fmla="*/ 2147483646 w 134"/>
              <a:gd name="T17" fmla="*/ 2147483646 h 56"/>
              <a:gd name="T18" fmla="*/ 2147483646 w 134"/>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56">
                <a:moveTo>
                  <a:pt x="123" y="0"/>
                </a:moveTo>
                <a:lnTo>
                  <a:pt x="124" y="0"/>
                </a:lnTo>
                <a:lnTo>
                  <a:pt x="0" y="27"/>
                </a:lnTo>
                <a:lnTo>
                  <a:pt x="7" y="55"/>
                </a:lnTo>
                <a:lnTo>
                  <a:pt x="131" y="28"/>
                </a:lnTo>
                <a:lnTo>
                  <a:pt x="133" y="28"/>
                </a:lnTo>
                <a:lnTo>
                  <a:pt x="131" y="28"/>
                </a:lnTo>
                <a:lnTo>
                  <a:pt x="132" y="28"/>
                </a:lnTo>
                <a:lnTo>
                  <a:pt x="133" y="28"/>
                </a:lnTo>
                <a:lnTo>
                  <a:pt x="12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7" name="Freeform 105">
            <a:extLst>
              <a:ext uri="{FF2B5EF4-FFF2-40B4-BE49-F238E27FC236}">
                <a16:creationId xmlns:a16="http://schemas.microsoft.com/office/drawing/2014/main" id="{16172335-0D88-514E-EAE8-3B5253EC4743}"/>
              </a:ext>
            </a:extLst>
          </p:cNvPr>
          <p:cNvSpPr>
            <a:spLocks/>
          </p:cNvSpPr>
          <p:nvPr/>
        </p:nvSpPr>
        <p:spPr bwMode="auto">
          <a:xfrm>
            <a:off x="1831975" y="4735513"/>
            <a:ext cx="168275" cy="98425"/>
          </a:xfrm>
          <a:custGeom>
            <a:avLst/>
            <a:gdLst>
              <a:gd name="T0" fmla="*/ 2147483646 w 119"/>
              <a:gd name="T1" fmla="*/ 2147483646 h 62"/>
              <a:gd name="T2" fmla="*/ 2147483646 w 119"/>
              <a:gd name="T3" fmla="*/ 0 h 62"/>
              <a:gd name="T4" fmla="*/ 0 w 119"/>
              <a:gd name="T5" fmla="*/ 2147483646 h 62"/>
              <a:gd name="T6" fmla="*/ 2147483646 w 119"/>
              <a:gd name="T7" fmla="*/ 2147483646 h 62"/>
              <a:gd name="T8" fmla="*/ 2147483646 w 119"/>
              <a:gd name="T9" fmla="*/ 2147483646 h 62"/>
              <a:gd name="T10" fmla="*/ 2147483646 w 119"/>
              <a:gd name="T11" fmla="*/ 2147483646 h 62"/>
              <a:gd name="T12" fmla="*/ 2147483646 w 119"/>
              <a:gd name="T13" fmla="*/ 2147483646 h 62"/>
              <a:gd name="T14" fmla="*/ 2147483646 w 119"/>
              <a:gd name="T15" fmla="*/ 2147483646 h 62"/>
              <a:gd name="T16" fmla="*/ 2147483646 w 119"/>
              <a:gd name="T17" fmla="*/ 2147483646 h 62"/>
              <a:gd name="T18" fmla="*/ 2147483646 w 119"/>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62">
                <a:moveTo>
                  <a:pt x="105" y="1"/>
                </a:moveTo>
                <a:lnTo>
                  <a:pt x="107" y="0"/>
                </a:lnTo>
                <a:lnTo>
                  <a:pt x="0" y="33"/>
                </a:lnTo>
                <a:lnTo>
                  <a:pt x="10" y="61"/>
                </a:lnTo>
                <a:lnTo>
                  <a:pt x="116" y="28"/>
                </a:lnTo>
                <a:lnTo>
                  <a:pt x="118" y="27"/>
                </a:lnTo>
                <a:lnTo>
                  <a:pt x="116" y="28"/>
                </a:lnTo>
                <a:lnTo>
                  <a:pt x="117" y="27"/>
                </a:lnTo>
                <a:lnTo>
                  <a:pt x="118" y="27"/>
                </a:lnTo>
                <a:lnTo>
                  <a:pt x="105"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8" name="Freeform 106">
            <a:extLst>
              <a:ext uri="{FF2B5EF4-FFF2-40B4-BE49-F238E27FC236}">
                <a16:creationId xmlns:a16="http://schemas.microsoft.com/office/drawing/2014/main" id="{EEFD4A9C-3CBD-507F-9BCC-53FFACE3FBB2}"/>
              </a:ext>
            </a:extLst>
          </p:cNvPr>
          <p:cNvSpPr>
            <a:spLocks/>
          </p:cNvSpPr>
          <p:nvPr/>
        </p:nvSpPr>
        <p:spPr bwMode="auto">
          <a:xfrm>
            <a:off x="1987550" y="4662488"/>
            <a:ext cx="152400" cy="112712"/>
          </a:xfrm>
          <a:custGeom>
            <a:avLst/>
            <a:gdLst>
              <a:gd name="T0" fmla="*/ 2147483646 w 109"/>
              <a:gd name="T1" fmla="*/ 0 h 71"/>
              <a:gd name="T2" fmla="*/ 2147483646 w 109"/>
              <a:gd name="T3" fmla="*/ 0 h 71"/>
              <a:gd name="T4" fmla="*/ 0 w 109"/>
              <a:gd name="T5" fmla="*/ 2147483646 h 71"/>
              <a:gd name="T6" fmla="*/ 2147483646 w 109"/>
              <a:gd name="T7" fmla="*/ 2147483646 h 71"/>
              <a:gd name="T8" fmla="*/ 2147483646 w 109"/>
              <a:gd name="T9" fmla="*/ 2147483646 h 71"/>
              <a:gd name="T10" fmla="*/ 2147483646 w 109"/>
              <a:gd name="T11" fmla="*/ 2147483646 h 71"/>
              <a:gd name="T12" fmla="*/ 2147483646 w 109"/>
              <a:gd name="T13" fmla="*/ 0 h 71"/>
              <a:gd name="T14" fmla="*/ 2147483646 w 109"/>
              <a:gd name="T15" fmla="*/ 0 h 71"/>
              <a:gd name="T16" fmla="*/ 2147483646 w 10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71">
                <a:moveTo>
                  <a:pt x="96" y="0"/>
                </a:moveTo>
                <a:lnTo>
                  <a:pt x="95" y="0"/>
                </a:lnTo>
                <a:lnTo>
                  <a:pt x="0" y="43"/>
                </a:lnTo>
                <a:lnTo>
                  <a:pt x="13" y="70"/>
                </a:lnTo>
                <a:lnTo>
                  <a:pt x="108" y="27"/>
                </a:lnTo>
                <a:lnTo>
                  <a:pt x="107" y="28"/>
                </a:lnTo>
                <a:lnTo>
                  <a:pt x="96" y="0"/>
                </a:lnTo>
                <a:lnTo>
                  <a:pt x="95" y="0"/>
                </a:lnTo>
                <a:lnTo>
                  <a:pt x="9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9" name="Freeform 107">
            <a:extLst>
              <a:ext uri="{FF2B5EF4-FFF2-40B4-BE49-F238E27FC236}">
                <a16:creationId xmlns:a16="http://schemas.microsoft.com/office/drawing/2014/main" id="{1E196A8E-EFFB-BF23-9FF8-7B65A5D3481E}"/>
              </a:ext>
            </a:extLst>
          </p:cNvPr>
          <p:cNvSpPr>
            <a:spLocks/>
          </p:cNvSpPr>
          <p:nvPr/>
        </p:nvSpPr>
        <p:spPr bwMode="auto">
          <a:xfrm>
            <a:off x="2128838" y="4594225"/>
            <a:ext cx="163512" cy="107950"/>
          </a:xfrm>
          <a:custGeom>
            <a:avLst/>
            <a:gdLst>
              <a:gd name="T0" fmla="*/ 2147483646 w 116"/>
              <a:gd name="T1" fmla="*/ 0 h 68"/>
              <a:gd name="T2" fmla="*/ 2147483646 w 116"/>
              <a:gd name="T3" fmla="*/ 2147483646 h 68"/>
              <a:gd name="T4" fmla="*/ 0 w 116"/>
              <a:gd name="T5" fmla="*/ 2147483646 h 68"/>
              <a:gd name="T6" fmla="*/ 2147483646 w 116"/>
              <a:gd name="T7" fmla="*/ 2147483646 h 68"/>
              <a:gd name="T8" fmla="*/ 2147483646 w 116"/>
              <a:gd name="T9" fmla="*/ 2147483646 h 68"/>
              <a:gd name="T10" fmla="*/ 2147483646 w 116"/>
              <a:gd name="T11" fmla="*/ 2147483646 h 68"/>
              <a:gd name="T12" fmla="*/ 2147483646 w 116"/>
              <a:gd name="T13" fmla="*/ 0 h 68"/>
              <a:gd name="T14" fmla="*/ 2147483646 w 116"/>
              <a:gd name="T15" fmla="*/ 2147483646 h 68"/>
              <a:gd name="T16" fmla="*/ 2147483646 w 116"/>
              <a:gd name="T17" fmla="*/ 2147483646 h 68"/>
              <a:gd name="T18" fmla="*/ 2147483646 w 11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68">
                <a:moveTo>
                  <a:pt x="107" y="0"/>
                </a:moveTo>
                <a:lnTo>
                  <a:pt x="105" y="1"/>
                </a:lnTo>
                <a:lnTo>
                  <a:pt x="0" y="39"/>
                </a:lnTo>
                <a:lnTo>
                  <a:pt x="11" y="67"/>
                </a:lnTo>
                <a:lnTo>
                  <a:pt x="115" y="28"/>
                </a:lnTo>
                <a:lnTo>
                  <a:pt x="112" y="29"/>
                </a:lnTo>
                <a:lnTo>
                  <a:pt x="107" y="0"/>
                </a:lnTo>
                <a:lnTo>
                  <a:pt x="106" y="1"/>
                </a:lnTo>
                <a:lnTo>
                  <a:pt x="105" y="1"/>
                </a:lnTo>
                <a:lnTo>
                  <a:pt x="10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0" name="Freeform 108">
            <a:extLst>
              <a:ext uri="{FF2B5EF4-FFF2-40B4-BE49-F238E27FC236}">
                <a16:creationId xmlns:a16="http://schemas.microsoft.com/office/drawing/2014/main" id="{D08965D4-432C-9CE0-DE85-6A7874CA7DD4}"/>
              </a:ext>
            </a:extLst>
          </p:cNvPr>
          <p:cNvSpPr>
            <a:spLocks/>
          </p:cNvSpPr>
          <p:nvPr/>
        </p:nvSpPr>
        <p:spPr bwMode="auto">
          <a:xfrm>
            <a:off x="2289175" y="4565650"/>
            <a:ext cx="169863" cy="71438"/>
          </a:xfrm>
          <a:custGeom>
            <a:avLst/>
            <a:gdLst>
              <a:gd name="T0" fmla="*/ 2147483646 w 121"/>
              <a:gd name="T1" fmla="*/ 0 h 45"/>
              <a:gd name="T2" fmla="*/ 2147483646 w 121"/>
              <a:gd name="T3" fmla="*/ 0 h 45"/>
              <a:gd name="T4" fmla="*/ 0 w 121"/>
              <a:gd name="T5" fmla="*/ 2147483646 h 45"/>
              <a:gd name="T6" fmla="*/ 2147483646 w 121"/>
              <a:gd name="T7" fmla="*/ 2147483646 h 45"/>
              <a:gd name="T8" fmla="*/ 2147483646 w 121"/>
              <a:gd name="T9" fmla="*/ 2147483646 h 45"/>
              <a:gd name="T10" fmla="*/ 2147483646 w 121"/>
              <a:gd name="T11" fmla="*/ 2147483646 h 45"/>
              <a:gd name="T12" fmla="*/ 2147483646 w 121"/>
              <a:gd name="T13" fmla="*/ 0 h 45"/>
              <a:gd name="T14" fmla="*/ 2147483646 w 121"/>
              <a:gd name="T15" fmla="*/ 0 h 45"/>
              <a:gd name="T16" fmla="*/ 2147483646 w 121"/>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45">
                <a:moveTo>
                  <a:pt x="116" y="0"/>
                </a:moveTo>
                <a:lnTo>
                  <a:pt x="115" y="0"/>
                </a:lnTo>
                <a:lnTo>
                  <a:pt x="0" y="16"/>
                </a:lnTo>
                <a:lnTo>
                  <a:pt x="5" y="44"/>
                </a:lnTo>
                <a:lnTo>
                  <a:pt x="120" y="29"/>
                </a:lnTo>
                <a:lnTo>
                  <a:pt x="119" y="29"/>
                </a:lnTo>
                <a:lnTo>
                  <a:pt x="116" y="0"/>
                </a:lnTo>
                <a:lnTo>
                  <a:pt x="115" y="0"/>
                </a:lnTo>
                <a:lnTo>
                  <a:pt x="11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1" name="Freeform 109">
            <a:extLst>
              <a:ext uri="{FF2B5EF4-FFF2-40B4-BE49-F238E27FC236}">
                <a16:creationId xmlns:a16="http://schemas.microsoft.com/office/drawing/2014/main" id="{F9C53B78-70F3-5F6F-2F7C-8957951C941A}"/>
              </a:ext>
            </a:extLst>
          </p:cNvPr>
          <p:cNvSpPr>
            <a:spLocks/>
          </p:cNvSpPr>
          <p:nvPr/>
        </p:nvSpPr>
        <p:spPr bwMode="auto">
          <a:xfrm>
            <a:off x="2460625" y="4552950"/>
            <a:ext cx="153988" cy="57150"/>
          </a:xfrm>
          <a:custGeom>
            <a:avLst/>
            <a:gdLst>
              <a:gd name="T0" fmla="*/ 2147483646 w 109"/>
              <a:gd name="T1" fmla="*/ 0 h 36"/>
              <a:gd name="T2" fmla="*/ 2147483646 w 109"/>
              <a:gd name="T3" fmla="*/ 0 h 36"/>
              <a:gd name="T4" fmla="*/ 0 w 109"/>
              <a:gd name="T5" fmla="*/ 2147483646 h 36"/>
              <a:gd name="T6" fmla="*/ 2147483646 w 109"/>
              <a:gd name="T7" fmla="*/ 2147483646 h 36"/>
              <a:gd name="T8" fmla="*/ 2147483646 w 109"/>
              <a:gd name="T9" fmla="*/ 2147483646 h 36"/>
              <a:gd name="T10" fmla="*/ 2147483646 w 109"/>
              <a:gd name="T11" fmla="*/ 2147483646 h 36"/>
              <a:gd name="T12" fmla="*/ 2147483646 w 109"/>
              <a:gd name="T13" fmla="*/ 0 h 36"/>
              <a:gd name="T14" fmla="*/ 2147483646 w 109"/>
              <a:gd name="T15" fmla="*/ 0 h 36"/>
              <a:gd name="T16" fmla="*/ 2147483646 w 109"/>
              <a:gd name="T17" fmla="*/ 0 h 36"/>
              <a:gd name="T18" fmla="*/ 2147483646 w 10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6">
                <a:moveTo>
                  <a:pt x="108" y="0"/>
                </a:moveTo>
                <a:lnTo>
                  <a:pt x="106" y="0"/>
                </a:lnTo>
                <a:lnTo>
                  <a:pt x="0" y="7"/>
                </a:lnTo>
                <a:lnTo>
                  <a:pt x="3" y="35"/>
                </a:lnTo>
                <a:lnTo>
                  <a:pt x="108" y="27"/>
                </a:lnTo>
                <a:lnTo>
                  <a:pt x="107" y="27"/>
                </a:lnTo>
                <a:lnTo>
                  <a:pt x="108" y="0"/>
                </a:lnTo>
                <a:lnTo>
                  <a:pt x="107" y="0"/>
                </a:lnTo>
                <a:lnTo>
                  <a:pt x="106" y="0"/>
                </a:lnTo>
                <a:lnTo>
                  <a:pt x="10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2" name="Freeform 110">
            <a:extLst>
              <a:ext uri="{FF2B5EF4-FFF2-40B4-BE49-F238E27FC236}">
                <a16:creationId xmlns:a16="http://schemas.microsoft.com/office/drawing/2014/main" id="{58208748-8CE3-F669-B7CB-D85899A26145}"/>
              </a:ext>
            </a:extLst>
          </p:cNvPr>
          <p:cNvSpPr>
            <a:spLocks/>
          </p:cNvSpPr>
          <p:nvPr/>
        </p:nvSpPr>
        <p:spPr bwMode="auto">
          <a:xfrm>
            <a:off x="2620963" y="4552950"/>
            <a:ext cx="152400" cy="52388"/>
          </a:xfrm>
          <a:custGeom>
            <a:avLst/>
            <a:gdLst>
              <a:gd name="T0" fmla="*/ 2147483646 w 108"/>
              <a:gd name="T1" fmla="*/ 2147483646 h 33"/>
              <a:gd name="T2" fmla="*/ 2147483646 w 108"/>
              <a:gd name="T3" fmla="*/ 2147483646 h 33"/>
              <a:gd name="T4" fmla="*/ 2147483646 w 108"/>
              <a:gd name="T5" fmla="*/ 0 h 33"/>
              <a:gd name="T6" fmla="*/ 0 w 108"/>
              <a:gd name="T7" fmla="*/ 2147483646 h 33"/>
              <a:gd name="T8" fmla="*/ 2147483646 w 108"/>
              <a:gd name="T9" fmla="*/ 2147483646 h 33"/>
              <a:gd name="T10" fmla="*/ 2147483646 w 108"/>
              <a:gd name="T11" fmla="*/ 2147483646 h 33"/>
              <a:gd name="T12" fmla="*/ 2147483646 w 108"/>
              <a:gd name="T13" fmla="*/ 2147483646 h 33"/>
              <a:gd name="T14" fmla="*/ 2147483646 w 108"/>
              <a:gd name="T15" fmla="*/ 2147483646 h 33"/>
              <a:gd name="T16" fmla="*/ 2147483646 w 108"/>
              <a:gd name="T17" fmla="*/ 2147483646 h 33"/>
              <a:gd name="T18" fmla="*/ 2147483646 w 108"/>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33">
                <a:moveTo>
                  <a:pt x="107" y="4"/>
                </a:moveTo>
                <a:lnTo>
                  <a:pt x="104" y="4"/>
                </a:lnTo>
                <a:lnTo>
                  <a:pt x="1" y="0"/>
                </a:lnTo>
                <a:lnTo>
                  <a:pt x="0" y="27"/>
                </a:lnTo>
                <a:lnTo>
                  <a:pt x="103" y="32"/>
                </a:lnTo>
                <a:lnTo>
                  <a:pt x="101" y="32"/>
                </a:lnTo>
                <a:lnTo>
                  <a:pt x="107" y="4"/>
                </a:lnTo>
                <a:lnTo>
                  <a:pt x="105" y="4"/>
                </a:lnTo>
                <a:lnTo>
                  <a:pt x="104" y="4"/>
                </a:lnTo>
                <a:lnTo>
                  <a:pt x="107"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3" name="Freeform 111">
            <a:extLst>
              <a:ext uri="{FF2B5EF4-FFF2-40B4-BE49-F238E27FC236}">
                <a16:creationId xmlns:a16="http://schemas.microsoft.com/office/drawing/2014/main" id="{FFCA025E-CEBC-726F-5652-C36E62CCC07C}"/>
              </a:ext>
            </a:extLst>
          </p:cNvPr>
          <p:cNvSpPr>
            <a:spLocks/>
          </p:cNvSpPr>
          <p:nvPr/>
        </p:nvSpPr>
        <p:spPr bwMode="auto">
          <a:xfrm>
            <a:off x="2771775" y="4560888"/>
            <a:ext cx="173038" cy="76200"/>
          </a:xfrm>
          <a:custGeom>
            <a:avLst/>
            <a:gdLst>
              <a:gd name="T0" fmla="*/ 2147483646 w 123"/>
              <a:gd name="T1" fmla="*/ 2147483646 h 48"/>
              <a:gd name="T2" fmla="*/ 2147483646 w 123"/>
              <a:gd name="T3" fmla="*/ 2147483646 h 48"/>
              <a:gd name="T4" fmla="*/ 2147483646 w 123"/>
              <a:gd name="T5" fmla="*/ 0 h 48"/>
              <a:gd name="T6" fmla="*/ 0 w 123"/>
              <a:gd name="T7" fmla="*/ 2147483646 h 48"/>
              <a:gd name="T8" fmla="*/ 2147483646 w 123"/>
              <a:gd name="T9" fmla="*/ 2147483646 h 48"/>
              <a:gd name="T10" fmla="*/ 2147483646 w 123"/>
              <a:gd name="T11" fmla="*/ 2147483646 h 48"/>
              <a:gd name="T12" fmla="*/ 2147483646 w 123"/>
              <a:gd name="T13" fmla="*/ 2147483646 h 48"/>
              <a:gd name="T14" fmla="*/ 2147483646 w 123"/>
              <a:gd name="T15" fmla="*/ 2147483646 h 48"/>
              <a:gd name="T16" fmla="*/ 2147483646 w 123"/>
              <a:gd name="T17" fmla="*/ 2147483646 h 48"/>
              <a:gd name="T18" fmla="*/ 2147483646 w 123"/>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48">
                <a:moveTo>
                  <a:pt x="122" y="20"/>
                </a:moveTo>
                <a:lnTo>
                  <a:pt x="121" y="19"/>
                </a:lnTo>
                <a:lnTo>
                  <a:pt x="6" y="0"/>
                </a:lnTo>
                <a:lnTo>
                  <a:pt x="0" y="29"/>
                </a:lnTo>
                <a:lnTo>
                  <a:pt x="115" y="47"/>
                </a:lnTo>
                <a:lnTo>
                  <a:pt x="114" y="47"/>
                </a:lnTo>
                <a:lnTo>
                  <a:pt x="122" y="20"/>
                </a:lnTo>
                <a:lnTo>
                  <a:pt x="121" y="20"/>
                </a:lnTo>
                <a:lnTo>
                  <a:pt x="121" y="19"/>
                </a:lnTo>
                <a:lnTo>
                  <a:pt x="122" y="2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4" name="Freeform 112">
            <a:extLst>
              <a:ext uri="{FF2B5EF4-FFF2-40B4-BE49-F238E27FC236}">
                <a16:creationId xmlns:a16="http://schemas.microsoft.com/office/drawing/2014/main" id="{F1D095FB-6C7C-BA29-4D3C-A4D47CF907F1}"/>
              </a:ext>
            </a:extLst>
          </p:cNvPr>
          <p:cNvSpPr>
            <a:spLocks/>
          </p:cNvSpPr>
          <p:nvPr/>
        </p:nvSpPr>
        <p:spPr bwMode="auto">
          <a:xfrm>
            <a:off x="2940050" y="4595813"/>
            <a:ext cx="158750" cy="88900"/>
          </a:xfrm>
          <a:custGeom>
            <a:avLst/>
            <a:gdLst>
              <a:gd name="T0" fmla="*/ 2147483646 w 112"/>
              <a:gd name="T1" fmla="*/ 2147483646 h 56"/>
              <a:gd name="T2" fmla="*/ 2147483646 w 112"/>
              <a:gd name="T3" fmla="*/ 2147483646 h 56"/>
              <a:gd name="T4" fmla="*/ 2147483646 w 112"/>
              <a:gd name="T5" fmla="*/ 0 h 56"/>
              <a:gd name="T6" fmla="*/ 0 w 112"/>
              <a:gd name="T7" fmla="*/ 2147483646 h 56"/>
              <a:gd name="T8" fmla="*/ 2147483646 w 112"/>
              <a:gd name="T9" fmla="*/ 2147483646 h 56"/>
              <a:gd name="T10" fmla="*/ 2147483646 w 112"/>
              <a:gd name="T11" fmla="*/ 2147483646 h 56"/>
              <a:gd name="T12" fmla="*/ 2147483646 w 112"/>
              <a:gd name="T13" fmla="*/ 2147483646 h 56"/>
              <a:gd name="T14" fmla="*/ 2147483646 w 112"/>
              <a:gd name="T15" fmla="*/ 2147483646 h 56"/>
              <a:gd name="T16" fmla="*/ 2147483646 w 112"/>
              <a:gd name="T17" fmla="*/ 2147483646 h 56"/>
              <a:gd name="T18" fmla="*/ 2147483646 w 112"/>
              <a:gd name="T19" fmla="*/ 214748364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56">
                <a:moveTo>
                  <a:pt x="109" y="26"/>
                </a:moveTo>
                <a:lnTo>
                  <a:pt x="111" y="26"/>
                </a:lnTo>
                <a:lnTo>
                  <a:pt x="8" y="0"/>
                </a:lnTo>
                <a:lnTo>
                  <a:pt x="0" y="28"/>
                </a:lnTo>
                <a:lnTo>
                  <a:pt x="103" y="54"/>
                </a:lnTo>
                <a:lnTo>
                  <a:pt x="105" y="55"/>
                </a:lnTo>
                <a:lnTo>
                  <a:pt x="103" y="54"/>
                </a:lnTo>
                <a:lnTo>
                  <a:pt x="104" y="54"/>
                </a:lnTo>
                <a:lnTo>
                  <a:pt x="105" y="55"/>
                </a:lnTo>
                <a:lnTo>
                  <a:pt x="109" y="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5" name="Freeform 113">
            <a:extLst>
              <a:ext uri="{FF2B5EF4-FFF2-40B4-BE49-F238E27FC236}">
                <a16:creationId xmlns:a16="http://schemas.microsoft.com/office/drawing/2014/main" id="{6123F604-CBFF-8C6F-B5EB-F094E04F1A9E}"/>
              </a:ext>
            </a:extLst>
          </p:cNvPr>
          <p:cNvSpPr>
            <a:spLocks/>
          </p:cNvSpPr>
          <p:nvPr/>
        </p:nvSpPr>
        <p:spPr bwMode="auto">
          <a:xfrm>
            <a:off x="3097213" y="4641850"/>
            <a:ext cx="133350" cy="66675"/>
          </a:xfrm>
          <a:custGeom>
            <a:avLst/>
            <a:gdLst>
              <a:gd name="T0" fmla="*/ 2147483646 w 94"/>
              <a:gd name="T1" fmla="*/ 2147483646 h 42"/>
              <a:gd name="T2" fmla="*/ 2147483646 w 94"/>
              <a:gd name="T3" fmla="*/ 2147483646 h 42"/>
              <a:gd name="T4" fmla="*/ 2147483646 w 94"/>
              <a:gd name="T5" fmla="*/ 0 h 42"/>
              <a:gd name="T6" fmla="*/ 0 w 94"/>
              <a:gd name="T7" fmla="*/ 2147483646 h 42"/>
              <a:gd name="T8" fmla="*/ 2147483646 w 94"/>
              <a:gd name="T9" fmla="*/ 2147483646 h 42"/>
              <a:gd name="T10" fmla="*/ 2147483646 w 94"/>
              <a:gd name="T11" fmla="*/ 2147483646 h 42"/>
              <a:gd name="T12" fmla="*/ 2147483646 w 94"/>
              <a:gd name="T13" fmla="*/ 2147483646 h 42"/>
              <a:gd name="T14" fmla="*/ 2147483646 w 94"/>
              <a:gd name="T15" fmla="*/ 2147483646 h 42"/>
              <a:gd name="T16" fmla="*/ 2147483646 w 94"/>
              <a:gd name="T17" fmla="*/ 2147483646 h 42"/>
              <a:gd name="T18" fmla="*/ 2147483646 w 94"/>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42">
                <a:moveTo>
                  <a:pt x="88" y="13"/>
                </a:moveTo>
                <a:lnTo>
                  <a:pt x="93" y="13"/>
                </a:lnTo>
                <a:lnTo>
                  <a:pt x="4" y="0"/>
                </a:lnTo>
                <a:lnTo>
                  <a:pt x="0" y="28"/>
                </a:lnTo>
                <a:lnTo>
                  <a:pt x="88" y="41"/>
                </a:lnTo>
                <a:lnTo>
                  <a:pt x="93" y="41"/>
                </a:lnTo>
                <a:lnTo>
                  <a:pt x="88" y="41"/>
                </a:lnTo>
                <a:lnTo>
                  <a:pt x="91" y="41"/>
                </a:lnTo>
                <a:lnTo>
                  <a:pt x="93" y="41"/>
                </a:lnTo>
                <a:lnTo>
                  <a:pt x="88"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6" name="Freeform 114">
            <a:extLst>
              <a:ext uri="{FF2B5EF4-FFF2-40B4-BE49-F238E27FC236}">
                <a16:creationId xmlns:a16="http://schemas.microsoft.com/office/drawing/2014/main" id="{96E6C217-FCCA-2928-9264-D5B02170146D}"/>
              </a:ext>
            </a:extLst>
          </p:cNvPr>
          <p:cNvSpPr>
            <a:spLocks/>
          </p:cNvSpPr>
          <p:nvPr/>
        </p:nvSpPr>
        <p:spPr bwMode="auto">
          <a:xfrm>
            <a:off x="3230563" y="4651375"/>
            <a:ext cx="80962" cy="57150"/>
          </a:xfrm>
          <a:custGeom>
            <a:avLst/>
            <a:gdLst>
              <a:gd name="T0" fmla="*/ 2147483646 w 58"/>
              <a:gd name="T1" fmla="*/ 2147483646 h 36"/>
              <a:gd name="T2" fmla="*/ 2147483646 w 58"/>
              <a:gd name="T3" fmla="*/ 0 h 36"/>
              <a:gd name="T4" fmla="*/ 0 w 58"/>
              <a:gd name="T5" fmla="*/ 2147483646 h 36"/>
              <a:gd name="T6" fmla="*/ 2147483646 w 58"/>
              <a:gd name="T7" fmla="*/ 2147483646 h 36"/>
              <a:gd name="T8" fmla="*/ 2147483646 w 58"/>
              <a:gd name="T9" fmla="*/ 2147483646 h 36"/>
              <a:gd name="T10" fmla="*/ 2147483646 w 58"/>
              <a:gd name="T11" fmla="*/ 2147483646 h 36"/>
              <a:gd name="T12" fmla="*/ 2147483646 w 58"/>
              <a:gd name="T13" fmla="*/ 2147483646 h 36"/>
              <a:gd name="T14" fmla="*/ 2147483646 w 58"/>
              <a:gd name="T15" fmla="*/ 2147483646 h 36"/>
              <a:gd name="T16" fmla="*/ 2147483646 w 58"/>
              <a:gd name="T17" fmla="*/ 2147483646 h 36"/>
              <a:gd name="T18" fmla="*/ 2147483646 w 58"/>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6">
                <a:moveTo>
                  <a:pt x="43" y="2"/>
                </a:moveTo>
                <a:lnTo>
                  <a:pt x="48" y="0"/>
                </a:lnTo>
                <a:lnTo>
                  <a:pt x="0" y="8"/>
                </a:lnTo>
                <a:lnTo>
                  <a:pt x="5" y="35"/>
                </a:lnTo>
                <a:lnTo>
                  <a:pt x="52" y="27"/>
                </a:lnTo>
                <a:lnTo>
                  <a:pt x="57" y="26"/>
                </a:lnTo>
                <a:lnTo>
                  <a:pt x="52" y="27"/>
                </a:lnTo>
                <a:lnTo>
                  <a:pt x="55" y="27"/>
                </a:lnTo>
                <a:lnTo>
                  <a:pt x="57" y="26"/>
                </a:lnTo>
                <a:lnTo>
                  <a:pt x="43"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7" name="Freeform 115">
            <a:extLst>
              <a:ext uri="{FF2B5EF4-FFF2-40B4-BE49-F238E27FC236}">
                <a16:creationId xmlns:a16="http://schemas.microsoft.com/office/drawing/2014/main" id="{0A551B90-16D8-00ED-C136-BA3ACE784064}"/>
              </a:ext>
            </a:extLst>
          </p:cNvPr>
          <p:cNvSpPr>
            <a:spLocks/>
          </p:cNvSpPr>
          <p:nvPr/>
        </p:nvSpPr>
        <p:spPr bwMode="auto">
          <a:xfrm>
            <a:off x="3297238" y="4614863"/>
            <a:ext cx="84137" cy="76200"/>
          </a:xfrm>
          <a:custGeom>
            <a:avLst/>
            <a:gdLst>
              <a:gd name="T0" fmla="*/ 2147483646 w 59"/>
              <a:gd name="T1" fmla="*/ 2147483646 h 48"/>
              <a:gd name="T2" fmla="*/ 2147483646 w 59"/>
              <a:gd name="T3" fmla="*/ 0 h 48"/>
              <a:gd name="T4" fmla="*/ 0 w 59"/>
              <a:gd name="T5" fmla="*/ 2147483646 h 48"/>
              <a:gd name="T6" fmla="*/ 2147483646 w 59"/>
              <a:gd name="T7" fmla="*/ 2147483646 h 48"/>
              <a:gd name="T8" fmla="*/ 2147483646 w 59"/>
              <a:gd name="T9" fmla="*/ 2147483646 h 48"/>
              <a:gd name="T10" fmla="*/ 2147483646 w 59"/>
              <a:gd name="T11" fmla="*/ 2147483646 h 48"/>
              <a:gd name="T12" fmla="*/ 2147483646 w 59"/>
              <a:gd name="T13" fmla="*/ 2147483646 h 48"/>
              <a:gd name="T14" fmla="*/ 2147483646 w 59"/>
              <a:gd name="T15" fmla="*/ 2147483646 h 48"/>
              <a:gd name="T16" fmla="*/ 2147483646 w 59"/>
              <a:gd name="T17" fmla="*/ 2147483646 h 48"/>
              <a:gd name="T18" fmla="*/ 2147483646 w 59"/>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8">
                <a:moveTo>
                  <a:pt x="42" y="2"/>
                </a:moveTo>
                <a:lnTo>
                  <a:pt x="43" y="0"/>
                </a:lnTo>
                <a:lnTo>
                  <a:pt x="0" y="22"/>
                </a:lnTo>
                <a:lnTo>
                  <a:pt x="14" y="47"/>
                </a:lnTo>
                <a:lnTo>
                  <a:pt x="56" y="26"/>
                </a:lnTo>
                <a:lnTo>
                  <a:pt x="58" y="25"/>
                </a:lnTo>
                <a:lnTo>
                  <a:pt x="56" y="26"/>
                </a:lnTo>
                <a:lnTo>
                  <a:pt x="57" y="26"/>
                </a:lnTo>
                <a:lnTo>
                  <a:pt x="58" y="25"/>
                </a:lnTo>
                <a:lnTo>
                  <a:pt x="42"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8" name="Freeform 116">
            <a:extLst>
              <a:ext uri="{FF2B5EF4-FFF2-40B4-BE49-F238E27FC236}">
                <a16:creationId xmlns:a16="http://schemas.microsoft.com/office/drawing/2014/main" id="{88ABA935-2F0F-DE31-BAFC-CF5A58DB0AEF}"/>
              </a:ext>
            </a:extLst>
          </p:cNvPr>
          <p:cNvSpPr>
            <a:spLocks/>
          </p:cNvSpPr>
          <p:nvPr/>
        </p:nvSpPr>
        <p:spPr bwMode="auto">
          <a:xfrm>
            <a:off x="3362325" y="4565650"/>
            <a:ext cx="88900" cy="85725"/>
          </a:xfrm>
          <a:custGeom>
            <a:avLst/>
            <a:gdLst>
              <a:gd name="T0" fmla="*/ 2147483646 w 63"/>
              <a:gd name="T1" fmla="*/ 2147483646 h 54"/>
              <a:gd name="T2" fmla="*/ 2147483646 w 63"/>
              <a:gd name="T3" fmla="*/ 0 h 54"/>
              <a:gd name="T4" fmla="*/ 0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4">
                <a:moveTo>
                  <a:pt x="41" y="3"/>
                </a:moveTo>
                <a:lnTo>
                  <a:pt x="43" y="0"/>
                </a:lnTo>
                <a:lnTo>
                  <a:pt x="0" y="30"/>
                </a:lnTo>
                <a:lnTo>
                  <a:pt x="16" y="53"/>
                </a:lnTo>
                <a:lnTo>
                  <a:pt x="60" y="24"/>
                </a:lnTo>
                <a:lnTo>
                  <a:pt x="62" y="22"/>
                </a:lnTo>
                <a:lnTo>
                  <a:pt x="60" y="24"/>
                </a:lnTo>
                <a:lnTo>
                  <a:pt x="61" y="23"/>
                </a:lnTo>
                <a:lnTo>
                  <a:pt x="62" y="22"/>
                </a:lnTo>
                <a:lnTo>
                  <a:pt x="41"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9" name="Freeform 117">
            <a:extLst>
              <a:ext uri="{FF2B5EF4-FFF2-40B4-BE49-F238E27FC236}">
                <a16:creationId xmlns:a16="http://schemas.microsoft.com/office/drawing/2014/main" id="{64F77E60-BBCA-354E-E631-B8AA94D0B896}"/>
              </a:ext>
            </a:extLst>
          </p:cNvPr>
          <p:cNvSpPr>
            <a:spLocks/>
          </p:cNvSpPr>
          <p:nvPr/>
        </p:nvSpPr>
        <p:spPr bwMode="auto">
          <a:xfrm>
            <a:off x="3425825" y="4452938"/>
            <a:ext cx="128588" cy="144462"/>
          </a:xfrm>
          <a:custGeom>
            <a:avLst/>
            <a:gdLst>
              <a:gd name="T0" fmla="*/ 2147483646 w 91"/>
              <a:gd name="T1" fmla="*/ 2147483646 h 91"/>
              <a:gd name="T2" fmla="*/ 2147483646 w 91"/>
              <a:gd name="T3" fmla="*/ 0 h 91"/>
              <a:gd name="T4" fmla="*/ 0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2147483646 h 91"/>
              <a:gd name="T14" fmla="*/ 2147483646 w 91"/>
              <a:gd name="T15" fmla="*/ 2147483646 h 91"/>
              <a:gd name="T16" fmla="*/ 2147483646 w 91"/>
              <a:gd name="T17" fmla="*/ 2147483646 h 91"/>
              <a:gd name="T18" fmla="*/ 2147483646 w 91"/>
              <a:gd name="T19" fmla="*/ 214748364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91">
                <a:moveTo>
                  <a:pt x="64" y="2"/>
                </a:moveTo>
                <a:lnTo>
                  <a:pt x="66" y="0"/>
                </a:lnTo>
                <a:lnTo>
                  <a:pt x="0" y="69"/>
                </a:lnTo>
                <a:lnTo>
                  <a:pt x="22" y="90"/>
                </a:lnTo>
                <a:lnTo>
                  <a:pt x="87" y="21"/>
                </a:lnTo>
                <a:lnTo>
                  <a:pt x="90" y="19"/>
                </a:lnTo>
                <a:lnTo>
                  <a:pt x="87" y="21"/>
                </a:lnTo>
                <a:lnTo>
                  <a:pt x="88" y="20"/>
                </a:lnTo>
                <a:lnTo>
                  <a:pt x="90" y="19"/>
                </a:lnTo>
                <a:lnTo>
                  <a:pt x="64"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0" name="Freeform 118">
            <a:extLst>
              <a:ext uri="{FF2B5EF4-FFF2-40B4-BE49-F238E27FC236}">
                <a16:creationId xmlns:a16="http://schemas.microsoft.com/office/drawing/2014/main" id="{E414C24D-D5EF-61E4-5D66-128FFA051137}"/>
              </a:ext>
            </a:extLst>
          </p:cNvPr>
          <p:cNvSpPr>
            <a:spLocks/>
          </p:cNvSpPr>
          <p:nvPr/>
        </p:nvSpPr>
        <p:spPr bwMode="auto">
          <a:xfrm>
            <a:off x="3522663" y="4268788"/>
            <a:ext cx="136525" cy="207962"/>
          </a:xfrm>
          <a:custGeom>
            <a:avLst/>
            <a:gdLst>
              <a:gd name="T0" fmla="*/ 2147483646 w 97"/>
              <a:gd name="T1" fmla="*/ 2147483646 h 131"/>
              <a:gd name="T2" fmla="*/ 2147483646 w 97"/>
              <a:gd name="T3" fmla="*/ 0 h 131"/>
              <a:gd name="T4" fmla="*/ 0 w 97"/>
              <a:gd name="T5" fmla="*/ 2147483646 h 131"/>
              <a:gd name="T6" fmla="*/ 2147483646 w 97"/>
              <a:gd name="T7" fmla="*/ 2147483646 h 131"/>
              <a:gd name="T8" fmla="*/ 2147483646 w 97"/>
              <a:gd name="T9" fmla="*/ 2147483646 h 131"/>
              <a:gd name="T10" fmla="*/ 2147483646 w 97"/>
              <a:gd name="T11" fmla="*/ 2147483646 h 131"/>
              <a:gd name="T12" fmla="*/ 2147483646 w 97"/>
              <a:gd name="T13" fmla="*/ 2147483646 h 131"/>
              <a:gd name="T14" fmla="*/ 2147483646 w 97"/>
              <a:gd name="T15" fmla="*/ 2147483646 h 131"/>
              <a:gd name="T16" fmla="*/ 2147483646 w 97"/>
              <a:gd name="T17" fmla="*/ 2147483646 h 131"/>
              <a:gd name="T18" fmla="*/ 2147483646 w 97"/>
              <a:gd name="T19" fmla="*/ 2147483646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31">
                <a:moveTo>
                  <a:pt x="69" y="1"/>
                </a:moveTo>
                <a:lnTo>
                  <a:pt x="70" y="0"/>
                </a:lnTo>
                <a:lnTo>
                  <a:pt x="0" y="113"/>
                </a:lnTo>
                <a:lnTo>
                  <a:pt x="26" y="130"/>
                </a:lnTo>
                <a:lnTo>
                  <a:pt x="95" y="17"/>
                </a:lnTo>
                <a:lnTo>
                  <a:pt x="96" y="15"/>
                </a:lnTo>
                <a:lnTo>
                  <a:pt x="95" y="17"/>
                </a:lnTo>
                <a:lnTo>
                  <a:pt x="95" y="16"/>
                </a:lnTo>
                <a:lnTo>
                  <a:pt x="96" y="15"/>
                </a:lnTo>
                <a:lnTo>
                  <a:pt x="69"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1" name="Freeform 119">
            <a:extLst>
              <a:ext uri="{FF2B5EF4-FFF2-40B4-BE49-F238E27FC236}">
                <a16:creationId xmlns:a16="http://schemas.microsoft.com/office/drawing/2014/main" id="{92B45730-1B1E-419E-3DE5-87DB2C393994}"/>
              </a:ext>
            </a:extLst>
          </p:cNvPr>
          <p:cNvSpPr>
            <a:spLocks/>
          </p:cNvSpPr>
          <p:nvPr/>
        </p:nvSpPr>
        <p:spPr bwMode="auto">
          <a:xfrm>
            <a:off x="3625850" y="4094163"/>
            <a:ext cx="115888" cy="192087"/>
          </a:xfrm>
          <a:custGeom>
            <a:avLst/>
            <a:gdLst>
              <a:gd name="T0" fmla="*/ 2147483646 w 83"/>
              <a:gd name="T1" fmla="*/ 0 h 121"/>
              <a:gd name="T2" fmla="*/ 0 w 83"/>
              <a:gd name="T3" fmla="*/ 2147483646 h 121"/>
              <a:gd name="T4" fmla="*/ 2147483646 w 83"/>
              <a:gd name="T5" fmla="*/ 2147483646 h 121"/>
              <a:gd name="T6" fmla="*/ 2147483646 w 83"/>
              <a:gd name="T7" fmla="*/ 2147483646 h 121"/>
              <a:gd name="T8" fmla="*/ 2147483646 w 83"/>
              <a:gd name="T9" fmla="*/ 2147483646 h 121"/>
              <a:gd name="T10" fmla="*/ 2147483646 w 83"/>
              <a:gd name="T11" fmla="*/ 2147483646 h 121"/>
              <a:gd name="T12" fmla="*/ 2147483646 w 83"/>
              <a:gd name="T13" fmla="*/ 2147483646 h 121"/>
              <a:gd name="T14" fmla="*/ 2147483646 w 83"/>
              <a:gd name="T15" fmla="*/ 0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121">
                <a:moveTo>
                  <a:pt x="55" y="0"/>
                </a:moveTo>
                <a:lnTo>
                  <a:pt x="0" y="106"/>
                </a:lnTo>
                <a:lnTo>
                  <a:pt x="27" y="120"/>
                </a:lnTo>
                <a:lnTo>
                  <a:pt x="82" y="14"/>
                </a:lnTo>
                <a:lnTo>
                  <a:pt x="82" y="13"/>
                </a:lnTo>
                <a:lnTo>
                  <a:pt x="82" y="14"/>
                </a:lnTo>
                <a:lnTo>
                  <a:pt x="82" y="13"/>
                </a:lnTo>
                <a:lnTo>
                  <a:pt x="55"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2" name="Freeform 120">
            <a:extLst>
              <a:ext uri="{FF2B5EF4-FFF2-40B4-BE49-F238E27FC236}">
                <a16:creationId xmlns:a16="http://schemas.microsoft.com/office/drawing/2014/main" id="{E443CCFB-B846-5C59-9943-3109D7CBA174}"/>
              </a:ext>
            </a:extLst>
          </p:cNvPr>
          <p:cNvSpPr>
            <a:spLocks/>
          </p:cNvSpPr>
          <p:nvPr/>
        </p:nvSpPr>
        <p:spPr bwMode="auto">
          <a:xfrm>
            <a:off x="3708400" y="3911600"/>
            <a:ext cx="109538" cy="196850"/>
          </a:xfrm>
          <a:custGeom>
            <a:avLst/>
            <a:gdLst>
              <a:gd name="T0" fmla="*/ 2147483646 w 78"/>
              <a:gd name="T1" fmla="*/ 2147483646 h 124"/>
              <a:gd name="T2" fmla="*/ 2147483646 w 78"/>
              <a:gd name="T3" fmla="*/ 0 h 124"/>
              <a:gd name="T4" fmla="*/ 0 w 78"/>
              <a:gd name="T5" fmla="*/ 2147483646 h 124"/>
              <a:gd name="T6" fmla="*/ 2147483646 w 78"/>
              <a:gd name="T7" fmla="*/ 2147483646 h 124"/>
              <a:gd name="T8" fmla="*/ 2147483646 w 78"/>
              <a:gd name="T9" fmla="*/ 2147483646 h 124"/>
              <a:gd name="T10" fmla="*/ 2147483646 w 78"/>
              <a:gd name="T11" fmla="*/ 2147483646 h 124"/>
              <a:gd name="T12" fmla="*/ 2147483646 w 78"/>
              <a:gd name="T13" fmla="*/ 2147483646 h 124"/>
              <a:gd name="T14" fmla="*/ 2147483646 w 78"/>
              <a:gd name="T15" fmla="*/ 2147483646 h 124"/>
              <a:gd name="T16" fmla="*/ 2147483646 w 78"/>
              <a:gd name="T17" fmla="*/ 2147483646 h 124"/>
              <a:gd name="T18" fmla="*/ 2147483646 w 78"/>
              <a:gd name="T19" fmla="*/ 214748364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24">
                <a:moveTo>
                  <a:pt x="49" y="2"/>
                </a:moveTo>
                <a:lnTo>
                  <a:pt x="49" y="0"/>
                </a:lnTo>
                <a:lnTo>
                  <a:pt x="0" y="110"/>
                </a:lnTo>
                <a:lnTo>
                  <a:pt x="27" y="123"/>
                </a:lnTo>
                <a:lnTo>
                  <a:pt x="76" y="13"/>
                </a:lnTo>
                <a:lnTo>
                  <a:pt x="77" y="11"/>
                </a:lnTo>
                <a:lnTo>
                  <a:pt x="76" y="13"/>
                </a:lnTo>
                <a:lnTo>
                  <a:pt x="77" y="12"/>
                </a:lnTo>
                <a:lnTo>
                  <a:pt x="77" y="11"/>
                </a:lnTo>
                <a:lnTo>
                  <a:pt x="49"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3" name="Freeform 121">
            <a:extLst>
              <a:ext uri="{FF2B5EF4-FFF2-40B4-BE49-F238E27FC236}">
                <a16:creationId xmlns:a16="http://schemas.microsoft.com/office/drawing/2014/main" id="{BC560556-87C8-6585-77B3-5BD869D6E9FF}"/>
              </a:ext>
            </a:extLst>
          </p:cNvPr>
          <p:cNvSpPr>
            <a:spLocks/>
          </p:cNvSpPr>
          <p:nvPr/>
        </p:nvSpPr>
        <p:spPr bwMode="auto">
          <a:xfrm>
            <a:off x="3783013" y="3675063"/>
            <a:ext cx="111125" cy="247650"/>
          </a:xfrm>
          <a:custGeom>
            <a:avLst/>
            <a:gdLst>
              <a:gd name="T0" fmla="*/ 2147483646 w 79"/>
              <a:gd name="T1" fmla="*/ 2147483646 h 156"/>
              <a:gd name="T2" fmla="*/ 2147483646 w 79"/>
              <a:gd name="T3" fmla="*/ 0 h 156"/>
              <a:gd name="T4" fmla="*/ 0 w 79"/>
              <a:gd name="T5" fmla="*/ 2147483646 h 156"/>
              <a:gd name="T6" fmla="*/ 2147483646 w 79"/>
              <a:gd name="T7" fmla="*/ 2147483646 h 156"/>
              <a:gd name="T8" fmla="*/ 2147483646 w 79"/>
              <a:gd name="T9" fmla="*/ 2147483646 h 156"/>
              <a:gd name="T10" fmla="*/ 2147483646 w 79"/>
              <a:gd name="T11" fmla="*/ 2147483646 h 156"/>
              <a:gd name="T12" fmla="*/ 2147483646 w 79"/>
              <a:gd name="T13" fmla="*/ 2147483646 h 156"/>
              <a:gd name="T14" fmla="*/ 2147483646 w 79"/>
              <a:gd name="T15" fmla="*/ 2147483646 h 156"/>
              <a:gd name="T16" fmla="*/ 2147483646 w 79"/>
              <a:gd name="T17" fmla="*/ 2147483646 h 156"/>
              <a:gd name="T18" fmla="*/ 2147483646 w 79"/>
              <a:gd name="T19" fmla="*/ 214748364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156">
                <a:moveTo>
                  <a:pt x="49" y="2"/>
                </a:moveTo>
                <a:lnTo>
                  <a:pt x="49" y="0"/>
                </a:lnTo>
                <a:lnTo>
                  <a:pt x="0" y="145"/>
                </a:lnTo>
                <a:lnTo>
                  <a:pt x="28" y="155"/>
                </a:lnTo>
                <a:lnTo>
                  <a:pt x="77" y="10"/>
                </a:lnTo>
                <a:lnTo>
                  <a:pt x="78" y="9"/>
                </a:lnTo>
                <a:lnTo>
                  <a:pt x="77" y="10"/>
                </a:lnTo>
                <a:lnTo>
                  <a:pt x="78" y="10"/>
                </a:lnTo>
                <a:lnTo>
                  <a:pt x="78" y="9"/>
                </a:lnTo>
                <a:lnTo>
                  <a:pt x="49"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4" name="Freeform 122">
            <a:extLst>
              <a:ext uri="{FF2B5EF4-FFF2-40B4-BE49-F238E27FC236}">
                <a16:creationId xmlns:a16="http://schemas.microsoft.com/office/drawing/2014/main" id="{E23664B7-948F-440B-1EE9-F4B5F7032571}"/>
              </a:ext>
            </a:extLst>
          </p:cNvPr>
          <p:cNvSpPr>
            <a:spLocks/>
          </p:cNvSpPr>
          <p:nvPr/>
        </p:nvSpPr>
        <p:spPr bwMode="auto">
          <a:xfrm>
            <a:off x="3857625" y="3397250"/>
            <a:ext cx="95250" cy="284163"/>
          </a:xfrm>
          <a:custGeom>
            <a:avLst/>
            <a:gdLst>
              <a:gd name="T0" fmla="*/ 2147483646 w 67"/>
              <a:gd name="T1" fmla="*/ 0 h 179"/>
              <a:gd name="T2" fmla="*/ 0 w 67"/>
              <a:gd name="T3" fmla="*/ 2147483646 h 179"/>
              <a:gd name="T4" fmla="*/ 2147483646 w 67"/>
              <a:gd name="T5" fmla="*/ 2147483646 h 179"/>
              <a:gd name="T6" fmla="*/ 2147483646 w 67"/>
              <a:gd name="T7" fmla="*/ 2147483646 h 179"/>
              <a:gd name="T8" fmla="*/ 2147483646 w 67"/>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79">
                <a:moveTo>
                  <a:pt x="38" y="0"/>
                </a:moveTo>
                <a:lnTo>
                  <a:pt x="0" y="171"/>
                </a:lnTo>
                <a:lnTo>
                  <a:pt x="28" y="178"/>
                </a:lnTo>
                <a:lnTo>
                  <a:pt x="66" y="7"/>
                </a:lnTo>
                <a:lnTo>
                  <a:pt x="3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5" name="Freeform 123">
            <a:extLst>
              <a:ext uri="{FF2B5EF4-FFF2-40B4-BE49-F238E27FC236}">
                <a16:creationId xmlns:a16="http://schemas.microsoft.com/office/drawing/2014/main" id="{8735C688-3797-AFE7-E84D-FBECCE5D39AF}"/>
              </a:ext>
            </a:extLst>
          </p:cNvPr>
          <p:cNvSpPr>
            <a:spLocks/>
          </p:cNvSpPr>
          <p:nvPr/>
        </p:nvSpPr>
        <p:spPr bwMode="auto">
          <a:xfrm>
            <a:off x="3916363" y="3195638"/>
            <a:ext cx="73025" cy="204787"/>
          </a:xfrm>
          <a:custGeom>
            <a:avLst/>
            <a:gdLst>
              <a:gd name="T0" fmla="*/ 2147483646 w 52"/>
              <a:gd name="T1" fmla="*/ 0 h 129"/>
              <a:gd name="T2" fmla="*/ 0 w 52"/>
              <a:gd name="T3" fmla="*/ 2147483646 h 129"/>
              <a:gd name="T4" fmla="*/ 2147483646 w 52"/>
              <a:gd name="T5" fmla="*/ 2147483646 h 129"/>
              <a:gd name="T6" fmla="*/ 2147483646 w 52"/>
              <a:gd name="T7" fmla="*/ 2147483646 h 129"/>
              <a:gd name="T8" fmla="*/ 2147483646 w 52"/>
              <a:gd name="T9" fmla="*/ 2147483646 h 129"/>
              <a:gd name="T10" fmla="*/ 2147483646 w 52"/>
              <a:gd name="T11" fmla="*/ 2147483646 h 129"/>
              <a:gd name="T12" fmla="*/ 2147483646 w 52"/>
              <a:gd name="T13" fmla="*/ 2147483646 h 129"/>
              <a:gd name="T14" fmla="*/ 2147483646 w 52"/>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29">
                <a:moveTo>
                  <a:pt x="23" y="0"/>
                </a:moveTo>
                <a:lnTo>
                  <a:pt x="0" y="121"/>
                </a:lnTo>
                <a:lnTo>
                  <a:pt x="28" y="128"/>
                </a:lnTo>
                <a:lnTo>
                  <a:pt x="51" y="7"/>
                </a:lnTo>
                <a:lnTo>
                  <a:pt x="51" y="6"/>
                </a:lnTo>
                <a:lnTo>
                  <a:pt x="51" y="7"/>
                </a:lnTo>
                <a:lnTo>
                  <a:pt x="51" y="6"/>
                </a:lnTo>
                <a:lnTo>
                  <a:pt x="2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6" name="Freeform 124">
            <a:extLst>
              <a:ext uri="{FF2B5EF4-FFF2-40B4-BE49-F238E27FC236}">
                <a16:creationId xmlns:a16="http://schemas.microsoft.com/office/drawing/2014/main" id="{6C26DFFE-6667-F1EC-A730-3AE8655EB592}"/>
              </a:ext>
            </a:extLst>
          </p:cNvPr>
          <p:cNvSpPr>
            <a:spLocks/>
          </p:cNvSpPr>
          <p:nvPr/>
        </p:nvSpPr>
        <p:spPr bwMode="auto">
          <a:xfrm>
            <a:off x="3952875" y="2943225"/>
            <a:ext cx="79375" cy="254000"/>
          </a:xfrm>
          <a:custGeom>
            <a:avLst/>
            <a:gdLst>
              <a:gd name="T0" fmla="*/ 2147483646 w 56"/>
              <a:gd name="T1" fmla="*/ 0 h 160"/>
              <a:gd name="T2" fmla="*/ 0 w 56"/>
              <a:gd name="T3" fmla="*/ 2147483646 h 160"/>
              <a:gd name="T4" fmla="*/ 2147483646 w 56"/>
              <a:gd name="T5" fmla="*/ 2147483646 h 160"/>
              <a:gd name="T6" fmla="*/ 2147483646 w 56"/>
              <a:gd name="T7" fmla="*/ 2147483646 h 160"/>
              <a:gd name="T8" fmla="*/ 2147483646 w 56"/>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60">
                <a:moveTo>
                  <a:pt x="27" y="0"/>
                </a:moveTo>
                <a:lnTo>
                  <a:pt x="0" y="153"/>
                </a:lnTo>
                <a:lnTo>
                  <a:pt x="28" y="159"/>
                </a:lnTo>
                <a:lnTo>
                  <a:pt x="55" y="5"/>
                </a:lnTo>
                <a:lnTo>
                  <a:pt x="2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7" name="Freeform 125">
            <a:extLst>
              <a:ext uri="{FF2B5EF4-FFF2-40B4-BE49-F238E27FC236}">
                <a16:creationId xmlns:a16="http://schemas.microsoft.com/office/drawing/2014/main" id="{F18EE045-F9A3-799E-1B89-688B81C4C23E}"/>
              </a:ext>
            </a:extLst>
          </p:cNvPr>
          <p:cNvSpPr>
            <a:spLocks/>
          </p:cNvSpPr>
          <p:nvPr/>
        </p:nvSpPr>
        <p:spPr bwMode="auto">
          <a:xfrm>
            <a:off x="3994150" y="2703513"/>
            <a:ext cx="79375" cy="239712"/>
          </a:xfrm>
          <a:custGeom>
            <a:avLst/>
            <a:gdLst>
              <a:gd name="T0" fmla="*/ 2147483646 w 56"/>
              <a:gd name="T1" fmla="*/ 0 h 151"/>
              <a:gd name="T2" fmla="*/ 2147483646 w 56"/>
              <a:gd name="T3" fmla="*/ 0 h 151"/>
              <a:gd name="T4" fmla="*/ 0 w 56"/>
              <a:gd name="T5" fmla="*/ 2147483646 h 151"/>
              <a:gd name="T6" fmla="*/ 2147483646 w 56"/>
              <a:gd name="T7" fmla="*/ 2147483646 h 151"/>
              <a:gd name="T8" fmla="*/ 2147483646 w 56"/>
              <a:gd name="T9" fmla="*/ 2147483646 h 151"/>
              <a:gd name="T10" fmla="*/ 2147483646 w 56"/>
              <a:gd name="T11" fmla="*/ 0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51">
                <a:moveTo>
                  <a:pt x="26" y="0"/>
                </a:moveTo>
                <a:lnTo>
                  <a:pt x="27" y="0"/>
                </a:lnTo>
                <a:lnTo>
                  <a:pt x="0" y="145"/>
                </a:lnTo>
                <a:lnTo>
                  <a:pt x="28" y="150"/>
                </a:lnTo>
                <a:lnTo>
                  <a:pt x="55" y="6"/>
                </a:lnTo>
                <a:lnTo>
                  <a:pt x="2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8" name="Freeform 126">
            <a:extLst>
              <a:ext uri="{FF2B5EF4-FFF2-40B4-BE49-F238E27FC236}">
                <a16:creationId xmlns:a16="http://schemas.microsoft.com/office/drawing/2014/main" id="{802E8189-F7A7-247D-DE93-5624A2220017}"/>
              </a:ext>
            </a:extLst>
          </p:cNvPr>
          <p:cNvSpPr>
            <a:spLocks/>
          </p:cNvSpPr>
          <p:nvPr/>
        </p:nvSpPr>
        <p:spPr bwMode="auto">
          <a:xfrm>
            <a:off x="4035425" y="2459038"/>
            <a:ext cx="76200" cy="246062"/>
          </a:xfrm>
          <a:custGeom>
            <a:avLst/>
            <a:gdLst>
              <a:gd name="T0" fmla="*/ 2147483646 w 54"/>
              <a:gd name="T1" fmla="*/ 0 h 155"/>
              <a:gd name="T2" fmla="*/ 2147483646 w 54"/>
              <a:gd name="T3" fmla="*/ 2147483646 h 155"/>
              <a:gd name="T4" fmla="*/ 0 w 54"/>
              <a:gd name="T5" fmla="*/ 2147483646 h 155"/>
              <a:gd name="T6" fmla="*/ 2147483646 w 54"/>
              <a:gd name="T7" fmla="*/ 2147483646 h 155"/>
              <a:gd name="T8" fmla="*/ 2147483646 w 54"/>
              <a:gd name="T9" fmla="*/ 2147483646 h 155"/>
              <a:gd name="T10" fmla="*/ 2147483646 w 54"/>
              <a:gd name="T11" fmla="*/ 2147483646 h 155"/>
              <a:gd name="T12" fmla="*/ 2147483646 w 54"/>
              <a:gd name="T13" fmla="*/ 0 h 155"/>
              <a:gd name="T14" fmla="*/ 2147483646 w 54"/>
              <a:gd name="T15" fmla="*/ 2147483646 h 155"/>
              <a:gd name="T16" fmla="*/ 2147483646 w 54"/>
              <a:gd name="T17" fmla="*/ 2147483646 h 155"/>
              <a:gd name="T18" fmla="*/ 2147483646 w 54"/>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55">
                <a:moveTo>
                  <a:pt x="24" y="0"/>
                </a:moveTo>
                <a:lnTo>
                  <a:pt x="23" y="1"/>
                </a:lnTo>
                <a:lnTo>
                  <a:pt x="0" y="148"/>
                </a:lnTo>
                <a:lnTo>
                  <a:pt x="29" y="154"/>
                </a:lnTo>
                <a:lnTo>
                  <a:pt x="53" y="6"/>
                </a:lnTo>
                <a:lnTo>
                  <a:pt x="52" y="7"/>
                </a:lnTo>
                <a:lnTo>
                  <a:pt x="24" y="0"/>
                </a:lnTo>
                <a:lnTo>
                  <a:pt x="24" y="1"/>
                </a:lnTo>
                <a:lnTo>
                  <a:pt x="23" y="1"/>
                </a:lnTo>
                <a:lnTo>
                  <a:pt x="2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9" name="Freeform 127">
            <a:extLst>
              <a:ext uri="{FF2B5EF4-FFF2-40B4-BE49-F238E27FC236}">
                <a16:creationId xmlns:a16="http://schemas.microsoft.com/office/drawing/2014/main" id="{FE57485F-A85C-AE24-E129-F25F5B03189D}"/>
              </a:ext>
            </a:extLst>
          </p:cNvPr>
          <p:cNvSpPr>
            <a:spLocks/>
          </p:cNvSpPr>
          <p:nvPr/>
        </p:nvSpPr>
        <p:spPr bwMode="auto">
          <a:xfrm>
            <a:off x="4073525" y="2236788"/>
            <a:ext cx="82550" cy="225425"/>
          </a:xfrm>
          <a:custGeom>
            <a:avLst/>
            <a:gdLst>
              <a:gd name="T0" fmla="*/ 2147483646 w 58"/>
              <a:gd name="T1" fmla="*/ 0 h 142"/>
              <a:gd name="T2" fmla="*/ 2147483646 w 58"/>
              <a:gd name="T3" fmla="*/ 2147483646 h 142"/>
              <a:gd name="T4" fmla="*/ 0 w 58"/>
              <a:gd name="T5" fmla="*/ 2147483646 h 142"/>
              <a:gd name="T6" fmla="*/ 2147483646 w 58"/>
              <a:gd name="T7" fmla="*/ 2147483646 h 142"/>
              <a:gd name="T8" fmla="*/ 2147483646 w 58"/>
              <a:gd name="T9" fmla="*/ 2147483646 h 142"/>
              <a:gd name="T10" fmla="*/ 2147483646 w 58"/>
              <a:gd name="T11" fmla="*/ 2147483646 h 142"/>
              <a:gd name="T12" fmla="*/ 2147483646 w 58"/>
              <a:gd name="T13" fmla="*/ 0 h 142"/>
              <a:gd name="T14" fmla="*/ 2147483646 w 58"/>
              <a:gd name="T15" fmla="*/ 2147483646 h 142"/>
              <a:gd name="T16" fmla="*/ 2147483646 w 58"/>
              <a:gd name="T17" fmla="*/ 2147483646 h 142"/>
              <a:gd name="T18" fmla="*/ 2147483646 w 58"/>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42">
                <a:moveTo>
                  <a:pt x="30" y="0"/>
                </a:moveTo>
                <a:lnTo>
                  <a:pt x="29" y="2"/>
                </a:lnTo>
                <a:lnTo>
                  <a:pt x="0" y="134"/>
                </a:lnTo>
                <a:lnTo>
                  <a:pt x="28" y="141"/>
                </a:lnTo>
                <a:lnTo>
                  <a:pt x="57" y="9"/>
                </a:lnTo>
                <a:lnTo>
                  <a:pt x="57" y="11"/>
                </a:lnTo>
                <a:lnTo>
                  <a:pt x="30" y="0"/>
                </a:lnTo>
                <a:lnTo>
                  <a:pt x="29" y="1"/>
                </a:lnTo>
                <a:lnTo>
                  <a:pt x="29" y="2"/>
                </a:lnTo>
                <a:lnTo>
                  <a:pt x="3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0" name="Freeform 128">
            <a:extLst>
              <a:ext uri="{FF2B5EF4-FFF2-40B4-BE49-F238E27FC236}">
                <a16:creationId xmlns:a16="http://schemas.microsoft.com/office/drawing/2014/main" id="{F545576B-CFDD-F6E7-8B61-259F3DFCF9AB}"/>
              </a:ext>
            </a:extLst>
          </p:cNvPr>
          <p:cNvSpPr>
            <a:spLocks/>
          </p:cNvSpPr>
          <p:nvPr/>
        </p:nvSpPr>
        <p:spPr bwMode="auto">
          <a:xfrm>
            <a:off x="4121150" y="2022475"/>
            <a:ext cx="101600" cy="223838"/>
          </a:xfrm>
          <a:custGeom>
            <a:avLst/>
            <a:gdLst>
              <a:gd name="T0" fmla="*/ 2147483646 w 72"/>
              <a:gd name="T1" fmla="*/ 0 h 141"/>
              <a:gd name="T2" fmla="*/ 2147483646 w 72"/>
              <a:gd name="T3" fmla="*/ 2147483646 h 141"/>
              <a:gd name="T4" fmla="*/ 0 w 72"/>
              <a:gd name="T5" fmla="*/ 2147483646 h 141"/>
              <a:gd name="T6" fmla="*/ 2147483646 w 72"/>
              <a:gd name="T7" fmla="*/ 2147483646 h 141"/>
              <a:gd name="T8" fmla="*/ 2147483646 w 72"/>
              <a:gd name="T9" fmla="*/ 2147483646 h 141"/>
              <a:gd name="T10" fmla="*/ 2147483646 w 72"/>
              <a:gd name="T11" fmla="*/ 2147483646 h 141"/>
              <a:gd name="T12" fmla="*/ 2147483646 w 72"/>
              <a:gd name="T13" fmla="*/ 0 h 141"/>
              <a:gd name="T14" fmla="*/ 2147483646 w 72"/>
              <a:gd name="T15" fmla="*/ 2147483646 h 141"/>
              <a:gd name="T16" fmla="*/ 2147483646 w 72"/>
              <a:gd name="T17" fmla="*/ 2147483646 h 141"/>
              <a:gd name="T18" fmla="*/ 2147483646 w 72"/>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41">
                <a:moveTo>
                  <a:pt x="44" y="0"/>
                </a:moveTo>
                <a:lnTo>
                  <a:pt x="43" y="2"/>
                </a:lnTo>
                <a:lnTo>
                  <a:pt x="0" y="129"/>
                </a:lnTo>
                <a:lnTo>
                  <a:pt x="28" y="140"/>
                </a:lnTo>
                <a:lnTo>
                  <a:pt x="71" y="12"/>
                </a:lnTo>
                <a:lnTo>
                  <a:pt x="70" y="14"/>
                </a:lnTo>
                <a:lnTo>
                  <a:pt x="44" y="0"/>
                </a:lnTo>
                <a:lnTo>
                  <a:pt x="43" y="1"/>
                </a:lnTo>
                <a:lnTo>
                  <a:pt x="43" y="2"/>
                </a:lnTo>
                <a:lnTo>
                  <a:pt x="4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1" name="Freeform 129">
            <a:extLst>
              <a:ext uri="{FF2B5EF4-FFF2-40B4-BE49-F238E27FC236}">
                <a16:creationId xmlns:a16="http://schemas.microsoft.com/office/drawing/2014/main" id="{B988AD4A-CCD6-E012-2A24-5E98AFFE053A}"/>
              </a:ext>
            </a:extLst>
          </p:cNvPr>
          <p:cNvSpPr>
            <a:spLocks/>
          </p:cNvSpPr>
          <p:nvPr/>
        </p:nvSpPr>
        <p:spPr bwMode="auto">
          <a:xfrm>
            <a:off x="4187825" y="1860550"/>
            <a:ext cx="104775" cy="177800"/>
          </a:xfrm>
          <a:custGeom>
            <a:avLst/>
            <a:gdLst>
              <a:gd name="T0" fmla="*/ 2147483646 w 74"/>
              <a:gd name="T1" fmla="*/ 0 h 112"/>
              <a:gd name="T2" fmla="*/ 2147483646 w 74"/>
              <a:gd name="T3" fmla="*/ 2147483646 h 112"/>
              <a:gd name="T4" fmla="*/ 0 w 74"/>
              <a:gd name="T5" fmla="*/ 2147483646 h 112"/>
              <a:gd name="T6" fmla="*/ 2147483646 w 74"/>
              <a:gd name="T7" fmla="*/ 2147483646 h 112"/>
              <a:gd name="T8" fmla="*/ 2147483646 w 74"/>
              <a:gd name="T9" fmla="*/ 2147483646 h 112"/>
              <a:gd name="T10" fmla="*/ 2147483646 w 74"/>
              <a:gd name="T11" fmla="*/ 2147483646 h 112"/>
              <a:gd name="T12" fmla="*/ 2147483646 w 74"/>
              <a:gd name="T13" fmla="*/ 0 h 112"/>
              <a:gd name="T14" fmla="*/ 2147483646 w 74"/>
              <a:gd name="T15" fmla="*/ 2147483646 h 112"/>
              <a:gd name="T16" fmla="*/ 2147483646 w 74"/>
              <a:gd name="T17" fmla="*/ 2147483646 h 112"/>
              <a:gd name="T18" fmla="*/ 2147483646 w 74"/>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12">
                <a:moveTo>
                  <a:pt x="47" y="0"/>
                </a:moveTo>
                <a:lnTo>
                  <a:pt x="46" y="2"/>
                </a:lnTo>
                <a:lnTo>
                  <a:pt x="0" y="97"/>
                </a:lnTo>
                <a:lnTo>
                  <a:pt x="26" y="111"/>
                </a:lnTo>
                <a:lnTo>
                  <a:pt x="73" y="16"/>
                </a:lnTo>
                <a:lnTo>
                  <a:pt x="72" y="17"/>
                </a:lnTo>
                <a:lnTo>
                  <a:pt x="47" y="0"/>
                </a:lnTo>
                <a:lnTo>
                  <a:pt x="47" y="1"/>
                </a:lnTo>
                <a:lnTo>
                  <a:pt x="46" y="2"/>
                </a:lnTo>
                <a:lnTo>
                  <a:pt x="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2" name="Freeform 130">
            <a:extLst>
              <a:ext uri="{FF2B5EF4-FFF2-40B4-BE49-F238E27FC236}">
                <a16:creationId xmlns:a16="http://schemas.microsoft.com/office/drawing/2014/main" id="{EDFD274E-1255-4C1E-E116-70B02ABF2B1F}"/>
              </a:ext>
            </a:extLst>
          </p:cNvPr>
          <p:cNvSpPr>
            <a:spLocks/>
          </p:cNvSpPr>
          <p:nvPr/>
        </p:nvSpPr>
        <p:spPr bwMode="auto">
          <a:xfrm>
            <a:off x="4260850" y="1747838"/>
            <a:ext cx="96838" cy="133350"/>
          </a:xfrm>
          <a:custGeom>
            <a:avLst/>
            <a:gdLst>
              <a:gd name="T0" fmla="*/ 2147483646 w 69"/>
              <a:gd name="T1" fmla="*/ 0 h 84"/>
              <a:gd name="T2" fmla="*/ 2147483646 w 69"/>
              <a:gd name="T3" fmla="*/ 2147483646 h 84"/>
              <a:gd name="T4" fmla="*/ 0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2147483646 w 69"/>
              <a:gd name="T17" fmla="*/ 2147483646 h 84"/>
              <a:gd name="T18" fmla="*/ 2147483646 w 69"/>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84">
                <a:moveTo>
                  <a:pt x="47" y="0"/>
                </a:moveTo>
                <a:lnTo>
                  <a:pt x="44" y="2"/>
                </a:lnTo>
                <a:lnTo>
                  <a:pt x="0" y="66"/>
                </a:lnTo>
                <a:lnTo>
                  <a:pt x="25" y="83"/>
                </a:lnTo>
                <a:lnTo>
                  <a:pt x="68" y="20"/>
                </a:lnTo>
                <a:lnTo>
                  <a:pt x="65" y="22"/>
                </a:lnTo>
                <a:lnTo>
                  <a:pt x="47" y="0"/>
                </a:lnTo>
                <a:lnTo>
                  <a:pt x="45" y="1"/>
                </a:lnTo>
                <a:lnTo>
                  <a:pt x="44" y="2"/>
                </a:lnTo>
                <a:lnTo>
                  <a:pt x="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3" name="Freeform 131">
            <a:extLst>
              <a:ext uri="{FF2B5EF4-FFF2-40B4-BE49-F238E27FC236}">
                <a16:creationId xmlns:a16="http://schemas.microsoft.com/office/drawing/2014/main" id="{67CA9D2D-FA64-3772-E63C-B3C8F4F65AA2}"/>
              </a:ext>
            </a:extLst>
          </p:cNvPr>
          <p:cNvSpPr>
            <a:spLocks/>
          </p:cNvSpPr>
          <p:nvPr/>
        </p:nvSpPr>
        <p:spPr bwMode="auto">
          <a:xfrm>
            <a:off x="4332288" y="1685925"/>
            <a:ext cx="80962" cy="92075"/>
          </a:xfrm>
          <a:custGeom>
            <a:avLst/>
            <a:gdLst>
              <a:gd name="T0" fmla="*/ 2147483646 w 57"/>
              <a:gd name="T1" fmla="*/ 0 h 58"/>
              <a:gd name="T2" fmla="*/ 2147483646 w 57"/>
              <a:gd name="T3" fmla="*/ 2147483646 h 58"/>
              <a:gd name="T4" fmla="*/ 0 w 57"/>
              <a:gd name="T5" fmla="*/ 2147483646 h 58"/>
              <a:gd name="T6" fmla="*/ 2147483646 w 57"/>
              <a:gd name="T7" fmla="*/ 2147483646 h 58"/>
              <a:gd name="T8" fmla="*/ 2147483646 w 57"/>
              <a:gd name="T9" fmla="*/ 2147483646 h 58"/>
              <a:gd name="T10" fmla="*/ 2147483646 w 57"/>
              <a:gd name="T11" fmla="*/ 2147483646 h 58"/>
              <a:gd name="T12" fmla="*/ 2147483646 w 57"/>
              <a:gd name="T13" fmla="*/ 0 h 58"/>
              <a:gd name="T14" fmla="*/ 2147483646 w 57"/>
              <a:gd name="T15" fmla="*/ 2147483646 h 58"/>
              <a:gd name="T16" fmla="*/ 2147483646 w 57"/>
              <a:gd name="T17" fmla="*/ 2147483646 h 58"/>
              <a:gd name="T18" fmla="*/ 2147483646 w 57"/>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8">
                <a:moveTo>
                  <a:pt x="44" y="0"/>
                </a:moveTo>
                <a:lnTo>
                  <a:pt x="37" y="3"/>
                </a:lnTo>
                <a:lnTo>
                  <a:pt x="0" y="35"/>
                </a:lnTo>
                <a:lnTo>
                  <a:pt x="18" y="57"/>
                </a:lnTo>
                <a:lnTo>
                  <a:pt x="56" y="25"/>
                </a:lnTo>
                <a:lnTo>
                  <a:pt x="49" y="28"/>
                </a:lnTo>
                <a:lnTo>
                  <a:pt x="44" y="0"/>
                </a:lnTo>
                <a:lnTo>
                  <a:pt x="40" y="1"/>
                </a:lnTo>
                <a:lnTo>
                  <a:pt x="37" y="3"/>
                </a:lnTo>
                <a:lnTo>
                  <a:pt x="4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4" name="Freeform 132">
            <a:extLst>
              <a:ext uri="{FF2B5EF4-FFF2-40B4-BE49-F238E27FC236}">
                <a16:creationId xmlns:a16="http://schemas.microsoft.com/office/drawing/2014/main" id="{E75B9E24-F701-3068-D5A5-865FDF0BAD39}"/>
              </a:ext>
            </a:extLst>
          </p:cNvPr>
          <p:cNvSpPr>
            <a:spLocks/>
          </p:cNvSpPr>
          <p:nvPr/>
        </p:nvSpPr>
        <p:spPr bwMode="auto">
          <a:xfrm>
            <a:off x="4400550" y="1674813"/>
            <a:ext cx="58738" cy="52387"/>
          </a:xfrm>
          <a:custGeom>
            <a:avLst/>
            <a:gdLst>
              <a:gd name="T0" fmla="*/ 2147483646 w 41"/>
              <a:gd name="T1" fmla="*/ 2147483646 h 33"/>
              <a:gd name="T2" fmla="*/ 2147483646 w 41"/>
              <a:gd name="T3" fmla="*/ 2147483646 h 33"/>
              <a:gd name="T4" fmla="*/ 0 w 41"/>
              <a:gd name="T5" fmla="*/ 2147483646 h 33"/>
              <a:gd name="T6" fmla="*/ 2147483646 w 41"/>
              <a:gd name="T7" fmla="*/ 2147483646 h 33"/>
              <a:gd name="T8" fmla="*/ 2147483646 w 41"/>
              <a:gd name="T9" fmla="*/ 2147483646 h 33"/>
              <a:gd name="T10" fmla="*/ 2147483646 w 41"/>
              <a:gd name="T11" fmla="*/ 2147483646 h 33"/>
              <a:gd name="T12" fmla="*/ 2147483646 w 41"/>
              <a:gd name="T13" fmla="*/ 2147483646 h 33"/>
              <a:gd name="T14" fmla="*/ 2147483646 w 41"/>
              <a:gd name="T15" fmla="*/ 0 h 33"/>
              <a:gd name="T16" fmla="*/ 2147483646 w 41"/>
              <a:gd name="T17" fmla="*/ 2147483646 h 33"/>
              <a:gd name="T18" fmla="*/ 2147483646 w 41"/>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3">
                <a:moveTo>
                  <a:pt x="40" y="2"/>
                </a:moveTo>
                <a:lnTo>
                  <a:pt x="30" y="1"/>
                </a:lnTo>
                <a:lnTo>
                  <a:pt x="0" y="6"/>
                </a:lnTo>
                <a:lnTo>
                  <a:pt x="4" y="32"/>
                </a:lnTo>
                <a:lnTo>
                  <a:pt x="35" y="27"/>
                </a:lnTo>
                <a:lnTo>
                  <a:pt x="25" y="25"/>
                </a:lnTo>
                <a:lnTo>
                  <a:pt x="40" y="2"/>
                </a:lnTo>
                <a:lnTo>
                  <a:pt x="35" y="0"/>
                </a:lnTo>
                <a:lnTo>
                  <a:pt x="30" y="1"/>
                </a:lnTo>
                <a:lnTo>
                  <a:pt x="40"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5" name="Freeform 133">
            <a:extLst>
              <a:ext uri="{FF2B5EF4-FFF2-40B4-BE49-F238E27FC236}">
                <a16:creationId xmlns:a16="http://schemas.microsoft.com/office/drawing/2014/main" id="{31588BC2-0FA9-2565-6F03-D3D5C4EAA2DC}"/>
              </a:ext>
            </a:extLst>
          </p:cNvPr>
          <p:cNvSpPr>
            <a:spLocks/>
          </p:cNvSpPr>
          <p:nvPr/>
        </p:nvSpPr>
        <p:spPr bwMode="auto">
          <a:xfrm>
            <a:off x="4441825" y="1677988"/>
            <a:ext cx="73025" cy="69850"/>
          </a:xfrm>
          <a:custGeom>
            <a:avLst/>
            <a:gdLst>
              <a:gd name="T0" fmla="*/ 2147483646 w 51"/>
              <a:gd name="T1" fmla="*/ 2147483646 h 44"/>
              <a:gd name="T2" fmla="*/ 2147483646 w 51"/>
              <a:gd name="T3" fmla="*/ 2147483646 h 44"/>
              <a:gd name="T4" fmla="*/ 2147483646 w 51"/>
              <a:gd name="T5" fmla="*/ 0 h 44"/>
              <a:gd name="T6" fmla="*/ 0 w 51"/>
              <a:gd name="T7" fmla="*/ 2147483646 h 44"/>
              <a:gd name="T8" fmla="*/ 2147483646 w 51"/>
              <a:gd name="T9" fmla="*/ 2147483646 h 44"/>
              <a:gd name="T10" fmla="*/ 2147483646 w 51"/>
              <a:gd name="T11" fmla="*/ 2147483646 h 44"/>
              <a:gd name="T12" fmla="*/ 2147483646 w 51"/>
              <a:gd name="T13" fmla="*/ 2147483646 h 44"/>
              <a:gd name="T14" fmla="*/ 2147483646 w 51"/>
              <a:gd name="T15" fmla="*/ 2147483646 h 44"/>
              <a:gd name="T16" fmla="*/ 2147483646 w 51"/>
              <a:gd name="T17" fmla="*/ 2147483646 h 44"/>
              <a:gd name="T18" fmla="*/ 2147483646 w 51"/>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4">
                <a:moveTo>
                  <a:pt x="50" y="22"/>
                </a:moveTo>
                <a:lnTo>
                  <a:pt x="46" y="19"/>
                </a:lnTo>
                <a:lnTo>
                  <a:pt x="15" y="0"/>
                </a:lnTo>
                <a:lnTo>
                  <a:pt x="0" y="25"/>
                </a:lnTo>
                <a:lnTo>
                  <a:pt x="32" y="43"/>
                </a:lnTo>
                <a:lnTo>
                  <a:pt x="29" y="40"/>
                </a:lnTo>
                <a:lnTo>
                  <a:pt x="50" y="22"/>
                </a:lnTo>
                <a:lnTo>
                  <a:pt x="48" y="20"/>
                </a:lnTo>
                <a:lnTo>
                  <a:pt x="46" y="19"/>
                </a:lnTo>
                <a:lnTo>
                  <a:pt x="50" y="2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6" name="Freeform 134">
            <a:extLst>
              <a:ext uri="{FF2B5EF4-FFF2-40B4-BE49-F238E27FC236}">
                <a16:creationId xmlns:a16="http://schemas.microsoft.com/office/drawing/2014/main" id="{34814468-47B6-A963-F7AF-AB6D2B01BC80}"/>
              </a:ext>
            </a:extLst>
          </p:cNvPr>
          <p:cNvSpPr>
            <a:spLocks/>
          </p:cNvSpPr>
          <p:nvPr/>
        </p:nvSpPr>
        <p:spPr bwMode="auto">
          <a:xfrm>
            <a:off x="4487863" y="1717675"/>
            <a:ext cx="77787" cy="90488"/>
          </a:xfrm>
          <a:custGeom>
            <a:avLst/>
            <a:gdLst>
              <a:gd name="T0" fmla="*/ 2147483646 w 56"/>
              <a:gd name="T1" fmla="*/ 2147483646 h 57"/>
              <a:gd name="T2" fmla="*/ 2147483646 w 56"/>
              <a:gd name="T3" fmla="*/ 2147483646 h 57"/>
              <a:gd name="T4" fmla="*/ 2147483646 w 56"/>
              <a:gd name="T5" fmla="*/ 0 h 57"/>
              <a:gd name="T6" fmla="*/ 0 w 56"/>
              <a:gd name="T7" fmla="*/ 2147483646 h 57"/>
              <a:gd name="T8" fmla="*/ 2147483646 w 56"/>
              <a:gd name="T9" fmla="*/ 2147483646 h 57"/>
              <a:gd name="T10" fmla="*/ 2147483646 w 56"/>
              <a:gd name="T11" fmla="*/ 2147483646 h 57"/>
              <a:gd name="T12" fmla="*/ 2147483646 w 56"/>
              <a:gd name="T13" fmla="*/ 2147483646 h 57"/>
              <a:gd name="T14" fmla="*/ 2147483646 w 56"/>
              <a:gd name="T15" fmla="*/ 2147483646 h 57"/>
              <a:gd name="T16" fmla="*/ 2147483646 w 56"/>
              <a:gd name="T17" fmla="*/ 2147483646 h 57"/>
              <a:gd name="T18" fmla="*/ 2147483646 w 56"/>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7">
                <a:moveTo>
                  <a:pt x="55" y="40"/>
                </a:moveTo>
                <a:lnTo>
                  <a:pt x="53" y="38"/>
                </a:lnTo>
                <a:lnTo>
                  <a:pt x="22" y="0"/>
                </a:lnTo>
                <a:lnTo>
                  <a:pt x="0" y="19"/>
                </a:lnTo>
                <a:lnTo>
                  <a:pt x="32" y="56"/>
                </a:lnTo>
                <a:lnTo>
                  <a:pt x="31" y="54"/>
                </a:lnTo>
                <a:lnTo>
                  <a:pt x="55" y="40"/>
                </a:lnTo>
                <a:lnTo>
                  <a:pt x="55" y="39"/>
                </a:lnTo>
                <a:lnTo>
                  <a:pt x="53" y="38"/>
                </a:lnTo>
                <a:lnTo>
                  <a:pt x="55" y="4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7" name="Freeform 135">
            <a:extLst>
              <a:ext uri="{FF2B5EF4-FFF2-40B4-BE49-F238E27FC236}">
                <a16:creationId xmlns:a16="http://schemas.microsoft.com/office/drawing/2014/main" id="{C3EF4340-A3CE-6F7D-9053-6491A53CE869}"/>
              </a:ext>
            </a:extLst>
          </p:cNvPr>
          <p:cNvSpPr>
            <a:spLocks/>
          </p:cNvSpPr>
          <p:nvPr/>
        </p:nvSpPr>
        <p:spPr bwMode="auto">
          <a:xfrm>
            <a:off x="4535488" y="1787525"/>
            <a:ext cx="85725" cy="120650"/>
          </a:xfrm>
          <a:custGeom>
            <a:avLst/>
            <a:gdLst>
              <a:gd name="T0" fmla="*/ 2147483646 w 61"/>
              <a:gd name="T1" fmla="*/ 2147483646 h 76"/>
              <a:gd name="T2" fmla="*/ 2147483646 w 61"/>
              <a:gd name="T3" fmla="*/ 2147483646 h 76"/>
              <a:gd name="T4" fmla="*/ 2147483646 w 61"/>
              <a:gd name="T5" fmla="*/ 0 h 76"/>
              <a:gd name="T6" fmla="*/ 0 w 61"/>
              <a:gd name="T7" fmla="*/ 2147483646 h 76"/>
              <a:gd name="T8" fmla="*/ 2147483646 w 61"/>
              <a:gd name="T9" fmla="*/ 2147483646 h 76"/>
              <a:gd name="T10" fmla="*/ 2147483646 w 61"/>
              <a:gd name="T11" fmla="*/ 2147483646 h 76"/>
              <a:gd name="T12" fmla="*/ 2147483646 w 61"/>
              <a:gd name="T13" fmla="*/ 2147483646 h 76"/>
              <a:gd name="T14" fmla="*/ 2147483646 w 61"/>
              <a:gd name="T15" fmla="*/ 2147483646 h 76"/>
              <a:gd name="T16" fmla="*/ 2147483646 w 61"/>
              <a:gd name="T17" fmla="*/ 2147483646 h 76"/>
              <a:gd name="T18" fmla="*/ 2147483646 w 61"/>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76">
                <a:moveTo>
                  <a:pt x="60" y="61"/>
                </a:moveTo>
                <a:lnTo>
                  <a:pt x="59" y="59"/>
                </a:lnTo>
                <a:lnTo>
                  <a:pt x="25" y="0"/>
                </a:lnTo>
                <a:lnTo>
                  <a:pt x="0" y="15"/>
                </a:lnTo>
                <a:lnTo>
                  <a:pt x="35" y="75"/>
                </a:lnTo>
                <a:lnTo>
                  <a:pt x="34" y="73"/>
                </a:lnTo>
                <a:lnTo>
                  <a:pt x="60" y="61"/>
                </a:lnTo>
                <a:lnTo>
                  <a:pt x="60" y="60"/>
                </a:lnTo>
                <a:lnTo>
                  <a:pt x="59" y="59"/>
                </a:lnTo>
                <a:lnTo>
                  <a:pt x="60" y="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8" name="Freeform 136">
            <a:extLst>
              <a:ext uri="{FF2B5EF4-FFF2-40B4-BE49-F238E27FC236}">
                <a16:creationId xmlns:a16="http://schemas.microsoft.com/office/drawing/2014/main" id="{1015B5F2-6FA1-6E41-1B87-46294779FE33}"/>
              </a:ext>
            </a:extLst>
          </p:cNvPr>
          <p:cNvSpPr>
            <a:spLocks/>
          </p:cNvSpPr>
          <p:nvPr/>
        </p:nvSpPr>
        <p:spPr bwMode="auto">
          <a:xfrm>
            <a:off x="4587875" y="1892300"/>
            <a:ext cx="122238" cy="220663"/>
          </a:xfrm>
          <a:custGeom>
            <a:avLst/>
            <a:gdLst>
              <a:gd name="T0" fmla="*/ 2147483646 w 87"/>
              <a:gd name="T1" fmla="*/ 2147483646 h 139"/>
              <a:gd name="T2" fmla="*/ 2147483646 w 87"/>
              <a:gd name="T3" fmla="*/ 2147483646 h 139"/>
              <a:gd name="T4" fmla="*/ 2147483646 w 87"/>
              <a:gd name="T5" fmla="*/ 0 h 139"/>
              <a:gd name="T6" fmla="*/ 0 w 87"/>
              <a:gd name="T7" fmla="*/ 2147483646 h 139"/>
              <a:gd name="T8" fmla="*/ 2147483646 w 87"/>
              <a:gd name="T9" fmla="*/ 2147483646 h 139"/>
              <a:gd name="T10" fmla="*/ 2147483646 w 87"/>
              <a:gd name="T11" fmla="*/ 2147483646 h 139"/>
              <a:gd name="T12" fmla="*/ 2147483646 w 87"/>
              <a:gd name="T13" fmla="*/ 2147483646 h 139"/>
              <a:gd name="T14" fmla="*/ 2147483646 w 87"/>
              <a:gd name="T15" fmla="*/ 2147483646 h 139"/>
              <a:gd name="T16" fmla="*/ 2147483646 w 87"/>
              <a:gd name="T17" fmla="*/ 2147483646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139">
                <a:moveTo>
                  <a:pt x="86" y="126"/>
                </a:moveTo>
                <a:lnTo>
                  <a:pt x="86" y="125"/>
                </a:lnTo>
                <a:lnTo>
                  <a:pt x="27" y="0"/>
                </a:lnTo>
                <a:lnTo>
                  <a:pt x="0" y="12"/>
                </a:lnTo>
                <a:lnTo>
                  <a:pt x="59" y="138"/>
                </a:lnTo>
                <a:lnTo>
                  <a:pt x="58" y="136"/>
                </a:lnTo>
                <a:lnTo>
                  <a:pt x="86" y="126"/>
                </a:lnTo>
                <a:lnTo>
                  <a:pt x="86" y="125"/>
                </a:lnTo>
                <a:lnTo>
                  <a:pt x="86" y="1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9" name="Freeform 137">
            <a:extLst>
              <a:ext uri="{FF2B5EF4-FFF2-40B4-BE49-F238E27FC236}">
                <a16:creationId xmlns:a16="http://schemas.microsoft.com/office/drawing/2014/main" id="{5988F187-9319-7A85-6D04-6917897E9189}"/>
              </a:ext>
            </a:extLst>
          </p:cNvPr>
          <p:cNvSpPr>
            <a:spLocks/>
          </p:cNvSpPr>
          <p:nvPr/>
        </p:nvSpPr>
        <p:spPr bwMode="auto">
          <a:xfrm>
            <a:off x="4675188" y="2100263"/>
            <a:ext cx="127000" cy="273050"/>
          </a:xfrm>
          <a:custGeom>
            <a:avLst/>
            <a:gdLst>
              <a:gd name="T0" fmla="*/ 2147483646 w 90"/>
              <a:gd name="T1" fmla="*/ 2147483646 h 172"/>
              <a:gd name="T2" fmla="*/ 2147483646 w 90"/>
              <a:gd name="T3" fmla="*/ 2147483646 h 172"/>
              <a:gd name="T4" fmla="*/ 2147483646 w 90"/>
              <a:gd name="T5" fmla="*/ 0 h 172"/>
              <a:gd name="T6" fmla="*/ 0 w 90"/>
              <a:gd name="T7" fmla="*/ 2147483646 h 172"/>
              <a:gd name="T8" fmla="*/ 2147483646 w 90"/>
              <a:gd name="T9" fmla="*/ 2147483646 h 172"/>
              <a:gd name="T10" fmla="*/ 2147483646 w 90"/>
              <a:gd name="T11" fmla="*/ 2147483646 h 172"/>
              <a:gd name="T12" fmla="*/ 2147483646 w 90"/>
              <a:gd name="T13" fmla="*/ 2147483646 h 172"/>
              <a:gd name="T14" fmla="*/ 2147483646 w 90"/>
              <a:gd name="T15" fmla="*/ 2147483646 h 172"/>
              <a:gd name="T16" fmla="*/ 2147483646 w 90"/>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72">
                <a:moveTo>
                  <a:pt x="89" y="160"/>
                </a:moveTo>
                <a:lnTo>
                  <a:pt x="89" y="159"/>
                </a:lnTo>
                <a:lnTo>
                  <a:pt x="28" y="0"/>
                </a:lnTo>
                <a:lnTo>
                  <a:pt x="0" y="11"/>
                </a:lnTo>
                <a:lnTo>
                  <a:pt x="61" y="171"/>
                </a:lnTo>
                <a:lnTo>
                  <a:pt x="61" y="170"/>
                </a:lnTo>
                <a:lnTo>
                  <a:pt x="89" y="160"/>
                </a:lnTo>
                <a:lnTo>
                  <a:pt x="89" y="159"/>
                </a:lnTo>
                <a:lnTo>
                  <a:pt x="89" y="16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0" name="Freeform 138">
            <a:extLst>
              <a:ext uri="{FF2B5EF4-FFF2-40B4-BE49-F238E27FC236}">
                <a16:creationId xmlns:a16="http://schemas.microsoft.com/office/drawing/2014/main" id="{81C8C170-2187-08F1-58BF-7FEF3E901534}"/>
              </a:ext>
            </a:extLst>
          </p:cNvPr>
          <p:cNvSpPr>
            <a:spLocks/>
          </p:cNvSpPr>
          <p:nvPr/>
        </p:nvSpPr>
        <p:spPr bwMode="auto">
          <a:xfrm>
            <a:off x="4767263" y="2363788"/>
            <a:ext cx="104775" cy="233362"/>
          </a:xfrm>
          <a:custGeom>
            <a:avLst/>
            <a:gdLst>
              <a:gd name="T0" fmla="*/ 2147483646 w 75"/>
              <a:gd name="T1" fmla="*/ 2147483646 h 147"/>
              <a:gd name="T2" fmla="*/ 2147483646 w 75"/>
              <a:gd name="T3" fmla="*/ 2147483646 h 147"/>
              <a:gd name="T4" fmla="*/ 2147483646 w 75"/>
              <a:gd name="T5" fmla="*/ 0 h 147"/>
              <a:gd name="T6" fmla="*/ 0 w 75"/>
              <a:gd name="T7" fmla="*/ 2147483646 h 147"/>
              <a:gd name="T8" fmla="*/ 2147483646 w 75"/>
              <a:gd name="T9" fmla="*/ 2147483646 h 147"/>
              <a:gd name="T10" fmla="*/ 2147483646 w 75"/>
              <a:gd name="T11" fmla="*/ 2147483646 h 147"/>
              <a:gd name="T12" fmla="*/ 2147483646 w 75"/>
              <a:gd name="T13" fmla="*/ 2147483646 h 147"/>
              <a:gd name="T14" fmla="*/ 2147483646 w 75"/>
              <a:gd name="T15" fmla="*/ 2147483646 h 147"/>
              <a:gd name="T16" fmla="*/ 2147483646 w 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47">
                <a:moveTo>
                  <a:pt x="74" y="134"/>
                </a:moveTo>
                <a:lnTo>
                  <a:pt x="74" y="135"/>
                </a:lnTo>
                <a:lnTo>
                  <a:pt x="28" y="0"/>
                </a:lnTo>
                <a:lnTo>
                  <a:pt x="0" y="10"/>
                </a:lnTo>
                <a:lnTo>
                  <a:pt x="46" y="145"/>
                </a:lnTo>
                <a:lnTo>
                  <a:pt x="46" y="146"/>
                </a:lnTo>
                <a:lnTo>
                  <a:pt x="46" y="145"/>
                </a:lnTo>
                <a:lnTo>
                  <a:pt x="46" y="146"/>
                </a:lnTo>
                <a:lnTo>
                  <a:pt x="74" y="13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1" name="Freeform 139">
            <a:extLst>
              <a:ext uri="{FF2B5EF4-FFF2-40B4-BE49-F238E27FC236}">
                <a16:creationId xmlns:a16="http://schemas.microsoft.com/office/drawing/2014/main" id="{02C2EDAE-CBDF-2FC2-664B-B9E19833C54C}"/>
              </a:ext>
            </a:extLst>
          </p:cNvPr>
          <p:cNvSpPr>
            <a:spLocks/>
          </p:cNvSpPr>
          <p:nvPr/>
        </p:nvSpPr>
        <p:spPr bwMode="auto">
          <a:xfrm>
            <a:off x="4837113" y="2586038"/>
            <a:ext cx="138112" cy="330200"/>
          </a:xfrm>
          <a:custGeom>
            <a:avLst/>
            <a:gdLst>
              <a:gd name="T0" fmla="*/ 2147483646 w 98"/>
              <a:gd name="T1" fmla="*/ 2147483646 h 208"/>
              <a:gd name="T2" fmla="*/ 2147483646 w 98"/>
              <a:gd name="T3" fmla="*/ 0 h 208"/>
              <a:gd name="T4" fmla="*/ 0 w 98"/>
              <a:gd name="T5" fmla="*/ 2147483646 h 208"/>
              <a:gd name="T6" fmla="*/ 2147483646 w 98"/>
              <a:gd name="T7" fmla="*/ 2147483646 h 208"/>
              <a:gd name="T8" fmla="*/ 2147483646 w 98"/>
              <a:gd name="T9" fmla="*/ 2147483646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08">
                <a:moveTo>
                  <a:pt x="97" y="195"/>
                </a:moveTo>
                <a:lnTo>
                  <a:pt x="28" y="0"/>
                </a:lnTo>
                <a:lnTo>
                  <a:pt x="0" y="12"/>
                </a:lnTo>
                <a:lnTo>
                  <a:pt x="70" y="207"/>
                </a:lnTo>
                <a:lnTo>
                  <a:pt x="97" y="19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2" name="Freeform 140">
            <a:extLst>
              <a:ext uri="{FF2B5EF4-FFF2-40B4-BE49-F238E27FC236}">
                <a16:creationId xmlns:a16="http://schemas.microsoft.com/office/drawing/2014/main" id="{4B49B086-393C-6099-CF85-78374D586F9F}"/>
              </a:ext>
            </a:extLst>
          </p:cNvPr>
          <p:cNvSpPr>
            <a:spLocks/>
          </p:cNvSpPr>
          <p:nvPr/>
        </p:nvSpPr>
        <p:spPr bwMode="auto">
          <a:xfrm>
            <a:off x="4941888" y="2905125"/>
            <a:ext cx="138112" cy="280988"/>
          </a:xfrm>
          <a:custGeom>
            <a:avLst/>
            <a:gdLst>
              <a:gd name="T0" fmla="*/ 2147483646 w 98"/>
              <a:gd name="T1" fmla="*/ 2147483646 h 177"/>
              <a:gd name="T2" fmla="*/ 2147483646 w 98"/>
              <a:gd name="T3" fmla="*/ 2147483646 h 177"/>
              <a:gd name="T4" fmla="*/ 2147483646 w 98"/>
              <a:gd name="T5" fmla="*/ 0 h 177"/>
              <a:gd name="T6" fmla="*/ 0 w 98"/>
              <a:gd name="T7" fmla="*/ 2147483646 h 177"/>
              <a:gd name="T8" fmla="*/ 2147483646 w 98"/>
              <a:gd name="T9" fmla="*/ 2147483646 h 177"/>
              <a:gd name="T10" fmla="*/ 2147483646 w 98"/>
              <a:gd name="T11" fmla="*/ 2147483646 h 177"/>
              <a:gd name="T12" fmla="*/ 2147483646 w 98"/>
              <a:gd name="T13" fmla="*/ 2147483646 h 177"/>
              <a:gd name="T14" fmla="*/ 2147483646 w 98"/>
              <a:gd name="T15" fmla="*/ 2147483646 h 177"/>
              <a:gd name="T16" fmla="*/ 2147483646 w 98"/>
              <a:gd name="T17" fmla="*/ 2147483646 h 177"/>
              <a:gd name="T18" fmla="*/ 2147483646 w 98"/>
              <a:gd name="T19" fmla="*/ 214748364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177">
                <a:moveTo>
                  <a:pt x="97" y="161"/>
                </a:moveTo>
                <a:lnTo>
                  <a:pt x="97" y="162"/>
                </a:lnTo>
                <a:lnTo>
                  <a:pt x="27" y="0"/>
                </a:lnTo>
                <a:lnTo>
                  <a:pt x="0" y="12"/>
                </a:lnTo>
                <a:lnTo>
                  <a:pt x="69" y="174"/>
                </a:lnTo>
                <a:lnTo>
                  <a:pt x="70" y="176"/>
                </a:lnTo>
                <a:lnTo>
                  <a:pt x="69" y="174"/>
                </a:lnTo>
                <a:lnTo>
                  <a:pt x="70" y="175"/>
                </a:lnTo>
                <a:lnTo>
                  <a:pt x="70" y="176"/>
                </a:lnTo>
                <a:lnTo>
                  <a:pt x="97" y="1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3" name="Freeform 141">
            <a:extLst>
              <a:ext uri="{FF2B5EF4-FFF2-40B4-BE49-F238E27FC236}">
                <a16:creationId xmlns:a16="http://schemas.microsoft.com/office/drawing/2014/main" id="{899762DA-C30C-7A91-4721-283A5C9E51C6}"/>
              </a:ext>
            </a:extLst>
          </p:cNvPr>
          <p:cNvSpPr>
            <a:spLocks/>
          </p:cNvSpPr>
          <p:nvPr/>
        </p:nvSpPr>
        <p:spPr bwMode="auto">
          <a:xfrm>
            <a:off x="5046663" y="3170238"/>
            <a:ext cx="136525" cy="246062"/>
          </a:xfrm>
          <a:custGeom>
            <a:avLst/>
            <a:gdLst>
              <a:gd name="T0" fmla="*/ 2147483646 w 97"/>
              <a:gd name="T1" fmla="*/ 2147483646 h 155"/>
              <a:gd name="T2" fmla="*/ 2147483646 w 97"/>
              <a:gd name="T3" fmla="*/ 2147483646 h 155"/>
              <a:gd name="T4" fmla="*/ 2147483646 w 97"/>
              <a:gd name="T5" fmla="*/ 0 h 155"/>
              <a:gd name="T6" fmla="*/ 0 w 97"/>
              <a:gd name="T7" fmla="*/ 2147483646 h 155"/>
              <a:gd name="T8" fmla="*/ 2147483646 w 97"/>
              <a:gd name="T9" fmla="*/ 2147483646 h 155"/>
              <a:gd name="T10" fmla="*/ 2147483646 w 97"/>
              <a:gd name="T11" fmla="*/ 2147483646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155">
                <a:moveTo>
                  <a:pt x="96" y="139"/>
                </a:moveTo>
                <a:lnTo>
                  <a:pt x="96" y="140"/>
                </a:lnTo>
                <a:lnTo>
                  <a:pt x="27" y="0"/>
                </a:lnTo>
                <a:lnTo>
                  <a:pt x="0" y="14"/>
                </a:lnTo>
                <a:lnTo>
                  <a:pt x="70" y="154"/>
                </a:lnTo>
                <a:lnTo>
                  <a:pt x="96" y="13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4" name="Freeform 142">
            <a:extLst>
              <a:ext uri="{FF2B5EF4-FFF2-40B4-BE49-F238E27FC236}">
                <a16:creationId xmlns:a16="http://schemas.microsoft.com/office/drawing/2014/main" id="{E2E524D5-5995-ED32-8CF9-DB6B2253D898}"/>
              </a:ext>
            </a:extLst>
          </p:cNvPr>
          <p:cNvSpPr>
            <a:spLocks/>
          </p:cNvSpPr>
          <p:nvPr/>
        </p:nvSpPr>
        <p:spPr bwMode="auto">
          <a:xfrm>
            <a:off x="5149850" y="3398838"/>
            <a:ext cx="153988" cy="258762"/>
          </a:xfrm>
          <a:custGeom>
            <a:avLst/>
            <a:gdLst>
              <a:gd name="T0" fmla="*/ 2147483646 w 109"/>
              <a:gd name="T1" fmla="*/ 2147483646 h 163"/>
              <a:gd name="T2" fmla="*/ 2147483646 w 109"/>
              <a:gd name="T3" fmla="*/ 2147483646 h 163"/>
              <a:gd name="T4" fmla="*/ 2147483646 w 109"/>
              <a:gd name="T5" fmla="*/ 0 h 163"/>
              <a:gd name="T6" fmla="*/ 0 w 109"/>
              <a:gd name="T7" fmla="*/ 2147483646 h 163"/>
              <a:gd name="T8" fmla="*/ 2147483646 w 109"/>
              <a:gd name="T9" fmla="*/ 2147483646 h 163"/>
              <a:gd name="T10" fmla="*/ 2147483646 w 109"/>
              <a:gd name="T11" fmla="*/ 2147483646 h 163"/>
              <a:gd name="T12" fmla="*/ 2147483646 w 109"/>
              <a:gd name="T13" fmla="*/ 2147483646 h 163"/>
              <a:gd name="T14" fmla="*/ 2147483646 w 109"/>
              <a:gd name="T15" fmla="*/ 2147483646 h 163"/>
              <a:gd name="T16" fmla="*/ 2147483646 w 109"/>
              <a:gd name="T17" fmla="*/ 2147483646 h 163"/>
              <a:gd name="T18" fmla="*/ 2147483646 w 109"/>
              <a:gd name="T19" fmla="*/ 2147483646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63">
                <a:moveTo>
                  <a:pt x="107" y="144"/>
                </a:moveTo>
                <a:lnTo>
                  <a:pt x="108" y="145"/>
                </a:lnTo>
                <a:lnTo>
                  <a:pt x="27" y="0"/>
                </a:lnTo>
                <a:lnTo>
                  <a:pt x="0" y="15"/>
                </a:lnTo>
                <a:lnTo>
                  <a:pt x="81" y="160"/>
                </a:lnTo>
                <a:lnTo>
                  <a:pt x="81" y="162"/>
                </a:lnTo>
                <a:lnTo>
                  <a:pt x="81" y="160"/>
                </a:lnTo>
                <a:lnTo>
                  <a:pt x="81" y="161"/>
                </a:lnTo>
                <a:lnTo>
                  <a:pt x="81" y="162"/>
                </a:lnTo>
                <a:lnTo>
                  <a:pt x="107" y="14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5" name="Freeform 143">
            <a:extLst>
              <a:ext uri="{FF2B5EF4-FFF2-40B4-BE49-F238E27FC236}">
                <a16:creationId xmlns:a16="http://schemas.microsoft.com/office/drawing/2014/main" id="{55DBC81E-91EE-9CD4-2CA9-E75B2A894D2B}"/>
              </a:ext>
            </a:extLst>
          </p:cNvPr>
          <p:cNvSpPr>
            <a:spLocks/>
          </p:cNvSpPr>
          <p:nvPr/>
        </p:nvSpPr>
        <p:spPr bwMode="auto">
          <a:xfrm>
            <a:off x="5272088" y="3635375"/>
            <a:ext cx="160337" cy="223838"/>
          </a:xfrm>
          <a:custGeom>
            <a:avLst/>
            <a:gdLst>
              <a:gd name="T0" fmla="*/ 2147483646 w 114"/>
              <a:gd name="T1" fmla="*/ 2147483646 h 141"/>
              <a:gd name="T2" fmla="*/ 2147483646 w 114"/>
              <a:gd name="T3" fmla="*/ 0 h 141"/>
              <a:gd name="T4" fmla="*/ 0 w 114"/>
              <a:gd name="T5" fmla="*/ 2147483646 h 141"/>
              <a:gd name="T6" fmla="*/ 2147483646 w 114"/>
              <a:gd name="T7" fmla="*/ 2147483646 h 141"/>
              <a:gd name="T8" fmla="*/ 2147483646 w 114"/>
              <a:gd name="T9" fmla="*/ 2147483646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1">
                <a:moveTo>
                  <a:pt x="113" y="122"/>
                </a:moveTo>
                <a:lnTo>
                  <a:pt x="26" y="0"/>
                </a:lnTo>
                <a:lnTo>
                  <a:pt x="0" y="18"/>
                </a:lnTo>
                <a:lnTo>
                  <a:pt x="87" y="140"/>
                </a:lnTo>
                <a:lnTo>
                  <a:pt x="113" y="12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6" name="Freeform 144">
            <a:extLst>
              <a:ext uri="{FF2B5EF4-FFF2-40B4-BE49-F238E27FC236}">
                <a16:creationId xmlns:a16="http://schemas.microsoft.com/office/drawing/2014/main" id="{A74497FD-120D-5AA8-76D8-108AC9035717}"/>
              </a:ext>
            </a:extLst>
          </p:cNvPr>
          <p:cNvSpPr>
            <a:spLocks/>
          </p:cNvSpPr>
          <p:nvPr/>
        </p:nvSpPr>
        <p:spPr bwMode="auto">
          <a:xfrm>
            <a:off x="5402263" y="3836988"/>
            <a:ext cx="142875" cy="196850"/>
          </a:xfrm>
          <a:custGeom>
            <a:avLst/>
            <a:gdLst>
              <a:gd name="T0" fmla="*/ 2147483646 w 102"/>
              <a:gd name="T1" fmla="*/ 2147483646 h 124"/>
              <a:gd name="T2" fmla="*/ 2147483646 w 102"/>
              <a:gd name="T3" fmla="*/ 2147483646 h 124"/>
              <a:gd name="T4" fmla="*/ 2147483646 w 102"/>
              <a:gd name="T5" fmla="*/ 0 h 124"/>
              <a:gd name="T6" fmla="*/ 0 w 102"/>
              <a:gd name="T7" fmla="*/ 2147483646 h 124"/>
              <a:gd name="T8" fmla="*/ 2147483646 w 102"/>
              <a:gd name="T9" fmla="*/ 2147483646 h 124"/>
              <a:gd name="T10" fmla="*/ 2147483646 w 102"/>
              <a:gd name="T11" fmla="*/ 2147483646 h 124"/>
              <a:gd name="T12" fmla="*/ 2147483646 w 102"/>
              <a:gd name="T13" fmla="*/ 2147483646 h 124"/>
              <a:gd name="T14" fmla="*/ 2147483646 w 102"/>
              <a:gd name="T15" fmla="*/ 2147483646 h 124"/>
              <a:gd name="T16" fmla="*/ 2147483646 w 102"/>
              <a:gd name="T17" fmla="*/ 2147483646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24">
                <a:moveTo>
                  <a:pt x="99" y="103"/>
                </a:moveTo>
                <a:lnTo>
                  <a:pt x="101" y="104"/>
                </a:lnTo>
                <a:lnTo>
                  <a:pt x="25" y="0"/>
                </a:lnTo>
                <a:lnTo>
                  <a:pt x="0" y="18"/>
                </a:lnTo>
                <a:lnTo>
                  <a:pt x="76" y="122"/>
                </a:lnTo>
                <a:lnTo>
                  <a:pt x="76" y="123"/>
                </a:lnTo>
                <a:lnTo>
                  <a:pt x="76" y="122"/>
                </a:lnTo>
                <a:lnTo>
                  <a:pt x="76" y="123"/>
                </a:lnTo>
                <a:lnTo>
                  <a:pt x="99" y="10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7" name="Freeform 145">
            <a:extLst>
              <a:ext uri="{FF2B5EF4-FFF2-40B4-BE49-F238E27FC236}">
                <a16:creationId xmlns:a16="http://schemas.microsoft.com/office/drawing/2014/main" id="{EBBB4E5C-275A-1E13-6969-1036706AF10B}"/>
              </a:ext>
            </a:extLst>
          </p:cNvPr>
          <p:cNvSpPr>
            <a:spLocks/>
          </p:cNvSpPr>
          <p:nvPr/>
        </p:nvSpPr>
        <p:spPr bwMode="auto">
          <a:xfrm>
            <a:off x="5516563" y="4008438"/>
            <a:ext cx="166687" cy="204787"/>
          </a:xfrm>
          <a:custGeom>
            <a:avLst/>
            <a:gdLst>
              <a:gd name="T0" fmla="*/ 2147483646 w 119"/>
              <a:gd name="T1" fmla="*/ 2147483646 h 129"/>
              <a:gd name="T2" fmla="*/ 2147483646 w 119"/>
              <a:gd name="T3" fmla="*/ 2147483646 h 129"/>
              <a:gd name="T4" fmla="*/ 2147483646 w 119"/>
              <a:gd name="T5" fmla="*/ 0 h 129"/>
              <a:gd name="T6" fmla="*/ 0 w 119"/>
              <a:gd name="T7" fmla="*/ 2147483646 h 129"/>
              <a:gd name="T8" fmla="*/ 2147483646 w 119"/>
              <a:gd name="T9" fmla="*/ 2147483646 h 129"/>
              <a:gd name="T10" fmla="*/ 2147483646 w 119"/>
              <a:gd name="T11" fmla="*/ 2147483646 h 129"/>
              <a:gd name="T12" fmla="*/ 2147483646 w 119"/>
              <a:gd name="T13" fmla="*/ 2147483646 h 129"/>
              <a:gd name="T14" fmla="*/ 2147483646 w 119"/>
              <a:gd name="T15" fmla="*/ 2147483646 h 129"/>
              <a:gd name="T16" fmla="*/ 2147483646 w 119"/>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29">
                <a:moveTo>
                  <a:pt x="117" y="106"/>
                </a:moveTo>
                <a:lnTo>
                  <a:pt x="118" y="107"/>
                </a:lnTo>
                <a:lnTo>
                  <a:pt x="23" y="0"/>
                </a:lnTo>
                <a:lnTo>
                  <a:pt x="0" y="20"/>
                </a:lnTo>
                <a:lnTo>
                  <a:pt x="95" y="127"/>
                </a:lnTo>
                <a:lnTo>
                  <a:pt x="95" y="128"/>
                </a:lnTo>
                <a:lnTo>
                  <a:pt x="95" y="127"/>
                </a:lnTo>
                <a:lnTo>
                  <a:pt x="95" y="128"/>
                </a:lnTo>
                <a:lnTo>
                  <a:pt x="117" y="10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8" name="Freeform 146">
            <a:extLst>
              <a:ext uri="{FF2B5EF4-FFF2-40B4-BE49-F238E27FC236}">
                <a16:creationId xmlns:a16="http://schemas.microsoft.com/office/drawing/2014/main" id="{D2C99668-202F-7F96-9B52-16E061631640}"/>
              </a:ext>
            </a:extLst>
          </p:cNvPr>
          <p:cNvSpPr>
            <a:spLocks/>
          </p:cNvSpPr>
          <p:nvPr/>
        </p:nvSpPr>
        <p:spPr bwMode="auto">
          <a:xfrm>
            <a:off x="5657850" y="4184650"/>
            <a:ext cx="192088" cy="217488"/>
          </a:xfrm>
          <a:custGeom>
            <a:avLst/>
            <a:gdLst>
              <a:gd name="T0" fmla="*/ 2147483646 w 137"/>
              <a:gd name="T1" fmla="*/ 2147483646 h 137"/>
              <a:gd name="T2" fmla="*/ 2147483646 w 137"/>
              <a:gd name="T3" fmla="*/ 2147483646 h 137"/>
              <a:gd name="T4" fmla="*/ 2147483646 w 137"/>
              <a:gd name="T5" fmla="*/ 0 h 137"/>
              <a:gd name="T6" fmla="*/ 0 w 137"/>
              <a:gd name="T7" fmla="*/ 2147483646 h 137"/>
              <a:gd name="T8" fmla="*/ 2147483646 w 137"/>
              <a:gd name="T9" fmla="*/ 2147483646 h 137"/>
              <a:gd name="T10" fmla="*/ 2147483646 w 137"/>
              <a:gd name="T11" fmla="*/ 2147483646 h 137"/>
              <a:gd name="T12" fmla="*/ 2147483646 w 137"/>
              <a:gd name="T13" fmla="*/ 2147483646 h 137"/>
              <a:gd name="T14" fmla="*/ 2147483646 w 137"/>
              <a:gd name="T15" fmla="*/ 2147483646 h 137"/>
              <a:gd name="T16" fmla="*/ 2147483646 w 137"/>
              <a:gd name="T17" fmla="*/ 2147483646 h 137"/>
              <a:gd name="T18" fmla="*/ 2147483646 w 137"/>
              <a:gd name="T19" fmla="*/ 2147483646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7">
                <a:moveTo>
                  <a:pt x="134" y="112"/>
                </a:moveTo>
                <a:lnTo>
                  <a:pt x="136" y="113"/>
                </a:lnTo>
                <a:lnTo>
                  <a:pt x="22" y="0"/>
                </a:lnTo>
                <a:lnTo>
                  <a:pt x="0" y="22"/>
                </a:lnTo>
                <a:lnTo>
                  <a:pt x="114" y="135"/>
                </a:lnTo>
                <a:lnTo>
                  <a:pt x="116" y="136"/>
                </a:lnTo>
                <a:lnTo>
                  <a:pt x="114" y="135"/>
                </a:lnTo>
                <a:lnTo>
                  <a:pt x="115" y="136"/>
                </a:lnTo>
                <a:lnTo>
                  <a:pt x="116" y="136"/>
                </a:lnTo>
                <a:lnTo>
                  <a:pt x="134" y="1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9" name="Freeform 147">
            <a:extLst>
              <a:ext uri="{FF2B5EF4-FFF2-40B4-BE49-F238E27FC236}">
                <a16:creationId xmlns:a16="http://schemas.microsoft.com/office/drawing/2014/main" id="{76E02AEC-0EDF-59B7-43C8-7C6AEC2B44F9}"/>
              </a:ext>
            </a:extLst>
          </p:cNvPr>
          <p:cNvSpPr>
            <a:spLocks/>
          </p:cNvSpPr>
          <p:nvPr/>
        </p:nvSpPr>
        <p:spPr bwMode="auto">
          <a:xfrm>
            <a:off x="5827713" y="4370388"/>
            <a:ext cx="203200" cy="190500"/>
          </a:xfrm>
          <a:custGeom>
            <a:avLst/>
            <a:gdLst>
              <a:gd name="T0" fmla="*/ 2147483646 w 144"/>
              <a:gd name="T1" fmla="*/ 2147483646 h 120"/>
              <a:gd name="T2" fmla="*/ 2147483646 w 144"/>
              <a:gd name="T3" fmla="*/ 2147483646 h 120"/>
              <a:gd name="T4" fmla="*/ 2147483646 w 144"/>
              <a:gd name="T5" fmla="*/ 0 h 120"/>
              <a:gd name="T6" fmla="*/ 0 w 144"/>
              <a:gd name="T7" fmla="*/ 2147483646 h 120"/>
              <a:gd name="T8" fmla="*/ 2147483646 w 144"/>
              <a:gd name="T9" fmla="*/ 2147483646 h 120"/>
              <a:gd name="T10" fmla="*/ 2147483646 w 144"/>
              <a:gd name="T11" fmla="*/ 2147483646 h 120"/>
              <a:gd name="T12" fmla="*/ 2147483646 w 144"/>
              <a:gd name="T13" fmla="*/ 2147483646 h 120"/>
              <a:gd name="T14" fmla="*/ 2147483646 w 144"/>
              <a:gd name="T15" fmla="*/ 2147483646 h 120"/>
              <a:gd name="T16" fmla="*/ 2147483646 w 144"/>
              <a:gd name="T17" fmla="*/ 2147483646 h 120"/>
              <a:gd name="T18" fmla="*/ 2147483646 w 144"/>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20">
                <a:moveTo>
                  <a:pt x="140" y="91"/>
                </a:moveTo>
                <a:lnTo>
                  <a:pt x="143" y="92"/>
                </a:lnTo>
                <a:lnTo>
                  <a:pt x="18" y="0"/>
                </a:lnTo>
                <a:lnTo>
                  <a:pt x="0" y="24"/>
                </a:lnTo>
                <a:lnTo>
                  <a:pt x="124" y="117"/>
                </a:lnTo>
                <a:lnTo>
                  <a:pt x="127" y="119"/>
                </a:lnTo>
                <a:lnTo>
                  <a:pt x="124" y="117"/>
                </a:lnTo>
                <a:lnTo>
                  <a:pt x="126" y="118"/>
                </a:lnTo>
                <a:lnTo>
                  <a:pt x="127" y="119"/>
                </a:lnTo>
                <a:lnTo>
                  <a:pt x="140" y="9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0" name="Freeform 148">
            <a:extLst>
              <a:ext uri="{FF2B5EF4-FFF2-40B4-BE49-F238E27FC236}">
                <a16:creationId xmlns:a16="http://schemas.microsoft.com/office/drawing/2014/main" id="{E0C01986-348F-DB00-8F73-6228F8C650C9}"/>
              </a:ext>
            </a:extLst>
          </p:cNvPr>
          <p:cNvSpPr>
            <a:spLocks/>
          </p:cNvSpPr>
          <p:nvPr/>
        </p:nvSpPr>
        <p:spPr bwMode="auto">
          <a:xfrm>
            <a:off x="6013450" y="4522788"/>
            <a:ext cx="230188" cy="160337"/>
          </a:xfrm>
          <a:custGeom>
            <a:avLst/>
            <a:gdLst>
              <a:gd name="T0" fmla="*/ 2147483646 w 163"/>
              <a:gd name="T1" fmla="*/ 2147483646 h 101"/>
              <a:gd name="T2" fmla="*/ 2147483646 w 163"/>
              <a:gd name="T3" fmla="*/ 2147483646 h 101"/>
              <a:gd name="T4" fmla="*/ 2147483646 w 163"/>
              <a:gd name="T5" fmla="*/ 0 h 101"/>
              <a:gd name="T6" fmla="*/ 0 w 163"/>
              <a:gd name="T7" fmla="*/ 2147483646 h 101"/>
              <a:gd name="T8" fmla="*/ 2147483646 w 163"/>
              <a:gd name="T9" fmla="*/ 2147483646 h 101"/>
              <a:gd name="T10" fmla="*/ 2147483646 w 163"/>
              <a:gd name="T11" fmla="*/ 2147483646 h 101"/>
              <a:gd name="T12" fmla="*/ 2147483646 w 163"/>
              <a:gd name="T13" fmla="*/ 2147483646 h 101"/>
              <a:gd name="T14" fmla="*/ 2147483646 w 163"/>
              <a:gd name="T15" fmla="*/ 2147483646 h 101"/>
              <a:gd name="T16" fmla="*/ 2147483646 w 163"/>
              <a:gd name="T17" fmla="*/ 2147483646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101">
                <a:moveTo>
                  <a:pt x="161" y="72"/>
                </a:moveTo>
                <a:lnTo>
                  <a:pt x="162" y="72"/>
                </a:lnTo>
                <a:lnTo>
                  <a:pt x="14" y="0"/>
                </a:lnTo>
                <a:lnTo>
                  <a:pt x="0" y="27"/>
                </a:lnTo>
                <a:lnTo>
                  <a:pt x="149" y="99"/>
                </a:lnTo>
                <a:lnTo>
                  <a:pt x="149" y="100"/>
                </a:lnTo>
                <a:lnTo>
                  <a:pt x="149" y="99"/>
                </a:lnTo>
                <a:lnTo>
                  <a:pt x="149" y="100"/>
                </a:lnTo>
                <a:lnTo>
                  <a:pt x="161" y="7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1" name="Freeform 149">
            <a:extLst>
              <a:ext uri="{FF2B5EF4-FFF2-40B4-BE49-F238E27FC236}">
                <a16:creationId xmlns:a16="http://schemas.microsoft.com/office/drawing/2014/main" id="{4D7EC2C9-0CD6-980F-CD77-7AAB84408384}"/>
              </a:ext>
            </a:extLst>
          </p:cNvPr>
          <p:cNvSpPr>
            <a:spLocks/>
          </p:cNvSpPr>
          <p:nvPr/>
        </p:nvSpPr>
        <p:spPr bwMode="auto">
          <a:xfrm>
            <a:off x="6232525" y="4643438"/>
            <a:ext cx="242888" cy="152400"/>
          </a:xfrm>
          <a:custGeom>
            <a:avLst/>
            <a:gdLst>
              <a:gd name="T0" fmla="*/ 2147483646 w 172"/>
              <a:gd name="T1" fmla="*/ 2147483646 h 96"/>
              <a:gd name="T2" fmla="*/ 2147483646 w 172"/>
              <a:gd name="T3" fmla="*/ 2147483646 h 96"/>
              <a:gd name="T4" fmla="*/ 2147483646 w 172"/>
              <a:gd name="T5" fmla="*/ 0 h 96"/>
              <a:gd name="T6" fmla="*/ 0 w 172"/>
              <a:gd name="T7" fmla="*/ 2147483646 h 96"/>
              <a:gd name="T8" fmla="*/ 2147483646 w 172"/>
              <a:gd name="T9" fmla="*/ 2147483646 h 96"/>
              <a:gd name="T10" fmla="*/ 2147483646 w 172"/>
              <a:gd name="T11" fmla="*/ 2147483646 h 96"/>
              <a:gd name="T12" fmla="*/ 2147483646 w 172"/>
              <a:gd name="T13" fmla="*/ 2147483646 h 96"/>
              <a:gd name="T14" fmla="*/ 2147483646 w 172"/>
              <a:gd name="T15" fmla="*/ 2147483646 h 96"/>
              <a:gd name="T16" fmla="*/ 2147483646 w 172"/>
              <a:gd name="T17" fmla="*/ 2147483646 h 96"/>
              <a:gd name="T18" fmla="*/ 2147483646 w 17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96">
                <a:moveTo>
                  <a:pt x="169" y="66"/>
                </a:moveTo>
                <a:lnTo>
                  <a:pt x="171" y="67"/>
                </a:lnTo>
                <a:lnTo>
                  <a:pt x="12" y="0"/>
                </a:lnTo>
                <a:lnTo>
                  <a:pt x="0" y="28"/>
                </a:lnTo>
                <a:lnTo>
                  <a:pt x="158" y="94"/>
                </a:lnTo>
                <a:lnTo>
                  <a:pt x="161" y="95"/>
                </a:lnTo>
                <a:lnTo>
                  <a:pt x="158" y="94"/>
                </a:lnTo>
                <a:lnTo>
                  <a:pt x="159" y="94"/>
                </a:lnTo>
                <a:lnTo>
                  <a:pt x="161" y="95"/>
                </a:lnTo>
                <a:lnTo>
                  <a:pt x="169" y="6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2" name="Freeform 150">
            <a:extLst>
              <a:ext uri="{FF2B5EF4-FFF2-40B4-BE49-F238E27FC236}">
                <a16:creationId xmlns:a16="http://schemas.microsoft.com/office/drawing/2014/main" id="{E61793A4-D61A-ACAE-1A9E-EF2F83E2A7A4}"/>
              </a:ext>
            </a:extLst>
          </p:cNvPr>
          <p:cNvSpPr>
            <a:spLocks/>
          </p:cNvSpPr>
          <p:nvPr/>
        </p:nvSpPr>
        <p:spPr bwMode="auto">
          <a:xfrm>
            <a:off x="6469063" y="4754563"/>
            <a:ext cx="204787" cy="103187"/>
          </a:xfrm>
          <a:custGeom>
            <a:avLst/>
            <a:gdLst>
              <a:gd name="T0" fmla="*/ 2147483646 w 145"/>
              <a:gd name="T1" fmla="*/ 2147483646 h 65"/>
              <a:gd name="T2" fmla="*/ 2147483646 w 145"/>
              <a:gd name="T3" fmla="*/ 2147483646 h 65"/>
              <a:gd name="T4" fmla="*/ 2147483646 w 145"/>
              <a:gd name="T5" fmla="*/ 0 h 65"/>
              <a:gd name="T6" fmla="*/ 0 w 145"/>
              <a:gd name="T7" fmla="*/ 2147483646 h 65"/>
              <a:gd name="T8" fmla="*/ 2147483646 w 145"/>
              <a:gd name="T9" fmla="*/ 2147483646 h 65"/>
              <a:gd name="T10" fmla="*/ 2147483646 w 145"/>
              <a:gd name="T11" fmla="*/ 2147483646 h 65"/>
              <a:gd name="T12" fmla="*/ 2147483646 w 145"/>
              <a:gd name="T13" fmla="*/ 2147483646 h 65"/>
              <a:gd name="T14" fmla="*/ 2147483646 w 145"/>
              <a:gd name="T15" fmla="*/ 2147483646 h 65"/>
              <a:gd name="T16" fmla="*/ 2147483646 w 145"/>
              <a:gd name="T17" fmla="*/ 2147483646 h 65"/>
              <a:gd name="T18" fmla="*/ 2147483646 w 145"/>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65">
                <a:moveTo>
                  <a:pt x="142" y="35"/>
                </a:moveTo>
                <a:lnTo>
                  <a:pt x="144" y="36"/>
                </a:lnTo>
                <a:lnTo>
                  <a:pt x="8" y="0"/>
                </a:lnTo>
                <a:lnTo>
                  <a:pt x="0" y="28"/>
                </a:lnTo>
                <a:lnTo>
                  <a:pt x="136" y="64"/>
                </a:lnTo>
                <a:lnTo>
                  <a:pt x="138" y="64"/>
                </a:lnTo>
                <a:lnTo>
                  <a:pt x="136" y="64"/>
                </a:lnTo>
                <a:lnTo>
                  <a:pt x="137" y="64"/>
                </a:lnTo>
                <a:lnTo>
                  <a:pt x="138" y="64"/>
                </a:lnTo>
                <a:lnTo>
                  <a:pt x="142" y="3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3" name="Freeform 151">
            <a:extLst>
              <a:ext uri="{FF2B5EF4-FFF2-40B4-BE49-F238E27FC236}">
                <a16:creationId xmlns:a16="http://schemas.microsoft.com/office/drawing/2014/main" id="{75621F22-4868-00B9-EB6E-6852E6EA50EF}"/>
              </a:ext>
            </a:extLst>
          </p:cNvPr>
          <p:cNvSpPr>
            <a:spLocks/>
          </p:cNvSpPr>
          <p:nvPr/>
        </p:nvSpPr>
        <p:spPr bwMode="auto">
          <a:xfrm>
            <a:off x="6672263" y="4814888"/>
            <a:ext cx="177800" cy="66675"/>
          </a:xfrm>
          <a:custGeom>
            <a:avLst/>
            <a:gdLst>
              <a:gd name="T0" fmla="*/ 2147483646 w 126"/>
              <a:gd name="T1" fmla="*/ 2147483646 h 42"/>
              <a:gd name="T2" fmla="*/ 2147483646 w 126"/>
              <a:gd name="T3" fmla="*/ 2147483646 h 42"/>
              <a:gd name="T4" fmla="*/ 2147483646 w 126"/>
              <a:gd name="T5" fmla="*/ 0 h 42"/>
              <a:gd name="T6" fmla="*/ 0 w 126"/>
              <a:gd name="T7" fmla="*/ 2147483646 h 42"/>
              <a:gd name="T8" fmla="*/ 2147483646 w 126"/>
              <a:gd name="T9" fmla="*/ 2147483646 h 42"/>
              <a:gd name="T10" fmla="*/ 2147483646 w 126"/>
              <a:gd name="T11" fmla="*/ 2147483646 h 42"/>
              <a:gd name="T12" fmla="*/ 2147483646 w 126"/>
              <a:gd name="T13" fmla="*/ 2147483646 h 42"/>
              <a:gd name="T14" fmla="*/ 2147483646 w 126"/>
              <a:gd name="T15" fmla="*/ 2147483646 h 42"/>
              <a:gd name="T16" fmla="*/ 2147483646 w 126"/>
              <a:gd name="T17" fmla="*/ 2147483646 h 42"/>
              <a:gd name="T18" fmla="*/ 2147483646 w 126"/>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42">
                <a:moveTo>
                  <a:pt x="123" y="13"/>
                </a:moveTo>
                <a:lnTo>
                  <a:pt x="125" y="13"/>
                </a:lnTo>
                <a:lnTo>
                  <a:pt x="4" y="0"/>
                </a:lnTo>
                <a:lnTo>
                  <a:pt x="0" y="28"/>
                </a:lnTo>
                <a:lnTo>
                  <a:pt x="121" y="41"/>
                </a:lnTo>
                <a:lnTo>
                  <a:pt x="123" y="41"/>
                </a:lnTo>
                <a:lnTo>
                  <a:pt x="121" y="41"/>
                </a:lnTo>
                <a:lnTo>
                  <a:pt x="122" y="41"/>
                </a:lnTo>
                <a:lnTo>
                  <a:pt x="123" y="41"/>
                </a:lnTo>
                <a:lnTo>
                  <a:pt x="123"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4" name="Freeform 152">
            <a:extLst>
              <a:ext uri="{FF2B5EF4-FFF2-40B4-BE49-F238E27FC236}">
                <a16:creationId xmlns:a16="http://schemas.microsoft.com/office/drawing/2014/main" id="{412B4490-A1BE-6CDE-7796-A134A3F282C0}"/>
              </a:ext>
            </a:extLst>
          </p:cNvPr>
          <p:cNvSpPr>
            <a:spLocks/>
          </p:cNvSpPr>
          <p:nvPr/>
        </p:nvSpPr>
        <p:spPr bwMode="auto">
          <a:xfrm>
            <a:off x="6853238" y="4838700"/>
            <a:ext cx="247650" cy="42863"/>
          </a:xfrm>
          <a:custGeom>
            <a:avLst/>
            <a:gdLst>
              <a:gd name="T0" fmla="*/ 2147483646 w 175"/>
              <a:gd name="T1" fmla="*/ 0 h 27"/>
              <a:gd name="T2" fmla="*/ 0 w 175"/>
              <a:gd name="T3" fmla="*/ 0 h 27"/>
              <a:gd name="T4" fmla="*/ 0 w 175"/>
              <a:gd name="T5" fmla="*/ 2147483646 h 27"/>
              <a:gd name="T6" fmla="*/ 2147483646 w 175"/>
              <a:gd name="T7" fmla="*/ 2147483646 h 27"/>
              <a:gd name="T8" fmla="*/ 2147483646 w 17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7">
                <a:moveTo>
                  <a:pt x="174" y="0"/>
                </a:moveTo>
                <a:lnTo>
                  <a:pt x="0" y="0"/>
                </a:lnTo>
                <a:lnTo>
                  <a:pt x="0" y="26"/>
                </a:lnTo>
                <a:lnTo>
                  <a:pt x="174" y="26"/>
                </a:lnTo>
                <a:lnTo>
                  <a:pt x="17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5" name="Freeform 153">
            <a:extLst>
              <a:ext uri="{FF2B5EF4-FFF2-40B4-BE49-F238E27FC236}">
                <a16:creationId xmlns:a16="http://schemas.microsoft.com/office/drawing/2014/main" id="{CB4BCC2E-91C2-946D-0C8B-157D666E5E6A}"/>
              </a:ext>
            </a:extLst>
          </p:cNvPr>
          <p:cNvSpPr>
            <a:spLocks/>
          </p:cNvSpPr>
          <p:nvPr/>
        </p:nvSpPr>
        <p:spPr bwMode="auto">
          <a:xfrm>
            <a:off x="7107238" y="4838700"/>
            <a:ext cx="279400" cy="42863"/>
          </a:xfrm>
          <a:custGeom>
            <a:avLst/>
            <a:gdLst>
              <a:gd name="T0" fmla="*/ 2147483646 w 198"/>
              <a:gd name="T1" fmla="*/ 0 h 27"/>
              <a:gd name="T2" fmla="*/ 0 w 198"/>
              <a:gd name="T3" fmla="*/ 0 h 27"/>
              <a:gd name="T4" fmla="*/ 0 w 198"/>
              <a:gd name="T5" fmla="*/ 2147483646 h 27"/>
              <a:gd name="T6" fmla="*/ 2147483646 w 198"/>
              <a:gd name="T7" fmla="*/ 2147483646 h 27"/>
              <a:gd name="T8" fmla="*/ 2147483646 w 19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7">
                <a:moveTo>
                  <a:pt x="197" y="0"/>
                </a:moveTo>
                <a:lnTo>
                  <a:pt x="0" y="0"/>
                </a:lnTo>
                <a:lnTo>
                  <a:pt x="0" y="26"/>
                </a:lnTo>
                <a:lnTo>
                  <a:pt x="197" y="26"/>
                </a:lnTo>
                <a:lnTo>
                  <a:pt x="19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6" name="Freeform 154">
            <a:extLst>
              <a:ext uri="{FF2B5EF4-FFF2-40B4-BE49-F238E27FC236}">
                <a16:creationId xmlns:a16="http://schemas.microsoft.com/office/drawing/2014/main" id="{5E4C425D-7F55-5B3A-AD50-74D6CD086632}"/>
              </a:ext>
            </a:extLst>
          </p:cNvPr>
          <p:cNvSpPr>
            <a:spLocks/>
          </p:cNvSpPr>
          <p:nvPr/>
        </p:nvSpPr>
        <p:spPr bwMode="auto">
          <a:xfrm>
            <a:off x="7394575" y="4838700"/>
            <a:ext cx="206375" cy="42863"/>
          </a:xfrm>
          <a:custGeom>
            <a:avLst/>
            <a:gdLst>
              <a:gd name="T0" fmla="*/ 2147483646 w 147"/>
              <a:gd name="T1" fmla="*/ 0 h 27"/>
              <a:gd name="T2" fmla="*/ 0 w 147"/>
              <a:gd name="T3" fmla="*/ 0 h 27"/>
              <a:gd name="T4" fmla="*/ 0 w 147"/>
              <a:gd name="T5" fmla="*/ 2147483646 h 27"/>
              <a:gd name="T6" fmla="*/ 2147483646 w 147"/>
              <a:gd name="T7" fmla="*/ 2147483646 h 27"/>
              <a:gd name="T8" fmla="*/ 2147483646 w 147"/>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
                <a:moveTo>
                  <a:pt x="146" y="0"/>
                </a:moveTo>
                <a:lnTo>
                  <a:pt x="0" y="0"/>
                </a:lnTo>
                <a:lnTo>
                  <a:pt x="0" y="26"/>
                </a:lnTo>
                <a:lnTo>
                  <a:pt x="146" y="26"/>
                </a:lnTo>
                <a:lnTo>
                  <a:pt x="14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7" name="Freeform 155">
            <a:extLst>
              <a:ext uri="{FF2B5EF4-FFF2-40B4-BE49-F238E27FC236}">
                <a16:creationId xmlns:a16="http://schemas.microsoft.com/office/drawing/2014/main" id="{2B7BEF8E-5231-AE99-D24C-32B423F39F51}"/>
              </a:ext>
            </a:extLst>
          </p:cNvPr>
          <p:cNvSpPr>
            <a:spLocks/>
          </p:cNvSpPr>
          <p:nvPr/>
        </p:nvSpPr>
        <p:spPr bwMode="auto">
          <a:xfrm>
            <a:off x="7608888" y="4838700"/>
            <a:ext cx="225425" cy="42863"/>
          </a:xfrm>
          <a:custGeom>
            <a:avLst/>
            <a:gdLst>
              <a:gd name="T0" fmla="*/ 2147483646 w 160"/>
              <a:gd name="T1" fmla="*/ 0 h 27"/>
              <a:gd name="T2" fmla="*/ 0 w 160"/>
              <a:gd name="T3" fmla="*/ 0 h 27"/>
              <a:gd name="T4" fmla="*/ 0 w 160"/>
              <a:gd name="T5" fmla="*/ 2147483646 h 27"/>
              <a:gd name="T6" fmla="*/ 2147483646 w 160"/>
              <a:gd name="T7" fmla="*/ 2147483646 h 27"/>
              <a:gd name="T8" fmla="*/ 2147483646 w 160"/>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27">
                <a:moveTo>
                  <a:pt x="159" y="0"/>
                </a:moveTo>
                <a:lnTo>
                  <a:pt x="0" y="0"/>
                </a:lnTo>
                <a:lnTo>
                  <a:pt x="0" y="26"/>
                </a:lnTo>
                <a:lnTo>
                  <a:pt x="159" y="26"/>
                </a:lnTo>
                <a:lnTo>
                  <a:pt x="15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8" name="Freeform 156">
            <a:extLst>
              <a:ext uri="{FF2B5EF4-FFF2-40B4-BE49-F238E27FC236}">
                <a16:creationId xmlns:a16="http://schemas.microsoft.com/office/drawing/2014/main" id="{AEA4F0A1-0170-3D5B-45CF-9F4C2C9D0EAD}"/>
              </a:ext>
            </a:extLst>
          </p:cNvPr>
          <p:cNvSpPr>
            <a:spLocks/>
          </p:cNvSpPr>
          <p:nvPr/>
        </p:nvSpPr>
        <p:spPr bwMode="auto">
          <a:xfrm>
            <a:off x="7842250" y="4838700"/>
            <a:ext cx="207963" cy="42863"/>
          </a:xfrm>
          <a:custGeom>
            <a:avLst/>
            <a:gdLst>
              <a:gd name="T0" fmla="*/ 2147483646 w 148"/>
              <a:gd name="T1" fmla="*/ 0 h 27"/>
              <a:gd name="T2" fmla="*/ 0 w 148"/>
              <a:gd name="T3" fmla="*/ 0 h 27"/>
              <a:gd name="T4" fmla="*/ 0 w 148"/>
              <a:gd name="T5" fmla="*/ 2147483646 h 27"/>
              <a:gd name="T6" fmla="*/ 2147483646 w 148"/>
              <a:gd name="T7" fmla="*/ 2147483646 h 27"/>
              <a:gd name="T8" fmla="*/ 2147483646 w 14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27">
                <a:moveTo>
                  <a:pt x="147" y="0"/>
                </a:moveTo>
                <a:lnTo>
                  <a:pt x="0" y="0"/>
                </a:lnTo>
                <a:lnTo>
                  <a:pt x="0" y="26"/>
                </a:lnTo>
                <a:lnTo>
                  <a:pt x="147" y="26"/>
                </a:lnTo>
                <a:lnTo>
                  <a:pt x="1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9" name="Freeform 157">
            <a:extLst>
              <a:ext uri="{FF2B5EF4-FFF2-40B4-BE49-F238E27FC236}">
                <a16:creationId xmlns:a16="http://schemas.microsoft.com/office/drawing/2014/main" id="{EED867FB-6D5C-9D2C-F562-3B441710664B}"/>
              </a:ext>
            </a:extLst>
          </p:cNvPr>
          <p:cNvSpPr>
            <a:spLocks/>
          </p:cNvSpPr>
          <p:nvPr/>
        </p:nvSpPr>
        <p:spPr bwMode="auto">
          <a:xfrm>
            <a:off x="8058150" y="4838700"/>
            <a:ext cx="192088" cy="42863"/>
          </a:xfrm>
          <a:custGeom>
            <a:avLst/>
            <a:gdLst>
              <a:gd name="T0" fmla="*/ 2147483646 w 137"/>
              <a:gd name="T1" fmla="*/ 2147483646 h 27"/>
              <a:gd name="T2" fmla="*/ 2147483646 w 137"/>
              <a:gd name="T3" fmla="*/ 0 h 27"/>
              <a:gd name="T4" fmla="*/ 0 w 137"/>
              <a:gd name="T5" fmla="*/ 0 h 27"/>
              <a:gd name="T6" fmla="*/ 0 w 137"/>
              <a:gd name="T7" fmla="*/ 2147483646 h 27"/>
              <a:gd name="T8" fmla="*/ 2147483646 w 137"/>
              <a:gd name="T9" fmla="*/ 2147483646 h 27"/>
              <a:gd name="T10" fmla="*/ 2147483646 w 137"/>
              <a:gd name="T11" fmla="*/ 214748364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136" y="13"/>
                </a:moveTo>
                <a:lnTo>
                  <a:pt x="136" y="0"/>
                </a:lnTo>
                <a:lnTo>
                  <a:pt x="0" y="0"/>
                </a:lnTo>
                <a:lnTo>
                  <a:pt x="0" y="26"/>
                </a:lnTo>
                <a:lnTo>
                  <a:pt x="136" y="26"/>
                </a:lnTo>
                <a:lnTo>
                  <a:pt x="136"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20" name="Freeform 158">
            <a:extLst>
              <a:ext uri="{FF2B5EF4-FFF2-40B4-BE49-F238E27FC236}">
                <a16:creationId xmlns:a16="http://schemas.microsoft.com/office/drawing/2014/main" id="{A8C3A64D-C84A-8E37-B284-00F477499CDC}"/>
              </a:ext>
            </a:extLst>
          </p:cNvPr>
          <p:cNvSpPr>
            <a:spLocks/>
          </p:cNvSpPr>
          <p:nvPr/>
        </p:nvSpPr>
        <p:spPr bwMode="auto">
          <a:xfrm>
            <a:off x="4075113" y="1303338"/>
            <a:ext cx="1589087" cy="131762"/>
          </a:xfrm>
          <a:custGeom>
            <a:avLst/>
            <a:gdLst>
              <a:gd name="T0" fmla="*/ 0 w 1126"/>
              <a:gd name="T1" fmla="*/ 2147483646 h 83"/>
              <a:gd name="T2" fmla="*/ 2147483646 w 1126"/>
              <a:gd name="T3" fmla="*/ 2147483646 h 83"/>
              <a:gd name="T4" fmla="*/ 2147483646 w 1126"/>
              <a:gd name="T5" fmla="*/ 0 h 83"/>
              <a:gd name="T6" fmla="*/ 0 w 1126"/>
              <a:gd name="T7" fmla="*/ 0 h 83"/>
              <a:gd name="T8" fmla="*/ 0 w 1126"/>
              <a:gd name="T9" fmla="*/ 2147483646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6" h="83">
                <a:moveTo>
                  <a:pt x="0" y="82"/>
                </a:moveTo>
                <a:lnTo>
                  <a:pt x="1125" y="82"/>
                </a:lnTo>
                <a:lnTo>
                  <a:pt x="1125" y="0"/>
                </a:lnTo>
                <a:lnTo>
                  <a:pt x="0" y="0"/>
                </a:lnTo>
                <a:lnTo>
                  <a:pt x="0" y="82"/>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21" name="Rectangle 160">
            <a:extLst>
              <a:ext uri="{FF2B5EF4-FFF2-40B4-BE49-F238E27FC236}">
                <a16:creationId xmlns:a16="http://schemas.microsoft.com/office/drawing/2014/main" id="{9087FD07-1519-071C-C7FA-A709601B554C}"/>
              </a:ext>
            </a:extLst>
          </p:cNvPr>
          <p:cNvSpPr>
            <a:spLocks noChangeArrowheads="1"/>
          </p:cNvSpPr>
          <p:nvPr/>
        </p:nvSpPr>
        <p:spPr bwMode="auto">
          <a:xfrm rot="-5400000">
            <a:off x="64294" y="2907506"/>
            <a:ext cx="1081088" cy="371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a:solidFill>
                  <a:srgbClr val="FAFD00"/>
                </a:solidFill>
                <a:latin typeface="ZapfHumnst BT" charset="0"/>
              </a:rPr>
              <a:t>Titer</a:t>
            </a:r>
          </a:p>
        </p:txBody>
      </p:sp>
      <p:sp>
        <p:nvSpPr>
          <p:cNvPr id="62622" name="Rectangle 161">
            <a:extLst>
              <a:ext uri="{FF2B5EF4-FFF2-40B4-BE49-F238E27FC236}">
                <a16:creationId xmlns:a16="http://schemas.microsoft.com/office/drawing/2014/main" id="{68FD4654-644F-589B-FDD9-3A09AA7839CC}"/>
              </a:ext>
            </a:extLst>
          </p:cNvPr>
          <p:cNvSpPr>
            <a:spLocks noChangeArrowheads="1"/>
          </p:cNvSpPr>
          <p:nvPr/>
        </p:nvSpPr>
        <p:spPr bwMode="auto">
          <a:xfrm>
            <a:off x="4311650" y="908050"/>
            <a:ext cx="14636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Symptoms</a:t>
            </a:r>
          </a:p>
        </p:txBody>
      </p:sp>
      <p:sp>
        <p:nvSpPr>
          <p:cNvPr id="62623" name="Rectangle 162">
            <a:extLst>
              <a:ext uri="{FF2B5EF4-FFF2-40B4-BE49-F238E27FC236}">
                <a16:creationId xmlns:a16="http://schemas.microsoft.com/office/drawing/2014/main" id="{97FF5EC1-30C4-2DB9-49A6-C4508C1906D4}"/>
              </a:ext>
            </a:extLst>
          </p:cNvPr>
          <p:cNvSpPr>
            <a:spLocks noChangeArrowheads="1"/>
          </p:cNvSpPr>
          <p:nvPr/>
        </p:nvSpPr>
        <p:spPr bwMode="auto">
          <a:xfrm>
            <a:off x="4729163" y="1663700"/>
            <a:ext cx="1190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ALT</a:t>
            </a:r>
          </a:p>
        </p:txBody>
      </p:sp>
      <p:sp>
        <p:nvSpPr>
          <p:cNvPr id="62624" name="Rectangle 163">
            <a:extLst>
              <a:ext uri="{FF2B5EF4-FFF2-40B4-BE49-F238E27FC236}">
                <a16:creationId xmlns:a16="http://schemas.microsoft.com/office/drawing/2014/main" id="{E256E9A3-3BDE-433B-749F-78E41FB9F139}"/>
              </a:ext>
            </a:extLst>
          </p:cNvPr>
          <p:cNvSpPr>
            <a:spLocks noChangeArrowheads="1"/>
          </p:cNvSpPr>
          <p:nvPr/>
        </p:nvSpPr>
        <p:spPr bwMode="auto">
          <a:xfrm>
            <a:off x="6845300" y="2062163"/>
            <a:ext cx="22066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IgG anti-HEV</a:t>
            </a:r>
          </a:p>
          <a:p>
            <a:pPr eaLnBrk="1" hangingPunct="1">
              <a:lnSpc>
                <a:spcPct val="90000"/>
              </a:lnSpc>
              <a:spcBef>
                <a:spcPct val="0"/>
              </a:spcBef>
              <a:buFontTx/>
              <a:buNone/>
            </a:pPr>
            <a:r>
              <a:rPr lang="it-IT" altLang="it-IT" sz="1600" b="1">
                <a:latin typeface="ZapfHumnst BT" charset="0"/>
              </a:rPr>
              <a:t>(2-4 anni)</a:t>
            </a:r>
          </a:p>
        </p:txBody>
      </p:sp>
      <p:sp>
        <p:nvSpPr>
          <p:cNvPr id="62625" name="Rectangle 164">
            <a:extLst>
              <a:ext uri="{FF2B5EF4-FFF2-40B4-BE49-F238E27FC236}">
                <a16:creationId xmlns:a16="http://schemas.microsoft.com/office/drawing/2014/main" id="{BA3ECD4D-0B18-6729-3C5B-0651E0BA015F}"/>
              </a:ext>
            </a:extLst>
          </p:cNvPr>
          <p:cNvSpPr>
            <a:spLocks noChangeArrowheads="1"/>
          </p:cNvSpPr>
          <p:nvPr/>
        </p:nvSpPr>
        <p:spPr bwMode="auto">
          <a:xfrm>
            <a:off x="5683250" y="2727325"/>
            <a:ext cx="353695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IgM anti-HEV (breve durata)</a:t>
            </a:r>
          </a:p>
        </p:txBody>
      </p:sp>
      <p:sp>
        <p:nvSpPr>
          <p:cNvPr id="62626" name="Rectangle 165">
            <a:extLst>
              <a:ext uri="{FF2B5EF4-FFF2-40B4-BE49-F238E27FC236}">
                <a16:creationId xmlns:a16="http://schemas.microsoft.com/office/drawing/2014/main" id="{5E87FE45-A944-A556-404F-1BD7FB68EB05}"/>
              </a:ext>
            </a:extLst>
          </p:cNvPr>
          <p:cNvSpPr>
            <a:spLocks noChangeArrowheads="1"/>
          </p:cNvSpPr>
          <p:nvPr/>
        </p:nvSpPr>
        <p:spPr bwMode="auto">
          <a:xfrm>
            <a:off x="1560513" y="3525838"/>
            <a:ext cx="2206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Virus in stool</a:t>
            </a:r>
          </a:p>
        </p:txBody>
      </p:sp>
      <p:sp>
        <p:nvSpPr>
          <p:cNvPr id="62627" name="Rectangle 166">
            <a:extLst>
              <a:ext uri="{FF2B5EF4-FFF2-40B4-BE49-F238E27FC236}">
                <a16:creationId xmlns:a16="http://schemas.microsoft.com/office/drawing/2014/main" id="{34282B64-EED7-C826-FC13-8BC7FE0EA726}"/>
              </a:ext>
            </a:extLst>
          </p:cNvPr>
          <p:cNvSpPr>
            <a:spLocks noChangeArrowheads="1"/>
          </p:cNvSpPr>
          <p:nvPr/>
        </p:nvSpPr>
        <p:spPr bwMode="auto">
          <a:xfrm>
            <a:off x="11430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0</a:t>
            </a:r>
          </a:p>
        </p:txBody>
      </p:sp>
      <p:sp>
        <p:nvSpPr>
          <p:cNvPr id="62628" name="Rectangle 167">
            <a:extLst>
              <a:ext uri="{FF2B5EF4-FFF2-40B4-BE49-F238E27FC236}">
                <a16:creationId xmlns:a16="http://schemas.microsoft.com/office/drawing/2014/main" id="{70C7AABB-7064-39EA-7B31-7FAD598EBF37}"/>
              </a:ext>
            </a:extLst>
          </p:cNvPr>
          <p:cNvSpPr>
            <a:spLocks noChangeArrowheads="1"/>
          </p:cNvSpPr>
          <p:nvPr/>
        </p:nvSpPr>
        <p:spPr bwMode="auto">
          <a:xfrm>
            <a:off x="16843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a:t>
            </a:r>
          </a:p>
        </p:txBody>
      </p:sp>
      <p:sp>
        <p:nvSpPr>
          <p:cNvPr id="62629" name="Rectangle 168">
            <a:extLst>
              <a:ext uri="{FF2B5EF4-FFF2-40B4-BE49-F238E27FC236}">
                <a16:creationId xmlns:a16="http://schemas.microsoft.com/office/drawing/2014/main" id="{89837029-E342-D61D-E08E-AE1B2419E9D2}"/>
              </a:ext>
            </a:extLst>
          </p:cNvPr>
          <p:cNvSpPr>
            <a:spLocks noChangeArrowheads="1"/>
          </p:cNvSpPr>
          <p:nvPr/>
        </p:nvSpPr>
        <p:spPr bwMode="auto">
          <a:xfrm>
            <a:off x="22479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2</a:t>
            </a:r>
          </a:p>
        </p:txBody>
      </p:sp>
      <p:sp>
        <p:nvSpPr>
          <p:cNvPr id="62630" name="Rectangle 169">
            <a:extLst>
              <a:ext uri="{FF2B5EF4-FFF2-40B4-BE49-F238E27FC236}">
                <a16:creationId xmlns:a16="http://schemas.microsoft.com/office/drawing/2014/main" id="{5B0CF472-6EFA-5AB5-A30E-E8D2AAD562FC}"/>
              </a:ext>
            </a:extLst>
          </p:cNvPr>
          <p:cNvSpPr>
            <a:spLocks noChangeArrowheads="1"/>
          </p:cNvSpPr>
          <p:nvPr/>
        </p:nvSpPr>
        <p:spPr bwMode="auto">
          <a:xfrm>
            <a:off x="27892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3</a:t>
            </a:r>
          </a:p>
        </p:txBody>
      </p:sp>
      <p:sp>
        <p:nvSpPr>
          <p:cNvPr id="62631" name="Rectangle 170">
            <a:extLst>
              <a:ext uri="{FF2B5EF4-FFF2-40B4-BE49-F238E27FC236}">
                <a16:creationId xmlns:a16="http://schemas.microsoft.com/office/drawing/2014/main" id="{7AAD3ABC-A234-AD08-3CF3-3DC15F6F9221}"/>
              </a:ext>
            </a:extLst>
          </p:cNvPr>
          <p:cNvSpPr>
            <a:spLocks noChangeArrowheads="1"/>
          </p:cNvSpPr>
          <p:nvPr/>
        </p:nvSpPr>
        <p:spPr bwMode="auto">
          <a:xfrm>
            <a:off x="33147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4</a:t>
            </a:r>
          </a:p>
        </p:txBody>
      </p:sp>
      <p:sp>
        <p:nvSpPr>
          <p:cNvPr id="62632" name="Rectangle 171">
            <a:extLst>
              <a:ext uri="{FF2B5EF4-FFF2-40B4-BE49-F238E27FC236}">
                <a16:creationId xmlns:a16="http://schemas.microsoft.com/office/drawing/2014/main" id="{A542DDB1-B653-A3EC-E9DB-5F2EA8809886}"/>
              </a:ext>
            </a:extLst>
          </p:cNvPr>
          <p:cNvSpPr>
            <a:spLocks noChangeArrowheads="1"/>
          </p:cNvSpPr>
          <p:nvPr/>
        </p:nvSpPr>
        <p:spPr bwMode="auto">
          <a:xfrm>
            <a:off x="38560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5</a:t>
            </a:r>
          </a:p>
        </p:txBody>
      </p:sp>
      <p:sp>
        <p:nvSpPr>
          <p:cNvPr id="62633" name="Rectangle 172">
            <a:extLst>
              <a:ext uri="{FF2B5EF4-FFF2-40B4-BE49-F238E27FC236}">
                <a16:creationId xmlns:a16="http://schemas.microsoft.com/office/drawing/2014/main" id="{0ED91785-C518-AFE5-7241-420483DA13D7}"/>
              </a:ext>
            </a:extLst>
          </p:cNvPr>
          <p:cNvSpPr>
            <a:spLocks noChangeArrowheads="1"/>
          </p:cNvSpPr>
          <p:nvPr/>
        </p:nvSpPr>
        <p:spPr bwMode="auto">
          <a:xfrm>
            <a:off x="43894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6</a:t>
            </a:r>
          </a:p>
        </p:txBody>
      </p:sp>
      <p:sp>
        <p:nvSpPr>
          <p:cNvPr id="62634" name="Rectangle 173">
            <a:extLst>
              <a:ext uri="{FF2B5EF4-FFF2-40B4-BE49-F238E27FC236}">
                <a16:creationId xmlns:a16="http://schemas.microsoft.com/office/drawing/2014/main" id="{47C91906-9410-AD81-8A1A-EE511C7DE4DB}"/>
              </a:ext>
            </a:extLst>
          </p:cNvPr>
          <p:cNvSpPr>
            <a:spLocks noChangeArrowheads="1"/>
          </p:cNvSpPr>
          <p:nvPr/>
        </p:nvSpPr>
        <p:spPr bwMode="auto">
          <a:xfrm>
            <a:off x="49403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7</a:t>
            </a:r>
          </a:p>
        </p:txBody>
      </p:sp>
      <p:sp>
        <p:nvSpPr>
          <p:cNvPr id="62635" name="Rectangle 174">
            <a:extLst>
              <a:ext uri="{FF2B5EF4-FFF2-40B4-BE49-F238E27FC236}">
                <a16:creationId xmlns:a16="http://schemas.microsoft.com/office/drawing/2014/main" id="{1559B789-7515-0B66-953D-1C2A6203BA2E}"/>
              </a:ext>
            </a:extLst>
          </p:cNvPr>
          <p:cNvSpPr>
            <a:spLocks noChangeArrowheads="1"/>
          </p:cNvSpPr>
          <p:nvPr/>
        </p:nvSpPr>
        <p:spPr bwMode="auto">
          <a:xfrm>
            <a:off x="54816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8</a:t>
            </a:r>
          </a:p>
        </p:txBody>
      </p:sp>
      <p:sp>
        <p:nvSpPr>
          <p:cNvPr id="62636" name="Rectangle 175">
            <a:extLst>
              <a:ext uri="{FF2B5EF4-FFF2-40B4-BE49-F238E27FC236}">
                <a16:creationId xmlns:a16="http://schemas.microsoft.com/office/drawing/2014/main" id="{4F43234B-CA0B-CCF3-E423-D473C8B2DEFF}"/>
              </a:ext>
            </a:extLst>
          </p:cNvPr>
          <p:cNvSpPr>
            <a:spLocks noChangeArrowheads="1"/>
          </p:cNvSpPr>
          <p:nvPr/>
        </p:nvSpPr>
        <p:spPr bwMode="auto">
          <a:xfrm>
            <a:off x="60198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9</a:t>
            </a:r>
          </a:p>
        </p:txBody>
      </p:sp>
      <p:sp>
        <p:nvSpPr>
          <p:cNvPr id="62637" name="Rectangle 176">
            <a:extLst>
              <a:ext uri="{FF2B5EF4-FFF2-40B4-BE49-F238E27FC236}">
                <a16:creationId xmlns:a16="http://schemas.microsoft.com/office/drawing/2014/main" id="{10DC2187-2DA7-52B2-FAFD-293F31CD65A1}"/>
              </a:ext>
            </a:extLst>
          </p:cNvPr>
          <p:cNvSpPr>
            <a:spLocks noChangeArrowheads="1"/>
          </p:cNvSpPr>
          <p:nvPr/>
        </p:nvSpPr>
        <p:spPr bwMode="auto">
          <a:xfrm>
            <a:off x="6472238" y="5348288"/>
            <a:ext cx="4365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10</a:t>
            </a:r>
          </a:p>
        </p:txBody>
      </p:sp>
      <p:sp>
        <p:nvSpPr>
          <p:cNvPr id="62638" name="Rectangle 177">
            <a:extLst>
              <a:ext uri="{FF2B5EF4-FFF2-40B4-BE49-F238E27FC236}">
                <a16:creationId xmlns:a16="http://schemas.microsoft.com/office/drawing/2014/main" id="{EC52219E-AE9B-0E99-B376-692C99AC8E50}"/>
              </a:ext>
            </a:extLst>
          </p:cNvPr>
          <p:cNvSpPr>
            <a:spLocks noChangeArrowheads="1"/>
          </p:cNvSpPr>
          <p:nvPr/>
        </p:nvSpPr>
        <p:spPr bwMode="auto">
          <a:xfrm>
            <a:off x="6992938" y="5348288"/>
            <a:ext cx="4365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11</a:t>
            </a:r>
          </a:p>
        </p:txBody>
      </p:sp>
      <p:sp>
        <p:nvSpPr>
          <p:cNvPr id="62639" name="Rectangle 178">
            <a:extLst>
              <a:ext uri="{FF2B5EF4-FFF2-40B4-BE49-F238E27FC236}">
                <a16:creationId xmlns:a16="http://schemas.microsoft.com/office/drawing/2014/main" id="{A82FC3A0-1291-E889-E51A-EC9033139865}"/>
              </a:ext>
            </a:extLst>
          </p:cNvPr>
          <p:cNvSpPr>
            <a:spLocks noChangeArrowheads="1"/>
          </p:cNvSpPr>
          <p:nvPr/>
        </p:nvSpPr>
        <p:spPr bwMode="auto">
          <a:xfrm>
            <a:off x="7531100" y="5348288"/>
            <a:ext cx="43656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12</a:t>
            </a:r>
          </a:p>
        </p:txBody>
      </p:sp>
      <p:sp>
        <p:nvSpPr>
          <p:cNvPr id="62640" name="Rectangle 179">
            <a:extLst>
              <a:ext uri="{FF2B5EF4-FFF2-40B4-BE49-F238E27FC236}">
                <a16:creationId xmlns:a16="http://schemas.microsoft.com/office/drawing/2014/main" id="{A1F7F2B3-284A-EEDB-E65E-2E47E946BE93}"/>
              </a:ext>
            </a:extLst>
          </p:cNvPr>
          <p:cNvSpPr>
            <a:spLocks noChangeArrowheads="1"/>
          </p:cNvSpPr>
          <p:nvPr/>
        </p:nvSpPr>
        <p:spPr bwMode="auto">
          <a:xfrm>
            <a:off x="8043863" y="5348288"/>
            <a:ext cx="4349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13</a:t>
            </a:r>
          </a:p>
        </p:txBody>
      </p:sp>
      <p:sp>
        <p:nvSpPr>
          <p:cNvPr id="62641" name="Line 180">
            <a:extLst>
              <a:ext uri="{FF2B5EF4-FFF2-40B4-BE49-F238E27FC236}">
                <a16:creationId xmlns:a16="http://schemas.microsoft.com/office/drawing/2014/main" id="{D146C3EF-F162-B994-1E3D-ECDD53AE8290}"/>
              </a:ext>
            </a:extLst>
          </p:cNvPr>
          <p:cNvSpPr>
            <a:spLocks noChangeShapeType="1"/>
          </p:cNvSpPr>
          <p:nvPr/>
        </p:nvSpPr>
        <p:spPr bwMode="auto">
          <a:xfrm flipH="1">
            <a:off x="3851275" y="1143000"/>
            <a:ext cx="76200" cy="449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2" name="Line 181">
            <a:extLst>
              <a:ext uri="{FF2B5EF4-FFF2-40B4-BE49-F238E27FC236}">
                <a16:creationId xmlns:a16="http://schemas.microsoft.com/office/drawing/2014/main" id="{C8997A11-9DA2-42D3-51B9-6725582C0AA5}"/>
              </a:ext>
            </a:extLst>
          </p:cNvPr>
          <p:cNvSpPr>
            <a:spLocks noChangeShapeType="1"/>
          </p:cNvSpPr>
          <p:nvPr/>
        </p:nvSpPr>
        <p:spPr bwMode="auto">
          <a:xfrm flipH="1">
            <a:off x="5508625" y="1143000"/>
            <a:ext cx="76200" cy="449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3" name="Text Box 182">
            <a:extLst>
              <a:ext uri="{FF2B5EF4-FFF2-40B4-BE49-F238E27FC236}">
                <a16:creationId xmlns:a16="http://schemas.microsoft.com/office/drawing/2014/main" id="{58E20FD3-CED2-3429-A65A-514C9E9DA2DE}"/>
              </a:ext>
            </a:extLst>
          </p:cNvPr>
          <p:cNvSpPr txBox="1">
            <a:spLocks noChangeArrowheads="1"/>
          </p:cNvSpPr>
          <p:nvPr/>
        </p:nvSpPr>
        <p:spPr bwMode="auto">
          <a:xfrm>
            <a:off x="5638800" y="1219200"/>
            <a:ext cx="367506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latin typeface="Comic Sans MS" panose="030F0902030302020204" pitchFamily="66" charset="0"/>
              </a:rPr>
              <a:t>IMMUNITA’ MENO DURATURA</a:t>
            </a:r>
          </a:p>
        </p:txBody>
      </p:sp>
      <p:sp>
        <p:nvSpPr>
          <p:cNvPr id="62644" name="Freeform 183">
            <a:extLst>
              <a:ext uri="{FF2B5EF4-FFF2-40B4-BE49-F238E27FC236}">
                <a16:creationId xmlns:a16="http://schemas.microsoft.com/office/drawing/2014/main" id="{10BE830D-2D5F-85E8-B405-DFCDA4902FC3}"/>
              </a:ext>
            </a:extLst>
          </p:cNvPr>
          <p:cNvSpPr>
            <a:spLocks/>
          </p:cNvSpPr>
          <p:nvPr/>
        </p:nvSpPr>
        <p:spPr bwMode="auto">
          <a:xfrm>
            <a:off x="8229600" y="1887538"/>
            <a:ext cx="203200" cy="211137"/>
          </a:xfrm>
          <a:custGeom>
            <a:avLst/>
            <a:gdLst>
              <a:gd name="T0" fmla="*/ 0 w 128"/>
              <a:gd name="T1" fmla="*/ 0 h 133"/>
              <a:gd name="T2" fmla="*/ 2147483646 w 128"/>
              <a:gd name="T3" fmla="*/ 2147483646 h 133"/>
              <a:gd name="T4" fmla="*/ 2147483646 w 128"/>
              <a:gd name="T5" fmla="*/ 2147483646 h 133"/>
              <a:gd name="T6" fmla="*/ 0 60000 65536"/>
              <a:gd name="T7" fmla="*/ 0 60000 65536"/>
              <a:gd name="T8" fmla="*/ 0 60000 65536"/>
            </a:gdLst>
            <a:ahLst/>
            <a:cxnLst>
              <a:cxn ang="T6">
                <a:pos x="T0" y="T1"/>
              </a:cxn>
              <a:cxn ang="T7">
                <a:pos x="T2" y="T3"/>
              </a:cxn>
              <a:cxn ang="T8">
                <a:pos x="T4" y="T5"/>
              </a:cxn>
            </a:cxnLst>
            <a:rect l="0" t="0" r="r" b="b"/>
            <a:pathLst>
              <a:path w="128" h="133">
                <a:moveTo>
                  <a:pt x="0" y="0"/>
                </a:moveTo>
                <a:cubicBezTo>
                  <a:pt x="53" y="66"/>
                  <a:pt x="46" y="68"/>
                  <a:pt x="103" y="111"/>
                </a:cubicBezTo>
                <a:cubicBezTo>
                  <a:pt x="128" y="130"/>
                  <a:pt x="126" y="115"/>
                  <a:pt x="126" y="133"/>
                </a:cubicBezTo>
              </a:path>
            </a:pathLst>
          </a:custGeom>
          <a:noFill/>
          <a:ln w="571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5" name="Freeform 184">
            <a:extLst>
              <a:ext uri="{FF2B5EF4-FFF2-40B4-BE49-F238E27FC236}">
                <a16:creationId xmlns:a16="http://schemas.microsoft.com/office/drawing/2014/main" id="{DE22DB1B-1F0E-F24E-7FF4-76A2A5BF03ED}"/>
              </a:ext>
            </a:extLst>
          </p:cNvPr>
          <p:cNvSpPr>
            <a:spLocks/>
          </p:cNvSpPr>
          <p:nvPr/>
        </p:nvSpPr>
        <p:spPr bwMode="auto">
          <a:xfrm>
            <a:off x="8483600" y="2151063"/>
            <a:ext cx="203200" cy="211137"/>
          </a:xfrm>
          <a:custGeom>
            <a:avLst/>
            <a:gdLst>
              <a:gd name="T0" fmla="*/ 0 w 128"/>
              <a:gd name="T1" fmla="*/ 0 h 133"/>
              <a:gd name="T2" fmla="*/ 2147483646 w 128"/>
              <a:gd name="T3" fmla="*/ 2147483646 h 133"/>
              <a:gd name="T4" fmla="*/ 2147483646 w 128"/>
              <a:gd name="T5" fmla="*/ 2147483646 h 133"/>
              <a:gd name="T6" fmla="*/ 0 60000 65536"/>
              <a:gd name="T7" fmla="*/ 0 60000 65536"/>
              <a:gd name="T8" fmla="*/ 0 60000 65536"/>
            </a:gdLst>
            <a:ahLst/>
            <a:cxnLst>
              <a:cxn ang="T6">
                <a:pos x="T0" y="T1"/>
              </a:cxn>
              <a:cxn ang="T7">
                <a:pos x="T2" y="T3"/>
              </a:cxn>
              <a:cxn ang="T8">
                <a:pos x="T4" y="T5"/>
              </a:cxn>
            </a:cxnLst>
            <a:rect l="0" t="0" r="r" b="b"/>
            <a:pathLst>
              <a:path w="128" h="133">
                <a:moveTo>
                  <a:pt x="0" y="0"/>
                </a:moveTo>
                <a:cubicBezTo>
                  <a:pt x="53" y="66"/>
                  <a:pt x="46" y="68"/>
                  <a:pt x="103" y="111"/>
                </a:cubicBezTo>
                <a:cubicBezTo>
                  <a:pt x="128" y="130"/>
                  <a:pt x="126" y="115"/>
                  <a:pt x="126" y="133"/>
                </a:cubicBezTo>
              </a:path>
            </a:pathLst>
          </a:custGeom>
          <a:noFill/>
          <a:ln w="571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6" name="Text Box 185">
            <a:extLst>
              <a:ext uri="{FF2B5EF4-FFF2-40B4-BE49-F238E27FC236}">
                <a16:creationId xmlns:a16="http://schemas.microsoft.com/office/drawing/2014/main" id="{6E479540-9F29-36E9-37D6-D72710643F1C}"/>
              </a:ext>
            </a:extLst>
          </p:cNvPr>
          <p:cNvSpPr txBox="1">
            <a:spLocks noChangeArrowheads="1"/>
          </p:cNvSpPr>
          <p:nvPr/>
        </p:nvSpPr>
        <p:spPr bwMode="auto">
          <a:xfrm>
            <a:off x="2514600" y="6324600"/>
            <a:ext cx="3505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DAGNOSI: IgM anti-HEV</a:t>
            </a:r>
          </a:p>
        </p:txBody>
      </p:sp>
      <p:sp>
        <p:nvSpPr>
          <p:cNvPr id="3" name="Rettangolo 2">
            <a:extLst>
              <a:ext uri="{FF2B5EF4-FFF2-40B4-BE49-F238E27FC236}">
                <a16:creationId xmlns:a16="http://schemas.microsoft.com/office/drawing/2014/main" id="{43E9C187-FC25-A05D-06CC-80392F712405}"/>
              </a:ext>
            </a:extLst>
          </p:cNvPr>
          <p:cNvSpPr/>
          <p:nvPr/>
        </p:nvSpPr>
        <p:spPr>
          <a:xfrm>
            <a:off x="3596796" y="-27384"/>
            <a:ext cx="1950406" cy="584775"/>
          </a:xfrm>
          <a:prstGeom prst="rect">
            <a:avLst/>
          </a:prstGeom>
          <a:noFill/>
        </p:spPr>
        <p:txBody>
          <a:bodyPr wrap="none">
            <a:spAutoFit/>
          </a:bodyPr>
          <a:lstStyle/>
          <a:p>
            <a:pPr algn="ctr">
              <a:defRPr/>
            </a:pPr>
            <a:r>
              <a:rPr lang="it-IT" altLang="it-IT" sz="3200" b="1" dirty="0" err="1">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Hepatite</a:t>
            </a:r>
            <a:r>
              <a:rPr lang="it-IT" altLang="it-IT" sz="3200" b="1" dirty="0">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 E</a:t>
            </a:r>
            <a:endParaRPr lang="it-IT" sz="3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62648" name="Rettangolo 3">
            <a:extLst>
              <a:ext uri="{FF2B5EF4-FFF2-40B4-BE49-F238E27FC236}">
                <a16:creationId xmlns:a16="http://schemas.microsoft.com/office/drawing/2014/main" id="{7BDB4116-0F5F-5D47-B641-76ED5578214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24500"/>
            <a:ext cx="518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C9025F9-10E7-77E6-7E23-83D337ABEB40}"/>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5" name="Rectangle 3">
            <a:extLst>
              <a:ext uri="{FF2B5EF4-FFF2-40B4-BE49-F238E27FC236}">
                <a16:creationId xmlns:a16="http://schemas.microsoft.com/office/drawing/2014/main" id="{0318E91A-EE5F-E13B-E2E8-55142DF9B63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6" name="Rectangle 4">
            <a:extLst>
              <a:ext uri="{FF2B5EF4-FFF2-40B4-BE49-F238E27FC236}">
                <a16:creationId xmlns:a16="http://schemas.microsoft.com/office/drawing/2014/main" id="{0B64A2D8-BC7E-CC98-38E4-897DE88EB61D}"/>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7" name="Rectangle 5">
            <a:extLst>
              <a:ext uri="{FF2B5EF4-FFF2-40B4-BE49-F238E27FC236}">
                <a16:creationId xmlns:a16="http://schemas.microsoft.com/office/drawing/2014/main" id="{CD2593F9-29ED-B931-CDA3-80C29B24B75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8" name="Rectangle 6">
            <a:extLst>
              <a:ext uri="{FF2B5EF4-FFF2-40B4-BE49-F238E27FC236}">
                <a16:creationId xmlns:a16="http://schemas.microsoft.com/office/drawing/2014/main" id="{2B3C0AB8-BDA1-FA2A-5062-07E40AF1278D}"/>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9" name="Rectangle 7">
            <a:extLst>
              <a:ext uri="{FF2B5EF4-FFF2-40B4-BE49-F238E27FC236}">
                <a16:creationId xmlns:a16="http://schemas.microsoft.com/office/drawing/2014/main" id="{96FA0E9C-49FD-990C-E5EA-E3160869CD3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20" name="Rectangle 8">
            <a:extLst>
              <a:ext uri="{FF2B5EF4-FFF2-40B4-BE49-F238E27FC236}">
                <a16:creationId xmlns:a16="http://schemas.microsoft.com/office/drawing/2014/main" id="{DCE8A05E-B57A-5ED9-F81A-D59F16BE6738}"/>
              </a:ext>
            </a:extLst>
          </p:cNvPr>
          <p:cNvSpPr>
            <a:spLocks noChangeArrowheads="1"/>
          </p:cNvSpPr>
          <p:nvPr/>
        </p:nvSpPr>
        <p:spPr bwMode="auto">
          <a:xfrm>
            <a:off x="304800" y="2209800"/>
            <a:ext cx="86026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40000"/>
              </a:spcBef>
              <a:buClr>
                <a:srgbClr val="FF5008"/>
              </a:buClr>
            </a:pPr>
            <a:r>
              <a:rPr lang="it-IT" altLang="it-IT" sz="2000" b="1">
                <a:latin typeface="ZapfHumnst BT" charset="0"/>
              </a:rPr>
              <a:t>Evita di bere acqua (e bevande con ghiaccio) di purezza sconosciuta, crostacei crudi e frutta/verdura cruda non sbucciata o preparata dal viaggiatore</a:t>
            </a:r>
          </a:p>
          <a:p>
            <a:pPr eaLnBrk="1" hangingPunct="1">
              <a:lnSpc>
                <a:spcPct val="150000"/>
              </a:lnSpc>
              <a:spcBef>
                <a:spcPct val="40000"/>
              </a:spcBef>
              <a:buClr>
                <a:srgbClr val="FF5008"/>
              </a:buClr>
            </a:pPr>
            <a:r>
              <a:rPr lang="it-IT" altLang="it-IT" sz="2000" b="1">
                <a:latin typeface="ZapfHumnst BT" charset="0"/>
              </a:rPr>
              <a:t>Le'IG preparate da donatori nei paesi occidentali non previene l'infezione</a:t>
            </a:r>
          </a:p>
          <a:p>
            <a:pPr eaLnBrk="1" hangingPunct="1">
              <a:lnSpc>
                <a:spcPct val="150000"/>
              </a:lnSpc>
              <a:spcBef>
                <a:spcPct val="40000"/>
              </a:spcBef>
              <a:buClr>
                <a:srgbClr val="FF5008"/>
              </a:buClr>
            </a:pPr>
            <a:r>
              <a:rPr lang="it-IT" altLang="it-IT" sz="2000" b="1">
                <a:latin typeface="ZapfHumnst BT" charset="0"/>
              </a:rPr>
              <a:t>Efficacia sconosciuta di IG preparate da donatori in aree endemiche</a:t>
            </a:r>
          </a:p>
          <a:p>
            <a:pPr eaLnBrk="1" hangingPunct="1">
              <a:lnSpc>
                <a:spcPct val="150000"/>
              </a:lnSpc>
              <a:spcBef>
                <a:spcPct val="40000"/>
              </a:spcBef>
              <a:buClr>
                <a:srgbClr val="FF5008"/>
              </a:buClr>
            </a:pPr>
            <a:r>
              <a:rPr lang="it-IT" altLang="it-IT" sz="2000" b="1">
                <a:latin typeface="ZapfHumnst BT" charset="0"/>
              </a:rPr>
              <a:t>Vaccino?</a:t>
            </a:r>
          </a:p>
        </p:txBody>
      </p:sp>
      <p:sp>
        <p:nvSpPr>
          <p:cNvPr id="64521" name="Rectangle 9">
            <a:extLst>
              <a:ext uri="{FF2B5EF4-FFF2-40B4-BE49-F238E27FC236}">
                <a16:creationId xmlns:a16="http://schemas.microsoft.com/office/drawing/2014/main" id="{675E712A-17B4-4379-22ED-42F15E51869F}"/>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2" name="Rettangolo 1">
            <a:extLst>
              <a:ext uri="{FF2B5EF4-FFF2-40B4-BE49-F238E27FC236}">
                <a16:creationId xmlns:a16="http://schemas.microsoft.com/office/drawing/2014/main" id="{303E7EEC-CA21-02C6-B07D-8249A0306D92}"/>
              </a:ext>
            </a:extLst>
          </p:cNvPr>
          <p:cNvSpPr/>
          <p:nvPr/>
        </p:nvSpPr>
        <p:spPr>
          <a:xfrm>
            <a:off x="3302517" y="332656"/>
            <a:ext cx="2538964" cy="646331"/>
          </a:xfrm>
          <a:prstGeom prst="rect">
            <a:avLst/>
          </a:prstGeom>
          <a:noFill/>
        </p:spPr>
        <p:txBody>
          <a:bodyPr wrap="none">
            <a:spAutoFit/>
          </a:bodyPr>
          <a:lstStyle/>
          <a:p>
            <a:pPr algn="ctr">
              <a:defRPr/>
            </a:pPr>
            <a:r>
              <a:rPr lang="it-IT" altLang="it-IT" sz="3600" b="1" dirty="0">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Prevenzione</a:t>
            </a:r>
            <a:endParaRPr lang="it-IT" sz="36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4523" name="Line 5">
            <a:extLst>
              <a:ext uri="{FF2B5EF4-FFF2-40B4-BE49-F238E27FC236}">
                <a16:creationId xmlns:a16="http://schemas.microsoft.com/office/drawing/2014/main" id="{501492B7-CCB6-BB46-E65E-960B3CF922F8}"/>
              </a:ext>
            </a:extLst>
          </p:cNvPr>
          <p:cNvSpPr>
            <a:spLocks noChangeShapeType="1"/>
          </p:cNvSpPr>
          <p:nvPr/>
        </p:nvSpPr>
        <p:spPr bwMode="auto">
          <a:xfrm>
            <a:off x="677863" y="12954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9BE4416-5084-C9FE-E2ED-9FBAD4C07D7F}"/>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63" name="Rectangle 3">
            <a:extLst>
              <a:ext uri="{FF2B5EF4-FFF2-40B4-BE49-F238E27FC236}">
                <a16:creationId xmlns:a16="http://schemas.microsoft.com/office/drawing/2014/main" id="{13C38A83-A498-8B92-CE4D-34391CA66A9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66564" name="Group 5">
            <a:extLst>
              <a:ext uri="{FF2B5EF4-FFF2-40B4-BE49-F238E27FC236}">
                <a16:creationId xmlns:a16="http://schemas.microsoft.com/office/drawing/2014/main" id="{E94ED929-FD08-F65B-F1E5-91F382C1108A}"/>
              </a:ext>
            </a:extLst>
          </p:cNvPr>
          <p:cNvGrpSpPr>
            <a:grpSpLocks/>
          </p:cNvGrpSpPr>
          <p:nvPr/>
        </p:nvGrpSpPr>
        <p:grpSpPr bwMode="auto">
          <a:xfrm>
            <a:off x="457200" y="1143000"/>
            <a:ext cx="6418263" cy="4800600"/>
            <a:chOff x="972" y="780"/>
            <a:chExt cx="4548" cy="3024"/>
          </a:xfrm>
        </p:grpSpPr>
        <p:sp>
          <p:nvSpPr>
            <p:cNvPr id="66606" name="Rectangle 6">
              <a:extLst>
                <a:ext uri="{FF2B5EF4-FFF2-40B4-BE49-F238E27FC236}">
                  <a16:creationId xmlns:a16="http://schemas.microsoft.com/office/drawing/2014/main" id="{8F47F446-199B-5117-0B98-FF6600C6249D}"/>
                </a:ext>
              </a:extLst>
            </p:cNvPr>
            <p:cNvSpPr>
              <a:spLocks noChangeArrowheads="1"/>
            </p:cNvSpPr>
            <p:nvPr/>
          </p:nvSpPr>
          <p:spPr bwMode="auto">
            <a:xfrm>
              <a:off x="972" y="780"/>
              <a:ext cx="4548" cy="3024"/>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66607" name="Object 7">
              <a:hlinkClick r:id="" action="ppaction://ole?verb=0"/>
              <a:extLst>
                <a:ext uri="{FF2B5EF4-FFF2-40B4-BE49-F238E27FC236}">
                  <a16:creationId xmlns:a16="http://schemas.microsoft.com/office/drawing/2014/main" id="{B50C2475-215C-9725-5529-2DC32A14EF7B}"/>
                </a:ext>
              </a:extLst>
            </p:cNvPr>
            <p:cNvGraphicFramePr>
              <a:graphicFrameLocks/>
            </p:cNvGraphicFramePr>
            <p:nvPr/>
          </p:nvGraphicFramePr>
          <p:xfrm>
            <a:off x="1026" y="828"/>
            <a:ext cx="4454" cy="2943"/>
          </p:xfrm>
          <a:graphic>
            <a:graphicData uri="http://schemas.openxmlformats.org/presentationml/2006/ole">
              <mc:AlternateContent xmlns:mc="http://schemas.openxmlformats.org/markup-compatibility/2006">
                <mc:Choice xmlns:v="urn:schemas-microsoft-com:vml" Requires="v">
                  <p:oleObj r:id="rId3" imgW="40716200" imgH="26911300" progId="">
                    <p:embed/>
                  </p:oleObj>
                </mc:Choice>
                <mc:Fallback>
                  <p:oleObj r:id="rId3" imgW="40716200" imgH="26911300" progId="">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 y="828"/>
                          <a:ext cx="4454" cy="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6565" name="Text Box 8">
            <a:extLst>
              <a:ext uri="{FF2B5EF4-FFF2-40B4-BE49-F238E27FC236}">
                <a16:creationId xmlns:a16="http://schemas.microsoft.com/office/drawing/2014/main" id="{E826BACE-2082-AEC8-D67E-654314F4720F}"/>
              </a:ext>
            </a:extLst>
          </p:cNvPr>
          <p:cNvSpPr txBox="1">
            <a:spLocks noChangeArrowheads="1"/>
          </p:cNvSpPr>
          <p:nvPr/>
        </p:nvSpPr>
        <p:spPr bwMode="auto">
          <a:xfrm>
            <a:off x="4648200" y="1447800"/>
            <a:ext cx="3978275" cy="15621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400">
                <a:latin typeface="Comic Sans MS" panose="030F0902030302020204" pitchFamily="66" charset="0"/>
              </a:rPr>
              <a:t>Hepadnavirus</a:t>
            </a:r>
          </a:p>
          <a:p>
            <a:pPr eaLnBrk="1" hangingPunct="1">
              <a:spcBef>
                <a:spcPct val="0"/>
              </a:spcBef>
            </a:pPr>
            <a:r>
              <a:rPr lang="it-IT" altLang="it-IT" sz="2400">
                <a:latin typeface="Comic Sans MS" panose="030F0902030302020204" pitchFamily="66" charset="0"/>
              </a:rPr>
              <a:t>virus a DNA, con envelope</a:t>
            </a:r>
          </a:p>
          <a:p>
            <a:pPr eaLnBrk="1" hangingPunct="1">
              <a:spcBef>
                <a:spcPct val="0"/>
              </a:spcBef>
            </a:pPr>
            <a:r>
              <a:rPr lang="it-IT" altLang="it-IT" sz="2400">
                <a:latin typeface="Comic Sans MS" panose="030F0902030302020204" pitchFamily="66" charset="0"/>
              </a:rPr>
              <a:t>non coltivabile in vitro</a:t>
            </a:r>
          </a:p>
          <a:p>
            <a:pPr eaLnBrk="1" hangingPunct="1">
              <a:spcBef>
                <a:spcPct val="0"/>
              </a:spcBef>
            </a:pPr>
            <a:endParaRPr lang="it-IT" altLang="it-IT" sz="2400">
              <a:latin typeface="Comic Sans MS" panose="030F0902030302020204" pitchFamily="66" charset="0"/>
            </a:endParaRPr>
          </a:p>
        </p:txBody>
      </p:sp>
      <p:sp>
        <p:nvSpPr>
          <p:cNvPr id="66566" name="AutoShape 9">
            <a:extLst>
              <a:ext uri="{FF2B5EF4-FFF2-40B4-BE49-F238E27FC236}">
                <a16:creationId xmlns:a16="http://schemas.microsoft.com/office/drawing/2014/main" id="{88DDC90D-2374-7414-3A15-555EC3BEB7C8}"/>
              </a:ext>
            </a:extLst>
          </p:cNvPr>
          <p:cNvSpPr>
            <a:spLocks noChangeArrowheads="1"/>
          </p:cNvSpPr>
          <p:nvPr/>
        </p:nvSpPr>
        <p:spPr bwMode="auto">
          <a:xfrm>
            <a:off x="4572000" y="3276600"/>
            <a:ext cx="3962400" cy="3200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67" name="Text Box 11">
            <a:extLst>
              <a:ext uri="{FF2B5EF4-FFF2-40B4-BE49-F238E27FC236}">
                <a16:creationId xmlns:a16="http://schemas.microsoft.com/office/drawing/2014/main" id="{C2BB081F-9DA0-1139-E570-0CE5AED70CED}"/>
              </a:ext>
            </a:extLst>
          </p:cNvPr>
          <p:cNvSpPr txBox="1">
            <a:spLocks noChangeArrowheads="1"/>
          </p:cNvSpPr>
          <p:nvPr/>
        </p:nvSpPr>
        <p:spPr bwMode="auto">
          <a:xfrm>
            <a:off x="5867400" y="3509963"/>
            <a:ext cx="140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envelope</a:t>
            </a:r>
          </a:p>
        </p:txBody>
      </p:sp>
      <p:sp>
        <p:nvSpPr>
          <p:cNvPr id="66568" name="Text Box 12">
            <a:extLst>
              <a:ext uri="{FF2B5EF4-FFF2-40B4-BE49-F238E27FC236}">
                <a16:creationId xmlns:a16="http://schemas.microsoft.com/office/drawing/2014/main" id="{03A3262F-C068-BE64-0A14-F2E3819997F0}"/>
              </a:ext>
            </a:extLst>
          </p:cNvPr>
          <p:cNvSpPr txBox="1">
            <a:spLocks noChangeArrowheads="1"/>
          </p:cNvSpPr>
          <p:nvPr/>
        </p:nvSpPr>
        <p:spPr bwMode="auto">
          <a:xfrm>
            <a:off x="5943600" y="5867400"/>
            <a:ext cx="114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HBsAg</a:t>
            </a:r>
          </a:p>
        </p:txBody>
      </p:sp>
      <p:sp>
        <p:nvSpPr>
          <p:cNvPr id="66569" name="AutoShape 15">
            <a:extLst>
              <a:ext uri="{FF2B5EF4-FFF2-40B4-BE49-F238E27FC236}">
                <a16:creationId xmlns:a16="http://schemas.microsoft.com/office/drawing/2014/main" id="{BB664058-F7A0-172E-79F6-2273B5B6238B}"/>
              </a:ext>
            </a:extLst>
          </p:cNvPr>
          <p:cNvSpPr>
            <a:spLocks noChangeArrowheads="1"/>
          </p:cNvSpPr>
          <p:nvPr/>
        </p:nvSpPr>
        <p:spPr bwMode="auto">
          <a:xfrm rot="-10760776">
            <a:off x="2971800" y="6019800"/>
            <a:ext cx="28194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70" name="Oval 16">
            <a:extLst>
              <a:ext uri="{FF2B5EF4-FFF2-40B4-BE49-F238E27FC236}">
                <a16:creationId xmlns:a16="http://schemas.microsoft.com/office/drawing/2014/main" id="{F827E75C-DDC7-C976-E132-2D0415F511FD}"/>
              </a:ext>
            </a:extLst>
          </p:cNvPr>
          <p:cNvSpPr>
            <a:spLocks noChangeArrowheads="1"/>
          </p:cNvSpPr>
          <p:nvPr/>
        </p:nvSpPr>
        <p:spPr bwMode="auto">
          <a:xfrm>
            <a:off x="838200" y="5562600"/>
            <a:ext cx="11430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1" name="Oval 17">
            <a:extLst>
              <a:ext uri="{FF2B5EF4-FFF2-40B4-BE49-F238E27FC236}">
                <a16:creationId xmlns:a16="http://schemas.microsoft.com/office/drawing/2014/main" id="{38C63D20-650C-CC82-7A1A-275C69C7BE66}"/>
              </a:ext>
            </a:extLst>
          </p:cNvPr>
          <p:cNvSpPr>
            <a:spLocks noChangeArrowheads="1"/>
          </p:cNvSpPr>
          <p:nvPr/>
        </p:nvSpPr>
        <p:spPr bwMode="auto">
          <a:xfrm>
            <a:off x="1219200" y="5943600"/>
            <a:ext cx="304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2" name="Oval 18">
            <a:extLst>
              <a:ext uri="{FF2B5EF4-FFF2-40B4-BE49-F238E27FC236}">
                <a16:creationId xmlns:a16="http://schemas.microsoft.com/office/drawing/2014/main" id="{745218AF-72E5-DF98-4201-BD1A39EC8F64}"/>
              </a:ext>
            </a:extLst>
          </p:cNvPr>
          <p:cNvSpPr>
            <a:spLocks noChangeArrowheads="1"/>
          </p:cNvSpPr>
          <p:nvPr/>
        </p:nvSpPr>
        <p:spPr bwMode="auto">
          <a:xfrm>
            <a:off x="1676400" y="6172200"/>
            <a:ext cx="304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3" name="Oval 19">
            <a:extLst>
              <a:ext uri="{FF2B5EF4-FFF2-40B4-BE49-F238E27FC236}">
                <a16:creationId xmlns:a16="http://schemas.microsoft.com/office/drawing/2014/main" id="{6DC71D6E-9809-C271-8CDD-641A71EAE370}"/>
              </a:ext>
            </a:extLst>
          </p:cNvPr>
          <p:cNvSpPr>
            <a:spLocks noChangeArrowheads="1"/>
          </p:cNvSpPr>
          <p:nvPr/>
        </p:nvSpPr>
        <p:spPr bwMode="auto">
          <a:xfrm>
            <a:off x="1676400" y="5943600"/>
            <a:ext cx="11430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4" name="Text Box 20">
            <a:extLst>
              <a:ext uri="{FF2B5EF4-FFF2-40B4-BE49-F238E27FC236}">
                <a16:creationId xmlns:a16="http://schemas.microsoft.com/office/drawing/2014/main" id="{049D336C-F296-A8DE-DB53-F91D37827D77}"/>
              </a:ext>
            </a:extLst>
          </p:cNvPr>
          <p:cNvSpPr txBox="1">
            <a:spLocks noChangeArrowheads="1"/>
          </p:cNvSpPr>
          <p:nvPr/>
        </p:nvSpPr>
        <p:spPr bwMode="auto">
          <a:xfrm>
            <a:off x="1060450" y="6143625"/>
            <a:ext cx="383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latin typeface="Comic Sans MS" panose="030F0902030302020204" pitchFamily="66" charset="0"/>
              </a:rPr>
              <a:t>Ag Australia</a:t>
            </a:r>
          </a:p>
          <a:p>
            <a:pPr algn="ctr" eaLnBrk="1" hangingPunct="1">
              <a:spcBef>
                <a:spcPct val="0"/>
              </a:spcBef>
              <a:buFontTx/>
              <a:buNone/>
            </a:pPr>
            <a:r>
              <a:rPr lang="it-IT" altLang="it-IT" sz="2000">
                <a:latin typeface="Comic Sans MS" panose="030F0902030302020204" pitchFamily="66" charset="0"/>
              </a:rPr>
              <a:t>forma solubile (non infettante)</a:t>
            </a:r>
          </a:p>
        </p:txBody>
      </p:sp>
      <p:sp>
        <p:nvSpPr>
          <p:cNvPr id="66575" name="Text Box 21">
            <a:extLst>
              <a:ext uri="{FF2B5EF4-FFF2-40B4-BE49-F238E27FC236}">
                <a16:creationId xmlns:a16="http://schemas.microsoft.com/office/drawing/2014/main" id="{47935EE7-A274-9F96-16A1-58B782F7C8F9}"/>
              </a:ext>
            </a:extLst>
          </p:cNvPr>
          <p:cNvSpPr txBox="1">
            <a:spLocks noChangeArrowheads="1"/>
          </p:cNvSpPr>
          <p:nvPr/>
        </p:nvSpPr>
        <p:spPr bwMode="auto">
          <a:xfrm>
            <a:off x="5562600" y="6477000"/>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VIRUS INTERO </a:t>
            </a:r>
            <a:r>
              <a:rPr lang="it-IT" altLang="it-IT" sz="1600">
                <a:latin typeface="Comic Sans MS" panose="030F0902030302020204" pitchFamily="66" charset="0"/>
              </a:rPr>
              <a:t>(p. di Dane)</a:t>
            </a:r>
          </a:p>
        </p:txBody>
      </p:sp>
      <p:sp>
        <p:nvSpPr>
          <p:cNvPr id="66576" name="Oval 22">
            <a:extLst>
              <a:ext uri="{FF2B5EF4-FFF2-40B4-BE49-F238E27FC236}">
                <a16:creationId xmlns:a16="http://schemas.microsoft.com/office/drawing/2014/main" id="{D4078E92-F485-559A-C895-58890C41DE5E}"/>
              </a:ext>
            </a:extLst>
          </p:cNvPr>
          <p:cNvSpPr>
            <a:spLocks noChangeArrowheads="1"/>
          </p:cNvSpPr>
          <p:nvPr/>
        </p:nvSpPr>
        <p:spPr bwMode="auto">
          <a:xfrm>
            <a:off x="5715000" y="4114800"/>
            <a:ext cx="1600200" cy="152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66577" name="Text Box 23">
            <a:extLst>
              <a:ext uri="{FF2B5EF4-FFF2-40B4-BE49-F238E27FC236}">
                <a16:creationId xmlns:a16="http://schemas.microsoft.com/office/drawing/2014/main" id="{50CD2845-C01A-44D2-DCAC-C62D62F93BB6}"/>
              </a:ext>
            </a:extLst>
          </p:cNvPr>
          <p:cNvSpPr txBox="1">
            <a:spLocks noChangeArrowheads="1"/>
          </p:cNvSpPr>
          <p:nvPr/>
        </p:nvSpPr>
        <p:spPr bwMode="auto">
          <a:xfrm>
            <a:off x="6019800" y="4648200"/>
            <a:ext cx="99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CORE</a:t>
            </a:r>
          </a:p>
        </p:txBody>
      </p:sp>
      <p:sp>
        <p:nvSpPr>
          <p:cNvPr id="66578" name="AutoShape 24">
            <a:extLst>
              <a:ext uri="{FF2B5EF4-FFF2-40B4-BE49-F238E27FC236}">
                <a16:creationId xmlns:a16="http://schemas.microsoft.com/office/drawing/2014/main" id="{E14D6D40-FBC1-31E2-2BF8-3C4C2E00794B}"/>
              </a:ext>
            </a:extLst>
          </p:cNvPr>
          <p:cNvSpPr>
            <a:spLocks noChangeArrowheads="1"/>
          </p:cNvSpPr>
          <p:nvPr/>
        </p:nvSpPr>
        <p:spPr bwMode="auto">
          <a:xfrm rot="-1561776">
            <a:off x="5943600" y="40386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9" name="AutoShape 25">
            <a:extLst>
              <a:ext uri="{FF2B5EF4-FFF2-40B4-BE49-F238E27FC236}">
                <a16:creationId xmlns:a16="http://schemas.microsoft.com/office/drawing/2014/main" id="{2C40D2B9-DD25-4561-4670-D3846A99945F}"/>
              </a:ext>
            </a:extLst>
          </p:cNvPr>
          <p:cNvSpPr>
            <a:spLocks noChangeArrowheads="1"/>
          </p:cNvSpPr>
          <p:nvPr/>
        </p:nvSpPr>
        <p:spPr bwMode="auto">
          <a:xfrm rot="-438200">
            <a:off x="6324600" y="38862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0" name="AutoShape 26">
            <a:extLst>
              <a:ext uri="{FF2B5EF4-FFF2-40B4-BE49-F238E27FC236}">
                <a16:creationId xmlns:a16="http://schemas.microsoft.com/office/drawing/2014/main" id="{D0D1BC62-B2F2-03E3-214A-9A3F00F2E8D6}"/>
              </a:ext>
            </a:extLst>
          </p:cNvPr>
          <p:cNvSpPr>
            <a:spLocks noChangeArrowheads="1"/>
          </p:cNvSpPr>
          <p:nvPr/>
        </p:nvSpPr>
        <p:spPr bwMode="auto">
          <a:xfrm rot="447124">
            <a:off x="6781800" y="38862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1" name="AutoShape 27">
            <a:extLst>
              <a:ext uri="{FF2B5EF4-FFF2-40B4-BE49-F238E27FC236}">
                <a16:creationId xmlns:a16="http://schemas.microsoft.com/office/drawing/2014/main" id="{3470C083-3DF1-9EBF-640D-65CEA19828E2}"/>
              </a:ext>
            </a:extLst>
          </p:cNvPr>
          <p:cNvSpPr>
            <a:spLocks noChangeArrowheads="1"/>
          </p:cNvSpPr>
          <p:nvPr/>
        </p:nvSpPr>
        <p:spPr bwMode="auto">
          <a:xfrm rot="3473624">
            <a:off x="7048500" y="40767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2" name="AutoShape 28">
            <a:extLst>
              <a:ext uri="{FF2B5EF4-FFF2-40B4-BE49-F238E27FC236}">
                <a16:creationId xmlns:a16="http://schemas.microsoft.com/office/drawing/2014/main" id="{4C242665-5039-5D06-D9D0-E2441F66AF08}"/>
              </a:ext>
            </a:extLst>
          </p:cNvPr>
          <p:cNvSpPr>
            <a:spLocks noChangeArrowheads="1"/>
          </p:cNvSpPr>
          <p:nvPr/>
        </p:nvSpPr>
        <p:spPr bwMode="auto">
          <a:xfrm rot="-4477076">
            <a:off x="5638800" y="4343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3" name="AutoShape 29">
            <a:extLst>
              <a:ext uri="{FF2B5EF4-FFF2-40B4-BE49-F238E27FC236}">
                <a16:creationId xmlns:a16="http://schemas.microsoft.com/office/drawing/2014/main" id="{023DAA4C-2AF1-5608-86A7-60A5E800CEA3}"/>
              </a:ext>
            </a:extLst>
          </p:cNvPr>
          <p:cNvSpPr>
            <a:spLocks noChangeArrowheads="1"/>
          </p:cNvSpPr>
          <p:nvPr/>
        </p:nvSpPr>
        <p:spPr bwMode="auto">
          <a:xfrm rot="-7544863">
            <a:off x="5600700" y="51435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4" name="AutoShape 30">
            <a:extLst>
              <a:ext uri="{FF2B5EF4-FFF2-40B4-BE49-F238E27FC236}">
                <a16:creationId xmlns:a16="http://schemas.microsoft.com/office/drawing/2014/main" id="{2A1B2AD8-9FE9-47DB-85F1-74F346B77BA8}"/>
              </a:ext>
            </a:extLst>
          </p:cNvPr>
          <p:cNvSpPr>
            <a:spLocks noChangeArrowheads="1"/>
          </p:cNvSpPr>
          <p:nvPr/>
        </p:nvSpPr>
        <p:spPr bwMode="auto">
          <a:xfrm rot="-5250409">
            <a:off x="5486400" y="4724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5" name="AutoShape 31">
            <a:extLst>
              <a:ext uri="{FF2B5EF4-FFF2-40B4-BE49-F238E27FC236}">
                <a16:creationId xmlns:a16="http://schemas.microsoft.com/office/drawing/2014/main" id="{F113FE99-1F03-CC30-0B3F-3C4A971FBDAB}"/>
              </a:ext>
            </a:extLst>
          </p:cNvPr>
          <p:cNvSpPr>
            <a:spLocks noChangeArrowheads="1"/>
          </p:cNvSpPr>
          <p:nvPr/>
        </p:nvSpPr>
        <p:spPr bwMode="auto">
          <a:xfrm rot="-10616522">
            <a:off x="6248400" y="55626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6" name="AutoShape 32">
            <a:extLst>
              <a:ext uri="{FF2B5EF4-FFF2-40B4-BE49-F238E27FC236}">
                <a16:creationId xmlns:a16="http://schemas.microsoft.com/office/drawing/2014/main" id="{8B5731C9-6B03-B12A-880B-0E7EDE278DC8}"/>
              </a:ext>
            </a:extLst>
          </p:cNvPr>
          <p:cNvSpPr>
            <a:spLocks noChangeArrowheads="1"/>
          </p:cNvSpPr>
          <p:nvPr/>
        </p:nvSpPr>
        <p:spPr bwMode="auto">
          <a:xfrm rot="-9621730">
            <a:off x="5943600" y="54102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7" name="AutoShape 33">
            <a:extLst>
              <a:ext uri="{FF2B5EF4-FFF2-40B4-BE49-F238E27FC236}">
                <a16:creationId xmlns:a16="http://schemas.microsoft.com/office/drawing/2014/main" id="{F8BA943E-8C3F-C1A6-92BD-7957FD520710}"/>
              </a:ext>
            </a:extLst>
          </p:cNvPr>
          <p:cNvSpPr>
            <a:spLocks noChangeArrowheads="1"/>
          </p:cNvSpPr>
          <p:nvPr/>
        </p:nvSpPr>
        <p:spPr bwMode="auto">
          <a:xfrm rot="10017827">
            <a:off x="6629400" y="55626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8" name="AutoShape 34">
            <a:extLst>
              <a:ext uri="{FF2B5EF4-FFF2-40B4-BE49-F238E27FC236}">
                <a16:creationId xmlns:a16="http://schemas.microsoft.com/office/drawing/2014/main" id="{3653544E-E67E-9739-B867-1C80EBB58AEB}"/>
              </a:ext>
            </a:extLst>
          </p:cNvPr>
          <p:cNvSpPr>
            <a:spLocks noChangeArrowheads="1"/>
          </p:cNvSpPr>
          <p:nvPr/>
        </p:nvSpPr>
        <p:spPr bwMode="auto">
          <a:xfrm rot="7868480">
            <a:off x="7086600" y="53340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9" name="AutoShape 35">
            <a:extLst>
              <a:ext uri="{FF2B5EF4-FFF2-40B4-BE49-F238E27FC236}">
                <a16:creationId xmlns:a16="http://schemas.microsoft.com/office/drawing/2014/main" id="{11B913AA-DC09-3D2E-8CCC-7DA056E7799E}"/>
              </a:ext>
            </a:extLst>
          </p:cNvPr>
          <p:cNvSpPr>
            <a:spLocks noChangeArrowheads="1"/>
          </p:cNvSpPr>
          <p:nvPr/>
        </p:nvSpPr>
        <p:spPr bwMode="auto">
          <a:xfrm rot="5114182">
            <a:off x="7277100" y="44577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0" name="AutoShape 36">
            <a:extLst>
              <a:ext uri="{FF2B5EF4-FFF2-40B4-BE49-F238E27FC236}">
                <a16:creationId xmlns:a16="http://schemas.microsoft.com/office/drawing/2014/main" id="{7471DC45-0E76-FBB9-01CD-E48A90E3142A}"/>
              </a:ext>
            </a:extLst>
          </p:cNvPr>
          <p:cNvSpPr>
            <a:spLocks noChangeArrowheads="1"/>
          </p:cNvSpPr>
          <p:nvPr/>
        </p:nvSpPr>
        <p:spPr bwMode="auto">
          <a:xfrm rot="5456818">
            <a:off x="7315200" y="4724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1" name="AutoShape 37">
            <a:extLst>
              <a:ext uri="{FF2B5EF4-FFF2-40B4-BE49-F238E27FC236}">
                <a16:creationId xmlns:a16="http://schemas.microsoft.com/office/drawing/2014/main" id="{5E0C0F9A-1179-2224-FCAA-CF8400254185}"/>
              </a:ext>
            </a:extLst>
          </p:cNvPr>
          <p:cNvSpPr>
            <a:spLocks noChangeArrowheads="1"/>
          </p:cNvSpPr>
          <p:nvPr/>
        </p:nvSpPr>
        <p:spPr bwMode="auto">
          <a:xfrm rot="6068573">
            <a:off x="7277100" y="49911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2" name="AutoShape 38">
            <a:extLst>
              <a:ext uri="{FF2B5EF4-FFF2-40B4-BE49-F238E27FC236}">
                <a16:creationId xmlns:a16="http://schemas.microsoft.com/office/drawing/2014/main" id="{76AB5184-A83B-4C66-D208-ADD57DBEF596}"/>
              </a:ext>
            </a:extLst>
          </p:cNvPr>
          <p:cNvSpPr>
            <a:spLocks noChangeArrowheads="1"/>
          </p:cNvSpPr>
          <p:nvPr/>
        </p:nvSpPr>
        <p:spPr bwMode="auto">
          <a:xfrm rot="-2010528">
            <a:off x="7239000" y="3657600"/>
            <a:ext cx="838200" cy="381000"/>
          </a:xfrm>
          <a:prstGeom prst="leftArrow">
            <a:avLst>
              <a:gd name="adj1" fmla="val 50000"/>
              <a:gd name="adj2" fmla="val 5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HBcAg</a:t>
            </a:r>
          </a:p>
        </p:txBody>
      </p:sp>
      <p:sp>
        <p:nvSpPr>
          <p:cNvPr id="66593" name="Freeform 40">
            <a:extLst>
              <a:ext uri="{FF2B5EF4-FFF2-40B4-BE49-F238E27FC236}">
                <a16:creationId xmlns:a16="http://schemas.microsoft.com/office/drawing/2014/main" id="{5648416A-D6C4-96B1-2CF6-CB715ACBF789}"/>
              </a:ext>
            </a:extLst>
          </p:cNvPr>
          <p:cNvSpPr>
            <a:spLocks/>
          </p:cNvSpPr>
          <p:nvPr/>
        </p:nvSpPr>
        <p:spPr bwMode="auto">
          <a:xfrm>
            <a:off x="5875338" y="4365625"/>
            <a:ext cx="1189037" cy="990600"/>
          </a:xfrm>
          <a:custGeom>
            <a:avLst/>
            <a:gdLst>
              <a:gd name="T0" fmla="*/ 0 w 749"/>
              <a:gd name="T1" fmla="*/ 2147483646 h 624"/>
              <a:gd name="T2" fmla="*/ 2147483646 w 749"/>
              <a:gd name="T3" fmla="*/ 2147483646 h 624"/>
              <a:gd name="T4" fmla="*/ 2147483646 w 749"/>
              <a:gd name="T5" fmla="*/ 2147483646 h 624"/>
              <a:gd name="T6" fmla="*/ 2147483646 w 749"/>
              <a:gd name="T7" fmla="*/ 2147483646 h 624"/>
              <a:gd name="T8" fmla="*/ 2147483646 w 749"/>
              <a:gd name="T9" fmla="*/ 2147483646 h 624"/>
              <a:gd name="T10" fmla="*/ 2147483646 w 749"/>
              <a:gd name="T11" fmla="*/ 0 h 624"/>
              <a:gd name="T12" fmla="*/ 2147483646 w 749"/>
              <a:gd name="T13" fmla="*/ 2147483646 h 624"/>
              <a:gd name="T14" fmla="*/ 2147483646 w 749"/>
              <a:gd name="T15" fmla="*/ 2147483646 h 624"/>
              <a:gd name="T16" fmla="*/ 2147483646 w 749"/>
              <a:gd name="T17" fmla="*/ 2147483646 h 624"/>
              <a:gd name="T18" fmla="*/ 2147483646 w 749"/>
              <a:gd name="T19" fmla="*/ 2147483646 h 624"/>
              <a:gd name="T20" fmla="*/ 2147483646 w 749"/>
              <a:gd name="T21" fmla="*/ 2147483646 h 624"/>
              <a:gd name="T22" fmla="*/ 2147483646 w 749"/>
              <a:gd name="T23" fmla="*/ 2147483646 h 624"/>
              <a:gd name="T24" fmla="*/ 2147483646 w 749"/>
              <a:gd name="T25" fmla="*/ 2147483646 h 624"/>
              <a:gd name="T26" fmla="*/ 2147483646 w 749"/>
              <a:gd name="T27" fmla="*/ 2147483646 h 624"/>
              <a:gd name="T28" fmla="*/ 2147483646 w 749"/>
              <a:gd name="T29" fmla="*/ 2147483646 h 624"/>
              <a:gd name="T30" fmla="*/ 2147483646 w 749"/>
              <a:gd name="T31" fmla="*/ 2147483646 h 624"/>
              <a:gd name="T32" fmla="*/ 2147483646 w 749"/>
              <a:gd name="T33" fmla="*/ 2147483646 h 624"/>
              <a:gd name="T34" fmla="*/ 2147483646 w 749"/>
              <a:gd name="T35" fmla="*/ 2147483646 h 624"/>
              <a:gd name="T36" fmla="*/ 2147483646 w 749"/>
              <a:gd name="T37" fmla="*/ 2147483646 h 624"/>
              <a:gd name="T38" fmla="*/ 2147483646 w 749"/>
              <a:gd name="T39" fmla="*/ 2147483646 h 624"/>
              <a:gd name="T40" fmla="*/ 2147483646 w 749"/>
              <a:gd name="T41" fmla="*/ 2147483646 h 624"/>
              <a:gd name="T42" fmla="*/ 2147483646 w 749"/>
              <a:gd name="T43" fmla="*/ 2147483646 h 624"/>
              <a:gd name="T44" fmla="*/ 2147483646 w 749"/>
              <a:gd name="T45" fmla="*/ 2147483646 h 624"/>
              <a:gd name="T46" fmla="*/ 2147483646 w 749"/>
              <a:gd name="T47" fmla="*/ 2147483646 h 624"/>
              <a:gd name="T48" fmla="*/ 2147483646 w 749"/>
              <a:gd name="T49" fmla="*/ 2147483646 h 624"/>
              <a:gd name="T50" fmla="*/ 2147483646 w 749"/>
              <a:gd name="T51" fmla="*/ 2147483646 h 624"/>
              <a:gd name="T52" fmla="*/ 2147483646 w 749"/>
              <a:gd name="T53" fmla="*/ 2147483646 h 624"/>
              <a:gd name="T54" fmla="*/ 0 w 749"/>
              <a:gd name="T55" fmla="*/ 2147483646 h 6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9" h="624">
                <a:moveTo>
                  <a:pt x="0" y="260"/>
                </a:moveTo>
                <a:cubicBezTo>
                  <a:pt x="65" y="250"/>
                  <a:pt x="53" y="269"/>
                  <a:pt x="67" y="197"/>
                </a:cubicBezTo>
                <a:cubicBezTo>
                  <a:pt x="75" y="90"/>
                  <a:pt x="70" y="119"/>
                  <a:pt x="177" y="87"/>
                </a:cubicBezTo>
                <a:cubicBezTo>
                  <a:pt x="182" y="85"/>
                  <a:pt x="187" y="84"/>
                  <a:pt x="192" y="82"/>
                </a:cubicBezTo>
                <a:cubicBezTo>
                  <a:pt x="196" y="67"/>
                  <a:pt x="197" y="36"/>
                  <a:pt x="206" y="24"/>
                </a:cubicBezTo>
                <a:cubicBezTo>
                  <a:pt x="218" y="7"/>
                  <a:pt x="245" y="4"/>
                  <a:pt x="264" y="0"/>
                </a:cubicBezTo>
                <a:cubicBezTo>
                  <a:pt x="332" y="24"/>
                  <a:pt x="328" y="26"/>
                  <a:pt x="374" y="63"/>
                </a:cubicBezTo>
                <a:cubicBezTo>
                  <a:pt x="414" y="59"/>
                  <a:pt x="433" y="60"/>
                  <a:pt x="465" y="39"/>
                </a:cubicBezTo>
                <a:cubicBezTo>
                  <a:pt x="491" y="42"/>
                  <a:pt x="520" y="35"/>
                  <a:pt x="542" y="48"/>
                </a:cubicBezTo>
                <a:cubicBezTo>
                  <a:pt x="562" y="60"/>
                  <a:pt x="544" y="96"/>
                  <a:pt x="557" y="116"/>
                </a:cubicBezTo>
                <a:cubicBezTo>
                  <a:pt x="585" y="159"/>
                  <a:pt x="651" y="166"/>
                  <a:pt x="696" y="173"/>
                </a:cubicBezTo>
                <a:cubicBezTo>
                  <a:pt x="743" y="193"/>
                  <a:pt x="747" y="204"/>
                  <a:pt x="725" y="269"/>
                </a:cubicBezTo>
                <a:cubicBezTo>
                  <a:pt x="719" y="285"/>
                  <a:pt x="701" y="294"/>
                  <a:pt x="691" y="308"/>
                </a:cubicBezTo>
                <a:cubicBezTo>
                  <a:pt x="698" y="349"/>
                  <a:pt x="716" y="388"/>
                  <a:pt x="739" y="423"/>
                </a:cubicBezTo>
                <a:cubicBezTo>
                  <a:pt x="749" y="472"/>
                  <a:pt x="728" y="513"/>
                  <a:pt x="677" y="528"/>
                </a:cubicBezTo>
                <a:cubicBezTo>
                  <a:pt x="643" y="522"/>
                  <a:pt x="637" y="519"/>
                  <a:pt x="600" y="524"/>
                </a:cubicBezTo>
                <a:cubicBezTo>
                  <a:pt x="575" y="539"/>
                  <a:pt x="575" y="558"/>
                  <a:pt x="561" y="581"/>
                </a:cubicBezTo>
                <a:cubicBezTo>
                  <a:pt x="545" y="606"/>
                  <a:pt x="517" y="618"/>
                  <a:pt x="489" y="624"/>
                </a:cubicBezTo>
                <a:cubicBezTo>
                  <a:pt x="458" y="609"/>
                  <a:pt x="444" y="583"/>
                  <a:pt x="417" y="567"/>
                </a:cubicBezTo>
                <a:cubicBezTo>
                  <a:pt x="393" y="569"/>
                  <a:pt x="364" y="561"/>
                  <a:pt x="345" y="576"/>
                </a:cubicBezTo>
                <a:cubicBezTo>
                  <a:pt x="334" y="584"/>
                  <a:pt x="328" y="598"/>
                  <a:pt x="317" y="605"/>
                </a:cubicBezTo>
                <a:cubicBezTo>
                  <a:pt x="312" y="608"/>
                  <a:pt x="307" y="612"/>
                  <a:pt x="302" y="615"/>
                </a:cubicBezTo>
                <a:cubicBezTo>
                  <a:pt x="241" y="609"/>
                  <a:pt x="244" y="616"/>
                  <a:pt x="216" y="572"/>
                </a:cubicBezTo>
                <a:cubicBezTo>
                  <a:pt x="215" y="557"/>
                  <a:pt x="215" y="475"/>
                  <a:pt x="192" y="461"/>
                </a:cubicBezTo>
                <a:cubicBezTo>
                  <a:pt x="185" y="457"/>
                  <a:pt x="176" y="458"/>
                  <a:pt x="168" y="456"/>
                </a:cubicBezTo>
                <a:cubicBezTo>
                  <a:pt x="136" y="461"/>
                  <a:pt x="95" y="475"/>
                  <a:pt x="62" y="466"/>
                </a:cubicBezTo>
                <a:cubicBezTo>
                  <a:pt x="20" y="436"/>
                  <a:pt x="35" y="424"/>
                  <a:pt x="19" y="380"/>
                </a:cubicBezTo>
                <a:cubicBezTo>
                  <a:pt x="26" y="331"/>
                  <a:pt x="11" y="306"/>
                  <a:pt x="0" y="260"/>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94" name="Freeform 41">
            <a:extLst>
              <a:ext uri="{FF2B5EF4-FFF2-40B4-BE49-F238E27FC236}">
                <a16:creationId xmlns:a16="http://schemas.microsoft.com/office/drawing/2014/main" id="{94A06D57-9452-E3BA-550E-E6DF42711C77}"/>
              </a:ext>
            </a:extLst>
          </p:cNvPr>
          <p:cNvSpPr>
            <a:spLocks/>
          </p:cNvSpPr>
          <p:nvPr/>
        </p:nvSpPr>
        <p:spPr bwMode="auto">
          <a:xfrm>
            <a:off x="5821363" y="4327525"/>
            <a:ext cx="1227137" cy="1022350"/>
          </a:xfrm>
          <a:custGeom>
            <a:avLst/>
            <a:gdLst>
              <a:gd name="T0" fmla="*/ 2147483646 w 773"/>
              <a:gd name="T1" fmla="*/ 2147483646 h 644"/>
              <a:gd name="T2" fmla="*/ 2147483646 w 773"/>
              <a:gd name="T3" fmla="*/ 2147483646 h 644"/>
              <a:gd name="T4" fmla="*/ 2147483646 w 773"/>
              <a:gd name="T5" fmla="*/ 2147483646 h 644"/>
              <a:gd name="T6" fmla="*/ 2147483646 w 773"/>
              <a:gd name="T7" fmla="*/ 2147483646 h 644"/>
              <a:gd name="T8" fmla="*/ 2147483646 w 773"/>
              <a:gd name="T9" fmla="*/ 2147483646 h 644"/>
              <a:gd name="T10" fmla="*/ 2147483646 w 773"/>
              <a:gd name="T11" fmla="*/ 2147483646 h 644"/>
              <a:gd name="T12" fmla="*/ 2147483646 w 773"/>
              <a:gd name="T13" fmla="*/ 2147483646 h 644"/>
              <a:gd name="T14" fmla="*/ 2147483646 w 773"/>
              <a:gd name="T15" fmla="*/ 2147483646 h 644"/>
              <a:gd name="T16" fmla="*/ 2147483646 w 773"/>
              <a:gd name="T17" fmla="*/ 0 h 644"/>
              <a:gd name="T18" fmla="*/ 2147483646 w 773"/>
              <a:gd name="T19" fmla="*/ 2147483646 h 644"/>
              <a:gd name="T20" fmla="*/ 2147483646 w 773"/>
              <a:gd name="T21" fmla="*/ 2147483646 h 644"/>
              <a:gd name="T22" fmla="*/ 2147483646 w 773"/>
              <a:gd name="T23" fmla="*/ 2147483646 h 644"/>
              <a:gd name="T24" fmla="*/ 2147483646 w 773"/>
              <a:gd name="T25" fmla="*/ 2147483646 h 644"/>
              <a:gd name="T26" fmla="*/ 2147483646 w 773"/>
              <a:gd name="T27" fmla="*/ 2147483646 h 644"/>
              <a:gd name="T28" fmla="*/ 2147483646 w 773"/>
              <a:gd name="T29" fmla="*/ 2147483646 h 644"/>
              <a:gd name="T30" fmla="*/ 2147483646 w 773"/>
              <a:gd name="T31" fmla="*/ 2147483646 h 644"/>
              <a:gd name="T32" fmla="*/ 2147483646 w 773"/>
              <a:gd name="T33" fmla="*/ 2147483646 h 644"/>
              <a:gd name="T34" fmla="*/ 2147483646 w 773"/>
              <a:gd name="T35" fmla="*/ 2147483646 h 644"/>
              <a:gd name="T36" fmla="*/ 2147483646 w 773"/>
              <a:gd name="T37" fmla="*/ 2147483646 h 644"/>
              <a:gd name="T38" fmla="*/ 2147483646 w 773"/>
              <a:gd name="T39" fmla="*/ 2147483646 h 644"/>
              <a:gd name="T40" fmla="*/ 2147483646 w 773"/>
              <a:gd name="T41" fmla="*/ 2147483646 h 644"/>
              <a:gd name="T42" fmla="*/ 2147483646 w 773"/>
              <a:gd name="T43" fmla="*/ 2147483646 h 644"/>
              <a:gd name="T44" fmla="*/ 2147483646 w 773"/>
              <a:gd name="T45" fmla="*/ 2147483646 h 644"/>
              <a:gd name="T46" fmla="*/ 2147483646 w 773"/>
              <a:gd name="T47" fmla="*/ 2147483646 h 644"/>
              <a:gd name="T48" fmla="*/ 2147483646 w 773"/>
              <a:gd name="T49" fmla="*/ 2147483646 h 644"/>
              <a:gd name="T50" fmla="*/ 2147483646 w 773"/>
              <a:gd name="T51" fmla="*/ 2147483646 h 644"/>
              <a:gd name="T52" fmla="*/ 2147483646 w 773"/>
              <a:gd name="T53" fmla="*/ 2147483646 h 644"/>
              <a:gd name="T54" fmla="*/ 2147483646 w 773"/>
              <a:gd name="T55" fmla="*/ 2147483646 h 644"/>
              <a:gd name="T56" fmla="*/ 2147483646 w 773"/>
              <a:gd name="T57" fmla="*/ 2147483646 h 644"/>
              <a:gd name="T58" fmla="*/ 2147483646 w 773"/>
              <a:gd name="T59" fmla="*/ 2147483646 h 644"/>
              <a:gd name="T60" fmla="*/ 2147483646 w 773"/>
              <a:gd name="T61" fmla="*/ 2147483646 h 644"/>
              <a:gd name="T62" fmla="*/ 2147483646 w 773"/>
              <a:gd name="T63" fmla="*/ 2147483646 h 644"/>
              <a:gd name="T64" fmla="*/ 2147483646 w 773"/>
              <a:gd name="T65" fmla="*/ 2147483646 h 644"/>
              <a:gd name="T66" fmla="*/ 0 w 773"/>
              <a:gd name="T67" fmla="*/ 2147483646 h 644"/>
              <a:gd name="T68" fmla="*/ 2147483646 w 773"/>
              <a:gd name="T69" fmla="*/ 2147483646 h 644"/>
              <a:gd name="T70" fmla="*/ 2147483646 w 773"/>
              <a:gd name="T71" fmla="*/ 2147483646 h 644"/>
              <a:gd name="T72" fmla="*/ 2147483646 w 773"/>
              <a:gd name="T73" fmla="*/ 2147483646 h 644"/>
              <a:gd name="T74" fmla="*/ 2147483646 w 773"/>
              <a:gd name="T75" fmla="*/ 2147483646 h 644"/>
              <a:gd name="T76" fmla="*/ 2147483646 w 773"/>
              <a:gd name="T77" fmla="*/ 2147483646 h 644"/>
              <a:gd name="T78" fmla="*/ 2147483646 w 773"/>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3" h="644">
                <a:moveTo>
                  <a:pt x="159" y="212"/>
                </a:moveTo>
                <a:cubicBezTo>
                  <a:pt x="149" y="165"/>
                  <a:pt x="130" y="142"/>
                  <a:pt x="144" y="92"/>
                </a:cubicBezTo>
                <a:cubicBezTo>
                  <a:pt x="150" y="72"/>
                  <a:pt x="193" y="63"/>
                  <a:pt x="207" y="58"/>
                </a:cubicBezTo>
                <a:cubicBezTo>
                  <a:pt x="219" y="69"/>
                  <a:pt x="249" y="92"/>
                  <a:pt x="259" y="106"/>
                </a:cubicBezTo>
                <a:cubicBezTo>
                  <a:pt x="262" y="110"/>
                  <a:pt x="260" y="117"/>
                  <a:pt x="264" y="120"/>
                </a:cubicBezTo>
                <a:cubicBezTo>
                  <a:pt x="279" y="131"/>
                  <a:pt x="300" y="133"/>
                  <a:pt x="317" y="140"/>
                </a:cubicBezTo>
                <a:cubicBezTo>
                  <a:pt x="337" y="132"/>
                  <a:pt x="352" y="122"/>
                  <a:pt x="370" y="111"/>
                </a:cubicBezTo>
                <a:cubicBezTo>
                  <a:pt x="374" y="106"/>
                  <a:pt x="394" y="82"/>
                  <a:pt x="399" y="72"/>
                </a:cubicBezTo>
                <a:cubicBezTo>
                  <a:pt x="412" y="44"/>
                  <a:pt x="415" y="18"/>
                  <a:pt x="442" y="0"/>
                </a:cubicBezTo>
                <a:cubicBezTo>
                  <a:pt x="526" y="7"/>
                  <a:pt x="516" y="4"/>
                  <a:pt x="509" y="87"/>
                </a:cubicBezTo>
                <a:cubicBezTo>
                  <a:pt x="514" y="147"/>
                  <a:pt x="508" y="155"/>
                  <a:pt x="562" y="144"/>
                </a:cubicBezTo>
                <a:cubicBezTo>
                  <a:pt x="567" y="141"/>
                  <a:pt x="572" y="139"/>
                  <a:pt x="576" y="135"/>
                </a:cubicBezTo>
                <a:cubicBezTo>
                  <a:pt x="580" y="131"/>
                  <a:pt x="581" y="124"/>
                  <a:pt x="586" y="120"/>
                </a:cubicBezTo>
                <a:cubicBezTo>
                  <a:pt x="598" y="111"/>
                  <a:pt x="652" y="102"/>
                  <a:pt x="658" y="101"/>
                </a:cubicBezTo>
                <a:cubicBezTo>
                  <a:pt x="692" y="113"/>
                  <a:pt x="684" y="101"/>
                  <a:pt x="691" y="125"/>
                </a:cubicBezTo>
                <a:cubicBezTo>
                  <a:pt x="690" y="139"/>
                  <a:pt x="689" y="154"/>
                  <a:pt x="687" y="168"/>
                </a:cubicBezTo>
                <a:cubicBezTo>
                  <a:pt x="685" y="181"/>
                  <a:pt x="677" y="207"/>
                  <a:pt x="677" y="207"/>
                </a:cubicBezTo>
                <a:cubicBezTo>
                  <a:pt x="681" y="237"/>
                  <a:pt x="682" y="258"/>
                  <a:pt x="706" y="279"/>
                </a:cubicBezTo>
                <a:cubicBezTo>
                  <a:pt x="715" y="287"/>
                  <a:pt x="735" y="298"/>
                  <a:pt x="735" y="298"/>
                </a:cubicBezTo>
                <a:cubicBezTo>
                  <a:pt x="749" y="320"/>
                  <a:pt x="756" y="345"/>
                  <a:pt x="763" y="370"/>
                </a:cubicBezTo>
                <a:cubicBezTo>
                  <a:pt x="762" y="384"/>
                  <a:pt x="766" y="400"/>
                  <a:pt x="759" y="413"/>
                </a:cubicBezTo>
                <a:cubicBezTo>
                  <a:pt x="754" y="423"/>
                  <a:pt x="730" y="432"/>
                  <a:pt x="730" y="432"/>
                </a:cubicBezTo>
                <a:cubicBezTo>
                  <a:pt x="725" y="608"/>
                  <a:pt x="773" y="614"/>
                  <a:pt x="634" y="605"/>
                </a:cubicBezTo>
                <a:cubicBezTo>
                  <a:pt x="616" y="600"/>
                  <a:pt x="603" y="592"/>
                  <a:pt x="586" y="586"/>
                </a:cubicBezTo>
                <a:cubicBezTo>
                  <a:pt x="561" y="566"/>
                  <a:pt x="558" y="559"/>
                  <a:pt x="528" y="567"/>
                </a:cubicBezTo>
                <a:cubicBezTo>
                  <a:pt x="504" y="604"/>
                  <a:pt x="467" y="621"/>
                  <a:pt x="432" y="644"/>
                </a:cubicBezTo>
                <a:cubicBezTo>
                  <a:pt x="411" y="639"/>
                  <a:pt x="390" y="637"/>
                  <a:pt x="370" y="629"/>
                </a:cubicBezTo>
                <a:cubicBezTo>
                  <a:pt x="357" y="624"/>
                  <a:pt x="354" y="591"/>
                  <a:pt x="346" y="581"/>
                </a:cubicBezTo>
                <a:cubicBezTo>
                  <a:pt x="322" y="549"/>
                  <a:pt x="287" y="538"/>
                  <a:pt x="250" y="528"/>
                </a:cubicBezTo>
                <a:cubicBezTo>
                  <a:pt x="226" y="534"/>
                  <a:pt x="224" y="545"/>
                  <a:pt x="207" y="562"/>
                </a:cubicBezTo>
                <a:cubicBezTo>
                  <a:pt x="170" y="557"/>
                  <a:pt x="145" y="540"/>
                  <a:pt x="111" y="528"/>
                </a:cubicBezTo>
                <a:cubicBezTo>
                  <a:pt x="96" y="509"/>
                  <a:pt x="83" y="502"/>
                  <a:pt x="72" y="480"/>
                </a:cubicBezTo>
                <a:cubicBezTo>
                  <a:pt x="77" y="444"/>
                  <a:pt x="80" y="428"/>
                  <a:pt x="101" y="399"/>
                </a:cubicBezTo>
                <a:cubicBezTo>
                  <a:pt x="132" y="306"/>
                  <a:pt x="65" y="308"/>
                  <a:pt x="0" y="303"/>
                </a:cubicBezTo>
                <a:cubicBezTo>
                  <a:pt x="9" y="224"/>
                  <a:pt x="8" y="230"/>
                  <a:pt x="87" y="221"/>
                </a:cubicBezTo>
                <a:cubicBezTo>
                  <a:pt x="120" y="223"/>
                  <a:pt x="154" y="223"/>
                  <a:pt x="187" y="226"/>
                </a:cubicBezTo>
                <a:cubicBezTo>
                  <a:pt x="202" y="228"/>
                  <a:pt x="216" y="238"/>
                  <a:pt x="231" y="236"/>
                </a:cubicBezTo>
                <a:cubicBezTo>
                  <a:pt x="236" y="235"/>
                  <a:pt x="227" y="226"/>
                  <a:pt x="226" y="221"/>
                </a:cubicBezTo>
                <a:cubicBezTo>
                  <a:pt x="221" y="203"/>
                  <a:pt x="220" y="184"/>
                  <a:pt x="211" y="168"/>
                </a:cubicBezTo>
                <a:cubicBezTo>
                  <a:pt x="176" y="110"/>
                  <a:pt x="194" y="153"/>
                  <a:pt x="183" y="125"/>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95" name="Text Box 43">
            <a:extLst>
              <a:ext uri="{FF2B5EF4-FFF2-40B4-BE49-F238E27FC236}">
                <a16:creationId xmlns:a16="http://schemas.microsoft.com/office/drawing/2014/main" id="{26F73520-E4A2-BB1B-7379-2EEB4A16A962}"/>
              </a:ext>
            </a:extLst>
          </p:cNvPr>
          <p:cNvSpPr txBox="1">
            <a:spLocks noChangeArrowheads="1"/>
          </p:cNvSpPr>
          <p:nvPr/>
        </p:nvSpPr>
        <p:spPr bwMode="auto">
          <a:xfrm>
            <a:off x="6172200" y="4343400"/>
            <a:ext cx="674688" cy="25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latin typeface="Comic Sans MS" panose="030F0902030302020204" pitchFamily="66" charset="0"/>
              </a:rPr>
              <a:t>DNA ds</a:t>
            </a:r>
          </a:p>
        </p:txBody>
      </p:sp>
      <p:sp>
        <p:nvSpPr>
          <p:cNvPr id="66596" name="Oval 44">
            <a:extLst>
              <a:ext uri="{FF2B5EF4-FFF2-40B4-BE49-F238E27FC236}">
                <a16:creationId xmlns:a16="http://schemas.microsoft.com/office/drawing/2014/main" id="{87FA60F5-A1CD-40BA-0365-6AB692C5A1D3}"/>
              </a:ext>
            </a:extLst>
          </p:cNvPr>
          <p:cNvSpPr>
            <a:spLocks noChangeArrowheads="1"/>
          </p:cNvSpPr>
          <p:nvPr/>
        </p:nvSpPr>
        <p:spPr bwMode="auto">
          <a:xfrm>
            <a:off x="6324600" y="5029200"/>
            <a:ext cx="3048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800" b="1">
                <a:latin typeface="Comic Sans MS" panose="030F0902030302020204" pitchFamily="66" charset="0"/>
              </a:rPr>
              <a:t>DNA Pol</a:t>
            </a:r>
            <a:endParaRPr lang="it-IT" altLang="it-IT" sz="2400">
              <a:latin typeface="Times New Roman" panose="02020603050405020304" pitchFamily="18" charset="0"/>
            </a:endParaRPr>
          </a:p>
        </p:txBody>
      </p:sp>
      <p:sp>
        <p:nvSpPr>
          <p:cNvPr id="66597" name="AutoShape 46">
            <a:extLst>
              <a:ext uri="{FF2B5EF4-FFF2-40B4-BE49-F238E27FC236}">
                <a16:creationId xmlns:a16="http://schemas.microsoft.com/office/drawing/2014/main" id="{03DEAE4D-7329-735B-E8E5-1CC851BF710E}"/>
              </a:ext>
            </a:extLst>
          </p:cNvPr>
          <p:cNvSpPr>
            <a:spLocks noChangeArrowheads="1"/>
          </p:cNvSpPr>
          <p:nvPr/>
        </p:nvSpPr>
        <p:spPr bwMode="auto">
          <a:xfrm>
            <a:off x="1981200" y="3124200"/>
            <a:ext cx="1143000" cy="2209800"/>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8" name="Oval 47">
            <a:extLst>
              <a:ext uri="{FF2B5EF4-FFF2-40B4-BE49-F238E27FC236}">
                <a16:creationId xmlns:a16="http://schemas.microsoft.com/office/drawing/2014/main" id="{AB8281D9-B8A6-DC38-F640-127C59CAC970}"/>
              </a:ext>
            </a:extLst>
          </p:cNvPr>
          <p:cNvSpPr>
            <a:spLocks noChangeArrowheads="1"/>
          </p:cNvSpPr>
          <p:nvPr/>
        </p:nvSpPr>
        <p:spPr bwMode="auto">
          <a:xfrm>
            <a:off x="2209800" y="3962400"/>
            <a:ext cx="838200" cy="1143000"/>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9" name="Freeform 48">
            <a:extLst>
              <a:ext uri="{FF2B5EF4-FFF2-40B4-BE49-F238E27FC236}">
                <a16:creationId xmlns:a16="http://schemas.microsoft.com/office/drawing/2014/main" id="{FCC0D88B-1944-06C7-21CB-EBC7E6571395}"/>
              </a:ext>
            </a:extLst>
          </p:cNvPr>
          <p:cNvSpPr>
            <a:spLocks/>
          </p:cNvSpPr>
          <p:nvPr/>
        </p:nvSpPr>
        <p:spPr bwMode="auto">
          <a:xfrm>
            <a:off x="2778125" y="3248025"/>
            <a:ext cx="3024188" cy="514350"/>
          </a:xfrm>
          <a:custGeom>
            <a:avLst/>
            <a:gdLst>
              <a:gd name="T0" fmla="*/ 0 w 1905"/>
              <a:gd name="T1" fmla="*/ 2147483646 h 324"/>
              <a:gd name="T2" fmla="*/ 2147483646 w 1905"/>
              <a:gd name="T3" fmla="*/ 2147483646 h 324"/>
              <a:gd name="T4" fmla="*/ 2147483646 w 1905"/>
              <a:gd name="T5" fmla="*/ 2147483646 h 324"/>
              <a:gd name="T6" fmla="*/ 2147483646 w 1905"/>
              <a:gd name="T7" fmla="*/ 2147483646 h 324"/>
              <a:gd name="T8" fmla="*/ 2147483646 w 1905"/>
              <a:gd name="T9" fmla="*/ 2147483646 h 324"/>
              <a:gd name="T10" fmla="*/ 2147483646 w 1905"/>
              <a:gd name="T11" fmla="*/ 2147483646 h 324"/>
              <a:gd name="T12" fmla="*/ 2147483646 w 1905"/>
              <a:gd name="T13" fmla="*/ 2147483646 h 324"/>
              <a:gd name="T14" fmla="*/ 2147483646 w 1905"/>
              <a:gd name="T15" fmla="*/ 2147483646 h 324"/>
              <a:gd name="T16" fmla="*/ 2147483646 w 1905"/>
              <a:gd name="T17" fmla="*/ 2147483646 h 324"/>
              <a:gd name="T18" fmla="*/ 2147483646 w 1905"/>
              <a:gd name="T19" fmla="*/ 2147483646 h 324"/>
              <a:gd name="T20" fmla="*/ 2147483646 w 1905"/>
              <a:gd name="T21" fmla="*/ 2147483646 h 324"/>
              <a:gd name="T22" fmla="*/ 2147483646 w 1905"/>
              <a:gd name="T23" fmla="*/ 2147483646 h 324"/>
              <a:gd name="T24" fmla="*/ 2147483646 w 1905"/>
              <a:gd name="T25" fmla="*/ 2147483646 h 324"/>
              <a:gd name="T26" fmla="*/ 2147483646 w 1905"/>
              <a:gd name="T27" fmla="*/ 2147483646 h 324"/>
              <a:gd name="T28" fmla="*/ 2147483646 w 1905"/>
              <a:gd name="T29" fmla="*/ 2147483646 h 324"/>
              <a:gd name="T30" fmla="*/ 2147483646 w 1905"/>
              <a:gd name="T31" fmla="*/ 2147483646 h 324"/>
              <a:gd name="T32" fmla="*/ 2147483646 w 1905"/>
              <a:gd name="T33" fmla="*/ 2147483646 h 324"/>
              <a:gd name="T34" fmla="*/ 2147483646 w 1905"/>
              <a:gd name="T35" fmla="*/ 2147483646 h 324"/>
              <a:gd name="T36" fmla="*/ 2147483646 w 1905"/>
              <a:gd name="T37" fmla="*/ 2147483646 h 324"/>
              <a:gd name="T38" fmla="*/ 2147483646 w 1905"/>
              <a:gd name="T39" fmla="*/ 2147483646 h 324"/>
              <a:gd name="T40" fmla="*/ 2147483646 w 1905"/>
              <a:gd name="T41" fmla="*/ 2147483646 h 324"/>
              <a:gd name="T42" fmla="*/ 2147483646 w 1905"/>
              <a:gd name="T43" fmla="*/ 2147483646 h 324"/>
              <a:gd name="T44" fmla="*/ 2147483646 w 1905"/>
              <a:gd name="T45" fmla="*/ 2147483646 h 324"/>
              <a:gd name="T46" fmla="*/ 2147483646 w 1905"/>
              <a:gd name="T47" fmla="*/ 0 h 324"/>
              <a:gd name="T48" fmla="*/ 2147483646 w 1905"/>
              <a:gd name="T49" fmla="*/ 2147483646 h 324"/>
              <a:gd name="T50" fmla="*/ 2147483646 w 1905"/>
              <a:gd name="T51" fmla="*/ 2147483646 h 324"/>
              <a:gd name="T52" fmla="*/ 2147483646 w 1905"/>
              <a:gd name="T53" fmla="*/ 2147483646 h 324"/>
              <a:gd name="T54" fmla="*/ 2147483646 w 1905"/>
              <a:gd name="T55" fmla="*/ 2147483646 h 324"/>
              <a:gd name="T56" fmla="*/ 2147483646 w 1905"/>
              <a:gd name="T57" fmla="*/ 2147483646 h 324"/>
              <a:gd name="T58" fmla="*/ 2147483646 w 1905"/>
              <a:gd name="T59" fmla="*/ 2147483646 h 324"/>
              <a:gd name="T60" fmla="*/ 2147483646 w 1905"/>
              <a:gd name="T61" fmla="*/ 2147483646 h 324"/>
              <a:gd name="T62" fmla="*/ 2147483646 w 1905"/>
              <a:gd name="T63" fmla="*/ 2147483646 h 324"/>
              <a:gd name="T64" fmla="*/ 2147483646 w 1905"/>
              <a:gd name="T65" fmla="*/ 2147483646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5" h="324">
                <a:moveTo>
                  <a:pt x="0" y="199"/>
                </a:moveTo>
                <a:cubicBezTo>
                  <a:pt x="53" y="61"/>
                  <a:pt x="17" y="115"/>
                  <a:pt x="111" y="51"/>
                </a:cubicBezTo>
                <a:cubicBezTo>
                  <a:pt x="167" y="63"/>
                  <a:pt x="170" y="81"/>
                  <a:pt x="200" y="132"/>
                </a:cubicBezTo>
                <a:cubicBezTo>
                  <a:pt x="210" y="185"/>
                  <a:pt x="228" y="177"/>
                  <a:pt x="244" y="221"/>
                </a:cubicBezTo>
                <a:cubicBezTo>
                  <a:pt x="299" y="205"/>
                  <a:pt x="339" y="196"/>
                  <a:pt x="384" y="162"/>
                </a:cubicBezTo>
                <a:cubicBezTo>
                  <a:pt x="387" y="155"/>
                  <a:pt x="389" y="147"/>
                  <a:pt x="392" y="140"/>
                </a:cubicBezTo>
                <a:cubicBezTo>
                  <a:pt x="396" y="132"/>
                  <a:pt x="403" y="126"/>
                  <a:pt x="406" y="118"/>
                </a:cubicBezTo>
                <a:cubicBezTo>
                  <a:pt x="426" y="66"/>
                  <a:pt x="415" y="57"/>
                  <a:pt x="473" y="36"/>
                </a:cubicBezTo>
                <a:cubicBezTo>
                  <a:pt x="508" y="60"/>
                  <a:pt x="549" y="92"/>
                  <a:pt x="569" y="132"/>
                </a:cubicBezTo>
                <a:cubicBezTo>
                  <a:pt x="575" y="144"/>
                  <a:pt x="577" y="158"/>
                  <a:pt x="584" y="169"/>
                </a:cubicBezTo>
                <a:cubicBezTo>
                  <a:pt x="594" y="185"/>
                  <a:pt x="610" y="198"/>
                  <a:pt x="620" y="214"/>
                </a:cubicBezTo>
                <a:cubicBezTo>
                  <a:pt x="672" y="172"/>
                  <a:pt x="669" y="158"/>
                  <a:pt x="702" y="110"/>
                </a:cubicBezTo>
                <a:cubicBezTo>
                  <a:pt x="707" y="95"/>
                  <a:pt x="703" y="75"/>
                  <a:pt x="716" y="66"/>
                </a:cubicBezTo>
                <a:cubicBezTo>
                  <a:pt x="731" y="56"/>
                  <a:pt x="761" y="36"/>
                  <a:pt x="761" y="36"/>
                </a:cubicBezTo>
                <a:cubicBezTo>
                  <a:pt x="772" y="47"/>
                  <a:pt x="798" y="70"/>
                  <a:pt x="805" y="88"/>
                </a:cubicBezTo>
                <a:cubicBezTo>
                  <a:pt x="813" y="108"/>
                  <a:pt x="828" y="178"/>
                  <a:pt x="842" y="192"/>
                </a:cubicBezTo>
                <a:cubicBezTo>
                  <a:pt x="850" y="200"/>
                  <a:pt x="862" y="201"/>
                  <a:pt x="872" y="206"/>
                </a:cubicBezTo>
                <a:cubicBezTo>
                  <a:pt x="896" y="199"/>
                  <a:pt x="923" y="197"/>
                  <a:pt x="945" y="184"/>
                </a:cubicBezTo>
                <a:cubicBezTo>
                  <a:pt x="964" y="173"/>
                  <a:pt x="966" y="111"/>
                  <a:pt x="968" y="103"/>
                </a:cubicBezTo>
                <a:cubicBezTo>
                  <a:pt x="981" y="58"/>
                  <a:pt x="1016" y="41"/>
                  <a:pt x="1056" y="22"/>
                </a:cubicBezTo>
                <a:cubicBezTo>
                  <a:pt x="1102" y="37"/>
                  <a:pt x="1119" y="80"/>
                  <a:pt x="1145" y="118"/>
                </a:cubicBezTo>
                <a:cubicBezTo>
                  <a:pt x="1155" y="133"/>
                  <a:pt x="1174" y="162"/>
                  <a:pt x="1174" y="162"/>
                </a:cubicBezTo>
                <a:cubicBezTo>
                  <a:pt x="1262" y="134"/>
                  <a:pt x="1258" y="62"/>
                  <a:pt x="1322" y="22"/>
                </a:cubicBezTo>
                <a:cubicBezTo>
                  <a:pt x="1346" y="7"/>
                  <a:pt x="1369" y="5"/>
                  <a:pt x="1396" y="0"/>
                </a:cubicBezTo>
                <a:cubicBezTo>
                  <a:pt x="1408" y="5"/>
                  <a:pt x="1422" y="6"/>
                  <a:pt x="1433" y="14"/>
                </a:cubicBezTo>
                <a:cubicBezTo>
                  <a:pt x="1446" y="23"/>
                  <a:pt x="1459" y="63"/>
                  <a:pt x="1462" y="73"/>
                </a:cubicBezTo>
                <a:cubicBezTo>
                  <a:pt x="1478" y="121"/>
                  <a:pt x="1485" y="171"/>
                  <a:pt x="1492" y="221"/>
                </a:cubicBezTo>
                <a:cubicBezTo>
                  <a:pt x="1547" y="193"/>
                  <a:pt x="1536" y="162"/>
                  <a:pt x="1566" y="118"/>
                </a:cubicBezTo>
                <a:cubicBezTo>
                  <a:pt x="1576" y="87"/>
                  <a:pt x="1583" y="69"/>
                  <a:pt x="1610" y="51"/>
                </a:cubicBezTo>
                <a:cubicBezTo>
                  <a:pt x="1635" y="54"/>
                  <a:pt x="1661" y="51"/>
                  <a:pt x="1684" y="59"/>
                </a:cubicBezTo>
                <a:cubicBezTo>
                  <a:pt x="1712" y="69"/>
                  <a:pt x="1724" y="116"/>
                  <a:pt x="1736" y="140"/>
                </a:cubicBezTo>
                <a:cubicBezTo>
                  <a:pt x="1749" y="222"/>
                  <a:pt x="1756" y="288"/>
                  <a:pt x="1846" y="317"/>
                </a:cubicBezTo>
                <a:cubicBezTo>
                  <a:pt x="1883" y="305"/>
                  <a:pt x="1870" y="324"/>
                  <a:pt x="1905" y="324"/>
                </a:cubicBezTo>
              </a:path>
            </a:pathLst>
          </a:custGeom>
          <a:noFill/>
          <a:ln w="38100"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600" name="Text Box 49">
            <a:extLst>
              <a:ext uri="{FF2B5EF4-FFF2-40B4-BE49-F238E27FC236}">
                <a16:creationId xmlns:a16="http://schemas.microsoft.com/office/drawing/2014/main" id="{75A5887B-5610-9BEB-D626-DE613FCCCF80}"/>
              </a:ext>
            </a:extLst>
          </p:cNvPr>
          <p:cNvSpPr txBox="1">
            <a:spLocks noChangeArrowheads="1"/>
          </p:cNvSpPr>
          <p:nvPr/>
        </p:nvSpPr>
        <p:spPr bwMode="auto">
          <a:xfrm>
            <a:off x="2057400" y="3533775"/>
            <a:ext cx="1069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citoplasma</a:t>
            </a:r>
          </a:p>
        </p:txBody>
      </p:sp>
      <p:sp>
        <p:nvSpPr>
          <p:cNvPr id="66601" name="Text Box 50">
            <a:extLst>
              <a:ext uri="{FF2B5EF4-FFF2-40B4-BE49-F238E27FC236}">
                <a16:creationId xmlns:a16="http://schemas.microsoft.com/office/drawing/2014/main" id="{6F66E65F-E20A-9EEA-1760-DB9DDDBBBE67}"/>
              </a:ext>
            </a:extLst>
          </p:cNvPr>
          <p:cNvSpPr txBox="1">
            <a:spLocks noChangeArrowheads="1"/>
          </p:cNvSpPr>
          <p:nvPr/>
        </p:nvSpPr>
        <p:spPr bwMode="auto">
          <a:xfrm>
            <a:off x="2266950" y="4343400"/>
            <a:ext cx="704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nucleo</a:t>
            </a:r>
          </a:p>
        </p:txBody>
      </p:sp>
      <p:sp>
        <p:nvSpPr>
          <p:cNvPr id="66602" name="Freeform 51">
            <a:extLst>
              <a:ext uri="{FF2B5EF4-FFF2-40B4-BE49-F238E27FC236}">
                <a16:creationId xmlns:a16="http://schemas.microsoft.com/office/drawing/2014/main" id="{5B7E4690-BF65-01C1-33A5-D5683259F781}"/>
              </a:ext>
            </a:extLst>
          </p:cNvPr>
          <p:cNvSpPr>
            <a:spLocks/>
          </p:cNvSpPr>
          <p:nvPr/>
        </p:nvSpPr>
        <p:spPr bwMode="auto">
          <a:xfrm>
            <a:off x="2667000" y="4438650"/>
            <a:ext cx="3024188" cy="514350"/>
          </a:xfrm>
          <a:custGeom>
            <a:avLst/>
            <a:gdLst>
              <a:gd name="T0" fmla="*/ 0 w 1905"/>
              <a:gd name="T1" fmla="*/ 2147483646 h 324"/>
              <a:gd name="T2" fmla="*/ 2147483646 w 1905"/>
              <a:gd name="T3" fmla="*/ 2147483646 h 324"/>
              <a:gd name="T4" fmla="*/ 2147483646 w 1905"/>
              <a:gd name="T5" fmla="*/ 2147483646 h 324"/>
              <a:gd name="T6" fmla="*/ 2147483646 w 1905"/>
              <a:gd name="T7" fmla="*/ 2147483646 h 324"/>
              <a:gd name="T8" fmla="*/ 2147483646 w 1905"/>
              <a:gd name="T9" fmla="*/ 2147483646 h 324"/>
              <a:gd name="T10" fmla="*/ 2147483646 w 1905"/>
              <a:gd name="T11" fmla="*/ 2147483646 h 324"/>
              <a:gd name="T12" fmla="*/ 2147483646 w 1905"/>
              <a:gd name="T13" fmla="*/ 2147483646 h 324"/>
              <a:gd name="T14" fmla="*/ 2147483646 w 1905"/>
              <a:gd name="T15" fmla="*/ 2147483646 h 324"/>
              <a:gd name="T16" fmla="*/ 2147483646 w 1905"/>
              <a:gd name="T17" fmla="*/ 2147483646 h 324"/>
              <a:gd name="T18" fmla="*/ 2147483646 w 1905"/>
              <a:gd name="T19" fmla="*/ 2147483646 h 324"/>
              <a:gd name="T20" fmla="*/ 2147483646 w 1905"/>
              <a:gd name="T21" fmla="*/ 2147483646 h 324"/>
              <a:gd name="T22" fmla="*/ 2147483646 w 1905"/>
              <a:gd name="T23" fmla="*/ 2147483646 h 324"/>
              <a:gd name="T24" fmla="*/ 2147483646 w 1905"/>
              <a:gd name="T25" fmla="*/ 2147483646 h 324"/>
              <a:gd name="T26" fmla="*/ 2147483646 w 1905"/>
              <a:gd name="T27" fmla="*/ 2147483646 h 324"/>
              <a:gd name="T28" fmla="*/ 2147483646 w 1905"/>
              <a:gd name="T29" fmla="*/ 2147483646 h 324"/>
              <a:gd name="T30" fmla="*/ 2147483646 w 1905"/>
              <a:gd name="T31" fmla="*/ 2147483646 h 324"/>
              <a:gd name="T32" fmla="*/ 2147483646 w 1905"/>
              <a:gd name="T33" fmla="*/ 2147483646 h 324"/>
              <a:gd name="T34" fmla="*/ 2147483646 w 1905"/>
              <a:gd name="T35" fmla="*/ 2147483646 h 324"/>
              <a:gd name="T36" fmla="*/ 2147483646 w 1905"/>
              <a:gd name="T37" fmla="*/ 2147483646 h 324"/>
              <a:gd name="T38" fmla="*/ 2147483646 w 1905"/>
              <a:gd name="T39" fmla="*/ 2147483646 h 324"/>
              <a:gd name="T40" fmla="*/ 2147483646 w 1905"/>
              <a:gd name="T41" fmla="*/ 2147483646 h 324"/>
              <a:gd name="T42" fmla="*/ 2147483646 w 1905"/>
              <a:gd name="T43" fmla="*/ 2147483646 h 324"/>
              <a:gd name="T44" fmla="*/ 2147483646 w 1905"/>
              <a:gd name="T45" fmla="*/ 2147483646 h 324"/>
              <a:gd name="T46" fmla="*/ 2147483646 w 1905"/>
              <a:gd name="T47" fmla="*/ 0 h 324"/>
              <a:gd name="T48" fmla="*/ 2147483646 w 1905"/>
              <a:gd name="T49" fmla="*/ 2147483646 h 324"/>
              <a:gd name="T50" fmla="*/ 2147483646 w 1905"/>
              <a:gd name="T51" fmla="*/ 2147483646 h 324"/>
              <a:gd name="T52" fmla="*/ 2147483646 w 1905"/>
              <a:gd name="T53" fmla="*/ 2147483646 h 324"/>
              <a:gd name="T54" fmla="*/ 2147483646 w 1905"/>
              <a:gd name="T55" fmla="*/ 2147483646 h 324"/>
              <a:gd name="T56" fmla="*/ 2147483646 w 1905"/>
              <a:gd name="T57" fmla="*/ 2147483646 h 324"/>
              <a:gd name="T58" fmla="*/ 2147483646 w 1905"/>
              <a:gd name="T59" fmla="*/ 2147483646 h 324"/>
              <a:gd name="T60" fmla="*/ 2147483646 w 1905"/>
              <a:gd name="T61" fmla="*/ 2147483646 h 324"/>
              <a:gd name="T62" fmla="*/ 2147483646 w 1905"/>
              <a:gd name="T63" fmla="*/ 2147483646 h 324"/>
              <a:gd name="T64" fmla="*/ 2147483646 w 1905"/>
              <a:gd name="T65" fmla="*/ 2147483646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5" h="324">
                <a:moveTo>
                  <a:pt x="0" y="199"/>
                </a:moveTo>
                <a:cubicBezTo>
                  <a:pt x="53" y="61"/>
                  <a:pt x="17" y="115"/>
                  <a:pt x="111" y="51"/>
                </a:cubicBezTo>
                <a:cubicBezTo>
                  <a:pt x="167" y="63"/>
                  <a:pt x="170" y="81"/>
                  <a:pt x="200" y="132"/>
                </a:cubicBezTo>
                <a:cubicBezTo>
                  <a:pt x="210" y="185"/>
                  <a:pt x="228" y="177"/>
                  <a:pt x="244" y="221"/>
                </a:cubicBezTo>
                <a:cubicBezTo>
                  <a:pt x="299" y="205"/>
                  <a:pt x="339" y="196"/>
                  <a:pt x="384" y="162"/>
                </a:cubicBezTo>
                <a:cubicBezTo>
                  <a:pt x="387" y="155"/>
                  <a:pt x="389" y="147"/>
                  <a:pt x="392" y="140"/>
                </a:cubicBezTo>
                <a:cubicBezTo>
                  <a:pt x="396" y="132"/>
                  <a:pt x="403" y="126"/>
                  <a:pt x="406" y="118"/>
                </a:cubicBezTo>
                <a:cubicBezTo>
                  <a:pt x="426" y="66"/>
                  <a:pt x="415" y="57"/>
                  <a:pt x="473" y="36"/>
                </a:cubicBezTo>
                <a:cubicBezTo>
                  <a:pt x="508" y="60"/>
                  <a:pt x="549" y="92"/>
                  <a:pt x="569" y="132"/>
                </a:cubicBezTo>
                <a:cubicBezTo>
                  <a:pt x="575" y="144"/>
                  <a:pt x="577" y="158"/>
                  <a:pt x="584" y="169"/>
                </a:cubicBezTo>
                <a:cubicBezTo>
                  <a:pt x="594" y="185"/>
                  <a:pt x="610" y="198"/>
                  <a:pt x="620" y="214"/>
                </a:cubicBezTo>
                <a:cubicBezTo>
                  <a:pt x="672" y="172"/>
                  <a:pt x="669" y="158"/>
                  <a:pt x="702" y="110"/>
                </a:cubicBezTo>
                <a:cubicBezTo>
                  <a:pt x="707" y="95"/>
                  <a:pt x="703" y="75"/>
                  <a:pt x="716" y="66"/>
                </a:cubicBezTo>
                <a:cubicBezTo>
                  <a:pt x="731" y="56"/>
                  <a:pt x="761" y="36"/>
                  <a:pt x="761" y="36"/>
                </a:cubicBezTo>
                <a:cubicBezTo>
                  <a:pt x="772" y="47"/>
                  <a:pt x="798" y="70"/>
                  <a:pt x="805" y="88"/>
                </a:cubicBezTo>
                <a:cubicBezTo>
                  <a:pt x="813" y="108"/>
                  <a:pt x="828" y="178"/>
                  <a:pt x="842" y="192"/>
                </a:cubicBezTo>
                <a:cubicBezTo>
                  <a:pt x="850" y="200"/>
                  <a:pt x="862" y="201"/>
                  <a:pt x="872" y="206"/>
                </a:cubicBezTo>
                <a:cubicBezTo>
                  <a:pt x="896" y="199"/>
                  <a:pt x="923" y="197"/>
                  <a:pt x="945" y="184"/>
                </a:cubicBezTo>
                <a:cubicBezTo>
                  <a:pt x="964" y="173"/>
                  <a:pt x="966" y="111"/>
                  <a:pt x="968" y="103"/>
                </a:cubicBezTo>
                <a:cubicBezTo>
                  <a:pt x="981" y="58"/>
                  <a:pt x="1016" y="41"/>
                  <a:pt x="1056" y="22"/>
                </a:cubicBezTo>
                <a:cubicBezTo>
                  <a:pt x="1102" y="37"/>
                  <a:pt x="1119" y="80"/>
                  <a:pt x="1145" y="118"/>
                </a:cubicBezTo>
                <a:cubicBezTo>
                  <a:pt x="1155" y="133"/>
                  <a:pt x="1174" y="162"/>
                  <a:pt x="1174" y="162"/>
                </a:cubicBezTo>
                <a:cubicBezTo>
                  <a:pt x="1262" y="134"/>
                  <a:pt x="1258" y="62"/>
                  <a:pt x="1322" y="22"/>
                </a:cubicBezTo>
                <a:cubicBezTo>
                  <a:pt x="1346" y="7"/>
                  <a:pt x="1369" y="5"/>
                  <a:pt x="1396" y="0"/>
                </a:cubicBezTo>
                <a:cubicBezTo>
                  <a:pt x="1408" y="5"/>
                  <a:pt x="1422" y="6"/>
                  <a:pt x="1433" y="14"/>
                </a:cubicBezTo>
                <a:cubicBezTo>
                  <a:pt x="1446" y="23"/>
                  <a:pt x="1459" y="63"/>
                  <a:pt x="1462" y="73"/>
                </a:cubicBezTo>
                <a:cubicBezTo>
                  <a:pt x="1478" y="121"/>
                  <a:pt x="1485" y="171"/>
                  <a:pt x="1492" y="221"/>
                </a:cubicBezTo>
                <a:cubicBezTo>
                  <a:pt x="1547" y="193"/>
                  <a:pt x="1536" y="162"/>
                  <a:pt x="1566" y="118"/>
                </a:cubicBezTo>
                <a:cubicBezTo>
                  <a:pt x="1576" y="87"/>
                  <a:pt x="1583" y="69"/>
                  <a:pt x="1610" y="51"/>
                </a:cubicBezTo>
                <a:cubicBezTo>
                  <a:pt x="1635" y="54"/>
                  <a:pt x="1661" y="51"/>
                  <a:pt x="1684" y="59"/>
                </a:cubicBezTo>
                <a:cubicBezTo>
                  <a:pt x="1712" y="69"/>
                  <a:pt x="1724" y="116"/>
                  <a:pt x="1736" y="140"/>
                </a:cubicBezTo>
                <a:cubicBezTo>
                  <a:pt x="1749" y="222"/>
                  <a:pt x="1756" y="288"/>
                  <a:pt x="1846" y="317"/>
                </a:cubicBezTo>
                <a:cubicBezTo>
                  <a:pt x="1883" y="305"/>
                  <a:pt x="1870" y="324"/>
                  <a:pt x="1905" y="324"/>
                </a:cubicBezTo>
              </a:path>
            </a:pathLst>
          </a:custGeom>
          <a:noFill/>
          <a:ln w="38100"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603" name="Text Box 52">
            <a:extLst>
              <a:ext uri="{FF2B5EF4-FFF2-40B4-BE49-F238E27FC236}">
                <a16:creationId xmlns:a16="http://schemas.microsoft.com/office/drawing/2014/main" id="{128BCBE2-489E-977B-7B2A-832BF2F4C6AE}"/>
              </a:ext>
            </a:extLst>
          </p:cNvPr>
          <p:cNvSpPr txBox="1">
            <a:spLocks noChangeArrowheads="1"/>
          </p:cNvSpPr>
          <p:nvPr/>
        </p:nvSpPr>
        <p:spPr bwMode="auto">
          <a:xfrm>
            <a:off x="3352800" y="3703638"/>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a:solidFill>
                  <a:srgbClr val="FFFF00"/>
                </a:solidFill>
                <a:latin typeface="Comic Sans MS" panose="030F0902030302020204" pitchFamily="66" charset="0"/>
              </a:rPr>
              <a:t>SINTESI</a:t>
            </a:r>
          </a:p>
        </p:txBody>
      </p:sp>
      <p:sp>
        <p:nvSpPr>
          <p:cNvPr id="66604" name="Text Box 53">
            <a:extLst>
              <a:ext uri="{FF2B5EF4-FFF2-40B4-BE49-F238E27FC236}">
                <a16:creationId xmlns:a16="http://schemas.microsoft.com/office/drawing/2014/main" id="{3610DD64-C873-5398-AACC-A9D0555CF86E}"/>
              </a:ext>
            </a:extLst>
          </p:cNvPr>
          <p:cNvSpPr txBox="1">
            <a:spLocks noChangeArrowheads="1"/>
          </p:cNvSpPr>
          <p:nvPr/>
        </p:nvSpPr>
        <p:spPr bwMode="auto">
          <a:xfrm>
            <a:off x="1954213" y="5105400"/>
            <a:ext cx="1246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EPATOCITA</a:t>
            </a:r>
          </a:p>
        </p:txBody>
      </p:sp>
      <p:sp>
        <p:nvSpPr>
          <p:cNvPr id="2" name="Rettangolo 1">
            <a:extLst>
              <a:ext uri="{FF2B5EF4-FFF2-40B4-BE49-F238E27FC236}">
                <a16:creationId xmlns:a16="http://schemas.microsoft.com/office/drawing/2014/main" id="{583EA509-92AB-E696-118E-BF511B3B8812}"/>
              </a:ext>
            </a:extLst>
          </p:cNvPr>
          <p:cNvSpPr/>
          <p:nvPr/>
        </p:nvSpPr>
        <p:spPr>
          <a:xfrm>
            <a:off x="3485804" y="188640"/>
            <a:ext cx="2172390" cy="646331"/>
          </a:xfrm>
          <a:prstGeom prst="rect">
            <a:avLst/>
          </a:prstGeom>
          <a:noFill/>
        </p:spPr>
        <p:txBody>
          <a:bodyPr wrap="none">
            <a:spAutoFit/>
          </a:bodyPr>
          <a:lstStyle/>
          <a:p>
            <a:pPr algn="ctr">
              <a:defRPr/>
            </a:pPr>
            <a:r>
              <a:rPr lang="it-IT" altLang="it-IT" sz="36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Hepatite</a:t>
            </a:r>
            <a:r>
              <a:rPr lang="it-IT" altLang="it-IT" sz="3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B</a:t>
            </a:r>
            <a:endParaRPr lang="it-IT" sz="3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D68874-937D-CF77-5C6D-4D81B961D604}"/>
              </a:ext>
            </a:extLst>
          </p:cNvPr>
          <p:cNvPicPr>
            <a:picLocks noChangeAspect="1"/>
          </p:cNvPicPr>
          <p:nvPr/>
        </p:nvPicPr>
        <p:blipFill>
          <a:blip r:embed="rId2"/>
          <a:stretch>
            <a:fillRect/>
          </a:stretch>
        </p:blipFill>
        <p:spPr>
          <a:xfrm>
            <a:off x="539552" y="1772816"/>
            <a:ext cx="8064896" cy="3240360"/>
          </a:xfrm>
          <a:prstGeom prst="rect">
            <a:avLst/>
          </a:prstGeom>
        </p:spPr>
      </p:pic>
      <p:sp>
        <p:nvSpPr>
          <p:cNvPr id="3" name="CasellaDiTesto 2">
            <a:extLst>
              <a:ext uri="{FF2B5EF4-FFF2-40B4-BE49-F238E27FC236}">
                <a16:creationId xmlns:a16="http://schemas.microsoft.com/office/drawing/2014/main" id="{042D77C9-3434-467F-79F1-97188F9471C2}"/>
              </a:ext>
            </a:extLst>
          </p:cNvPr>
          <p:cNvSpPr txBox="1"/>
          <p:nvPr/>
        </p:nvSpPr>
        <p:spPr>
          <a:xfrm>
            <a:off x="3779912" y="44624"/>
            <a:ext cx="1723549"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Epatite B</a:t>
            </a:r>
          </a:p>
        </p:txBody>
      </p:sp>
      <p:sp>
        <p:nvSpPr>
          <p:cNvPr id="4" name="CasellaDiTesto 3">
            <a:extLst>
              <a:ext uri="{FF2B5EF4-FFF2-40B4-BE49-F238E27FC236}">
                <a16:creationId xmlns:a16="http://schemas.microsoft.com/office/drawing/2014/main" id="{C423BB2D-0FE2-744E-A1C4-7F264B330ACD}"/>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91300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8170E7-CC4F-D8AD-7718-2122B2DBB0A5}"/>
              </a:ext>
            </a:extLst>
          </p:cNvPr>
          <p:cNvPicPr>
            <a:picLocks noChangeAspect="1"/>
          </p:cNvPicPr>
          <p:nvPr/>
        </p:nvPicPr>
        <p:blipFill>
          <a:blip r:embed="rId2"/>
          <a:stretch>
            <a:fillRect/>
          </a:stretch>
        </p:blipFill>
        <p:spPr>
          <a:xfrm>
            <a:off x="844550" y="188640"/>
            <a:ext cx="7454900" cy="3937000"/>
          </a:xfrm>
          <a:prstGeom prst="rect">
            <a:avLst/>
          </a:prstGeom>
        </p:spPr>
      </p:pic>
      <p:pic>
        <p:nvPicPr>
          <p:cNvPr id="3" name="Immagine 2">
            <a:extLst>
              <a:ext uri="{FF2B5EF4-FFF2-40B4-BE49-F238E27FC236}">
                <a16:creationId xmlns:a16="http://schemas.microsoft.com/office/drawing/2014/main" id="{DC09DDA1-EDE5-0863-9745-9FFBAB7AE280}"/>
              </a:ext>
            </a:extLst>
          </p:cNvPr>
          <p:cNvPicPr>
            <a:picLocks noChangeAspect="1"/>
          </p:cNvPicPr>
          <p:nvPr/>
        </p:nvPicPr>
        <p:blipFill>
          <a:blip r:embed="rId3"/>
          <a:stretch>
            <a:fillRect/>
          </a:stretch>
        </p:blipFill>
        <p:spPr>
          <a:xfrm>
            <a:off x="1229816" y="4293096"/>
            <a:ext cx="7086600" cy="2448272"/>
          </a:xfrm>
          <a:prstGeom prst="rect">
            <a:avLst/>
          </a:prstGeom>
        </p:spPr>
      </p:pic>
      <p:sp>
        <p:nvSpPr>
          <p:cNvPr id="4" name="CasellaDiTesto 3">
            <a:extLst>
              <a:ext uri="{FF2B5EF4-FFF2-40B4-BE49-F238E27FC236}">
                <a16:creationId xmlns:a16="http://schemas.microsoft.com/office/drawing/2014/main" id="{09A9E9B5-ACA3-9CB4-3234-2C891E3ABFE9}"/>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3739371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AADA50-4C65-05DA-A6EA-FB6A5DCE31EB}"/>
              </a:ext>
            </a:extLst>
          </p:cNvPr>
          <p:cNvPicPr>
            <a:picLocks noChangeAspect="1"/>
          </p:cNvPicPr>
          <p:nvPr/>
        </p:nvPicPr>
        <p:blipFill>
          <a:blip r:embed="rId2"/>
          <a:stretch>
            <a:fillRect/>
          </a:stretch>
        </p:blipFill>
        <p:spPr>
          <a:xfrm>
            <a:off x="685800" y="1196752"/>
            <a:ext cx="7772400" cy="3222702"/>
          </a:xfrm>
          <a:prstGeom prst="rect">
            <a:avLst/>
          </a:prstGeom>
        </p:spPr>
      </p:pic>
      <p:sp>
        <p:nvSpPr>
          <p:cNvPr id="4" name="CasellaDiTesto 3">
            <a:extLst>
              <a:ext uri="{FF2B5EF4-FFF2-40B4-BE49-F238E27FC236}">
                <a16:creationId xmlns:a16="http://schemas.microsoft.com/office/drawing/2014/main" id="{49BC00E1-1156-D7EC-A7FD-F6B3C468F58D}"/>
              </a:ext>
            </a:extLst>
          </p:cNvPr>
          <p:cNvSpPr txBox="1"/>
          <p:nvPr/>
        </p:nvSpPr>
        <p:spPr>
          <a:xfrm>
            <a:off x="251520" y="4247217"/>
            <a:ext cx="8784976" cy="2062103"/>
          </a:xfrm>
          <a:prstGeom prst="rect">
            <a:avLst/>
          </a:prstGeom>
          <a:noFill/>
        </p:spPr>
        <p:txBody>
          <a:bodyPr wrap="square">
            <a:spAutoFit/>
          </a:bodyPr>
          <a:lstStyle/>
          <a:p>
            <a:r>
              <a:rPr lang="it-IT" dirty="0"/>
              <a:t>Nel corso del 2022 sono stati segnalati 109 casi di Epatite B acuta, soprattutto da parte di Regioni del Centro-Nord, quali Lombardia, Toscana e Lazio. L’incidenza (0,22/100.00) è in linea con quella registrata negli anni precedenti (0,18/100.000 nel 2021 e 0,21/100.000 nel 2020).</a:t>
            </a:r>
          </a:p>
          <a:p>
            <a:r>
              <a:rPr lang="it-IT" dirty="0"/>
              <a:t>I soggetti più colpiti restano quelli di età compresa fra i 35 e i 54 anni, fascia di età in cui l’incidenza di malattia nel 2022 raggiunge un valo- re di 0,34 per 100.000, e i soggetti con età ≥55 anni. Come negli anni passati, si osserva una maggior percentuale di casi in soggetti di sesso maschile (72,5%).</a:t>
            </a:r>
          </a:p>
        </p:txBody>
      </p:sp>
    </p:spTree>
    <p:extLst>
      <p:ext uri="{BB962C8B-B14F-4D97-AF65-F5344CB8AC3E}">
        <p14:creationId xmlns:p14="http://schemas.microsoft.com/office/powerpoint/2010/main" val="3045292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7">
            <a:extLst>
              <a:ext uri="{FF2B5EF4-FFF2-40B4-BE49-F238E27FC236}">
                <a16:creationId xmlns:a16="http://schemas.microsoft.com/office/drawing/2014/main" id="{26210D50-49D6-D8EE-7636-AF769B8FD94F}"/>
              </a:ext>
            </a:extLst>
          </p:cNvPr>
          <p:cNvGrpSpPr>
            <a:grpSpLocks/>
          </p:cNvGrpSpPr>
          <p:nvPr/>
        </p:nvGrpSpPr>
        <p:grpSpPr bwMode="auto">
          <a:xfrm>
            <a:off x="609600" y="1752600"/>
            <a:ext cx="3962400" cy="3200400"/>
            <a:chOff x="384" y="1104"/>
            <a:chExt cx="2496" cy="2016"/>
          </a:xfrm>
        </p:grpSpPr>
        <p:sp>
          <p:nvSpPr>
            <p:cNvPr id="75780" name="AutoShape 2">
              <a:extLst>
                <a:ext uri="{FF2B5EF4-FFF2-40B4-BE49-F238E27FC236}">
                  <a16:creationId xmlns:a16="http://schemas.microsoft.com/office/drawing/2014/main" id="{C7FDF0E0-96F1-D2D0-CD5C-A9ACBA36E033}"/>
                </a:ext>
              </a:extLst>
            </p:cNvPr>
            <p:cNvSpPr>
              <a:spLocks noChangeArrowheads="1"/>
            </p:cNvSpPr>
            <p:nvPr/>
          </p:nvSpPr>
          <p:spPr bwMode="auto">
            <a:xfrm>
              <a:off x="384" y="1104"/>
              <a:ext cx="2496" cy="20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1 h 21600"/>
                <a:gd name="T26" fmla="*/ 18433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781" name="Text Box 3">
              <a:extLst>
                <a:ext uri="{FF2B5EF4-FFF2-40B4-BE49-F238E27FC236}">
                  <a16:creationId xmlns:a16="http://schemas.microsoft.com/office/drawing/2014/main" id="{44FEF8F4-3F9E-BA47-5708-30196DC63511}"/>
                </a:ext>
              </a:extLst>
            </p:cNvPr>
            <p:cNvSpPr txBox="1">
              <a:spLocks noChangeArrowheads="1"/>
            </p:cNvSpPr>
            <p:nvPr/>
          </p:nvSpPr>
          <p:spPr bwMode="auto">
            <a:xfrm>
              <a:off x="1200" y="1251"/>
              <a:ext cx="8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envelope</a:t>
              </a:r>
            </a:p>
          </p:txBody>
        </p:sp>
        <p:sp>
          <p:nvSpPr>
            <p:cNvPr id="75782" name="Text Box 4">
              <a:extLst>
                <a:ext uri="{FF2B5EF4-FFF2-40B4-BE49-F238E27FC236}">
                  <a16:creationId xmlns:a16="http://schemas.microsoft.com/office/drawing/2014/main" id="{CF5C2AFA-E222-916D-C9DF-4321953E4203}"/>
                </a:ext>
              </a:extLst>
            </p:cNvPr>
            <p:cNvSpPr txBox="1">
              <a:spLocks noChangeArrowheads="1"/>
            </p:cNvSpPr>
            <p:nvPr/>
          </p:nvSpPr>
          <p:spPr bwMode="auto">
            <a:xfrm>
              <a:off x="1248" y="2736"/>
              <a:ext cx="7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HBsAg</a:t>
              </a:r>
            </a:p>
          </p:txBody>
        </p:sp>
        <p:sp>
          <p:nvSpPr>
            <p:cNvPr id="75783" name="Oval 5">
              <a:extLst>
                <a:ext uri="{FF2B5EF4-FFF2-40B4-BE49-F238E27FC236}">
                  <a16:creationId xmlns:a16="http://schemas.microsoft.com/office/drawing/2014/main" id="{E9E8B8BB-A513-C7DF-20E2-75386B69A86B}"/>
                </a:ext>
              </a:extLst>
            </p:cNvPr>
            <p:cNvSpPr>
              <a:spLocks noChangeArrowheads="1"/>
            </p:cNvSpPr>
            <p:nvPr/>
          </p:nvSpPr>
          <p:spPr bwMode="auto">
            <a:xfrm>
              <a:off x="1104" y="1632"/>
              <a:ext cx="1008" cy="9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75784" name="Text Box 6">
              <a:extLst>
                <a:ext uri="{FF2B5EF4-FFF2-40B4-BE49-F238E27FC236}">
                  <a16:creationId xmlns:a16="http://schemas.microsoft.com/office/drawing/2014/main" id="{249D7340-C19E-BD3F-0DAC-AE655DA2A366}"/>
                </a:ext>
              </a:extLst>
            </p:cNvPr>
            <p:cNvSpPr txBox="1">
              <a:spLocks noChangeArrowheads="1"/>
            </p:cNvSpPr>
            <p:nvPr/>
          </p:nvSpPr>
          <p:spPr bwMode="auto">
            <a:xfrm>
              <a:off x="1296" y="1968"/>
              <a:ext cx="6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CORE</a:t>
              </a:r>
            </a:p>
          </p:txBody>
        </p:sp>
        <p:sp>
          <p:nvSpPr>
            <p:cNvPr id="75785" name="AutoShape 7">
              <a:extLst>
                <a:ext uri="{FF2B5EF4-FFF2-40B4-BE49-F238E27FC236}">
                  <a16:creationId xmlns:a16="http://schemas.microsoft.com/office/drawing/2014/main" id="{C841AB7A-D0D0-C5DC-8F87-9FBF8AC701E1}"/>
                </a:ext>
              </a:extLst>
            </p:cNvPr>
            <p:cNvSpPr>
              <a:spLocks noChangeArrowheads="1"/>
            </p:cNvSpPr>
            <p:nvPr/>
          </p:nvSpPr>
          <p:spPr bwMode="auto">
            <a:xfrm rot="-1561776">
              <a:off x="1248" y="1584"/>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6" name="AutoShape 8">
              <a:extLst>
                <a:ext uri="{FF2B5EF4-FFF2-40B4-BE49-F238E27FC236}">
                  <a16:creationId xmlns:a16="http://schemas.microsoft.com/office/drawing/2014/main" id="{9A53B18A-2C32-DD5D-621E-DA9771E1E41F}"/>
                </a:ext>
              </a:extLst>
            </p:cNvPr>
            <p:cNvSpPr>
              <a:spLocks noChangeArrowheads="1"/>
            </p:cNvSpPr>
            <p:nvPr/>
          </p:nvSpPr>
          <p:spPr bwMode="auto">
            <a:xfrm rot="-438200">
              <a:off x="1488" y="148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7" name="AutoShape 9">
              <a:extLst>
                <a:ext uri="{FF2B5EF4-FFF2-40B4-BE49-F238E27FC236}">
                  <a16:creationId xmlns:a16="http://schemas.microsoft.com/office/drawing/2014/main" id="{362E3C61-D89B-1B01-8714-ADFE3B6AD95F}"/>
                </a:ext>
              </a:extLst>
            </p:cNvPr>
            <p:cNvSpPr>
              <a:spLocks noChangeArrowheads="1"/>
            </p:cNvSpPr>
            <p:nvPr/>
          </p:nvSpPr>
          <p:spPr bwMode="auto">
            <a:xfrm rot="447124">
              <a:off x="1776" y="1488"/>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8" name="AutoShape 10">
              <a:extLst>
                <a:ext uri="{FF2B5EF4-FFF2-40B4-BE49-F238E27FC236}">
                  <a16:creationId xmlns:a16="http://schemas.microsoft.com/office/drawing/2014/main" id="{9E9E6D32-2FC7-ADB6-ABB4-B0D0A3F4969D}"/>
                </a:ext>
              </a:extLst>
            </p:cNvPr>
            <p:cNvSpPr>
              <a:spLocks noChangeArrowheads="1"/>
            </p:cNvSpPr>
            <p:nvPr/>
          </p:nvSpPr>
          <p:spPr bwMode="auto">
            <a:xfrm rot="3473624">
              <a:off x="1944" y="160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9" name="AutoShape 11">
              <a:extLst>
                <a:ext uri="{FF2B5EF4-FFF2-40B4-BE49-F238E27FC236}">
                  <a16:creationId xmlns:a16="http://schemas.microsoft.com/office/drawing/2014/main" id="{5007BA2D-2854-F07D-BCBF-881226AAFC76}"/>
                </a:ext>
              </a:extLst>
            </p:cNvPr>
            <p:cNvSpPr>
              <a:spLocks noChangeArrowheads="1"/>
            </p:cNvSpPr>
            <p:nvPr/>
          </p:nvSpPr>
          <p:spPr bwMode="auto">
            <a:xfrm rot="-4477076">
              <a:off x="1056" y="177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0" name="AutoShape 12">
              <a:extLst>
                <a:ext uri="{FF2B5EF4-FFF2-40B4-BE49-F238E27FC236}">
                  <a16:creationId xmlns:a16="http://schemas.microsoft.com/office/drawing/2014/main" id="{2B3763D9-2AD6-B996-A487-D7B5FFA1B167}"/>
                </a:ext>
              </a:extLst>
            </p:cNvPr>
            <p:cNvSpPr>
              <a:spLocks noChangeArrowheads="1"/>
            </p:cNvSpPr>
            <p:nvPr/>
          </p:nvSpPr>
          <p:spPr bwMode="auto">
            <a:xfrm rot="-7544863">
              <a:off x="1032" y="2280"/>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1" name="AutoShape 13">
              <a:extLst>
                <a:ext uri="{FF2B5EF4-FFF2-40B4-BE49-F238E27FC236}">
                  <a16:creationId xmlns:a16="http://schemas.microsoft.com/office/drawing/2014/main" id="{44800A96-FB53-4FF4-B86B-C83815436DB1}"/>
                </a:ext>
              </a:extLst>
            </p:cNvPr>
            <p:cNvSpPr>
              <a:spLocks noChangeArrowheads="1"/>
            </p:cNvSpPr>
            <p:nvPr/>
          </p:nvSpPr>
          <p:spPr bwMode="auto">
            <a:xfrm rot="-5250409">
              <a:off x="960" y="201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2" name="AutoShape 14">
              <a:extLst>
                <a:ext uri="{FF2B5EF4-FFF2-40B4-BE49-F238E27FC236}">
                  <a16:creationId xmlns:a16="http://schemas.microsoft.com/office/drawing/2014/main" id="{C3219344-75F7-50F7-8ADA-CEE289B18E88}"/>
                </a:ext>
              </a:extLst>
            </p:cNvPr>
            <p:cNvSpPr>
              <a:spLocks noChangeArrowheads="1"/>
            </p:cNvSpPr>
            <p:nvPr/>
          </p:nvSpPr>
          <p:spPr bwMode="auto">
            <a:xfrm rot="-10616522">
              <a:off x="1440" y="254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3" name="AutoShape 15">
              <a:extLst>
                <a:ext uri="{FF2B5EF4-FFF2-40B4-BE49-F238E27FC236}">
                  <a16:creationId xmlns:a16="http://schemas.microsoft.com/office/drawing/2014/main" id="{A865DC3C-1832-D4C4-87DA-9DB4CEBABA23}"/>
                </a:ext>
              </a:extLst>
            </p:cNvPr>
            <p:cNvSpPr>
              <a:spLocks noChangeArrowheads="1"/>
            </p:cNvSpPr>
            <p:nvPr/>
          </p:nvSpPr>
          <p:spPr bwMode="auto">
            <a:xfrm rot="-9621730">
              <a:off x="1248" y="2448"/>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4" name="AutoShape 16">
              <a:extLst>
                <a:ext uri="{FF2B5EF4-FFF2-40B4-BE49-F238E27FC236}">
                  <a16:creationId xmlns:a16="http://schemas.microsoft.com/office/drawing/2014/main" id="{7D226A09-6C4B-FE2D-E482-201051C90253}"/>
                </a:ext>
              </a:extLst>
            </p:cNvPr>
            <p:cNvSpPr>
              <a:spLocks noChangeArrowheads="1"/>
            </p:cNvSpPr>
            <p:nvPr/>
          </p:nvSpPr>
          <p:spPr bwMode="auto">
            <a:xfrm rot="10017827">
              <a:off x="1680" y="254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5" name="AutoShape 17">
              <a:extLst>
                <a:ext uri="{FF2B5EF4-FFF2-40B4-BE49-F238E27FC236}">
                  <a16:creationId xmlns:a16="http://schemas.microsoft.com/office/drawing/2014/main" id="{207253B9-8286-4405-C112-7D30E0576D62}"/>
                </a:ext>
              </a:extLst>
            </p:cNvPr>
            <p:cNvSpPr>
              <a:spLocks noChangeArrowheads="1"/>
            </p:cNvSpPr>
            <p:nvPr/>
          </p:nvSpPr>
          <p:spPr bwMode="auto">
            <a:xfrm rot="7868480">
              <a:off x="1968" y="2400"/>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6" name="AutoShape 18">
              <a:extLst>
                <a:ext uri="{FF2B5EF4-FFF2-40B4-BE49-F238E27FC236}">
                  <a16:creationId xmlns:a16="http://schemas.microsoft.com/office/drawing/2014/main" id="{88C9102B-3578-A438-84B1-AFBC7D963328}"/>
                </a:ext>
              </a:extLst>
            </p:cNvPr>
            <p:cNvSpPr>
              <a:spLocks noChangeArrowheads="1"/>
            </p:cNvSpPr>
            <p:nvPr/>
          </p:nvSpPr>
          <p:spPr bwMode="auto">
            <a:xfrm rot="5114182">
              <a:off x="2088" y="184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7" name="AutoShape 19">
              <a:extLst>
                <a:ext uri="{FF2B5EF4-FFF2-40B4-BE49-F238E27FC236}">
                  <a16:creationId xmlns:a16="http://schemas.microsoft.com/office/drawing/2014/main" id="{5C9E3819-8059-7510-ED14-4B00209DFC1E}"/>
                </a:ext>
              </a:extLst>
            </p:cNvPr>
            <p:cNvSpPr>
              <a:spLocks noChangeArrowheads="1"/>
            </p:cNvSpPr>
            <p:nvPr/>
          </p:nvSpPr>
          <p:spPr bwMode="auto">
            <a:xfrm rot="5456818">
              <a:off x="2112" y="201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8" name="AutoShape 20">
              <a:extLst>
                <a:ext uri="{FF2B5EF4-FFF2-40B4-BE49-F238E27FC236}">
                  <a16:creationId xmlns:a16="http://schemas.microsoft.com/office/drawing/2014/main" id="{48143F19-1F94-2033-E97F-445C6D29DEE0}"/>
                </a:ext>
              </a:extLst>
            </p:cNvPr>
            <p:cNvSpPr>
              <a:spLocks noChangeArrowheads="1"/>
            </p:cNvSpPr>
            <p:nvPr/>
          </p:nvSpPr>
          <p:spPr bwMode="auto">
            <a:xfrm rot="6068573">
              <a:off x="2088" y="218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9" name="AutoShape 21">
              <a:extLst>
                <a:ext uri="{FF2B5EF4-FFF2-40B4-BE49-F238E27FC236}">
                  <a16:creationId xmlns:a16="http://schemas.microsoft.com/office/drawing/2014/main" id="{E87B6A9B-73AA-6FE6-073F-E8DE273B2F5B}"/>
                </a:ext>
              </a:extLst>
            </p:cNvPr>
            <p:cNvSpPr>
              <a:spLocks noChangeArrowheads="1"/>
            </p:cNvSpPr>
            <p:nvPr/>
          </p:nvSpPr>
          <p:spPr bwMode="auto">
            <a:xfrm rot="-2010528">
              <a:off x="2064" y="1344"/>
              <a:ext cx="528" cy="240"/>
            </a:xfrm>
            <a:prstGeom prst="leftArrow">
              <a:avLst>
                <a:gd name="adj1" fmla="val 50000"/>
                <a:gd name="adj2" fmla="val 5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HBcAg</a:t>
              </a:r>
            </a:p>
          </p:txBody>
        </p:sp>
        <p:sp>
          <p:nvSpPr>
            <p:cNvPr id="75800" name="Freeform 22">
              <a:extLst>
                <a:ext uri="{FF2B5EF4-FFF2-40B4-BE49-F238E27FC236}">
                  <a16:creationId xmlns:a16="http://schemas.microsoft.com/office/drawing/2014/main" id="{BA5DD931-9C87-1D2B-2AB8-88D21CA6F47B}"/>
                </a:ext>
              </a:extLst>
            </p:cNvPr>
            <p:cNvSpPr>
              <a:spLocks/>
            </p:cNvSpPr>
            <p:nvPr/>
          </p:nvSpPr>
          <p:spPr bwMode="auto">
            <a:xfrm>
              <a:off x="1205" y="1790"/>
              <a:ext cx="749" cy="624"/>
            </a:xfrm>
            <a:custGeom>
              <a:avLst/>
              <a:gdLst>
                <a:gd name="T0" fmla="*/ 0 w 749"/>
                <a:gd name="T1" fmla="*/ 260 h 624"/>
                <a:gd name="T2" fmla="*/ 67 w 749"/>
                <a:gd name="T3" fmla="*/ 197 h 624"/>
                <a:gd name="T4" fmla="*/ 177 w 749"/>
                <a:gd name="T5" fmla="*/ 87 h 624"/>
                <a:gd name="T6" fmla="*/ 192 w 749"/>
                <a:gd name="T7" fmla="*/ 82 h 624"/>
                <a:gd name="T8" fmla="*/ 206 w 749"/>
                <a:gd name="T9" fmla="*/ 24 h 624"/>
                <a:gd name="T10" fmla="*/ 264 w 749"/>
                <a:gd name="T11" fmla="*/ 0 h 624"/>
                <a:gd name="T12" fmla="*/ 374 w 749"/>
                <a:gd name="T13" fmla="*/ 63 h 624"/>
                <a:gd name="T14" fmla="*/ 465 w 749"/>
                <a:gd name="T15" fmla="*/ 39 h 624"/>
                <a:gd name="T16" fmla="*/ 542 w 749"/>
                <a:gd name="T17" fmla="*/ 48 h 624"/>
                <a:gd name="T18" fmla="*/ 557 w 749"/>
                <a:gd name="T19" fmla="*/ 116 h 624"/>
                <a:gd name="T20" fmla="*/ 696 w 749"/>
                <a:gd name="T21" fmla="*/ 173 h 624"/>
                <a:gd name="T22" fmla="*/ 725 w 749"/>
                <a:gd name="T23" fmla="*/ 269 h 624"/>
                <a:gd name="T24" fmla="*/ 691 w 749"/>
                <a:gd name="T25" fmla="*/ 308 h 624"/>
                <a:gd name="T26" fmla="*/ 739 w 749"/>
                <a:gd name="T27" fmla="*/ 423 h 624"/>
                <a:gd name="T28" fmla="*/ 677 w 749"/>
                <a:gd name="T29" fmla="*/ 528 h 624"/>
                <a:gd name="T30" fmla="*/ 600 w 749"/>
                <a:gd name="T31" fmla="*/ 524 h 624"/>
                <a:gd name="T32" fmla="*/ 561 w 749"/>
                <a:gd name="T33" fmla="*/ 581 h 624"/>
                <a:gd name="T34" fmla="*/ 489 w 749"/>
                <a:gd name="T35" fmla="*/ 624 h 624"/>
                <a:gd name="T36" fmla="*/ 417 w 749"/>
                <a:gd name="T37" fmla="*/ 567 h 624"/>
                <a:gd name="T38" fmla="*/ 345 w 749"/>
                <a:gd name="T39" fmla="*/ 576 h 624"/>
                <a:gd name="T40" fmla="*/ 317 w 749"/>
                <a:gd name="T41" fmla="*/ 605 h 624"/>
                <a:gd name="T42" fmla="*/ 302 w 749"/>
                <a:gd name="T43" fmla="*/ 615 h 624"/>
                <a:gd name="T44" fmla="*/ 216 w 749"/>
                <a:gd name="T45" fmla="*/ 572 h 624"/>
                <a:gd name="T46" fmla="*/ 192 w 749"/>
                <a:gd name="T47" fmla="*/ 461 h 624"/>
                <a:gd name="T48" fmla="*/ 168 w 749"/>
                <a:gd name="T49" fmla="*/ 456 h 624"/>
                <a:gd name="T50" fmla="*/ 62 w 749"/>
                <a:gd name="T51" fmla="*/ 466 h 624"/>
                <a:gd name="T52" fmla="*/ 19 w 749"/>
                <a:gd name="T53" fmla="*/ 380 h 624"/>
                <a:gd name="T54" fmla="*/ 0 w 749"/>
                <a:gd name="T55" fmla="*/ 260 h 6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9" h="624">
                  <a:moveTo>
                    <a:pt x="0" y="260"/>
                  </a:moveTo>
                  <a:cubicBezTo>
                    <a:pt x="65" y="250"/>
                    <a:pt x="53" y="269"/>
                    <a:pt x="67" y="197"/>
                  </a:cubicBezTo>
                  <a:cubicBezTo>
                    <a:pt x="75" y="90"/>
                    <a:pt x="70" y="119"/>
                    <a:pt x="177" y="87"/>
                  </a:cubicBezTo>
                  <a:cubicBezTo>
                    <a:pt x="182" y="85"/>
                    <a:pt x="187" y="84"/>
                    <a:pt x="192" y="82"/>
                  </a:cubicBezTo>
                  <a:cubicBezTo>
                    <a:pt x="196" y="67"/>
                    <a:pt x="197" y="36"/>
                    <a:pt x="206" y="24"/>
                  </a:cubicBezTo>
                  <a:cubicBezTo>
                    <a:pt x="218" y="7"/>
                    <a:pt x="245" y="4"/>
                    <a:pt x="264" y="0"/>
                  </a:cubicBezTo>
                  <a:cubicBezTo>
                    <a:pt x="332" y="24"/>
                    <a:pt x="328" y="26"/>
                    <a:pt x="374" y="63"/>
                  </a:cubicBezTo>
                  <a:cubicBezTo>
                    <a:pt x="414" y="59"/>
                    <a:pt x="433" y="60"/>
                    <a:pt x="465" y="39"/>
                  </a:cubicBezTo>
                  <a:cubicBezTo>
                    <a:pt x="491" y="42"/>
                    <a:pt x="520" y="35"/>
                    <a:pt x="542" y="48"/>
                  </a:cubicBezTo>
                  <a:cubicBezTo>
                    <a:pt x="562" y="60"/>
                    <a:pt x="544" y="96"/>
                    <a:pt x="557" y="116"/>
                  </a:cubicBezTo>
                  <a:cubicBezTo>
                    <a:pt x="585" y="159"/>
                    <a:pt x="651" y="166"/>
                    <a:pt x="696" y="173"/>
                  </a:cubicBezTo>
                  <a:cubicBezTo>
                    <a:pt x="743" y="193"/>
                    <a:pt x="747" y="204"/>
                    <a:pt x="725" y="269"/>
                  </a:cubicBezTo>
                  <a:cubicBezTo>
                    <a:pt x="719" y="285"/>
                    <a:pt x="701" y="294"/>
                    <a:pt x="691" y="308"/>
                  </a:cubicBezTo>
                  <a:cubicBezTo>
                    <a:pt x="698" y="349"/>
                    <a:pt x="716" y="388"/>
                    <a:pt x="739" y="423"/>
                  </a:cubicBezTo>
                  <a:cubicBezTo>
                    <a:pt x="749" y="472"/>
                    <a:pt x="728" y="513"/>
                    <a:pt x="677" y="528"/>
                  </a:cubicBezTo>
                  <a:cubicBezTo>
                    <a:pt x="643" y="522"/>
                    <a:pt x="637" y="519"/>
                    <a:pt x="600" y="524"/>
                  </a:cubicBezTo>
                  <a:cubicBezTo>
                    <a:pt x="575" y="539"/>
                    <a:pt x="575" y="558"/>
                    <a:pt x="561" y="581"/>
                  </a:cubicBezTo>
                  <a:cubicBezTo>
                    <a:pt x="545" y="606"/>
                    <a:pt x="517" y="618"/>
                    <a:pt x="489" y="624"/>
                  </a:cubicBezTo>
                  <a:cubicBezTo>
                    <a:pt x="458" y="609"/>
                    <a:pt x="444" y="583"/>
                    <a:pt x="417" y="567"/>
                  </a:cubicBezTo>
                  <a:cubicBezTo>
                    <a:pt x="393" y="569"/>
                    <a:pt x="364" y="561"/>
                    <a:pt x="345" y="576"/>
                  </a:cubicBezTo>
                  <a:cubicBezTo>
                    <a:pt x="334" y="584"/>
                    <a:pt x="328" y="598"/>
                    <a:pt x="317" y="605"/>
                  </a:cubicBezTo>
                  <a:cubicBezTo>
                    <a:pt x="312" y="608"/>
                    <a:pt x="307" y="612"/>
                    <a:pt x="302" y="615"/>
                  </a:cubicBezTo>
                  <a:cubicBezTo>
                    <a:pt x="241" y="609"/>
                    <a:pt x="244" y="616"/>
                    <a:pt x="216" y="572"/>
                  </a:cubicBezTo>
                  <a:cubicBezTo>
                    <a:pt x="215" y="557"/>
                    <a:pt x="215" y="475"/>
                    <a:pt x="192" y="461"/>
                  </a:cubicBezTo>
                  <a:cubicBezTo>
                    <a:pt x="185" y="457"/>
                    <a:pt x="176" y="458"/>
                    <a:pt x="168" y="456"/>
                  </a:cubicBezTo>
                  <a:cubicBezTo>
                    <a:pt x="136" y="461"/>
                    <a:pt x="95" y="475"/>
                    <a:pt x="62" y="466"/>
                  </a:cubicBezTo>
                  <a:cubicBezTo>
                    <a:pt x="20" y="436"/>
                    <a:pt x="35" y="424"/>
                    <a:pt x="19" y="380"/>
                  </a:cubicBezTo>
                  <a:cubicBezTo>
                    <a:pt x="26" y="331"/>
                    <a:pt x="11" y="306"/>
                    <a:pt x="0" y="260"/>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801" name="Freeform 23">
              <a:extLst>
                <a:ext uri="{FF2B5EF4-FFF2-40B4-BE49-F238E27FC236}">
                  <a16:creationId xmlns:a16="http://schemas.microsoft.com/office/drawing/2014/main" id="{95306816-86A1-DDDC-ED96-E614FA0E5FB3}"/>
                </a:ext>
              </a:extLst>
            </p:cNvPr>
            <p:cNvSpPr>
              <a:spLocks/>
            </p:cNvSpPr>
            <p:nvPr/>
          </p:nvSpPr>
          <p:spPr bwMode="auto">
            <a:xfrm>
              <a:off x="1171" y="1766"/>
              <a:ext cx="773" cy="644"/>
            </a:xfrm>
            <a:custGeom>
              <a:avLst/>
              <a:gdLst>
                <a:gd name="T0" fmla="*/ 159 w 773"/>
                <a:gd name="T1" fmla="*/ 212 h 644"/>
                <a:gd name="T2" fmla="*/ 144 w 773"/>
                <a:gd name="T3" fmla="*/ 92 h 644"/>
                <a:gd name="T4" fmla="*/ 207 w 773"/>
                <a:gd name="T5" fmla="*/ 58 h 644"/>
                <a:gd name="T6" fmla="*/ 259 w 773"/>
                <a:gd name="T7" fmla="*/ 106 h 644"/>
                <a:gd name="T8" fmla="*/ 264 w 773"/>
                <a:gd name="T9" fmla="*/ 120 h 644"/>
                <a:gd name="T10" fmla="*/ 317 w 773"/>
                <a:gd name="T11" fmla="*/ 140 h 644"/>
                <a:gd name="T12" fmla="*/ 370 w 773"/>
                <a:gd name="T13" fmla="*/ 111 h 644"/>
                <a:gd name="T14" fmla="*/ 399 w 773"/>
                <a:gd name="T15" fmla="*/ 72 h 644"/>
                <a:gd name="T16" fmla="*/ 442 w 773"/>
                <a:gd name="T17" fmla="*/ 0 h 644"/>
                <a:gd name="T18" fmla="*/ 509 w 773"/>
                <a:gd name="T19" fmla="*/ 87 h 644"/>
                <a:gd name="T20" fmla="*/ 562 w 773"/>
                <a:gd name="T21" fmla="*/ 144 h 644"/>
                <a:gd name="T22" fmla="*/ 576 w 773"/>
                <a:gd name="T23" fmla="*/ 135 h 644"/>
                <a:gd name="T24" fmla="*/ 586 w 773"/>
                <a:gd name="T25" fmla="*/ 120 h 644"/>
                <a:gd name="T26" fmla="*/ 658 w 773"/>
                <a:gd name="T27" fmla="*/ 101 h 644"/>
                <a:gd name="T28" fmla="*/ 691 w 773"/>
                <a:gd name="T29" fmla="*/ 125 h 644"/>
                <a:gd name="T30" fmla="*/ 687 w 773"/>
                <a:gd name="T31" fmla="*/ 168 h 644"/>
                <a:gd name="T32" fmla="*/ 677 w 773"/>
                <a:gd name="T33" fmla="*/ 207 h 644"/>
                <a:gd name="T34" fmla="*/ 706 w 773"/>
                <a:gd name="T35" fmla="*/ 279 h 644"/>
                <a:gd name="T36" fmla="*/ 735 w 773"/>
                <a:gd name="T37" fmla="*/ 298 h 644"/>
                <a:gd name="T38" fmla="*/ 763 w 773"/>
                <a:gd name="T39" fmla="*/ 370 h 644"/>
                <a:gd name="T40" fmla="*/ 759 w 773"/>
                <a:gd name="T41" fmla="*/ 413 h 644"/>
                <a:gd name="T42" fmla="*/ 730 w 773"/>
                <a:gd name="T43" fmla="*/ 432 h 644"/>
                <a:gd name="T44" fmla="*/ 634 w 773"/>
                <a:gd name="T45" fmla="*/ 605 h 644"/>
                <a:gd name="T46" fmla="*/ 586 w 773"/>
                <a:gd name="T47" fmla="*/ 586 h 644"/>
                <a:gd name="T48" fmla="*/ 528 w 773"/>
                <a:gd name="T49" fmla="*/ 567 h 644"/>
                <a:gd name="T50" fmla="*/ 432 w 773"/>
                <a:gd name="T51" fmla="*/ 644 h 644"/>
                <a:gd name="T52" fmla="*/ 370 w 773"/>
                <a:gd name="T53" fmla="*/ 629 h 644"/>
                <a:gd name="T54" fmla="*/ 346 w 773"/>
                <a:gd name="T55" fmla="*/ 581 h 644"/>
                <a:gd name="T56" fmla="*/ 250 w 773"/>
                <a:gd name="T57" fmla="*/ 528 h 644"/>
                <a:gd name="T58" fmla="*/ 207 w 773"/>
                <a:gd name="T59" fmla="*/ 562 h 644"/>
                <a:gd name="T60" fmla="*/ 111 w 773"/>
                <a:gd name="T61" fmla="*/ 528 h 644"/>
                <a:gd name="T62" fmla="*/ 72 w 773"/>
                <a:gd name="T63" fmla="*/ 480 h 644"/>
                <a:gd name="T64" fmla="*/ 101 w 773"/>
                <a:gd name="T65" fmla="*/ 399 h 644"/>
                <a:gd name="T66" fmla="*/ 0 w 773"/>
                <a:gd name="T67" fmla="*/ 303 h 644"/>
                <a:gd name="T68" fmla="*/ 87 w 773"/>
                <a:gd name="T69" fmla="*/ 221 h 644"/>
                <a:gd name="T70" fmla="*/ 187 w 773"/>
                <a:gd name="T71" fmla="*/ 226 h 644"/>
                <a:gd name="T72" fmla="*/ 231 w 773"/>
                <a:gd name="T73" fmla="*/ 236 h 644"/>
                <a:gd name="T74" fmla="*/ 226 w 773"/>
                <a:gd name="T75" fmla="*/ 221 h 644"/>
                <a:gd name="T76" fmla="*/ 211 w 773"/>
                <a:gd name="T77" fmla="*/ 168 h 644"/>
                <a:gd name="T78" fmla="*/ 183 w 773"/>
                <a:gd name="T79" fmla="*/ 125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3" h="644">
                  <a:moveTo>
                    <a:pt x="159" y="212"/>
                  </a:moveTo>
                  <a:cubicBezTo>
                    <a:pt x="149" y="165"/>
                    <a:pt x="130" y="142"/>
                    <a:pt x="144" y="92"/>
                  </a:cubicBezTo>
                  <a:cubicBezTo>
                    <a:pt x="150" y="72"/>
                    <a:pt x="193" y="63"/>
                    <a:pt x="207" y="58"/>
                  </a:cubicBezTo>
                  <a:cubicBezTo>
                    <a:pt x="219" y="69"/>
                    <a:pt x="249" y="92"/>
                    <a:pt x="259" y="106"/>
                  </a:cubicBezTo>
                  <a:cubicBezTo>
                    <a:pt x="262" y="110"/>
                    <a:pt x="260" y="117"/>
                    <a:pt x="264" y="120"/>
                  </a:cubicBezTo>
                  <a:cubicBezTo>
                    <a:pt x="279" y="131"/>
                    <a:pt x="300" y="133"/>
                    <a:pt x="317" y="140"/>
                  </a:cubicBezTo>
                  <a:cubicBezTo>
                    <a:pt x="337" y="132"/>
                    <a:pt x="352" y="122"/>
                    <a:pt x="370" y="111"/>
                  </a:cubicBezTo>
                  <a:cubicBezTo>
                    <a:pt x="374" y="106"/>
                    <a:pt x="394" y="82"/>
                    <a:pt x="399" y="72"/>
                  </a:cubicBezTo>
                  <a:cubicBezTo>
                    <a:pt x="412" y="44"/>
                    <a:pt x="415" y="18"/>
                    <a:pt x="442" y="0"/>
                  </a:cubicBezTo>
                  <a:cubicBezTo>
                    <a:pt x="526" y="7"/>
                    <a:pt x="516" y="4"/>
                    <a:pt x="509" y="87"/>
                  </a:cubicBezTo>
                  <a:cubicBezTo>
                    <a:pt x="514" y="147"/>
                    <a:pt x="508" y="155"/>
                    <a:pt x="562" y="144"/>
                  </a:cubicBezTo>
                  <a:cubicBezTo>
                    <a:pt x="567" y="141"/>
                    <a:pt x="572" y="139"/>
                    <a:pt x="576" y="135"/>
                  </a:cubicBezTo>
                  <a:cubicBezTo>
                    <a:pt x="580" y="131"/>
                    <a:pt x="581" y="124"/>
                    <a:pt x="586" y="120"/>
                  </a:cubicBezTo>
                  <a:cubicBezTo>
                    <a:pt x="598" y="111"/>
                    <a:pt x="652" y="102"/>
                    <a:pt x="658" y="101"/>
                  </a:cubicBezTo>
                  <a:cubicBezTo>
                    <a:pt x="692" y="113"/>
                    <a:pt x="684" y="101"/>
                    <a:pt x="691" y="125"/>
                  </a:cubicBezTo>
                  <a:cubicBezTo>
                    <a:pt x="690" y="139"/>
                    <a:pt x="689" y="154"/>
                    <a:pt x="687" y="168"/>
                  </a:cubicBezTo>
                  <a:cubicBezTo>
                    <a:pt x="685" y="181"/>
                    <a:pt x="677" y="207"/>
                    <a:pt x="677" y="207"/>
                  </a:cubicBezTo>
                  <a:cubicBezTo>
                    <a:pt x="681" y="237"/>
                    <a:pt x="682" y="258"/>
                    <a:pt x="706" y="279"/>
                  </a:cubicBezTo>
                  <a:cubicBezTo>
                    <a:pt x="715" y="287"/>
                    <a:pt x="735" y="298"/>
                    <a:pt x="735" y="298"/>
                  </a:cubicBezTo>
                  <a:cubicBezTo>
                    <a:pt x="749" y="320"/>
                    <a:pt x="756" y="345"/>
                    <a:pt x="763" y="370"/>
                  </a:cubicBezTo>
                  <a:cubicBezTo>
                    <a:pt x="762" y="384"/>
                    <a:pt x="766" y="400"/>
                    <a:pt x="759" y="413"/>
                  </a:cubicBezTo>
                  <a:cubicBezTo>
                    <a:pt x="754" y="423"/>
                    <a:pt x="730" y="432"/>
                    <a:pt x="730" y="432"/>
                  </a:cubicBezTo>
                  <a:cubicBezTo>
                    <a:pt x="725" y="608"/>
                    <a:pt x="773" y="614"/>
                    <a:pt x="634" y="605"/>
                  </a:cubicBezTo>
                  <a:cubicBezTo>
                    <a:pt x="616" y="600"/>
                    <a:pt x="603" y="592"/>
                    <a:pt x="586" y="586"/>
                  </a:cubicBezTo>
                  <a:cubicBezTo>
                    <a:pt x="561" y="566"/>
                    <a:pt x="558" y="559"/>
                    <a:pt x="528" y="567"/>
                  </a:cubicBezTo>
                  <a:cubicBezTo>
                    <a:pt x="504" y="604"/>
                    <a:pt x="467" y="621"/>
                    <a:pt x="432" y="644"/>
                  </a:cubicBezTo>
                  <a:cubicBezTo>
                    <a:pt x="411" y="639"/>
                    <a:pt x="390" y="637"/>
                    <a:pt x="370" y="629"/>
                  </a:cubicBezTo>
                  <a:cubicBezTo>
                    <a:pt x="357" y="624"/>
                    <a:pt x="354" y="591"/>
                    <a:pt x="346" y="581"/>
                  </a:cubicBezTo>
                  <a:cubicBezTo>
                    <a:pt x="322" y="549"/>
                    <a:pt x="287" y="538"/>
                    <a:pt x="250" y="528"/>
                  </a:cubicBezTo>
                  <a:cubicBezTo>
                    <a:pt x="226" y="534"/>
                    <a:pt x="224" y="545"/>
                    <a:pt x="207" y="562"/>
                  </a:cubicBezTo>
                  <a:cubicBezTo>
                    <a:pt x="170" y="557"/>
                    <a:pt x="145" y="540"/>
                    <a:pt x="111" y="528"/>
                  </a:cubicBezTo>
                  <a:cubicBezTo>
                    <a:pt x="96" y="509"/>
                    <a:pt x="83" y="502"/>
                    <a:pt x="72" y="480"/>
                  </a:cubicBezTo>
                  <a:cubicBezTo>
                    <a:pt x="77" y="444"/>
                    <a:pt x="80" y="428"/>
                    <a:pt x="101" y="399"/>
                  </a:cubicBezTo>
                  <a:cubicBezTo>
                    <a:pt x="132" y="306"/>
                    <a:pt x="65" y="308"/>
                    <a:pt x="0" y="303"/>
                  </a:cubicBezTo>
                  <a:cubicBezTo>
                    <a:pt x="9" y="224"/>
                    <a:pt x="8" y="230"/>
                    <a:pt x="87" y="221"/>
                  </a:cubicBezTo>
                  <a:cubicBezTo>
                    <a:pt x="120" y="223"/>
                    <a:pt x="154" y="223"/>
                    <a:pt x="187" y="226"/>
                  </a:cubicBezTo>
                  <a:cubicBezTo>
                    <a:pt x="202" y="228"/>
                    <a:pt x="216" y="238"/>
                    <a:pt x="231" y="236"/>
                  </a:cubicBezTo>
                  <a:cubicBezTo>
                    <a:pt x="236" y="235"/>
                    <a:pt x="227" y="226"/>
                    <a:pt x="226" y="221"/>
                  </a:cubicBezTo>
                  <a:cubicBezTo>
                    <a:pt x="221" y="203"/>
                    <a:pt x="220" y="184"/>
                    <a:pt x="211" y="168"/>
                  </a:cubicBezTo>
                  <a:cubicBezTo>
                    <a:pt x="176" y="110"/>
                    <a:pt x="194" y="153"/>
                    <a:pt x="183" y="125"/>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802" name="Text Box 24">
              <a:extLst>
                <a:ext uri="{FF2B5EF4-FFF2-40B4-BE49-F238E27FC236}">
                  <a16:creationId xmlns:a16="http://schemas.microsoft.com/office/drawing/2014/main" id="{6DA691B8-C366-E11A-D432-AA2DD1A9ED31}"/>
                </a:ext>
              </a:extLst>
            </p:cNvPr>
            <p:cNvSpPr txBox="1">
              <a:spLocks noChangeArrowheads="1"/>
            </p:cNvSpPr>
            <p:nvPr/>
          </p:nvSpPr>
          <p:spPr bwMode="auto">
            <a:xfrm>
              <a:off x="1392" y="1776"/>
              <a:ext cx="425" cy="16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latin typeface="Comic Sans MS" panose="030F0902030302020204" pitchFamily="66" charset="0"/>
                </a:rPr>
                <a:t>DNA ds</a:t>
              </a:r>
            </a:p>
          </p:txBody>
        </p:sp>
        <p:sp>
          <p:nvSpPr>
            <p:cNvPr id="75803" name="Oval 25">
              <a:extLst>
                <a:ext uri="{FF2B5EF4-FFF2-40B4-BE49-F238E27FC236}">
                  <a16:creationId xmlns:a16="http://schemas.microsoft.com/office/drawing/2014/main" id="{0699D291-978A-3E26-7381-92FCDDD89247}"/>
                </a:ext>
              </a:extLst>
            </p:cNvPr>
            <p:cNvSpPr>
              <a:spLocks noChangeArrowheads="1"/>
            </p:cNvSpPr>
            <p:nvPr/>
          </p:nvSpPr>
          <p:spPr bwMode="auto">
            <a:xfrm>
              <a:off x="1488" y="2208"/>
              <a:ext cx="192" cy="14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800" b="1">
                  <a:latin typeface="Comic Sans MS" panose="030F0902030302020204" pitchFamily="66" charset="0"/>
                </a:rPr>
                <a:t>DNA Pol</a:t>
              </a:r>
              <a:endParaRPr lang="it-IT" altLang="it-IT" sz="2400">
                <a:latin typeface="Times New Roman" panose="02020603050405020304" pitchFamily="18" charset="0"/>
              </a:endParaRPr>
            </a:p>
          </p:txBody>
        </p:sp>
      </p:grpSp>
      <p:sp>
        <p:nvSpPr>
          <p:cNvPr id="75779" name="Text Box 26">
            <a:extLst>
              <a:ext uri="{FF2B5EF4-FFF2-40B4-BE49-F238E27FC236}">
                <a16:creationId xmlns:a16="http://schemas.microsoft.com/office/drawing/2014/main" id="{BD13A222-8E0D-C061-ABA3-15EBF12FD6E9}"/>
              </a:ext>
            </a:extLst>
          </p:cNvPr>
          <p:cNvSpPr txBox="1">
            <a:spLocks noChangeArrowheads="1"/>
          </p:cNvSpPr>
          <p:nvPr/>
        </p:nvSpPr>
        <p:spPr bwMode="auto">
          <a:xfrm>
            <a:off x="5257800" y="2209800"/>
            <a:ext cx="2973388" cy="19272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HBV:</a:t>
            </a:r>
          </a:p>
          <a:p>
            <a:pPr eaLnBrk="1" hangingPunct="1">
              <a:spcBef>
                <a:spcPct val="0"/>
              </a:spcBef>
            </a:pPr>
            <a:r>
              <a:rPr lang="it-IT" altLang="it-IT" sz="2400">
                <a:latin typeface="Times New Roman" panose="02020603050405020304" pitchFamily="18" charset="0"/>
              </a:rPr>
              <a:t>altamente resistente </a:t>
            </a:r>
          </a:p>
          <a:p>
            <a:pPr eaLnBrk="1" hangingPunct="1">
              <a:spcBef>
                <a:spcPct val="0"/>
              </a:spcBef>
              <a:buFontTx/>
              <a:buNone/>
            </a:pPr>
            <a:r>
              <a:rPr lang="it-IT" altLang="it-IT" sz="2400">
                <a:latin typeface="Times New Roman" panose="02020603050405020304" pitchFamily="18" charset="0"/>
              </a:rPr>
              <a:t>al calore</a:t>
            </a:r>
          </a:p>
          <a:p>
            <a:pPr eaLnBrk="1" hangingPunct="1">
              <a:spcBef>
                <a:spcPct val="0"/>
              </a:spcBef>
            </a:pPr>
            <a:r>
              <a:rPr lang="it-IT" altLang="it-IT" sz="2400">
                <a:latin typeface="Times New Roman" panose="02020603050405020304" pitchFamily="18" charset="0"/>
              </a:rPr>
              <a:t>resiste fino a 72 hrs a </a:t>
            </a:r>
          </a:p>
          <a:p>
            <a:pPr eaLnBrk="1" hangingPunct="1">
              <a:spcBef>
                <a:spcPct val="0"/>
              </a:spcBef>
              <a:buFontTx/>
              <a:buNone/>
            </a:pPr>
            <a:r>
              <a:rPr lang="it-IT" altLang="it-IT" sz="2400">
                <a:latin typeface="Times New Roman" panose="02020603050405020304" pitchFamily="18" charset="0"/>
              </a:rPr>
              <a:t>temperatura ambiente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1B3C029A-2255-F858-3E4D-9BEE0AC921CB}"/>
              </a:ext>
            </a:extLst>
          </p:cNvPr>
          <p:cNvSpPr>
            <a:spLocks noChangeArrowheads="1"/>
          </p:cNvSpPr>
          <p:nvPr/>
        </p:nvSpPr>
        <p:spPr bwMode="auto">
          <a:xfrm>
            <a:off x="2971800" y="4038600"/>
            <a:ext cx="6400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SESSUALE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PARENTERALE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PARENTERALE INAPPARENTE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PERINATALE</a:t>
            </a:r>
          </a:p>
        </p:txBody>
      </p:sp>
      <p:sp>
        <p:nvSpPr>
          <p:cNvPr id="77827" name="Rectangle 9">
            <a:extLst>
              <a:ext uri="{FF2B5EF4-FFF2-40B4-BE49-F238E27FC236}">
                <a16:creationId xmlns:a16="http://schemas.microsoft.com/office/drawing/2014/main" id="{926B4F46-48A1-9054-2FF4-0ECC9F7F5C82}"/>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77828" name="Oval 13">
            <a:extLst>
              <a:ext uri="{FF2B5EF4-FFF2-40B4-BE49-F238E27FC236}">
                <a16:creationId xmlns:a16="http://schemas.microsoft.com/office/drawing/2014/main" id="{C403F8F0-68FB-21F3-1904-C41F7969D867}"/>
              </a:ext>
            </a:extLst>
          </p:cNvPr>
          <p:cNvSpPr>
            <a:spLocks noChangeArrowheads="1"/>
          </p:cNvSpPr>
          <p:nvPr/>
        </p:nvSpPr>
        <p:spPr bwMode="auto">
          <a:xfrm>
            <a:off x="1344464" y="762000"/>
            <a:ext cx="6908800" cy="101081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Sorgente d’infezione</a:t>
            </a:r>
          </a:p>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UOMO infetto sintomatico o asintomatico</a:t>
            </a:r>
          </a:p>
        </p:txBody>
      </p:sp>
      <p:sp>
        <p:nvSpPr>
          <p:cNvPr id="77836" name="Text Box 21">
            <a:extLst>
              <a:ext uri="{FF2B5EF4-FFF2-40B4-BE49-F238E27FC236}">
                <a16:creationId xmlns:a16="http://schemas.microsoft.com/office/drawing/2014/main" id="{DFC69673-7273-2FBA-891B-260859B94DAC}"/>
              </a:ext>
            </a:extLst>
          </p:cNvPr>
          <p:cNvSpPr txBox="1">
            <a:spLocks noChangeArrowheads="1"/>
          </p:cNvSpPr>
          <p:nvPr/>
        </p:nvSpPr>
        <p:spPr bwMode="auto">
          <a:xfrm>
            <a:off x="1979712" y="2251075"/>
            <a:ext cx="5414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Elimina il virus per tutta la fase ACUTA (2stt-3 mesi)</a:t>
            </a:r>
          </a:p>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 in TUTTA la FASE CRONICA (anni)</a:t>
            </a:r>
          </a:p>
        </p:txBody>
      </p:sp>
      <p:sp>
        <p:nvSpPr>
          <p:cNvPr id="77837" name="AutoShape 22">
            <a:extLst>
              <a:ext uri="{FF2B5EF4-FFF2-40B4-BE49-F238E27FC236}">
                <a16:creationId xmlns:a16="http://schemas.microsoft.com/office/drawing/2014/main" id="{1EE81C50-3284-807F-D178-E64BBAE4D03F}"/>
              </a:ext>
            </a:extLst>
          </p:cNvPr>
          <p:cNvSpPr>
            <a:spLocks noChangeArrowheads="1"/>
          </p:cNvSpPr>
          <p:nvPr/>
        </p:nvSpPr>
        <p:spPr bwMode="auto">
          <a:xfrm>
            <a:off x="3203848" y="2895600"/>
            <a:ext cx="2667000" cy="1143000"/>
          </a:xfrm>
          <a:prstGeom prst="downArrowCallout">
            <a:avLst>
              <a:gd name="adj1" fmla="val 58333"/>
              <a:gd name="adj2" fmla="val 58333"/>
              <a:gd name="adj3" fmla="val 16667"/>
              <a:gd name="adj4" fmla="val 66667"/>
            </a:avLst>
          </a:prstGeom>
          <a:noFill/>
          <a:ln w="28575">
            <a:solidFill>
              <a:srgbClr val="C0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dirty="0">
                <a:latin typeface="Times New Roman" panose="02020603050405020304" pitchFamily="18" charset="0"/>
              </a:rPr>
              <a:t>Attraverso la VIA</a:t>
            </a:r>
          </a:p>
        </p:txBody>
      </p:sp>
      <p:cxnSp>
        <p:nvCxnSpPr>
          <p:cNvPr id="3" name="Connettore 2 2">
            <a:extLst>
              <a:ext uri="{FF2B5EF4-FFF2-40B4-BE49-F238E27FC236}">
                <a16:creationId xmlns:a16="http://schemas.microsoft.com/office/drawing/2014/main" id="{C735DDFB-F2E1-8467-88FC-F4C2B9F1BDCE}"/>
              </a:ext>
            </a:extLst>
          </p:cNvPr>
          <p:cNvCxnSpPr>
            <a:cxnSpLocks/>
          </p:cNvCxnSpPr>
          <p:nvPr/>
        </p:nvCxnSpPr>
        <p:spPr>
          <a:xfrm>
            <a:off x="4572000" y="1905000"/>
            <a:ext cx="0" cy="443880"/>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E4E403A-94A3-A655-0FDB-8790DC2F289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1" name="Rectangle 3">
            <a:extLst>
              <a:ext uri="{FF2B5EF4-FFF2-40B4-BE49-F238E27FC236}">
                <a16:creationId xmlns:a16="http://schemas.microsoft.com/office/drawing/2014/main" id="{7655EFAB-7E25-652C-9D21-4BD39F222261}"/>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2" name="Rectangle 4">
            <a:extLst>
              <a:ext uri="{FF2B5EF4-FFF2-40B4-BE49-F238E27FC236}">
                <a16:creationId xmlns:a16="http://schemas.microsoft.com/office/drawing/2014/main" id="{FDBB033C-4BD9-9247-18E2-E1B2B144C921}"/>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3" name="Rectangle 5">
            <a:extLst>
              <a:ext uri="{FF2B5EF4-FFF2-40B4-BE49-F238E27FC236}">
                <a16:creationId xmlns:a16="http://schemas.microsoft.com/office/drawing/2014/main" id="{D76B9AD5-59D1-2D3B-45A2-480D44C14676}"/>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4" name="Rectangle 6">
            <a:extLst>
              <a:ext uri="{FF2B5EF4-FFF2-40B4-BE49-F238E27FC236}">
                <a16:creationId xmlns:a16="http://schemas.microsoft.com/office/drawing/2014/main" id="{BFAB2FEC-664D-81A7-BCE9-D1C1E85F1501}"/>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5" name="Rectangle 7">
            <a:extLst>
              <a:ext uri="{FF2B5EF4-FFF2-40B4-BE49-F238E27FC236}">
                <a16:creationId xmlns:a16="http://schemas.microsoft.com/office/drawing/2014/main" id="{5CAE7626-7152-DAE8-3EBD-FE8B89411D4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6" name="Rectangle 8">
            <a:extLst>
              <a:ext uri="{FF2B5EF4-FFF2-40B4-BE49-F238E27FC236}">
                <a16:creationId xmlns:a16="http://schemas.microsoft.com/office/drawing/2014/main" id="{2E705C9A-7604-AAE3-8CDB-C0B7A315045D}"/>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78857" name="Rectangle 9">
            <a:extLst>
              <a:ext uri="{FF2B5EF4-FFF2-40B4-BE49-F238E27FC236}">
                <a16:creationId xmlns:a16="http://schemas.microsoft.com/office/drawing/2014/main" id="{FD7ECA80-5E75-FB3D-ECC3-CA513638E72C}"/>
              </a:ext>
            </a:extLst>
          </p:cNvPr>
          <p:cNvSpPr>
            <a:spLocks noChangeArrowheads="1"/>
          </p:cNvSpPr>
          <p:nvPr/>
        </p:nvSpPr>
        <p:spPr bwMode="auto">
          <a:xfrm>
            <a:off x="144463" y="1752600"/>
            <a:ext cx="8915400" cy="152400"/>
          </a:xfrm>
          <a:prstGeom prst="rect">
            <a:avLst/>
          </a:prstGeom>
          <a:gradFill rotWithShape="0">
            <a:gsLst>
              <a:gs pos="0">
                <a:srgbClr val="00279F"/>
              </a:gs>
              <a:gs pos="100000">
                <a:srgbClr val="00238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8" name="Line 11">
            <a:extLst>
              <a:ext uri="{FF2B5EF4-FFF2-40B4-BE49-F238E27FC236}">
                <a16:creationId xmlns:a16="http://schemas.microsoft.com/office/drawing/2014/main" id="{E39932E7-C9E8-E11B-CF78-C336AB09F723}"/>
              </a:ext>
            </a:extLst>
          </p:cNvPr>
          <p:cNvSpPr>
            <a:spLocks noChangeShapeType="1"/>
          </p:cNvSpPr>
          <p:nvPr/>
        </p:nvSpPr>
        <p:spPr bwMode="auto">
          <a:xfrm>
            <a:off x="925513" y="3009900"/>
            <a:ext cx="7158037" cy="0"/>
          </a:xfrm>
          <a:prstGeom prst="line">
            <a:avLst/>
          </a:prstGeom>
          <a:noFill/>
          <a:ln w="25400">
            <a:solidFill>
              <a:srgbClr val="FAFD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it-IT"/>
          </a:p>
        </p:txBody>
      </p:sp>
      <p:sp>
        <p:nvSpPr>
          <p:cNvPr id="78859" name="Rectangle 12">
            <a:extLst>
              <a:ext uri="{FF2B5EF4-FFF2-40B4-BE49-F238E27FC236}">
                <a16:creationId xmlns:a16="http://schemas.microsoft.com/office/drawing/2014/main" id="{21C212E4-0A2D-99B6-9A17-93A63C4F67D5}"/>
              </a:ext>
            </a:extLst>
          </p:cNvPr>
          <p:cNvSpPr>
            <a:spLocks noChangeArrowheads="1"/>
          </p:cNvSpPr>
          <p:nvPr/>
        </p:nvSpPr>
        <p:spPr bwMode="auto">
          <a:xfrm>
            <a:off x="1631950" y="2514600"/>
            <a:ext cx="75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High</a:t>
            </a:r>
          </a:p>
        </p:txBody>
      </p:sp>
      <p:sp>
        <p:nvSpPr>
          <p:cNvPr id="78860" name="Rectangle 13">
            <a:extLst>
              <a:ext uri="{FF2B5EF4-FFF2-40B4-BE49-F238E27FC236}">
                <a16:creationId xmlns:a16="http://schemas.microsoft.com/office/drawing/2014/main" id="{69AB0AEA-958D-B691-E0CA-5D954ADDAE3E}"/>
              </a:ext>
            </a:extLst>
          </p:cNvPr>
          <p:cNvSpPr>
            <a:spLocks noChangeArrowheads="1"/>
          </p:cNvSpPr>
          <p:nvPr/>
        </p:nvSpPr>
        <p:spPr bwMode="auto">
          <a:xfrm>
            <a:off x="3857625" y="2514600"/>
            <a:ext cx="132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Moderate</a:t>
            </a:r>
          </a:p>
        </p:txBody>
      </p:sp>
      <p:sp>
        <p:nvSpPr>
          <p:cNvPr id="78861" name="Rectangle 14">
            <a:extLst>
              <a:ext uri="{FF2B5EF4-FFF2-40B4-BE49-F238E27FC236}">
                <a16:creationId xmlns:a16="http://schemas.microsoft.com/office/drawing/2014/main" id="{FA33CC62-A382-12B7-5368-F70B2C6B9F8C}"/>
              </a:ext>
            </a:extLst>
          </p:cNvPr>
          <p:cNvSpPr>
            <a:spLocks noChangeArrowheads="1"/>
          </p:cNvSpPr>
          <p:nvPr/>
        </p:nvSpPr>
        <p:spPr bwMode="auto">
          <a:xfrm>
            <a:off x="6521450" y="2117725"/>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Low/Not</a:t>
            </a:r>
          </a:p>
        </p:txBody>
      </p:sp>
      <p:sp>
        <p:nvSpPr>
          <p:cNvPr id="78862" name="Rectangle 15">
            <a:extLst>
              <a:ext uri="{FF2B5EF4-FFF2-40B4-BE49-F238E27FC236}">
                <a16:creationId xmlns:a16="http://schemas.microsoft.com/office/drawing/2014/main" id="{5B571230-2A0F-CC97-813F-EB2926F8F1FF}"/>
              </a:ext>
            </a:extLst>
          </p:cNvPr>
          <p:cNvSpPr>
            <a:spLocks noChangeArrowheads="1"/>
          </p:cNvSpPr>
          <p:nvPr/>
        </p:nvSpPr>
        <p:spPr bwMode="auto">
          <a:xfrm>
            <a:off x="6342063" y="2514600"/>
            <a:ext cx="1479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Detectable</a:t>
            </a:r>
          </a:p>
        </p:txBody>
      </p:sp>
      <p:sp>
        <p:nvSpPr>
          <p:cNvPr id="78863" name="Rectangle 16">
            <a:extLst>
              <a:ext uri="{FF2B5EF4-FFF2-40B4-BE49-F238E27FC236}">
                <a16:creationId xmlns:a16="http://schemas.microsoft.com/office/drawing/2014/main" id="{46B60B47-CB59-3406-307C-1D3F1CDC2FA4}"/>
              </a:ext>
            </a:extLst>
          </p:cNvPr>
          <p:cNvSpPr>
            <a:spLocks noChangeArrowheads="1"/>
          </p:cNvSpPr>
          <p:nvPr/>
        </p:nvSpPr>
        <p:spPr bwMode="auto">
          <a:xfrm>
            <a:off x="1570038" y="3232150"/>
            <a:ext cx="811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blood</a:t>
            </a:r>
          </a:p>
        </p:txBody>
      </p:sp>
      <p:sp>
        <p:nvSpPr>
          <p:cNvPr id="78864" name="Rectangle 17">
            <a:extLst>
              <a:ext uri="{FF2B5EF4-FFF2-40B4-BE49-F238E27FC236}">
                <a16:creationId xmlns:a16="http://schemas.microsoft.com/office/drawing/2014/main" id="{D34C35D8-0D44-FD8F-099D-E76A5F9E92EB}"/>
              </a:ext>
            </a:extLst>
          </p:cNvPr>
          <p:cNvSpPr>
            <a:spLocks noChangeArrowheads="1"/>
          </p:cNvSpPr>
          <p:nvPr/>
        </p:nvSpPr>
        <p:spPr bwMode="auto">
          <a:xfrm>
            <a:off x="4052888" y="323215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semen</a:t>
            </a:r>
          </a:p>
        </p:txBody>
      </p:sp>
      <p:sp>
        <p:nvSpPr>
          <p:cNvPr id="78865" name="Rectangle 18">
            <a:extLst>
              <a:ext uri="{FF2B5EF4-FFF2-40B4-BE49-F238E27FC236}">
                <a16:creationId xmlns:a16="http://schemas.microsoft.com/office/drawing/2014/main" id="{701E2B40-5DA2-4C92-EA66-3D134178BAC1}"/>
              </a:ext>
            </a:extLst>
          </p:cNvPr>
          <p:cNvSpPr>
            <a:spLocks noChangeArrowheads="1"/>
          </p:cNvSpPr>
          <p:nvPr/>
        </p:nvSpPr>
        <p:spPr bwMode="auto">
          <a:xfrm>
            <a:off x="6750050" y="3232150"/>
            <a:ext cx="75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urine</a:t>
            </a:r>
          </a:p>
        </p:txBody>
      </p:sp>
      <p:sp>
        <p:nvSpPr>
          <p:cNvPr id="78866" name="Rectangle 19">
            <a:extLst>
              <a:ext uri="{FF2B5EF4-FFF2-40B4-BE49-F238E27FC236}">
                <a16:creationId xmlns:a16="http://schemas.microsoft.com/office/drawing/2014/main" id="{098ABAD0-84B7-4F62-4758-6D61E165EF1F}"/>
              </a:ext>
            </a:extLst>
          </p:cNvPr>
          <p:cNvSpPr>
            <a:spLocks noChangeArrowheads="1"/>
          </p:cNvSpPr>
          <p:nvPr/>
        </p:nvSpPr>
        <p:spPr bwMode="auto">
          <a:xfrm>
            <a:off x="1520825" y="3694113"/>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serum</a:t>
            </a:r>
          </a:p>
        </p:txBody>
      </p:sp>
      <p:sp>
        <p:nvSpPr>
          <p:cNvPr id="78867" name="Rectangle 20">
            <a:extLst>
              <a:ext uri="{FF2B5EF4-FFF2-40B4-BE49-F238E27FC236}">
                <a16:creationId xmlns:a16="http://schemas.microsoft.com/office/drawing/2014/main" id="{E9EC1DA4-AA2D-0261-2FF0-9A7C4ABBF269}"/>
              </a:ext>
            </a:extLst>
          </p:cNvPr>
          <p:cNvSpPr>
            <a:spLocks noChangeArrowheads="1"/>
          </p:cNvSpPr>
          <p:nvPr/>
        </p:nvSpPr>
        <p:spPr bwMode="auto">
          <a:xfrm>
            <a:off x="3689350" y="3694113"/>
            <a:ext cx="167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vaginal fluid</a:t>
            </a:r>
          </a:p>
        </p:txBody>
      </p:sp>
      <p:sp>
        <p:nvSpPr>
          <p:cNvPr id="78868" name="Rectangle 21">
            <a:extLst>
              <a:ext uri="{FF2B5EF4-FFF2-40B4-BE49-F238E27FC236}">
                <a16:creationId xmlns:a16="http://schemas.microsoft.com/office/drawing/2014/main" id="{EA6489A5-BF2F-60FC-4CB6-F3BBD50DED56}"/>
              </a:ext>
            </a:extLst>
          </p:cNvPr>
          <p:cNvSpPr>
            <a:spLocks noChangeArrowheads="1"/>
          </p:cNvSpPr>
          <p:nvPr/>
        </p:nvSpPr>
        <p:spPr bwMode="auto">
          <a:xfrm>
            <a:off x="6723063" y="3694113"/>
            <a:ext cx="795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feces</a:t>
            </a:r>
          </a:p>
        </p:txBody>
      </p:sp>
      <p:sp>
        <p:nvSpPr>
          <p:cNvPr id="78869" name="Rectangle 22">
            <a:extLst>
              <a:ext uri="{FF2B5EF4-FFF2-40B4-BE49-F238E27FC236}">
                <a16:creationId xmlns:a16="http://schemas.microsoft.com/office/drawing/2014/main" id="{62666768-C923-6A78-F401-ACA81549A7F7}"/>
              </a:ext>
            </a:extLst>
          </p:cNvPr>
          <p:cNvSpPr>
            <a:spLocks noChangeArrowheads="1"/>
          </p:cNvSpPr>
          <p:nvPr/>
        </p:nvSpPr>
        <p:spPr bwMode="auto">
          <a:xfrm>
            <a:off x="806450" y="4156075"/>
            <a:ext cx="2252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wound exudates</a:t>
            </a:r>
          </a:p>
        </p:txBody>
      </p:sp>
      <p:sp>
        <p:nvSpPr>
          <p:cNvPr id="78870" name="Rectangle 23">
            <a:extLst>
              <a:ext uri="{FF2B5EF4-FFF2-40B4-BE49-F238E27FC236}">
                <a16:creationId xmlns:a16="http://schemas.microsoft.com/office/drawing/2014/main" id="{6DB8F5CB-F63E-7DDF-4D3C-2A80D2A361B8}"/>
              </a:ext>
            </a:extLst>
          </p:cNvPr>
          <p:cNvSpPr>
            <a:spLocks noChangeArrowheads="1"/>
          </p:cNvSpPr>
          <p:nvPr/>
        </p:nvSpPr>
        <p:spPr bwMode="auto">
          <a:xfrm>
            <a:off x="4122738" y="4156075"/>
            <a:ext cx="839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saliva</a:t>
            </a:r>
          </a:p>
        </p:txBody>
      </p:sp>
      <p:sp>
        <p:nvSpPr>
          <p:cNvPr id="78871" name="Rectangle 24">
            <a:extLst>
              <a:ext uri="{FF2B5EF4-FFF2-40B4-BE49-F238E27FC236}">
                <a16:creationId xmlns:a16="http://schemas.microsoft.com/office/drawing/2014/main" id="{E997EB18-05D8-138E-5669-D1D7BB97E9E3}"/>
              </a:ext>
            </a:extLst>
          </p:cNvPr>
          <p:cNvSpPr>
            <a:spLocks noChangeArrowheads="1"/>
          </p:cNvSpPr>
          <p:nvPr/>
        </p:nvSpPr>
        <p:spPr bwMode="auto">
          <a:xfrm>
            <a:off x="6686550" y="4156075"/>
            <a:ext cx="852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sweat</a:t>
            </a:r>
          </a:p>
        </p:txBody>
      </p:sp>
      <p:sp>
        <p:nvSpPr>
          <p:cNvPr id="78872" name="Rectangle 25">
            <a:extLst>
              <a:ext uri="{FF2B5EF4-FFF2-40B4-BE49-F238E27FC236}">
                <a16:creationId xmlns:a16="http://schemas.microsoft.com/office/drawing/2014/main" id="{37C72787-DA5F-1ADE-46EB-BB855E4ECC0D}"/>
              </a:ext>
            </a:extLst>
          </p:cNvPr>
          <p:cNvSpPr>
            <a:spLocks noChangeArrowheads="1"/>
          </p:cNvSpPr>
          <p:nvPr/>
        </p:nvSpPr>
        <p:spPr bwMode="auto">
          <a:xfrm>
            <a:off x="6750050" y="4681538"/>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tears</a:t>
            </a:r>
          </a:p>
        </p:txBody>
      </p:sp>
      <p:sp>
        <p:nvSpPr>
          <p:cNvPr id="78873" name="Rectangle 26">
            <a:extLst>
              <a:ext uri="{FF2B5EF4-FFF2-40B4-BE49-F238E27FC236}">
                <a16:creationId xmlns:a16="http://schemas.microsoft.com/office/drawing/2014/main" id="{FD3F0B3A-D93A-5A2B-C317-13AC0F996D78}"/>
              </a:ext>
            </a:extLst>
          </p:cNvPr>
          <p:cNvSpPr>
            <a:spLocks noChangeArrowheads="1"/>
          </p:cNvSpPr>
          <p:nvPr/>
        </p:nvSpPr>
        <p:spPr bwMode="auto">
          <a:xfrm>
            <a:off x="6510338" y="5145088"/>
            <a:ext cx="1350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breastmilk</a:t>
            </a:r>
          </a:p>
        </p:txBody>
      </p:sp>
      <p:sp>
        <p:nvSpPr>
          <p:cNvPr id="78874" name="Line 28">
            <a:extLst>
              <a:ext uri="{FF2B5EF4-FFF2-40B4-BE49-F238E27FC236}">
                <a16:creationId xmlns:a16="http://schemas.microsoft.com/office/drawing/2014/main" id="{20480864-3E96-0C8E-D612-BC474C9183FB}"/>
              </a:ext>
            </a:extLst>
          </p:cNvPr>
          <p:cNvSpPr>
            <a:spLocks noChangeShapeType="1"/>
          </p:cNvSpPr>
          <p:nvPr/>
        </p:nvSpPr>
        <p:spPr bwMode="auto">
          <a:xfrm>
            <a:off x="6172200" y="1905000"/>
            <a:ext cx="1752600" cy="4648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75" name="Line 29">
            <a:extLst>
              <a:ext uri="{FF2B5EF4-FFF2-40B4-BE49-F238E27FC236}">
                <a16:creationId xmlns:a16="http://schemas.microsoft.com/office/drawing/2014/main" id="{97954A79-F656-8B33-DE7D-E277DCCE2F1B}"/>
              </a:ext>
            </a:extLst>
          </p:cNvPr>
          <p:cNvSpPr>
            <a:spLocks noChangeShapeType="1"/>
          </p:cNvSpPr>
          <p:nvPr/>
        </p:nvSpPr>
        <p:spPr bwMode="auto">
          <a:xfrm flipH="1">
            <a:off x="5867400" y="1828800"/>
            <a:ext cx="2590800" cy="441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76" name="AutoShape 30">
            <a:extLst>
              <a:ext uri="{FF2B5EF4-FFF2-40B4-BE49-F238E27FC236}">
                <a16:creationId xmlns:a16="http://schemas.microsoft.com/office/drawing/2014/main" id="{41B4992D-5571-CE2F-53F6-FDFCCCC0C395}"/>
              </a:ext>
            </a:extLst>
          </p:cNvPr>
          <p:cNvSpPr>
            <a:spLocks noChangeArrowheads="1"/>
          </p:cNvSpPr>
          <p:nvPr/>
        </p:nvSpPr>
        <p:spPr bwMode="auto">
          <a:xfrm>
            <a:off x="7620000" y="3657600"/>
            <a:ext cx="1447800" cy="457200"/>
          </a:xfrm>
          <a:prstGeom prst="leftArrow">
            <a:avLst>
              <a:gd name="adj1" fmla="val 50000"/>
              <a:gd name="adj2" fmla="val 7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Inb. intestinale</a:t>
            </a:r>
          </a:p>
        </p:txBody>
      </p:sp>
      <p:sp>
        <p:nvSpPr>
          <p:cNvPr id="33" name="CasellaDiTesto 32">
            <a:extLst>
              <a:ext uri="{FF2B5EF4-FFF2-40B4-BE49-F238E27FC236}">
                <a16:creationId xmlns:a16="http://schemas.microsoft.com/office/drawing/2014/main" id="{3D3039A2-B566-F4E1-B8AE-9C099D963D98}"/>
              </a:ext>
            </a:extLst>
          </p:cNvPr>
          <p:cNvSpPr txBox="1"/>
          <p:nvPr/>
        </p:nvSpPr>
        <p:spPr>
          <a:xfrm>
            <a:off x="882650" y="266700"/>
            <a:ext cx="7243763" cy="1077913"/>
          </a:xfrm>
          <a:prstGeom prst="rect">
            <a:avLst/>
          </a:prstGeom>
          <a:noFill/>
        </p:spPr>
        <p:txBody>
          <a:bodyPr>
            <a:spAutoFit/>
          </a:bodyPr>
          <a:lstStyle/>
          <a:p>
            <a:pPr algn="ctr" eaLnBrk="1" hangingPunct="1">
              <a:defRPr/>
            </a:pPr>
            <a:r>
              <a:rPr lang="it-IT" altLang="it-IT" sz="3200" b="1" dirty="0" err="1">
                <a:latin typeface="+mj-lt"/>
              </a:rPr>
              <a:t>Concentration</a:t>
            </a:r>
            <a:r>
              <a:rPr lang="it-IT" altLang="it-IT" sz="3200" b="1" dirty="0">
                <a:latin typeface="+mj-lt"/>
              </a:rPr>
              <a:t> of </a:t>
            </a:r>
            <a:r>
              <a:rPr lang="it-IT" altLang="it-IT" sz="3200" b="1" dirty="0" err="1">
                <a:latin typeface="+mj-lt"/>
              </a:rPr>
              <a:t>Hepatitis</a:t>
            </a:r>
            <a:r>
              <a:rPr lang="it-IT" altLang="it-IT" sz="3200" b="1" dirty="0">
                <a:latin typeface="+mj-lt"/>
              </a:rPr>
              <a:t> B Virus </a:t>
            </a:r>
          </a:p>
          <a:p>
            <a:pPr algn="ctr" eaLnBrk="1" hangingPunct="1">
              <a:defRPr/>
            </a:pPr>
            <a:r>
              <a:rPr lang="it-IT" altLang="it-IT" sz="3200" b="1" dirty="0">
                <a:latin typeface="+mj-lt"/>
              </a:rPr>
              <a:t>in </a:t>
            </a:r>
            <a:r>
              <a:rPr lang="it-IT" altLang="it-IT" sz="3200" b="1" dirty="0" err="1">
                <a:latin typeface="+mj-lt"/>
              </a:rPr>
              <a:t>Various</a:t>
            </a:r>
            <a:r>
              <a:rPr lang="it-IT" altLang="it-IT" sz="3200" b="1" dirty="0">
                <a:latin typeface="+mj-lt"/>
              </a:rPr>
              <a:t> Body </a:t>
            </a:r>
            <a:r>
              <a:rPr lang="it-IT" altLang="it-IT" sz="3200" b="1" dirty="0" err="1">
                <a:latin typeface="+mj-lt"/>
              </a:rPr>
              <a:t>Fluids</a:t>
            </a:r>
            <a:endParaRPr lang="it-IT" sz="3200" dirty="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1">
            <a:extLst>
              <a:ext uri="{FF2B5EF4-FFF2-40B4-BE49-F238E27FC236}">
                <a16:creationId xmlns:a16="http://schemas.microsoft.com/office/drawing/2014/main" id="{15BF54A3-088B-0940-862C-EF1CF36E725A}"/>
              </a:ext>
            </a:extLst>
          </p:cNvPr>
          <p:cNvSpPr>
            <a:spLocks noChangeArrowheads="1"/>
          </p:cNvSpPr>
          <p:nvPr/>
        </p:nvSpPr>
        <p:spPr bwMode="auto">
          <a:xfrm>
            <a:off x="279400" y="260648"/>
            <a:ext cx="2003425" cy="461962"/>
          </a:xfrm>
          <a:prstGeom prst="rect">
            <a:avLst/>
          </a:prstGeom>
          <a:noFill/>
          <a:ln>
            <a:noFill/>
          </a:ln>
        </p:spPr>
        <p:txBody>
          <a:bodyPr wrap="none">
            <a:spAutoFit/>
          </a:bodyPr>
          <a:lstStyle/>
          <a:p>
            <a:pPr fontAlgn="auto">
              <a:spcBef>
                <a:spcPct val="50000"/>
              </a:spcBef>
              <a:spcAft>
                <a:spcPts val="0"/>
              </a:spcAft>
              <a:defRPr/>
            </a:pPr>
            <a:r>
              <a:rPr lang="it-IT" sz="2400" b="1" kern="0" dirty="0">
                <a:solidFill>
                  <a:prstClr val="black"/>
                </a:solidFill>
                <a:effectLst>
                  <a:outerShdw blurRad="38100" dist="38100" dir="2700000" algn="tl">
                    <a:srgbClr val="000000">
                      <a:alpha val="43137"/>
                    </a:srgbClr>
                  </a:outerShdw>
                </a:effectLst>
                <a:latin typeface="Calibri"/>
              </a:rPr>
              <a:t>Febbraio 2014</a:t>
            </a:r>
            <a:endParaRPr lang="it-IT" sz="1800" b="1" kern="0" dirty="0">
              <a:solidFill>
                <a:prstClr val="black"/>
              </a:solidFill>
              <a:effectLst>
                <a:outerShdw blurRad="38100" dist="38100" dir="2700000" algn="tl">
                  <a:srgbClr val="000000">
                    <a:alpha val="43137"/>
                  </a:srgbClr>
                </a:outerShdw>
              </a:effectLst>
              <a:latin typeface="Calibri"/>
            </a:endParaRPr>
          </a:p>
        </p:txBody>
      </p:sp>
      <p:pic>
        <p:nvPicPr>
          <p:cNvPr id="144388" name="Diagramma 4">
            <a:extLst>
              <a:ext uri="{FF2B5EF4-FFF2-40B4-BE49-F238E27FC236}">
                <a16:creationId xmlns:a16="http://schemas.microsoft.com/office/drawing/2014/main" id="{AF80E678-D921-6353-E513-F330E82EFB6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866900"/>
            <a:ext cx="714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asellaDiTesto 1">
            <a:extLst>
              <a:ext uri="{FF2B5EF4-FFF2-40B4-BE49-F238E27FC236}">
                <a16:creationId xmlns:a16="http://schemas.microsoft.com/office/drawing/2014/main" id="{C9929A58-323C-6981-B5A7-84870172D7A5}"/>
              </a:ext>
            </a:extLst>
          </p:cNvPr>
          <p:cNvSpPr txBox="1">
            <a:spLocks noChangeArrowheads="1"/>
          </p:cNvSpPr>
          <p:nvPr/>
        </p:nvSpPr>
        <p:spPr bwMode="auto">
          <a:xfrm>
            <a:off x="714375" y="4762500"/>
            <a:ext cx="6869113" cy="5080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a:latin typeface="Arial" panose="020B0604020202020204" pitchFamily="34" charset="0"/>
              </a:rPr>
              <a:t>Sierologia per morbillo, rosolia, coxsackie , EBV, CMV : negativa</a:t>
            </a:r>
          </a:p>
          <a:p>
            <a:pPr eaLnBrk="1" hangingPunct="1">
              <a:lnSpc>
                <a:spcPct val="100000"/>
              </a:lnSpc>
              <a:spcBef>
                <a:spcPct val="0"/>
              </a:spcBef>
              <a:buFontTx/>
              <a:buNone/>
              <a:defRPr/>
            </a:pPr>
            <a:r>
              <a:rPr lang="it-IT" altLang="it-IT" sz="1350">
                <a:solidFill>
                  <a:srgbClr val="FF0000"/>
                </a:solidFill>
                <a:latin typeface="Arial" panose="020B0604020202020204" pitchFamily="34" charset="0"/>
              </a:rPr>
              <a:t>La paziente riferisce di avere fatto uso di sostanze stupefacenti per ev negli ultimi mesi.</a:t>
            </a:r>
          </a:p>
        </p:txBody>
      </p:sp>
    </p:spTree>
    <p:extLst>
      <p:ext uri="{BB962C8B-B14F-4D97-AF65-F5344CB8AC3E}">
        <p14:creationId xmlns:p14="http://schemas.microsoft.com/office/powerpoint/2010/main" val="2225586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29C54C7-13B8-B2C8-67B9-A093ACCBFA7C}"/>
              </a:ext>
            </a:extLst>
          </p:cNvPr>
          <p:cNvSpPr>
            <a:spLocks noChangeArrowheads="1"/>
          </p:cNvSpPr>
          <p:nvPr/>
        </p:nvSpPr>
        <p:spPr bwMode="auto">
          <a:xfrm>
            <a:off x="228600" y="2286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endParaRPr lang="it-IT" altLang="it-IT" sz="2000" b="1" dirty="0">
              <a:latin typeface="Comic Sans MS" panose="030F0902030302020204" pitchFamily="66" charset="0"/>
            </a:endParaRP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PARENTERALE: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trasfusioni sangue ed emoderivati (attualmente NO)</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SCAMBIO di SIRINGHE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punture accidentali</a:t>
            </a: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PARENTERALE INAPPARENTE</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microlesioni cute e </a:t>
            </a:r>
            <a:r>
              <a:rPr lang="it-IT" altLang="it-IT" sz="1600" dirty="0" err="1">
                <a:latin typeface="Times New Roman" panose="02020603050405020304" pitchFamily="18" charset="0"/>
                <a:cs typeface="Times New Roman" panose="02020603050405020304" pitchFamily="18" charset="0"/>
              </a:rPr>
              <a:t>mucOSE</a:t>
            </a:r>
            <a:endParaRPr lang="it-IT" altLang="it-IT" sz="1600" dirty="0">
              <a:latin typeface="Times New Roman" panose="02020603050405020304" pitchFamily="18" charset="0"/>
              <a:cs typeface="Times New Roman" panose="02020603050405020304" pitchFamily="18" charset="0"/>
            </a:endParaRP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tatuaggi, </a:t>
            </a:r>
            <a:r>
              <a:rPr lang="it-IT" altLang="it-IT" sz="1600" dirty="0" err="1">
                <a:latin typeface="Times New Roman" panose="02020603050405020304" pitchFamily="18" charset="0"/>
                <a:cs typeface="Times New Roman" panose="02020603050405020304" pitchFamily="18" charset="0"/>
              </a:rPr>
              <a:t>piersing</a:t>
            </a:r>
            <a:endParaRPr lang="it-IT" altLang="it-IT" sz="1600" dirty="0">
              <a:latin typeface="Times New Roman" panose="02020603050405020304" pitchFamily="18" charset="0"/>
              <a:cs typeface="Times New Roman" panose="02020603050405020304" pitchFamily="18" charset="0"/>
            </a:endParaRP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cure dentali, pedicure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contagio domestico (rasoi, spazzolini, forbici)</a:t>
            </a:r>
            <a:endParaRPr lang="it-IT" altLang="it-IT" sz="2000" dirty="0">
              <a:latin typeface="Times New Roman" panose="02020603050405020304" pitchFamily="18" charset="0"/>
              <a:cs typeface="Times New Roman" panose="02020603050405020304" pitchFamily="18" charset="0"/>
            </a:endParaRP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SESSUALE: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rapporti NON protetti da preservativo</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25% di rischio</a:t>
            </a: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PERINATALE (durante il parto):</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90-100% casi: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25% :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HBeAg</a:t>
            </a:r>
            <a:r>
              <a:rPr lang="it-IT" altLang="it-IT" sz="2000" dirty="0">
                <a:latin typeface="Times New Roman" panose="02020603050405020304" pitchFamily="18" charset="0"/>
                <a:cs typeface="Times New Roman" panose="02020603050405020304" pitchFamily="18" charset="0"/>
              </a:rPr>
              <a:t>-/ </a:t>
            </a:r>
            <a:r>
              <a:rPr lang="it-IT" altLang="it-IT" sz="2000" dirty="0" err="1">
                <a:latin typeface="Times New Roman" panose="02020603050405020304" pitchFamily="18" charset="0"/>
                <a:cs typeface="Times New Roman" panose="02020603050405020304" pitchFamily="18" charset="0"/>
              </a:rPr>
              <a:t>antiHbeAg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5%: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antiHbeAg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endParaRPr lang="it-IT" altLang="it-IT" sz="2000" b="1" dirty="0">
              <a:latin typeface="Comic Sans MS" panose="030F0902030302020204" pitchFamily="66" charset="0"/>
            </a:endParaRPr>
          </a:p>
          <a:p>
            <a:pPr lvl="1" eaLnBrk="1" hangingPunct="1">
              <a:lnSpc>
                <a:spcPct val="120000"/>
              </a:lnSpc>
              <a:buClr>
                <a:srgbClr val="FF5008"/>
              </a:buClr>
              <a:buFontTx/>
              <a:buChar char="•"/>
            </a:pPr>
            <a:endParaRPr lang="it-IT" altLang="it-IT" sz="2000" b="1" dirty="0">
              <a:latin typeface="Comic Sans MS" panose="030F0902030302020204" pitchFamily="66" charset="0"/>
            </a:endParaRPr>
          </a:p>
        </p:txBody>
      </p:sp>
      <p:sp>
        <p:nvSpPr>
          <p:cNvPr id="2" name="CasellaDiTesto 1">
            <a:extLst>
              <a:ext uri="{FF2B5EF4-FFF2-40B4-BE49-F238E27FC236}">
                <a16:creationId xmlns:a16="http://schemas.microsoft.com/office/drawing/2014/main" id="{93A05B13-B4FD-64D0-3283-CAD145906365}"/>
              </a:ext>
            </a:extLst>
          </p:cNvPr>
          <p:cNvSpPr txBox="1"/>
          <p:nvPr/>
        </p:nvSpPr>
        <p:spPr>
          <a:xfrm>
            <a:off x="2771800" y="44624"/>
            <a:ext cx="3330784"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Vie di trasmissione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60EFF32-BB83-13A4-AF3F-79AFF0F33038}"/>
              </a:ext>
            </a:extLst>
          </p:cNvPr>
          <p:cNvSpPr>
            <a:spLocks noGrp="1" noChangeArrowheads="1"/>
          </p:cNvSpPr>
          <p:nvPr>
            <p:ph type="title"/>
          </p:nvPr>
        </p:nvSpPr>
        <p:spPr>
          <a:xfrm>
            <a:off x="457200" y="76200"/>
            <a:ext cx="8229600" cy="1143000"/>
          </a:xfrm>
          <a:solidFill>
            <a:schemeClr val="bg1"/>
          </a:solidFill>
          <a:ln>
            <a:solidFill>
              <a:schemeClr val="tx1"/>
            </a:solidFill>
            <a:miter lim="800000"/>
            <a:headEnd/>
            <a:tailEnd/>
          </a:ln>
        </p:spPr>
        <p:txBody>
          <a:bodyPr/>
          <a:lstStyle/>
          <a:p>
            <a:pPr eaLnBrk="1" hangingPunct="1"/>
            <a:r>
              <a:rPr lang="it-IT" altLang="it-IT" dirty="0">
                <a:solidFill>
                  <a:schemeClr val="hlink"/>
                </a:solidFill>
                <a:latin typeface="Times New Roman" panose="02020603050405020304" pitchFamily="18" charset="0"/>
                <a:cs typeface="Times New Roman" panose="02020603050405020304" pitchFamily="18" charset="0"/>
              </a:rPr>
              <a:t>HBV: storia naturale</a:t>
            </a:r>
          </a:p>
        </p:txBody>
      </p:sp>
      <p:sp>
        <p:nvSpPr>
          <p:cNvPr id="84995" name="Text Box 3">
            <a:extLst>
              <a:ext uri="{FF2B5EF4-FFF2-40B4-BE49-F238E27FC236}">
                <a16:creationId xmlns:a16="http://schemas.microsoft.com/office/drawing/2014/main" id="{617DAC5A-CB19-63BB-42B1-254471F9DB20}"/>
              </a:ext>
            </a:extLst>
          </p:cNvPr>
          <p:cNvSpPr txBox="1">
            <a:spLocks noChangeArrowheads="1"/>
          </p:cNvSpPr>
          <p:nvPr/>
        </p:nvSpPr>
        <p:spPr bwMode="auto">
          <a:xfrm>
            <a:off x="3260725" y="1295400"/>
            <a:ext cx="243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600">
                <a:latin typeface="Comic Sans MS" panose="030F0902030302020204" pitchFamily="66" charset="0"/>
              </a:rPr>
              <a:t>Infezione asintomatica</a:t>
            </a:r>
          </a:p>
          <a:p>
            <a:pPr eaLnBrk="1" hangingPunct="1">
              <a:spcBef>
                <a:spcPct val="0"/>
              </a:spcBef>
            </a:pPr>
            <a:r>
              <a:rPr lang="it-IT" altLang="it-IT" sz="1600">
                <a:latin typeface="Comic Sans MS" panose="030F0902030302020204" pitchFamily="66" charset="0"/>
              </a:rPr>
              <a:t>epatite ACUTA</a:t>
            </a:r>
          </a:p>
        </p:txBody>
      </p:sp>
      <p:sp>
        <p:nvSpPr>
          <p:cNvPr id="84996" name="Line 4">
            <a:extLst>
              <a:ext uri="{FF2B5EF4-FFF2-40B4-BE49-F238E27FC236}">
                <a16:creationId xmlns:a16="http://schemas.microsoft.com/office/drawing/2014/main" id="{8F04118E-72F5-E94D-A6C7-E14C079A167E}"/>
              </a:ext>
            </a:extLst>
          </p:cNvPr>
          <p:cNvSpPr>
            <a:spLocks noChangeShapeType="1"/>
          </p:cNvSpPr>
          <p:nvPr/>
        </p:nvSpPr>
        <p:spPr bwMode="auto">
          <a:xfrm flipH="1">
            <a:off x="1524000" y="1905000"/>
            <a:ext cx="2590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7" name="Line 5">
            <a:extLst>
              <a:ext uri="{FF2B5EF4-FFF2-40B4-BE49-F238E27FC236}">
                <a16:creationId xmlns:a16="http://schemas.microsoft.com/office/drawing/2014/main" id="{81D69E53-288C-21A0-8003-0B552F53C431}"/>
              </a:ext>
            </a:extLst>
          </p:cNvPr>
          <p:cNvSpPr>
            <a:spLocks noChangeShapeType="1"/>
          </p:cNvSpPr>
          <p:nvPr/>
        </p:nvSpPr>
        <p:spPr bwMode="auto">
          <a:xfrm>
            <a:off x="4114800" y="1905000"/>
            <a:ext cx="3048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8" name="Line 6">
            <a:extLst>
              <a:ext uri="{FF2B5EF4-FFF2-40B4-BE49-F238E27FC236}">
                <a16:creationId xmlns:a16="http://schemas.microsoft.com/office/drawing/2014/main" id="{6F5B1936-A757-D1A7-9201-94CABABE74D8}"/>
              </a:ext>
            </a:extLst>
          </p:cNvPr>
          <p:cNvSpPr>
            <a:spLocks noChangeShapeType="1"/>
          </p:cNvSpPr>
          <p:nvPr/>
        </p:nvSpPr>
        <p:spPr bwMode="auto">
          <a:xfrm>
            <a:off x="4114800" y="1905000"/>
            <a:ext cx="1828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9" name="Line 7">
            <a:extLst>
              <a:ext uri="{FF2B5EF4-FFF2-40B4-BE49-F238E27FC236}">
                <a16:creationId xmlns:a16="http://schemas.microsoft.com/office/drawing/2014/main" id="{9299DD30-61B8-A524-54BD-E82B0635D499}"/>
              </a:ext>
            </a:extLst>
          </p:cNvPr>
          <p:cNvSpPr>
            <a:spLocks noChangeShapeType="1"/>
          </p:cNvSpPr>
          <p:nvPr/>
        </p:nvSpPr>
        <p:spPr bwMode="auto">
          <a:xfrm flipH="1">
            <a:off x="3505200" y="19050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0" name="Text Box 8">
            <a:extLst>
              <a:ext uri="{FF2B5EF4-FFF2-40B4-BE49-F238E27FC236}">
                <a16:creationId xmlns:a16="http://schemas.microsoft.com/office/drawing/2014/main" id="{6C462140-A501-6519-7F43-81A7B90EFA85}"/>
              </a:ext>
            </a:extLst>
          </p:cNvPr>
          <p:cNvSpPr txBox="1">
            <a:spLocks noChangeArrowheads="1"/>
          </p:cNvSpPr>
          <p:nvPr/>
        </p:nvSpPr>
        <p:spPr bwMode="auto">
          <a:xfrm>
            <a:off x="533400" y="2438400"/>
            <a:ext cx="1468672" cy="83099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GUARIGIONE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01" name="Text Box 9">
            <a:extLst>
              <a:ext uri="{FF2B5EF4-FFF2-40B4-BE49-F238E27FC236}">
                <a16:creationId xmlns:a16="http://schemas.microsoft.com/office/drawing/2014/main" id="{572AE84F-00DC-B34E-BE78-1A56623CE8B0}"/>
              </a:ext>
            </a:extLst>
          </p:cNvPr>
          <p:cNvSpPr txBox="1">
            <a:spLocks noChangeArrowheads="1"/>
          </p:cNvSpPr>
          <p:nvPr/>
        </p:nvSpPr>
        <p:spPr bwMode="auto">
          <a:xfrm>
            <a:off x="2743200" y="2667000"/>
            <a:ext cx="2266967"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CRONICIZZAZIONE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02" name="Oval 10">
            <a:extLst>
              <a:ext uri="{FF2B5EF4-FFF2-40B4-BE49-F238E27FC236}">
                <a16:creationId xmlns:a16="http://schemas.microsoft.com/office/drawing/2014/main" id="{E2552C1A-523B-2369-84B2-83F8665D050F}"/>
              </a:ext>
            </a:extLst>
          </p:cNvPr>
          <p:cNvSpPr>
            <a:spLocks noChangeArrowheads="1"/>
          </p:cNvSpPr>
          <p:nvPr/>
        </p:nvSpPr>
        <p:spPr bwMode="auto">
          <a:xfrm>
            <a:off x="3810000" y="2286000"/>
            <a:ext cx="914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5-10%</a:t>
            </a:r>
          </a:p>
        </p:txBody>
      </p:sp>
      <p:sp>
        <p:nvSpPr>
          <p:cNvPr id="85003" name="Line 13">
            <a:extLst>
              <a:ext uri="{FF2B5EF4-FFF2-40B4-BE49-F238E27FC236}">
                <a16:creationId xmlns:a16="http://schemas.microsoft.com/office/drawing/2014/main" id="{8D987B0B-D530-DFD9-9AA7-1E301DBDCA40}"/>
              </a:ext>
            </a:extLst>
          </p:cNvPr>
          <p:cNvSpPr>
            <a:spLocks noChangeShapeType="1"/>
          </p:cNvSpPr>
          <p:nvPr/>
        </p:nvSpPr>
        <p:spPr bwMode="auto">
          <a:xfrm flipH="1">
            <a:off x="2209800" y="34290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4" name="Line 14">
            <a:extLst>
              <a:ext uri="{FF2B5EF4-FFF2-40B4-BE49-F238E27FC236}">
                <a16:creationId xmlns:a16="http://schemas.microsoft.com/office/drawing/2014/main" id="{FF024962-8CEF-5823-1B9D-1A9BDF9F55A3}"/>
              </a:ext>
            </a:extLst>
          </p:cNvPr>
          <p:cNvSpPr>
            <a:spLocks noChangeShapeType="1"/>
          </p:cNvSpPr>
          <p:nvPr/>
        </p:nvSpPr>
        <p:spPr bwMode="auto">
          <a:xfrm>
            <a:off x="3505200" y="34290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5" name="Line 15">
            <a:extLst>
              <a:ext uri="{FF2B5EF4-FFF2-40B4-BE49-F238E27FC236}">
                <a16:creationId xmlns:a16="http://schemas.microsoft.com/office/drawing/2014/main" id="{E8E3F916-73C1-A26D-AEB6-BB44C4E0ACD8}"/>
              </a:ext>
            </a:extLst>
          </p:cNvPr>
          <p:cNvSpPr>
            <a:spLocks noChangeShapeType="1"/>
          </p:cNvSpPr>
          <p:nvPr/>
        </p:nvSpPr>
        <p:spPr bwMode="auto">
          <a:xfrm>
            <a:off x="3505200" y="34290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6" name="Text Box 16">
            <a:extLst>
              <a:ext uri="{FF2B5EF4-FFF2-40B4-BE49-F238E27FC236}">
                <a16:creationId xmlns:a16="http://schemas.microsoft.com/office/drawing/2014/main" id="{25B7DC76-0004-4C96-98F4-9258FAA2CC0A}"/>
              </a:ext>
            </a:extLst>
          </p:cNvPr>
          <p:cNvSpPr txBox="1">
            <a:spLocks noChangeArrowheads="1"/>
          </p:cNvSpPr>
          <p:nvPr/>
        </p:nvSpPr>
        <p:spPr bwMode="auto">
          <a:xfrm>
            <a:off x="884031" y="3657600"/>
            <a:ext cx="1651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Persiste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virale</a:t>
            </a:r>
          </a:p>
        </p:txBody>
      </p:sp>
      <p:sp>
        <p:nvSpPr>
          <p:cNvPr id="85007" name="Line 17">
            <a:extLst>
              <a:ext uri="{FF2B5EF4-FFF2-40B4-BE49-F238E27FC236}">
                <a16:creationId xmlns:a16="http://schemas.microsoft.com/office/drawing/2014/main" id="{B10E900E-BDF3-F229-C951-10FD3F70223B}"/>
              </a:ext>
            </a:extLst>
          </p:cNvPr>
          <p:cNvSpPr>
            <a:spLocks noChangeShapeType="1"/>
          </p:cNvSpPr>
          <p:nvPr/>
        </p:nvSpPr>
        <p:spPr bwMode="auto">
          <a:xfrm>
            <a:off x="1371600" y="4267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8" name="Text Box 18">
            <a:extLst>
              <a:ext uri="{FF2B5EF4-FFF2-40B4-BE49-F238E27FC236}">
                <a16:creationId xmlns:a16="http://schemas.microsoft.com/office/drawing/2014/main" id="{55A340ED-FDC0-F4D9-65BC-7B77E6AA38E1}"/>
              </a:ext>
            </a:extLst>
          </p:cNvPr>
          <p:cNvSpPr txBox="1">
            <a:spLocks noChangeArrowheads="1"/>
          </p:cNvSpPr>
          <p:nvPr/>
        </p:nvSpPr>
        <p:spPr bwMode="auto">
          <a:xfrm>
            <a:off x="152400" y="4724400"/>
            <a:ext cx="2178050" cy="8350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MAL. EVOLUTIVA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HBV-DNA+</a:t>
            </a:r>
          </a:p>
          <a:p>
            <a:pPr algn="ct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HBeAg</a:t>
            </a:r>
            <a:r>
              <a:rPr lang="it-IT" altLang="it-IT" sz="1600" dirty="0">
                <a:latin typeface="Times New Roman" panose="02020603050405020304" pitchFamily="18" charset="0"/>
                <a:cs typeface="Times New Roman" panose="02020603050405020304" pitchFamily="18" charset="0"/>
              </a:rPr>
              <a:t> +)</a:t>
            </a:r>
          </a:p>
        </p:txBody>
      </p:sp>
      <p:sp>
        <p:nvSpPr>
          <p:cNvPr id="85009" name="Text Box 19">
            <a:extLst>
              <a:ext uri="{FF2B5EF4-FFF2-40B4-BE49-F238E27FC236}">
                <a16:creationId xmlns:a16="http://schemas.microsoft.com/office/drawing/2014/main" id="{6C740B60-765A-62D6-ED9E-47E954F9C0B0}"/>
              </a:ext>
            </a:extLst>
          </p:cNvPr>
          <p:cNvSpPr txBox="1">
            <a:spLocks noChangeArrowheads="1"/>
          </p:cNvSpPr>
          <p:nvPr/>
        </p:nvSpPr>
        <p:spPr bwMode="auto">
          <a:xfrm>
            <a:off x="2362200" y="4648200"/>
            <a:ext cx="2590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Assenza di </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 virale</a:t>
            </a:r>
          </a:p>
        </p:txBody>
      </p:sp>
      <p:sp>
        <p:nvSpPr>
          <p:cNvPr id="85010" name="Text Box 20">
            <a:extLst>
              <a:ext uri="{FF2B5EF4-FFF2-40B4-BE49-F238E27FC236}">
                <a16:creationId xmlns:a16="http://schemas.microsoft.com/office/drawing/2014/main" id="{E05AAC51-372F-35F0-9D13-BE1E0FA8B07C}"/>
              </a:ext>
            </a:extLst>
          </p:cNvPr>
          <p:cNvSpPr txBox="1">
            <a:spLocks noChangeArrowheads="1"/>
          </p:cNvSpPr>
          <p:nvPr/>
        </p:nvSpPr>
        <p:spPr bwMode="auto">
          <a:xfrm>
            <a:off x="2667000" y="5184775"/>
            <a:ext cx="2391167" cy="83099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MAL. NON EVOLUTIVA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HBV-DNA-</a:t>
            </a:r>
          </a:p>
          <a:p>
            <a:pPr algn="ct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HBeAg</a:t>
            </a:r>
            <a:r>
              <a:rPr lang="it-IT" altLang="it-IT" sz="1600" dirty="0">
                <a:latin typeface="Times New Roman" panose="02020603050405020304" pitchFamily="18" charset="0"/>
                <a:cs typeface="Times New Roman" panose="02020603050405020304" pitchFamily="18" charset="0"/>
              </a:rPr>
              <a:t> -, anti-</a:t>
            </a:r>
            <a:r>
              <a:rPr lang="it-IT" altLang="it-IT" sz="1600" dirty="0" err="1">
                <a:latin typeface="Times New Roman" panose="02020603050405020304" pitchFamily="18" charset="0"/>
                <a:cs typeface="Times New Roman" panose="02020603050405020304" pitchFamily="18" charset="0"/>
              </a:rPr>
              <a:t>HBe</a:t>
            </a:r>
            <a:r>
              <a:rPr lang="it-IT" altLang="it-IT" sz="1600" dirty="0">
                <a:latin typeface="Times New Roman" panose="02020603050405020304" pitchFamily="18" charset="0"/>
                <a:cs typeface="Times New Roman" panose="02020603050405020304" pitchFamily="18" charset="0"/>
              </a:rPr>
              <a:t>+)</a:t>
            </a:r>
          </a:p>
        </p:txBody>
      </p:sp>
      <p:sp>
        <p:nvSpPr>
          <p:cNvPr id="85011" name="Text Box 22">
            <a:extLst>
              <a:ext uri="{FF2B5EF4-FFF2-40B4-BE49-F238E27FC236}">
                <a16:creationId xmlns:a16="http://schemas.microsoft.com/office/drawing/2014/main" id="{51326859-F229-1B17-E388-DE523B550D1D}"/>
              </a:ext>
            </a:extLst>
          </p:cNvPr>
          <p:cNvSpPr txBox="1">
            <a:spLocks noChangeArrowheads="1"/>
          </p:cNvSpPr>
          <p:nvPr/>
        </p:nvSpPr>
        <p:spPr bwMode="auto">
          <a:xfrm>
            <a:off x="3352800" y="377825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Comparsa mutante</a:t>
            </a:r>
          </a:p>
        </p:txBody>
      </p:sp>
      <p:sp>
        <p:nvSpPr>
          <p:cNvPr id="85012" name="Text Box 23">
            <a:extLst>
              <a:ext uri="{FF2B5EF4-FFF2-40B4-BE49-F238E27FC236}">
                <a16:creationId xmlns:a16="http://schemas.microsoft.com/office/drawing/2014/main" id="{375C2F77-F92A-093D-EC1B-5BF9A1A890A1}"/>
              </a:ext>
            </a:extLst>
          </p:cNvPr>
          <p:cNvSpPr txBox="1">
            <a:spLocks noChangeArrowheads="1"/>
          </p:cNvSpPr>
          <p:nvPr/>
        </p:nvSpPr>
        <p:spPr bwMode="auto">
          <a:xfrm>
            <a:off x="4343400" y="4114800"/>
            <a:ext cx="2178050" cy="5905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 HBV-DNA+</a:t>
            </a:r>
          </a:p>
          <a:p>
            <a:pPr eaLnBrk="1" hangingPunct="1">
              <a:spcBef>
                <a:spcPct val="0"/>
              </a:spcBef>
              <a:buFontTx/>
              <a:buNone/>
            </a:pPr>
            <a:r>
              <a:rPr lang="it-IT" altLang="it-IT" sz="1600">
                <a:latin typeface="Comic Sans MS" panose="030F0902030302020204" pitchFamily="66" charset="0"/>
              </a:rPr>
              <a:t>HBeAg -, anti-HBe+)</a:t>
            </a:r>
          </a:p>
        </p:txBody>
      </p:sp>
      <p:sp>
        <p:nvSpPr>
          <p:cNvPr id="85013" name="Line 24">
            <a:extLst>
              <a:ext uri="{FF2B5EF4-FFF2-40B4-BE49-F238E27FC236}">
                <a16:creationId xmlns:a16="http://schemas.microsoft.com/office/drawing/2014/main" id="{C3EFD4C0-591F-6053-8D8D-E598DB83DD84}"/>
              </a:ext>
            </a:extLst>
          </p:cNvPr>
          <p:cNvSpPr>
            <a:spLocks noChangeShapeType="1"/>
          </p:cNvSpPr>
          <p:nvPr/>
        </p:nvSpPr>
        <p:spPr bwMode="auto">
          <a:xfrm flipH="1">
            <a:off x="1600200" y="4191000"/>
            <a:ext cx="274320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4" name="Text Box 25">
            <a:extLst>
              <a:ext uri="{FF2B5EF4-FFF2-40B4-BE49-F238E27FC236}">
                <a16:creationId xmlns:a16="http://schemas.microsoft.com/office/drawing/2014/main" id="{98F2D803-83AF-F0E9-5C6C-162DDB6B9735}"/>
              </a:ext>
            </a:extLst>
          </p:cNvPr>
          <p:cNvSpPr txBox="1">
            <a:spLocks noChangeArrowheads="1"/>
          </p:cNvSpPr>
          <p:nvPr/>
        </p:nvSpPr>
        <p:spPr bwMode="auto">
          <a:xfrm>
            <a:off x="6627813" y="1600200"/>
            <a:ext cx="2274662" cy="33855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Epatite FULMINANATE</a:t>
            </a:r>
          </a:p>
        </p:txBody>
      </p:sp>
      <p:sp>
        <p:nvSpPr>
          <p:cNvPr id="85015" name="Oval 26">
            <a:extLst>
              <a:ext uri="{FF2B5EF4-FFF2-40B4-BE49-F238E27FC236}">
                <a16:creationId xmlns:a16="http://schemas.microsoft.com/office/drawing/2014/main" id="{C01B99E5-7E9F-2091-8D1C-7FA5605F84F3}"/>
              </a:ext>
            </a:extLst>
          </p:cNvPr>
          <p:cNvSpPr>
            <a:spLocks noChangeArrowheads="1"/>
          </p:cNvSpPr>
          <p:nvPr/>
        </p:nvSpPr>
        <p:spPr bwMode="auto">
          <a:xfrm>
            <a:off x="7467600" y="1295400"/>
            <a:ext cx="914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1%</a:t>
            </a:r>
          </a:p>
        </p:txBody>
      </p:sp>
      <p:sp>
        <p:nvSpPr>
          <p:cNvPr id="85016" name="Text Box 27">
            <a:extLst>
              <a:ext uri="{FF2B5EF4-FFF2-40B4-BE49-F238E27FC236}">
                <a16:creationId xmlns:a16="http://schemas.microsoft.com/office/drawing/2014/main" id="{C549FD74-8471-86BF-7C2A-932A0418FEF1}"/>
              </a:ext>
            </a:extLst>
          </p:cNvPr>
          <p:cNvSpPr txBox="1">
            <a:spLocks noChangeArrowheads="1"/>
          </p:cNvSpPr>
          <p:nvPr/>
        </p:nvSpPr>
        <p:spPr bwMode="auto">
          <a:xfrm>
            <a:off x="5791200" y="2590800"/>
            <a:ext cx="2266967"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“Portatore” asintomatico</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17" name="Line 28">
            <a:extLst>
              <a:ext uri="{FF2B5EF4-FFF2-40B4-BE49-F238E27FC236}">
                <a16:creationId xmlns:a16="http://schemas.microsoft.com/office/drawing/2014/main" id="{E10D2291-C926-8815-CDBD-24B52D9B159C}"/>
              </a:ext>
            </a:extLst>
          </p:cNvPr>
          <p:cNvSpPr>
            <a:spLocks noChangeShapeType="1"/>
          </p:cNvSpPr>
          <p:nvPr/>
        </p:nvSpPr>
        <p:spPr bwMode="auto">
          <a:xfrm flipH="1">
            <a:off x="5791200" y="35052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8" name="Line 29">
            <a:extLst>
              <a:ext uri="{FF2B5EF4-FFF2-40B4-BE49-F238E27FC236}">
                <a16:creationId xmlns:a16="http://schemas.microsoft.com/office/drawing/2014/main" id="{AC73B74F-F163-81FD-410F-8E1E4AEF8E69}"/>
              </a:ext>
            </a:extLst>
          </p:cNvPr>
          <p:cNvSpPr>
            <a:spLocks noChangeShapeType="1"/>
          </p:cNvSpPr>
          <p:nvPr/>
        </p:nvSpPr>
        <p:spPr bwMode="auto">
          <a:xfrm rot="1049460">
            <a:off x="6510338" y="3551238"/>
            <a:ext cx="6858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9" name="Line 30">
            <a:extLst>
              <a:ext uri="{FF2B5EF4-FFF2-40B4-BE49-F238E27FC236}">
                <a16:creationId xmlns:a16="http://schemas.microsoft.com/office/drawing/2014/main" id="{CC76340F-E7E0-BDF5-9B1A-34BA185BB4BB}"/>
              </a:ext>
            </a:extLst>
          </p:cNvPr>
          <p:cNvSpPr>
            <a:spLocks noChangeShapeType="1"/>
          </p:cNvSpPr>
          <p:nvPr/>
        </p:nvSpPr>
        <p:spPr bwMode="auto">
          <a:xfrm>
            <a:off x="6781800" y="3505200"/>
            <a:ext cx="1676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0" name="Text Box 31">
            <a:extLst>
              <a:ext uri="{FF2B5EF4-FFF2-40B4-BE49-F238E27FC236}">
                <a16:creationId xmlns:a16="http://schemas.microsoft.com/office/drawing/2014/main" id="{49E0B6E8-7813-C3CC-DA0C-3EFFF29802F3}"/>
              </a:ext>
            </a:extLst>
          </p:cNvPr>
          <p:cNvSpPr txBox="1">
            <a:spLocks noChangeArrowheads="1"/>
          </p:cNvSpPr>
          <p:nvPr/>
        </p:nvSpPr>
        <p:spPr bwMode="auto">
          <a:xfrm>
            <a:off x="6237482" y="5105400"/>
            <a:ext cx="1896673"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guarigione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anti-</a:t>
            </a:r>
            <a:r>
              <a:rPr lang="it-IT" altLang="it-IT" sz="1600" dirty="0" err="1">
                <a:latin typeface="Times New Roman" panose="02020603050405020304" pitchFamily="18" charset="0"/>
                <a:cs typeface="Times New Roman" panose="02020603050405020304" pitchFamily="18" charset="0"/>
              </a:rPr>
              <a:t>HBs</a:t>
            </a:r>
            <a:r>
              <a:rPr lang="it-IT" altLang="it-IT" sz="1600" dirty="0">
                <a:latin typeface="Times New Roman" panose="02020603050405020304" pitchFamily="18" charset="0"/>
                <a:cs typeface="Times New Roman" panose="02020603050405020304" pitchFamily="18" charset="0"/>
              </a:rPr>
              <a:t>+)</a:t>
            </a:r>
          </a:p>
        </p:txBody>
      </p:sp>
      <p:sp>
        <p:nvSpPr>
          <p:cNvPr id="85021" name="Text Box 32">
            <a:extLst>
              <a:ext uri="{FF2B5EF4-FFF2-40B4-BE49-F238E27FC236}">
                <a16:creationId xmlns:a16="http://schemas.microsoft.com/office/drawing/2014/main" id="{ADDF0E3A-E1E1-B9C5-3440-457A78BA5FD1}"/>
              </a:ext>
            </a:extLst>
          </p:cNvPr>
          <p:cNvSpPr txBox="1">
            <a:spLocks noChangeArrowheads="1"/>
          </p:cNvSpPr>
          <p:nvPr/>
        </p:nvSpPr>
        <p:spPr bwMode="auto">
          <a:xfrm>
            <a:off x="7634893" y="4343400"/>
            <a:ext cx="990976" cy="33855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Resta tale</a:t>
            </a:r>
          </a:p>
        </p:txBody>
      </p:sp>
      <p:sp>
        <p:nvSpPr>
          <p:cNvPr id="85022" name="AutoShape 33">
            <a:extLst>
              <a:ext uri="{FF2B5EF4-FFF2-40B4-BE49-F238E27FC236}">
                <a16:creationId xmlns:a16="http://schemas.microsoft.com/office/drawing/2014/main" id="{3BA8480A-1D40-07BA-FE07-5043BC4B99FD}"/>
              </a:ext>
            </a:extLst>
          </p:cNvPr>
          <p:cNvSpPr>
            <a:spLocks noChangeArrowheads="1"/>
          </p:cNvSpPr>
          <p:nvPr/>
        </p:nvSpPr>
        <p:spPr bwMode="auto">
          <a:xfrm>
            <a:off x="2590800" y="6172200"/>
            <a:ext cx="2590800" cy="685800"/>
          </a:xfrm>
          <a:prstGeom prst="irregularSeal1">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EPATOCARCINOMA</a:t>
            </a:r>
          </a:p>
        </p:txBody>
      </p:sp>
      <p:sp>
        <p:nvSpPr>
          <p:cNvPr id="85023" name="Line 35">
            <a:extLst>
              <a:ext uri="{FF2B5EF4-FFF2-40B4-BE49-F238E27FC236}">
                <a16:creationId xmlns:a16="http://schemas.microsoft.com/office/drawing/2014/main" id="{E299FDC2-4A5E-DBEC-981F-A9CE63CBF0AF}"/>
              </a:ext>
            </a:extLst>
          </p:cNvPr>
          <p:cNvSpPr>
            <a:spLocks noChangeShapeType="1"/>
          </p:cNvSpPr>
          <p:nvPr/>
        </p:nvSpPr>
        <p:spPr bwMode="auto">
          <a:xfrm>
            <a:off x="762000" y="5791200"/>
            <a:ext cx="167640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4" name="Line 36">
            <a:extLst>
              <a:ext uri="{FF2B5EF4-FFF2-40B4-BE49-F238E27FC236}">
                <a16:creationId xmlns:a16="http://schemas.microsoft.com/office/drawing/2014/main" id="{559554D1-C871-27D9-2B74-AE25C38A01C1}"/>
              </a:ext>
            </a:extLst>
          </p:cNvPr>
          <p:cNvSpPr>
            <a:spLocks noChangeShapeType="1"/>
          </p:cNvSpPr>
          <p:nvPr/>
        </p:nvSpPr>
        <p:spPr bwMode="auto">
          <a:xfrm>
            <a:off x="4800600" y="57150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5" name="Line 37">
            <a:extLst>
              <a:ext uri="{FF2B5EF4-FFF2-40B4-BE49-F238E27FC236}">
                <a16:creationId xmlns:a16="http://schemas.microsoft.com/office/drawing/2014/main" id="{7C130B24-6C77-E852-7B2C-4CF22EC32942}"/>
              </a:ext>
            </a:extLst>
          </p:cNvPr>
          <p:cNvSpPr>
            <a:spLocks noChangeShapeType="1"/>
          </p:cNvSpPr>
          <p:nvPr/>
        </p:nvSpPr>
        <p:spPr bwMode="auto">
          <a:xfrm flipH="1">
            <a:off x="5181600" y="4724400"/>
            <a:ext cx="609600" cy="1676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6" name="Line 38">
            <a:extLst>
              <a:ext uri="{FF2B5EF4-FFF2-40B4-BE49-F238E27FC236}">
                <a16:creationId xmlns:a16="http://schemas.microsoft.com/office/drawing/2014/main" id="{37472BE4-85A3-784D-3C10-B43CAF698544}"/>
              </a:ext>
            </a:extLst>
          </p:cNvPr>
          <p:cNvSpPr>
            <a:spLocks noChangeShapeType="1"/>
          </p:cNvSpPr>
          <p:nvPr/>
        </p:nvSpPr>
        <p:spPr bwMode="auto">
          <a:xfrm flipH="1">
            <a:off x="5257800" y="4724400"/>
            <a:ext cx="2819400" cy="1828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0042B6C-70F1-B83E-E553-49037630570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019" name="Rectangle 3">
            <a:extLst>
              <a:ext uri="{FF2B5EF4-FFF2-40B4-BE49-F238E27FC236}">
                <a16:creationId xmlns:a16="http://schemas.microsoft.com/office/drawing/2014/main" id="{CF8F1A4F-4C44-6805-5D66-1B451B48466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a:latin typeface="Comic Sans MS" panose="030F0902030302020204" pitchFamily="66" charset="0"/>
              </a:rPr>
              <a:t>Weeks after Exposure</a:t>
            </a:r>
          </a:p>
        </p:txBody>
      </p:sp>
      <p:sp>
        <p:nvSpPr>
          <p:cNvPr id="86020" name="Rectangle 4">
            <a:extLst>
              <a:ext uri="{FF2B5EF4-FFF2-40B4-BE49-F238E27FC236}">
                <a16:creationId xmlns:a16="http://schemas.microsoft.com/office/drawing/2014/main" id="{26F34B0E-0706-16F3-7F5C-8806E2421BFB}"/>
              </a:ext>
            </a:extLst>
          </p:cNvPr>
          <p:cNvSpPr>
            <a:spLocks noChangeArrowheads="1"/>
          </p:cNvSpPr>
          <p:nvPr/>
        </p:nvSpPr>
        <p:spPr bwMode="auto">
          <a:xfrm>
            <a:off x="0" y="38100"/>
            <a:ext cx="9102725"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800">
              <a:latin typeface="Comic Sans MS" panose="030F0902030302020204" pitchFamily="66" charset="0"/>
            </a:endParaRPr>
          </a:p>
        </p:txBody>
      </p:sp>
      <p:sp>
        <p:nvSpPr>
          <p:cNvPr id="86021" name="Line 6">
            <a:extLst>
              <a:ext uri="{FF2B5EF4-FFF2-40B4-BE49-F238E27FC236}">
                <a16:creationId xmlns:a16="http://schemas.microsoft.com/office/drawing/2014/main" id="{229A23B9-6A02-C2EE-2C6E-E057CDDD1F17}"/>
              </a:ext>
            </a:extLst>
          </p:cNvPr>
          <p:cNvSpPr>
            <a:spLocks noChangeShapeType="1"/>
          </p:cNvSpPr>
          <p:nvPr/>
        </p:nvSpPr>
        <p:spPr bwMode="auto">
          <a:xfrm flipV="1">
            <a:off x="15684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2" name="Line 7">
            <a:extLst>
              <a:ext uri="{FF2B5EF4-FFF2-40B4-BE49-F238E27FC236}">
                <a16:creationId xmlns:a16="http://schemas.microsoft.com/office/drawing/2014/main" id="{87724322-581F-0123-4891-5E6EA5779038}"/>
              </a:ext>
            </a:extLst>
          </p:cNvPr>
          <p:cNvSpPr>
            <a:spLocks noChangeShapeType="1"/>
          </p:cNvSpPr>
          <p:nvPr/>
        </p:nvSpPr>
        <p:spPr bwMode="auto">
          <a:xfrm flipV="1">
            <a:off x="20256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3" name="Line 8">
            <a:extLst>
              <a:ext uri="{FF2B5EF4-FFF2-40B4-BE49-F238E27FC236}">
                <a16:creationId xmlns:a16="http://schemas.microsoft.com/office/drawing/2014/main" id="{07538790-FFCC-CAA1-9722-7FDC4A64F215}"/>
              </a:ext>
            </a:extLst>
          </p:cNvPr>
          <p:cNvSpPr>
            <a:spLocks noChangeShapeType="1"/>
          </p:cNvSpPr>
          <p:nvPr/>
        </p:nvSpPr>
        <p:spPr bwMode="auto">
          <a:xfrm flipV="1">
            <a:off x="248602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4" name="Line 9">
            <a:extLst>
              <a:ext uri="{FF2B5EF4-FFF2-40B4-BE49-F238E27FC236}">
                <a16:creationId xmlns:a16="http://schemas.microsoft.com/office/drawing/2014/main" id="{49A2623F-6651-1899-93EA-B6DFEE8B5A53}"/>
              </a:ext>
            </a:extLst>
          </p:cNvPr>
          <p:cNvSpPr>
            <a:spLocks noChangeShapeType="1"/>
          </p:cNvSpPr>
          <p:nvPr/>
        </p:nvSpPr>
        <p:spPr bwMode="auto">
          <a:xfrm flipV="1">
            <a:off x="2947988"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5" name="Line 10">
            <a:extLst>
              <a:ext uri="{FF2B5EF4-FFF2-40B4-BE49-F238E27FC236}">
                <a16:creationId xmlns:a16="http://schemas.microsoft.com/office/drawing/2014/main" id="{0E210572-ED5E-CF13-BDDE-72B05D5529E1}"/>
              </a:ext>
            </a:extLst>
          </p:cNvPr>
          <p:cNvSpPr>
            <a:spLocks noChangeShapeType="1"/>
          </p:cNvSpPr>
          <p:nvPr/>
        </p:nvSpPr>
        <p:spPr bwMode="auto">
          <a:xfrm flipV="1">
            <a:off x="3408363"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6" name="Line 11">
            <a:extLst>
              <a:ext uri="{FF2B5EF4-FFF2-40B4-BE49-F238E27FC236}">
                <a16:creationId xmlns:a16="http://schemas.microsoft.com/office/drawing/2014/main" id="{F6626B60-D371-C891-57F9-393C81CBE835}"/>
              </a:ext>
            </a:extLst>
          </p:cNvPr>
          <p:cNvSpPr>
            <a:spLocks noChangeShapeType="1"/>
          </p:cNvSpPr>
          <p:nvPr/>
        </p:nvSpPr>
        <p:spPr bwMode="auto">
          <a:xfrm flipV="1">
            <a:off x="3868738"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7" name="Line 12">
            <a:extLst>
              <a:ext uri="{FF2B5EF4-FFF2-40B4-BE49-F238E27FC236}">
                <a16:creationId xmlns:a16="http://schemas.microsoft.com/office/drawing/2014/main" id="{E4D8FFB4-FF2C-02C9-8907-D2E1AB86C312}"/>
              </a:ext>
            </a:extLst>
          </p:cNvPr>
          <p:cNvSpPr>
            <a:spLocks noChangeShapeType="1"/>
          </p:cNvSpPr>
          <p:nvPr/>
        </p:nvSpPr>
        <p:spPr bwMode="auto">
          <a:xfrm flipV="1">
            <a:off x="433070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8" name="Line 13">
            <a:extLst>
              <a:ext uri="{FF2B5EF4-FFF2-40B4-BE49-F238E27FC236}">
                <a16:creationId xmlns:a16="http://schemas.microsoft.com/office/drawing/2014/main" id="{586485A2-B7D0-4C57-4007-3CBEE0A56773}"/>
              </a:ext>
            </a:extLst>
          </p:cNvPr>
          <p:cNvSpPr>
            <a:spLocks noChangeShapeType="1"/>
          </p:cNvSpPr>
          <p:nvPr/>
        </p:nvSpPr>
        <p:spPr bwMode="auto">
          <a:xfrm flipV="1">
            <a:off x="479107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9" name="Line 14">
            <a:extLst>
              <a:ext uri="{FF2B5EF4-FFF2-40B4-BE49-F238E27FC236}">
                <a16:creationId xmlns:a16="http://schemas.microsoft.com/office/drawing/2014/main" id="{19D75A4C-3774-CA5E-CB2D-C214F94138DB}"/>
              </a:ext>
            </a:extLst>
          </p:cNvPr>
          <p:cNvSpPr>
            <a:spLocks noChangeShapeType="1"/>
          </p:cNvSpPr>
          <p:nvPr/>
        </p:nvSpPr>
        <p:spPr bwMode="auto">
          <a:xfrm flipV="1">
            <a:off x="52514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0" name="Line 15">
            <a:extLst>
              <a:ext uri="{FF2B5EF4-FFF2-40B4-BE49-F238E27FC236}">
                <a16:creationId xmlns:a16="http://schemas.microsoft.com/office/drawing/2014/main" id="{B721D499-51E4-07CE-9630-AD68A1EA157A}"/>
              </a:ext>
            </a:extLst>
          </p:cNvPr>
          <p:cNvSpPr>
            <a:spLocks noChangeShapeType="1"/>
          </p:cNvSpPr>
          <p:nvPr/>
        </p:nvSpPr>
        <p:spPr bwMode="auto">
          <a:xfrm flipV="1">
            <a:off x="5713413"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1" name="Line 16">
            <a:extLst>
              <a:ext uri="{FF2B5EF4-FFF2-40B4-BE49-F238E27FC236}">
                <a16:creationId xmlns:a16="http://schemas.microsoft.com/office/drawing/2014/main" id="{C2DC886B-5A80-C34B-56E3-7C8A290C976C}"/>
              </a:ext>
            </a:extLst>
          </p:cNvPr>
          <p:cNvSpPr>
            <a:spLocks noChangeShapeType="1"/>
          </p:cNvSpPr>
          <p:nvPr/>
        </p:nvSpPr>
        <p:spPr bwMode="auto">
          <a:xfrm flipV="1">
            <a:off x="663257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2" name="Line 17">
            <a:extLst>
              <a:ext uri="{FF2B5EF4-FFF2-40B4-BE49-F238E27FC236}">
                <a16:creationId xmlns:a16="http://schemas.microsoft.com/office/drawing/2014/main" id="{5B9AFF2F-E2B4-117A-0CB6-0633FE45C9B1}"/>
              </a:ext>
            </a:extLst>
          </p:cNvPr>
          <p:cNvSpPr>
            <a:spLocks noChangeShapeType="1"/>
          </p:cNvSpPr>
          <p:nvPr/>
        </p:nvSpPr>
        <p:spPr bwMode="auto">
          <a:xfrm flipV="1">
            <a:off x="755332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Freeform 18">
            <a:extLst>
              <a:ext uri="{FF2B5EF4-FFF2-40B4-BE49-F238E27FC236}">
                <a16:creationId xmlns:a16="http://schemas.microsoft.com/office/drawing/2014/main" id="{9389549F-6DF4-87D0-84CE-69ED7797E73B}"/>
              </a:ext>
            </a:extLst>
          </p:cNvPr>
          <p:cNvSpPr>
            <a:spLocks/>
          </p:cNvSpPr>
          <p:nvPr/>
        </p:nvSpPr>
        <p:spPr bwMode="auto">
          <a:xfrm>
            <a:off x="1223963" y="1331913"/>
            <a:ext cx="23812" cy="4406900"/>
          </a:xfrm>
          <a:custGeom>
            <a:avLst/>
            <a:gdLst>
              <a:gd name="T0" fmla="*/ 2147483646 w 17"/>
              <a:gd name="T1" fmla="*/ 2147483646 h 2776"/>
              <a:gd name="T2" fmla="*/ 2147483646 w 17"/>
              <a:gd name="T3" fmla="*/ 2147483646 h 2776"/>
              <a:gd name="T4" fmla="*/ 2147483646 w 17"/>
              <a:gd name="T5" fmla="*/ 0 h 2776"/>
              <a:gd name="T6" fmla="*/ 0 w 17"/>
              <a:gd name="T7" fmla="*/ 0 h 2776"/>
              <a:gd name="T8" fmla="*/ 0 w 17"/>
              <a:gd name="T9" fmla="*/ 2147483646 h 2776"/>
              <a:gd name="T10" fmla="*/ 2147483646 w 17"/>
              <a:gd name="T11" fmla="*/ 2147483646 h 2776"/>
              <a:gd name="T12" fmla="*/ 0 w 17"/>
              <a:gd name="T13" fmla="*/ 2147483646 h 2776"/>
              <a:gd name="T14" fmla="*/ 0 w 17"/>
              <a:gd name="T15" fmla="*/ 2147483646 h 2776"/>
              <a:gd name="T16" fmla="*/ 2147483646 w 17"/>
              <a:gd name="T17" fmla="*/ 2147483646 h 2776"/>
              <a:gd name="T18" fmla="*/ 2147483646 w 17"/>
              <a:gd name="T19" fmla="*/ 2147483646 h 2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86034" name="Freeform 19">
            <a:extLst>
              <a:ext uri="{FF2B5EF4-FFF2-40B4-BE49-F238E27FC236}">
                <a16:creationId xmlns:a16="http://schemas.microsoft.com/office/drawing/2014/main" id="{87B8CDF0-1E43-5D91-3644-3582F04FF286}"/>
              </a:ext>
            </a:extLst>
          </p:cNvPr>
          <p:cNvSpPr>
            <a:spLocks/>
          </p:cNvSpPr>
          <p:nvPr/>
        </p:nvSpPr>
        <p:spPr bwMode="auto">
          <a:xfrm>
            <a:off x="1236663" y="5718175"/>
            <a:ext cx="6642100" cy="26988"/>
          </a:xfrm>
          <a:custGeom>
            <a:avLst/>
            <a:gdLst>
              <a:gd name="T0" fmla="*/ 2147483646 w 4707"/>
              <a:gd name="T1" fmla="*/ 2147483646 h 17"/>
              <a:gd name="T2" fmla="*/ 2147483646 w 4707"/>
              <a:gd name="T3" fmla="*/ 0 h 17"/>
              <a:gd name="T4" fmla="*/ 0 w 4707"/>
              <a:gd name="T5" fmla="*/ 0 h 17"/>
              <a:gd name="T6" fmla="*/ 0 w 4707"/>
              <a:gd name="T7" fmla="*/ 2147483646 h 17"/>
              <a:gd name="T8" fmla="*/ 2147483646 w 4707"/>
              <a:gd name="T9" fmla="*/ 2147483646 h 17"/>
              <a:gd name="T10" fmla="*/ 2147483646 w 470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07" h="17">
                <a:moveTo>
                  <a:pt x="4706" y="8"/>
                </a:moveTo>
                <a:lnTo>
                  <a:pt x="4706" y="0"/>
                </a:lnTo>
                <a:lnTo>
                  <a:pt x="0" y="0"/>
                </a:lnTo>
                <a:lnTo>
                  <a:pt x="0" y="16"/>
                </a:lnTo>
                <a:lnTo>
                  <a:pt x="4706" y="16"/>
                </a:lnTo>
                <a:lnTo>
                  <a:pt x="4706" y="8"/>
                </a:lnTo>
              </a:path>
            </a:pathLst>
          </a:custGeom>
          <a:solidFill>
            <a:schemeClr val="tx1"/>
          </a:solidFill>
          <a:ln w="12700" cap="rnd" cmpd="sng">
            <a:solidFill>
              <a:schemeClr val="tx1"/>
            </a:solidFill>
            <a:prstDash val="solid"/>
            <a:round/>
            <a:headEnd type="none" w="med" len="med"/>
            <a:tailEnd type="none" w="med" len="med"/>
          </a:ln>
        </p:spPr>
        <p:txBody>
          <a:bodyPr/>
          <a:lstStyle/>
          <a:p>
            <a:endParaRPr lang="it-IT"/>
          </a:p>
        </p:txBody>
      </p:sp>
      <p:sp>
        <p:nvSpPr>
          <p:cNvPr id="86035" name="Freeform 20">
            <a:extLst>
              <a:ext uri="{FF2B5EF4-FFF2-40B4-BE49-F238E27FC236}">
                <a16:creationId xmlns:a16="http://schemas.microsoft.com/office/drawing/2014/main" id="{421DCECC-CBE3-8E8F-2525-FD537340E062}"/>
              </a:ext>
            </a:extLst>
          </p:cNvPr>
          <p:cNvSpPr>
            <a:spLocks/>
          </p:cNvSpPr>
          <p:nvPr/>
        </p:nvSpPr>
        <p:spPr bwMode="auto">
          <a:xfrm>
            <a:off x="6099175" y="5641975"/>
            <a:ext cx="79375" cy="214313"/>
          </a:xfrm>
          <a:custGeom>
            <a:avLst/>
            <a:gdLst>
              <a:gd name="T0" fmla="*/ 2147483646 w 57"/>
              <a:gd name="T1" fmla="*/ 2147483646 h 135"/>
              <a:gd name="T2" fmla="*/ 2147483646 w 57"/>
              <a:gd name="T3" fmla="*/ 2147483646 h 135"/>
              <a:gd name="T4" fmla="*/ 2147483646 w 57"/>
              <a:gd name="T5" fmla="*/ 2147483646 h 135"/>
              <a:gd name="T6" fmla="*/ 2147483646 w 57"/>
              <a:gd name="T7" fmla="*/ 0 h 135"/>
              <a:gd name="T8" fmla="*/ 0 w 57"/>
              <a:gd name="T9" fmla="*/ 2147483646 h 135"/>
              <a:gd name="T10" fmla="*/ 2147483646 w 57"/>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135">
                <a:moveTo>
                  <a:pt x="7" y="131"/>
                </a:moveTo>
                <a:lnTo>
                  <a:pt x="15" y="134"/>
                </a:lnTo>
                <a:lnTo>
                  <a:pt x="56" y="5"/>
                </a:lnTo>
                <a:lnTo>
                  <a:pt x="41" y="0"/>
                </a:lnTo>
                <a:lnTo>
                  <a:pt x="0" y="128"/>
                </a:lnTo>
                <a:lnTo>
                  <a:pt x="7"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6" name="Freeform 21">
            <a:extLst>
              <a:ext uri="{FF2B5EF4-FFF2-40B4-BE49-F238E27FC236}">
                <a16:creationId xmlns:a16="http://schemas.microsoft.com/office/drawing/2014/main" id="{1C251A15-C74B-92A4-8417-11D76A6BAA0D}"/>
              </a:ext>
            </a:extLst>
          </p:cNvPr>
          <p:cNvSpPr>
            <a:spLocks/>
          </p:cNvSpPr>
          <p:nvPr/>
        </p:nvSpPr>
        <p:spPr bwMode="auto">
          <a:xfrm>
            <a:off x="6162675" y="5641975"/>
            <a:ext cx="80963"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7" name="Freeform 22">
            <a:extLst>
              <a:ext uri="{FF2B5EF4-FFF2-40B4-BE49-F238E27FC236}">
                <a16:creationId xmlns:a16="http://schemas.microsoft.com/office/drawing/2014/main" id="{46D5E715-6D49-8E77-C330-B9AC069AB164}"/>
              </a:ext>
            </a:extLst>
          </p:cNvPr>
          <p:cNvSpPr>
            <a:spLocks/>
          </p:cNvSpPr>
          <p:nvPr/>
        </p:nvSpPr>
        <p:spPr bwMode="auto">
          <a:xfrm>
            <a:off x="7067550" y="5641975"/>
            <a:ext cx="82550"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8" name="Freeform 23">
            <a:extLst>
              <a:ext uri="{FF2B5EF4-FFF2-40B4-BE49-F238E27FC236}">
                <a16:creationId xmlns:a16="http://schemas.microsoft.com/office/drawing/2014/main" id="{B4BAE610-522C-17A7-3AB7-E14C3077D3A8}"/>
              </a:ext>
            </a:extLst>
          </p:cNvPr>
          <p:cNvSpPr>
            <a:spLocks/>
          </p:cNvSpPr>
          <p:nvPr/>
        </p:nvSpPr>
        <p:spPr bwMode="auto">
          <a:xfrm>
            <a:off x="7132638" y="5641975"/>
            <a:ext cx="82550"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9" name="Freeform 24">
            <a:extLst>
              <a:ext uri="{FF2B5EF4-FFF2-40B4-BE49-F238E27FC236}">
                <a16:creationId xmlns:a16="http://schemas.microsoft.com/office/drawing/2014/main" id="{AC933158-4586-9B1A-C703-26CC6EEE9190}"/>
              </a:ext>
            </a:extLst>
          </p:cNvPr>
          <p:cNvSpPr>
            <a:spLocks/>
          </p:cNvSpPr>
          <p:nvPr/>
        </p:nvSpPr>
        <p:spPr bwMode="auto">
          <a:xfrm>
            <a:off x="2728913" y="1608138"/>
            <a:ext cx="1125537" cy="284162"/>
          </a:xfrm>
          <a:custGeom>
            <a:avLst/>
            <a:gdLst>
              <a:gd name="T0" fmla="*/ 0 w 797"/>
              <a:gd name="T1" fmla="*/ 2147483646 h 179"/>
              <a:gd name="T2" fmla="*/ 2147483646 w 797"/>
              <a:gd name="T3" fmla="*/ 2147483646 h 179"/>
              <a:gd name="T4" fmla="*/ 2147483646 w 797"/>
              <a:gd name="T5" fmla="*/ 0 h 179"/>
              <a:gd name="T6" fmla="*/ 0 w 797"/>
              <a:gd name="T7" fmla="*/ 0 h 179"/>
              <a:gd name="T8" fmla="*/ 0 w 797"/>
              <a:gd name="T9" fmla="*/ 214748364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79">
                <a:moveTo>
                  <a:pt x="0" y="178"/>
                </a:moveTo>
                <a:lnTo>
                  <a:pt x="796" y="178"/>
                </a:lnTo>
                <a:lnTo>
                  <a:pt x="796" y="0"/>
                </a:lnTo>
                <a:lnTo>
                  <a:pt x="0" y="0"/>
                </a:lnTo>
                <a:lnTo>
                  <a:pt x="0" y="178"/>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0" name="Freeform 25">
            <a:extLst>
              <a:ext uri="{FF2B5EF4-FFF2-40B4-BE49-F238E27FC236}">
                <a16:creationId xmlns:a16="http://schemas.microsoft.com/office/drawing/2014/main" id="{E6A6CB3F-0253-2FAD-58EB-580B21E214B4}"/>
              </a:ext>
            </a:extLst>
          </p:cNvPr>
          <p:cNvSpPr>
            <a:spLocks/>
          </p:cNvSpPr>
          <p:nvPr/>
        </p:nvSpPr>
        <p:spPr bwMode="auto">
          <a:xfrm>
            <a:off x="2165350" y="2044700"/>
            <a:ext cx="1001713" cy="282575"/>
          </a:xfrm>
          <a:custGeom>
            <a:avLst/>
            <a:gdLst>
              <a:gd name="T0" fmla="*/ 0 w 709"/>
              <a:gd name="T1" fmla="*/ 2147483646 h 178"/>
              <a:gd name="T2" fmla="*/ 2147483646 w 709"/>
              <a:gd name="T3" fmla="*/ 2147483646 h 178"/>
              <a:gd name="T4" fmla="*/ 2147483646 w 709"/>
              <a:gd name="T5" fmla="*/ 0 h 178"/>
              <a:gd name="T6" fmla="*/ 0 w 709"/>
              <a:gd name="T7" fmla="*/ 0 h 178"/>
              <a:gd name="T8" fmla="*/ 0 w 709"/>
              <a:gd name="T9" fmla="*/ 2147483646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9" h="178">
                <a:moveTo>
                  <a:pt x="0" y="177"/>
                </a:moveTo>
                <a:lnTo>
                  <a:pt x="708" y="177"/>
                </a:lnTo>
                <a:lnTo>
                  <a:pt x="708"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1" name="Freeform 26">
            <a:extLst>
              <a:ext uri="{FF2B5EF4-FFF2-40B4-BE49-F238E27FC236}">
                <a16:creationId xmlns:a16="http://schemas.microsoft.com/office/drawing/2014/main" id="{2D544ACB-1E21-DB56-445F-E58E812240D5}"/>
              </a:ext>
            </a:extLst>
          </p:cNvPr>
          <p:cNvSpPr>
            <a:spLocks/>
          </p:cNvSpPr>
          <p:nvPr/>
        </p:nvSpPr>
        <p:spPr bwMode="auto">
          <a:xfrm>
            <a:off x="3214688" y="2044700"/>
            <a:ext cx="4360862" cy="282575"/>
          </a:xfrm>
          <a:custGeom>
            <a:avLst/>
            <a:gdLst>
              <a:gd name="T0" fmla="*/ 0 w 3090"/>
              <a:gd name="T1" fmla="*/ 2147483646 h 178"/>
              <a:gd name="T2" fmla="*/ 2147483646 w 3090"/>
              <a:gd name="T3" fmla="*/ 2147483646 h 178"/>
              <a:gd name="T4" fmla="*/ 2147483646 w 3090"/>
              <a:gd name="T5" fmla="*/ 0 h 178"/>
              <a:gd name="T6" fmla="*/ 0 w 3090"/>
              <a:gd name="T7" fmla="*/ 0 h 178"/>
              <a:gd name="T8" fmla="*/ 0 w 3090"/>
              <a:gd name="T9" fmla="*/ 2147483646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0" h="178">
                <a:moveTo>
                  <a:pt x="0" y="177"/>
                </a:moveTo>
                <a:lnTo>
                  <a:pt x="3089" y="177"/>
                </a:lnTo>
                <a:lnTo>
                  <a:pt x="3089"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2" name="Freeform 27">
            <a:extLst>
              <a:ext uri="{FF2B5EF4-FFF2-40B4-BE49-F238E27FC236}">
                <a16:creationId xmlns:a16="http://schemas.microsoft.com/office/drawing/2014/main" id="{C824C985-D682-7BF2-8033-84C1B3D59937}"/>
              </a:ext>
            </a:extLst>
          </p:cNvPr>
          <p:cNvSpPr>
            <a:spLocks/>
          </p:cNvSpPr>
          <p:nvPr/>
        </p:nvSpPr>
        <p:spPr bwMode="auto">
          <a:xfrm>
            <a:off x="5232400" y="5656263"/>
            <a:ext cx="26988" cy="52387"/>
          </a:xfrm>
          <a:custGeom>
            <a:avLst/>
            <a:gdLst>
              <a:gd name="T0" fmla="*/ 2147483646 w 19"/>
              <a:gd name="T1" fmla="*/ 0 h 33"/>
              <a:gd name="T2" fmla="*/ 2147483646 w 19"/>
              <a:gd name="T3" fmla="*/ 0 h 33"/>
              <a:gd name="T4" fmla="*/ 0 w 19"/>
              <a:gd name="T5" fmla="*/ 2147483646 h 33"/>
              <a:gd name="T6" fmla="*/ 2147483646 w 19"/>
              <a:gd name="T7" fmla="*/ 2147483646 h 33"/>
              <a:gd name="T8" fmla="*/ 2147483646 w 19"/>
              <a:gd name="T9" fmla="*/ 2147483646 h 33"/>
              <a:gd name="T10" fmla="*/ 2147483646 w 19"/>
              <a:gd name="T11" fmla="*/ 2147483646 h 33"/>
              <a:gd name="T12" fmla="*/ 2147483646 w 19"/>
              <a:gd name="T13" fmla="*/ 2147483646 h 33"/>
              <a:gd name="T14" fmla="*/ 2147483646 w 19"/>
              <a:gd name="T15" fmla="*/ 2147483646 h 33"/>
              <a:gd name="T16" fmla="*/ 2147483646 w 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3" name="Freeform 28">
            <a:extLst>
              <a:ext uri="{FF2B5EF4-FFF2-40B4-BE49-F238E27FC236}">
                <a16:creationId xmlns:a16="http://schemas.microsoft.com/office/drawing/2014/main" id="{E4D583D8-4517-25D2-7484-0830ABA88C5C}"/>
              </a:ext>
            </a:extLst>
          </p:cNvPr>
          <p:cNvSpPr>
            <a:spLocks/>
          </p:cNvSpPr>
          <p:nvPr/>
        </p:nvSpPr>
        <p:spPr bwMode="auto">
          <a:xfrm>
            <a:off x="1963738" y="5067300"/>
            <a:ext cx="207962" cy="674688"/>
          </a:xfrm>
          <a:custGeom>
            <a:avLst/>
            <a:gdLst>
              <a:gd name="T0" fmla="*/ 2147483646 w 147"/>
              <a:gd name="T1" fmla="*/ 0 h 425"/>
              <a:gd name="T2" fmla="*/ 2147483646 w 147"/>
              <a:gd name="T3" fmla="*/ 2147483646 h 425"/>
              <a:gd name="T4" fmla="*/ 0 w 147"/>
              <a:gd name="T5" fmla="*/ 2147483646 h 425"/>
              <a:gd name="T6" fmla="*/ 2147483646 w 147"/>
              <a:gd name="T7" fmla="*/ 2147483646 h 425"/>
              <a:gd name="T8" fmla="*/ 2147483646 w 147"/>
              <a:gd name="T9" fmla="*/ 2147483646 h 425"/>
              <a:gd name="T10" fmla="*/ 2147483646 w 147"/>
              <a:gd name="T11" fmla="*/ 2147483646 h 425"/>
              <a:gd name="T12" fmla="*/ 2147483646 w 147"/>
              <a:gd name="T13" fmla="*/ 0 h 425"/>
              <a:gd name="T14" fmla="*/ 2147483646 w 147"/>
              <a:gd name="T15" fmla="*/ 2147483646 h 425"/>
              <a:gd name="T16" fmla="*/ 2147483646 w 147"/>
              <a:gd name="T17" fmla="*/ 0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4" name="Freeform 29">
            <a:extLst>
              <a:ext uri="{FF2B5EF4-FFF2-40B4-BE49-F238E27FC236}">
                <a16:creationId xmlns:a16="http://schemas.microsoft.com/office/drawing/2014/main" id="{C5F3BB02-2C59-20AD-A09C-021CDC8BE9E0}"/>
              </a:ext>
            </a:extLst>
          </p:cNvPr>
          <p:cNvSpPr>
            <a:spLocks/>
          </p:cNvSpPr>
          <p:nvPr/>
        </p:nvSpPr>
        <p:spPr bwMode="auto">
          <a:xfrm>
            <a:off x="2154238" y="4803775"/>
            <a:ext cx="98425" cy="266700"/>
          </a:xfrm>
          <a:custGeom>
            <a:avLst/>
            <a:gdLst>
              <a:gd name="T0" fmla="*/ 2147483646 w 69"/>
              <a:gd name="T1" fmla="*/ 0 h 168"/>
              <a:gd name="T2" fmla="*/ 0 w 69"/>
              <a:gd name="T3" fmla="*/ 2147483646 h 168"/>
              <a:gd name="T4" fmla="*/ 2147483646 w 69"/>
              <a:gd name="T5" fmla="*/ 2147483646 h 168"/>
              <a:gd name="T6" fmla="*/ 2147483646 w 69"/>
              <a:gd name="T7" fmla="*/ 2147483646 h 168"/>
              <a:gd name="T8" fmla="*/ 2147483646 w 69"/>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68">
                <a:moveTo>
                  <a:pt x="52" y="0"/>
                </a:moveTo>
                <a:lnTo>
                  <a:pt x="0" y="160"/>
                </a:lnTo>
                <a:lnTo>
                  <a:pt x="16" y="167"/>
                </a:lnTo>
                <a:lnTo>
                  <a:pt x="68" y="6"/>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5" name="Freeform 30">
            <a:extLst>
              <a:ext uri="{FF2B5EF4-FFF2-40B4-BE49-F238E27FC236}">
                <a16:creationId xmlns:a16="http://schemas.microsoft.com/office/drawing/2014/main" id="{71BDBA8A-34B3-B4B4-92DF-17D87AB47D8E}"/>
              </a:ext>
            </a:extLst>
          </p:cNvPr>
          <p:cNvSpPr>
            <a:spLocks/>
          </p:cNvSpPr>
          <p:nvPr/>
        </p:nvSpPr>
        <p:spPr bwMode="auto">
          <a:xfrm>
            <a:off x="2235200" y="4567238"/>
            <a:ext cx="98425" cy="238125"/>
          </a:xfrm>
          <a:custGeom>
            <a:avLst/>
            <a:gdLst>
              <a:gd name="T0" fmla="*/ 2147483646 w 70"/>
              <a:gd name="T1" fmla="*/ 0 h 150"/>
              <a:gd name="T2" fmla="*/ 0 w 70"/>
              <a:gd name="T3" fmla="*/ 2147483646 h 150"/>
              <a:gd name="T4" fmla="*/ 2147483646 w 70"/>
              <a:gd name="T5" fmla="*/ 2147483646 h 150"/>
              <a:gd name="T6" fmla="*/ 2147483646 w 70"/>
              <a:gd name="T7" fmla="*/ 2147483646 h 150"/>
              <a:gd name="T8" fmla="*/ 2147483646 w 7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50">
                <a:moveTo>
                  <a:pt x="52" y="0"/>
                </a:moveTo>
                <a:lnTo>
                  <a:pt x="0" y="143"/>
                </a:lnTo>
                <a:lnTo>
                  <a:pt x="16" y="149"/>
                </a:lnTo>
                <a:lnTo>
                  <a:pt x="69" y="7"/>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6" name="Freeform 31">
            <a:extLst>
              <a:ext uri="{FF2B5EF4-FFF2-40B4-BE49-F238E27FC236}">
                <a16:creationId xmlns:a16="http://schemas.microsoft.com/office/drawing/2014/main" id="{14249DBE-6AC4-2E3B-A04E-520B2EA80893}"/>
              </a:ext>
            </a:extLst>
          </p:cNvPr>
          <p:cNvSpPr>
            <a:spLocks/>
          </p:cNvSpPr>
          <p:nvPr/>
        </p:nvSpPr>
        <p:spPr bwMode="auto">
          <a:xfrm>
            <a:off x="2316163" y="4325938"/>
            <a:ext cx="106362" cy="244475"/>
          </a:xfrm>
          <a:custGeom>
            <a:avLst/>
            <a:gdLst>
              <a:gd name="T0" fmla="*/ 2147483646 w 76"/>
              <a:gd name="T1" fmla="*/ 0 h 154"/>
              <a:gd name="T2" fmla="*/ 2147483646 w 76"/>
              <a:gd name="T3" fmla="*/ 2147483646 h 154"/>
              <a:gd name="T4" fmla="*/ 0 w 76"/>
              <a:gd name="T5" fmla="*/ 2147483646 h 154"/>
              <a:gd name="T6" fmla="*/ 2147483646 w 76"/>
              <a:gd name="T7" fmla="*/ 2147483646 h 154"/>
              <a:gd name="T8" fmla="*/ 2147483646 w 76"/>
              <a:gd name="T9" fmla="*/ 2147483646 h 154"/>
              <a:gd name="T10" fmla="*/ 2147483646 w 76"/>
              <a:gd name="T11" fmla="*/ 2147483646 h 154"/>
              <a:gd name="T12" fmla="*/ 2147483646 w 76"/>
              <a:gd name="T13" fmla="*/ 0 h 154"/>
              <a:gd name="T14" fmla="*/ 2147483646 w 76"/>
              <a:gd name="T15" fmla="*/ 2147483646 h 154"/>
              <a:gd name="T16" fmla="*/ 2147483646 w 76"/>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7" name="Freeform 32">
            <a:extLst>
              <a:ext uri="{FF2B5EF4-FFF2-40B4-BE49-F238E27FC236}">
                <a16:creationId xmlns:a16="http://schemas.microsoft.com/office/drawing/2014/main" id="{A587459F-3041-3C8F-4EE3-32D650D714FE}"/>
              </a:ext>
            </a:extLst>
          </p:cNvPr>
          <p:cNvSpPr>
            <a:spLocks/>
          </p:cNvSpPr>
          <p:nvPr/>
        </p:nvSpPr>
        <p:spPr bwMode="auto">
          <a:xfrm>
            <a:off x="2406650" y="4111625"/>
            <a:ext cx="101600" cy="219075"/>
          </a:xfrm>
          <a:custGeom>
            <a:avLst/>
            <a:gdLst>
              <a:gd name="T0" fmla="*/ 2147483646 w 72"/>
              <a:gd name="T1" fmla="*/ 0 h 138"/>
              <a:gd name="T2" fmla="*/ 0 w 72"/>
              <a:gd name="T3" fmla="*/ 2147483646 h 138"/>
              <a:gd name="T4" fmla="*/ 2147483646 w 72"/>
              <a:gd name="T5" fmla="*/ 2147483646 h 138"/>
              <a:gd name="T6" fmla="*/ 2147483646 w 72"/>
              <a:gd name="T7" fmla="*/ 2147483646 h 138"/>
              <a:gd name="T8" fmla="*/ 2147483646 w 72"/>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38">
                <a:moveTo>
                  <a:pt x="55" y="0"/>
                </a:moveTo>
                <a:lnTo>
                  <a:pt x="0" y="129"/>
                </a:lnTo>
                <a:lnTo>
                  <a:pt x="16" y="137"/>
                </a:lnTo>
                <a:lnTo>
                  <a:pt x="71" y="8"/>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8" name="Freeform 33">
            <a:extLst>
              <a:ext uri="{FF2B5EF4-FFF2-40B4-BE49-F238E27FC236}">
                <a16:creationId xmlns:a16="http://schemas.microsoft.com/office/drawing/2014/main" id="{5F40AC5A-CAAE-E322-0BDF-F67AB9CEB99E}"/>
              </a:ext>
            </a:extLst>
          </p:cNvPr>
          <p:cNvSpPr>
            <a:spLocks/>
          </p:cNvSpPr>
          <p:nvPr/>
        </p:nvSpPr>
        <p:spPr bwMode="auto">
          <a:xfrm>
            <a:off x="2490788" y="3924300"/>
            <a:ext cx="96837" cy="192088"/>
          </a:xfrm>
          <a:custGeom>
            <a:avLst/>
            <a:gdLst>
              <a:gd name="T0" fmla="*/ 2147483646 w 69"/>
              <a:gd name="T1" fmla="*/ 0 h 121"/>
              <a:gd name="T2" fmla="*/ 2147483646 w 69"/>
              <a:gd name="T3" fmla="*/ 2147483646 h 121"/>
              <a:gd name="T4" fmla="*/ 0 w 69"/>
              <a:gd name="T5" fmla="*/ 2147483646 h 121"/>
              <a:gd name="T6" fmla="*/ 2147483646 w 69"/>
              <a:gd name="T7" fmla="*/ 2147483646 h 121"/>
              <a:gd name="T8" fmla="*/ 2147483646 w 69"/>
              <a:gd name="T9" fmla="*/ 2147483646 h 121"/>
              <a:gd name="T10" fmla="*/ 2147483646 w 69"/>
              <a:gd name="T11" fmla="*/ 2147483646 h 121"/>
              <a:gd name="T12" fmla="*/ 2147483646 w 69"/>
              <a:gd name="T13" fmla="*/ 0 h 121"/>
              <a:gd name="T14" fmla="*/ 2147483646 w 69"/>
              <a:gd name="T15" fmla="*/ 2147483646 h 121"/>
              <a:gd name="T16" fmla="*/ 2147483646 w 69"/>
              <a:gd name="T17" fmla="*/ 2147483646 h 121"/>
              <a:gd name="T18" fmla="*/ 2147483646 w 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9" name="Freeform 34">
            <a:extLst>
              <a:ext uri="{FF2B5EF4-FFF2-40B4-BE49-F238E27FC236}">
                <a16:creationId xmlns:a16="http://schemas.microsoft.com/office/drawing/2014/main" id="{6293199B-BC32-2C6F-65F8-ED6EDE63F5E3}"/>
              </a:ext>
            </a:extLst>
          </p:cNvPr>
          <p:cNvSpPr>
            <a:spLocks/>
          </p:cNvSpPr>
          <p:nvPr/>
        </p:nvSpPr>
        <p:spPr bwMode="auto">
          <a:xfrm>
            <a:off x="2571750" y="3743325"/>
            <a:ext cx="101600" cy="188913"/>
          </a:xfrm>
          <a:custGeom>
            <a:avLst/>
            <a:gdLst>
              <a:gd name="T0" fmla="*/ 2147483646 w 71"/>
              <a:gd name="T1" fmla="*/ 0 h 119"/>
              <a:gd name="T2" fmla="*/ 0 w 71"/>
              <a:gd name="T3" fmla="*/ 2147483646 h 119"/>
              <a:gd name="T4" fmla="*/ 2147483646 w 71"/>
              <a:gd name="T5" fmla="*/ 2147483646 h 119"/>
              <a:gd name="T6" fmla="*/ 2147483646 w 71"/>
              <a:gd name="T7" fmla="*/ 2147483646 h 119"/>
              <a:gd name="T8" fmla="*/ 2147483646 w 71"/>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19">
                <a:moveTo>
                  <a:pt x="55" y="0"/>
                </a:moveTo>
                <a:lnTo>
                  <a:pt x="0" y="108"/>
                </a:lnTo>
                <a:lnTo>
                  <a:pt x="14" y="118"/>
                </a:lnTo>
                <a:lnTo>
                  <a:pt x="70" y="9"/>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0" name="Freeform 35">
            <a:extLst>
              <a:ext uri="{FF2B5EF4-FFF2-40B4-BE49-F238E27FC236}">
                <a16:creationId xmlns:a16="http://schemas.microsoft.com/office/drawing/2014/main" id="{49061B6D-DE36-031B-A4C5-2720D2971012}"/>
              </a:ext>
            </a:extLst>
          </p:cNvPr>
          <p:cNvSpPr>
            <a:spLocks/>
          </p:cNvSpPr>
          <p:nvPr/>
        </p:nvSpPr>
        <p:spPr bwMode="auto">
          <a:xfrm>
            <a:off x="2657475" y="3603625"/>
            <a:ext cx="92075" cy="146050"/>
          </a:xfrm>
          <a:custGeom>
            <a:avLst/>
            <a:gdLst>
              <a:gd name="T0" fmla="*/ 2147483646 w 65"/>
              <a:gd name="T1" fmla="*/ 0 h 92"/>
              <a:gd name="T2" fmla="*/ 2147483646 w 65"/>
              <a:gd name="T3" fmla="*/ 2147483646 h 92"/>
              <a:gd name="T4" fmla="*/ 0 w 65"/>
              <a:gd name="T5" fmla="*/ 2147483646 h 92"/>
              <a:gd name="T6" fmla="*/ 2147483646 w 65"/>
              <a:gd name="T7" fmla="*/ 2147483646 h 92"/>
              <a:gd name="T8" fmla="*/ 2147483646 w 65"/>
              <a:gd name="T9" fmla="*/ 2147483646 h 92"/>
              <a:gd name="T10" fmla="*/ 2147483646 w 65"/>
              <a:gd name="T11" fmla="*/ 2147483646 h 92"/>
              <a:gd name="T12" fmla="*/ 2147483646 w 65"/>
              <a:gd name="T13" fmla="*/ 0 h 92"/>
              <a:gd name="T14" fmla="*/ 2147483646 w 65"/>
              <a:gd name="T15" fmla="*/ 2147483646 h 92"/>
              <a:gd name="T16" fmla="*/ 2147483646 w 65"/>
              <a:gd name="T17" fmla="*/ 2147483646 h 92"/>
              <a:gd name="T18" fmla="*/ 2147483646 w 6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1" name="Freeform 36">
            <a:extLst>
              <a:ext uri="{FF2B5EF4-FFF2-40B4-BE49-F238E27FC236}">
                <a16:creationId xmlns:a16="http://schemas.microsoft.com/office/drawing/2014/main" id="{AB492181-3BB9-6D11-6F81-C8FBB7757A84}"/>
              </a:ext>
            </a:extLst>
          </p:cNvPr>
          <p:cNvSpPr>
            <a:spLocks/>
          </p:cNvSpPr>
          <p:nvPr/>
        </p:nvSpPr>
        <p:spPr bwMode="auto">
          <a:xfrm>
            <a:off x="2735263" y="3484563"/>
            <a:ext cx="93662" cy="130175"/>
          </a:xfrm>
          <a:custGeom>
            <a:avLst/>
            <a:gdLst>
              <a:gd name="T0" fmla="*/ 2147483646 w 67"/>
              <a:gd name="T1" fmla="*/ 0 h 82"/>
              <a:gd name="T2" fmla="*/ 2147483646 w 67"/>
              <a:gd name="T3" fmla="*/ 2147483646 h 82"/>
              <a:gd name="T4" fmla="*/ 0 w 67"/>
              <a:gd name="T5" fmla="*/ 2147483646 h 82"/>
              <a:gd name="T6" fmla="*/ 2147483646 w 67"/>
              <a:gd name="T7" fmla="*/ 2147483646 h 82"/>
              <a:gd name="T8" fmla="*/ 2147483646 w 67"/>
              <a:gd name="T9" fmla="*/ 2147483646 h 82"/>
              <a:gd name="T10" fmla="*/ 2147483646 w 67"/>
              <a:gd name="T11" fmla="*/ 2147483646 h 82"/>
              <a:gd name="T12" fmla="*/ 2147483646 w 67"/>
              <a:gd name="T13" fmla="*/ 0 h 82"/>
              <a:gd name="T14" fmla="*/ 2147483646 w 67"/>
              <a:gd name="T15" fmla="*/ 2147483646 h 82"/>
              <a:gd name="T16" fmla="*/ 2147483646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2" name="Freeform 37">
            <a:extLst>
              <a:ext uri="{FF2B5EF4-FFF2-40B4-BE49-F238E27FC236}">
                <a16:creationId xmlns:a16="http://schemas.microsoft.com/office/drawing/2014/main" id="{C3F256C1-A4AE-8347-2105-43DE4903B075}"/>
              </a:ext>
            </a:extLst>
          </p:cNvPr>
          <p:cNvSpPr>
            <a:spLocks/>
          </p:cNvSpPr>
          <p:nvPr/>
        </p:nvSpPr>
        <p:spPr bwMode="auto">
          <a:xfrm>
            <a:off x="2816225" y="3425825"/>
            <a:ext cx="73025" cy="73025"/>
          </a:xfrm>
          <a:custGeom>
            <a:avLst/>
            <a:gdLst>
              <a:gd name="T0" fmla="*/ 2147483646 w 51"/>
              <a:gd name="T1" fmla="*/ 0 h 46"/>
              <a:gd name="T2" fmla="*/ 2147483646 w 51"/>
              <a:gd name="T3" fmla="*/ 2147483646 h 46"/>
              <a:gd name="T4" fmla="*/ 0 w 51"/>
              <a:gd name="T5" fmla="*/ 2147483646 h 46"/>
              <a:gd name="T6" fmla="*/ 2147483646 w 51"/>
              <a:gd name="T7" fmla="*/ 2147483646 h 46"/>
              <a:gd name="T8" fmla="*/ 2147483646 w 51"/>
              <a:gd name="T9" fmla="*/ 2147483646 h 46"/>
              <a:gd name="T10" fmla="*/ 2147483646 w 51"/>
              <a:gd name="T11" fmla="*/ 2147483646 h 46"/>
              <a:gd name="T12" fmla="*/ 2147483646 w 51"/>
              <a:gd name="T13" fmla="*/ 0 h 46"/>
              <a:gd name="T14" fmla="*/ 2147483646 w 51"/>
              <a:gd name="T15" fmla="*/ 2147483646 h 46"/>
              <a:gd name="T16" fmla="*/ 2147483646 w 51"/>
              <a:gd name="T17" fmla="*/ 2147483646 h 46"/>
              <a:gd name="T18" fmla="*/ 2147483646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3" name="Freeform 38">
            <a:extLst>
              <a:ext uri="{FF2B5EF4-FFF2-40B4-BE49-F238E27FC236}">
                <a16:creationId xmlns:a16="http://schemas.microsoft.com/office/drawing/2014/main" id="{1F94EF24-2D0E-31AC-B962-B3748B4302AF}"/>
              </a:ext>
            </a:extLst>
          </p:cNvPr>
          <p:cNvSpPr>
            <a:spLocks/>
          </p:cNvSpPr>
          <p:nvPr/>
        </p:nvSpPr>
        <p:spPr bwMode="auto">
          <a:xfrm>
            <a:off x="2884488" y="3413125"/>
            <a:ext cx="55562" cy="34925"/>
          </a:xfrm>
          <a:custGeom>
            <a:avLst/>
            <a:gdLst>
              <a:gd name="T0" fmla="*/ 2147483646 w 39"/>
              <a:gd name="T1" fmla="*/ 0 h 22"/>
              <a:gd name="T2" fmla="*/ 2147483646 w 39"/>
              <a:gd name="T3" fmla="*/ 0 h 22"/>
              <a:gd name="T4" fmla="*/ 0 w 39"/>
              <a:gd name="T5" fmla="*/ 2147483646 h 22"/>
              <a:gd name="T6" fmla="*/ 2147483646 w 39"/>
              <a:gd name="T7" fmla="*/ 2147483646 h 22"/>
              <a:gd name="T8" fmla="*/ 2147483646 w 39"/>
              <a:gd name="T9" fmla="*/ 2147483646 h 22"/>
              <a:gd name="T10" fmla="*/ 2147483646 w 39"/>
              <a:gd name="T11" fmla="*/ 2147483646 h 22"/>
              <a:gd name="T12" fmla="*/ 2147483646 w 39"/>
              <a:gd name="T13" fmla="*/ 0 h 22"/>
              <a:gd name="T14" fmla="*/ 2147483646 w 39"/>
              <a:gd name="T15" fmla="*/ 0 h 22"/>
              <a:gd name="T16" fmla="*/ 2147483646 w 39"/>
              <a:gd name="T17" fmla="*/ 0 h 22"/>
              <a:gd name="T18" fmla="*/ 2147483646 w 3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4" name="Freeform 39">
            <a:extLst>
              <a:ext uri="{FF2B5EF4-FFF2-40B4-BE49-F238E27FC236}">
                <a16:creationId xmlns:a16="http://schemas.microsoft.com/office/drawing/2014/main" id="{5BC9E7DC-5AA2-8695-F2F6-C98EA10DCE75}"/>
              </a:ext>
            </a:extLst>
          </p:cNvPr>
          <p:cNvSpPr>
            <a:spLocks/>
          </p:cNvSpPr>
          <p:nvPr/>
        </p:nvSpPr>
        <p:spPr bwMode="auto">
          <a:xfrm>
            <a:off x="2941638" y="3413125"/>
            <a:ext cx="52387" cy="30163"/>
          </a:xfrm>
          <a:custGeom>
            <a:avLst/>
            <a:gdLst>
              <a:gd name="T0" fmla="*/ 2147483646 w 37"/>
              <a:gd name="T1" fmla="*/ 2147483646 h 19"/>
              <a:gd name="T2" fmla="*/ 2147483646 w 37"/>
              <a:gd name="T3" fmla="*/ 2147483646 h 19"/>
              <a:gd name="T4" fmla="*/ 2147483646 w 37"/>
              <a:gd name="T5" fmla="*/ 0 h 19"/>
              <a:gd name="T6" fmla="*/ 0 w 37"/>
              <a:gd name="T7" fmla="*/ 2147483646 h 19"/>
              <a:gd name="T8" fmla="*/ 2147483646 w 37"/>
              <a:gd name="T9" fmla="*/ 2147483646 h 19"/>
              <a:gd name="T10" fmla="*/ 2147483646 w 37"/>
              <a:gd name="T11" fmla="*/ 2147483646 h 19"/>
              <a:gd name="T12" fmla="*/ 2147483646 w 37"/>
              <a:gd name="T13" fmla="*/ 2147483646 h 19"/>
              <a:gd name="T14" fmla="*/ 2147483646 w 37"/>
              <a:gd name="T15" fmla="*/ 2147483646 h 19"/>
              <a:gd name="T16" fmla="*/ 2147483646 w 37"/>
              <a:gd name="T17" fmla="*/ 2147483646 h 19"/>
              <a:gd name="T18" fmla="*/ 2147483646 w 37"/>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5" name="Freeform 40">
            <a:extLst>
              <a:ext uri="{FF2B5EF4-FFF2-40B4-BE49-F238E27FC236}">
                <a16:creationId xmlns:a16="http://schemas.microsoft.com/office/drawing/2014/main" id="{D2546D12-F808-0B4E-DAED-A39C5A09AC5D}"/>
              </a:ext>
            </a:extLst>
          </p:cNvPr>
          <p:cNvSpPr>
            <a:spLocks/>
          </p:cNvSpPr>
          <p:nvPr/>
        </p:nvSpPr>
        <p:spPr bwMode="auto">
          <a:xfrm>
            <a:off x="2990850" y="3422650"/>
            <a:ext cx="77788" cy="55563"/>
          </a:xfrm>
          <a:custGeom>
            <a:avLst/>
            <a:gdLst>
              <a:gd name="T0" fmla="*/ 2147483646 w 56"/>
              <a:gd name="T1" fmla="*/ 2147483646 h 35"/>
              <a:gd name="T2" fmla="*/ 2147483646 w 56"/>
              <a:gd name="T3" fmla="*/ 2147483646 h 35"/>
              <a:gd name="T4" fmla="*/ 2147483646 w 56"/>
              <a:gd name="T5" fmla="*/ 0 h 35"/>
              <a:gd name="T6" fmla="*/ 0 w 56"/>
              <a:gd name="T7" fmla="*/ 2147483646 h 35"/>
              <a:gd name="T8" fmla="*/ 2147483646 w 56"/>
              <a:gd name="T9" fmla="*/ 2147483646 h 35"/>
              <a:gd name="T10" fmla="*/ 2147483646 w 56"/>
              <a:gd name="T11" fmla="*/ 2147483646 h 35"/>
              <a:gd name="T12" fmla="*/ 2147483646 w 56"/>
              <a:gd name="T13" fmla="*/ 2147483646 h 35"/>
              <a:gd name="T14" fmla="*/ 2147483646 w 56"/>
              <a:gd name="T15" fmla="*/ 2147483646 h 35"/>
              <a:gd name="T16" fmla="*/ 2147483646 w 56"/>
              <a:gd name="T17" fmla="*/ 2147483646 h 35"/>
              <a:gd name="T18" fmla="*/ 2147483646 w 56"/>
              <a:gd name="T19" fmla="*/ 214748364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6" name="Freeform 41">
            <a:extLst>
              <a:ext uri="{FF2B5EF4-FFF2-40B4-BE49-F238E27FC236}">
                <a16:creationId xmlns:a16="http://schemas.microsoft.com/office/drawing/2014/main" id="{DF2E4FE3-0CCB-1C87-47D8-FEDF55969BF3}"/>
              </a:ext>
            </a:extLst>
          </p:cNvPr>
          <p:cNvSpPr>
            <a:spLocks/>
          </p:cNvSpPr>
          <p:nvPr/>
        </p:nvSpPr>
        <p:spPr bwMode="auto">
          <a:xfrm>
            <a:off x="3060700" y="3459163"/>
            <a:ext cx="128588" cy="107950"/>
          </a:xfrm>
          <a:custGeom>
            <a:avLst/>
            <a:gdLst>
              <a:gd name="T0" fmla="*/ 2147483646 w 91"/>
              <a:gd name="T1" fmla="*/ 2147483646 h 68"/>
              <a:gd name="T2" fmla="*/ 2147483646 w 91"/>
              <a:gd name="T3" fmla="*/ 2147483646 h 68"/>
              <a:gd name="T4" fmla="*/ 2147483646 w 91"/>
              <a:gd name="T5" fmla="*/ 0 h 68"/>
              <a:gd name="T6" fmla="*/ 0 w 91"/>
              <a:gd name="T7" fmla="*/ 2147483646 h 68"/>
              <a:gd name="T8" fmla="*/ 2147483646 w 91"/>
              <a:gd name="T9" fmla="*/ 2147483646 h 68"/>
              <a:gd name="T10" fmla="*/ 2147483646 w 91"/>
              <a:gd name="T11" fmla="*/ 2147483646 h 68"/>
              <a:gd name="T12" fmla="*/ 2147483646 w 91"/>
              <a:gd name="T13" fmla="*/ 2147483646 h 68"/>
              <a:gd name="T14" fmla="*/ 2147483646 w 91"/>
              <a:gd name="T15" fmla="*/ 2147483646 h 68"/>
              <a:gd name="T16" fmla="*/ 2147483646 w 91"/>
              <a:gd name="T17" fmla="*/ 2147483646 h 68"/>
              <a:gd name="T18" fmla="*/ 2147483646 w 91"/>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7" name="Freeform 42">
            <a:extLst>
              <a:ext uri="{FF2B5EF4-FFF2-40B4-BE49-F238E27FC236}">
                <a16:creationId xmlns:a16="http://schemas.microsoft.com/office/drawing/2014/main" id="{0289728B-39BC-736F-4016-1A104E6A0D2E}"/>
              </a:ext>
            </a:extLst>
          </p:cNvPr>
          <p:cNvSpPr>
            <a:spLocks/>
          </p:cNvSpPr>
          <p:nvPr/>
        </p:nvSpPr>
        <p:spPr bwMode="auto">
          <a:xfrm>
            <a:off x="3176588" y="3552825"/>
            <a:ext cx="76200" cy="80963"/>
          </a:xfrm>
          <a:custGeom>
            <a:avLst/>
            <a:gdLst>
              <a:gd name="T0" fmla="*/ 2147483646 w 54"/>
              <a:gd name="T1" fmla="*/ 2147483646 h 51"/>
              <a:gd name="T2" fmla="*/ 2147483646 w 54"/>
              <a:gd name="T3" fmla="*/ 0 h 51"/>
              <a:gd name="T4" fmla="*/ 0 w 54"/>
              <a:gd name="T5" fmla="*/ 2147483646 h 51"/>
              <a:gd name="T6" fmla="*/ 2147483646 w 54"/>
              <a:gd name="T7" fmla="*/ 2147483646 h 51"/>
              <a:gd name="T8" fmla="*/ 2147483646 w 54"/>
              <a:gd name="T9" fmla="*/ 2147483646 h 51"/>
              <a:gd name="T10" fmla="*/ 2147483646 w 54"/>
              <a:gd name="T11" fmla="*/ 214748364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53" y="38"/>
                </a:moveTo>
                <a:lnTo>
                  <a:pt x="13" y="0"/>
                </a:lnTo>
                <a:lnTo>
                  <a:pt x="0" y="12"/>
                </a:lnTo>
                <a:lnTo>
                  <a:pt x="41" y="50"/>
                </a:lnTo>
                <a:lnTo>
                  <a:pt x="41" y="49"/>
                </a:lnTo>
                <a:lnTo>
                  <a:pt x="53" y="3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8" name="Freeform 43">
            <a:extLst>
              <a:ext uri="{FF2B5EF4-FFF2-40B4-BE49-F238E27FC236}">
                <a16:creationId xmlns:a16="http://schemas.microsoft.com/office/drawing/2014/main" id="{79BC9489-85B6-7D3C-541F-6444EBCA997F}"/>
              </a:ext>
            </a:extLst>
          </p:cNvPr>
          <p:cNvSpPr>
            <a:spLocks/>
          </p:cNvSpPr>
          <p:nvPr/>
        </p:nvSpPr>
        <p:spPr bwMode="auto">
          <a:xfrm>
            <a:off x="3241675" y="3621088"/>
            <a:ext cx="79375" cy="98425"/>
          </a:xfrm>
          <a:custGeom>
            <a:avLst/>
            <a:gdLst>
              <a:gd name="T0" fmla="*/ 2147483646 w 57"/>
              <a:gd name="T1" fmla="*/ 2147483646 h 62"/>
              <a:gd name="T2" fmla="*/ 2147483646 w 57"/>
              <a:gd name="T3" fmla="*/ 0 h 62"/>
              <a:gd name="T4" fmla="*/ 0 w 57"/>
              <a:gd name="T5" fmla="*/ 2147483646 h 62"/>
              <a:gd name="T6" fmla="*/ 2147483646 w 57"/>
              <a:gd name="T7" fmla="*/ 2147483646 h 62"/>
              <a:gd name="T8" fmla="*/ 2147483646 w 57"/>
              <a:gd name="T9" fmla="*/ 2147483646 h 62"/>
              <a:gd name="T10" fmla="*/ 2147483646 w 57"/>
              <a:gd name="T11" fmla="*/ 2147483646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62">
                <a:moveTo>
                  <a:pt x="56" y="50"/>
                </a:moveTo>
                <a:lnTo>
                  <a:pt x="12" y="0"/>
                </a:lnTo>
                <a:lnTo>
                  <a:pt x="0" y="11"/>
                </a:lnTo>
                <a:lnTo>
                  <a:pt x="44" y="61"/>
                </a:lnTo>
                <a:lnTo>
                  <a:pt x="43" y="61"/>
                </a:lnTo>
                <a:lnTo>
                  <a:pt x="56" y="5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9" name="Freeform 44">
            <a:extLst>
              <a:ext uri="{FF2B5EF4-FFF2-40B4-BE49-F238E27FC236}">
                <a16:creationId xmlns:a16="http://schemas.microsoft.com/office/drawing/2014/main" id="{742D812E-DF15-4532-E144-D301A4422E1E}"/>
              </a:ext>
            </a:extLst>
          </p:cNvPr>
          <p:cNvSpPr>
            <a:spLocks/>
          </p:cNvSpPr>
          <p:nvPr/>
        </p:nvSpPr>
        <p:spPr bwMode="auto">
          <a:xfrm>
            <a:off x="3308350" y="3708400"/>
            <a:ext cx="79375" cy="101600"/>
          </a:xfrm>
          <a:custGeom>
            <a:avLst/>
            <a:gdLst>
              <a:gd name="T0" fmla="*/ 2147483646 w 56"/>
              <a:gd name="T1" fmla="*/ 2147483646 h 64"/>
              <a:gd name="T2" fmla="*/ 2147483646 w 56"/>
              <a:gd name="T3" fmla="*/ 2147483646 h 64"/>
              <a:gd name="T4" fmla="*/ 2147483646 w 56"/>
              <a:gd name="T5" fmla="*/ 0 h 64"/>
              <a:gd name="T6" fmla="*/ 0 w 56"/>
              <a:gd name="T7" fmla="*/ 2147483646 h 64"/>
              <a:gd name="T8" fmla="*/ 2147483646 w 56"/>
              <a:gd name="T9" fmla="*/ 2147483646 h 64"/>
              <a:gd name="T10" fmla="*/ 2147483646 w 56"/>
              <a:gd name="T11" fmla="*/ 2147483646 h 64"/>
              <a:gd name="T12" fmla="*/ 2147483646 w 56"/>
              <a:gd name="T13" fmla="*/ 2147483646 h 64"/>
              <a:gd name="T14" fmla="*/ 2147483646 w 56"/>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0" name="Freeform 45">
            <a:extLst>
              <a:ext uri="{FF2B5EF4-FFF2-40B4-BE49-F238E27FC236}">
                <a16:creationId xmlns:a16="http://schemas.microsoft.com/office/drawing/2014/main" id="{97F3564D-2EA8-9489-B0BC-D3812E1552F0}"/>
              </a:ext>
            </a:extLst>
          </p:cNvPr>
          <p:cNvSpPr>
            <a:spLocks/>
          </p:cNvSpPr>
          <p:nvPr/>
        </p:nvSpPr>
        <p:spPr bwMode="auto">
          <a:xfrm>
            <a:off x="3371850" y="3800475"/>
            <a:ext cx="80963" cy="119063"/>
          </a:xfrm>
          <a:custGeom>
            <a:avLst/>
            <a:gdLst>
              <a:gd name="T0" fmla="*/ 2147483646 w 57"/>
              <a:gd name="T1" fmla="*/ 2147483646 h 75"/>
              <a:gd name="T2" fmla="*/ 2147483646 w 57"/>
              <a:gd name="T3" fmla="*/ 2147483646 h 75"/>
              <a:gd name="T4" fmla="*/ 2147483646 w 57"/>
              <a:gd name="T5" fmla="*/ 0 h 75"/>
              <a:gd name="T6" fmla="*/ 0 w 57"/>
              <a:gd name="T7" fmla="*/ 2147483646 h 75"/>
              <a:gd name="T8" fmla="*/ 2147483646 w 57"/>
              <a:gd name="T9" fmla="*/ 2147483646 h 75"/>
              <a:gd name="T10" fmla="*/ 2147483646 w 57"/>
              <a:gd name="T11" fmla="*/ 2147483646 h 75"/>
              <a:gd name="T12" fmla="*/ 2147483646 w 57"/>
              <a:gd name="T13" fmla="*/ 2147483646 h 75"/>
              <a:gd name="T14" fmla="*/ 2147483646 w 57"/>
              <a:gd name="T15" fmla="*/ 2147483646 h 75"/>
              <a:gd name="T16" fmla="*/ 2147483646 w 57"/>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1" name="Freeform 46">
            <a:extLst>
              <a:ext uri="{FF2B5EF4-FFF2-40B4-BE49-F238E27FC236}">
                <a16:creationId xmlns:a16="http://schemas.microsoft.com/office/drawing/2014/main" id="{34058F62-469E-280E-10F4-301F4CFF64F5}"/>
              </a:ext>
            </a:extLst>
          </p:cNvPr>
          <p:cNvSpPr>
            <a:spLocks/>
          </p:cNvSpPr>
          <p:nvPr/>
        </p:nvSpPr>
        <p:spPr bwMode="auto">
          <a:xfrm>
            <a:off x="3436938" y="3911600"/>
            <a:ext cx="84137" cy="128588"/>
          </a:xfrm>
          <a:custGeom>
            <a:avLst/>
            <a:gdLst>
              <a:gd name="T0" fmla="*/ 2147483646 w 59"/>
              <a:gd name="T1" fmla="*/ 2147483646 h 81"/>
              <a:gd name="T2" fmla="*/ 2147483646 w 59"/>
              <a:gd name="T3" fmla="*/ 0 h 81"/>
              <a:gd name="T4" fmla="*/ 0 w 59"/>
              <a:gd name="T5" fmla="*/ 2147483646 h 81"/>
              <a:gd name="T6" fmla="*/ 2147483646 w 59"/>
              <a:gd name="T7" fmla="*/ 2147483646 h 81"/>
              <a:gd name="T8" fmla="*/ 2147483646 w 59"/>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1">
                <a:moveTo>
                  <a:pt x="58" y="72"/>
                </a:moveTo>
                <a:lnTo>
                  <a:pt x="15" y="0"/>
                </a:lnTo>
                <a:lnTo>
                  <a:pt x="0" y="8"/>
                </a:lnTo>
                <a:lnTo>
                  <a:pt x="44" y="80"/>
                </a:lnTo>
                <a:lnTo>
                  <a:pt x="58"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2" name="Freeform 47">
            <a:extLst>
              <a:ext uri="{FF2B5EF4-FFF2-40B4-BE49-F238E27FC236}">
                <a16:creationId xmlns:a16="http://schemas.microsoft.com/office/drawing/2014/main" id="{B3085E94-EB33-E946-0E92-859B189BD41E}"/>
              </a:ext>
            </a:extLst>
          </p:cNvPr>
          <p:cNvSpPr>
            <a:spLocks/>
          </p:cNvSpPr>
          <p:nvPr/>
        </p:nvSpPr>
        <p:spPr bwMode="auto">
          <a:xfrm>
            <a:off x="3506788" y="4033838"/>
            <a:ext cx="82550" cy="138112"/>
          </a:xfrm>
          <a:custGeom>
            <a:avLst/>
            <a:gdLst>
              <a:gd name="T0" fmla="*/ 2147483646 w 59"/>
              <a:gd name="T1" fmla="*/ 2147483646 h 87"/>
              <a:gd name="T2" fmla="*/ 2147483646 w 59"/>
              <a:gd name="T3" fmla="*/ 0 h 87"/>
              <a:gd name="T4" fmla="*/ 0 w 59"/>
              <a:gd name="T5" fmla="*/ 2147483646 h 87"/>
              <a:gd name="T6" fmla="*/ 2147483646 w 59"/>
              <a:gd name="T7" fmla="*/ 2147483646 h 87"/>
              <a:gd name="T8" fmla="*/ 2147483646 w 59"/>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7">
                <a:moveTo>
                  <a:pt x="58" y="78"/>
                </a:moveTo>
                <a:lnTo>
                  <a:pt x="14" y="0"/>
                </a:lnTo>
                <a:lnTo>
                  <a:pt x="0" y="8"/>
                </a:lnTo>
                <a:lnTo>
                  <a:pt x="44" y="86"/>
                </a:lnTo>
                <a:lnTo>
                  <a:pt x="58" y="7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3" name="Freeform 48">
            <a:extLst>
              <a:ext uri="{FF2B5EF4-FFF2-40B4-BE49-F238E27FC236}">
                <a16:creationId xmlns:a16="http://schemas.microsoft.com/office/drawing/2014/main" id="{FC173BA2-EA9F-C761-E1F4-592128AD35B1}"/>
              </a:ext>
            </a:extLst>
          </p:cNvPr>
          <p:cNvSpPr>
            <a:spLocks/>
          </p:cNvSpPr>
          <p:nvPr/>
        </p:nvSpPr>
        <p:spPr bwMode="auto">
          <a:xfrm>
            <a:off x="3575050" y="4165600"/>
            <a:ext cx="68263" cy="111125"/>
          </a:xfrm>
          <a:custGeom>
            <a:avLst/>
            <a:gdLst>
              <a:gd name="T0" fmla="*/ 2147483646 w 49"/>
              <a:gd name="T1" fmla="*/ 2147483646 h 70"/>
              <a:gd name="T2" fmla="*/ 2147483646 w 49"/>
              <a:gd name="T3" fmla="*/ 0 h 70"/>
              <a:gd name="T4" fmla="*/ 0 w 49"/>
              <a:gd name="T5" fmla="*/ 2147483646 h 70"/>
              <a:gd name="T6" fmla="*/ 2147483646 w 49"/>
              <a:gd name="T7" fmla="*/ 2147483646 h 70"/>
              <a:gd name="T8" fmla="*/ 2147483646 w 49"/>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70">
                <a:moveTo>
                  <a:pt x="48" y="60"/>
                </a:moveTo>
                <a:lnTo>
                  <a:pt x="14" y="0"/>
                </a:lnTo>
                <a:lnTo>
                  <a:pt x="0" y="8"/>
                </a:lnTo>
                <a:lnTo>
                  <a:pt x="34" y="69"/>
                </a:lnTo>
                <a:lnTo>
                  <a:pt x="48" y="6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4" name="Freeform 49">
            <a:extLst>
              <a:ext uri="{FF2B5EF4-FFF2-40B4-BE49-F238E27FC236}">
                <a16:creationId xmlns:a16="http://schemas.microsoft.com/office/drawing/2014/main" id="{C4808869-E3BA-61BE-F607-1DD4D7AA9A9D}"/>
              </a:ext>
            </a:extLst>
          </p:cNvPr>
          <p:cNvSpPr>
            <a:spLocks/>
          </p:cNvSpPr>
          <p:nvPr/>
        </p:nvSpPr>
        <p:spPr bwMode="auto">
          <a:xfrm>
            <a:off x="3627438" y="4268788"/>
            <a:ext cx="74612" cy="130175"/>
          </a:xfrm>
          <a:custGeom>
            <a:avLst/>
            <a:gdLst>
              <a:gd name="T0" fmla="*/ 2147483646 w 53"/>
              <a:gd name="T1" fmla="*/ 2147483646 h 82"/>
              <a:gd name="T2" fmla="*/ 2147483646 w 53"/>
              <a:gd name="T3" fmla="*/ 0 h 82"/>
              <a:gd name="T4" fmla="*/ 0 w 53"/>
              <a:gd name="T5" fmla="*/ 2147483646 h 82"/>
              <a:gd name="T6" fmla="*/ 2147483646 w 53"/>
              <a:gd name="T7" fmla="*/ 2147483646 h 82"/>
              <a:gd name="T8" fmla="*/ 2147483646 w 53"/>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2">
                <a:moveTo>
                  <a:pt x="52" y="73"/>
                </a:moveTo>
                <a:lnTo>
                  <a:pt x="14" y="0"/>
                </a:lnTo>
                <a:lnTo>
                  <a:pt x="0" y="9"/>
                </a:lnTo>
                <a:lnTo>
                  <a:pt x="39" y="81"/>
                </a:lnTo>
                <a:lnTo>
                  <a:pt x="52" y="7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5" name="Freeform 50">
            <a:extLst>
              <a:ext uri="{FF2B5EF4-FFF2-40B4-BE49-F238E27FC236}">
                <a16:creationId xmlns:a16="http://schemas.microsoft.com/office/drawing/2014/main" id="{01D4B96F-4EF0-233F-2E0E-F5C95116D2B7}"/>
              </a:ext>
            </a:extLst>
          </p:cNvPr>
          <p:cNvSpPr>
            <a:spLocks/>
          </p:cNvSpPr>
          <p:nvPr/>
        </p:nvSpPr>
        <p:spPr bwMode="auto">
          <a:xfrm>
            <a:off x="3689350" y="4392613"/>
            <a:ext cx="66675" cy="115887"/>
          </a:xfrm>
          <a:custGeom>
            <a:avLst/>
            <a:gdLst>
              <a:gd name="T0" fmla="*/ 2147483646 w 48"/>
              <a:gd name="T1" fmla="*/ 2147483646 h 73"/>
              <a:gd name="T2" fmla="*/ 2147483646 w 48"/>
              <a:gd name="T3" fmla="*/ 0 h 73"/>
              <a:gd name="T4" fmla="*/ 0 w 48"/>
              <a:gd name="T5" fmla="*/ 2147483646 h 73"/>
              <a:gd name="T6" fmla="*/ 2147483646 w 48"/>
              <a:gd name="T7" fmla="*/ 2147483646 h 73"/>
              <a:gd name="T8" fmla="*/ 2147483646 w 48"/>
              <a:gd name="T9" fmla="*/ 2147483646 h 73"/>
              <a:gd name="T10" fmla="*/ 2147483646 w 48"/>
              <a:gd name="T11" fmla="*/ 2147483646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73">
                <a:moveTo>
                  <a:pt x="47" y="64"/>
                </a:moveTo>
                <a:lnTo>
                  <a:pt x="13" y="0"/>
                </a:lnTo>
                <a:lnTo>
                  <a:pt x="0" y="8"/>
                </a:lnTo>
                <a:lnTo>
                  <a:pt x="33" y="72"/>
                </a:lnTo>
                <a:lnTo>
                  <a:pt x="33" y="71"/>
                </a:lnTo>
                <a:lnTo>
                  <a:pt x="47" y="6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6" name="Freeform 51">
            <a:extLst>
              <a:ext uri="{FF2B5EF4-FFF2-40B4-BE49-F238E27FC236}">
                <a16:creationId xmlns:a16="http://schemas.microsoft.com/office/drawing/2014/main" id="{814361E8-51F3-E901-408C-E2D93DFE555B}"/>
              </a:ext>
            </a:extLst>
          </p:cNvPr>
          <p:cNvSpPr>
            <a:spLocks/>
          </p:cNvSpPr>
          <p:nvPr/>
        </p:nvSpPr>
        <p:spPr bwMode="auto">
          <a:xfrm>
            <a:off x="3740150" y="4502150"/>
            <a:ext cx="73025" cy="128588"/>
          </a:xfrm>
          <a:custGeom>
            <a:avLst/>
            <a:gdLst>
              <a:gd name="T0" fmla="*/ 2147483646 w 51"/>
              <a:gd name="T1" fmla="*/ 2147483646 h 81"/>
              <a:gd name="T2" fmla="*/ 2147483646 w 51"/>
              <a:gd name="T3" fmla="*/ 2147483646 h 81"/>
              <a:gd name="T4" fmla="*/ 2147483646 w 51"/>
              <a:gd name="T5" fmla="*/ 0 h 81"/>
              <a:gd name="T6" fmla="*/ 0 w 51"/>
              <a:gd name="T7" fmla="*/ 2147483646 h 81"/>
              <a:gd name="T8" fmla="*/ 2147483646 w 51"/>
              <a:gd name="T9" fmla="*/ 2147483646 h 81"/>
              <a:gd name="T10" fmla="*/ 2147483646 w 51"/>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81">
                <a:moveTo>
                  <a:pt x="50" y="72"/>
                </a:moveTo>
                <a:lnTo>
                  <a:pt x="50" y="73"/>
                </a:lnTo>
                <a:lnTo>
                  <a:pt x="14" y="0"/>
                </a:lnTo>
                <a:lnTo>
                  <a:pt x="0" y="7"/>
                </a:lnTo>
                <a:lnTo>
                  <a:pt x="36" y="80"/>
                </a:lnTo>
                <a:lnTo>
                  <a:pt x="50"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7" name="Freeform 52">
            <a:extLst>
              <a:ext uri="{FF2B5EF4-FFF2-40B4-BE49-F238E27FC236}">
                <a16:creationId xmlns:a16="http://schemas.microsoft.com/office/drawing/2014/main" id="{B3ADFC88-4496-C3F9-880A-671EA7B5DF6F}"/>
              </a:ext>
            </a:extLst>
          </p:cNvPr>
          <p:cNvSpPr>
            <a:spLocks/>
          </p:cNvSpPr>
          <p:nvPr/>
        </p:nvSpPr>
        <p:spPr bwMode="auto">
          <a:xfrm>
            <a:off x="3797300" y="4624388"/>
            <a:ext cx="546100" cy="1106487"/>
          </a:xfrm>
          <a:custGeom>
            <a:avLst/>
            <a:gdLst>
              <a:gd name="T0" fmla="*/ 2147483646 w 387"/>
              <a:gd name="T1" fmla="*/ 2147483646 h 697"/>
              <a:gd name="T2" fmla="*/ 2147483646 w 387"/>
              <a:gd name="T3" fmla="*/ 2147483646 h 697"/>
              <a:gd name="T4" fmla="*/ 2147483646 w 387"/>
              <a:gd name="T5" fmla="*/ 0 h 697"/>
              <a:gd name="T6" fmla="*/ 0 w 387"/>
              <a:gd name="T7" fmla="*/ 2147483646 h 697"/>
              <a:gd name="T8" fmla="*/ 2147483646 w 387"/>
              <a:gd name="T9" fmla="*/ 2147483646 h 697"/>
              <a:gd name="T10" fmla="*/ 2147483646 w 387"/>
              <a:gd name="T11" fmla="*/ 2147483646 h 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7" h="697">
                <a:moveTo>
                  <a:pt x="378" y="692"/>
                </a:moveTo>
                <a:lnTo>
                  <a:pt x="386" y="687"/>
                </a:lnTo>
                <a:lnTo>
                  <a:pt x="16" y="0"/>
                </a:lnTo>
                <a:lnTo>
                  <a:pt x="0" y="9"/>
                </a:lnTo>
                <a:lnTo>
                  <a:pt x="370" y="696"/>
                </a:lnTo>
                <a:lnTo>
                  <a:pt x="378" y="69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8" name="Freeform 53">
            <a:extLst>
              <a:ext uri="{FF2B5EF4-FFF2-40B4-BE49-F238E27FC236}">
                <a16:creationId xmlns:a16="http://schemas.microsoft.com/office/drawing/2014/main" id="{E5AF03C1-01DC-F567-B8AE-3EAFFECF5737}"/>
              </a:ext>
            </a:extLst>
          </p:cNvPr>
          <p:cNvSpPr>
            <a:spLocks/>
          </p:cNvSpPr>
          <p:nvPr/>
        </p:nvSpPr>
        <p:spPr bwMode="auto">
          <a:xfrm>
            <a:off x="2254250" y="5624513"/>
            <a:ext cx="66675" cy="106362"/>
          </a:xfrm>
          <a:custGeom>
            <a:avLst/>
            <a:gdLst>
              <a:gd name="T0" fmla="*/ 2147483646 w 48"/>
              <a:gd name="T1" fmla="*/ 2147483646 h 67"/>
              <a:gd name="T2" fmla="*/ 2147483646 w 48"/>
              <a:gd name="T3" fmla="*/ 0 h 67"/>
              <a:gd name="T4" fmla="*/ 0 w 48"/>
              <a:gd name="T5" fmla="*/ 2147483646 h 67"/>
              <a:gd name="T6" fmla="*/ 2147483646 w 48"/>
              <a:gd name="T7" fmla="*/ 2147483646 h 67"/>
              <a:gd name="T8" fmla="*/ 2147483646 w 48"/>
              <a:gd name="T9" fmla="*/ 2147483646 h 67"/>
              <a:gd name="T10" fmla="*/ 2147483646 w 48"/>
              <a:gd name="T11" fmla="*/ 2147483646 h 67"/>
              <a:gd name="T12" fmla="*/ 2147483646 w 48"/>
              <a:gd name="T13" fmla="*/ 2147483646 h 67"/>
              <a:gd name="T14" fmla="*/ 2147483646 w 48"/>
              <a:gd name="T15" fmla="*/ 2147483646 h 67"/>
              <a:gd name="T16" fmla="*/ 2147483646 w 48"/>
              <a:gd name="T17" fmla="*/ 214748364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9" name="Freeform 54">
            <a:extLst>
              <a:ext uri="{FF2B5EF4-FFF2-40B4-BE49-F238E27FC236}">
                <a16:creationId xmlns:a16="http://schemas.microsoft.com/office/drawing/2014/main" id="{AA97EEA3-69FF-610B-9A40-339CDD348E87}"/>
              </a:ext>
            </a:extLst>
          </p:cNvPr>
          <p:cNvSpPr>
            <a:spLocks/>
          </p:cNvSpPr>
          <p:nvPr/>
        </p:nvSpPr>
        <p:spPr bwMode="auto">
          <a:xfrm>
            <a:off x="2305050" y="5521325"/>
            <a:ext cx="61913" cy="109538"/>
          </a:xfrm>
          <a:custGeom>
            <a:avLst/>
            <a:gdLst>
              <a:gd name="T0" fmla="*/ 2147483646 w 44"/>
              <a:gd name="T1" fmla="*/ 2147483646 h 69"/>
              <a:gd name="T2" fmla="*/ 2147483646 w 44"/>
              <a:gd name="T3" fmla="*/ 0 h 69"/>
              <a:gd name="T4" fmla="*/ 0 w 44"/>
              <a:gd name="T5" fmla="*/ 2147483646 h 69"/>
              <a:gd name="T6" fmla="*/ 2147483646 w 44"/>
              <a:gd name="T7" fmla="*/ 2147483646 h 69"/>
              <a:gd name="T8" fmla="*/ 2147483646 w 44"/>
              <a:gd name="T9" fmla="*/ 2147483646 h 69"/>
              <a:gd name="T10" fmla="*/ 2147483646 w 44"/>
              <a:gd name="T11" fmla="*/ 2147483646 h 69"/>
              <a:gd name="T12" fmla="*/ 2147483646 w 44"/>
              <a:gd name="T13" fmla="*/ 2147483646 h 69"/>
              <a:gd name="T14" fmla="*/ 2147483646 w 44"/>
              <a:gd name="T15" fmla="*/ 2147483646 h 69"/>
              <a:gd name="T16" fmla="*/ 2147483646 w 44"/>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0" name="Freeform 55">
            <a:extLst>
              <a:ext uri="{FF2B5EF4-FFF2-40B4-BE49-F238E27FC236}">
                <a16:creationId xmlns:a16="http://schemas.microsoft.com/office/drawing/2014/main" id="{4310693C-D59D-5C23-7A51-C1E21363D4AA}"/>
              </a:ext>
            </a:extLst>
          </p:cNvPr>
          <p:cNvSpPr>
            <a:spLocks/>
          </p:cNvSpPr>
          <p:nvPr/>
        </p:nvSpPr>
        <p:spPr bwMode="auto">
          <a:xfrm>
            <a:off x="2349500" y="5289550"/>
            <a:ext cx="101600" cy="234950"/>
          </a:xfrm>
          <a:custGeom>
            <a:avLst/>
            <a:gdLst>
              <a:gd name="T0" fmla="*/ 2147483646 w 72"/>
              <a:gd name="T1" fmla="*/ 0 h 148"/>
              <a:gd name="T2" fmla="*/ 0 w 72"/>
              <a:gd name="T3" fmla="*/ 2147483646 h 148"/>
              <a:gd name="T4" fmla="*/ 2147483646 w 72"/>
              <a:gd name="T5" fmla="*/ 2147483646 h 148"/>
              <a:gd name="T6" fmla="*/ 2147483646 w 72"/>
              <a:gd name="T7" fmla="*/ 2147483646 h 148"/>
              <a:gd name="T8" fmla="*/ 2147483646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54" y="0"/>
                </a:moveTo>
                <a:lnTo>
                  <a:pt x="0" y="141"/>
                </a:lnTo>
                <a:lnTo>
                  <a:pt x="16" y="147"/>
                </a:lnTo>
                <a:lnTo>
                  <a:pt x="71" y="7"/>
                </a:lnTo>
                <a:lnTo>
                  <a:pt x="5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1" name="Freeform 56">
            <a:extLst>
              <a:ext uri="{FF2B5EF4-FFF2-40B4-BE49-F238E27FC236}">
                <a16:creationId xmlns:a16="http://schemas.microsoft.com/office/drawing/2014/main" id="{A133EEC1-21A4-46B6-0463-78EA9E8F66ED}"/>
              </a:ext>
            </a:extLst>
          </p:cNvPr>
          <p:cNvSpPr>
            <a:spLocks/>
          </p:cNvSpPr>
          <p:nvPr/>
        </p:nvSpPr>
        <p:spPr bwMode="auto">
          <a:xfrm>
            <a:off x="2432050" y="4899025"/>
            <a:ext cx="149225" cy="393700"/>
          </a:xfrm>
          <a:custGeom>
            <a:avLst/>
            <a:gdLst>
              <a:gd name="T0" fmla="*/ 2147483646 w 105"/>
              <a:gd name="T1" fmla="*/ 0 h 248"/>
              <a:gd name="T2" fmla="*/ 0 w 105"/>
              <a:gd name="T3" fmla="*/ 2147483646 h 248"/>
              <a:gd name="T4" fmla="*/ 2147483646 w 105"/>
              <a:gd name="T5" fmla="*/ 2147483646 h 248"/>
              <a:gd name="T6" fmla="*/ 2147483646 w 105"/>
              <a:gd name="T7" fmla="*/ 2147483646 h 248"/>
              <a:gd name="T8" fmla="*/ 2147483646 w 105"/>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48">
                <a:moveTo>
                  <a:pt x="88" y="0"/>
                </a:moveTo>
                <a:lnTo>
                  <a:pt x="0" y="240"/>
                </a:lnTo>
                <a:lnTo>
                  <a:pt x="17" y="247"/>
                </a:lnTo>
                <a:lnTo>
                  <a:pt x="104" y="7"/>
                </a:lnTo>
                <a:lnTo>
                  <a:pt x="8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2" name="Freeform 57">
            <a:extLst>
              <a:ext uri="{FF2B5EF4-FFF2-40B4-BE49-F238E27FC236}">
                <a16:creationId xmlns:a16="http://schemas.microsoft.com/office/drawing/2014/main" id="{94A9455A-27C7-D0B3-5BA7-B0E906701F18}"/>
              </a:ext>
            </a:extLst>
          </p:cNvPr>
          <p:cNvSpPr>
            <a:spLocks/>
          </p:cNvSpPr>
          <p:nvPr/>
        </p:nvSpPr>
        <p:spPr bwMode="auto">
          <a:xfrm>
            <a:off x="2563813" y="4311650"/>
            <a:ext cx="206375" cy="590550"/>
          </a:xfrm>
          <a:custGeom>
            <a:avLst/>
            <a:gdLst>
              <a:gd name="T0" fmla="*/ 2147483646 w 146"/>
              <a:gd name="T1" fmla="*/ 0 h 372"/>
              <a:gd name="T2" fmla="*/ 0 w 146"/>
              <a:gd name="T3" fmla="*/ 2147483646 h 372"/>
              <a:gd name="T4" fmla="*/ 2147483646 w 146"/>
              <a:gd name="T5" fmla="*/ 2147483646 h 372"/>
              <a:gd name="T6" fmla="*/ 2147483646 w 146"/>
              <a:gd name="T7" fmla="*/ 2147483646 h 372"/>
              <a:gd name="T8" fmla="*/ 2147483646 w 146"/>
              <a:gd name="T9" fmla="*/ 0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72">
                <a:moveTo>
                  <a:pt x="129" y="0"/>
                </a:moveTo>
                <a:lnTo>
                  <a:pt x="0" y="364"/>
                </a:lnTo>
                <a:lnTo>
                  <a:pt x="16" y="371"/>
                </a:lnTo>
                <a:lnTo>
                  <a:pt x="145" y="7"/>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3" name="Freeform 58">
            <a:extLst>
              <a:ext uri="{FF2B5EF4-FFF2-40B4-BE49-F238E27FC236}">
                <a16:creationId xmlns:a16="http://schemas.microsoft.com/office/drawing/2014/main" id="{80A56E4D-11E5-CF9E-53CE-7410D4C1BC27}"/>
              </a:ext>
            </a:extLst>
          </p:cNvPr>
          <p:cNvSpPr>
            <a:spLocks/>
          </p:cNvSpPr>
          <p:nvPr/>
        </p:nvSpPr>
        <p:spPr bwMode="auto">
          <a:xfrm>
            <a:off x="2752725" y="4152900"/>
            <a:ext cx="77788" cy="161925"/>
          </a:xfrm>
          <a:custGeom>
            <a:avLst/>
            <a:gdLst>
              <a:gd name="T0" fmla="*/ 2147483646 w 55"/>
              <a:gd name="T1" fmla="*/ 0 h 102"/>
              <a:gd name="T2" fmla="*/ 0 w 55"/>
              <a:gd name="T3" fmla="*/ 2147483646 h 102"/>
              <a:gd name="T4" fmla="*/ 2147483646 w 55"/>
              <a:gd name="T5" fmla="*/ 2147483646 h 102"/>
              <a:gd name="T6" fmla="*/ 2147483646 w 55"/>
              <a:gd name="T7" fmla="*/ 2147483646 h 102"/>
              <a:gd name="T8" fmla="*/ 2147483646 w 55"/>
              <a:gd name="T9" fmla="*/ 2147483646 h 102"/>
              <a:gd name="T10" fmla="*/ 2147483646 w 55"/>
              <a:gd name="T11" fmla="*/ 0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02">
                <a:moveTo>
                  <a:pt x="39" y="0"/>
                </a:moveTo>
                <a:lnTo>
                  <a:pt x="0" y="94"/>
                </a:lnTo>
                <a:lnTo>
                  <a:pt x="15" y="101"/>
                </a:lnTo>
                <a:lnTo>
                  <a:pt x="54" y="7"/>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4" name="Freeform 59">
            <a:extLst>
              <a:ext uri="{FF2B5EF4-FFF2-40B4-BE49-F238E27FC236}">
                <a16:creationId xmlns:a16="http://schemas.microsoft.com/office/drawing/2014/main" id="{A6F3B273-1129-666C-7BC5-B8E21A81B9D6}"/>
              </a:ext>
            </a:extLst>
          </p:cNvPr>
          <p:cNvSpPr>
            <a:spLocks/>
          </p:cNvSpPr>
          <p:nvPr/>
        </p:nvSpPr>
        <p:spPr bwMode="auto">
          <a:xfrm>
            <a:off x="2813050" y="4003675"/>
            <a:ext cx="77788" cy="153988"/>
          </a:xfrm>
          <a:custGeom>
            <a:avLst/>
            <a:gdLst>
              <a:gd name="T0" fmla="*/ 2147483646 w 55"/>
              <a:gd name="T1" fmla="*/ 0 h 97"/>
              <a:gd name="T2" fmla="*/ 0 w 55"/>
              <a:gd name="T3" fmla="*/ 2147483646 h 97"/>
              <a:gd name="T4" fmla="*/ 2147483646 w 55"/>
              <a:gd name="T5" fmla="*/ 2147483646 h 97"/>
              <a:gd name="T6" fmla="*/ 2147483646 w 55"/>
              <a:gd name="T7" fmla="*/ 2147483646 h 97"/>
              <a:gd name="T8" fmla="*/ 2147483646 w 5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97">
                <a:moveTo>
                  <a:pt x="39" y="0"/>
                </a:moveTo>
                <a:lnTo>
                  <a:pt x="0" y="88"/>
                </a:lnTo>
                <a:lnTo>
                  <a:pt x="15" y="96"/>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5" name="Freeform 60">
            <a:extLst>
              <a:ext uri="{FF2B5EF4-FFF2-40B4-BE49-F238E27FC236}">
                <a16:creationId xmlns:a16="http://schemas.microsoft.com/office/drawing/2014/main" id="{9362C5AF-9BA8-2DED-EDBF-647B8B75C5E4}"/>
              </a:ext>
            </a:extLst>
          </p:cNvPr>
          <p:cNvSpPr>
            <a:spLocks/>
          </p:cNvSpPr>
          <p:nvPr/>
        </p:nvSpPr>
        <p:spPr bwMode="auto">
          <a:xfrm>
            <a:off x="2874963" y="3863975"/>
            <a:ext cx="77787" cy="144463"/>
          </a:xfrm>
          <a:custGeom>
            <a:avLst/>
            <a:gdLst>
              <a:gd name="T0" fmla="*/ 2147483646 w 55"/>
              <a:gd name="T1" fmla="*/ 0 h 91"/>
              <a:gd name="T2" fmla="*/ 2147483646 w 55"/>
              <a:gd name="T3" fmla="*/ 2147483646 h 91"/>
              <a:gd name="T4" fmla="*/ 0 w 55"/>
              <a:gd name="T5" fmla="*/ 2147483646 h 91"/>
              <a:gd name="T6" fmla="*/ 2147483646 w 55"/>
              <a:gd name="T7" fmla="*/ 2147483646 h 91"/>
              <a:gd name="T8" fmla="*/ 2147483646 w 55"/>
              <a:gd name="T9" fmla="*/ 2147483646 h 91"/>
              <a:gd name="T10" fmla="*/ 2147483646 w 55"/>
              <a:gd name="T11" fmla="*/ 2147483646 h 91"/>
              <a:gd name="T12" fmla="*/ 2147483646 w 55"/>
              <a:gd name="T13" fmla="*/ 0 h 91"/>
              <a:gd name="T14" fmla="*/ 2147483646 w 55"/>
              <a:gd name="T15" fmla="*/ 2147483646 h 91"/>
              <a:gd name="T16" fmla="*/ 2147483646 w 55"/>
              <a:gd name="T17" fmla="*/ 2147483646 h 91"/>
              <a:gd name="T18" fmla="*/ 2147483646 w 5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6" name="Freeform 61">
            <a:extLst>
              <a:ext uri="{FF2B5EF4-FFF2-40B4-BE49-F238E27FC236}">
                <a16:creationId xmlns:a16="http://schemas.microsoft.com/office/drawing/2014/main" id="{AA5D473E-0E8C-9DDE-2948-40C70DB47A1D}"/>
              </a:ext>
            </a:extLst>
          </p:cNvPr>
          <p:cNvSpPr>
            <a:spLocks/>
          </p:cNvSpPr>
          <p:nvPr/>
        </p:nvSpPr>
        <p:spPr bwMode="auto">
          <a:xfrm>
            <a:off x="2936875" y="3741738"/>
            <a:ext cx="87313" cy="131762"/>
          </a:xfrm>
          <a:custGeom>
            <a:avLst/>
            <a:gdLst>
              <a:gd name="T0" fmla="*/ 2147483646 w 62"/>
              <a:gd name="T1" fmla="*/ 0 h 83"/>
              <a:gd name="T2" fmla="*/ 0 w 62"/>
              <a:gd name="T3" fmla="*/ 2147483646 h 83"/>
              <a:gd name="T4" fmla="*/ 2147483646 w 62"/>
              <a:gd name="T5" fmla="*/ 2147483646 h 83"/>
              <a:gd name="T6" fmla="*/ 2147483646 w 62"/>
              <a:gd name="T7" fmla="*/ 2147483646 h 83"/>
              <a:gd name="T8" fmla="*/ 2147483646 w 62"/>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3">
                <a:moveTo>
                  <a:pt x="46" y="0"/>
                </a:moveTo>
                <a:lnTo>
                  <a:pt x="0" y="72"/>
                </a:lnTo>
                <a:lnTo>
                  <a:pt x="15" y="82"/>
                </a:lnTo>
                <a:lnTo>
                  <a:pt x="61" y="10"/>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7" name="Freeform 62">
            <a:extLst>
              <a:ext uri="{FF2B5EF4-FFF2-40B4-BE49-F238E27FC236}">
                <a16:creationId xmlns:a16="http://schemas.microsoft.com/office/drawing/2014/main" id="{D22447D9-4059-E632-ADE6-9B30892C0970}"/>
              </a:ext>
            </a:extLst>
          </p:cNvPr>
          <p:cNvSpPr>
            <a:spLocks/>
          </p:cNvSpPr>
          <p:nvPr/>
        </p:nvSpPr>
        <p:spPr bwMode="auto">
          <a:xfrm>
            <a:off x="3008313" y="3625850"/>
            <a:ext cx="84137" cy="125413"/>
          </a:xfrm>
          <a:custGeom>
            <a:avLst/>
            <a:gdLst>
              <a:gd name="T0" fmla="*/ 2147483646 w 60"/>
              <a:gd name="T1" fmla="*/ 0 h 79"/>
              <a:gd name="T2" fmla="*/ 2147483646 w 60"/>
              <a:gd name="T3" fmla="*/ 2147483646 h 79"/>
              <a:gd name="T4" fmla="*/ 0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2147483646 w 60"/>
              <a:gd name="T15" fmla="*/ 2147483646 h 79"/>
              <a:gd name="T16" fmla="*/ 2147483646 w 60"/>
              <a:gd name="T17" fmla="*/ 2147483646 h 79"/>
              <a:gd name="T18" fmla="*/ 2147483646 w 6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8" name="Freeform 63">
            <a:extLst>
              <a:ext uri="{FF2B5EF4-FFF2-40B4-BE49-F238E27FC236}">
                <a16:creationId xmlns:a16="http://schemas.microsoft.com/office/drawing/2014/main" id="{E830F93F-F0F7-8987-51D5-7EF81DE068F2}"/>
              </a:ext>
            </a:extLst>
          </p:cNvPr>
          <p:cNvSpPr>
            <a:spLocks/>
          </p:cNvSpPr>
          <p:nvPr/>
        </p:nvSpPr>
        <p:spPr bwMode="auto">
          <a:xfrm>
            <a:off x="3079750" y="3525838"/>
            <a:ext cx="96838" cy="112712"/>
          </a:xfrm>
          <a:custGeom>
            <a:avLst/>
            <a:gdLst>
              <a:gd name="T0" fmla="*/ 2147483646 w 69"/>
              <a:gd name="T1" fmla="*/ 0 h 71"/>
              <a:gd name="T2" fmla="*/ 0 w 69"/>
              <a:gd name="T3" fmla="*/ 2147483646 h 71"/>
              <a:gd name="T4" fmla="*/ 2147483646 w 69"/>
              <a:gd name="T5" fmla="*/ 2147483646 h 71"/>
              <a:gd name="T6" fmla="*/ 2147483646 w 69"/>
              <a:gd name="T7" fmla="*/ 2147483646 h 71"/>
              <a:gd name="T8" fmla="*/ 2147483646 w 69"/>
              <a:gd name="T9" fmla="*/ 2147483646 h 71"/>
              <a:gd name="T10" fmla="*/ 2147483646 w 69"/>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71">
                <a:moveTo>
                  <a:pt x="56" y="0"/>
                </a:moveTo>
                <a:lnTo>
                  <a:pt x="0" y="58"/>
                </a:lnTo>
                <a:lnTo>
                  <a:pt x="12" y="70"/>
                </a:lnTo>
                <a:lnTo>
                  <a:pt x="68" y="12"/>
                </a:lnTo>
                <a:lnTo>
                  <a:pt x="67" y="12"/>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9" name="Freeform 64">
            <a:extLst>
              <a:ext uri="{FF2B5EF4-FFF2-40B4-BE49-F238E27FC236}">
                <a16:creationId xmlns:a16="http://schemas.microsoft.com/office/drawing/2014/main" id="{F34047EB-742E-8C34-6413-AD0275F167D1}"/>
              </a:ext>
            </a:extLst>
          </p:cNvPr>
          <p:cNvSpPr>
            <a:spLocks/>
          </p:cNvSpPr>
          <p:nvPr/>
        </p:nvSpPr>
        <p:spPr bwMode="auto">
          <a:xfrm>
            <a:off x="3165475" y="3438525"/>
            <a:ext cx="93663" cy="100013"/>
          </a:xfrm>
          <a:custGeom>
            <a:avLst/>
            <a:gdLst>
              <a:gd name="T0" fmla="*/ 2147483646 w 67"/>
              <a:gd name="T1" fmla="*/ 0 h 63"/>
              <a:gd name="T2" fmla="*/ 2147483646 w 67"/>
              <a:gd name="T3" fmla="*/ 0 h 63"/>
              <a:gd name="T4" fmla="*/ 0 w 67"/>
              <a:gd name="T5" fmla="*/ 2147483646 h 63"/>
              <a:gd name="T6" fmla="*/ 2147483646 w 67"/>
              <a:gd name="T7" fmla="*/ 2147483646 h 63"/>
              <a:gd name="T8" fmla="*/ 2147483646 w 67"/>
              <a:gd name="T9" fmla="*/ 2147483646 h 63"/>
              <a:gd name="T10" fmla="*/ 2147483646 w 67"/>
              <a:gd name="T11" fmla="*/ 2147483646 h 63"/>
              <a:gd name="T12" fmla="*/ 2147483646 w 67"/>
              <a:gd name="T13" fmla="*/ 0 h 63"/>
              <a:gd name="T14" fmla="*/ 2147483646 w 67"/>
              <a:gd name="T15" fmla="*/ 0 h 63"/>
              <a:gd name="T16" fmla="*/ 2147483646 w 6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0" name="Freeform 65">
            <a:extLst>
              <a:ext uri="{FF2B5EF4-FFF2-40B4-BE49-F238E27FC236}">
                <a16:creationId xmlns:a16="http://schemas.microsoft.com/office/drawing/2014/main" id="{86C6F12B-4683-C5F2-6A04-7F35255515A5}"/>
              </a:ext>
            </a:extLst>
          </p:cNvPr>
          <p:cNvSpPr>
            <a:spLocks/>
          </p:cNvSpPr>
          <p:nvPr/>
        </p:nvSpPr>
        <p:spPr bwMode="auto">
          <a:xfrm>
            <a:off x="3251200" y="3359150"/>
            <a:ext cx="104775" cy="93663"/>
          </a:xfrm>
          <a:custGeom>
            <a:avLst/>
            <a:gdLst>
              <a:gd name="T0" fmla="*/ 2147483646 w 74"/>
              <a:gd name="T1" fmla="*/ 0 h 59"/>
              <a:gd name="T2" fmla="*/ 2147483646 w 74"/>
              <a:gd name="T3" fmla="*/ 2147483646 h 59"/>
              <a:gd name="T4" fmla="*/ 0 w 74"/>
              <a:gd name="T5" fmla="*/ 2147483646 h 59"/>
              <a:gd name="T6" fmla="*/ 2147483646 w 74"/>
              <a:gd name="T7" fmla="*/ 2147483646 h 59"/>
              <a:gd name="T8" fmla="*/ 2147483646 w 74"/>
              <a:gd name="T9" fmla="*/ 2147483646 h 59"/>
              <a:gd name="T10" fmla="*/ 2147483646 w 74"/>
              <a:gd name="T11" fmla="*/ 2147483646 h 59"/>
              <a:gd name="T12" fmla="*/ 2147483646 w 74"/>
              <a:gd name="T13" fmla="*/ 0 h 59"/>
              <a:gd name="T14" fmla="*/ 2147483646 w 74"/>
              <a:gd name="T15" fmla="*/ 2147483646 h 59"/>
              <a:gd name="T16" fmla="*/ 2147483646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1" name="Freeform 66">
            <a:extLst>
              <a:ext uri="{FF2B5EF4-FFF2-40B4-BE49-F238E27FC236}">
                <a16:creationId xmlns:a16="http://schemas.microsoft.com/office/drawing/2014/main" id="{342201E2-429F-D35F-344E-85F807F3FA48}"/>
              </a:ext>
            </a:extLst>
          </p:cNvPr>
          <p:cNvSpPr>
            <a:spLocks/>
          </p:cNvSpPr>
          <p:nvPr/>
        </p:nvSpPr>
        <p:spPr bwMode="auto">
          <a:xfrm>
            <a:off x="3348038" y="3294063"/>
            <a:ext cx="107950" cy="82550"/>
          </a:xfrm>
          <a:custGeom>
            <a:avLst/>
            <a:gdLst>
              <a:gd name="T0" fmla="*/ 2147483646 w 76"/>
              <a:gd name="T1" fmla="*/ 0 h 52"/>
              <a:gd name="T2" fmla="*/ 2147483646 w 76"/>
              <a:gd name="T3" fmla="*/ 2147483646 h 52"/>
              <a:gd name="T4" fmla="*/ 0 w 76"/>
              <a:gd name="T5" fmla="*/ 2147483646 h 52"/>
              <a:gd name="T6" fmla="*/ 2147483646 w 76"/>
              <a:gd name="T7" fmla="*/ 2147483646 h 52"/>
              <a:gd name="T8" fmla="*/ 2147483646 w 76"/>
              <a:gd name="T9" fmla="*/ 2147483646 h 52"/>
              <a:gd name="T10" fmla="*/ 2147483646 w 76"/>
              <a:gd name="T11" fmla="*/ 2147483646 h 52"/>
              <a:gd name="T12" fmla="*/ 2147483646 w 76"/>
              <a:gd name="T13" fmla="*/ 0 h 52"/>
              <a:gd name="T14" fmla="*/ 2147483646 w 76"/>
              <a:gd name="T15" fmla="*/ 2147483646 h 52"/>
              <a:gd name="T16" fmla="*/ 2147483646 w 76"/>
              <a:gd name="T17" fmla="*/ 2147483646 h 52"/>
              <a:gd name="T18" fmla="*/ 2147483646 w 7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2" name="Freeform 67">
            <a:extLst>
              <a:ext uri="{FF2B5EF4-FFF2-40B4-BE49-F238E27FC236}">
                <a16:creationId xmlns:a16="http://schemas.microsoft.com/office/drawing/2014/main" id="{2BC9EBAD-2BEA-C348-6BD7-E2BFD5AED4B8}"/>
              </a:ext>
            </a:extLst>
          </p:cNvPr>
          <p:cNvSpPr>
            <a:spLocks/>
          </p:cNvSpPr>
          <p:nvPr/>
        </p:nvSpPr>
        <p:spPr bwMode="auto">
          <a:xfrm>
            <a:off x="3451225" y="3236913"/>
            <a:ext cx="112713" cy="77787"/>
          </a:xfrm>
          <a:custGeom>
            <a:avLst/>
            <a:gdLst>
              <a:gd name="T0" fmla="*/ 2147483646 w 80"/>
              <a:gd name="T1" fmla="*/ 0 h 49"/>
              <a:gd name="T2" fmla="*/ 2147483646 w 80"/>
              <a:gd name="T3" fmla="*/ 0 h 49"/>
              <a:gd name="T4" fmla="*/ 0 w 80"/>
              <a:gd name="T5" fmla="*/ 2147483646 h 49"/>
              <a:gd name="T6" fmla="*/ 2147483646 w 80"/>
              <a:gd name="T7" fmla="*/ 2147483646 h 49"/>
              <a:gd name="T8" fmla="*/ 2147483646 w 80"/>
              <a:gd name="T9" fmla="*/ 2147483646 h 49"/>
              <a:gd name="T10" fmla="*/ 2147483646 w 80"/>
              <a:gd name="T11" fmla="*/ 2147483646 h 49"/>
              <a:gd name="T12" fmla="*/ 2147483646 w 80"/>
              <a:gd name="T13" fmla="*/ 0 h 49"/>
              <a:gd name="T14" fmla="*/ 2147483646 w 80"/>
              <a:gd name="T15" fmla="*/ 0 h 49"/>
              <a:gd name="T16" fmla="*/ 2147483646 w 8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3" name="Freeform 68">
            <a:extLst>
              <a:ext uri="{FF2B5EF4-FFF2-40B4-BE49-F238E27FC236}">
                <a16:creationId xmlns:a16="http://schemas.microsoft.com/office/drawing/2014/main" id="{613D5D7F-1B0B-826B-2F60-69005E18AF48}"/>
              </a:ext>
            </a:extLst>
          </p:cNvPr>
          <p:cNvSpPr>
            <a:spLocks/>
          </p:cNvSpPr>
          <p:nvPr/>
        </p:nvSpPr>
        <p:spPr bwMode="auto">
          <a:xfrm>
            <a:off x="3562350" y="3189288"/>
            <a:ext cx="122238" cy="66675"/>
          </a:xfrm>
          <a:custGeom>
            <a:avLst/>
            <a:gdLst>
              <a:gd name="T0" fmla="*/ 2147483646 w 86"/>
              <a:gd name="T1" fmla="*/ 0 h 42"/>
              <a:gd name="T2" fmla="*/ 2147483646 w 86"/>
              <a:gd name="T3" fmla="*/ 2147483646 h 42"/>
              <a:gd name="T4" fmla="*/ 0 w 86"/>
              <a:gd name="T5" fmla="*/ 2147483646 h 42"/>
              <a:gd name="T6" fmla="*/ 2147483646 w 86"/>
              <a:gd name="T7" fmla="*/ 2147483646 h 42"/>
              <a:gd name="T8" fmla="*/ 2147483646 w 86"/>
              <a:gd name="T9" fmla="*/ 2147483646 h 42"/>
              <a:gd name="T10" fmla="*/ 2147483646 w 86"/>
              <a:gd name="T11" fmla="*/ 2147483646 h 42"/>
              <a:gd name="T12" fmla="*/ 2147483646 w 86"/>
              <a:gd name="T13" fmla="*/ 0 h 42"/>
              <a:gd name="T14" fmla="*/ 2147483646 w 86"/>
              <a:gd name="T15" fmla="*/ 2147483646 h 42"/>
              <a:gd name="T16" fmla="*/ 2147483646 w 8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4" name="Freeform 69">
            <a:extLst>
              <a:ext uri="{FF2B5EF4-FFF2-40B4-BE49-F238E27FC236}">
                <a16:creationId xmlns:a16="http://schemas.microsoft.com/office/drawing/2014/main" id="{32FECCCD-D2F5-3C7F-DA26-D61B131DC5FF}"/>
              </a:ext>
            </a:extLst>
          </p:cNvPr>
          <p:cNvSpPr>
            <a:spLocks/>
          </p:cNvSpPr>
          <p:nvPr/>
        </p:nvSpPr>
        <p:spPr bwMode="auto">
          <a:xfrm>
            <a:off x="3684588" y="3154363"/>
            <a:ext cx="123825" cy="55562"/>
          </a:xfrm>
          <a:custGeom>
            <a:avLst/>
            <a:gdLst>
              <a:gd name="T0" fmla="*/ 2147483646 w 88"/>
              <a:gd name="T1" fmla="*/ 0 h 35"/>
              <a:gd name="T2" fmla="*/ 2147483646 w 88"/>
              <a:gd name="T3" fmla="*/ 0 h 35"/>
              <a:gd name="T4" fmla="*/ 0 w 88"/>
              <a:gd name="T5" fmla="*/ 2147483646 h 35"/>
              <a:gd name="T6" fmla="*/ 2147483646 w 88"/>
              <a:gd name="T7" fmla="*/ 2147483646 h 35"/>
              <a:gd name="T8" fmla="*/ 2147483646 w 88"/>
              <a:gd name="T9" fmla="*/ 2147483646 h 35"/>
              <a:gd name="T10" fmla="*/ 2147483646 w 88"/>
              <a:gd name="T11" fmla="*/ 2147483646 h 35"/>
              <a:gd name="T12" fmla="*/ 2147483646 w 88"/>
              <a:gd name="T13" fmla="*/ 0 h 35"/>
              <a:gd name="T14" fmla="*/ 2147483646 w 88"/>
              <a:gd name="T15" fmla="*/ 0 h 35"/>
              <a:gd name="T16" fmla="*/ 2147483646 w 8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5" name="Freeform 70">
            <a:extLst>
              <a:ext uri="{FF2B5EF4-FFF2-40B4-BE49-F238E27FC236}">
                <a16:creationId xmlns:a16="http://schemas.microsoft.com/office/drawing/2014/main" id="{E07CDD75-2E41-B282-750E-8164CD204616}"/>
              </a:ext>
            </a:extLst>
          </p:cNvPr>
          <p:cNvSpPr>
            <a:spLocks/>
          </p:cNvSpPr>
          <p:nvPr/>
        </p:nvSpPr>
        <p:spPr bwMode="auto">
          <a:xfrm>
            <a:off x="3811588" y="3125788"/>
            <a:ext cx="136525" cy="49212"/>
          </a:xfrm>
          <a:custGeom>
            <a:avLst/>
            <a:gdLst>
              <a:gd name="T0" fmla="*/ 2147483646 w 97"/>
              <a:gd name="T1" fmla="*/ 0 h 31"/>
              <a:gd name="T2" fmla="*/ 0 w 97"/>
              <a:gd name="T3" fmla="*/ 2147483646 h 31"/>
              <a:gd name="T4" fmla="*/ 2147483646 w 97"/>
              <a:gd name="T5" fmla="*/ 2147483646 h 31"/>
              <a:gd name="T6" fmla="*/ 2147483646 w 97"/>
              <a:gd name="T7" fmla="*/ 2147483646 h 31"/>
              <a:gd name="T8" fmla="*/ 2147483646 w 9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31">
                <a:moveTo>
                  <a:pt x="94" y="0"/>
                </a:moveTo>
                <a:lnTo>
                  <a:pt x="0" y="15"/>
                </a:lnTo>
                <a:lnTo>
                  <a:pt x="2" y="30"/>
                </a:lnTo>
                <a:lnTo>
                  <a:pt x="96" y="15"/>
                </a:lnTo>
                <a:lnTo>
                  <a:pt x="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6" name="Freeform 71">
            <a:extLst>
              <a:ext uri="{FF2B5EF4-FFF2-40B4-BE49-F238E27FC236}">
                <a16:creationId xmlns:a16="http://schemas.microsoft.com/office/drawing/2014/main" id="{883D300C-349D-3195-2771-16D25216138D}"/>
              </a:ext>
            </a:extLst>
          </p:cNvPr>
          <p:cNvSpPr>
            <a:spLocks/>
          </p:cNvSpPr>
          <p:nvPr/>
        </p:nvSpPr>
        <p:spPr bwMode="auto">
          <a:xfrm>
            <a:off x="3952875" y="3108325"/>
            <a:ext cx="144463" cy="38100"/>
          </a:xfrm>
          <a:custGeom>
            <a:avLst/>
            <a:gdLst>
              <a:gd name="T0" fmla="*/ 2147483646 w 103"/>
              <a:gd name="T1" fmla="*/ 0 h 24"/>
              <a:gd name="T2" fmla="*/ 0 w 103"/>
              <a:gd name="T3" fmla="*/ 2147483646 h 24"/>
              <a:gd name="T4" fmla="*/ 2147483646 w 103"/>
              <a:gd name="T5" fmla="*/ 2147483646 h 24"/>
              <a:gd name="T6" fmla="*/ 2147483646 w 103"/>
              <a:gd name="T7" fmla="*/ 2147483646 h 24"/>
              <a:gd name="T8" fmla="*/ 2147483646 w 10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4">
                <a:moveTo>
                  <a:pt x="100" y="0"/>
                </a:moveTo>
                <a:lnTo>
                  <a:pt x="0" y="9"/>
                </a:lnTo>
                <a:lnTo>
                  <a:pt x="2" y="23"/>
                </a:lnTo>
                <a:lnTo>
                  <a:pt x="102" y="14"/>
                </a:lnTo>
                <a:lnTo>
                  <a:pt x="10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7" name="Freeform 72">
            <a:extLst>
              <a:ext uri="{FF2B5EF4-FFF2-40B4-BE49-F238E27FC236}">
                <a16:creationId xmlns:a16="http://schemas.microsoft.com/office/drawing/2014/main" id="{83991E0B-F354-4DD5-7AD6-D5E1297180A7}"/>
              </a:ext>
            </a:extLst>
          </p:cNvPr>
          <p:cNvSpPr>
            <a:spLocks/>
          </p:cNvSpPr>
          <p:nvPr/>
        </p:nvSpPr>
        <p:spPr bwMode="auto">
          <a:xfrm>
            <a:off x="4102100" y="3098800"/>
            <a:ext cx="153988" cy="30163"/>
          </a:xfrm>
          <a:custGeom>
            <a:avLst/>
            <a:gdLst>
              <a:gd name="T0" fmla="*/ 2147483646 w 109"/>
              <a:gd name="T1" fmla="*/ 0 h 19"/>
              <a:gd name="T2" fmla="*/ 2147483646 w 109"/>
              <a:gd name="T3" fmla="*/ 0 h 19"/>
              <a:gd name="T4" fmla="*/ 0 w 109"/>
              <a:gd name="T5" fmla="*/ 2147483646 h 19"/>
              <a:gd name="T6" fmla="*/ 2147483646 w 109"/>
              <a:gd name="T7" fmla="*/ 2147483646 h 19"/>
              <a:gd name="T8" fmla="*/ 2147483646 w 109"/>
              <a:gd name="T9" fmla="*/ 2147483646 h 19"/>
              <a:gd name="T10" fmla="*/ 2147483646 w 109"/>
              <a:gd name="T11" fmla="*/ 2147483646 h 19"/>
              <a:gd name="T12" fmla="*/ 2147483646 w 109"/>
              <a:gd name="T13" fmla="*/ 0 h 19"/>
              <a:gd name="T14" fmla="*/ 2147483646 w 109"/>
              <a:gd name="T15" fmla="*/ 0 h 19"/>
              <a:gd name="T16" fmla="*/ 2147483646 w 10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8" name="Freeform 73">
            <a:extLst>
              <a:ext uri="{FF2B5EF4-FFF2-40B4-BE49-F238E27FC236}">
                <a16:creationId xmlns:a16="http://schemas.microsoft.com/office/drawing/2014/main" id="{76CE4CC8-A90D-A1DA-952A-17445A3B1B77}"/>
              </a:ext>
            </a:extLst>
          </p:cNvPr>
          <p:cNvSpPr>
            <a:spLocks/>
          </p:cNvSpPr>
          <p:nvPr/>
        </p:nvSpPr>
        <p:spPr bwMode="auto">
          <a:xfrm>
            <a:off x="4260850" y="3098800"/>
            <a:ext cx="3294063" cy="26988"/>
          </a:xfrm>
          <a:custGeom>
            <a:avLst/>
            <a:gdLst>
              <a:gd name="T0" fmla="*/ 2147483646 w 2334"/>
              <a:gd name="T1" fmla="*/ 2147483646 h 17"/>
              <a:gd name="T2" fmla="*/ 2147483646 w 2334"/>
              <a:gd name="T3" fmla="*/ 0 h 17"/>
              <a:gd name="T4" fmla="*/ 0 w 2334"/>
              <a:gd name="T5" fmla="*/ 0 h 17"/>
              <a:gd name="T6" fmla="*/ 0 w 2334"/>
              <a:gd name="T7" fmla="*/ 2147483646 h 17"/>
              <a:gd name="T8" fmla="*/ 2147483646 w 2334"/>
              <a:gd name="T9" fmla="*/ 2147483646 h 17"/>
              <a:gd name="T10" fmla="*/ 2147483646 w 2334"/>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4" h="17">
                <a:moveTo>
                  <a:pt x="2333" y="8"/>
                </a:moveTo>
                <a:lnTo>
                  <a:pt x="2333" y="0"/>
                </a:lnTo>
                <a:lnTo>
                  <a:pt x="0" y="0"/>
                </a:lnTo>
                <a:lnTo>
                  <a:pt x="0" y="16"/>
                </a:lnTo>
                <a:lnTo>
                  <a:pt x="2333" y="16"/>
                </a:lnTo>
                <a:lnTo>
                  <a:pt x="2333" y="8"/>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9" name="Freeform 74">
            <a:extLst>
              <a:ext uri="{FF2B5EF4-FFF2-40B4-BE49-F238E27FC236}">
                <a16:creationId xmlns:a16="http://schemas.microsoft.com/office/drawing/2014/main" id="{7681AA69-5253-44EA-61A9-E12CFE02F031}"/>
              </a:ext>
            </a:extLst>
          </p:cNvPr>
          <p:cNvSpPr>
            <a:spLocks/>
          </p:cNvSpPr>
          <p:nvPr/>
        </p:nvSpPr>
        <p:spPr bwMode="auto">
          <a:xfrm>
            <a:off x="5162550" y="5673725"/>
            <a:ext cx="42863" cy="53975"/>
          </a:xfrm>
          <a:custGeom>
            <a:avLst/>
            <a:gdLst>
              <a:gd name="T0" fmla="*/ 2147483646 w 30"/>
              <a:gd name="T1" fmla="*/ 2147483646 h 34"/>
              <a:gd name="T2" fmla="*/ 2147483646 w 30"/>
              <a:gd name="T3" fmla="*/ 0 h 34"/>
              <a:gd name="T4" fmla="*/ 0 w 30"/>
              <a:gd name="T5" fmla="*/ 2147483646 h 34"/>
              <a:gd name="T6" fmla="*/ 2147483646 w 30"/>
              <a:gd name="T7" fmla="*/ 2147483646 h 34"/>
              <a:gd name="T8" fmla="*/ 2147483646 w 30"/>
              <a:gd name="T9" fmla="*/ 2147483646 h 34"/>
              <a:gd name="T10" fmla="*/ 2147483646 w 30"/>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0" name="Freeform 75">
            <a:extLst>
              <a:ext uri="{FF2B5EF4-FFF2-40B4-BE49-F238E27FC236}">
                <a16:creationId xmlns:a16="http://schemas.microsoft.com/office/drawing/2014/main" id="{529BA8F3-707A-3954-B651-2771EA7FE878}"/>
              </a:ext>
            </a:extLst>
          </p:cNvPr>
          <p:cNvSpPr>
            <a:spLocks/>
          </p:cNvSpPr>
          <p:nvPr/>
        </p:nvSpPr>
        <p:spPr bwMode="auto">
          <a:xfrm>
            <a:off x="5202238" y="5619750"/>
            <a:ext cx="28575" cy="53975"/>
          </a:xfrm>
          <a:custGeom>
            <a:avLst/>
            <a:gdLst>
              <a:gd name="T0" fmla="*/ 2147483646 w 20"/>
              <a:gd name="T1" fmla="*/ 0 h 34"/>
              <a:gd name="T2" fmla="*/ 0 w 20"/>
              <a:gd name="T3" fmla="*/ 2147483646 h 34"/>
              <a:gd name="T4" fmla="*/ 2147483646 w 20"/>
              <a:gd name="T5" fmla="*/ 2147483646 h 34"/>
              <a:gd name="T6" fmla="*/ 2147483646 w 20"/>
              <a:gd name="T7" fmla="*/ 2147483646 h 34"/>
              <a:gd name="T8" fmla="*/ 2147483646 w 20"/>
              <a:gd name="T9" fmla="*/ 2147483646 h 34"/>
              <a:gd name="T10" fmla="*/ 2147483646 w 20"/>
              <a:gd name="T11" fmla="*/ 2147483646 h 34"/>
              <a:gd name="T12" fmla="*/ 2147483646 w 20"/>
              <a:gd name="T13" fmla="*/ 2147483646 h 34"/>
              <a:gd name="T14" fmla="*/ 2147483646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1" name="Freeform 76">
            <a:extLst>
              <a:ext uri="{FF2B5EF4-FFF2-40B4-BE49-F238E27FC236}">
                <a16:creationId xmlns:a16="http://schemas.microsoft.com/office/drawing/2014/main" id="{FC7F680A-E7C0-6FD0-2A40-3CE7B9424295}"/>
              </a:ext>
            </a:extLst>
          </p:cNvPr>
          <p:cNvSpPr>
            <a:spLocks/>
          </p:cNvSpPr>
          <p:nvPr/>
        </p:nvSpPr>
        <p:spPr bwMode="auto">
          <a:xfrm>
            <a:off x="5226050" y="5502275"/>
            <a:ext cx="49213" cy="114300"/>
          </a:xfrm>
          <a:custGeom>
            <a:avLst/>
            <a:gdLst>
              <a:gd name="T0" fmla="*/ 2147483646 w 34"/>
              <a:gd name="T1" fmla="*/ 0 h 72"/>
              <a:gd name="T2" fmla="*/ 0 w 34"/>
              <a:gd name="T3" fmla="*/ 2147483646 h 72"/>
              <a:gd name="T4" fmla="*/ 2147483646 w 34"/>
              <a:gd name="T5" fmla="*/ 2147483646 h 72"/>
              <a:gd name="T6" fmla="*/ 2147483646 w 34"/>
              <a:gd name="T7" fmla="*/ 2147483646 h 72"/>
              <a:gd name="T8" fmla="*/ 2147483646 w 34"/>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2" name="Freeform 77">
            <a:extLst>
              <a:ext uri="{FF2B5EF4-FFF2-40B4-BE49-F238E27FC236}">
                <a16:creationId xmlns:a16="http://schemas.microsoft.com/office/drawing/2014/main" id="{E4D6B938-0097-4095-6FBD-046273520A8B}"/>
              </a:ext>
            </a:extLst>
          </p:cNvPr>
          <p:cNvSpPr>
            <a:spLocks/>
          </p:cNvSpPr>
          <p:nvPr/>
        </p:nvSpPr>
        <p:spPr bwMode="auto">
          <a:xfrm>
            <a:off x="5270500" y="5311775"/>
            <a:ext cx="73025" cy="187325"/>
          </a:xfrm>
          <a:custGeom>
            <a:avLst/>
            <a:gdLst>
              <a:gd name="T0" fmla="*/ 2147483646 w 52"/>
              <a:gd name="T1" fmla="*/ 0 h 118"/>
              <a:gd name="T2" fmla="*/ 0 w 52"/>
              <a:gd name="T3" fmla="*/ 2147483646 h 118"/>
              <a:gd name="T4" fmla="*/ 2147483646 w 52"/>
              <a:gd name="T5" fmla="*/ 2147483646 h 118"/>
              <a:gd name="T6" fmla="*/ 2147483646 w 52"/>
              <a:gd name="T7" fmla="*/ 2147483646 h 118"/>
              <a:gd name="T8" fmla="*/ 2147483646 w 52"/>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3" name="Freeform 78">
            <a:extLst>
              <a:ext uri="{FF2B5EF4-FFF2-40B4-BE49-F238E27FC236}">
                <a16:creationId xmlns:a16="http://schemas.microsoft.com/office/drawing/2014/main" id="{4082A4BB-61AE-956C-FA44-6D14C9BCF3CB}"/>
              </a:ext>
            </a:extLst>
          </p:cNvPr>
          <p:cNvSpPr>
            <a:spLocks/>
          </p:cNvSpPr>
          <p:nvPr/>
        </p:nvSpPr>
        <p:spPr bwMode="auto">
          <a:xfrm>
            <a:off x="5340350" y="5033963"/>
            <a:ext cx="101600" cy="273050"/>
          </a:xfrm>
          <a:custGeom>
            <a:avLst/>
            <a:gdLst>
              <a:gd name="T0" fmla="*/ 2147483646 w 72"/>
              <a:gd name="T1" fmla="*/ 0 h 172"/>
              <a:gd name="T2" fmla="*/ 0 w 72"/>
              <a:gd name="T3" fmla="*/ 2147483646 h 172"/>
              <a:gd name="T4" fmla="*/ 2147483646 w 72"/>
              <a:gd name="T5" fmla="*/ 2147483646 h 172"/>
              <a:gd name="T6" fmla="*/ 2147483646 w 72"/>
              <a:gd name="T7" fmla="*/ 2147483646 h 172"/>
              <a:gd name="T8" fmla="*/ 2147483646 w 72"/>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4" name="Freeform 79">
            <a:extLst>
              <a:ext uri="{FF2B5EF4-FFF2-40B4-BE49-F238E27FC236}">
                <a16:creationId xmlns:a16="http://schemas.microsoft.com/office/drawing/2014/main" id="{D165266E-6505-7B07-F126-FDAF12E82ACD}"/>
              </a:ext>
            </a:extLst>
          </p:cNvPr>
          <p:cNvSpPr>
            <a:spLocks/>
          </p:cNvSpPr>
          <p:nvPr/>
        </p:nvSpPr>
        <p:spPr bwMode="auto">
          <a:xfrm>
            <a:off x="5437188" y="4751388"/>
            <a:ext cx="109537" cy="279400"/>
          </a:xfrm>
          <a:custGeom>
            <a:avLst/>
            <a:gdLst>
              <a:gd name="T0" fmla="*/ 2147483646 w 78"/>
              <a:gd name="T1" fmla="*/ 0 h 176"/>
              <a:gd name="T2" fmla="*/ 2147483646 w 78"/>
              <a:gd name="T3" fmla="*/ 2147483646 h 176"/>
              <a:gd name="T4" fmla="*/ 0 w 78"/>
              <a:gd name="T5" fmla="*/ 2147483646 h 176"/>
              <a:gd name="T6" fmla="*/ 2147483646 w 78"/>
              <a:gd name="T7" fmla="*/ 2147483646 h 176"/>
              <a:gd name="T8" fmla="*/ 2147483646 w 78"/>
              <a:gd name="T9" fmla="*/ 2147483646 h 176"/>
              <a:gd name="T10" fmla="*/ 2147483646 w 78"/>
              <a:gd name="T11" fmla="*/ 2147483646 h 176"/>
              <a:gd name="T12" fmla="*/ 2147483646 w 78"/>
              <a:gd name="T13" fmla="*/ 0 h 176"/>
              <a:gd name="T14" fmla="*/ 2147483646 w 78"/>
              <a:gd name="T15" fmla="*/ 2147483646 h 176"/>
              <a:gd name="T16" fmla="*/ 2147483646 w 78"/>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5" name="Freeform 80">
            <a:extLst>
              <a:ext uri="{FF2B5EF4-FFF2-40B4-BE49-F238E27FC236}">
                <a16:creationId xmlns:a16="http://schemas.microsoft.com/office/drawing/2014/main" id="{F144785C-3886-B6E7-748A-92E6F93BF2B2}"/>
              </a:ext>
            </a:extLst>
          </p:cNvPr>
          <p:cNvSpPr>
            <a:spLocks/>
          </p:cNvSpPr>
          <p:nvPr/>
        </p:nvSpPr>
        <p:spPr bwMode="auto">
          <a:xfrm>
            <a:off x="5543550" y="4541838"/>
            <a:ext cx="90488" cy="207962"/>
          </a:xfrm>
          <a:custGeom>
            <a:avLst/>
            <a:gdLst>
              <a:gd name="T0" fmla="*/ 2147483646 w 65"/>
              <a:gd name="T1" fmla="*/ 0 h 131"/>
              <a:gd name="T2" fmla="*/ 0 w 65"/>
              <a:gd name="T3" fmla="*/ 2147483646 h 131"/>
              <a:gd name="T4" fmla="*/ 2147483646 w 65"/>
              <a:gd name="T5" fmla="*/ 2147483646 h 131"/>
              <a:gd name="T6" fmla="*/ 2147483646 w 65"/>
              <a:gd name="T7" fmla="*/ 2147483646 h 131"/>
              <a:gd name="T8" fmla="*/ 2147483646 w 65"/>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6" name="Freeform 81">
            <a:extLst>
              <a:ext uri="{FF2B5EF4-FFF2-40B4-BE49-F238E27FC236}">
                <a16:creationId xmlns:a16="http://schemas.microsoft.com/office/drawing/2014/main" id="{F8D568CB-327D-1284-F5DF-AE9CB88971FB}"/>
              </a:ext>
            </a:extLst>
          </p:cNvPr>
          <p:cNvSpPr>
            <a:spLocks/>
          </p:cNvSpPr>
          <p:nvPr/>
        </p:nvSpPr>
        <p:spPr bwMode="auto">
          <a:xfrm>
            <a:off x="5632450" y="4386263"/>
            <a:ext cx="87313" cy="153987"/>
          </a:xfrm>
          <a:custGeom>
            <a:avLst/>
            <a:gdLst>
              <a:gd name="T0" fmla="*/ 2147483646 w 61"/>
              <a:gd name="T1" fmla="*/ 0 h 97"/>
              <a:gd name="T2" fmla="*/ 2147483646 w 61"/>
              <a:gd name="T3" fmla="*/ 2147483646 h 97"/>
              <a:gd name="T4" fmla="*/ 0 w 61"/>
              <a:gd name="T5" fmla="*/ 2147483646 h 97"/>
              <a:gd name="T6" fmla="*/ 2147483646 w 61"/>
              <a:gd name="T7" fmla="*/ 2147483646 h 97"/>
              <a:gd name="T8" fmla="*/ 2147483646 w 61"/>
              <a:gd name="T9" fmla="*/ 2147483646 h 97"/>
              <a:gd name="T10" fmla="*/ 2147483646 w 61"/>
              <a:gd name="T11" fmla="*/ 2147483646 h 97"/>
              <a:gd name="T12" fmla="*/ 2147483646 w 61"/>
              <a:gd name="T13" fmla="*/ 0 h 97"/>
              <a:gd name="T14" fmla="*/ 2147483646 w 61"/>
              <a:gd name="T15" fmla="*/ 0 h 97"/>
              <a:gd name="T16" fmla="*/ 2147483646 w 61"/>
              <a:gd name="T17" fmla="*/ 2147483646 h 97"/>
              <a:gd name="T18" fmla="*/ 2147483646 w 6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7" name="Freeform 82">
            <a:extLst>
              <a:ext uri="{FF2B5EF4-FFF2-40B4-BE49-F238E27FC236}">
                <a16:creationId xmlns:a16="http://schemas.microsoft.com/office/drawing/2014/main" id="{9ED762CD-C030-3A0E-AB3B-CD572E16A4D2}"/>
              </a:ext>
            </a:extLst>
          </p:cNvPr>
          <p:cNvSpPr>
            <a:spLocks/>
          </p:cNvSpPr>
          <p:nvPr/>
        </p:nvSpPr>
        <p:spPr bwMode="auto">
          <a:xfrm>
            <a:off x="5718175" y="4267200"/>
            <a:ext cx="92075" cy="119063"/>
          </a:xfrm>
          <a:custGeom>
            <a:avLst/>
            <a:gdLst>
              <a:gd name="T0" fmla="*/ 2147483646 w 66"/>
              <a:gd name="T1" fmla="*/ 0 h 75"/>
              <a:gd name="T2" fmla="*/ 2147483646 w 66"/>
              <a:gd name="T3" fmla="*/ 2147483646 h 75"/>
              <a:gd name="T4" fmla="*/ 0 w 66"/>
              <a:gd name="T5" fmla="*/ 2147483646 h 75"/>
              <a:gd name="T6" fmla="*/ 2147483646 w 66"/>
              <a:gd name="T7" fmla="*/ 2147483646 h 75"/>
              <a:gd name="T8" fmla="*/ 2147483646 w 66"/>
              <a:gd name="T9" fmla="*/ 2147483646 h 75"/>
              <a:gd name="T10" fmla="*/ 2147483646 w 66"/>
              <a:gd name="T11" fmla="*/ 0 h 75"/>
              <a:gd name="T12" fmla="*/ 2147483646 w 66"/>
              <a:gd name="T13" fmla="*/ 2147483646 h 75"/>
              <a:gd name="T14" fmla="*/ 2147483646 w 66"/>
              <a:gd name="T15" fmla="*/ 0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8" name="Freeform 83">
            <a:extLst>
              <a:ext uri="{FF2B5EF4-FFF2-40B4-BE49-F238E27FC236}">
                <a16:creationId xmlns:a16="http://schemas.microsoft.com/office/drawing/2014/main" id="{87283D47-001C-9B1E-3C9E-F75A9FAAE9CB}"/>
              </a:ext>
            </a:extLst>
          </p:cNvPr>
          <p:cNvSpPr>
            <a:spLocks/>
          </p:cNvSpPr>
          <p:nvPr/>
        </p:nvSpPr>
        <p:spPr bwMode="auto">
          <a:xfrm>
            <a:off x="5810250" y="4184650"/>
            <a:ext cx="98425" cy="85725"/>
          </a:xfrm>
          <a:custGeom>
            <a:avLst/>
            <a:gdLst>
              <a:gd name="T0" fmla="*/ 2147483646 w 69"/>
              <a:gd name="T1" fmla="*/ 0 h 54"/>
              <a:gd name="T2" fmla="*/ 2147483646 w 69"/>
              <a:gd name="T3" fmla="*/ 2147483646 h 54"/>
              <a:gd name="T4" fmla="*/ 0 w 69"/>
              <a:gd name="T5" fmla="*/ 2147483646 h 54"/>
              <a:gd name="T6" fmla="*/ 2147483646 w 69"/>
              <a:gd name="T7" fmla="*/ 2147483646 h 54"/>
              <a:gd name="T8" fmla="*/ 2147483646 w 69"/>
              <a:gd name="T9" fmla="*/ 2147483646 h 54"/>
              <a:gd name="T10" fmla="*/ 2147483646 w 69"/>
              <a:gd name="T11" fmla="*/ 2147483646 h 54"/>
              <a:gd name="T12" fmla="*/ 2147483646 w 69"/>
              <a:gd name="T13" fmla="*/ 0 h 54"/>
              <a:gd name="T14" fmla="*/ 2147483646 w 69"/>
              <a:gd name="T15" fmla="*/ 2147483646 h 54"/>
              <a:gd name="T16" fmla="*/ 2147483646 w 6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9" name="Freeform 84">
            <a:extLst>
              <a:ext uri="{FF2B5EF4-FFF2-40B4-BE49-F238E27FC236}">
                <a16:creationId xmlns:a16="http://schemas.microsoft.com/office/drawing/2014/main" id="{B1540B6F-57FD-55CC-4D43-7A9A0302DED7}"/>
              </a:ext>
            </a:extLst>
          </p:cNvPr>
          <p:cNvSpPr>
            <a:spLocks/>
          </p:cNvSpPr>
          <p:nvPr/>
        </p:nvSpPr>
        <p:spPr bwMode="auto">
          <a:xfrm>
            <a:off x="5910263" y="4138613"/>
            <a:ext cx="96837" cy="50800"/>
          </a:xfrm>
          <a:custGeom>
            <a:avLst/>
            <a:gdLst>
              <a:gd name="T0" fmla="*/ 2147483646 w 69"/>
              <a:gd name="T1" fmla="*/ 0 h 32"/>
              <a:gd name="T2" fmla="*/ 2147483646 w 69"/>
              <a:gd name="T3" fmla="*/ 0 h 32"/>
              <a:gd name="T4" fmla="*/ 0 w 69"/>
              <a:gd name="T5" fmla="*/ 2147483646 h 32"/>
              <a:gd name="T6" fmla="*/ 2147483646 w 69"/>
              <a:gd name="T7" fmla="*/ 2147483646 h 32"/>
              <a:gd name="T8" fmla="*/ 2147483646 w 69"/>
              <a:gd name="T9" fmla="*/ 2147483646 h 32"/>
              <a:gd name="T10" fmla="*/ 2147483646 w 69"/>
              <a:gd name="T11" fmla="*/ 2147483646 h 32"/>
              <a:gd name="T12" fmla="*/ 2147483646 w 69"/>
              <a:gd name="T13" fmla="*/ 0 h 32"/>
              <a:gd name="T14" fmla="*/ 2147483646 w 69"/>
              <a:gd name="T15" fmla="*/ 0 h 32"/>
              <a:gd name="T16" fmla="*/ 2147483646 w 6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0" name="Freeform 85">
            <a:extLst>
              <a:ext uri="{FF2B5EF4-FFF2-40B4-BE49-F238E27FC236}">
                <a16:creationId xmlns:a16="http://schemas.microsoft.com/office/drawing/2014/main" id="{F841A5A4-2C59-6238-E2AC-C1A894634497}"/>
              </a:ext>
            </a:extLst>
          </p:cNvPr>
          <p:cNvSpPr>
            <a:spLocks/>
          </p:cNvSpPr>
          <p:nvPr/>
        </p:nvSpPr>
        <p:spPr bwMode="auto">
          <a:xfrm>
            <a:off x="6013450" y="4141788"/>
            <a:ext cx="111125" cy="26987"/>
          </a:xfrm>
          <a:custGeom>
            <a:avLst/>
            <a:gdLst>
              <a:gd name="T0" fmla="*/ 2147483646 w 79"/>
              <a:gd name="T1" fmla="*/ 0 h 17"/>
              <a:gd name="T2" fmla="*/ 2147483646 w 79"/>
              <a:gd name="T3" fmla="*/ 0 h 17"/>
              <a:gd name="T4" fmla="*/ 0 w 79"/>
              <a:gd name="T5" fmla="*/ 2147483646 h 17"/>
              <a:gd name="T6" fmla="*/ 0 w 79"/>
              <a:gd name="T7" fmla="*/ 2147483646 h 17"/>
              <a:gd name="T8" fmla="*/ 2147483646 w 79"/>
              <a:gd name="T9" fmla="*/ 2147483646 h 17"/>
              <a:gd name="T10" fmla="*/ 2147483646 w 79"/>
              <a:gd name="T11" fmla="*/ 2147483646 h 17"/>
              <a:gd name="T12" fmla="*/ 2147483646 w 79"/>
              <a:gd name="T13" fmla="*/ 0 h 17"/>
              <a:gd name="T14" fmla="*/ 2147483646 w 79"/>
              <a:gd name="T15" fmla="*/ 0 h 17"/>
              <a:gd name="T16" fmla="*/ 2147483646 w 7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1" name="Freeform 86">
            <a:extLst>
              <a:ext uri="{FF2B5EF4-FFF2-40B4-BE49-F238E27FC236}">
                <a16:creationId xmlns:a16="http://schemas.microsoft.com/office/drawing/2014/main" id="{61EB3C6A-CAA6-AD4D-C709-1405CEB9C394}"/>
              </a:ext>
            </a:extLst>
          </p:cNvPr>
          <p:cNvSpPr>
            <a:spLocks/>
          </p:cNvSpPr>
          <p:nvPr/>
        </p:nvSpPr>
        <p:spPr bwMode="auto">
          <a:xfrm>
            <a:off x="6127750" y="4141788"/>
            <a:ext cx="150813" cy="31750"/>
          </a:xfrm>
          <a:custGeom>
            <a:avLst/>
            <a:gdLst>
              <a:gd name="T0" fmla="*/ 2147483646 w 106"/>
              <a:gd name="T1" fmla="*/ 2147483646 h 20"/>
              <a:gd name="T2" fmla="*/ 2147483646 w 106"/>
              <a:gd name="T3" fmla="*/ 0 h 20"/>
              <a:gd name="T4" fmla="*/ 0 w 106"/>
              <a:gd name="T5" fmla="*/ 2147483646 h 20"/>
              <a:gd name="T6" fmla="*/ 2147483646 w 106"/>
              <a:gd name="T7" fmla="*/ 2147483646 h 20"/>
              <a:gd name="T8" fmla="*/ 2147483646 w 106"/>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2" name="Freeform 87">
            <a:extLst>
              <a:ext uri="{FF2B5EF4-FFF2-40B4-BE49-F238E27FC236}">
                <a16:creationId xmlns:a16="http://schemas.microsoft.com/office/drawing/2014/main" id="{E20C93AF-C4AA-927B-85B3-6D3A67F43CA5}"/>
              </a:ext>
            </a:extLst>
          </p:cNvPr>
          <p:cNvSpPr>
            <a:spLocks/>
          </p:cNvSpPr>
          <p:nvPr/>
        </p:nvSpPr>
        <p:spPr bwMode="auto">
          <a:xfrm>
            <a:off x="6283325" y="4162425"/>
            <a:ext cx="1266825" cy="322263"/>
          </a:xfrm>
          <a:custGeom>
            <a:avLst/>
            <a:gdLst>
              <a:gd name="T0" fmla="*/ 2147483646 w 898"/>
              <a:gd name="T1" fmla="*/ 2147483646 h 203"/>
              <a:gd name="T2" fmla="*/ 2147483646 w 898"/>
              <a:gd name="T3" fmla="*/ 2147483646 h 203"/>
              <a:gd name="T4" fmla="*/ 2147483646 w 898"/>
              <a:gd name="T5" fmla="*/ 0 h 203"/>
              <a:gd name="T6" fmla="*/ 0 w 898"/>
              <a:gd name="T7" fmla="*/ 2147483646 h 203"/>
              <a:gd name="T8" fmla="*/ 2147483646 w 898"/>
              <a:gd name="T9" fmla="*/ 2147483646 h 203"/>
              <a:gd name="T10" fmla="*/ 2147483646 w 898"/>
              <a:gd name="T11" fmla="*/ 2147483646 h 2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3" name="Freeform 88">
            <a:extLst>
              <a:ext uri="{FF2B5EF4-FFF2-40B4-BE49-F238E27FC236}">
                <a16:creationId xmlns:a16="http://schemas.microsoft.com/office/drawing/2014/main" id="{7C610FBE-2458-6B83-0ABF-55DC0177CB39}"/>
              </a:ext>
            </a:extLst>
          </p:cNvPr>
          <p:cNvSpPr>
            <a:spLocks/>
          </p:cNvSpPr>
          <p:nvPr/>
        </p:nvSpPr>
        <p:spPr bwMode="auto">
          <a:xfrm>
            <a:off x="2289175" y="5648325"/>
            <a:ext cx="55563" cy="82550"/>
          </a:xfrm>
          <a:custGeom>
            <a:avLst/>
            <a:gdLst>
              <a:gd name="T0" fmla="*/ 2147483646 w 40"/>
              <a:gd name="T1" fmla="*/ 0 h 52"/>
              <a:gd name="T2" fmla="*/ 0 w 40"/>
              <a:gd name="T3" fmla="*/ 2147483646 h 52"/>
              <a:gd name="T4" fmla="*/ 2147483646 w 40"/>
              <a:gd name="T5" fmla="*/ 2147483646 h 52"/>
              <a:gd name="T6" fmla="*/ 2147483646 w 40"/>
              <a:gd name="T7" fmla="*/ 2147483646 h 52"/>
              <a:gd name="T8" fmla="*/ 2147483646 w 40"/>
              <a:gd name="T9" fmla="*/ 2147483646 h 52"/>
              <a:gd name="T10" fmla="*/ 2147483646 w 40"/>
              <a:gd name="T11" fmla="*/ 2147483646 h 52"/>
              <a:gd name="T12" fmla="*/ 2147483646 w 40"/>
              <a:gd name="T13" fmla="*/ 2147483646 h 52"/>
              <a:gd name="T14" fmla="*/ 2147483646 w 40"/>
              <a:gd name="T15" fmla="*/ 0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4" name="Freeform 89">
            <a:extLst>
              <a:ext uri="{FF2B5EF4-FFF2-40B4-BE49-F238E27FC236}">
                <a16:creationId xmlns:a16="http://schemas.microsoft.com/office/drawing/2014/main" id="{38C04A5E-4540-2E1F-5B44-C95EAF61D42E}"/>
              </a:ext>
            </a:extLst>
          </p:cNvPr>
          <p:cNvSpPr>
            <a:spLocks/>
          </p:cNvSpPr>
          <p:nvPr/>
        </p:nvSpPr>
        <p:spPr bwMode="auto">
          <a:xfrm>
            <a:off x="2330450" y="5548313"/>
            <a:ext cx="60325" cy="104775"/>
          </a:xfrm>
          <a:custGeom>
            <a:avLst/>
            <a:gdLst>
              <a:gd name="T0" fmla="*/ 2147483646 w 43"/>
              <a:gd name="T1" fmla="*/ 2147483646 h 66"/>
              <a:gd name="T2" fmla="*/ 2147483646 w 43"/>
              <a:gd name="T3" fmla="*/ 0 h 66"/>
              <a:gd name="T4" fmla="*/ 0 w 43"/>
              <a:gd name="T5" fmla="*/ 2147483646 h 66"/>
              <a:gd name="T6" fmla="*/ 2147483646 w 43"/>
              <a:gd name="T7" fmla="*/ 2147483646 h 66"/>
              <a:gd name="T8" fmla="*/ 2147483646 w 43"/>
              <a:gd name="T9" fmla="*/ 2147483646 h 66"/>
              <a:gd name="T10" fmla="*/ 2147483646 w 43"/>
              <a:gd name="T11" fmla="*/ 2147483646 h 66"/>
              <a:gd name="T12" fmla="*/ 2147483646 w 43"/>
              <a:gd name="T13" fmla="*/ 2147483646 h 66"/>
              <a:gd name="T14" fmla="*/ 2147483646 w 43"/>
              <a:gd name="T15" fmla="*/ 2147483646 h 66"/>
              <a:gd name="T16" fmla="*/ 2147483646 w 43"/>
              <a:gd name="T17" fmla="*/ 214748364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5" name="Freeform 90">
            <a:extLst>
              <a:ext uri="{FF2B5EF4-FFF2-40B4-BE49-F238E27FC236}">
                <a16:creationId xmlns:a16="http://schemas.microsoft.com/office/drawing/2014/main" id="{41D296F0-6F5C-D137-D429-02987631B8B5}"/>
              </a:ext>
            </a:extLst>
          </p:cNvPr>
          <p:cNvSpPr>
            <a:spLocks/>
          </p:cNvSpPr>
          <p:nvPr/>
        </p:nvSpPr>
        <p:spPr bwMode="auto">
          <a:xfrm>
            <a:off x="2373313" y="5321300"/>
            <a:ext cx="101600" cy="230188"/>
          </a:xfrm>
          <a:custGeom>
            <a:avLst/>
            <a:gdLst>
              <a:gd name="T0" fmla="*/ 2147483646 w 72"/>
              <a:gd name="T1" fmla="*/ 0 h 145"/>
              <a:gd name="T2" fmla="*/ 0 w 72"/>
              <a:gd name="T3" fmla="*/ 2147483646 h 145"/>
              <a:gd name="T4" fmla="*/ 2147483646 w 72"/>
              <a:gd name="T5" fmla="*/ 2147483646 h 145"/>
              <a:gd name="T6" fmla="*/ 2147483646 w 72"/>
              <a:gd name="T7" fmla="*/ 2147483646 h 145"/>
              <a:gd name="T8" fmla="*/ 2147483646 w 72"/>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5">
                <a:moveTo>
                  <a:pt x="55" y="0"/>
                </a:moveTo>
                <a:lnTo>
                  <a:pt x="0" y="138"/>
                </a:lnTo>
                <a:lnTo>
                  <a:pt x="16" y="144"/>
                </a:lnTo>
                <a:lnTo>
                  <a:pt x="71" y="7"/>
                </a:lnTo>
                <a:lnTo>
                  <a:pt x="5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6" name="Freeform 91">
            <a:extLst>
              <a:ext uri="{FF2B5EF4-FFF2-40B4-BE49-F238E27FC236}">
                <a16:creationId xmlns:a16="http://schemas.microsoft.com/office/drawing/2014/main" id="{6BEBB512-2556-F0C7-78A5-CBB89640B573}"/>
              </a:ext>
            </a:extLst>
          </p:cNvPr>
          <p:cNvSpPr>
            <a:spLocks/>
          </p:cNvSpPr>
          <p:nvPr/>
        </p:nvSpPr>
        <p:spPr bwMode="auto">
          <a:xfrm>
            <a:off x="2457450" y="4930775"/>
            <a:ext cx="147638" cy="393700"/>
          </a:xfrm>
          <a:custGeom>
            <a:avLst/>
            <a:gdLst>
              <a:gd name="T0" fmla="*/ 2147483646 w 104"/>
              <a:gd name="T1" fmla="*/ 0 h 248"/>
              <a:gd name="T2" fmla="*/ 0 w 104"/>
              <a:gd name="T3" fmla="*/ 2147483646 h 248"/>
              <a:gd name="T4" fmla="*/ 2147483646 w 104"/>
              <a:gd name="T5" fmla="*/ 2147483646 h 248"/>
              <a:gd name="T6" fmla="*/ 2147483646 w 104"/>
              <a:gd name="T7" fmla="*/ 2147483646 h 248"/>
              <a:gd name="T8" fmla="*/ 2147483646 w 104"/>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48">
                <a:moveTo>
                  <a:pt x="87" y="0"/>
                </a:moveTo>
                <a:lnTo>
                  <a:pt x="0" y="240"/>
                </a:lnTo>
                <a:lnTo>
                  <a:pt x="16" y="247"/>
                </a:lnTo>
                <a:lnTo>
                  <a:pt x="103" y="7"/>
                </a:lnTo>
                <a:lnTo>
                  <a:pt x="8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7" name="Freeform 92">
            <a:extLst>
              <a:ext uri="{FF2B5EF4-FFF2-40B4-BE49-F238E27FC236}">
                <a16:creationId xmlns:a16="http://schemas.microsoft.com/office/drawing/2014/main" id="{BCCB8277-983A-3450-2E17-BE78335FCCCA}"/>
              </a:ext>
            </a:extLst>
          </p:cNvPr>
          <p:cNvSpPr>
            <a:spLocks/>
          </p:cNvSpPr>
          <p:nvPr/>
        </p:nvSpPr>
        <p:spPr bwMode="auto">
          <a:xfrm>
            <a:off x="2587625" y="4344988"/>
            <a:ext cx="206375" cy="588962"/>
          </a:xfrm>
          <a:custGeom>
            <a:avLst/>
            <a:gdLst>
              <a:gd name="T0" fmla="*/ 2147483646 w 146"/>
              <a:gd name="T1" fmla="*/ 0 h 371"/>
              <a:gd name="T2" fmla="*/ 0 w 146"/>
              <a:gd name="T3" fmla="*/ 2147483646 h 371"/>
              <a:gd name="T4" fmla="*/ 2147483646 w 146"/>
              <a:gd name="T5" fmla="*/ 2147483646 h 371"/>
              <a:gd name="T6" fmla="*/ 2147483646 w 146"/>
              <a:gd name="T7" fmla="*/ 2147483646 h 371"/>
              <a:gd name="T8" fmla="*/ 2147483646 w 146"/>
              <a:gd name="T9" fmla="*/ 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71">
                <a:moveTo>
                  <a:pt x="129" y="0"/>
                </a:moveTo>
                <a:lnTo>
                  <a:pt x="0" y="363"/>
                </a:lnTo>
                <a:lnTo>
                  <a:pt x="16" y="370"/>
                </a:lnTo>
                <a:lnTo>
                  <a:pt x="145" y="6"/>
                </a:lnTo>
                <a:lnTo>
                  <a:pt x="1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8" name="Freeform 93">
            <a:extLst>
              <a:ext uri="{FF2B5EF4-FFF2-40B4-BE49-F238E27FC236}">
                <a16:creationId xmlns:a16="http://schemas.microsoft.com/office/drawing/2014/main" id="{E4130C62-3F73-3FB3-D934-A4BA744CE0E8}"/>
              </a:ext>
            </a:extLst>
          </p:cNvPr>
          <p:cNvSpPr>
            <a:spLocks/>
          </p:cNvSpPr>
          <p:nvPr/>
        </p:nvSpPr>
        <p:spPr bwMode="auto">
          <a:xfrm>
            <a:off x="2776538" y="4181475"/>
            <a:ext cx="77787" cy="165100"/>
          </a:xfrm>
          <a:custGeom>
            <a:avLst/>
            <a:gdLst>
              <a:gd name="T0" fmla="*/ 2147483646 w 55"/>
              <a:gd name="T1" fmla="*/ 0 h 104"/>
              <a:gd name="T2" fmla="*/ 0 w 55"/>
              <a:gd name="T3" fmla="*/ 2147483646 h 104"/>
              <a:gd name="T4" fmla="*/ 2147483646 w 55"/>
              <a:gd name="T5" fmla="*/ 2147483646 h 104"/>
              <a:gd name="T6" fmla="*/ 2147483646 w 55"/>
              <a:gd name="T7" fmla="*/ 2147483646 h 104"/>
              <a:gd name="T8" fmla="*/ 2147483646 w 5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04">
                <a:moveTo>
                  <a:pt x="39" y="0"/>
                </a:moveTo>
                <a:lnTo>
                  <a:pt x="0" y="97"/>
                </a:lnTo>
                <a:lnTo>
                  <a:pt x="15" y="103"/>
                </a:lnTo>
                <a:lnTo>
                  <a:pt x="54" y="6"/>
                </a:lnTo>
                <a:lnTo>
                  <a:pt x="3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9" name="Freeform 94">
            <a:extLst>
              <a:ext uri="{FF2B5EF4-FFF2-40B4-BE49-F238E27FC236}">
                <a16:creationId xmlns:a16="http://schemas.microsoft.com/office/drawing/2014/main" id="{AEEBEF05-03D1-F1F3-771B-C134AAB97B07}"/>
              </a:ext>
            </a:extLst>
          </p:cNvPr>
          <p:cNvSpPr>
            <a:spLocks/>
          </p:cNvSpPr>
          <p:nvPr/>
        </p:nvSpPr>
        <p:spPr bwMode="auto">
          <a:xfrm>
            <a:off x="2838450" y="4038600"/>
            <a:ext cx="69850" cy="144463"/>
          </a:xfrm>
          <a:custGeom>
            <a:avLst/>
            <a:gdLst>
              <a:gd name="T0" fmla="*/ 2147483646 w 50"/>
              <a:gd name="T1" fmla="*/ 0 h 91"/>
              <a:gd name="T2" fmla="*/ 2147483646 w 50"/>
              <a:gd name="T3" fmla="*/ 2147483646 h 91"/>
              <a:gd name="T4" fmla="*/ 0 w 50"/>
              <a:gd name="T5" fmla="*/ 2147483646 h 91"/>
              <a:gd name="T6" fmla="*/ 2147483646 w 50"/>
              <a:gd name="T7" fmla="*/ 2147483646 h 91"/>
              <a:gd name="T8" fmla="*/ 2147483646 w 50"/>
              <a:gd name="T9" fmla="*/ 2147483646 h 91"/>
              <a:gd name="T10" fmla="*/ 2147483646 w 50"/>
              <a:gd name="T11" fmla="*/ 2147483646 h 91"/>
              <a:gd name="T12" fmla="*/ 2147483646 w 50"/>
              <a:gd name="T13" fmla="*/ 0 h 91"/>
              <a:gd name="T14" fmla="*/ 2147483646 w 50"/>
              <a:gd name="T15" fmla="*/ 2147483646 h 91"/>
              <a:gd name="T16" fmla="*/ 2147483646 w 5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0" name="Freeform 95">
            <a:extLst>
              <a:ext uri="{FF2B5EF4-FFF2-40B4-BE49-F238E27FC236}">
                <a16:creationId xmlns:a16="http://schemas.microsoft.com/office/drawing/2014/main" id="{DEDB8C1A-14D0-7DD4-046D-764D36C59903}"/>
              </a:ext>
            </a:extLst>
          </p:cNvPr>
          <p:cNvSpPr>
            <a:spLocks/>
          </p:cNvSpPr>
          <p:nvPr/>
        </p:nvSpPr>
        <p:spPr bwMode="auto">
          <a:xfrm>
            <a:off x="2890838" y="3897313"/>
            <a:ext cx="80962" cy="146050"/>
          </a:xfrm>
          <a:custGeom>
            <a:avLst/>
            <a:gdLst>
              <a:gd name="T0" fmla="*/ 2147483646 w 57"/>
              <a:gd name="T1" fmla="*/ 0 h 92"/>
              <a:gd name="T2" fmla="*/ 0 w 57"/>
              <a:gd name="T3" fmla="*/ 2147483646 h 92"/>
              <a:gd name="T4" fmla="*/ 2147483646 w 57"/>
              <a:gd name="T5" fmla="*/ 2147483646 h 92"/>
              <a:gd name="T6" fmla="*/ 2147483646 w 57"/>
              <a:gd name="T7" fmla="*/ 2147483646 h 92"/>
              <a:gd name="T8" fmla="*/ 2147483646 w 57"/>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92">
                <a:moveTo>
                  <a:pt x="42" y="0"/>
                </a:moveTo>
                <a:lnTo>
                  <a:pt x="0" y="83"/>
                </a:lnTo>
                <a:lnTo>
                  <a:pt x="14" y="91"/>
                </a:lnTo>
                <a:lnTo>
                  <a:pt x="56" y="8"/>
                </a:lnTo>
                <a:lnTo>
                  <a:pt x="42"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1" name="Freeform 96">
            <a:extLst>
              <a:ext uri="{FF2B5EF4-FFF2-40B4-BE49-F238E27FC236}">
                <a16:creationId xmlns:a16="http://schemas.microsoft.com/office/drawing/2014/main" id="{1418C30A-235B-C4FE-5E9E-566A824A4199}"/>
              </a:ext>
            </a:extLst>
          </p:cNvPr>
          <p:cNvSpPr>
            <a:spLocks/>
          </p:cNvSpPr>
          <p:nvPr/>
        </p:nvSpPr>
        <p:spPr bwMode="auto">
          <a:xfrm>
            <a:off x="2955925" y="3763963"/>
            <a:ext cx="87313" cy="139700"/>
          </a:xfrm>
          <a:custGeom>
            <a:avLst/>
            <a:gdLst>
              <a:gd name="T0" fmla="*/ 2147483646 w 62"/>
              <a:gd name="T1" fmla="*/ 0 h 88"/>
              <a:gd name="T2" fmla="*/ 2147483646 w 62"/>
              <a:gd name="T3" fmla="*/ 2147483646 h 88"/>
              <a:gd name="T4" fmla="*/ 0 w 62"/>
              <a:gd name="T5" fmla="*/ 2147483646 h 88"/>
              <a:gd name="T6" fmla="*/ 2147483646 w 62"/>
              <a:gd name="T7" fmla="*/ 2147483646 h 88"/>
              <a:gd name="T8" fmla="*/ 2147483646 w 62"/>
              <a:gd name="T9" fmla="*/ 2147483646 h 88"/>
              <a:gd name="T10" fmla="*/ 2147483646 w 62"/>
              <a:gd name="T11" fmla="*/ 0 h 88"/>
              <a:gd name="T12" fmla="*/ 2147483646 w 62"/>
              <a:gd name="T13" fmla="*/ 2147483646 h 88"/>
              <a:gd name="T14" fmla="*/ 2147483646 w 62"/>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2" name="Freeform 97">
            <a:extLst>
              <a:ext uri="{FF2B5EF4-FFF2-40B4-BE49-F238E27FC236}">
                <a16:creationId xmlns:a16="http://schemas.microsoft.com/office/drawing/2014/main" id="{6929BCEC-67A2-40E4-317E-C7DA17F289E3}"/>
              </a:ext>
            </a:extLst>
          </p:cNvPr>
          <p:cNvSpPr>
            <a:spLocks/>
          </p:cNvSpPr>
          <p:nvPr/>
        </p:nvSpPr>
        <p:spPr bwMode="auto">
          <a:xfrm>
            <a:off x="3028950" y="3649663"/>
            <a:ext cx="84138" cy="122237"/>
          </a:xfrm>
          <a:custGeom>
            <a:avLst/>
            <a:gdLst>
              <a:gd name="T0" fmla="*/ 2147483646 w 59"/>
              <a:gd name="T1" fmla="*/ 0 h 77"/>
              <a:gd name="T2" fmla="*/ 2147483646 w 59"/>
              <a:gd name="T3" fmla="*/ 2147483646 h 77"/>
              <a:gd name="T4" fmla="*/ 0 w 59"/>
              <a:gd name="T5" fmla="*/ 2147483646 h 77"/>
              <a:gd name="T6" fmla="*/ 2147483646 w 59"/>
              <a:gd name="T7" fmla="*/ 2147483646 h 77"/>
              <a:gd name="T8" fmla="*/ 2147483646 w 59"/>
              <a:gd name="T9" fmla="*/ 2147483646 h 77"/>
              <a:gd name="T10" fmla="*/ 2147483646 w 59"/>
              <a:gd name="T11" fmla="*/ 2147483646 h 77"/>
              <a:gd name="T12" fmla="*/ 2147483646 w 59"/>
              <a:gd name="T13" fmla="*/ 0 h 77"/>
              <a:gd name="T14" fmla="*/ 2147483646 w 59"/>
              <a:gd name="T15" fmla="*/ 2147483646 h 77"/>
              <a:gd name="T16" fmla="*/ 2147483646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3" name="Freeform 98">
            <a:extLst>
              <a:ext uri="{FF2B5EF4-FFF2-40B4-BE49-F238E27FC236}">
                <a16:creationId xmlns:a16="http://schemas.microsoft.com/office/drawing/2014/main" id="{EF76C0E9-E1CD-03FC-5208-2AFB0F0C9C9D}"/>
              </a:ext>
            </a:extLst>
          </p:cNvPr>
          <p:cNvSpPr>
            <a:spLocks/>
          </p:cNvSpPr>
          <p:nvPr/>
        </p:nvSpPr>
        <p:spPr bwMode="auto">
          <a:xfrm>
            <a:off x="3098800" y="3543300"/>
            <a:ext cx="95250" cy="117475"/>
          </a:xfrm>
          <a:custGeom>
            <a:avLst/>
            <a:gdLst>
              <a:gd name="T0" fmla="*/ 2147483646 w 67"/>
              <a:gd name="T1" fmla="*/ 0 h 74"/>
              <a:gd name="T2" fmla="*/ 2147483646 w 67"/>
              <a:gd name="T3" fmla="*/ 2147483646 h 74"/>
              <a:gd name="T4" fmla="*/ 0 w 67"/>
              <a:gd name="T5" fmla="*/ 2147483646 h 74"/>
              <a:gd name="T6" fmla="*/ 2147483646 w 67"/>
              <a:gd name="T7" fmla="*/ 2147483646 h 74"/>
              <a:gd name="T8" fmla="*/ 2147483646 w 67"/>
              <a:gd name="T9" fmla="*/ 2147483646 h 74"/>
              <a:gd name="T10" fmla="*/ 2147483646 w 67"/>
              <a:gd name="T11" fmla="*/ 2147483646 h 74"/>
              <a:gd name="T12" fmla="*/ 2147483646 w 67"/>
              <a:gd name="T13" fmla="*/ 0 h 74"/>
              <a:gd name="T14" fmla="*/ 2147483646 w 67"/>
              <a:gd name="T15" fmla="*/ 0 h 74"/>
              <a:gd name="T16" fmla="*/ 2147483646 w 67"/>
              <a:gd name="T17" fmla="*/ 2147483646 h 74"/>
              <a:gd name="T18" fmla="*/ 2147483646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4" name="Freeform 99">
            <a:extLst>
              <a:ext uri="{FF2B5EF4-FFF2-40B4-BE49-F238E27FC236}">
                <a16:creationId xmlns:a16="http://schemas.microsoft.com/office/drawing/2014/main" id="{FBD4584B-7F2A-7796-4B98-D0C3BBF432F1}"/>
              </a:ext>
            </a:extLst>
          </p:cNvPr>
          <p:cNvSpPr>
            <a:spLocks/>
          </p:cNvSpPr>
          <p:nvPr/>
        </p:nvSpPr>
        <p:spPr bwMode="auto">
          <a:xfrm>
            <a:off x="3181350" y="3486150"/>
            <a:ext cx="63500" cy="69850"/>
          </a:xfrm>
          <a:custGeom>
            <a:avLst/>
            <a:gdLst>
              <a:gd name="T0" fmla="*/ 2147483646 w 44"/>
              <a:gd name="T1" fmla="*/ 0 h 44"/>
              <a:gd name="T2" fmla="*/ 2147483646 w 44"/>
              <a:gd name="T3" fmla="*/ 2147483646 h 44"/>
              <a:gd name="T4" fmla="*/ 0 w 44"/>
              <a:gd name="T5" fmla="*/ 2147483646 h 44"/>
              <a:gd name="T6" fmla="*/ 2147483646 w 44"/>
              <a:gd name="T7" fmla="*/ 2147483646 h 44"/>
              <a:gd name="T8" fmla="*/ 2147483646 w 44"/>
              <a:gd name="T9" fmla="*/ 2147483646 h 44"/>
              <a:gd name="T10" fmla="*/ 2147483646 w 44"/>
              <a:gd name="T11" fmla="*/ 2147483646 h 44"/>
              <a:gd name="T12" fmla="*/ 2147483646 w 44"/>
              <a:gd name="T13" fmla="*/ 0 h 44"/>
              <a:gd name="T14" fmla="*/ 2147483646 w 44"/>
              <a:gd name="T15" fmla="*/ 2147483646 h 44"/>
              <a:gd name="T16" fmla="*/ 2147483646 w 44"/>
              <a:gd name="T17" fmla="*/ 2147483646 h 44"/>
              <a:gd name="T18" fmla="*/ 2147483646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5" name="Freeform 100">
            <a:extLst>
              <a:ext uri="{FF2B5EF4-FFF2-40B4-BE49-F238E27FC236}">
                <a16:creationId xmlns:a16="http://schemas.microsoft.com/office/drawing/2014/main" id="{A196D465-CC3B-1276-2683-80960073894A}"/>
              </a:ext>
            </a:extLst>
          </p:cNvPr>
          <p:cNvSpPr>
            <a:spLocks/>
          </p:cNvSpPr>
          <p:nvPr/>
        </p:nvSpPr>
        <p:spPr bwMode="auto">
          <a:xfrm>
            <a:off x="3240088" y="3467100"/>
            <a:ext cx="52387" cy="38100"/>
          </a:xfrm>
          <a:custGeom>
            <a:avLst/>
            <a:gdLst>
              <a:gd name="T0" fmla="*/ 2147483646 w 37"/>
              <a:gd name="T1" fmla="*/ 0 h 24"/>
              <a:gd name="T2" fmla="*/ 2147483646 w 37"/>
              <a:gd name="T3" fmla="*/ 2147483646 h 24"/>
              <a:gd name="T4" fmla="*/ 0 w 37"/>
              <a:gd name="T5" fmla="*/ 2147483646 h 24"/>
              <a:gd name="T6" fmla="*/ 2147483646 w 37"/>
              <a:gd name="T7" fmla="*/ 2147483646 h 24"/>
              <a:gd name="T8" fmla="*/ 2147483646 w 37"/>
              <a:gd name="T9" fmla="*/ 2147483646 h 24"/>
              <a:gd name="T10" fmla="*/ 2147483646 w 37"/>
              <a:gd name="T11" fmla="*/ 2147483646 h 24"/>
              <a:gd name="T12" fmla="*/ 2147483646 w 37"/>
              <a:gd name="T13" fmla="*/ 0 h 24"/>
              <a:gd name="T14" fmla="*/ 2147483646 w 37"/>
              <a:gd name="T15" fmla="*/ 0 h 24"/>
              <a:gd name="T16" fmla="*/ 2147483646 w 37"/>
              <a:gd name="T17" fmla="*/ 2147483646 h 24"/>
              <a:gd name="T18" fmla="*/ 2147483646 w 3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6" name="Freeform 101">
            <a:extLst>
              <a:ext uri="{FF2B5EF4-FFF2-40B4-BE49-F238E27FC236}">
                <a16:creationId xmlns:a16="http://schemas.microsoft.com/office/drawing/2014/main" id="{C1F0DE49-ACCF-8353-7DF3-83AD0DC6CFBC}"/>
              </a:ext>
            </a:extLst>
          </p:cNvPr>
          <p:cNvSpPr>
            <a:spLocks/>
          </p:cNvSpPr>
          <p:nvPr/>
        </p:nvSpPr>
        <p:spPr bwMode="auto">
          <a:xfrm>
            <a:off x="3292475" y="3467100"/>
            <a:ext cx="53975" cy="34925"/>
          </a:xfrm>
          <a:custGeom>
            <a:avLst/>
            <a:gdLst>
              <a:gd name="T0" fmla="*/ 2147483646 w 39"/>
              <a:gd name="T1" fmla="*/ 2147483646 h 22"/>
              <a:gd name="T2" fmla="*/ 2147483646 w 39"/>
              <a:gd name="T3" fmla="*/ 2147483646 h 22"/>
              <a:gd name="T4" fmla="*/ 2147483646 w 39"/>
              <a:gd name="T5" fmla="*/ 0 h 22"/>
              <a:gd name="T6" fmla="*/ 0 w 39"/>
              <a:gd name="T7" fmla="*/ 2147483646 h 22"/>
              <a:gd name="T8" fmla="*/ 2147483646 w 39"/>
              <a:gd name="T9" fmla="*/ 2147483646 h 22"/>
              <a:gd name="T10" fmla="*/ 2147483646 w 39"/>
              <a:gd name="T11" fmla="*/ 2147483646 h 22"/>
              <a:gd name="T12" fmla="*/ 2147483646 w 39"/>
              <a:gd name="T13" fmla="*/ 2147483646 h 22"/>
              <a:gd name="T14" fmla="*/ 2147483646 w 39"/>
              <a:gd name="T15" fmla="*/ 2147483646 h 22"/>
              <a:gd name="T16" fmla="*/ 2147483646 w 39"/>
              <a:gd name="T17" fmla="*/ 2147483646 h 22"/>
              <a:gd name="T18" fmla="*/ 2147483646 w 39"/>
              <a:gd name="T19" fmla="*/ 214748364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7" name="Freeform 102">
            <a:extLst>
              <a:ext uri="{FF2B5EF4-FFF2-40B4-BE49-F238E27FC236}">
                <a16:creationId xmlns:a16="http://schemas.microsoft.com/office/drawing/2014/main" id="{5AB6C858-6794-ECF2-7751-91B60BF53E20}"/>
              </a:ext>
            </a:extLst>
          </p:cNvPr>
          <p:cNvSpPr>
            <a:spLocks/>
          </p:cNvSpPr>
          <p:nvPr/>
        </p:nvSpPr>
        <p:spPr bwMode="auto">
          <a:xfrm>
            <a:off x="3341688" y="3482975"/>
            <a:ext cx="88900" cy="71438"/>
          </a:xfrm>
          <a:custGeom>
            <a:avLst/>
            <a:gdLst>
              <a:gd name="T0" fmla="*/ 2147483646 w 63"/>
              <a:gd name="T1" fmla="*/ 2147483646 h 45"/>
              <a:gd name="T2" fmla="*/ 2147483646 w 63"/>
              <a:gd name="T3" fmla="*/ 2147483646 h 45"/>
              <a:gd name="T4" fmla="*/ 2147483646 w 63"/>
              <a:gd name="T5" fmla="*/ 0 h 45"/>
              <a:gd name="T6" fmla="*/ 0 w 63"/>
              <a:gd name="T7" fmla="*/ 2147483646 h 45"/>
              <a:gd name="T8" fmla="*/ 2147483646 w 63"/>
              <a:gd name="T9" fmla="*/ 2147483646 h 45"/>
              <a:gd name="T10" fmla="*/ 2147483646 w 63"/>
              <a:gd name="T11" fmla="*/ 2147483646 h 45"/>
              <a:gd name="T12" fmla="*/ 2147483646 w 63"/>
              <a:gd name="T13" fmla="*/ 2147483646 h 45"/>
              <a:gd name="T14" fmla="*/ 2147483646 w 63"/>
              <a:gd name="T15" fmla="*/ 2147483646 h 45"/>
              <a:gd name="T16" fmla="*/ 2147483646 w 63"/>
              <a:gd name="T17" fmla="*/ 2147483646 h 45"/>
              <a:gd name="T18" fmla="*/ 2147483646 w 63"/>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8" name="Freeform 103">
            <a:extLst>
              <a:ext uri="{FF2B5EF4-FFF2-40B4-BE49-F238E27FC236}">
                <a16:creationId xmlns:a16="http://schemas.microsoft.com/office/drawing/2014/main" id="{4F3C66B8-CF8A-8F0A-1665-DF49B1C4AD85}"/>
              </a:ext>
            </a:extLst>
          </p:cNvPr>
          <p:cNvSpPr>
            <a:spLocks/>
          </p:cNvSpPr>
          <p:nvPr/>
        </p:nvSpPr>
        <p:spPr bwMode="auto">
          <a:xfrm>
            <a:off x="3421063" y="3538538"/>
            <a:ext cx="77787" cy="77787"/>
          </a:xfrm>
          <a:custGeom>
            <a:avLst/>
            <a:gdLst>
              <a:gd name="T0" fmla="*/ 2147483646 w 56"/>
              <a:gd name="T1" fmla="*/ 2147483646 h 49"/>
              <a:gd name="T2" fmla="*/ 2147483646 w 56"/>
              <a:gd name="T3" fmla="*/ 0 h 49"/>
              <a:gd name="T4" fmla="*/ 0 w 56"/>
              <a:gd name="T5" fmla="*/ 2147483646 h 49"/>
              <a:gd name="T6" fmla="*/ 2147483646 w 56"/>
              <a:gd name="T7" fmla="*/ 2147483646 h 49"/>
              <a:gd name="T8" fmla="*/ 2147483646 w 56"/>
              <a:gd name="T9" fmla="*/ 2147483646 h 49"/>
              <a:gd name="T10" fmla="*/ 2147483646 w 56"/>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9">
                <a:moveTo>
                  <a:pt x="55" y="36"/>
                </a:moveTo>
                <a:lnTo>
                  <a:pt x="11" y="0"/>
                </a:lnTo>
                <a:lnTo>
                  <a:pt x="0" y="12"/>
                </a:lnTo>
                <a:lnTo>
                  <a:pt x="44" y="48"/>
                </a:lnTo>
                <a:lnTo>
                  <a:pt x="43" y="48"/>
                </a:lnTo>
                <a:lnTo>
                  <a:pt x="55" y="3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9" name="Freeform 104">
            <a:extLst>
              <a:ext uri="{FF2B5EF4-FFF2-40B4-BE49-F238E27FC236}">
                <a16:creationId xmlns:a16="http://schemas.microsoft.com/office/drawing/2014/main" id="{01FD9610-3123-4E8E-4115-712C200C3D13}"/>
              </a:ext>
            </a:extLst>
          </p:cNvPr>
          <p:cNvSpPr>
            <a:spLocks/>
          </p:cNvSpPr>
          <p:nvPr/>
        </p:nvSpPr>
        <p:spPr bwMode="auto">
          <a:xfrm>
            <a:off x="3487738" y="3603625"/>
            <a:ext cx="93662" cy="98425"/>
          </a:xfrm>
          <a:custGeom>
            <a:avLst/>
            <a:gdLst>
              <a:gd name="T0" fmla="*/ 2147483646 w 66"/>
              <a:gd name="T1" fmla="*/ 2147483646 h 62"/>
              <a:gd name="T2" fmla="*/ 2147483646 w 66"/>
              <a:gd name="T3" fmla="*/ 0 h 62"/>
              <a:gd name="T4" fmla="*/ 0 w 66"/>
              <a:gd name="T5" fmla="*/ 2147483646 h 62"/>
              <a:gd name="T6" fmla="*/ 2147483646 w 66"/>
              <a:gd name="T7" fmla="*/ 2147483646 h 62"/>
              <a:gd name="T8" fmla="*/ 2147483646 w 66"/>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2">
                <a:moveTo>
                  <a:pt x="65" y="49"/>
                </a:moveTo>
                <a:lnTo>
                  <a:pt x="12" y="0"/>
                </a:lnTo>
                <a:lnTo>
                  <a:pt x="0" y="12"/>
                </a:lnTo>
                <a:lnTo>
                  <a:pt x="52" y="61"/>
                </a:lnTo>
                <a:lnTo>
                  <a:pt x="65" y="4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0" name="Freeform 105">
            <a:extLst>
              <a:ext uri="{FF2B5EF4-FFF2-40B4-BE49-F238E27FC236}">
                <a16:creationId xmlns:a16="http://schemas.microsoft.com/office/drawing/2014/main" id="{76DA0F56-C191-E2C7-F7A1-D396D22F06AA}"/>
              </a:ext>
            </a:extLst>
          </p:cNvPr>
          <p:cNvSpPr>
            <a:spLocks/>
          </p:cNvSpPr>
          <p:nvPr/>
        </p:nvSpPr>
        <p:spPr bwMode="auto">
          <a:xfrm>
            <a:off x="3568700" y="3689350"/>
            <a:ext cx="195263" cy="227013"/>
          </a:xfrm>
          <a:custGeom>
            <a:avLst/>
            <a:gdLst>
              <a:gd name="T0" fmla="*/ 2147483646 w 138"/>
              <a:gd name="T1" fmla="*/ 2147483646 h 143"/>
              <a:gd name="T2" fmla="*/ 2147483646 w 138"/>
              <a:gd name="T3" fmla="*/ 0 h 143"/>
              <a:gd name="T4" fmla="*/ 0 w 138"/>
              <a:gd name="T5" fmla="*/ 2147483646 h 143"/>
              <a:gd name="T6" fmla="*/ 2147483646 w 138"/>
              <a:gd name="T7" fmla="*/ 2147483646 h 143"/>
              <a:gd name="T8" fmla="*/ 2147483646 w 138"/>
              <a:gd name="T9" fmla="*/ 2147483646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43">
                <a:moveTo>
                  <a:pt x="137" y="129"/>
                </a:moveTo>
                <a:lnTo>
                  <a:pt x="13" y="0"/>
                </a:lnTo>
                <a:lnTo>
                  <a:pt x="0" y="12"/>
                </a:lnTo>
                <a:lnTo>
                  <a:pt x="124" y="142"/>
                </a:lnTo>
                <a:lnTo>
                  <a:pt x="137" y="12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1" name="Freeform 106">
            <a:extLst>
              <a:ext uri="{FF2B5EF4-FFF2-40B4-BE49-F238E27FC236}">
                <a16:creationId xmlns:a16="http://schemas.microsoft.com/office/drawing/2014/main" id="{8D28F78E-45D3-A5E5-6BF1-A5D150F199BC}"/>
              </a:ext>
            </a:extLst>
          </p:cNvPr>
          <p:cNvSpPr>
            <a:spLocks/>
          </p:cNvSpPr>
          <p:nvPr/>
        </p:nvSpPr>
        <p:spPr bwMode="auto">
          <a:xfrm>
            <a:off x="3751263" y="3902075"/>
            <a:ext cx="1435100" cy="1736725"/>
          </a:xfrm>
          <a:custGeom>
            <a:avLst/>
            <a:gdLst>
              <a:gd name="T0" fmla="*/ 2147483646 w 1017"/>
              <a:gd name="T1" fmla="*/ 2147483646 h 1094"/>
              <a:gd name="T2" fmla="*/ 2147483646 w 1017"/>
              <a:gd name="T3" fmla="*/ 2147483646 h 1094"/>
              <a:gd name="T4" fmla="*/ 2147483646 w 1017"/>
              <a:gd name="T5" fmla="*/ 0 h 1094"/>
              <a:gd name="T6" fmla="*/ 0 w 1017"/>
              <a:gd name="T7" fmla="*/ 2147483646 h 1094"/>
              <a:gd name="T8" fmla="*/ 2147483646 w 1017"/>
              <a:gd name="T9" fmla="*/ 2147483646 h 1094"/>
              <a:gd name="T10" fmla="*/ 2147483646 w 1017"/>
              <a:gd name="T11" fmla="*/ 2147483646 h 10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7" h="1094">
                <a:moveTo>
                  <a:pt x="1015" y="1080"/>
                </a:moveTo>
                <a:lnTo>
                  <a:pt x="1016" y="1080"/>
                </a:lnTo>
                <a:lnTo>
                  <a:pt x="14" y="0"/>
                </a:lnTo>
                <a:lnTo>
                  <a:pt x="0" y="14"/>
                </a:lnTo>
                <a:lnTo>
                  <a:pt x="1003" y="1093"/>
                </a:lnTo>
                <a:lnTo>
                  <a:pt x="1015" y="108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2" name="Freeform 107">
            <a:extLst>
              <a:ext uri="{FF2B5EF4-FFF2-40B4-BE49-F238E27FC236}">
                <a16:creationId xmlns:a16="http://schemas.microsoft.com/office/drawing/2014/main" id="{9BCDF018-9FEC-A073-86A9-B16905F75518}"/>
              </a:ext>
            </a:extLst>
          </p:cNvPr>
          <p:cNvSpPr>
            <a:spLocks/>
          </p:cNvSpPr>
          <p:nvPr/>
        </p:nvSpPr>
        <p:spPr bwMode="auto">
          <a:xfrm>
            <a:off x="5175250" y="5626100"/>
            <a:ext cx="100013" cy="103188"/>
          </a:xfrm>
          <a:custGeom>
            <a:avLst/>
            <a:gdLst>
              <a:gd name="T0" fmla="*/ 2147483646 w 71"/>
              <a:gd name="T1" fmla="*/ 2147483646 h 65"/>
              <a:gd name="T2" fmla="*/ 2147483646 w 71"/>
              <a:gd name="T3" fmla="*/ 2147483646 h 65"/>
              <a:gd name="T4" fmla="*/ 2147483646 w 71"/>
              <a:gd name="T5" fmla="*/ 0 h 65"/>
              <a:gd name="T6" fmla="*/ 0 w 71"/>
              <a:gd name="T7" fmla="*/ 2147483646 h 65"/>
              <a:gd name="T8" fmla="*/ 2147483646 w 71"/>
              <a:gd name="T9" fmla="*/ 2147483646 h 65"/>
              <a:gd name="T10" fmla="*/ 2147483646 w 71"/>
              <a:gd name="T11" fmla="*/ 2147483646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65">
                <a:moveTo>
                  <a:pt x="64" y="59"/>
                </a:moveTo>
                <a:lnTo>
                  <a:pt x="70" y="52"/>
                </a:lnTo>
                <a:lnTo>
                  <a:pt x="11" y="0"/>
                </a:lnTo>
                <a:lnTo>
                  <a:pt x="0" y="12"/>
                </a:lnTo>
                <a:lnTo>
                  <a:pt x="59" y="64"/>
                </a:lnTo>
                <a:lnTo>
                  <a:pt x="64" y="5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3" name="Rectangle 110">
            <a:extLst>
              <a:ext uri="{FF2B5EF4-FFF2-40B4-BE49-F238E27FC236}">
                <a16:creationId xmlns:a16="http://schemas.microsoft.com/office/drawing/2014/main" id="{5608B163-DA32-F833-1CBC-976EE4BBBC36}"/>
              </a:ext>
            </a:extLst>
          </p:cNvPr>
          <p:cNvSpPr>
            <a:spLocks noChangeArrowheads="1"/>
          </p:cNvSpPr>
          <p:nvPr/>
        </p:nvSpPr>
        <p:spPr bwMode="auto">
          <a:xfrm>
            <a:off x="2678113" y="1563688"/>
            <a:ext cx="1100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Symptoms</a:t>
            </a:r>
          </a:p>
        </p:txBody>
      </p:sp>
      <p:sp>
        <p:nvSpPr>
          <p:cNvPr id="86124" name="Rectangle 111">
            <a:extLst>
              <a:ext uri="{FF2B5EF4-FFF2-40B4-BE49-F238E27FC236}">
                <a16:creationId xmlns:a16="http://schemas.microsoft.com/office/drawing/2014/main" id="{23BFA788-0BCC-6116-7714-51AE05FDB9F7}"/>
              </a:ext>
            </a:extLst>
          </p:cNvPr>
          <p:cNvSpPr>
            <a:spLocks noChangeArrowheads="1"/>
          </p:cNvSpPr>
          <p:nvPr/>
        </p:nvSpPr>
        <p:spPr bwMode="auto">
          <a:xfrm>
            <a:off x="2238375" y="2011363"/>
            <a:ext cx="781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6125" name="Rectangle 112">
            <a:extLst>
              <a:ext uri="{FF2B5EF4-FFF2-40B4-BE49-F238E27FC236}">
                <a16:creationId xmlns:a16="http://schemas.microsoft.com/office/drawing/2014/main" id="{446C8CE6-C678-39A4-E6A8-DC7E1638D321}"/>
              </a:ext>
            </a:extLst>
          </p:cNvPr>
          <p:cNvSpPr>
            <a:spLocks noChangeArrowheads="1"/>
          </p:cNvSpPr>
          <p:nvPr/>
        </p:nvSpPr>
        <p:spPr bwMode="auto">
          <a:xfrm>
            <a:off x="4903788" y="2001838"/>
            <a:ext cx="919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anti-HBe</a:t>
            </a:r>
          </a:p>
        </p:txBody>
      </p:sp>
      <p:sp>
        <p:nvSpPr>
          <p:cNvPr id="86126" name="Rectangle 113">
            <a:extLst>
              <a:ext uri="{FF2B5EF4-FFF2-40B4-BE49-F238E27FC236}">
                <a16:creationId xmlns:a16="http://schemas.microsoft.com/office/drawing/2014/main" id="{1C16B801-E43C-F1FF-804E-0B252FA6CF1C}"/>
              </a:ext>
            </a:extLst>
          </p:cNvPr>
          <p:cNvSpPr>
            <a:spLocks noChangeArrowheads="1"/>
          </p:cNvSpPr>
          <p:nvPr/>
        </p:nvSpPr>
        <p:spPr bwMode="auto">
          <a:xfrm>
            <a:off x="4886325" y="2755900"/>
            <a:ext cx="155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Total anti-HBc</a:t>
            </a:r>
          </a:p>
        </p:txBody>
      </p:sp>
      <p:sp>
        <p:nvSpPr>
          <p:cNvPr id="86127" name="Rectangle 114">
            <a:extLst>
              <a:ext uri="{FF2B5EF4-FFF2-40B4-BE49-F238E27FC236}">
                <a16:creationId xmlns:a16="http://schemas.microsoft.com/office/drawing/2014/main" id="{69E8156F-1394-B0B8-246A-ED5C141FE0F7}"/>
              </a:ext>
            </a:extLst>
          </p:cNvPr>
          <p:cNvSpPr>
            <a:spLocks noChangeArrowheads="1"/>
          </p:cNvSpPr>
          <p:nvPr/>
        </p:nvSpPr>
        <p:spPr bwMode="auto">
          <a:xfrm>
            <a:off x="4065588" y="4024313"/>
            <a:ext cx="1438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IgM anti-HBc</a:t>
            </a:r>
          </a:p>
        </p:txBody>
      </p:sp>
      <p:sp>
        <p:nvSpPr>
          <p:cNvPr id="86128" name="Rectangle 115">
            <a:extLst>
              <a:ext uri="{FF2B5EF4-FFF2-40B4-BE49-F238E27FC236}">
                <a16:creationId xmlns:a16="http://schemas.microsoft.com/office/drawing/2014/main" id="{91238C27-2EC2-FDE3-C4E8-D7206196041B}"/>
              </a:ext>
            </a:extLst>
          </p:cNvPr>
          <p:cNvSpPr>
            <a:spLocks noChangeArrowheads="1"/>
          </p:cNvSpPr>
          <p:nvPr/>
        </p:nvSpPr>
        <p:spPr bwMode="auto">
          <a:xfrm>
            <a:off x="6808788" y="3968750"/>
            <a:ext cx="102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anti-HBs</a:t>
            </a:r>
          </a:p>
        </p:txBody>
      </p:sp>
      <p:sp>
        <p:nvSpPr>
          <p:cNvPr id="86129" name="Rectangle 116">
            <a:extLst>
              <a:ext uri="{FF2B5EF4-FFF2-40B4-BE49-F238E27FC236}">
                <a16:creationId xmlns:a16="http://schemas.microsoft.com/office/drawing/2014/main" id="{3AAA964E-2410-F357-0AB2-5E3C83610EB1}"/>
              </a:ext>
            </a:extLst>
          </p:cNvPr>
          <p:cNvSpPr>
            <a:spLocks noChangeArrowheads="1"/>
          </p:cNvSpPr>
          <p:nvPr/>
        </p:nvSpPr>
        <p:spPr bwMode="auto">
          <a:xfrm>
            <a:off x="1492250" y="4033838"/>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HBsAg</a:t>
            </a:r>
          </a:p>
        </p:txBody>
      </p:sp>
      <p:sp>
        <p:nvSpPr>
          <p:cNvPr id="86130" name="Rectangle 117">
            <a:extLst>
              <a:ext uri="{FF2B5EF4-FFF2-40B4-BE49-F238E27FC236}">
                <a16:creationId xmlns:a16="http://schemas.microsoft.com/office/drawing/2014/main" id="{C092190B-CD9E-3770-F01A-700F9A11B1A1}"/>
              </a:ext>
            </a:extLst>
          </p:cNvPr>
          <p:cNvSpPr>
            <a:spLocks noChangeArrowheads="1"/>
          </p:cNvSpPr>
          <p:nvPr/>
        </p:nvSpPr>
        <p:spPr bwMode="auto">
          <a:xfrm>
            <a:off x="142557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0</a:t>
            </a:r>
          </a:p>
        </p:txBody>
      </p:sp>
      <p:sp>
        <p:nvSpPr>
          <p:cNvPr id="86131" name="Rectangle 118">
            <a:extLst>
              <a:ext uri="{FF2B5EF4-FFF2-40B4-BE49-F238E27FC236}">
                <a16:creationId xmlns:a16="http://schemas.microsoft.com/office/drawing/2014/main" id="{DDB5D249-31B7-FA2E-792A-77EF6E992AC5}"/>
              </a:ext>
            </a:extLst>
          </p:cNvPr>
          <p:cNvSpPr>
            <a:spLocks noChangeArrowheads="1"/>
          </p:cNvSpPr>
          <p:nvPr/>
        </p:nvSpPr>
        <p:spPr bwMode="auto">
          <a:xfrm>
            <a:off x="187642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4</a:t>
            </a:r>
          </a:p>
        </p:txBody>
      </p:sp>
      <p:sp>
        <p:nvSpPr>
          <p:cNvPr id="86132" name="Rectangle 119">
            <a:extLst>
              <a:ext uri="{FF2B5EF4-FFF2-40B4-BE49-F238E27FC236}">
                <a16:creationId xmlns:a16="http://schemas.microsoft.com/office/drawing/2014/main" id="{9317D153-BEAE-CA98-0EDC-C09455FF2109}"/>
              </a:ext>
            </a:extLst>
          </p:cNvPr>
          <p:cNvSpPr>
            <a:spLocks noChangeArrowheads="1"/>
          </p:cNvSpPr>
          <p:nvPr/>
        </p:nvSpPr>
        <p:spPr bwMode="auto">
          <a:xfrm>
            <a:off x="233997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8</a:t>
            </a:r>
          </a:p>
        </p:txBody>
      </p:sp>
      <p:sp>
        <p:nvSpPr>
          <p:cNvPr id="86133" name="Rectangle 120">
            <a:extLst>
              <a:ext uri="{FF2B5EF4-FFF2-40B4-BE49-F238E27FC236}">
                <a16:creationId xmlns:a16="http://schemas.microsoft.com/office/drawing/2014/main" id="{883028E2-2CEA-9E5B-423C-3157E96DA5A4}"/>
              </a:ext>
            </a:extLst>
          </p:cNvPr>
          <p:cNvSpPr>
            <a:spLocks noChangeArrowheads="1"/>
          </p:cNvSpPr>
          <p:nvPr/>
        </p:nvSpPr>
        <p:spPr bwMode="auto">
          <a:xfrm>
            <a:off x="2740025"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12</a:t>
            </a:r>
          </a:p>
        </p:txBody>
      </p:sp>
      <p:sp>
        <p:nvSpPr>
          <p:cNvPr id="86134" name="Rectangle 121">
            <a:extLst>
              <a:ext uri="{FF2B5EF4-FFF2-40B4-BE49-F238E27FC236}">
                <a16:creationId xmlns:a16="http://schemas.microsoft.com/office/drawing/2014/main" id="{4DD4508D-351C-C96F-1335-77BE30B5DCD2}"/>
              </a:ext>
            </a:extLst>
          </p:cNvPr>
          <p:cNvSpPr>
            <a:spLocks noChangeArrowheads="1"/>
          </p:cNvSpPr>
          <p:nvPr/>
        </p:nvSpPr>
        <p:spPr bwMode="auto">
          <a:xfrm>
            <a:off x="3203575"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16</a:t>
            </a:r>
          </a:p>
        </p:txBody>
      </p:sp>
      <p:sp>
        <p:nvSpPr>
          <p:cNvPr id="86135" name="Rectangle 122">
            <a:extLst>
              <a:ext uri="{FF2B5EF4-FFF2-40B4-BE49-F238E27FC236}">
                <a16:creationId xmlns:a16="http://schemas.microsoft.com/office/drawing/2014/main" id="{264B3661-F75F-50C0-AE6E-E97C5CFEC770}"/>
              </a:ext>
            </a:extLst>
          </p:cNvPr>
          <p:cNvSpPr>
            <a:spLocks noChangeArrowheads="1"/>
          </p:cNvSpPr>
          <p:nvPr/>
        </p:nvSpPr>
        <p:spPr bwMode="auto">
          <a:xfrm>
            <a:off x="3665538" y="58531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20</a:t>
            </a:r>
          </a:p>
        </p:txBody>
      </p:sp>
      <p:sp>
        <p:nvSpPr>
          <p:cNvPr id="86136" name="Rectangle 123">
            <a:extLst>
              <a:ext uri="{FF2B5EF4-FFF2-40B4-BE49-F238E27FC236}">
                <a16:creationId xmlns:a16="http://schemas.microsoft.com/office/drawing/2014/main" id="{EFA5FD6E-F408-7614-D0A0-594B17FB13A1}"/>
              </a:ext>
            </a:extLst>
          </p:cNvPr>
          <p:cNvSpPr>
            <a:spLocks noChangeArrowheads="1"/>
          </p:cNvSpPr>
          <p:nvPr/>
        </p:nvSpPr>
        <p:spPr bwMode="auto">
          <a:xfrm>
            <a:off x="4122738"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24</a:t>
            </a:r>
          </a:p>
        </p:txBody>
      </p:sp>
      <p:sp>
        <p:nvSpPr>
          <p:cNvPr id="86137" name="Rectangle 124">
            <a:extLst>
              <a:ext uri="{FF2B5EF4-FFF2-40B4-BE49-F238E27FC236}">
                <a16:creationId xmlns:a16="http://schemas.microsoft.com/office/drawing/2014/main" id="{070B421E-F8DA-0F29-25AA-4799B52EDB26}"/>
              </a:ext>
            </a:extLst>
          </p:cNvPr>
          <p:cNvSpPr>
            <a:spLocks noChangeArrowheads="1"/>
          </p:cNvSpPr>
          <p:nvPr/>
        </p:nvSpPr>
        <p:spPr bwMode="auto">
          <a:xfrm>
            <a:off x="4584700"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28</a:t>
            </a:r>
          </a:p>
        </p:txBody>
      </p:sp>
      <p:sp>
        <p:nvSpPr>
          <p:cNvPr id="86138" name="Rectangle 125">
            <a:extLst>
              <a:ext uri="{FF2B5EF4-FFF2-40B4-BE49-F238E27FC236}">
                <a16:creationId xmlns:a16="http://schemas.microsoft.com/office/drawing/2014/main" id="{81070C21-2970-A16D-2F74-B6E7E336FD83}"/>
              </a:ext>
            </a:extLst>
          </p:cNvPr>
          <p:cNvSpPr>
            <a:spLocks noChangeArrowheads="1"/>
          </p:cNvSpPr>
          <p:nvPr/>
        </p:nvSpPr>
        <p:spPr bwMode="auto">
          <a:xfrm>
            <a:off x="5053013"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32</a:t>
            </a:r>
          </a:p>
        </p:txBody>
      </p:sp>
      <p:sp>
        <p:nvSpPr>
          <p:cNvPr id="86139" name="Rectangle 126">
            <a:extLst>
              <a:ext uri="{FF2B5EF4-FFF2-40B4-BE49-F238E27FC236}">
                <a16:creationId xmlns:a16="http://schemas.microsoft.com/office/drawing/2014/main" id="{613A1330-8515-C171-92BE-D486CB984E9F}"/>
              </a:ext>
            </a:extLst>
          </p:cNvPr>
          <p:cNvSpPr>
            <a:spLocks noChangeArrowheads="1"/>
          </p:cNvSpPr>
          <p:nvPr/>
        </p:nvSpPr>
        <p:spPr bwMode="auto">
          <a:xfrm>
            <a:off x="5510213" y="58531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36</a:t>
            </a:r>
          </a:p>
        </p:txBody>
      </p:sp>
      <p:sp>
        <p:nvSpPr>
          <p:cNvPr id="86140" name="Rectangle 127">
            <a:extLst>
              <a:ext uri="{FF2B5EF4-FFF2-40B4-BE49-F238E27FC236}">
                <a16:creationId xmlns:a16="http://schemas.microsoft.com/office/drawing/2014/main" id="{8BDE55D9-0E66-09A4-A741-5F4E2CE62AB6}"/>
              </a:ext>
            </a:extLst>
          </p:cNvPr>
          <p:cNvSpPr>
            <a:spLocks noChangeArrowheads="1"/>
          </p:cNvSpPr>
          <p:nvPr/>
        </p:nvSpPr>
        <p:spPr bwMode="auto">
          <a:xfrm>
            <a:off x="6430963"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52</a:t>
            </a:r>
          </a:p>
        </p:txBody>
      </p:sp>
      <p:sp>
        <p:nvSpPr>
          <p:cNvPr id="86141" name="Rectangle 128">
            <a:extLst>
              <a:ext uri="{FF2B5EF4-FFF2-40B4-BE49-F238E27FC236}">
                <a16:creationId xmlns:a16="http://schemas.microsoft.com/office/drawing/2014/main" id="{30BE32E5-9450-D5B4-6601-0B5F555996C9}"/>
              </a:ext>
            </a:extLst>
          </p:cNvPr>
          <p:cNvSpPr>
            <a:spLocks noChangeArrowheads="1"/>
          </p:cNvSpPr>
          <p:nvPr/>
        </p:nvSpPr>
        <p:spPr bwMode="auto">
          <a:xfrm>
            <a:off x="7288213" y="5846763"/>
            <a:ext cx="481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100</a:t>
            </a:r>
          </a:p>
        </p:txBody>
      </p:sp>
      <p:sp>
        <p:nvSpPr>
          <p:cNvPr id="86142" name="Line 129">
            <a:extLst>
              <a:ext uri="{FF2B5EF4-FFF2-40B4-BE49-F238E27FC236}">
                <a16:creationId xmlns:a16="http://schemas.microsoft.com/office/drawing/2014/main" id="{9193033B-05DF-1723-0EE1-AC5257F10554}"/>
              </a:ext>
            </a:extLst>
          </p:cNvPr>
          <p:cNvSpPr>
            <a:spLocks noChangeShapeType="1"/>
          </p:cNvSpPr>
          <p:nvPr/>
        </p:nvSpPr>
        <p:spPr bwMode="auto">
          <a:xfrm flipV="1">
            <a:off x="2667000" y="1905000"/>
            <a:ext cx="76200" cy="39624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143" name="Line 130">
            <a:extLst>
              <a:ext uri="{FF2B5EF4-FFF2-40B4-BE49-F238E27FC236}">
                <a16:creationId xmlns:a16="http://schemas.microsoft.com/office/drawing/2014/main" id="{E8EB72FC-3912-E466-3FBD-CF9025D364BF}"/>
              </a:ext>
            </a:extLst>
          </p:cNvPr>
          <p:cNvSpPr>
            <a:spLocks noChangeShapeType="1"/>
          </p:cNvSpPr>
          <p:nvPr/>
        </p:nvSpPr>
        <p:spPr bwMode="auto">
          <a:xfrm rot="21467796" flipV="1">
            <a:off x="3733800" y="1905000"/>
            <a:ext cx="76200" cy="39624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144" name="AutoShape 131">
            <a:extLst>
              <a:ext uri="{FF2B5EF4-FFF2-40B4-BE49-F238E27FC236}">
                <a16:creationId xmlns:a16="http://schemas.microsoft.com/office/drawing/2014/main" id="{6F58D65F-8686-AAD1-7983-AA1A40D695D1}"/>
              </a:ext>
            </a:extLst>
          </p:cNvPr>
          <p:cNvSpPr>
            <a:spLocks noChangeArrowheads="1"/>
          </p:cNvSpPr>
          <p:nvPr/>
        </p:nvSpPr>
        <p:spPr bwMode="auto">
          <a:xfrm>
            <a:off x="5562600" y="3352800"/>
            <a:ext cx="304800" cy="914400"/>
          </a:xfrm>
          <a:prstGeom prst="downArrow">
            <a:avLst>
              <a:gd name="adj1" fmla="val 50000"/>
              <a:gd name="adj2" fmla="val 75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5" name="Text Box 132">
            <a:extLst>
              <a:ext uri="{FF2B5EF4-FFF2-40B4-BE49-F238E27FC236}">
                <a16:creationId xmlns:a16="http://schemas.microsoft.com/office/drawing/2014/main" id="{318C0B28-510C-940F-7049-18DA63C4E5C9}"/>
              </a:ext>
            </a:extLst>
          </p:cNvPr>
          <p:cNvSpPr txBox="1">
            <a:spLocks noChangeArrowheads="1"/>
          </p:cNvSpPr>
          <p:nvPr/>
        </p:nvSpPr>
        <p:spPr bwMode="auto">
          <a:xfrm>
            <a:off x="5851525" y="3417888"/>
            <a:ext cx="155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GUARIGIONE</a:t>
            </a:r>
          </a:p>
        </p:txBody>
      </p:sp>
      <p:sp>
        <p:nvSpPr>
          <p:cNvPr id="86146" name="Oval 133">
            <a:extLst>
              <a:ext uri="{FF2B5EF4-FFF2-40B4-BE49-F238E27FC236}">
                <a16:creationId xmlns:a16="http://schemas.microsoft.com/office/drawing/2014/main" id="{4EB8753F-3773-FEE6-E7E2-7681231DF120}"/>
              </a:ext>
            </a:extLst>
          </p:cNvPr>
          <p:cNvSpPr>
            <a:spLocks noChangeArrowheads="1"/>
          </p:cNvSpPr>
          <p:nvPr/>
        </p:nvSpPr>
        <p:spPr bwMode="auto">
          <a:xfrm>
            <a:off x="1447800" y="3962400"/>
            <a:ext cx="990600" cy="609600"/>
          </a:xfrm>
          <a:prstGeom prst="ellipse">
            <a:avLst/>
          </a:prstGeom>
          <a:noFill/>
          <a:ln w="381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7" name="Oval 134">
            <a:extLst>
              <a:ext uri="{FF2B5EF4-FFF2-40B4-BE49-F238E27FC236}">
                <a16:creationId xmlns:a16="http://schemas.microsoft.com/office/drawing/2014/main" id="{73A55796-8522-05B5-1490-672B1D35B7C8}"/>
              </a:ext>
            </a:extLst>
          </p:cNvPr>
          <p:cNvSpPr>
            <a:spLocks noChangeArrowheads="1"/>
          </p:cNvSpPr>
          <p:nvPr/>
        </p:nvSpPr>
        <p:spPr bwMode="auto">
          <a:xfrm>
            <a:off x="4114800" y="3886200"/>
            <a:ext cx="1447800" cy="609600"/>
          </a:xfrm>
          <a:prstGeom prst="ellipse">
            <a:avLst/>
          </a:prstGeom>
          <a:noFill/>
          <a:ln w="381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8" name="Rectangle 135">
            <a:extLst>
              <a:ext uri="{FF2B5EF4-FFF2-40B4-BE49-F238E27FC236}">
                <a16:creationId xmlns:a16="http://schemas.microsoft.com/office/drawing/2014/main" id="{8BE3531D-2229-B501-DD48-CBD51F941310}"/>
              </a:ext>
            </a:extLst>
          </p:cNvPr>
          <p:cNvSpPr>
            <a:spLocks noChangeArrowheads="1"/>
          </p:cNvSpPr>
          <p:nvPr/>
        </p:nvSpPr>
        <p:spPr bwMode="auto">
          <a:xfrm>
            <a:off x="2438400" y="2514600"/>
            <a:ext cx="990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6149" name="CasellaDiTesto 136">
            <a:extLst>
              <a:ext uri="{FF2B5EF4-FFF2-40B4-BE49-F238E27FC236}">
                <a16:creationId xmlns:a16="http://schemas.microsoft.com/office/drawing/2014/main" id="{23FF9462-5E35-8250-2779-BEDA7381C46C}"/>
              </a:ext>
            </a:extLst>
          </p:cNvPr>
          <p:cNvSpPr txBox="1">
            <a:spLocks noChangeArrowheads="1"/>
          </p:cNvSpPr>
          <p:nvPr/>
        </p:nvSpPr>
        <p:spPr bwMode="auto">
          <a:xfrm>
            <a:off x="498475" y="33226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Titer</a:t>
            </a:r>
          </a:p>
        </p:txBody>
      </p:sp>
      <p:sp>
        <p:nvSpPr>
          <p:cNvPr id="86150" name="CasellaDiTesto 138">
            <a:extLst>
              <a:ext uri="{FF2B5EF4-FFF2-40B4-BE49-F238E27FC236}">
                <a16:creationId xmlns:a16="http://schemas.microsoft.com/office/drawing/2014/main" id="{1CD5D369-8115-63B1-F764-F426E961A3CD}"/>
              </a:ext>
            </a:extLst>
          </p:cNvPr>
          <p:cNvSpPr txBox="1">
            <a:spLocks noChangeArrowheads="1"/>
          </p:cNvSpPr>
          <p:nvPr/>
        </p:nvSpPr>
        <p:spPr bwMode="auto">
          <a:xfrm>
            <a:off x="1116013" y="217488"/>
            <a:ext cx="6762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a:r>
              <a:rPr lang="it-IT" altLang="it-IT" sz="2800" dirty="0">
                <a:latin typeface="Times New Roman" panose="02020603050405020304" pitchFamily="18" charset="0"/>
                <a:cs typeface="Times New Roman" panose="02020603050405020304" pitchFamily="18" charset="0"/>
              </a:rPr>
              <a:t>EPATITE DA HBV con guarigione</a:t>
            </a:r>
          </a:p>
        </p:txBody>
      </p:sp>
      <p:sp>
        <p:nvSpPr>
          <p:cNvPr id="86151" name="CasellaDiTesto 140">
            <a:extLst>
              <a:ext uri="{FF2B5EF4-FFF2-40B4-BE49-F238E27FC236}">
                <a16:creationId xmlns:a16="http://schemas.microsoft.com/office/drawing/2014/main" id="{571B3A18-C65A-5464-E946-B9528517351A}"/>
              </a:ext>
            </a:extLst>
          </p:cNvPr>
          <p:cNvSpPr txBox="1">
            <a:spLocks noChangeArrowheads="1"/>
          </p:cNvSpPr>
          <p:nvPr/>
        </p:nvSpPr>
        <p:spPr bwMode="auto">
          <a:xfrm>
            <a:off x="2813050" y="827088"/>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a:t>Tipico quadro SIEROLOGICO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5FC30F7-3927-88BD-206C-F1F870C5DEEA}"/>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7043" name="Rectangle 3">
            <a:extLst>
              <a:ext uri="{FF2B5EF4-FFF2-40B4-BE49-F238E27FC236}">
                <a16:creationId xmlns:a16="http://schemas.microsoft.com/office/drawing/2014/main" id="{1D9D2913-CCEF-A9CB-539A-DA9588D4928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7044" name="Rectangle 8">
            <a:extLst>
              <a:ext uri="{FF2B5EF4-FFF2-40B4-BE49-F238E27FC236}">
                <a16:creationId xmlns:a16="http://schemas.microsoft.com/office/drawing/2014/main" id="{DC8B59BF-2C58-4E78-9822-1A23B7EF3E94}"/>
              </a:ext>
            </a:extLst>
          </p:cNvPr>
          <p:cNvSpPr>
            <a:spLocks noChangeArrowheads="1"/>
          </p:cNvSpPr>
          <p:nvPr/>
        </p:nvSpPr>
        <p:spPr bwMode="auto">
          <a:xfrm>
            <a:off x="3730625" y="44831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IgM anti-HBc</a:t>
            </a:r>
          </a:p>
        </p:txBody>
      </p:sp>
      <p:sp>
        <p:nvSpPr>
          <p:cNvPr id="87045" name="Line 9">
            <a:extLst>
              <a:ext uri="{FF2B5EF4-FFF2-40B4-BE49-F238E27FC236}">
                <a16:creationId xmlns:a16="http://schemas.microsoft.com/office/drawing/2014/main" id="{2730299D-36C8-A43D-31D2-90CE13A995B6}"/>
              </a:ext>
            </a:extLst>
          </p:cNvPr>
          <p:cNvSpPr>
            <a:spLocks noChangeShapeType="1"/>
          </p:cNvSpPr>
          <p:nvPr/>
        </p:nvSpPr>
        <p:spPr bwMode="auto">
          <a:xfrm flipV="1">
            <a:off x="13763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6" name="Line 10">
            <a:extLst>
              <a:ext uri="{FF2B5EF4-FFF2-40B4-BE49-F238E27FC236}">
                <a16:creationId xmlns:a16="http://schemas.microsoft.com/office/drawing/2014/main" id="{F64DE892-5020-85C1-ED83-5E506E1DBE9E}"/>
              </a:ext>
            </a:extLst>
          </p:cNvPr>
          <p:cNvSpPr>
            <a:spLocks noChangeShapeType="1"/>
          </p:cNvSpPr>
          <p:nvPr/>
        </p:nvSpPr>
        <p:spPr bwMode="auto">
          <a:xfrm flipV="1">
            <a:off x="171767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7" name="Line 11">
            <a:extLst>
              <a:ext uri="{FF2B5EF4-FFF2-40B4-BE49-F238E27FC236}">
                <a16:creationId xmlns:a16="http://schemas.microsoft.com/office/drawing/2014/main" id="{64E30B16-131D-5C88-0D10-C84749162508}"/>
              </a:ext>
            </a:extLst>
          </p:cNvPr>
          <p:cNvSpPr>
            <a:spLocks noChangeShapeType="1"/>
          </p:cNvSpPr>
          <p:nvPr/>
        </p:nvSpPr>
        <p:spPr bwMode="auto">
          <a:xfrm flipV="1">
            <a:off x="205263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8" name="Line 12">
            <a:extLst>
              <a:ext uri="{FF2B5EF4-FFF2-40B4-BE49-F238E27FC236}">
                <a16:creationId xmlns:a16="http://schemas.microsoft.com/office/drawing/2014/main" id="{9D31D5D5-7BA1-0EEA-22D2-0133C345C2F0}"/>
              </a:ext>
            </a:extLst>
          </p:cNvPr>
          <p:cNvSpPr>
            <a:spLocks noChangeShapeType="1"/>
          </p:cNvSpPr>
          <p:nvPr/>
        </p:nvSpPr>
        <p:spPr bwMode="auto">
          <a:xfrm flipV="1">
            <a:off x="23860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9" name="Line 13">
            <a:extLst>
              <a:ext uri="{FF2B5EF4-FFF2-40B4-BE49-F238E27FC236}">
                <a16:creationId xmlns:a16="http://schemas.microsoft.com/office/drawing/2014/main" id="{11BC6220-DE59-2A38-0AE5-D87522B44C00}"/>
              </a:ext>
            </a:extLst>
          </p:cNvPr>
          <p:cNvSpPr>
            <a:spLocks noChangeShapeType="1"/>
          </p:cNvSpPr>
          <p:nvPr/>
        </p:nvSpPr>
        <p:spPr bwMode="auto">
          <a:xfrm flipV="1">
            <a:off x="272732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0" name="Line 14">
            <a:extLst>
              <a:ext uri="{FF2B5EF4-FFF2-40B4-BE49-F238E27FC236}">
                <a16:creationId xmlns:a16="http://schemas.microsoft.com/office/drawing/2014/main" id="{44F8AB12-A7B7-C51B-0A77-4A7541B49959}"/>
              </a:ext>
            </a:extLst>
          </p:cNvPr>
          <p:cNvSpPr>
            <a:spLocks noChangeShapeType="1"/>
          </p:cNvSpPr>
          <p:nvPr/>
        </p:nvSpPr>
        <p:spPr bwMode="auto">
          <a:xfrm flipV="1">
            <a:off x="30591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1" name="Line 15">
            <a:extLst>
              <a:ext uri="{FF2B5EF4-FFF2-40B4-BE49-F238E27FC236}">
                <a16:creationId xmlns:a16="http://schemas.microsoft.com/office/drawing/2014/main" id="{8A01372E-5F6D-DB3D-6B94-DCA9F80F7146}"/>
              </a:ext>
            </a:extLst>
          </p:cNvPr>
          <p:cNvSpPr>
            <a:spLocks noChangeShapeType="1"/>
          </p:cNvSpPr>
          <p:nvPr/>
        </p:nvSpPr>
        <p:spPr bwMode="auto">
          <a:xfrm flipV="1">
            <a:off x="3390900"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2" name="Line 16">
            <a:extLst>
              <a:ext uri="{FF2B5EF4-FFF2-40B4-BE49-F238E27FC236}">
                <a16:creationId xmlns:a16="http://schemas.microsoft.com/office/drawing/2014/main" id="{DFF427AD-D64C-8AC4-7074-41F88798FF2C}"/>
              </a:ext>
            </a:extLst>
          </p:cNvPr>
          <p:cNvSpPr>
            <a:spLocks noChangeShapeType="1"/>
          </p:cNvSpPr>
          <p:nvPr/>
        </p:nvSpPr>
        <p:spPr bwMode="auto">
          <a:xfrm flipV="1">
            <a:off x="37322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3" name="Line 17">
            <a:extLst>
              <a:ext uri="{FF2B5EF4-FFF2-40B4-BE49-F238E27FC236}">
                <a16:creationId xmlns:a16="http://schemas.microsoft.com/office/drawing/2014/main" id="{BF878DE0-E428-EC52-3B20-858F6E97F923}"/>
              </a:ext>
            </a:extLst>
          </p:cNvPr>
          <p:cNvSpPr>
            <a:spLocks noChangeShapeType="1"/>
          </p:cNvSpPr>
          <p:nvPr/>
        </p:nvSpPr>
        <p:spPr bwMode="auto">
          <a:xfrm flipV="1">
            <a:off x="406558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4" name="Line 18">
            <a:extLst>
              <a:ext uri="{FF2B5EF4-FFF2-40B4-BE49-F238E27FC236}">
                <a16:creationId xmlns:a16="http://schemas.microsoft.com/office/drawing/2014/main" id="{5E2D184A-15C6-F3FF-DBB3-4070A479738F}"/>
              </a:ext>
            </a:extLst>
          </p:cNvPr>
          <p:cNvSpPr>
            <a:spLocks noChangeShapeType="1"/>
          </p:cNvSpPr>
          <p:nvPr/>
        </p:nvSpPr>
        <p:spPr bwMode="auto">
          <a:xfrm flipV="1">
            <a:off x="43989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5" name="Freeform 19">
            <a:extLst>
              <a:ext uri="{FF2B5EF4-FFF2-40B4-BE49-F238E27FC236}">
                <a16:creationId xmlns:a16="http://schemas.microsoft.com/office/drawing/2014/main" id="{C064D3D7-E811-784D-7E1A-F58519606F9E}"/>
              </a:ext>
            </a:extLst>
          </p:cNvPr>
          <p:cNvSpPr>
            <a:spLocks/>
          </p:cNvSpPr>
          <p:nvPr/>
        </p:nvSpPr>
        <p:spPr bwMode="auto">
          <a:xfrm>
            <a:off x="1200150" y="1339850"/>
            <a:ext cx="23813" cy="4471988"/>
          </a:xfrm>
          <a:custGeom>
            <a:avLst/>
            <a:gdLst>
              <a:gd name="T0" fmla="*/ 2147483646 w 17"/>
              <a:gd name="T1" fmla="*/ 2147483646 h 2817"/>
              <a:gd name="T2" fmla="*/ 2147483646 w 17"/>
              <a:gd name="T3" fmla="*/ 2147483646 h 2817"/>
              <a:gd name="T4" fmla="*/ 2147483646 w 17"/>
              <a:gd name="T5" fmla="*/ 0 h 2817"/>
              <a:gd name="T6" fmla="*/ 0 w 17"/>
              <a:gd name="T7" fmla="*/ 0 h 2817"/>
              <a:gd name="T8" fmla="*/ 0 w 17"/>
              <a:gd name="T9" fmla="*/ 2147483646 h 2817"/>
              <a:gd name="T10" fmla="*/ 2147483646 w 17"/>
              <a:gd name="T11" fmla="*/ 2147483646 h 2817"/>
              <a:gd name="T12" fmla="*/ 0 w 17"/>
              <a:gd name="T13" fmla="*/ 2147483646 h 2817"/>
              <a:gd name="T14" fmla="*/ 0 w 17"/>
              <a:gd name="T15" fmla="*/ 2147483646 h 2817"/>
              <a:gd name="T16" fmla="*/ 2147483646 w 17"/>
              <a:gd name="T17" fmla="*/ 2147483646 h 2817"/>
              <a:gd name="T18" fmla="*/ 2147483646 w 17"/>
              <a:gd name="T19" fmla="*/ 2147483646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chemeClr val="tx1"/>
          </a:solidFill>
          <a:ln w="9525">
            <a:solidFill>
              <a:schemeClr val="tx1"/>
            </a:solidFill>
            <a:round/>
            <a:headEnd/>
            <a:tailEnd/>
          </a:ln>
        </p:spPr>
        <p:txBody>
          <a:bodyPr/>
          <a:lstStyle/>
          <a:p>
            <a:endParaRPr lang="it-IT"/>
          </a:p>
        </p:txBody>
      </p:sp>
      <p:sp>
        <p:nvSpPr>
          <p:cNvPr id="87056" name="Freeform 20">
            <a:extLst>
              <a:ext uri="{FF2B5EF4-FFF2-40B4-BE49-F238E27FC236}">
                <a16:creationId xmlns:a16="http://schemas.microsoft.com/office/drawing/2014/main" id="{34269F90-D410-BDD6-5BC4-C3D94780AC8E}"/>
              </a:ext>
            </a:extLst>
          </p:cNvPr>
          <p:cNvSpPr>
            <a:spLocks/>
          </p:cNvSpPr>
          <p:nvPr/>
        </p:nvSpPr>
        <p:spPr bwMode="auto">
          <a:xfrm>
            <a:off x="1212850" y="5789613"/>
            <a:ext cx="6683375" cy="26987"/>
          </a:xfrm>
          <a:custGeom>
            <a:avLst/>
            <a:gdLst>
              <a:gd name="T0" fmla="*/ 2147483646 w 4737"/>
              <a:gd name="T1" fmla="*/ 2147483646 h 17"/>
              <a:gd name="T2" fmla="*/ 2147483646 w 4737"/>
              <a:gd name="T3" fmla="*/ 0 h 17"/>
              <a:gd name="T4" fmla="*/ 0 w 4737"/>
              <a:gd name="T5" fmla="*/ 0 h 17"/>
              <a:gd name="T6" fmla="*/ 0 w 4737"/>
              <a:gd name="T7" fmla="*/ 2147483646 h 17"/>
              <a:gd name="T8" fmla="*/ 2147483646 w 4737"/>
              <a:gd name="T9" fmla="*/ 2147483646 h 17"/>
              <a:gd name="T10" fmla="*/ 2147483646 w 473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7" h="17">
                <a:moveTo>
                  <a:pt x="4736" y="8"/>
                </a:moveTo>
                <a:lnTo>
                  <a:pt x="4736" y="0"/>
                </a:lnTo>
                <a:lnTo>
                  <a:pt x="0" y="0"/>
                </a:lnTo>
                <a:lnTo>
                  <a:pt x="0" y="16"/>
                </a:lnTo>
                <a:lnTo>
                  <a:pt x="4736" y="16"/>
                </a:lnTo>
                <a:lnTo>
                  <a:pt x="4736" y="8"/>
                </a:lnTo>
              </a:path>
            </a:pathLst>
          </a:custGeom>
          <a:solidFill>
            <a:schemeClr val="tx1"/>
          </a:solidFill>
          <a:ln w="9525">
            <a:solidFill>
              <a:schemeClr val="tx1"/>
            </a:solidFill>
            <a:round/>
            <a:headEnd/>
            <a:tailEnd/>
          </a:ln>
        </p:spPr>
        <p:txBody>
          <a:bodyPr/>
          <a:lstStyle/>
          <a:p>
            <a:endParaRPr lang="it-IT"/>
          </a:p>
        </p:txBody>
      </p:sp>
      <p:sp>
        <p:nvSpPr>
          <p:cNvPr id="87057" name="Line 21">
            <a:extLst>
              <a:ext uri="{FF2B5EF4-FFF2-40B4-BE49-F238E27FC236}">
                <a16:creationId xmlns:a16="http://schemas.microsoft.com/office/drawing/2014/main" id="{BDE96543-378A-9904-2E69-F03182AFBA67}"/>
              </a:ext>
            </a:extLst>
          </p:cNvPr>
          <p:cNvSpPr>
            <a:spLocks noChangeShapeType="1"/>
          </p:cNvSpPr>
          <p:nvPr/>
        </p:nvSpPr>
        <p:spPr bwMode="auto">
          <a:xfrm flipV="1">
            <a:off x="13636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8" name="Line 22">
            <a:extLst>
              <a:ext uri="{FF2B5EF4-FFF2-40B4-BE49-F238E27FC236}">
                <a16:creationId xmlns:a16="http://schemas.microsoft.com/office/drawing/2014/main" id="{46437DF2-6F39-5A29-CD62-34724569D698}"/>
              </a:ext>
            </a:extLst>
          </p:cNvPr>
          <p:cNvSpPr>
            <a:spLocks noChangeShapeType="1"/>
          </p:cNvSpPr>
          <p:nvPr/>
        </p:nvSpPr>
        <p:spPr bwMode="auto">
          <a:xfrm flipV="1">
            <a:off x="1704975"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9" name="Line 23">
            <a:extLst>
              <a:ext uri="{FF2B5EF4-FFF2-40B4-BE49-F238E27FC236}">
                <a16:creationId xmlns:a16="http://schemas.microsoft.com/office/drawing/2014/main" id="{80811FBD-9CCD-743C-3568-4A47F2683A9C}"/>
              </a:ext>
            </a:extLst>
          </p:cNvPr>
          <p:cNvSpPr>
            <a:spLocks noChangeShapeType="1"/>
          </p:cNvSpPr>
          <p:nvPr/>
        </p:nvSpPr>
        <p:spPr bwMode="auto">
          <a:xfrm flipV="1">
            <a:off x="20399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0" name="Line 24">
            <a:extLst>
              <a:ext uri="{FF2B5EF4-FFF2-40B4-BE49-F238E27FC236}">
                <a16:creationId xmlns:a16="http://schemas.microsoft.com/office/drawing/2014/main" id="{45832B65-D6AB-3EA3-B5DE-DF5E99944CCB}"/>
              </a:ext>
            </a:extLst>
          </p:cNvPr>
          <p:cNvSpPr>
            <a:spLocks noChangeShapeType="1"/>
          </p:cNvSpPr>
          <p:nvPr/>
        </p:nvSpPr>
        <p:spPr bwMode="auto">
          <a:xfrm flipV="1">
            <a:off x="23733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1" name="Line 25">
            <a:extLst>
              <a:ext uri="{FF2B5EF4-FFF2-40B4-BE49-F238E27FC236}">
                <a16:creationId xmlns:a16="http://schemas.microsoft.com/office/drawing/2014/main" id="{5E964460-E370-4025-676F-263C68AF9193}"/>
              </a:ext>
            </a:extLst>
          </p:cNvPr>
          <p:cNvSpPr>
            <a:spLocks noChangeShapeType="1"/>
          </p:cNvSpPr>
          <p:nvPr/>
        </p:nvSpPr>
        <p:spPr bwMode="auto">
          <a:xfrm flipV="1">
            <a:off x="27130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2" name="Line 26">
            <a:extLst>
              <a:ext uri="{FF2B5EF4-FFF2-40B4-BE49-F238E27FC236}">
                <a16:creationId xmlns:a16="http://schemas.microsoft.com/office/drawing/2014/main" id="{404D30F4-1C4A-B932-6F3D-16E3AB50546F}"/>
              </a:ext>
            </a:extLst>
          </p:cNvPr>
          <p:cNvSpPr>
            <a:spLocks noChangeShapeType="1"/>
          </p:cNvSpPr>
          <p:nvPr/>
        </p:nvSpPr>
        <p:spPr bwMode="auto">
          <a:xfrm flipV="1">
            <a:off x="30464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3" name="Line 27">
            <a:extLst>
              <a:ext uri="{FF2B5EF4-FFF2-40B4-BE49-F238E27FC236}">
                <a16:creationId xmlns:a16="http://schemas.microsoft.com/office/drawing/2014/main" id="{23005C33-D6E5-D4D6-2A57-E59339E31C8B}"/>
              </a:ext>
            </a:extLst>
          </p:cNvPr>
          <p:cNvSpPr>
            <a:spLocks noChangeShapeType="1"/>
          </p:cNvSpPr>
          <p:nvPr/>
        </p:nvSpPr>
        <p:spPr bwMode="auto">
          <a:xfrm flipV="1">
            <a:off x="33797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4" name="Line 28">
            <a:extLst>
              <a:ext uri="{FF2B5EF4-FFF2-40B4-BE49-F238E27FC236}">
                <a16:creationId xmlns:a16="http://schemas.microsoft.com/office/drawing/2014/main" id="{39713BAA-FCFF-C29A-4B9A-3CE8853811D6}"/>
              </a:ext>
            </a:extLst>
          </p:cNvPr>
          <p:cNvSpPr>
            <a:spLocks noChangeShapeType="1"/>
          </p:cNvSpPr>
          <p:nvPr/>
        </p:nvSpPr>
        <p:spPr bwMode="auto">
          <a:xfrm flipV="1">
            <a:off x="37195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5" name="Line 29">
            <a:extLst>
              <a:ext uri="{FF2B5EF4-FFF2-40B4-BE49-F238E27FC236}">
                <a16:creationId xmlns:a16="http://schemas.microsoft.com/office/drawing/2014/main" id="{DF597965-1CEA-C3CD-FDE9-60864C10FEB4}"/>
              </a:ext>
            </a:extLst>
          </p:cNvPr>
          <p:cNvSpPr>
            <a:spLocks noChangeShapeType="1"/>
          </p:cNvSpPr>
          <p:nvPr/>
        </p:nvSpPr>
        <p:spPr bwMode="auto">
          <a:xfrm flipV="1">
            <a:off x="40528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6" name="Line 30">
            <a:extLst>
              <a:ext uri="{FF2B5EF4-FFF2-40B4-BE49-F238E27FC236}">
                <a16:creationId xmlns:a16="http://schemas.microsoft.com/office/drawing/2014/main" id="{F4B2617F-3F96-2639-6BCA-92717EBE4B7C}"/>
              </a:ext>
            </a:extLst>
          </p:cNvPr>
          <p:cNvSpPr>
            <a:spLocks noChangeShapeType="1"/>
          </p:cNvSpPr>
          <p:nvPr/>
        </p:nvSpPr>
        <p:spPr bwMode="auto">
          <a:xfrm flipV="1">
            <a:off x="43862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7" name="Line 31">
            <a:extLst>
              <a:ext uri="{FF2B5EF4-FFF2-40B4-BE49-F238E27FC236}">
                <a16:creationId xmlns:a16="http://schemas.microsoft.com/office/drawing/2014/main" id="{B57D0DB2-3A14-9C08-D171-6B5FE1540F06}"/>
              </a:ext>
            </a:extLst>
          </p:cNvPr>
          <p:cNvSpPr>
            <a:spLocks noChangeShapeType="1"/>
          </p:cNvSpPr>
          <p:nvPr/>
        </p:nvSpPr>
        <p:spPr bwMode="auto">
          <a:xfrm flipV="1">
            <a:off x="5059363" y="5805488"/>
            <a:ext cx="0" cy="109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8" name="Freeform 32">
            <a:extLst>
              <a:ext uri="{FF2B5EF4-FFF2-40B4-BE49-F238E27FC236}">
                <a16:creationId xmlns:a16="http://schemas.microsoft.com/office/drawing/2014/main" id="{4F655614-C6CC-0C61-FD4D-312382EE416D}"/>
              </a:ext>
            </a:extLst>
          </p:cNvPr>
          <p:cNvSpPr>
            <a:spLocks/>
          </p:cNvSpPr>
          <p:nvPr/>
        </p:nvSpPr>
        <p:spPr bwMode="auto">
          <a:xfrm>
            <a:off x="6561138" y="1976438"/>
            <a:ext cx="1368425" cy="255587"/>
          </a:xfrm>
          <a:custGeom>
            <a:avLst/>
            <a:gdLst>
              <a:gd name="T0" fmla="*/ 0 w 969"/>
              <a:gd name="T1" fmla="*/ 2147483646 h 161"/>
              <a:gd name="T2" fmla="*/ 2147483646 w 969"/>
              <a:gd name="T3" fmla="*/ 2147483646 h 161"/>
              <a:gd name="T4" fmla="*/ 2147483646 w 969"/>
              <a:gd name="T5" fmla="*/ 0 h 161"/>
              <a:gd name="T6" fmla="*/ 0 w 969"/>
              <a:gd name="T7" fmla="*/ 0 h 161"/>
              <a:gd name="T8" fmla="*/ 0 w 969"/>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61">
                <a:moveTo>
                  <a:pt x="0" y="160"/>
                </a:moveTo>
                <a:lnTo>
                  <a:pt x="968" y="160"/>
                </a:lnTo>
                <a:lnTo>
                  <a:pt x="968"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69" name="Freeform 33">
            <a:extLst>
              <a:ext uri="{FF2B5EF4-FFF2-40B4-BE49-F238E27FC236}">
                <a16:creationId xmlns:a16="http://schemas.microsoft.com/office/drawing/2014/main" id="{5A1623EC-156E-41BA-6827-FFF23E9E74F8}"/>
              </a:ext>
            </a:extLst>
          </p:cNvPr>
          <p:cNvSpPr>
            <a:spLocks/>
          </p:cNvSpPr>
          <p:nvPr/>
        </p:nvSpPr>
        <p:spPr bwMode="auto">
          <a:xfrm>
            <a:off x="2039938" y="1976438"/>
            <a:ext cx="4456112" cy="255587"/>
          </a:xfrm>
          <a:custGeom>
            <a:avLst/>
            <a:gdLst>
              <a:gd name="T0" fmla="*/ 0 w 3158"/>
              <a:gd name="T1" fmla="*/ 2147483646 h 161"/>
              <a:gd name="T2" fmla="*/ 2147483646 w 3158"/>
              <a:gd name="T3" fmla="*/ 2147483646 h 161"/>
              <a:gd name="T4" fmla="*/ 2147483646 w 3158"/>
              <a:gd name="T5" fmla="*/ 0 h 161"/>
              <a:gd name="T6" fmla="*/ 0 w 3158"/>
              <a:gd name="T7" fmla="*/ 0 h 161"/>
              <a:gd name="T8" fmla="*/ 0 w 3158"/>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8" h="161">
                <a:moveTo>
                  <a:pt x="0" y="160"/>
                </a:moveTo>
                <a:lnTo>
                  <a:pt x="3157" y="160"/>
                </a:lnTo>
                <a:lnTo>
                  <a:pt x="3157"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0" name="Freeform 34">
            <a:extLst>
              <a:ext uri="{FF2B5EF4-FFF2-40B4-BE49-F238E27FC236}">
                <a16:creationId xmlns:a16="http://schemas.microsoft.com/office/drawing/2014/main" id="{25900FB2-6EA3-DB6F-9468-C67714161561}"/>
              </a:ext>
            </a:extLst>
          </p:cNvPr>
          <p:cNvSpPr>
            <a:spLocks/>
          </p:cNvSpPr>
          <p:nvPr/>
        </p:nvSpPr>
        <p:spPr bwMode="auto">
          <a:xfrm>
            <a:off x="1843088" y="4641850"/>
            <a:ext cx="246062" cy="1158875"/>
          </a:xfrm>
          <a:custGeom>
            <a:avLst/>
            <a:gdLst>
              <a:gd name="T0" fmla="*/ 2147483646 w 174"/>
              <a:gd name="T1" fmla="*/ 0 h 730"/>
              <a:gd name="T2" fmla="*/ 2147483646 w 174"/>
              <a:gd name="T3" fmla="*/ 2147483646 h 730"/>
              <a:gd name="T4" fmla="*/ 0 w 174"/>
              <a:gd name="T5" fmla="*/ 2147483646 h 730"/>
              <a:gd name="T6" fmla="*/ 2147483646 w 174"/>
              <a:gd name="T7" fmla="*/ 2147483646 h 730"/>
              <a:gd name="T8" fmla="*/ 2147483646 w 174"/>
              <a:gd name="T9" fmla="*/ 2147483646 h 730"/>
              <a:gd name="T10" fmla="*/ 2147483646 w 174"/>
              <a:gd name="T11" fmla="*/ 2147483646 h 730"/>
              <a:gd name="T12" fmla="*/ 2147483646 w 174"/>
              <a:gd name="T13" fmla="*/ 0 h 730"/>
              <a:gd name="T14" fmla="*/ 2147483646 w 174"/>
              <a:gd name="T15" fmla="*/ 2147483646 h 730"/>
              <a:gd name="T16" fmla="*/ 2147483646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1" name="Freeform 35">
            <a:extLst>
              <a:ext uri="{FF2B5EF4-FFF2-40B4-BE49-F238E27FC236}">
                <a16:creationId xmlns:a16="http://schemas.microsoft.com/office/drawing/2014/main" id="{46FFB56B-5F8D-49B9-849A-996C3019D64E}"/>
              </a:ext>
            </a:extLst>
          </p:cNvPr>
          <p:cNvSpPr>
            <a:spLocks/>
          </p:cNvSpPr>
          <p:nvPr/>
        </p:nvSpPr>
        <p:spPr bwMode="auto">
          <a:xfrm>
            <a:off x="2070100" y="4425950"/>
            <a:ext cx="69850" cy="217488"/>
          </a:xfrm>
          <a:custGeom>
            <a:avLst/>
            <a:gdLst>
              <a:gd name="T0" fmla="*/ 2147483646 w 50"/>
              <a:gd name="T1" fmla="*/ 0 h 137"/>
              <a:gd name="T2" fmla="*/ 0 w 50"/>
              <a:gd name="T3" fmla="*/ 2147483646 h 137"/>
              <a:gd name="T4" fmla="*/ 2147483646 w 50"/>
              <a:gd name="T5" fmla="*/ 2147483646 h 137"/>
              <a:gd name="T6" fmla="*/ 2147483646 w 50"/>
              <a:gd name="T7" fmla="*/ 2147483646 h 137"/>
              <a:gd name="T8" fmla="*/ 2147483646 w 50"/>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37">
                <a:moveTo>
                  <a:pt x="34" y="0"/>
                </a:moveTo>
                <a:lnTo>
                  <a:pt x="0" y="130"/>
                </a:lnTo>
                <a:lnTo>
                  <a:pt x="15" y="136"/>
                </a:lnTo>
                <a:lnTo>
                  <a:pt x="49" y="5"/>
                </a:lnTo>
                <a:lnTo>
                  <a:pt x="3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2" name="Freeform 36">
            <a:extLst>
              <a:ext uri="{FF2B5EF4-FFF2-40B4-BE49-F238E27FC236}">
                <a16:creationId xmlns:a16="http://schemas.microsoft.com/office/drawing/2014/main" id="{A3F3B68B-21DA-55DC-309D-BAB8D691ED20}"/>
              </a:ext>
            </a:extLst>
          </p:cNvPr>
          <p:cNvSpPr>
            <a:spLocks/>
          </p:cNvSpPr>
          <p:nvPr/>
        </p:nvSpPr>
        <p:spPr bwMode="auto">
          <a:xfrm>
            <a:off x="2124075" y="4217988"/>
            <a:ext cx="74613" cy="207962"/>
          </a:xfrm>
          <a:custGeom>
            <a:avLst/>
            <a:gdLst>
              <a:gd name="T0" fmla="*/ 2147483646 w 53"/>
              <a:gd name="T1" fmla="*/ 0 h 131"/>
              <a:gd name="T2" fmla="*/ 0 w 53"/>
              <a:gd name="T3" fmla="*/ 2147483646 h 131"/>
              <a:gd name="T4" fmla="*/ 2147483646 w 53"/>
              <a:gd name="T5" fmla="*/ 2147483646 h 131"/>
              <a:gd name="T6" fmla="*/ 2147483646 w 53"/>
              <a:gd name="T7" fmla="*/ 2147483646 h 131"/>
              <a:gd name="T8" fmla="*/ 2147483646 w 53"/>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31">
                <a:moveTo>
                  <a:pt x="37" y="0"/>
                </a:moveTo>
                <a:lnTo>
                  <a:pt x="0" y="125"/>
                </a:lnTo>
                <a:lnTo>
                  <a:pt x="15" y="130"/>
                </a:lnTo>
                <a:lnTo>
                  <a:pt x="52" y="6"/>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3" name="Freeform 37">
            <a:extLst>
              <a:ext uri="{FF2B5EF4-FFF2-40B4-BE49-F238E27FC236}">
                <a16:creationId xmlns:a16="http://schemas.microsoft.com/office/drawing/2014/main" id="{5C487593-776C-3FD9-149C-94A517E159F8}"/>
              </a:ext>
            </a:extLst>
          </p:cNvPr>
          <p:cNvSpPr>
            <a:spLocks/>
          </p:cNvSpPr>
          <p:nvPr/>
        </p:nvSpPr>
        <p:spPr bwMode="auto">
          <a:xfrm>
            <a:off x="2181225" y="3981450"/>
            <a:ext cx="90488" cy="238125"/>
          </a:xfrm>
          <a:custGeom>
            <a:avLst/>
            <a:gdLst>
              <a:gd name="T0" fmla="*/ 2147483646 w 64"/>
              <a:gd name="T1" fmla="*/ 2147483646 h 150"/>
              <a:gd name="T2" fmla="*/ 2147483646 w 64"/>
              <a:gd name="T3" fmla="*/ 0 h 150"/>
              <a:gd name="T4" fmla="*/ 0 w 64"/>
              <a:gd name="T5" fmla="*/ 2147483646 h 150"/>
              <a:gd name="T6" fmla="*/ 2147483646 w 64"/>
              <a:gd name="T7" fmla="*/ 2147483646 h 150"/>
              <a:gd name="T8" fmla="*/ 2147483646 w 64"/>
              <a:gd name="T9" fmla="*/ 2147483646 h 150"/>
              <a:gd name="T10" fmla="*/ 2147483646 w 64"/>
              <a:gd name="T11" fmla="*/ 2147483646 h 150"/>
              <a:gd name="T12" fmla="*/ 2147483646 w 64"/>
              <a:gd name="T13" fmla="*/ 2147483646 h 150"/>
              <a:gd name="T14" fmla="*/ 2147483646 w 64"/>
              <a:gd name="T15" fmla="*/ 2147483646 h 150"/>
              <a:gd name="T16" fmla="*/ 2147483646 w 64"/>
              <a:gd name="T17" fmla="*/ 21474836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4" name="Freeform 38">
            <a:extLst>
              <a:ext uri="{FF2B5EF4-FFF2-40B4-BE49-F238E27FC236}">
                <a16:creationId xmlns:a16="http://schemas.microsoft.com/office/drawing/2014/main" id="{D643CC48-AE41-CE93-CDD7-BD197266BE01}"/>
              </a:ext>
            </a:extLst>
          </p:cNvPr>
          <p:cNvSpPr>
            <a:spLocks/>
          </p:cNvSpPr>
          <p:nvPr/>
        </p:nvSpPr>
        <p:spPr bwMode="auto">
          <a:xfrm>
            <a:off x="2254250" y="3792538"/>
            <a:ext cx="74613" cy="190500"/>
          </a:xfrm>
          <a:custGeom>
            <a:avLst/>
            <a:gdLst>
              <a:gd name="T0" fmla="*/ 2147483646 w 52"/>
              <a:gd name="T1" fmla="*/ 0 h 120"/>
              <a:gd name="T2" fmla="*/ 2147483646 w 52"/>
              <a:gd name="T3" fmla="*/ 2147483646 h 120"/>
              <a:gd name="T4" fmla="*/ 0 w 52"/>
              <a:gd name="T5" fmla="*/ 2147483646 h 120"/>
              <a:gd name="T6" fmla="*/ 2147483646 w 52"/>
              <a:gd name="T7" fmla="*/ 2147483646 h 120"/>
              <a:gd name="T8" fmla="*/ 2147483646 w 52"/>
              <a:gd name="T9" fmla="*/ 2147483646 h 120"/>
              <a:gd name="T10" fmla="*/ 2147483646 w 52"/>
              <a:gd name="T11" fmla="*/ 2147483646 h 120"/>
              <a:gd name="T12" fmla="*/ 2147483646 w 52"/>
              <a:gd name="T13" fmla="*/ 0 h 120"/>
              <a:gd name="T14" fmla="*/ 2147483646 w 52"/>
              <a:gd name="T15" fmla="*/ 2147483646 h 120"/>
              <a:gd name="T16" fmla="*/ 2147483646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5" name="Freeform 39">
            <a:extLst>
              <a:ext uri="{FF2B5EF4-FFF2-40B4-BE49-F238E27FC236}">
                <a16:creationId xmlns:a16="http://schemas.microsoft.com/office/drawing/2014/main" id="{2454A91D-3C82-4830-8C8E-03AE9F6E66DF}"/>
              </a:ext>
            </a:extLst>
          </p:cNvPr>
          <p:cNvSpPr>
            <a:spLocks/>
          </p:cNvSpPr>
          <p:nvPr/>
        </p:nvSpPr>
        <p:spPr bwMode="auto">
          <a:xfrm>
            <a:off x="2311400" y="3606800"/>
            <a:ext cx="87313" cy="188913"/>
          </a:xfrm>
          <a:custGeom>
            <a:avLst/>
            <a:gdLst>
              <a:gd name="T0" fmla="*/ 2147483646 w 62"/>
              <a:gd name="T1" fmla="*/ 0 h 119"/>
              <a:gd name="T2" fmla="*/ 2147483646 w 62"/>
              <a:gd name="T3" fmla="*/ 2147483646 h 119"/>
              <a:gd name="T4" fmla="*/ 0 w 62"/>
              <a:gd name="T5" fmla="*/ 2147483646 h 119"/>
              <a:gd name="T6" fmla="*/ 2147483646 w 62"/>
              <a:gd name="T7" fmla="*/ 2147483646 h 119"/>
              <a:gd name="T8" fmla="*/ 2147483646 w 62"/>
              <a:gd name="T9" fmla="*/ 2147483646 h 119"/>
              <a:gd name="T10" fmla="*/ 2147483646 w 62"/>
              <a:gd name="T11" fmla="*/ 2147483646 h 119"/>
              <a:gd name="T12" fmla="*/ 2147483646 w 62"/>
              <a:gd name="T13" fmla="*/ 0 h 119"/>
              <a:gd name="T14" fmla="*/ 2147483646 w 62"/>
              <a:gd name="T15" fmla="*/ 2147483646 h 119"/>
              <a:gd name="T16" fmla="*/ 2147483646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6" name="Freeform 40">
            <a:extLst>
              <a:ext uri="{FF2B5EF4-FFF2-40B4-BE49-F238E27FC236}">
                <a16:creationId xmlns:a16="http://schemas.microsoft.com/office/drawing/2014/main" id="{F0168057-BD6E-D4C2-47DB-CF310BFF2716}"/>
              </a:ext>
            </a:extLst>
          </p:cNvPr>
          <p:cNvSpPr>
            <a:spLocks/>
          </p:cNvSpPr>
          <p:nvPr/>
        </p:nvSpPr>
        <p:spPr bwMode="auto">
          <a:xfrm>
            <a:off x="2381250" y="3435350"/>
            <a:ext cx="90488" cy="176213"/>
          </a:xfrm>
          <a:custGeom>
            <a:avLst/>
            <a:gdLst>
              <a:gd name="T0" fmla="*/ 2147483646 w 64"/>
              <a:gd name="T1" fmla="*/ 0 h 111"/>
              <a:gd name="T2" fmla="*/ 2147483646 w 64"/>
              <a:gd name="T3" fmla="*/ 2147483646 h 111"/>
              <a:gd name="T4" fmla="*/ 0 w 64"/>
              <a:gd name="T5" fmla="*/ 2147483646 h 111"/>
              <a:gd name="T6" fmla="*/ 2147483646 w 64"/>
              <a:gd name="T7" fmla="*/ 2147483646 h 111"/>
              <a:gd name="T8" fmla="*/ 2147483646 w 64"/>
              <a:gd name="T9" fmla="*/ 2147483646 h 111"/>
              <a:gd name="T10" fmla="*/ 2147483646 w 64"/>
              <a:gd name="T11" fmla="*/ 0 h 111"/>
              <a:gd name="T12" fmla="*/ 2147483646 w 64"/>
              <a:gd name="T13" fmla="*/ 2147483646 h 111"/>
              <a:gd name="T14" fmla="*/ 2147483646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7" name="Freeform 41">
            <a:extLst>
              <a:ext uri="{FF2B5EF4-FFF2-40B4-BE49-F238E27FC236}">
                <a16:creationId xmlns:a16="http://schemas.microsoft.com/office/drawing/2014/main" id="{3871CE89-43F9-2733-AE23-400B7F1BC62A}"/>
              </a:ext>
            </a:extLst>
          </p:cNvPr>
          <p:cNvSpPr>
            <a:spLocks/>
          </p:cNvSpPr>
          <p:nvPr/>
        </p:nvSpPr>
        <p:spPr bwMode="auto">
          <a:xfrm>
            <a:off x="2457450" y="3298825"/>
            <a:ext cx="92075" cy="144463"/>
          </a:xfrm>
          <a:custGeom>
            <a:avLst/>
            <a:gdLst>
              <a:gd name="T0" fmla="*/ 2147483646 w 66"/>
              <a:gd name="T1" fmla="*/ 0 h 91"/>
              <a:gd name="T2" fmla="*/ 2147483646 w 66"/>
              <a:gd name="T3" fmla="*/ 2147483646 h 91"/>
              <a:gd name="T4" fmla="*/ 0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2147483646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8" name="Freeform 42">
            <a:extLst>
              <a:ext uri="{FF2B5EF4-FFF2-40B4-BE49-F238E27FC236}">
                <a16:creationId xmlns:a16="http://schemas.microsoft.com/office/drawing/2014/main" id="{E31C2783-26F6-37E2-9E32-163DBA2C1948}"/>
              </a:ext>
            </a:extLst>
          </p:cNvPr>
          <p:cNvSpPr>
            <a:spLocks/>
          </p:cNvSpPr>
          <p:nvPr/>
        </p:nvSpPr>
        <p:spPr bwMode="auto">
          <a:xfrm>
            <a:off x="2536825" y="3222625"/>
            <a:ext cx="80963" cy="88900"/>
          </a:xfrm>
          <a:custGeom>
            <a:avLst/>
            <a:gdLst>
              <a:gd name="T0" fmla="*/ 2147483646 w 57"/>
              <a:gd name="T1" fmla="*/ 0 h 56"/>
              <a:gd name="T2" fmla="*/ 2147483646 w 57"/>
              <a:gd name="T3" fmla="*/ 2147483646 h 56"/>
              <a:gd name="T4" fmla="*/ 0 w 57"/>
              <a:gd name="T5" fmla="*/ 2147483646 h 56"/>
              <a:gd name="T6" fmla="*/ 2147483646 w 57"/>
              <a:gd name="T7" fmla="*/ 2147483646 h 56"/>
              <a:gd name="T8" fmla="*/ 2147483646 w 57"/>
              <a:gd name="T9" fmla="*/ 2147483646 h 56"/>
              <a:gd name="T10" fmla="*/ 2147483646 w 57"/>
              <a:gd name="T11" fmla="*/ 2147483646 h 56"/>
              <a:gd name="T12" fmla="*/ 2147483646 w 57"/>
              <a:gd name="T13" fmla="*/ 0 h 56"/>
              <a:gd name="T14" fmla="*/ 2147483646 w 57"/>
              <a:gd name="T15" fmla="*/ 0 h 56"/>
              <a:gd name="T16" fmla="*/ 2147483646 w 57"/>
              <a:gd name="T17" fmla="*/ 2147483646 h 56"/>
              <a:gd name="T18" fmla="*/ 2147483646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9" name="Freeform 43">
            <a:extLst>
              <a:ext uri="{FF2B5EF4-FFF2-40B4-BE49-F238E27FC236}">
                <a16:creationId xmlns:a16="http://schemas.microsoft.com/office/drawing/2014/main" id="{47D6D06B-3D3B-6E73-30FE-28072A324B6C}"/>
              </a:ext>
            </a:extLst>
          </p:cNvPr>
          <p:cNvSpPr>
            <a:spLocks/>
          </p:cNvSpPr>
          <p:nvPr/>
        </p:nvSpPr>
        <p:spPr bwMode="auto">
          <a:xfrm>
            <a:off x="2609850" y="3170238"/>
            <a:ext cx="90488" cy="68262"/>
          </a:xfrm>
          <a:custGeom>
            <a:avLst/>
            <a:gdLst>
              <a:gd name="T0" fmla="*/ 2147483646 w 64"/>
              <a:gd name="T1" fmla="*/ 0 h 43"/>
              <a:gd name="T2" fmla="*/ 2147483646 w 64"/>
              <a:gd name="T3" fmla="*/ 2147483646 h 43"/>
              <a:gd name="T4" fmla="*/ 0 w 64"/>
              <a:gd name="T5" fmla="*/ 2147483646 h 43"/>
              <a:gd name="T6" fmla="*/ 2147483646 w 64"/>
              <a:gd name="T7" fmla="*/ 2147483646 h 43"/>
              <a:gd name="T8" fmla="*/ 2147483646 w 64"/>
              <a:gd name="T9" fmla="*/ 2147483646 h 43"/>
              <a:gd name="T10" fmla="*/ 2147483646 w 64"/>
              <a:gd name="T11" fmla="*/ 2147483646 h 43"/>
              <a:gd name="T12" fmla="*/ 2147483646 w 64"/>
              <a:gd name="T13" fmla="*/ 0 h 43"/>
              <a:gd name="T14" fmla="*/ 2147483646 w 64"/>
              <a:gd name="T15" fmla="*/ 2147483646 h 43"/>
              <a:gd name="T16" fmla="*/ 2147483646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0" name="Freeform 44">
            <a:extLst>
              <a:ext uri="{FF2B5EF4-FFF2-40B4-BE49-F238E27FC236}">
                <a16:creationId xmlns:a16="http://schemas.microsoft.com/office/drawing/2014/main" id="{7B566CD2-4F7F-02DF-8CDE-E1575CF34679}"/>
              </a:ext>
            </a:extLst>
          </p:cNvPr>
          <p:cNvSpPr>
            <a:spLocks/>
          </p:cNvSpPr>
          <p:nvPr/>
        </p:nvSpPr>
        <p:spPr bwMode="auto">
          <a:xfrm>
            <a:off x="2698750" y="3127375"/>
            <a:ext cx="111125" cy="61913"/>
          </a:xfrm>
          <a:custGeom>
            <a:avLst/>
            <a:gdLst>
              <a:gd name="T0" fmla="*/ 2147483646 w 79"/>
              <a:gd name="T1" fmla="*/ 0 h 39"/>
              <a:gd name="T2" fmla="*/ 2147483646 w 79"/>
              <a:gd name="T3" fmla="*/ 2147483646 h 39"/>
              <a:gd name="T4" fmla="*/ 0 w 79"/>
              <a:gd name="T5" fmla="*/ 2147483646 h 39"/>
              <a:gd name="T6" fmla="*/ 2147483646 w 79"/>
              <a:gd name="T7" fmla="*/ 2147483646 h 39"/>
              <a:gd name="T8" fmla="*/ 2147483646 w 79"/>
              <a:gd name="T9" fmla="*/ 2147483646 h 39"/>
              <a:gd name="T10" fmla="*/ 2147483646 w 79"/>
              <a:gd name="T11" fmla="*/ 2147483646 h 39"/>
              <a:gd name="T12" fmla="*/ 2147483646 w 79"/>
              <a:gd name="T13" fmla="*/ 0 h 39"/>
              <a:gd name="T14" fmla="*/ 2147483646 w 79"/>
              <a:gd name="T15" fmla="*/ 0 h 39"/>
              <a:gd name="T16" fmla="*/ 2147483646 w 79"/>
              <a:gd name="T17" fmla="*/ 2147483646 h 39"/>
              <a:gd name="T18" fmla="*/ 2147483646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1" name="Freeform 45">
            <a:extLst>
              <a:ext uri="{FF2B5EF4-FFF2-40B4-BE49-F238E27FC236}">
                <a16:creationId xmlns:a16="http://schemas.microsoft.com/office/drawing/2014/main" id="{ADB62983-CA85-58EC-2AF1-B32707D110B4}"/>
              </a:ext>
            </a:extLst>
          </p:cNvPr>
          <p:cNvSpPr>
            <a:spLocks/>
          </p:cNvSpPr>
          <p:nvPr/>
        </p:nvSpPr>
        <p:spPr bwMode="auto">
          <a:xfrm>
            <a:off x="2813050" y="3109913"/>
            <a:ext cx="157163" cy="39687"/>
          </a:xfrm>
          <a:custGeom>
            <a:avLst/>
            <a:gdLst>
              <a:gd name="T0" fmla="*/ 2147483646 w 112"/>
              <a:gd name="T1" fmla="*/ 0 h 25"/>
              <a:gd name="T2" fmla="*/ 2147483646 w 112"/>
              <a:gd name="T3" fmla="*/ 0 h 25"/>
              <a:gd name="T4" fmla="*/ 0 w 112"/>
              <a:gd name="T5" fmla="*/ 2147483646 h 25"/>
              <a:gd name="T6" fmla="*/ 2147483646 w 112"/>
              <a:gd name="T7" fmla="*/ 2147483646 h 25"/>
              <a:gd name="T8" fmla="*/ 2147483646 w 112"/>
              <a:gd name="T9" fmla="*/ 2147483646 h 25"/>
              <a:gd name="T10" fmla="*/ 2147483646 w 112"/>
              <a:gd name="T11" fmla="*/ 0 h 25"/>
              <a:gd name="T12" fmla="*/ 2147483646 w 112"/>
              <a:gd name="T13" fmla="*/ 0 h 25"/>
              <a:gd name="T14" fmla="*/ 2147483646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2" name="Freeform 46">
            <a:extLst>
              <a:ext uri="{FF2B5EF4-FFF2-40B4-BE49-F238E27FC236}">
                <a16:creationId xmlns:a16="http://schemas.microsoft.com/office/drawing/2014/main" id="{F3FA636C-5EC5-918F-0B2D-5B40D2F2AE13}"/>
              </a:ext>
            </a:extLst>
          </p:cNvPr>
          <p:cNvSpPr>
            <a:spLocks/>
          </p:cNvSpPr>
          <p:nvPr/>
        </p:nvSpPr>
        <p:spPr bwMode="auto">
          <a:xfrm>
            <a:off x="2978150" y="3109913"/>
            <a:ext cx="4927600" cy="26987"/>
          </a:xfrm>
          <a:custGeom>
            <a:avLst/>
            <a:gdLst>
              <a:gd name="T0" fmla="*/ 2147483646 w 3492"/>
              <a:gd name="T1" fmla="*/ 2147483646 h 17"/>
              <a:gd name="T2" fmla="*/ 2147483646 w 3492"/>
              <a:gd name="T3" fmla="*/ 0 h 17"/>
              <a:gd name="T4" fmla="*/ 0 w 3492"/>
              <a:gd name="T5" fmla="*/ 0 h 17"/>
              <a:gd name="T6" fmla="*/ 0 w 3492"/>
              <a:gd name="T7" fmla="*/ 2147483646 h 17"/>
              <a:gd name="T8" fmla="*/ 2147483646 w 3492"/>
              <a:gd name="T9" fmla="*/ 2147483646 h 17"/>
              <a:gd name="T10" fmla="*/ 2147483646 w 3492"/>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2" h="17">
                <a:moveTo>
                  <a:pt x="3491" y="7"/>
                </a:moveTo>
                <a:lnTo>
                  <a:pt x="3491" y="0"/>
                </a:lnTo>
                <a:lnTo>
                  <a:pt x="0" y="0"/>
                </a:lnTo>
                <a:lnTo>
                  <a:pt x="0" y="16"/>
                </a:lnTo>
                <a:lnTo>
                  <a:pt x="3491" y="16"/>
                </a:lnTo>
                <a:lnTo>
                  <a:pt x="3491" y="7"/>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3" name="Freeform 47">
            <a:extLst>
              <a:ext uri="{FF2B5EF4-FFF2-40B4-BE49-F238E27FC236}">
                <a16:creationId xmlns:a16="http://schemas.microsoft.com/office/drawing/2014/main" id="{FA61E4EB-FB06-5753-A408-17A333DB2D94}"/>
              </a:ext>
            </a:extLst>
          </p:cNvPr>
          <p:cNvSpPr>
            <a:spLocks/>
          </p:cNvSpPr>
          <p:nvPr/>
        </p:nvSpPr>
        <p:spPr bwMode="auto">
          <a:xfrm>
            <a:off x="1868488" y="4933950"/>
            <a:ext cx="198437" cy="866775"/>
          </a:xfrm>
          <a:custGeom>
            <a:avLst/>
            <a:gdLst>
              <a:gd name="T0" fmla="*/ 2147483646 w 141"/>
              <a:gd name="T1" fmla="*/ 0 h 546"/>
              <a:gd name="T2" fmla="*/ 0 w 141"/>
              <a:gd name="T3" fmla="*/ 2147483646 h 546"/>
              <a:gd name="T4" fmla="*/ 2147483646 w 141"/>
              <a:gd name="T5" fmla="*/ 2147483646 h 546"/>
              <a:gd name="T6" fmla="*/ 2147483646 w 141"/>
              <a:gd name="T7" fmla="*/ 2147483646 h 546"/>
              <a:gd name="T8" fmla="*/ 2147483646 w 141"/>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546">
                <a:moveTo>
                  <a:pt x="123" y="0"/>
                </a:moveTo>
                <a:lnTo>
                  <a:pt x="0" y="541"/>
                </a:lnTo>
                <a:lnTo>
                  <a:pt x="17" y="545"/>
                </a:lnTo>
                <a:lnTo>
                  <a:pt x="140" y="4"/>
                </a:lnTo>
                <a:lnTo>
                  <a:pt x="1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4" name="Freeform 48">
            <a:extLst>
              <a:ext uri="{FF2B5EF4-FFF2-40B4-BE49-F238E27FC236}">
                <a16:creationId xmlns:a16="http://schemas.microsoft.com/office/drawing/2014/main" id="{849444DD-2B82-5219-F267-B79140605D7A}"/>
              </a:ext>
            </a:extLst>
          </p:cNvPr>
          <p:cNvSpPr>
            <a:spLocks/>
          </p:cNvSpPr>
          <p:nvPr/>
        </p:nvSpPr>
        <p:spPr bwMode="auto">
          <a:xfrm>
            <a:off x="2049463" y="4476750"/>
            <a:ext cx="120650" cy="455613"/>
          </a:xfrm>
          <a:custGeom>
            <a:avLst/>
            <a:gdLst>
              <a:gd name="T0" fmla="*/ 2147483646 w 86"/>
              <a:gd name="T1" fmla="*/ 0 h 287"/>
              <a:gd name="T2" fmla="*/ 2147483646 w 86"/>
              <a:gd name="T3" fmla="*/ 2147483646 h 287"/>
              <a:gd name="T4" fmla="*/ 0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0 h 287"/>
              <a:gd name="T14" fmla="*/ 2147483646 w 86"/>
              <a:gd name="T15" fmla="*/ 2147483646 h 287"/>
              <a:gd name="T16" fmla="*/ 2147483646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5" name="Freeform 49">
            <a:extLst>
              <a:ext uri="{FF2B5EF4-FFF2-40B4-BE49-F238E27FC236}">
                <a16:creationId xmlns:a16="http://schemas.microsoft.com/office/drawing/2014/main" id="{89B6FB10-55BA-EEA5-989C-AE05CF3317F3}"/>
              </a:ext>
            </a:extLst>
          </p:cNvPr>
          <p:cNvSpPr>
            <a:spLocks/>
          </p:cNvSpPr>
          <p:nvPr/>
        </p:nvSpPr>
        <p:spPr bwMode="auto">
          <a:xfrm>
            <a:off x="2152650" y="4310063"/>
            <a:ext cx="57150" cy="166687"/>
          </a:xfrm>
          <a:custGeom>
            <a:avLst/>
            <a:gdLst>
              <a:gd name="T0" fmla="*/ 2147483646 w 41"/>
              <a:gd name="T1" fmla="*/ 0 h 105"/>
              <a:gd name="T2" fmla="*/ 2147483646 w 41"/>
              <a:gd name="T3" fmla="*/ 2147483646 h 105"/>
              <a:gd name="T4" fmla="*/ 0 w 41"/>
              <a:gd name="T5" fmla="*/ 2147483646 h 105"/>
              <a:gd name="T6" fmla="*/ 2147483646 w 41"/>
              <a:gd name="T7" fmla="*/ 2147483646 h 105"/>
              <a:gd name="T8" fmla="*/ 2147483646 w 41"/>
              <a:gd name="T9" fmla="*/ 2147483646 h 105"/>
              <a:gd name="T10" fmla="*/ 2147483646 w 41"/>
              <a:gd name="T11" fmla="*/ 0 h 105"/>
              <a:gd name="T12" fmla="*/ 2147483646 w 41"/>
              <a:gd name="T13" fmla="*/ 2147483646 h 105"/>
              <a:gd name="T14" fmla="*/ 2147483646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6" name="Freeform 50">
            <a:extLst>
              <a:ext uri="{FF2B5EF4-FFF2-40B4-BE49-F238E27FC236}">
                <a16:creationId xmlns:a16="http://schemas.microsoft.com/office/drawing/2014/main" id="{1442CB0B-BC9A-54DA-12AE-96C61628DDA9}"/>
              </a:ext>
            </a:extLst>
          </p:cNvPr>
          <p:cNvSpPr>
            <a:spLocks/>
          </p:cNvSpPr>
          <p:nvPr/>
        </p:nvSpPr>
        <p:spPr bwMode="auto">
          <a:xfrm>
            <a:off x="2192338" y="4129088"/>
            <a:ext cx="79375" cy="182562"/>
          </a:xfrm>
          <a:custGeom>
            <a:avLst/>
            <a:gdLst>
              <a:gd name="T0" fmla="*/ 2147483646 w 56"/>
              <a:gd name="T1" fmla="*/ 0 h 115"/>
              <a:gd name="T2" fmla="*/ 0 w 56"/>
              <a:gd name="T3" fmla="*/ 2147483646 h 115"/>
              <a:gd name="T4" fmla="*/ 2147483646 w 56"/>
              <a:gd name="T5" fmla="*/ 2147483646 h 115"/>
              <a:gd name="T6" fmla="*/ 2147483646 w 56"/>
              <a:gd name="T7" fmla="*/ 2147483646 h 115"/>
              <a:gd name="T8" fmla="*/ 2147483646 w 56"/>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15">
                <a:moveTo>
                  <a:pt x="40" y="0"/>
                </a:moveTo>
                <a:lnTo>
                  <a:pt x="0" y="108"/>
                </a:lnTo>
                <a:lnTo>
                  <a:pt x="15" y="114"/>
                </a:lnTo>
                <a:lnTo>
                  <a:pt x="55" y="7"/>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7" name="Freeform 51">
            <a:extLst>
              <a:ext uri="{FF2B5EF4-FFF2-40B4-BE49-F238E27FC236}">
                <a16:creationId xmlns:a16="http://schemas.microsoft.com/office/drawing/2014/main" id="{58BDDB63-12C9-D7B0-E614-A7D52233E5AC}"/>
              </a:ext>
            </a:extLst>
          </p:cNvPr>
          <p:cNvSpPr>
            <a:spLocks/>
          </p:cNvSpPr>
          <p:nvPr/>
        </p:nvSpPr>
        <p:spPr bwMode="auto">
          <a:xfrm>
            <a:off x="2254250" y="3952875"/>
            <a:ext cx="88900" cy="179388"/>
          </a:xfrm>
          <a:custGeom>
            <a:avLst/>
            <a:gdLst>
              <a:gd name="T0" fmla="*/ 2147483646 w 62"/>
              <a:gd name="T1" fmla="*/ 0 h 113"/>
              <a:gd name="T2" fmla="*/ 0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0"/>
                </a:moveTo>
                <a:lnTo>
                  <a:pt x="0" y="105"/>
                </a:lnTo>
                <a:lnTo>
                  <a:pt x="15" y="112"/>
                </a:lnTo>
                <a:lnTo>
                  <a:pt x="61" y="8"/>
                </a:lnTo>
                <a:lnTo>
                  <a:pt x="60" y="9"/>
                </a:lnTo>
                <a:lnTo>
                  <a:pt x="4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8" name="Freeform 52">
            <a:extLst>
              <a:ext uri="{FF2B5EF4-FFF2-40B4-BE49-F238E27FC236}">
                <a16:creationId xmlns:a16="http://schemas.microsoft.com/office/drawing/2014/main" id="{26E88066-A196-7418-50D4-190D56FEEB68}"/>
              </a:ext>
            </a:extLst>
          </p:cNvPr>
          <p:cNvSpPr>
            <a:spLocks/>
          </p:cNvSpPr>
          <p:nvPr/>
        </p:nvSpPr>
        <p:spPr bwMode="auto">
          <a:xfrm>
            <a:off x="2325688" y="3798888"/>
            <a:ext cx="101600" cy="160337"/>
          </a:xfrm>
          <a:custGeom>
            <a:avLst/>
            <a:gdLst>
              <a:gd name="T0" fmla="*/ 2147483646 w 72"/>
              <a:gd name="T1" fmla="*/ 0 h 101"/>
              <a:gd name="T2" fmla="*/ 2147483646 w 72"/>
              <a:gd name="T3" fmla="*/ 2147483646 h 101"/>
              <a:gd name="T4" fmla="*/ 0 w 72"/>
              <a:gd name="T5" fmla="*/ 2147483646 h 101"/>
              <a:gd name="T6" fmla="*/ 2147483646 w 72"/>
              <a:gd name="T7" fmla="*/ 2147483646 h 101"/>
              <a:gd name="T8" fmla="*/ 2147483646 w 72"/>
              <a:gd name="T9" fmla="*/ 2147483646 h 101"/>
              <a:gd name="T10" fmla="*/ 2147483646 w 72"/>
              <a:gd name="T11" fmla="*/ 2147483646 h 101"/>
              <a:gd name="T12" fmla="*/ 2147483646 w 72"/>
              <a:gd name="T13" fmla="*/ 0 h 101"/>
              <a:gd name="T14" fmla="*/ 2147483646 w 72"/>
              <a:gd name="T15" fmla="*/ 0 h 101"/>
              <a:gd name="T16" fmla="*/ 2147483646 w 72"/>
              <a:gd name="T17" fmla="*/ 2147483646 h 101"/>
              <a:gd name="T18" fmla="*/ 2147483646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9" name="Freeform 53">
            <a:extLst>
              <a:ext uri="{FF2B5EF4-FFF2-40B4-BE49-F238E27FC236}">
                <a16:creationId xmlns:a16="http://schemas.microsoft.com/office/drawing/2014/main" id="{B9403165-46F1-94C5-63B0-18947D023AC5}"/>
              </a:ext>
            </a:extLst>
          </p:cNvPr>
          <p:cNvSpPr>
            <a:spLocks/>
          </p:cNvSpPr>
          <p:nvPr/>
        </p:nvSpPr>
        <p:spPr bwMode="auto">
          <a:xfrm>
            <a:off x="2413000" y="3746500"/>
            <a:ext cx="46038" cy="60325"/>
          </a:xfrm>
          <a:custGeom>
            <a:avLst/>
            <a:gdLst>
              <a:gd name="T0" fmla="*/ 2147483646 w 33"/>
              <a:gd name="T1" fmla="*/ 0 h 38"/>
              <a:gd name="T2" fmla="*/ 2147483646 w 33"/>
              <a:gd name="T3" fmla="*/ 2147483646 h 38"/>
              <a:gd name="T4" fmla="*/ 0 w 33"/>
              <a:gd name="T5" fmla="*/ 2147483646 h 38"/>
              <a:gd name="T6" fmla="*/ 2147483646 w 33"/>
              <a:gd name="T7" fmla="*/ 2147483646 h 38"/>
              <a:gd name="T8" fmla="*/ 2147483646 w 33"/>
              <a:gd name="T9" fmla="*/ 2147483646 h 38"/>
              <a:gd name="T10" fmla="*/ 2147483646 w 33"/>
              <a:gd name="T11" fmla="*/ 2147483646 h 38"/>
              <a:gd name="T12" fmla="*/ 2147483646 w 33"/>
              <a:gd name="T13" fmla="*/ 0 h 38"/>
              <a:gd name="T14" fmla="*/ 2147483646 w 33"/>
              <a:gd name="T15" fmla="*/ 2147483646 h 38"/>
              <a:gd name="T16" fmla="*/ 2147483646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0" name="Freeform 54">
            <a:extLst>
              <a:ext uri="{FF2B5EF4-FFF2-40B4-BE49-F238E27FC236}">
                <a16:creationId xmlns:a16="http://schemas.microsoft.com/office/drawing/2014/main" id="{F0C71D02-F752-4E47-4B7B-70B4A111799A}"/>
              </a:ext>
            </a:extLst>
          </p:cNvPr>
          <p:cNvSpPr>
            <a:spLocks/>
          </p:cNvSpPr>
          <p:nvPr/>
        </p:nvSpPr>
        <p:spPr bwMode="auto">
          <a:xfrm>
            <a:off x="2444750" y="3703638"/>
            <a:ext cx="46038" cy="53975"/>
          </a:xfrm>
          <a:custGeom>
            <a:avLst/>
            <a:gdLst>
              <a:gd name="T0" fmla="*/ 2147483646 w 32"/>
              <a:gd name="T1" fmla="*/ 0 h 34"/>
              <a:gd name="T2" fmla="*/ 2147483646 w 32"/>
              <a:gd name="T3" fmla="*/ 2147483646 h 34"/>
              <a:gd name="T4" fmla="*/ 0 w 32"/>
              <a:gd name="T5" fmla="*/ 2147483646 h 34"/>
              <a:gd name="T6" fmla="*/ 2147483646 w 32"/>
              <a:gd name="T7" fmla="*/ 2147483646 h 34"/>
              <a:gd name="T8" fmla="*/ 2147483646 w 32"/>
              <a:gd name="T9" fmla="*/ 2147483646 h 34"/>
              <a:gd name="T10" fmla="*/ 2147483646 w 32"/>
              <a:gd name="T11" fmla="*/ 2147483646 h 34"/>
              <a:gd name="T12" fmla="*/ 2147483646 w 32"/>
              <a:gd name="T13" fmla="*/ 0 h 34"/>
              <a:gd name="T14" fmla="*/ 2147483646 w 32"/>
              <a:gd name="T15" fmla="*/ 2147483646 h 34"/>
              <a:gd name="T16" fmla="*/ 2147483646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1" name="Freeform 55">
            <a:extLst>
              <a:ext uri="{FF2B5EF4-FFF2-40B4-BE49-F238E27FC236}">
                <a16:creationId xmlns:a16="http://schemas.microsoft.com/office/drawing/2014/main" id="{C902229C-F3AF-0F6A-27EA-0C6010A6246D}"/>
              </a:ext>
            </a:extLst>
          </p:cNvPr>
          <p:cNvSpPr>
            <a:spLocks/>
          </p:cNvSpPr>
          <p:nvPr/>
        </p:nvSpPr>
        <p:spPr bwMode="auto">
          <a:xfrm>
            <a:off x="2479675" y="3662363"/>
            <a:ext cx="49213" cy="55562"/>
          </a:xfrm>
          <a:custGeom>
            <a:avLst/>
            <a:gdLst>
              <a:gd name="T0" fmla="*/ 2147483646 w 35"/>
              <a:gd name="T1" fmla="*/ 0 h 35"/>
              <a:gd name="T2" fmla="*/ 0 w 35"/>
              <a:gd name="T3" fmla="*/ 2147483646 h 35"/>
              <a:gd name="T4" fmla="*/ 2147483646 w 35"/>
              <a:gd name="T5" fmla="*/ 2147483646 h 35"/>
              <a:gd name="T6" fmla="*/ 2147483646 w 35"/>
              <a:gd name="T7" fmla="*/ 2147483646 h 35"/>
              <a:gd name="T8" fmla="*/ 2147483646 w 35"/>
              <a:gd name="T9" fmla="*/ 2147483646 h 35"/>
              <a:gd name="T10" fmla="*/ 2147483646 w 35"/>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23" y="0"/>
                </a:moveTo>
                <a:lnTo>
                  <a:pt x="0" y="22"/>
                </a:lnTo>
                <a:lnTo>
                  <a:pt x="11" y="34"/>
                </a:lnTo>
                <a:lnTo>
                  <a:pt x="34" y="11"/>
                </a:lnTo>
                <a:lnTo>
                  <a:pt x="33" y="11"/>
                </a:lnTo>
                <a:lnTo>
                  <a:pt x="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2" name="Freeform 56">
            <a:extLst>
              <a:ext uri="{FF2B5EF4-FFF2-40B4-BE49-F238E27FC236}">
                <a16:creationId xmlns:a16="http://schemas.microsoft.com/office/drawing/2014/main" id="{2F2D240D-D427-FA39-35A7-E148AFDEC217}"/>
              </a:ext>
            </a:extLst>
          </p:cNvPr>
          <p:cNvSpPr>
            <a:spLocks/>
          </p:cNvSpPr>
          <p:nvPr/>
        </p:nvSpPr>
        <p:spPr bwMode="auto">
          <a:xfrm>
            <a:off x="2517775" y="3616325"/>
            <a:ext cx="53975" cy="58738"/>
          </a:xfrm>
          <a:custGeom>
            <a:avLst/>
            <a:gdLst>
              <a:gd name="T0" fmla="*/ 2147483646 w 38"/>
              <a:gd name="T1" fmla="*/ 0 h 37"/>
              <a:gd name="T2" fmla="*/ 2147483646 w 38"/>
              <a:gd name="T3" fmla="*/ 2147483646 h 37"/>
              <a:gd name="T4" fmla="*/ 0 w 38"/>
              <a:gd name="T5" fmla="*/ 2147483646 h 37"/>
              <a:gd name="T6" fmla="*/ 2147483646 w 38"/>
              <a:gd name="T7" fmla="*/ 2147483646 h 37"/>
              <a:gd name="T8" fmla="*/ 2147483646 w 38"/>
              <a:gd name="T9" fmla="*/ 2147483646 h 37"/>
              <a:gd name="T10" fmla="*/ 2147483646 w 38"/>
              <a:gd name="T11" fmla="*/ 0 h 37"/>
              <a:gd name="T12" fmla="*/ 2147483646 w 38"/>
              <a:gd name="T13" fmla="*/ 2147483646 h 37"/>
              <a:gd name="T14" fmla="*/ 2147483646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3" name="Freeform 57">
            <a:extLst>
              <a:ext uri="{FF2B5EF4-FFF2-40B4-BE49-F238E27FC236}">
                <a16:creationId xmlns:a16="http://schemas.microsoft.com/office/drawing/2014/main" id="{DDCDE947-EFF0-C5A5-1A9B-C027B4A974C8}"/>
              </a:ext>
            </a:extLst>
          </p:cNvPr>
          <p:cNvSpPr>
            <a:spLocks/>
          </p:cNvSpPr>
          <p:nvPr/>
        </p:nvSpPr>
        <p:spPr bwMode="auto">
          <a:xfrm>
            <a:off x="2562225" y="3576638"/>
            <a:ext cx="53975" cy="53975"/>
          </a:xfrm>
          <a:custGeom>
            <a:avLst/>
            <a:gdLst>
              <a:gd name="T0" fmla="*/ 2147483646 w 38"/>
              <a:gd name="T1" fmla="*/ 0 h 34"/>
              <a:gd name="T2" fmla="*/ 2147483646 w 38"/>
              <a:gd name="T3" fmla="*/ 2147483646 h 34"/>
              <a:gd name="T4" fmla="*/ 0 w 38"/>
              <a:gd name="T5" fmla="*/ 2147483646 h 34"/>
              <a:gd name="T6" fmla="*/ 2147483646 w 38"/>
              <a:gd name="T7" fmla="*/ 2147483646 h 34"/>
              <a:gd name="T8" fmla="*/ 2147483646 w 38"/>
              <a:gd name="T9" fmla="*/ 2147483646 h 34"/>
              <a:gd name="T10" fmla="*/ 2147483646 w 38"/>
              <a:gd name="T11" fmla="*/ 2147483646 h 34"/>
              <a:gd name="T12" fmla="*/ 2147483646 w 38"/>
              <a:gd name="T13" fmla="*/ 0 h 34"/>
              <a:gd name="T14" fmla="*/ 2147483646 w 38"/>
              <a:gd name="T15" fmla="*/ 2147483646 h 34"/>
              <a:gd name="T16" fmla="*/ 2147483646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4" name="Freeform 58">
            <a:extLst>
              <a:ext uri="{FF2B5EF4-FFF2-40B4-BE49-F238E27FC236}">
                <a16:creationId xmlns:a16="http://schemas.microsoft.com/office/drawing/2014/main" id="{13904C6C-4B91-EF53-DF28-BBB045EDC730}"/>
              </a:ext>
            </a:extLst>
          </p:cNvPr>
          <p:cNvSpPr>
            <a:spLocks/>
          </p:cNvSpPr>
          <p:nvPr/>
        </p:nvSpPr>
        <p:spPr bwMode="auto">
          <a:xfrm>
            <a:off x="2609850" y="3543300"/>
            <a:ext cx="63500" cy="52388"/>
          </a:xfrm>
          <a:custGeom>
            <a:avLst/>
            <a:gdLst>
              <a:gd name="T0" fmla="*/ 2147483646 w 44"/>
              <a:gd name="T1" fmla="*/ 0 h 33"/>
              <a:gd name="T2" fmla="*/ 2147483646 w 44"/>
              <a:gd name="T3" fmla="*/ 2147483646 h 33"/>
              <a:gd name="T4" fmla="*/ 0 w 44"/>
              <a:gd name="T5" fmla="*/ 2147483646 h 33"/>
              <a:gd name="T6" fmla="*/ 2147483646 w 44"/>
              <a:gd name="T7" fmla="*/ 2147483646 h 33"/>
              <a:gd name="T8" fmla="*/ 2147483646 w 44"/>
              <a:gd name="T9" fmla="*/ 2147483646 h 33"/>
              <a:gd name="T10" fmla="*/ 2147483646 w 44"/>
              <a:gd name="T11" fmla="*/ 2147483646 h 33"/>
              <a:gd name="T12" fmla="*/ 2147483646 w 44"/>
              <a:gd name="T13" fmla="*/ 0 h 33"/>
              <a:gd name="T14" fmla="*/ 2147483646 w 44"/>
              <a:gd name="T15" fmla="*/ 2147483646 h 33"/>
              <a:gd name="T16" fmla="*/ 2147483646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5" name="Freeform 59">
            <a:extLst>
              <a:ext uri="{FF2B5EF4-FFF2-40B4-BE49-F238E27FC236}">
                <a16:creationId xmlns:a16="http://schemas.microsoft.com/office/drawing/2014/main" id="{B0F2598A-0459-228B-ED27-64D42F6064A9}"/>
              </a:ext>
            </a:extLst>
          </p:cNvPr>
          <p:cNvSpPr>
            <a:spLocks/>
          </p:cNvSpPr>
          <p:nvPr/>
        </p:nvSpPr>
        <p:spPr bwMode="auto">
          <a:xfrm>
            <a:off x="2671763" y="3529013"/>
            <a:ext cx="52387" cy="36512"/>
          </a:xfrm>
          <a:custGeom>
            <a:avLst/>
            <a:gdLst>
              <a:gd name="T0" fmla="*/ 2147483646 w 37"/>
              <a:gd name="T1" fmla="*/ 0 h 23"/>
              <a:gd name="T2" fmla="*/ 0 w 37"/>
              <a:gd name="T3" fmla="*/ 2147483646 h 23"/>
              <a:gd name="T4" fmla="*/ 2147483646 w 37"/>
              <a:gd name="T5" fmla="*/ 2147483646 h 23"/>
              <a:gd name="T6" fmla="*/ 2147483646 w 37"/>
              <a:gd name="T7" fmla="*/ 2147483646 h 23"/>
              <a:gd name="T8" fmla="*/ 2147483646 w 37"/>
              <a:gd name="T9" fmla="*/ 2147483646 h 23"/>
              <a:gd name="T10" fmla="*/ 2147483646 w 37"/>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3" y="0"/>
                </a:moveTo>
                <a:lnTo>
                  <a:pt x="0" y="7"/>
                </a:lnTo>
                <a:lnTo>
                  <a:pt x="3" y="22"/>
                </a:lnTo>
                <a:lnTo>
                  <a:pt x="36" y="14"/>
                </a:lnTo>
                <a:lnTo>
                  <a:pt x="34" y="14"/>
                </a:lnTo>
                <a:lnTo>
                  <a:pt x="3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6" name="Freeform 60">
            <a:extLst>
              <a:ext uri="{FF2B5EF4-FFF2-40B4-BE49-F238E27FC236}">
                <a16:creationId xmlns:a16="http://schemas.microsoft.com/office/drawing/2014/main" id="{91E560BE-72AC-9A86-6BA1-21F9D743EC66}"/>
              </a:ext>
            </a:extLst>
          </p:cNvPr>
          <p:cNvSpPr>
            <a:spLocks/>
          </p:cNvSpPr>
          <p:nvPr/>
        </p:nvSpPr>
        <p:spPr bwMode="auto">
          <a:xfrm>
            <a:off x="2725738" y="3524250"/>
            <a:ext cx="55562" cy="26988"/>
          </a:xfrm>
          <a:custGeom>
            <a:avLst/>
            <a:gdLst>
              <a:gd name="T0" fmla="*/ 2147483646 w 39"/>
              <a:gd name="T1" fmla="*/ 0 h 17"/>
              <a:gd name="T2" fmla="*/ 2147483646 w 39"/>
              <a:gd name="T3" fmla="*/ 0 h 17"/>
              <a:gd name="T4" fmla="*/ 0 w 39"/>
              <a:gd name="T5" fmla="*/ 2147483646 h 17"/>
              <a:gd name="T6" fmla="*/ 2147483646 w 39"/>
              <a:gd name="T7" fmla="*/ 2147483646 h 17"/>
              <a:gd name="T8" fmla="*/ 2147483646 w 39"/>
              <a:gd name="T9" fmla="*/ 2147483646 h 17"/>
              <a:gd name="T10" fmla="*/ 2147483646 w 39"/>
              <a:gd name="T11" fmla="*/ 2147483646 h 17"/>
              <a:gd name="T12" fmla="*/ 2147483646 w 39"/>
              <a:gd name="T13" fmla="*/ 0 h 17"/>
              <a:gd name="T14" fmla="*/ 2147483646 w 39"/>
              <a:gd name="T15" fmla="*/ 0 h 17"/>
              <a:gd name="T16" fmla="*/ 2147483646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7" name="Freeform 61">
            <a:extLst>
              <a:ext uri="{FF2B5EF4-FFF2-40B4-BE49-F238E27FC236}">
                <a16:creationId xmlns:a16="http://schemas.microsoft.com/office/drawing/2014/main" id="{965E8E6B-3548-8658-9F6A-696C7B3EF8E3}"/>
              </a:ext>
            </a:extLst>
          </p:cNvPr>
          <p:cNvSpPr>
            <a:spLocks/>
          </p:cNvSpPr>
          <p:nvPr/>
        </p:nvSpPr>
        <p:spPr bwMode="auto">
          <a:xfrm>
            <a:off x="2787650" y="3524250"/>
            <a:ext cx="50800" cy="26988"/>
          </a:xfrm>
          <a:custGeom>
            <a:avLst/>
            <a:gdLst>
              <a:gd name="T0" fmla="*/ 2147483646 w 36"/>
              <a:gd name="T1" fmla="*/ 2147483646 h 17"/>
              <a:gd name="T2" fmla="*/ 2147483646 w 36"/>
              <a:gd name="T3" fmla="*/ 2147483646 h 17"/>
              <a:gd name="T4" fmla="*/ 2147483646 w 36"/>
              <a:gd name="T5" fmla="*/ 0 h 17"/>
              <a:gd name="T6" fmla="*/ 0 w 36"/>
              <a:gd name="T7" fmla="*/ 2147483646 h 17"/>
              <a:gd name="T8" fmla="*/ 2147483646 w 36"/>
              <a:gd name="T9" fmla="*/ 2147483646 h 17"/>
              <a:gd name="T10" fmla="*/ 2147483646 w 36"/>
              <a:gd name="T11" fmla="*/ 2147483646 h 17"/>
              <a:gd name="T12" fmla="*/ 2147483646 w 36"/>
              <a:gd name="T13" fmla="*/ 2147483646 h 17"/>
              <a:gd name="T14" fmla="*/ 2147483646 w 36"/>
              <a:gd name="T15" fmla="*/ 2147483646 h 17"/>
              <a:gd name="T16" fmla="*/ 2147483646 w 3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8" name="Freeform 62">
            <a:extLst>
              <a:ext uri="{FF2B5EF4-FFF2-40B4-BE49-F238E27FC236}">
                <a16:creationId xmlns:a16="http://schemas.microsoft.com/office/drawing/2014/main" id="{5C4F4D88-6BAF-9BA9-1961-F5FF8050E3FA}"/>
              </a:ext>
            </a:extLst>
          </p:cNvPr>
          <p:cNvSpPr>
            <a:spLocks/>
          </p:cNvSpPr>
          <p:nvPr/>
        </p:nvSpPr>
        <p:spPr bwMode="auto">
          <a:xfrm>
            <a:off x="2838450" y="3529013"/>
            <a:ext cx="44450" cy="30162"/>
          </a:xfrm>
          <a:custGeom>
            <a:avLst/>
            <a:gdLst>
              <a:gd name="T0" fmla="*/ 2147483646 w 31"/>
              <a:gd name="T1" fmla="*/ 2147483646 h 19"/>
              <a:gd name="T2" fmla="*/ 2147483646 w 31"/>
              <a:gd name="T3" fmla="*/ 0 h 19"/>
              <a:gd name="T4" fmla="*/ 0 w 31"/>
              <a:gd name="T5" fmla="*/ 2147483646 h 19"/>
              <a:gd name="T6" fmla="*/ 2147483646 w 31"/>
              <a:gd name="T7" fmla="*/ 2147483646 h 19"/>
              <a:gd name="T8" fmla="*/ 2147483646 w 31"/>
              <a:gd name="T9" fmla="*/ 2147483646 h 19"/>
              <a:gd name="T10" fmla="*/ 2147483646 w 31"/>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9">
                <a:moveTo>
                  <a:pt x="30" y="5"/>
                </a:moveTo>
                <a:lnTo>
                  <a:pt x="3" y="0"/>
                </a:lnTo>
                <a:lnTo>
                  <a:pt x="0" y="14"/>
                </a:lnTo>
                <a:lnTo>
                  <a:pt x="27" y="18"/>
                </a:lnTo>
                <a:lnTo>
                  <a:pt x="26" y="18"/>
                </a:lnTo>
                <a:lnTo>
                  <a:pt x="30" y="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9" name="Freeform 63">
            <a:extLst>
              <a:ext uri="{FF2B5EF4-FFF2-40B4-BE49-F238E27FC236}">
                <a16:creationId xmlns:a16="http://schemas.microsoft.com/office/drawing/2014/main" id="{EDAE1B2B-909F-7F36-D471-70B17D7A9130}"/>
              </a:ext>
            </a:extLst>
          </p:cNvPr>
          <p:cNvSpPr>
            <a:spLocks/>
          </p:cNvSpPr>
          <p:nvPr/>
        </p:nvSpPr>
        <p:spPr bwMode="auto">
          <a:xfrm>
            <a:off x="2882900" y="3540125"/>
            <a:ext cx="44450" cy="33338"/>
          </a:xfrm>
          <a:custGeom>
            <a:avLst/>
            <a:gdLst>
              <a:gd name="T0" fmla="*/ 2147483646 w 31"/>
              <a:gd name="T1" fmla="*/ 2147483646 h 21"/>
              <a:gd name="T2" fmla="*/ 2147483646 w 31"/>
              <a:gd name="T3" fmla="*/ 2147483646 h 21"/>
              <a:gd name="T4" fmla="*/ 2147483646 w 31"/>
              <a:gd name="T5" fmla="*/ 0 h 21"/>
              <a:gd name="T6" fmla="*/ 0 w 31"/>
              <a:gd name="T7" fmla="*/ 2147483646 h 21"/>
              <a:gd name="T8" fmla="*/ 2147483646 w 31"/>
              <a:gd name="T9" fmla="*/ 2147483646 h 21"/>
              <a:gd name="T10" fmla="*/ 2147483646 w 31"/>
              <a:gd name="T11" fmla="*/ 2147483646 h 21"/>
              <a:gd name="T12" fmla="*/ 2147483646 w 31"/>
              <a:gd name="T13" fmla="*/ 2147483646 h 21"/>
              <a:gd name="T14" fmla="*/ 2147483646 w 31"/>
              <a:gd name="T15" fmla="*/ 2147483646 h 21"/>
              <a:gd name="T16" fmla="*/ 2147483646 w 31"/>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0" name="Freeform 64">
            <a:extLst>
              <a:ext uri="{FF2B5EF4-FFF2-40B4-BE49-F238E27FC236}">
                <a16:creationId xmlns:a16="http://schemas.microsoft.com/office/drawing/2014/main" id="{B83EAE18-32C9-CB47-78D8-C4FFDCF2E868}"/>
              </a:ext>
            </a:extLst>
          </p:cNvPr>
          <p:cNvSpPr>
            <a:spLocks/>
          </p:cNvSpPr>
          <p:nvPr/>
        </p:nvSpPr>
        <p:spPr bwMode="auto">
          <a:xfrm>
            <a:off x="2922588" y="3554413"/>
            <a:ext cx="52387" cy="41275"/>
          </a:xfrm>
          <a:custGeom>
            <a:avLst/>
            <a:gdLst>
              <a:gd name="T0" fmla="*/ 2147483646 w 37"/>
              <a:gd name="T1" fmla="*/ 2147483646 h 26"/>
              <a:gd name="T2" fmla="*/ 2147483646 w 37"/>
              <a:gd name="T3" fmla="*/ 2147483646 h 26"/>
              <a:gd name="T4" fmla="*/ 2147483646 w 37"/>
              <a:gd name="T5" fmla="*/ 0 h 26"/>
              <a:gd name="T6" fmla="*/ 0 w 37"/>
              <a:gd name="T7" fmla="*/ 2147483646 h 26"/>
              <a:gd name="T8" fmla="*/ 2147483646 w 37"/>
              <a:gd name="T9" fmla="*/ 2147483646 h 26"/>
              <a:gd name="T10" fmla="*/ 2147483646 w 37"/>
              <a:gd name="T11" fmla="*/ 2147483646 h 26"/>
              <a:gd name="T12" fmla="*/ 2147483646 w 37"/>
              <a:gd name="T13" fmla="*/ 2147483646 h 26"/>
              <a:gd name="T14" fmla="*/ 2147483646 w 37"/>
              <a:gd name="T15" fmla="*/ 2147483646 h 26"/>
              <a:gd name="T16" fmla="*/ 2147483646 w 37"/>
              <a:gd name="T17" fmla="*/ 2147483646 h 26"/>
              <a:gd name="T18" fmla="*/ 2147483646 w 37"/>
              <a:gd name="T19" fmla="*/ 214748364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1" name="Freeform 65">
            <a:extLst>
              <a:ext uri="{FF2B5EF4-FFF2-40B4-BE49-F238E27FC236}">
                <a16:creationId xmlns:a16="http://schemas.microsoft.com/office/drawing/2014/main" id="{D8F49464-0686-98B4-5D4C-AD745F469C87}"/>
              </a:ext>
            </a:extLst>
          </p:cNvPr>
          <p:cNvSpPr>
            <a:spLocks/>
          </p:cNvSpPr>
          <p:nvPr/>
        </p:nvSpPr>
        <p:spPr bwMode="auto">
          <a:xfrm>
            <a:off x="2965450" y="3578225"/>
            <a:ext cx="50800" cy="52388"/>
          </a:xfrm>
          <a:custGeom>
            <a:avLst/>
            <a:gdLst>
              <a:gd name="T0" fmla="*/ 2147483646 w 36"/>
              <a:gd name="T1" fmla="*/ 2147483646 h 33"/>
              <a:gd name="T2" fmla="*/ 2147483646 w 36"/>
              <a:gd name="T3" fmla="*/ 2147483646 h 33"/>
              <a:gd name="T4" fmla="*/ 2147483646 w 36"/>
              <a:gd name="T5" fmla="*/ 0 h 33"/>
              <a:gd name="T6" fmla="*/ 0 w 36"/>
              <a:gd name="T7" fmla="*/ 2147483646 h 33"/>
              <a:gd name="T8" fmla="*/ 2147483646 w 36"/>
              <a:gd name="T9" fmla="*/ 2147483646 h 33"/>
              <a:gd name="T10" fmla="*/ 2147483646 w 36"/>
              <a:gd name="T11" fmla="*/ 2147483646 h 33"/>
              <a:gd name="T12" fmla="*/ 2147483646 w 36"/>
              <a:gd name="T13" fmla="*/ 2147483646 h 33"/>
              <a:gd name="T14" fmla="*/ 2147483646 w 36"/>
              <a:gd name="T15" fmla="*/ 2147483646 h 33"/>
              <a:gd name="T16" fmla="*/ 2147483646 w 3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2" name="Freeform 66">
            <a:extLst>
              <a:ext uri="{FF2B5EF4-FFF2-40B4-BE49-F238E27FC236}">
                <a16:creationId xmlns:a16="http://schemas.microsoft.com/office/drawing/2014/main" id="{BD997C8A-C27D-F321-0752-B116CAA5A946}"/>
              </a:ext>
            </a:extLst>
          </p:cNvPr>
          <p:cNvSpPr>
            <a:spLocks/>
          </p:cNvSpPr>
          <p:nvPr/>
        </p:nvSpPr>
        <p:spPr bwMode="auto">
          <a:xfrm>
            <a:off x="3003550" y="3617913"/>
            <a:ext cx="50800" cy="57150"/>
          </a:xfrm>
          <a:custGeom>
            <a:avLst/>
            <a:gdLst>
              <a:gd name="T0" fmla="*/ 2147483646 w 35"/>
              <a:gd name="T1" fmla="*/ 2147483646 h 36"/>
              <a:gd name="T2" fmla="*/ 2147483646 w 35"/>
              <a:gd name="T3" fmla="*/ 0 h 36"/>
              <a:gd name="T4" fmla="*/ 0 w 35"/>
              <a:gd name="T5" fmla="*/ 2147483646 h 36"/>
              <a:gd name="T6" fmla="*/ 2147483646 w 35"/>
              <a:gd name="T7" fmla="*/ 2147483646 h 36"/>
              <a:gd name="T8" fmla="*/ 2147483646 w 35"/>
              <a:gd name="T9" fmla="*/ 2147483646 h 36"/>
              <a:gd name="T10" fmla="*/ 2147483646 w 35"/>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4" y="25"/>
                </a:moveTo>
                <a:lnTo>
                  <a:pt x="11" y="0"/>
                </a:lnTo>
                <a:lnTo>
                  <a:pt x="0" y="10"/>
                </a:lnTo>
                <a:lnTo>
                  <a:pt x="23" y="35"/>
                </a:lnTo>
                <a:lnTo>
                  <a:pt x="22" y="35"/>
                </a:lnTo>
                <a:lnTo>
                  <a:pt x="34"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3" name="Freeform 67">
            <a:extLst>
              <a:ext uri="{FF2B5EF4-FFF2-40B4-BE49-F238E27FC236}">
                <a16:creationId xmlns:a16="http://schemas.microsoft.com/office/drawing/2014/main" id="{6B7E8F44-01E7-1155-4A36-A2179B235A4A}"/>
              </a:ext>
            </a:extLst>
          </p:cNvPr>
          <p:cNvSpPr>
            <a:spLocks/>
          </p:cNvSpPr>
          <p:nvPr/>
        </p:nvSpPr>
        <p:spPr bwMode="auto">
          <a:xfrm>
            <a:off x="3041650" y="3663950"/>
            <a:ext cx="57150" cy="71438"/>
          </a:xfrm>
          <a:custGeom>
            <a:avLst/>
            <a:gdLst>
              <a:gd name="T0" fmla="*/ 2147483646 w 41"/>
              <a:gd name="T1" fmla="*/ 2147483646 h 45"/>
              <a:gd name="T2" fmla="*/ 2147483646 w 41"/>
              <a:gd name="T3" fmla="*/ 2147483646 h 45"/>
              <a:gd name="T4" fmla="*/ 2147483646 w 41"/>
              <a:gd name="T5" fmla="*/ 0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4" name="Freeform 68">
            <a:extLst>
              <a:ext uri="{FF2B5EF4-FFF2-40B4-BE49-F238E27FC236}">
                <a16:creationId xmlns:a16="http://schemas.microsoft.com/office/drawing/2014/main" id="{B013FBB2-63DA-7F4D-3192-F8E2CA6F9ECC}"/>
              </a:ext>
            </a:extLst>
          </p:cNvPr>
          <p:cNvSpPr>
            <a:spLocks/>
          </p:cNvSpPr>
          <p:nvPr/>
        </p:nvSpPr>
        <p:spPr bwMode="auto">
          <a:xfrm>
            <a:off x="3086100" y="3725863"/>
            <a:ext cx="1154113" cy="1816100"/>
          </a:xfrm>
          <a:custGeom>
            <a:avLst/>
            <a:gdLst>
              <a:gd name="T0" fmla="*/ 2147483646 w 818"/>
              <a:gd name="T1" fmla="*/ 2147483646 h 1144"/>
              <a:gd name="T2" fmla="*/ 2147483646 w 818"/>
              <a:gd name="T3" fmla="*/ 0 h 1144"/>
              <a:gd name="T4" fmla="*/ 0 w 818"/>
              <a:gd name="T5" fmla="*/ 2147483646 h 1144"/>
              <a:gd name="T6" fmla="*/ 2147483646 w 818"/>
              <a:gd name="T7" fmla="*/ 2147483646 h 1144"/>
              <a:gd name="T8" fmla="*/ 2147483646 w 818"/>
              <a:gd name="T9" fmla="*/ 2147483646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1144">
                <a:moveTo>
                  <a:pt x="817" y="1132"/>
                </a:moveTo>
                <a:lnTo>
                  <a:pt x="14" y="0"/>
                </a:lnTo>
                <a:lnTo>
                  <a:pt x="0" y="10"/>
                </a:lnTo>
                <a:lnTo>
                  <a:pt x="803" y="1143"/>
                </a:lnTo>
                <a:lnTo>
                  <a:pt x="817" y="113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5" name="Freeform 69">
            <a:extLst>
              <a:ext uri="{FF2B5EF4-FFF2-40B4-BE49-F238E27FC236}">
                <a16:creationId xmlns:a16="http://schemas.microsoft.com/office/drawing/2014/main" id="{1BE267D2-64EC-9E7D-1EEC-182E45A99910}"/>
              </a:ext>
            </a:extLst>
          </p:cNvPr>
          <p:cNvSpPr>
            <a:spLocks/>
          </p:cNvSpPr>
          <p:nvPr/>
        </p:nvSpPr>
        <p:spPr bwMode="auto">
          <a:xfrm>
            <a:off x="4227513" y="5532438"/>
            <a:ext cx="66675" cy="88900"/>
          </a:xfrm>
          <a:custGeom>
            <a:avLst/>
            <a:gdLst>
              <a:gd name="T0" fmla="*/ 2147483646 w 47"/>
              <a:gd name="T1" fmla="*/ 2147483646 h 56"/>
              <a:gd name="T2" fmla="*/ 2147483646 w 47"/>
              <a:gd name="T3" fmla="*/ 2147483646 h 56"/>
              <a:gd name="T4" fmla="*/ 2147483646 w 47"/>
              <a:gd name="T5" fmla="*/ 0 h 56"/>
              <a:gd name="T6" fmla="*/ 0 w 47"/>
              <a:gd name="T7" fmla="*/ 2147483646 h 56"/>
              <a:gd name="T8" fmla="*/ 2147483646 w 47"/>
              <a:gd name="T9" fmla="*/ 2147483646 h 56"/>
              <a:gd name="T10" fmla="*/ 2147483646 w 47"/>
              <a:gd name="T11" fmla="*/ 21474836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6">
                <a:moveTo>
                  <a:pt x="46" y="44"/>
                </a:moveTo>
                <a:lnTo>
                  <a:pt x="46" y="45"/>
                </a:lnTo>
                <a:lnTo>
                  <a:pt x="12" y="0"/>
                </a:lnTo>
                <a:lnTo>
                  <a:pt x="0" y="10"/>
                </a:lnTo>
                <a:lnTo>
                  <a:pt x="34" y="55"/>
                </a:lnTo>
                <a:lnTo>
                  <a:pt x="46" y="4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6" name="Freeform 70">
            <a:extLst>
              <a:ext uri="{FF2B5EF4-FFF2-40B4-BE49-F238E27FC236}">
                <a16:creationId xmlns:a16="http://schemas.microsoft.com/office/drawing/2014/main" id="{7C141C12-65AB-EA35-887E-F434FB27D0E3}"/>
              </a:ext>
            </a:extLst>
          </p:cNvPr>
          <p:cNvSpPr>
            <a:spLocks/>
          </p:cNvSpPr>
          <p:nvPr/>
        </p:nvSpPr>
        <p:spPr bwMode="auto">
          <a:xfrm>
            <a:off x="4281488" y="5610225"/>
            <a:ext cx="57150" cy="73025"/>
          </a:xfrm>
          <a:custGeom>
            <a:avLst/>
            <a:gdLst>
              <a:gd name="T0" fmla="*/ 2147483646 w 41"/>
              <a:gd name="T1" fmla="*/ 2147483646 h 46"/>
              <a:gd name="T2" fmla="*/ 2147483646 w 41"/>
              <a:gd name="T3" fmla="*/ 2147483646 h 46"/>
              <a:gd name="T4" fmla="*/ 2147483646 w 41"/>
              <a:gd name="T5" fmla="*/ 0 h 46"/>
              <a:gd name="T6" fmla="*/ 0 w 41"/>
              <a:gd name="T7" fmla="*/ 2147483646 h 46"/>
              <a:gd name="T8" fmla="*/ 2147483646 w 41"/>
              <a:gd name="T9" fmla="*/ 2147483646 h 46"/>
              <a:gd name="T10" fmla="*/ 2147483646 w 41"/>
              <a:gd name="T11" fmla="*/ 2147483646 h 46"/>
              <a:gd name="T12" fmla="*/ 2147483646 w 41"/>
              <a:gd name="T13" fmla="*/ 2147483646 h 46"/>
              <a:gd name="T14" fmla="*/ 2147483646 w 41"/>
              <a:gd name="T15" fmla="*/ 2147483646 h 46"/>
              <a:gd name="T16" fmla="*/ 2147483646 w 41"/>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7" name="Freeform 71">
            <a:extLst>
              <a:ext uri="{FF2B5EF4-FFF2-40B4-BE49-F238E27FC236}">
                <a16:creationId xmlns:a16="http://schemas.microsoft.com/office/drawing/2014/main" id="{400DEE6C-1273-2CC9-408D-CEBCE5937A91}"/>
              </a:ext>
            </a:extLst>
          </p:cNvPr>
          <p:cNvSpPr>
            <a:spLocks/>
          </p:cNvSpPr>
          <p:nvPr/>
        </p:nvSpPr>
        <p:spPr bwMode="auto">
          <a:xfrm>
            <a:off x="4325938" y="5670550"/>
            <a:ext cx="57150" cy="63500"/>
          </a:xfrm>
          <a:custGeom>
            <a:avLst/>
            <a:gdLst>
              <a:gd name="T0" fmla="*/ 2147483646 w 40"/>
              <a:gd name="T1" fmla="*/ 2147483646 h 40"/>
              <a:gd name="T2" fmla="*/ 2147483646 w 40"/>
              <a:gd name="T3" fmla="*/ 2147483646 h 40"/>
              <a:gd name="T4" fmla="*/ 2147483646 w 40"/>
              <a:gd name="T5" fmla="*/ 0 h 40"/>
              <a:gd name="T6" fmla="*/ 0 w 40"/>
              <a:gd name="T7" fmla="*/ 2147483646 h 40"/>
              <a:gd name="T8" fmla="*/ 2147483646 w 40"/>
              <a:gd name="T9" fmla="*/ 2147483646 h 40"/>
              <a:gd name="T10" fmla="*/ 2147483646 w 40"/>
              <a:gd name="T11" fmla="*/ 2147483646 h 40"/>
              <a:gd name="T12" fmla="*/ 2147483646 w 40"/>
              <a:gd name="T13" fmla="*/ 2147483646 h 40"/>
              <a:gd name="T14" fmla="*/ 2147483646 w 40"/>
              <a:gd name="T15" fmla="*/ 2147483646 h 40"/>
              <a:gd name="T16" fmla="*/ 2147483646 w 40"/>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8" name="Freeform 72">
            <a:extLst>
              <a:ext uri="{FF2B5EF4-FFF2-40B4-BE49-F238E27FC236}">
                <a16:creationId xmlns:a16="http://schemas.microsoft.com/office/drawing/2014/main" id="{F7504327-E6FF-05C5-437B-6EA24AE54F32}"/>
              </a:ext>
            </a:extLst>
          </p:cNvPr>
          <p:cNvSpPr>
            <a:spLocks/>
          </p:cNvSpPr>
          <p:nvPr/>
        </p:nvSpPr>
        <p:spPr bwMode="auto">
          <a:xfrm>
            <a:off x="4373563" y="5719763"/>
            <a:ext cx="46037" cy="49212"/>
          </a:xfrm>
          <a:custGeom>
            <a:avLst/>
            <a:gdLst>
              <a:gd name="T0" fmla="*/ 2147483646 w 33"/>
              <a:gd name="T1" fmla="*/ 2147483646 h 31"/>
              <a:gd name="T2" fmla="*/ 2147483646 w 33"/>
              <a:gd name="T3" fmla="*/ 2147483646 h 31"/>
              <a:gd name="T4" fmla="*/ 2147483646 w 33"/>
              <a:gd name="T5" fmla="*/ 0 h 31"/>
              <a:gd name="T6" fmla="*/ 0 w 33"/>
              <a:gd name="T7" fmla="*/ 2147483646 h 31"/>
              <a:gd name="T8" fmla="*/ 2147483646 w 33"/>
              <a:gd name="T9" fmla="*/ 2147483646 h 31"/>
              <a:gd name="T10" fmla="*/ 2147483646 w 33"/>
              <a:gd name="T11" fmla="*/ 2147483646 h 31"/>
              <a:gd name="T12" fmla="*/ 2147483646 w 33"/>
              <a:gd name="T13" fmla="*/ 2147483646 h 31"/>
              <a:gd name="T14" fmla="*/ 2147483646 w 33"/>
              <a:gd name="T15" fmla="*/ 2147483646 h 31"/>
              <a:gd name="T16" fmla="*/ 2147483646 w 33"/>
              <a:gd name="T17" fmla="*/ 2147483646 h 31"/>
              <a:gd name="T18" fmla="*/ 2147483646 w 33"/>
              <a:gd name="T19" fmla="*/ 2147483646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9" name="Freeform 73">
            <a:extLst>
              <a:ext uri="{FF2B5EF4-FFF2-40B4-BE49-F238E27FC236}">
                <a16:creationId xmlns:a16="http://schemas.microsoft.com/office/drawing/2014/main" id="{C16AD440-E7BC-96FE-FA20-11B188556652}"/>
              </a:ext>
            </a:extLst>
          </p:cNvPr>
          <p:cNvSpPr>
            <a:spLocks/>
          </p:cNvSpPr>
          <p:nvPr/>
        </p:nvSpPr>
        <p:spPr bwMode="auto">
          <a:xfrm>
            <a:off x="4413250" y="5751513"/>
            <a:ext cx="44450" cy="39687"/>
          </a:xfrm>
          <a:custGeom>
            <a:avLst/>
            <a:gdLst>
              <a:gd name="T0" fmla="*/ 2147483646 w 32"/>
              <a:gd name="T1" fmla="*/ 2147483646 h 25"/>
              <a:gd name="T2" fmla="*/ 2147483646 w 32"/>
              <a:gd name="T3" fmla="*/ 2147483646 h 25"/>
              <a:gd name="T4" fmla="*/ 2147483646 w 32"/>
              <a:gd name="T5" fmla="*/ 0 h 25"/>
              <a:gd name="T6" fmla="*/ 0 w 32"/>
              <a:gd name="T7" fmla="*/ 2147483646 h 25"/>
              <a:gd name="T8" fmla="*/ 2147483646 w 32"/>
              <a:gd name="T9" fmla="*/ 2147483646 h 25"/>
              <a:gd name="T10" fmla="*/ 2147483646 w 32"/>
              <a:gd name="T11" fmla="*/ 2147483646 h 25"/>
              <a:gd name="T12" fmla="*/ 2147483646 w 32"/>
              <a:gd name="T13" fmla="*/ 2147483646 h 25"/>
              <a:gd name="T14" fmla="*/ 2147483646 w 32"/>
              <a:gd name="T15" fmla="*/ 2147483646 h 25"/>
              <a:gd name="T16" fmla="*/ 2147483646 w 32"/>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0" name="Freeform 74">
            <a:extLst>
              <a:ext uri="{FF2B5EF4-FFF2-40B4-BE49-F238E27FC236}">
                <a16:creationId xmlns:a16="http://schemas.microsoft.com/office/drawing/2014/main" id="{37C18B57-F8BB-A1DF-A644-1B6F75F3A83E}"/>
              </a:ext>
            </a:extLst>
          </p:cNvPr>
          <p:cNvSpPr>
            <a:spLocks/>
          </p:cNvSpPr>
          <p:nvPr/>
        </p:nvSpPr>
        <p:spPr bwMode="auto">
          <a:xfrm>
            <a:off x="4454525" y="5772150"/>
            <a:ext cx="42863" cy="33338"/>
          </a:xfrm>
          <a:custGeom>
            <a:avLst/>
            <a:gdLst>
              <a:gd name="T0" fmla="*/ 2147483646 w 30"/>
              <a:gd name="T1" fmla="*/ 2147483646 h 21"/>
              <a:gd name="T2" fmla="*/ 2147483646 w 30"/>
              <a:gd name="T3" fmla="*/ 2147483646 h 21"/>
              <a:gd name="T4" fmla="*/ 2147483646 w 30"/>
              <a:gd name="T5" fmla="*/ 0 h 21"/>
              <a:gd name="T6" fmla="*/ 0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1" name="Freeform 75">
            <a:extLst>
              <a:ext uri="{FF2B5EF4-FFF2-40B4-BE49-F238E27FC236}">
                <a16:creationId xmlns:a16="http://schemas.microsoft.com/office/drawing/2014/main" id="{4559A17A-3FBB-3FD9-674C-B29E890E2577}"/>
              </a:ext>
            </a:extLst>
          </p:cNvPr>
          <p:cNvSpPr>
            <a:spLocks/>
          </p:cNvSpPr>
          <p:nvPr/>
        </p:nvSpPr>
        <p:spPr bwMode="auto">
          <a:xfrm>
            <a:off x="4498975" y="5784850"/>
            <a:ext cx="36513" cy="26988"/>
          </a:xfrm>
          <a:custGeom>
            <a:avLst/>
            <a:gdLst>
              <a:gd name="T0" fmla="*/ 2147483646 w 26"/>
              <a:gd name="T1" fmla="*/ 2147483646 h 17"/>
              <a:gd name="T2" fmla="*/ 2147483646 w 26"/>
              <a:gd name="T3" fmla="*/ 2147483646 h 17"/>
              <a:gd name="T4" fmla="*/ 2147483646 w 26"/>
              <a:gd name="T5" fmla="*/ 0 h 17"/>
              <a:gd name="T6" fmla="*/ 0 w 26"/>
              <a:gd name="T7" fmla="*/ 2147483646 h 17"/>
              <a:gd name="T8" fmla="*/ 2147483646 w 26"/>
              <a:gd name="T9" fmla="*/ 2147483646 h 17"/>
              <a:gd name="T10" fmla="*/ 2147483646 w 26"/>
              <a:gd name="T11" fmla="*/ 2147483646 h 17"/>
              <a:gd name="T12" fmla="*/ 2147483646 w 26"/>
              <a:gd name="T13" fmla="*/ 2147483646 h 17"/>
              <a:gd name="T14" fmla="*/ 2147483646 w 26"/>
              <a:gd name="T15" fmla="*/ 2147483646 h 17"/>
              <a:gd name="T16" fmla="*/ 2147483646 w 2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2" name="Freeform 76">
            <a:extLst>
              <a:ext uri="{FF2B5EF4-FFF2-40B4-BE49-F238E27FC236}">
                <a16:creationId xmlns:a16="http://schemas.microsoft.com/office/drawing/2014/main" id="{3C5EC38C-7BB3-984A-F9EC-C0ABA72B5E21}"/>
              </a:ext>
            </a:extLst>
          </p:cNvPr>
          <p:cNvSpPr>
            <a:spLocks/>
          </p:cNvSpPr>
          <p:nvPr/>
        </p:nvSpPr>
        <p:spPr bwMode="auto">
          <a:xfrm>
            <a:off x="4540250" y="5789613"/>
            <a:ext cx="3355975" cy="26987"/>
          </a:xfrm>
          <a:custGeom>
            <a:avLst/>
            <a:gdLst>
              <a:gd name="T0" fmla="*/ 2147483646 w 2378"/>
              <a:gd name="T1" fmla="*/ 2147483646 h 17"/>
              <a:gd name="T2" fmla="*/ 2147483646 w 2378"/>
              <a:gd name="T3" fmla="*/ 0 h 17"/>
              <a:gd name="T4" fmla="*/ 0 w 2378"/>
              <a:gd name="T5" fmla="*/ 0 h 17"/>
              <a:gd name="T6" fmla="*/ 0 w 2378"/>
              <a:gd name="T7" fmla="*/ 2147483646 h 17"/>
              <a:gd name="T8" fmla="*/ 2147483646 w 2378"/>
              <a:gd name="T9" fmla="*/ 2147483646 h 17"/>
              <a:gd name="T10" fmla="*/ 2147483646 w 237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8" h="17">
                <a:moveTo>
                  <a:pt x="2377" y="8"/>
                </a:moveTo>
                <a:lnTo>
                  <a:pt x="2377" y="0"/>
                </a:lnTo>
                <a:lnTo>
                  <a:pt x="0" y="0"/>
                </a:lnTo>
                <a:lnTo>
                  <a:pt x="0" y="16"/>
                </a:lnTo>
                <a:lnTo>
                  <a:pt x="2377" y="16"/>
                </a:lnTo>
                <a:lnTo>
                  <a:pt x="2377"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3" name="Freeform 77">
            <a:extLst>
              <a:ext uri="{FF2B5EF4-FFF2-40B4-BE49-F238E27FC236}">
                <a16:creationId xmlns:a16="http://schemas.microsoft.com/office/drawing/2014/main" id="{CBE689D7-927D-5DAA-A1E5-1342E36BB798}"/>
              </a:ext>
            </a:extLst>
          </p:cNvPr>
          <p:cNvSpPr>
            <a:spLocks/>
          </p:cNvSpPr>
          <p:nvPr/>
        </p:nvSpPr>
        <p:spPr bwMode="auto">
          <a:xfrm>
            <a:off x="4689475" y="5670550"/>
            <a:ext cx="93663"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4" name="Freeform 78">
            <a:extLst>
              <a:ext uri="{FF2B5EF4-FFF2-40B4-BE49-F238E27FC236}">
                <a16:creationId xmlns:a16="http://schemas.microsoft.com/office/drawing/2014/main" id="{2A6A4E91-FE70-A037-87CE-763313F1FEC3}"/>
              </a:ext>
            </a:extLst>
          </p:cNvPr>
          <p:cNvSpPr>
            <a:spLocks/>
          </p:cNvSpPr>
          <p:nvPr/>
        </p:nvSpPr>
        <p:spPr bwMode="auto">
          <a:xfrm>
            <a:off x="4759325"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5" name="Freeform 79">
            <a:extLst>
              <a:ext uri="{FF2B5EF4-FFF2-40B4-BE49-F238E27FC236}">
                <a16:creationId xmlns:a16="http://schemas.microsoft.com/office/drawing/2014/main" id="{9E581CB6-19B2-A39E-4C17-1353B017F120}"/>
              </a:ext>
            </a:extLst>
          </p:cNvPr>
          <p:cNvSpPr>
            <a:spLocks/>
          </p:cNvSpPr>
          <p:nvPr/>
        </p:nvSpPr>
        <p:spPr bwMode="auto">
          <a:xfrm>
            <a:off x="1522413" y="4513263"/>
            <a:ext cx="311150" cy="1287462"/>
          </a:xfrm>
          <a:custGeom>
            <a:avLst/>
            <a:gdLst>
              <a:gd name="T0" fmla="*/ 2147483646 w 220"/>
              <a:gd name="T1" fmla="*/ 0 h 811"/>
              <a:gd name="T2" fmla="*/ 2147483646 w 220"/>
              <a:gd name="T3" fmla="*/ 2147483646 h 811"/>
              <a:gd name="T4" fmla="*/ 0 w 220"/>
              <a:gd name="T5" fmla="*/ 2147483646 h 811"/>
              <a:gd name="T6" fmla="*/ 2147483646 w 220"/>
              <a:gd name="T7" fmla="*/ 2147483646 h 811"/>
              <a:gd name="T8" fmla="*/ 2147483646 w 220"/>
              <a:gd name="T9" fmla="*/ 2147483646 h 811"/>
              <a:gd name="T10" fmla="*/ 2147483646 w 220"/>
              <a:gd name="T11" fmla="*/ 2147483646 h 811"/>
              <a:gd name="T12" fmla="*/ 2147483646 w 220"/>
              <a:gd name="T13" fmla="*/ 0 h 811"/>
              <a:gd name="T14" fmla="*/ 2147483646 w 220"/>
              <a:gd name="T15" fmla="*/ 0 h 811"/>
              <a:gd name="T16" fmla="*/ 2147483646 w 220"/>
              <a:gd name="T17" fmla="*/ 2147483646 h 811"/>
              <a:gd name="T18" fmla="*/ 2147483646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6" name="Freeform 80">
            <a:extLst>
              <a:ext uri="{FF2B5EF4-FFF2-40B4-BE49-F238E27FC236}">
                <a16:creationId xmlns:a16="http://schemas.microsoft.com/office/drawing/2014/main" id="{381CFC9C-0BFC-87AC-9FD3-F2D111573987}"/>
              </a:ext>
            </a:extLst>
          </p:cNvPr>
          <p:cNvSpPr>
            <a:spLocks/>
          </p:cNvSpPr>
          <p:nvPr/>
        </p:nvSpPr>
        <p:spPr bwMode="auto">
          <a:xfrm>
            <a:off x="1816100" y="3524250"/>
            <a:ext cx="260350" cy="989013"/>
          </a:xfrm>
          <a:custGeom>
            <a:avLst/>
            <a:gdLst>
              <a:gd name="T0" fmla="*/ 2147483646 w 184"/>
              <a:gd name="T1" fmla="*/ 0 h 623"/>
              <a:gd name="T2" fmla="*/ 2147483646 w 184"/>
              <a:gd name="T3" fmla="*/ 2147483646 h 623"/>
              <a:gd name="T4" fmla="*/ 0 w 184"/>
              <a:gd name="T5" fmla="*/ 2147483646 h 623"/>
              <a:gd name="T6" fmla="*/ 2147483646 w 184"/>
              <a:gd name="T7" fmla="*/ 2147483646 h 623"/>
              <a:gd name="T8" fmla="*/ 2147483646 w 184"/>
              <a:gd name="T9" fmla="*/ 2147483646 h 623"/>
              <a:gd name="T10" fmla="*/ 2147483646 w 184"/>
              <a:gd name="T11" fmla="*/ 2147483646 h 623"/>
              <a:gd name="T12" fmla="*/ 2147483646 w 184"/>
              <a:gd name="T13" fmla="*/ 0 h 623"/>
              <a:gd name="T14" fmla="*/ 2147483646 w 184"/>
              <a:gd name="T15" fmla="*/ 2147483646 h 623"/>
              <a:gd name="T16" fmla="*/ 2147483646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7" name="Freeform 81">
            <a:extLst>
              <a:ext uri="{FF2B5EF4-FFF2-40B4-BE49-F238E27FC236}">
                <a16:creationId xmlns:a16="http://schemas.microsoft.com/office/drawing/2014/main" id="{04306655-0DD1-F491-F8EF-43DC0BB30049}"/>
              </a:ext>
            </a:extLst>
          </p:cNvPr>
          <p:cNvSpPr>
            <a:spLocks/>
          </p:cNvSpPr>
          <p:nvPr/>
        </p:nvSpPr>
        <p:spPr bwMode="auto">
          <a:xfrm>
            <a:off x="2058988" y="3121025"/>
            <a:ext cx="155575" cy="406400"/>
          </a:xfrm>
          <a:custGeom>
            <a:avLst/>
            <a:gdLst>
              <a:gd name="T0" fmla="*/ 2147483646 w 110"/>
              <a:gd name="T1" fmla="*/ 0 h 256"/>
              <a:gd name="T2" fmla="*/ 2147483646 w 110"/>
              <a:gd name="T3" fmla="*/ 2147483646 h 256"/>
              <a:gd name="T4" fmla="*/ 0 w 110"/>
              <a:gd name="T5" fmla="*/ 2147483646 h 256"/>
              <a:gd name="T6" fmla="*/ 2147483646 w 110"/>
              <a:gd name="T7" fmla="*/ 2147483646 h 256"/>
              <a:gd name="T8" fmla="*/ 2147483646 w 110"/>
              <a:gd name="T9" fmla="*/ 2147483646 h 256"/>
              <a:gd name="T10" fmla="*/ 2147483646 w 110"/>
              <a:gd name="T11" fmla="*/ 2147483646 h 256"/>
              <a:gd name="T12" fmla="*/ 2147483646 w 110"/>
              <a:gd name="T13" fmla="*/ 0 h 256"/>
              <a:gd name="T14" fmla="*/ 2147483646 w 110"/>
              <a:gd name="T15" fmla="*/ 2147483646 h 256"/>
              <a:gd name="T16" fmla="*/ 2147483646 w 110"/>
              <a:gd name="T17" fmla="*/ 2147483646 h 256"/>
              <a:gd name="T18" fmla="*/ 2147483646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8" name="Freeform 82">
            <a:extLst>
              <a:ext uri="{FF2B5EF4-FFF2-40B4-BE49-F238E27FC236}">
                <a16:creationId xmlns:a16="http://schemas.microsoft.com/office/drawing/2014/main" id="{B43849AB-7AEF-7126-B78C-BC7997AAB96B}"/>
              </a:ext>
            </a:extLst>
          </p:cNvPr>
          <p:cNvSpPr>
            <a:spLocks/>
          </p:cNvSpPr>
          <p:nvPr/>
        </p:nvSpPr>
        <p:spPr bwMode="auto">
          <a:xfrm>
            <a:off x="2198688" y="3041650"/>
            <a:ext cx="52387" cy="87313"/>
          </a:xfrm>
          <a:custGeom>
            <a:avLst/>
            <a:gdLst>
              <a:gd name="T0" fmla="*/ 2147483646 w 37"/>
              <a:gd name="T1" fmla="*/ 0 h 55"/>
              <a:gd name="T2" fmla="*/ 2147483646 w 37"/>
              <a:gd name="T3" fmla="*/ 2147483646 h 55"/>
              <a:gd name="T4" fmla="*/ 0 w 37"/>
              <a:gd name="T5" fmla="*/ 2147483646 h 55"/>
              <a:gd name="T6" fmla="*/ 2147483646 w 37"/>
              <a:gd name="T7" fmla="*/ 2147483646 h 55"/>
              <a:gd name="T8" fmla="*/ 2147483646 w 37"/>
              <a:gd name="T9" fmla="*/ 2147483646 h 55"/>
              <a:gd name="T10" fmla="*/ 2147483646 w 37"/>
              <a:gd name="T11" fmla="*/ 2147483646 h 55"/>
              <a:gd name="T12" fmla="*/ 2147483646 w 37"/>
              <a:gd name="T13" fmla="*/ 0 h 55"/>
              <a:gd name="T14" fmla="*/ 2147483646 w 37"/>
              <a:gd name="T15" fmla="*/ 2147483646 h 55"/>
              <a:gd name="T16" fmla="*/ 2147483646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9" name="Freeform 83">
            <a:extLst>
              <a:ext uri="{FF2B5EF4-FFF2-40B4-BE49-F238E27FC236}">
                <a16:creationId xmlns:a16="http://schemas.microsoft.com/office/drawing/2014/main" id="{C6BC1511-4E45-0CDA-8FCC-CC93A0B0521E}"/>
              </a:ext>
            </a:extLst>
          </p:cNvPr>
          <p:cNvSpPr>
            <a:spLocks/>
          </p:cNvSpPr>
          <p:nvPr/>
        </p:nvSpPr>
        <p:spPr bwMode="auto">
          <a:xfrm>
            <a:off x="2236788" y="2974975"/>
            <a:ext cx="53975" cy="76200"/>
          </a:xfrm>
          <a:custGeom>
            <a:avLst/>
            <a:gdLst>
              <a:gd name="T0" fmla="*/ 2147483646 w 38"/>
              <a:gd name="T1" fmla="*/ 0 h 48"/>
              <a:gd name="T2" fmla="*/ 2147483646 w 38"/>
              <a:gd name="T3" fmla="*/ 2147483646 h 48"/>
              <a:gd name="T4" fmla="*/ 0 w 38"/>
              <a:gd name="T5" fmla="*/ 2147483646 h 48"/>
              <a:gd name="T6" fmla="*/ 2147483646 w 38"/>
              <a:gd name="T7" fmla="*/ 2147483646 h 48"/>
              <a:gd name="T8" fmla="*/ 2147483646 w 38"/>
              <a:gd name="T9" fmla="*/ 2147483646 h 48"/>
              <a:gd name="T10" fmla="*/ 2147483646 w 38"/>
              <a:gd name="T11" fmla="*/ 2147483646 h 48"/>
              <a:gd name="T12" fmla="*/ 2147483646 w 38"/>
              <a:gd name="T13" fmla="*/ 0 h 48"/>
              <a:gd name="T14" fmla="*/ 2147483646 w 38"/>
              <a:gd name="T15" fmla="*/ 2147483646 h 48"/>
              <a:gd name="T16" fmla="*/ 2147483646 w 38"/>
              <a:gd name="T17" fmla="*/ 2147483646 h 48"/>
              <a:gd name="T18" fmla="*/ 2147483646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0" name="Freeform 84">
            <a:extLst>
              <a:ext uri="{FF2B5EF4-FFF2-40B4-BE49-F238E27FC236}">
                <a16:creationId xmlns:a16="http://schemas.microsoft.com/office/drawing/2014/main" id="{E80671D1-E407-08C5-14B8-907C2FF0BE7B}"/>
              </a:ext>
            </a:extLst>
          </p:cNvPr>
          <p:cNvSpPr>
            <a:spLocks/>
          </p:cNvSpPr>
          <p:nvPr/>
        </p:nvSpPr>
        <p:spPr bwMode="auto">
          <a:xfrm>
            <a:off x="2278063" y="2919413"/>
            <a:ext cx="61912" cy="68262"/>
          </a:xfrm>
          <a:custGeom>
            <a:avLst/>
            <a:gdLst>
              <a:gd name="T0" fmla="*/ 2147483646 w 44"/>
              <a:gd name="T1" fmla="*/ 0 h 43"/>
              <a:gd name="T2" fmla="*/ 2147483646 w 44"/>
              <a:gd name="T3" fmla="*/ 2147483646 h 43"/>
              <a:gd name="T4" fmla="*/ 0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0 h 43"/>
              <a:gd name="T14" fmla="*/ 2147483646 w 44"/>
              <a:gd name="T15" fmla="*/ 2147483646 h 43"/>
              <a:gd name="T16" fmla="*/ 2147483646 w 44"/>
              <a:gd name="T17" fmla="*/ 2147483646 h 43"/>
              <a:gd name="T18" fmla="*/ 2147483646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1" name="Freeform 85">
            <a:extLst>
              <a:ext uri="{FF2B5EF4-FFF2-40B4-BE49-F238E27FC236}">
                <a16:creationId xmlns:a16="http://schemas.microsoft.com/office/drawing/2014/main" id="{35FE8FC8-4CE7-4EA4-EDC8-EACA7464B2CE}"/>
              </a:ext>
            </a:extLst>
          </p:cNvPr>
          <p:cNvSpPr>
            <a:spLocks/>
          </p:cNvSpPr>
          <p:nvPr/>
        </p:nvSpPr>
        <p:spPr bwMode="auto">
          <a:xfrm>
            <a:off x="2328863" y="2859088"/>
            <a:ext cx="74612" cy="74612"/>
          </a:xfrm>
          <a:custGeom>
            <a:avLst/>
            <a:gdLst>
              <a:gd name="T0" fmla="*/ 2147483646 w 53"/>
              <a:gd name="T1" fmla="*/ 0 h 47"/>
              <a:gd name="T2" fmla="*/ 2147483646 w 53"/>
              <a:gd name="T3" fmla="*/ 0 h 47"/>
              <a:gd name="T4" fmla="*/ 0 w 53"/>
              <a:gd name="T5" fmla="*/ 2147483646 h 47"/>
              <a:gd name="T6" fmla="*/ 2147483646 w 53"/>
              <a:gd name="T7" fmla="*/ 2147483646 h 47"/>
              <a:gd name="T8" fmla="*/ 2147483646 w 53"/>
              <a:gd name="T9" fmla="*/ 2147483646 h 47"/>
              <a:gd name="T10" fmla="*/ 2147483646 w 53"/>
              <a:gd name="T11" fmla="*/ 2147483646 h 47"/>
              <a:gd name="T12" fmla="*/ 2147483646 w 53"/>
              <a:gd name="T13" fmla="*/ 0 h 47"/>
              <a:gd name="T14" fmla="*/ 2147483646 w 53"/>
              <a:gd name="T15" fmla="*/ 0 h 47"/>
              <a:gd name="T16" fmla="*/ 2147483646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2" name="Freeform 86">
            <a:extLst>
              <a:ext uri="{FF2B5EF4-FFF2-40B4-BE49-F238E27FC236}">
                <a16:creationId xmlns:a16="http://schemas.microsoft.com/office/drawing/2014/main" id="{91D80AEB-F78E-F643-E7F8-F4003EF39FFB}"/>
              </a:ext>
            </a:extLst>
          </p:cNvPr>
          <p:cNvSpPr>
            <a:spLocks/>
          </p:cNvSpPr>
          <p:nvPr/>
        </p:nvSpPr>
        <p:spPr bwMode="auto">
          <a:xfrm>
            <a:off x="2395538" y="2816225"/>
            <a:ext cx="76200" cy="58738"/>
          </a:xfrm>
          <a:custGeom>
            <a:avLst/>
            <a:gdLst>
              <a:gd name="T0" fmla="*/ 2147483646 w 54"/>
              <a:gd name="T1" fmla="*/ 0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0 h 37"/>
              <a:gd name="T14" fmla="*/ 2147483646 w 54"/>
              <a:gd name="T15" fmla="*/ 0 h 37"/>
              <a:gd name="T16" fmla="*/ 2147483646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3" name="Freeform 87">
            <a:extLst>
              <a:ext uri="{FF2B5EF4-FFF2-40B4-BE49-F238E27FC236}">
                <a16:creationId xmlns:a16="http://schemas.microsoft.com/office/drawing/2014/main" id="{F99B7169-F4A0-E0EC-03FA-0B8F87A443AB}"/>
              </a:ext>
            </a:extLst>
          </p:cNvPr>
          <p:cNvSpPr>
            <a:spLocks/>
          </p:cNvSpPr>
          <p:nvPr/>
        </p:nvSpPr>
        <p:spPr bwMode="auto">
          <a:xfrm>
            <a:off x="2468563" y="2778125"/>
            <a:ext cx="87312" cy="57150"/>
          </a:xfrm>
          <a:custGeom>
            <a:avLst/>
            <a:gdLst>
              <a:gd name="T0" fmla="*/ 2147483646 w 62"/>
              <a:gd name="T1" fmla="*/ 0 h 36"/>
              <a:gd name="T2" fmla="*/ 0 w 62"/>
              <a:gd name="T3" fmla="*/ 2147483646 h 36"/>
              <a:gd name="T4" fmla="*/ 2147483646 w 62"/>
              <a:gd name="T5" fmla="*/ 2147483646 h 36"/>
              <a:gd name="T6" fmla="*/ 2147483646 w 62"/>
              <a:gd name="T7" fmla="*/ 2147483646 h 36"/>
              <a:gd name="T8" fmla="*/ 2147483646 w 62"/>
              <a:gd name="T9" fmla="*/ 2147483646 h 36"/>
              <a:gd name="T10" fmla="*/ 2147483646 w 6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6">
                <a:moveTo>
                  <a:pt x="56" y="0"/>
                </a:moveTo>
                <a:lnTo>
                  <a:pt x="0" y="20"/>
                </a:lnTo>
                <a:lnTo>
                  <a:pt x="5" y="35"/>
                </a:lnTo>
                <a:lnTo>
                  <a:pt x="61" y="15"/>
                </a:lnTo>
                <a:lnTo>
                  <a:pt x="60" y="15"/>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4" name="Freeform 88">
            <a:extLst>
              <a:ext uri="{FF2B5EF4-FFF2-40B4-BE49-F238E27FC236}">
                <a16:creationId xmlns:a16="http://schemas.microsoft.com/office/drawing/2014/main" id="{EB068675-1329-C1D3-DD38-1D0F4E5FE27C}"/>
              </a:ext>
            </a:extLst>
          </p:cNvPr>
          <p:cNvSpPr>
            <a:spLocks/>
          </p:cNvSpPr>
          <p:nvPr/>
        </p:nvSpPr>
        <p:spPr bwMode="auto">
          <a:xfrm>
            <a:off x="2555875" y="2759075"/>
            <a:ext cx="84138" cy="39688"/>
          </a:xfrm>
          <a:custGeom>
            <a:avLst/>
            <a:gdLst>
              <a:gd name="T0" fmla="*/ 2147483646 w 60"/>
              <a:gd name="T1" fmla="*/ 0 h 25"/>
              <a:gd name="T2" fmla="*/ 2147483646 w 60"/>
              <a:gd name="T3" fmla="*/ 0 h 25"/>
              <a:gd name="T4" fmla="*/ 0 w 60"/>
              <a:gd name="T5" fmla="*/ 2147483646 h 25"/>
              <a:gd name="T6" fmla="*/ 2147483646 w 60"/>
              <a:gd name="T7" fmla="*/ 2147483646 h 25"/>
              <a:gd name="T8" fmla="*/ 2147483646 w 60"/>
              <a:gd name="T9" fmla="*/ 2147483646 h 25"/>
              <a:gd name="T10" fmla="*/ 2147483646 w 60"/>
              <a:gd name="T11" fmla="*/ 0 h 25"/>
              <a:gd name="T12" fmla="*/ 2147483646 w 60"/>
              <a:gd name="T13" fmla="*/ 0 h 25"/>
              <a:gd name="T14" fmla="*/ 2147483646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5" name="Freeform 89">
            <a:extLst>
              <a:ext uri="{FF2B5EF4-FFF2-40B4-BE49-F238E27FC236}">
                <a16:creationId xmlns:a16="http://schemas.microsoft.com/office/drawing/2014/main" id="{B8386745-377B-3D03-5584-A87E7B3DC035}"/>
              </a:ext>
            </a:extLst>
          </p:cNvPr>
          <p:cNvSpPr>
            <a:spLocks/>
          </p:cNvSpPr>
          <p:nvPr/>
        </p:nvSpPr>
        <p:spPr bwMode="auto">
          <a:xfrm>
            <a:off x="2643188" y="2744788"/>
            <a:ext cx="90487" cy="34925"/>
          </a:xfrm>
          <a:custGeom>
            <a:avLst/>
            <a:gdLst>
              <a:gd name="T0" fmla="*/ 2147483646 w 64"/>
              <a:gd name="T1" fmla="*/ 0 h 22"/>
              <a:gd name="T2" fmla="*/ 2147483646 w 64"/>
              <a:gd name="T3" fmla="*/ 0 h 22"/>
              <a:gd name="T4" fmla="*/ 0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0 h 22"/>
              <a:gd name="T14" fmla="*/ 2147483646 w 64"/>
              <a:gd name="T15" fmla="*/ 0 h 22"/>
              <a:gd name="T16" fmla="*/ 2147483646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6" name="Freeform 90">
            <a:extLst>
              <a:ext uri="{FF2B5EF4-FFF2-40B4-BE49-F238E27FC236}">
                <a16:creationId xmlns:a16="http://schemas.microsoft.com/office/drawing/2014/main" id="{B50C4EA8-FDB5-310A-4C50-6CFBEECCBC8F}"/>
              </a:ext>
            </a:extLst>
          </p:cNvPr>
          <p:cNvSpPr>
            <a:spLocks/>
          </p:cNvSpPr>
          <p:nvPr/>
        </p:nvSpPr>
        <p:spPr bwMode="auto">
          <a:xfrm>
            <a:off x="2738438" y="2744788"/>
            <a:ext cx="5162550" cy="26987"/>
          </a:xfrm>
          <a:custGeom>
            <a:avLst/>
            <a:gdLst>
              <a:gd name="T0" fmla="*/ 2147483646 w 3658"/>
              <a:gd name="T1" fmla="*/ 2147483646 h 17"/>
              <a:gd name="T2" fmla="*/ 2147483646 w 3658"/>
              <a:gd name="T3" fmla="*/ 0 h 17"/>
              <a:gd name="T4" fmla="*/ 0 w 3658"/>
              <a:gd name="T5" fmla="*/ 0 h 17"/>
              <a:gd name="T6" fmla="*/ 0 w 3658"/>
              <a:gd name="T7" fmla="*/ 2147483646 h 17"/>
              <a:gd name="T8" fmla="*/ 2147483646 w 3658"/>
              <a:gd name="T9" fmla="*/ 2147483646 h 17"/>
              <a:gd name="T10" fmla="*/ 2147483646 w 365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8" h="17">
                <a:moveTo>
                  <a:pt x="3657" y="8"/>
                </a:moveTo>
                <a:lnTo>
                  <a:pt x="3657" y="0"/>
                </a:lnTo>
                <a:lnTo>
                  <a:pt x="0" y="0"/>
                </a:lnTo>
                <a:lnTo>
                  <a:pt x="0" y="16"/>
                </a:lnTo>
                <a:lnTo>
                  <a:pt x="3657" y="16"/>
                </a:lnTo>
                <a:lnTo>
                  <a:pt x="3657" y="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7" name="Freeform 91">
            <a:extLst>
              <a:ext uri="{FF2B5EF4-FFF2-40B4-BE49-F238E27FC236}">
                <a16:creationId xmlns:a16="http://schemas.microsoft.com/office/drawing/2014/main" id="{5862C6E2-DFC1-260C-F163-A47C71818BED}"/>
              </a:ext>
            </a:extLst>
          </p:cNvPr>
          <p:cNvSpPr>
            <a:spLocks/>
          </p:cNvSpPr>
          <p:nvPr/>
        </p:nvSpPr>
        <p:spPr bwMode="auto">
          <a:xfrm>
            <a:off x="5378450"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7" y="180"/>
                </a:moveTo>
                <a:lnTo>
                  <a:pt x="16" y="183"/>
                </a:lnTo>
                <a:lnTo>
                  <a:pt x="66" y="6"/>
                </a:lnTo>
                <a:lnTo>
                  <a:pt x="50" y="0"/>
                </a:lnTo>
                <a:lnTo>
                  <a:pt x="0" y="178"/>
                </a:lnTo>
                <a:lnTo>
                  <a:pt x="7"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8" name="Freeform 92">
            <a:extLst>
              <a:ext uri="{FF2B5EF4-FFF2-40B4-BE49-F238E27FC236}">
                <a16:creationId xmlns:a16="http://schemas.microsoft.com/office/drawing/2014/main" id="{ACD61DE2-6B90-7155-419D-AA112A0F1074}"/>
              </a:ext>
            </a:extLst>
          </p:cNvPr>
          <p:cNvSpPr>
            <a:spLocks/>
          </p:cNvSpPr>
          <p:nvPr/>
        </p:nvSpPr>
        <p:spPr bwMode="auto">
          <a:xfrm>
            <a:off x="5448300" y="5670550"/>
            <a:ext cx="95250" cy="292100"/>
          </a:xfrm>
          <a:custGeom>
            <a:avLst/>
            <a:gdLst>
              <a:gd name="T0" fmla="*/ 2147483646 w 68"/>
              <a:gd name="T1" fmla="*/ 2147483646 h 184"/>
              <a:gd name="T2" fmla="*/ 2147483646 w 68"/>
              <a:gd name="T3" fmla="*/ 2147483646 h 184"/>
              <a:gd name="T4" fmla="*/ 2147483646 w 68"/>
              <a:gd name="T5" fmla="*/ 2147483646 h 184"/>
              <a:gd name="T6" fmla="*/ 2147483646 w 68"/>
              <a:gd name="T7" fmla="*/ 0 h 184"/>
              <a:gd name="T8" fmla="*/ 0 w 68"/>
              <a:gd name="T9" fmla="*/ 2147483646 h 184"/>
              <a:gd name="T10" fmla="*/ 2147483646 w 68"/>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4">
                <a:moveTo>
                  <a:pt x="8" y="180"/>
                </a:moveTo>
                <a:lnTo>
                  <a:pt x="16" y="183"/>
                </a:lnTo>
                <a:lnTo>
                  <a:pt x="67" y="6"/>
                </a:lnTo>
                <a:lnTo>
                  <a:pt x="51"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9" name="Rectangle 93">
            <a:extLst>
              <a:ext uri="{FF2B5EF4-FFF2-40B4-BE49-F238E27FC236}">
                <a16:creationId xmlns:a16="http://schemas.microsoft.com/office/drawing/2014/main" id="{C305F791-BCC8-8CC3-9B0D-FE875EA581E3}"/>
              </a:ext>
            </a:extLst>
          </p:cNvPr>
          <p:cNvSpPr>
            <a:spLocks noChangeArrowheads="1"/>
          </p:cNvSpPr>
          <p:nvPr/>
        </p:nvSpPr>
        <p:spPr bwMode="auto">
          <a:xfrm>
            <a:off x="4618038" y="2763838"/>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Total anti-HBc</a:t>
            </a:r>
          </a:p>
        </p:txBody>
      </p:sp>
      <p:sp>
        <p:nvSpPr>
          <p:cNvPr id="87130" name="Rectangle 94">
            <a:extLst>
              <a:ext uri="{FF2B5EF4-FFF2-40B4-BE49-F238E27FC236}">
                <a16:creationId xmlns:a16="http://schemas.microsoft.com/office/drawing/2014/main" id="{3D623475-D566-BFC6-C9F2-82FC327F500D}"/>
              </a:ext>
            </a:extLst>
          </p:cNvPr>
          <p:cNvSpPr>
            <a:spLocks noChangeArrowheads="1"/>
          </p:cNvSpPr>
          <p:nvPr/>
        </p:nvSpPr>
        <p:spPr bwMode="auto">
          <a:xfrm>
            <a:off x="4602163" y="234156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HBsAg</a:t>
            </a:r>
          </a:p>
        </p:txBody>
      </p:sp>
      <p:sp>
        <p:nvSpPr>
          <p:cNvPr id="87131" name="Rectangle 95">
            <a:extLst>
              <a:ext uri="{FF2B5EF4-FFF2-40B4-BE49-F238E27FC236}">
                <a16:creationId xmlns:a16="http://schemas.microsoft.com/office/drawing/2014/main" id="{BA30B9F2-14C7-E65E-505E-79FE061CC50F}"/>
              </a:ext>
            </a:extLst>
          </p:cNvPr>
          <p:cNvSpPr>
            <a:spLocks noChangeArrowheads="1"/>
          </p:cNvSpPr>
          <p:nvPr/>
        </p:nvSpPr>
        <p:spPr bwMode="auto">
          <a:xfrm>
            <a:off x="1757363" y="1311275"/>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Acute</a:t>
            </a:r>
          </a:p>
          <a:p>
            <a:pPr algn="ctr" eaLnBrk="1" hangingPunct="1">
              <a:spcBef>
                <a:spcPct val="0"/>
              </a:spcBef>
              <a:buFontTx/>
              <a:buNone/>
            </a:pPr>
            <a:r>
              <a:rPr lang="it-IT" altLang="it-IT" sz="1400" b="1"/>
              <a:t>(6 months)</a:t>
            </a:r>
          </a:p>
        </p:txBody>
      </p:sp>
      <p:sp>
        <p:nvSpPr>
          <p:cNvPr id="87132" name="Rectangle 96">
            <a:extLst>
              <a:ext uri="{FF2B5EF4-FFF2-40B4-BE49-F238E27FC236}">
                <a16:creationId xmlns:a16="http://schemas.microsoft.com/office/drawing/2014/main" id="{D604F67E-37D9-81F0-F038-C1B5E3D51CC7}"/>
              </a:ext>
            </a:extLst>
          </p:cNvPr>
          <p:cNvSpPr>
            <a:spLocks noChangeArrowheads="1"/>
          </p:cNvSpPr>
          <p:nvPr/>
        </p:nvSpPr>
        <p:spPr bwMode="auto">
          <a:xfrm>
            <a:off x="3841750" y="1912938"/>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7133" name="Rectangle 97">
            <a:extLst>
              <a:ext uri="{FF2B5EF4-FFF2-40B4-BE49-F238E27FC236}">
                <a16:creationId xmlns:a16="http://schemas.microsoft.com/office/drawing/2014/main" id="{F5DB7EFB-B556-63FF-13B0-D20771AFEA88}"/>
              </a:ext>
            </a:extLst>
          </p:cNvPr>
          <p:cNvSpPr>
            <a:spLocks noChangeArrowheads="1"/>
          </p:cNvSpPr>
          <p:nvPr/>
        </p:nvSpPr>
        <p:spPr bwMode="auto">
          <a:xfrm>
            <a:off x="4787900" y="1320800"/>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Chronic</a:t>
            </a:r>
          </a:p>
          <a:p>
            <a:pPr algn="ctr" eaLnBrk="1" hangingPunct="1">
              <a:spcBef>
                <a:spcPct val="0"/>
              </a:spcBef>
              <a:buFontTx/>
              <a:buNone/>
            </a:pPr>
            <a:r>
              <a:rPr lang="it-IT" altLang="it-IT" sz="1400" b="1"/>
              <a:t>(Years)</a:t>
            </a:r>
          </a:p>
        </p:txBody>
      </p:sp>
      <p:sp>
        <p:nvSpPr>
          <p:cNvPr id="87134" name="Rectangle 98">
            <a:extLst>
              <a:ext uri="{FF2B5EF4-FFF2-40B4-BE49-F238E27FC236}">
                <a16:creationId xmlns:a16="http://schemas.microsoft.com/office/drawing/2014/main" id="{7B263987-DC03-96D8-A24A-90ED31325E00}"/>
              </a:ext>
            </a:extLst>
          </p:cNvPr>
          <p:cNvSpPr>
            <a:spLocks noChangeArrowheads="1"/>
          </p:cNvSpPr>
          <p:nvPr/>
        </p:nvSpPr>
        <p:spPr bwMode="auto">
          <a:xfrm>
            <a:off x="6464300" y="1920875"/>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anti-HBe</a:t>
            </a:r>
          </a:p>
        </p:txBody>
      </p:sp>
      <p:sp>
        <p:nvSpPr>
          <p:cNvPr id="87135" name="Rectangle 99">
            <a:extLst>
              <a:ext uri="{FF2B5EF4-FFF2-40B4-BE49-F238E27FC236}">
                <a16:creationId xmlns:a16="http://schemas.microsoft.com/office/drawing/2014/main" id="{614535A8-1EAD-3F54-3775-4398BB32839B}"/>
              </a:ext>
            </a:extLst>
          </p:cNvPr>
          <p:cNvSpPr>
            <a:spLocks noChangeArrowheads="1"/>
          </p:cNvSpPr>
          <p:nvPr/>
        </p:nvSpPr>
        <p:spPr bwMode="auto">
          <a:xfrm>
            <a:off x="11239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0</a:t>
            </a:r>
          </a:p>
        </p:txBody>
      </p:sp>
      <p:sp>
        <p:nvSpPr>
          <p:cNvPr id="87136" name="Rectangle 100">
            <a:extLst>
              <a:ext uri="{FF2B5EF4-FFF2-40B4-BE49-F238E27FC236}">
                <a16:creationId xmlns:a16="http://schemas.microsoft.com/office/drawing/2014/main" id="{CBCB3C90-7842-6342-5E79-4A7A8FB27263}"/>
              </a:ext>
            </a:extLst>
          </p:cNvPr>
          <p:cNvSpPr>
            <a:spLocks noChangeArrowheads="1"/>
          </p:cNvSpPr>
          <p:nvPr/>
        </p:nvSpPr>
        <p:spPr bwMode="auto">
          <a:xfrm>
            <a:off x="1463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4</a:t>
            </a:r>
          </a:p>
        </p:txBody>
      </p:sp>
      <p:sp>
        <p:nvSpPr>
          <p:cNvPr id="87137" name="Rectangle 101">
            <a:extLst>
              <a:ext uri="{FF2B5EF4-FFF2-40B4-BE49-F238E27FC236}">
                <a16:creationId xmlns:a16="http://schemas.microsoft.com/office/drawing/2014/main" id="{31CC4A14-86BE-9545-8BBA-1A7B8AC21E4A}"/>
              </a:ext>
            </a:extLst>
          </p:cNvPr>
          <p:cNvSpPr>
            <a:spLocks noChangeArrowheads="1"/>
          </p:cNvSpPr>
          <p:nvPr/>
        </p:nvSpPr>
        <p:spPr bwMode="auto">
          <a:xfrm>
            <a:off x="1797050"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8</a:t>
            </a:r>
          </a:p>
        </p:txBody>
      </p:sp>
      <p:sp>
        <p:nvSpPr>
          <p:cNvPr id="87138" name="Rectangle 102">
            <a:extLst>
              <a:ext uri="{FF2B5EF4-FFF2-40B4-BE49-F238E27FC236}">
                <a16:creationId xmlns:a16="http://schemas.microsoft.com/office/drawing/2014/main" id="{8DACCDD8-6164-0BDA-84C0-A10D578A2B22}"/>
              </a:ext>
            </a:extLst>
          </p:cNvPr>
          <p:cNvSpPr>
            <a:spLocks noChangeArrowheads="1"/>
          </p:cNvSpPr>
          <p:nvPr/>
        </p:nvSpPr>
        <p:spPr bwMode="auto">
          <a:xfrm>
            <a:off x="21399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12</a:t>
            </a:r>
          </a:p>
        </p:txBody>
      </p:sp>
      <p:sp>
        <p:nvSpPr>
          <p:cNvPr id="87139" name="Rectangle 103">
            <a:extLst>
              <a:ext uri="{FF2B5EF4-FFF2-40B4-BE49-F238E27FC236}">
                <a16:creationId xmlns:a16="http://schemas.microsoft.com/office/drawing/2014/main" id="{7FB4EA94-3CDF-2141-6957-C07B9DB384BC}"/>
              </a:ext>
            </a:extLst>
          </p:cNvPr>
          <p:cNvSpPr>
            <a:spLocks noChangeArrowheads="1"/>
          </p:cNvSpPr>
          <p:nvPr/>
        </p:nvSpPr>
        <p:spPr bwMode="auto">
          <a:xfrm>
            <a:off x="2479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16</a:t>
            </a:r>
          </a:p>
        </p:txBody>
      </p:sp>
      <p:sp>
        <p:nvSpPr>
          <p:cNvPr id="87140" name="Rectangle 104">
            <a:extLst>
              <a:ext uri="{FF2B5EF4-FFF2-40B4-BE49-F238E27FC236}">
                <a16:creationId xmlns:a16="http://schemas.microsoft.com/office/drawing/2014/main" id="{229AA3D3-82CE-3C65-48A3-24B8F4E6BF77}"/>
              </a:ext>
            </a:extLst>
          </p:cNvPr>
          <p:cNvSpPr>
            <a:spLocks noChangeArrowheads="1"/>
          </p:cNvSpPr>
          <p:nvPr/>
        </p:nvSpPr>
        <p:spPr bwMode="auto">
          <a:xfrm>
            <a:off x="28130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20</a:t>
            </a:r>
          </a:p>
        </p:txBody>
      </p:sp>
      <p:sp>
        <p:nvSpPr>
          <p:cNvPr id="87141" name="Rectangle 105">
            <a:extLst>
              <a:ext uri="{FF2B5EF4-FFF2-40B4-BE49-F238E27FC236}">
                <a16:creationId xmlns:a16="http://schemas.microsoft.com/office/drawing/2014/main" id="{B6EB186B-4EE3-091A-BC04-F2961004C820}"/>
              </a:ext>
            </a:extLst>
          </p:cNvPr>
          <p:cNvSpPr>
            <a:spLocks noChangeArrowheads="1"/>
          </p:cNvSpPr>
          <p:nvPr/>
        </p:nvSpPr>
        <p:spPr bwMode="auto">
          <a:xfrm>
            <a:off x="31432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24</a:t>
            </a:r>
          </a:p>
        </p:txBody>
      </p:sp>
      <p:sp>
        <p:nvSpPr>
          <p:cNvPr id="87142" name="Rectangle 106">
            <a:extLst>
              <a:ext uri="{FF2B5EF4-FFF2-40B4-BE49-F238E27FC236}">
                <a16:creationId xmlns:a16="http://schemas.microsoft.com/office/drawing/2014/main" id="{54EC518F-1DB9-8531-EFCD-2568033BD553}"/>
              </a:ext>
            </a:extLst>
          </p:cNvPr>
          <p:cNvSpPr>
            <a:spLocks noChangeArrowheads="1"/>
          </p:cNvSpPr>
          <p:nvPr/>
        </p:nvSpPr>
        <p:spPr bwMode="auto">
          <a:xfrm>
            <a:off x="34861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28</a:t>
            </a:r>
          </a:p>
        </p:txBody>
      </p:sp>
      <p:sp>
        <p:nvSpPr>
          <p:cNvPr id="87143" name="Rectangle 107">
            <a:extLst>
              <a:ext uri="{FF2B5EF4-FFF2-40B4-BE49-F238E27FC236}">
                <a16:creationId xmlns:a16="http://schemas.microsoft.com/office/drawing/2014/main" id="{4F3F37BB-E1BF-BA61-6F0F-8CD6622493DD}"/>
              </a:ext>
            </a:extLst>
          </p:cNvPr>
          <p:cNvSpPr>
            <a:spLocks noChangeArrowheads="1"/>
          </p:cNvSpPr>
          <p:nvPr/>
        </p:nvSpPr>
        <p:spPr bwMode="auto">
          <a:xfrm>
            <a:off x="38163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32</a:t>
            </a:r>
          </a:p>
        </p:txBody>
      </p:sp>
      <p:sp>
        <p:nvSpPr>
          <p:cNvPr id="87144" name="Rectangle 108">
            <a:extLst>
              <a:ext uri="{FF2B5EF4-FFF2-40B4-BE49-F238E27FC236}">
                <a16:creationId xmlns:a16="http://schemas.microsoft.com/office/drawing/2014/main" id="{ED5E5C00-77EF-63AF-4C3B-3C687A484632}"/>
              </a:ext>
            </a:extLst>
          </p:cNvPr>
          <p:cNvSpPr>
            <a:spLocks noChangeArrowheads="1"/>
          </p:cNvSpPr>
          <p:nvPr/>
        </p:nvSpPr>
        <p:spPr bwMode="auto">
          <a:xfrm>
            <a:off x="4151313" y="5902325"/>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36</a:t>
            </a:r>
          </a:p>
        </p:txBody>
      </p:sp>
      <p:sp>
        <p:nvSpPr>
          <p:cNvPr id="87145" name="Rectangle 109">
            <a:extLst>
              <a:ext uri="{FF2B5EF4-FFF2-40B4-BE49-F238E27FC236}">
                <a16:creationId xmlns:a16="http://schemas.microsoft.com/office/drawing/2014/main" id="{1FC8BAC8-4776-A582-2A7F-C96399666641}"/>
              </a:ext>
            </a:extLst>
          </p:cNvPr>
          <p:cNvSpPr>
            <a:spLocks noChangeArrowheads="1"/>
          </p:cNvSpPr>
          <p:nvPr/>
        </p:nvSpPr>
        <p:spPr bwMode="auto">
          <a:xfrm>
            <a:off x="4824413" y="5911850"/>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52</a:t>
            </a:r>
          </a:p>
        </p:txBody>
      </p:sp>
      <p:sp>
        <p:nvSpPr>
          <p:cNvPr id="87146" name="Rectangle 110">
            <a:extLst>
              <a:ext uri="{FF2B5EF4-FFF2-40B4-BE49-F238E27FC236}">
                <a16:creationId xmlns:a16="http://schemas.microsoft.com/office/drawing/2014/main" id="{5FC03840-79F0-3064-47AC-09C2383708D8}"/>
              </a:ext>
            </a:extLst>
          </p:cNvPr>
          <p:cNvSpPr>
            <a:spLocks noChangeArrowheads="1"/>
          </p:cNvSpPr>
          <p:nvPr/>
        </p:nvSpPr>
        <p:spPr bwMode="auto">
          <a:xfrm>
            <a:off x="6369050" y="5886450"/>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Years</a:t>
            </a:r>
          </a:p>
        </p:txBody>
      </p:sp>
      <p:sp>
        <p:nvSpPr>
          <p:cNvPr id="87147" name="Rectangle 113">
            <a:extLst>
              <a:ext uri="{FF2B5EF4-FFF2-40B4-BE49-F238E27FC236}">
                <a16:creationId xmlns:a16="http://schemas.microsoft.com/office/drawing/2014/main" id="{E7A26429-AE07-D5BA-F21C-B48E8F16B806}"/>
              </a:ext>
            </a:extLst>
          </p:cNvPr>
          <p:cNvSpPr>
            <a:spLocks noChangeArrowheads="1"/>
          </p:cNvSpPr>
          <p:nvPr/>
        </p:nvSpPr>
        <p:spPr bwMode="auto">
          <a:xfrm>
            <a:off x="0" y="38100"/>
            <a:ext cx="9102725"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800">
              <a:latin typeface="Comic Sans MS" panose="030F0902030302020204" pitchFamily="66" charset="0"/>
            </a:endParaRPr>
          </a:p>
        </p:txBody>
      </p:sp>
      <p:sp>
        <p:nvSpPr>
          <p:cNvPr id="87148" name="Rectangle 114">
            <a:extLst>
              <a:ext uri="{FF2B5EF4-FFF2-40B4-BE49-F238E27FC236}">
                <a16:creationId xmlns:a16="http://schemas.microsoft.com/office/drawing/2014/main" id="{78E7E0DA-6E0F-52F4-FE72-6D80A3E46FBB}"/>
              </a:ext>
            </a:extLst>
          </p:cNvPr>
          <p:cNvSpPr>
            <a:spLocks noChangeArrowheads="1"/>
          </p:cNvSpPr>
          <p:nvPr/>
        </p:nvSpPr>
        <p:spPr bwMode="auto">
          <a:xfrm>
            <a:off x="304800" y="476250"/>
            <a:ext cx="8534400"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b="1">
              <a:latin typeface="ZapfHumnst Dm BT" charset="0"/>
            </a:endParaRPr>
          </a:p>
        </p:txBody>
      </p:sp>
      <p:sp>
        <p:nvSpPr>
          <p:cNvPr id="87149" name="Rectangle 115">
            <a:extLst>
              <a:ext uri="{FF2B5EF4-FFF2-40B4-BE49-F238E27FC236}">
                <a16:creationId xmlns:a16="http://schemas.microsoft.com/office/drawing/2014/main" id="{7C3BBFDA-5932-FCA0-3F0C-1F57DC5E0F38}"/>
              </a:ext>
            </a:extLst>
          </p:cNvPr>
          <p:cNvSpPr>
            <a:spLocks noChangeArrowheads="1"/>
          </p:cNvSpPr>
          <p:nvPr/>
        </p:nvSpPr>
        <p:spPr bwMode="auto">
          <a:xfrm>
            <a:off x="1981200" y="3276600"/>
            <a:ext cx="403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7150" name="Rectangle 116">
            <a:extLst>
              <a:ext uri="{FF2B5EF4-FFF2-40B4-BE49-F238E27FC236}">
                <a16:creationId xmlns:a16="http://schemas.microsoft.com/office/drawing/2014/main" id="{A96B3EC4-66F3-5BB0-C1D1-F4CBB8C8BB27}"/>
              </a:ext>
            </a:extLst>
          </p:cNvPr>
          <p:cNvSpPr>
            <a:spLocks noChangeArrowheads="1"/>
          </p:cNvSpPr>
          <p:nvPr/>
        </p:nvSpPr>
        <p:spPr bwMode="auto">
          <a:xfrm>
            <a:off x="62484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7151" name="Rectangle 117">
            <a:extLst>
              <a:ext uri="{FF2B5EF4-FFF2-40B4-BE49-F238E27FC236}">
                <a16:creationId xmlns:a16="http://schemas.microsoft.com/office/drawing/2014/main" id="{4C20416A-E8C0-BE69-9CF2-C0FD9F5F1196}"/>
              </a:ext>
            </a:extLst>
          </p:cNvPr>
          <p:cNvSpPr>
            <a:spLocks noChangeArrowheads="1"/>
          </p:cNvSpPr>
          <p:nvPr/>
        </p:nvSpPr>
        <p:spPr bwMode="auto">
          <a:xfrm>
            <a:off x="75438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7152" name="CasellaDiTesto 114">
            <a:extLst>
              <a:ext uri="{FF2B5EF4-FFF2-40B4-BE49-F238E27FC236}">
                <a16:creationId xmlns:a16="http://schemas.microsoft.com/office/drawing/2014/main" id="{71AA9DAB-42F9-5582-67C6-AAF38AECBA40}"/>
              </a:ext>
            </a:extLst>
          </p:cNvPr>
          <p:cNvSpPr txBox="1">
            <a:spLocks noChangeArrowheads="1"/>
          </p:cNvSpPr>
          <p:nvPr/>
        </p:nvSpPr>
        <p:spPr bwMode="auto">
          <a:xfrm>
            <a:off x="2427288" y="6310313"/>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Weeks after Exposure</a:t>
            </a:r>
          </a:p>
        </p:txBody>
      </p:sp>
      <p:sp>
        <p:nvSpPr>
          <p:cNvPr id="87153" name="CasellaDiTesto 116">
            <a:extLst>
              <a:ext uri="{FF2B5EF4-FFF2-40B4-BE49-F238E27FC236}">
                <a16:creationId xmlns:a16="http://schemas.microsoft.com/office/drawing/2014/main" id="{71F9D0F4-2E4B-1A4F-5226-5D452A2FC901}"/>
              </a:ext>
            </a:extLst>
          </p:cNvPr>
          <p:cNvSpPr txBox="1">
            <a:spLocks noChangeArrowheads="1"/>
          </p:cNvSpPr>
          <p:nvPr/>
        </p:nvSpPr>
        <p:spPr bwMode="auto">
          <a:xfrm>
            <a:off x="304800" y="3252788"/>
            <a:ext cx="4572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lnSpc>
                <a:spcPct val="90000"/>
              </a:lnSpc>
            </a:pPr>
            <a:r>
              <a:rPr lang="it-IT" altLang="it-IT" sz="1800" b="1">
                <a:solidFill>
                  <a:srgbClr val="000000"/>
                </a:solidFill>
              </a:rPr>
              <a:t>Titer</a:t>
            </a:r>
          </a:p>
        </p:txBody>
      </p:sp>
      <p:sp>
        <p:nvSpPr>
          <p:cNvPr id="87154" name="CasellaDiTesto 118">
            <a:extLst>
              <a:ext uri="{FF2B5EF4-FFF2-40B4-BE49-F238E27FC236}">
                <a16:creationId xmlns:a16="http://schemas.microsoft.com/office/drawing/2014/main" id="{AA830834-ECAF-7837-CB55-96C037765365}"/>
              </a:ext>
            </a:extLst>
          </p:cNvPr>
          <p:cNvSpPr txBox="1">
            <a:spLocks noChangeArrowheads="1"/>
          </p:cNvSpPr>
          <p:nvPr/>
        </p:nvSpPr>
        <p:spPr bwMode="auto">
          <a:xfrm>
            <a:off x="2325688" y="836613"/>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400" b="1">
                <a:solidFill>
                  <a:srgbClr val="000000"/>
                </a:solidFill>
                <a:latin typeface="ZapfHumnst Dm BT" charset="0"/>
              </a:rPr>
              <a:t>Tipico quadro SIEROLOGICO</a:t>
            </a:r>
          </a:p>
        </p:txBody>
      </p:sp>
      <p:sp>
        <p:nvSpPr>
          <p:cNvPr id="87155" name="CasellaDiTesto 120">
            <a:extLst>
              <a:ext uri="{FF2B5EF4-FFF2-40B4-BE49-F238E27FC236}">
                <a16:creationId xmlns:a16="http://schemas.microsoft.com/office/drawing/2014/main" id="{C47135D3-3403-341E-E5C8-2E1373816BA0}"/>
              </a:ext>
            </a:extLst>
          </p:cNvPr>
          <p:cNvSpPr txBox="1">
            <a:spLocks noChangeArrowheads="1"/>
          </p:cNvSpPr>
          <p:nvPr/>
        </p:nvSpPr>
        <p:spPr bwMode="auto">
          <a:xfrm>
            <a:off x="1468438" y="174625"/>
            <a:ext cx="6837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800" dirty="0">
                <a:solidFill>
                  <a:srgbClr val="000000"/>
                </a:solidFill>
                <a:latin typeface="Times New Roman" panose="02020603050405020304" pitchFamily="18" charset="0"/>
                <a:cs typeface="Times New Roman" panose="02020603050405020304" pitchFamily="18" charset="0"/>
              </a:rPr>
              <a:t>EPATITE DA HBV con cronicizzazione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a:extLst>
              <a:ext uri="{FF2B5EF4-FFF2-40B4-BE49-F238E27FC236}">
                <a16:creationId xmlns:a16="http://schemas.microsoft.com/office/drawing/2014/main" id="{3C1F17C1-1DF9-47DB-5AE4-AA98BABEA0F1}"/>
              </a:ext>
            </a:extLst>
          </p:cNvPr>
          <p:cNvSpPr>
            <a:spLocks noChangeArrowheads="1"/>
          </p:cNvSpPr>
          <p:nvPr/>
        </p:nvSpPr>
        <p:spPr bwMode="auto">
          <a:xfrm>
            <a:off x="3730625" y="44831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IgM anti-HBc</a:t>
            </a:r>
          </a:p>
        </p:txBody>
      </p:sp>
      <p:sp>
        <p:nvSpPr>
          <p:cNvPr id="88067" name="Line 7">
            <a:extLst>
              <a:ext uri="{FF2B5EF4-FFF2-40B4-BE49-F238E27FC236}">
                <a16:creationId xmlns:a16="http://schemas.microsoft.com/office/drawing/2014/main" id="{E9F6B33E-6D31-132E-7D2F-5BD62B408788}"/>
              </a:ext>
            </a:extLst>
          </p:cNvPr>
          <p:cNvSpPr>
            <a:spLocks noChangeShapeType="1"/>
          </p:cNvSpPr>
          <p:nvPr/>
        </p:nvSpPr>
        <p:spPr bwMode="auto">
          <a:xfrm flipV="1">
            <a:off x="13763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8" name="Line 8">
            <a:extLst>
              <a:ext uri="{FF2B5EF4-FFF2-40B4-BE49-F238E27FC236}">
                <a16:creationId xmlns:a16="http://schemas.microsoft.com/office/drawing/2014/main" id="{D755363D-E4D0-81CC-15CF-D6C32A16F7B3}"/>
              </a:ext>
            </a:extLst>
          </p:cNvPr>
          <p:cNvSpPr>
            <a:spLocks noChangeShapeType="1"/>
          </p:cNvSpPr>
          <p:nvPr/>
        </p:nvSpPr>
        <p:spPr bwMode="auto">
          <a:xfrm flipV="1">
            <a:off x="171767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9" name="Line 9">
            <a:extLst>
              <a:ext uri="{FF2B5EF4-FFF2-40B4-BE49-F238E27FC236}">
                <a16:creationId xmlns:a16="http://schemas.microsoft.com/office/drawing/2014/main" id="{8A461841-DD68-9BD2-946E-D576095F5EA0}"/>
              </a:ext>
            </a:extLst>
          </p:cNvPr>
          <p:cNvSpPr>
            <a:spLocks noChangeShapeType="1"/>
          </p:cNvSpPr>
          <p:nvPr/>
        </p:nvSpPr>
        <p:spPr bwMode="auto">
          <a:xfrm flipV="1">
            <a:off x="205263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0" name="Line 10">
            <a:extLst>
              <a:ext uri="{FF2B5EF4-FFF2-40B4-BE49-F238E27FC236}">
                <a16:creationId xmlns:a16="http://schemas.microsoft.com/office/drawing/2014/main" id="{623F9693-B5D5-9ADD-FA8F-467E05A8C82E}"/>
              </a:ext>
            </a:extLst>
          </p:cNvPr>
          <p:cNvSpPr>
            <a:spLocks noChangeShapeType="1"/>
          </p:cNvSpPr>
          <p:nvPr/>
        </p:nvSpPr>
        <p:spPr bwMode="auto">
          <a:xfrm flipV="1">
            <a:off x="23860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1" name="Line 11">
            <a:extLst>
              <a:ext uri="{FF2B5EF4-FFF2-40B4-BE49-F238E27FC236}">
                <a16:creationId xmlns:a16="http://schemas.microsoft.com/office/drawing/2014/main" id="{8743E09C-07E6-095E-4C2D-A7CA2023BB1B}"/>
              </a:ext>
            </a:extLst>
          </p:cNvPr>
          <p:cNvSpPr>
            <a:spLocks noChangeShapeType="1"/>
          </p:cNvSpPr>
          <p:nvPr/>
        </p:nvSpPr>
        <p:spPr bwMode="auto">
          <a:xfrm flipV="1">
            <a:off x="272732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2" name="Line 12">
            <a:extLst>
              <a:ext uri="{FF2B5EF4-FFF2-40B4-BE49-F238E27FC236}">
                <a16:creationId xmlns:a16="http://schemas.microsoft.com/office/drawing/2014/main" id="{5E192571-A963-325E-D73E-600753BA96E0}"/>
              </a:ext>
            </a:extLst>
          </p:cNvPr>
          <p:cNvSpPr>
            <a:spLocks noChangeShapeType="1"/>
          </p:cNvSpPr>
          <p:nvPr/>
        </p:nvSpPr>
        <p:spPr bwMode="auto">
          <a:xfrm flipV="1">
            <a:off x="30591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3" name="Line 13">
            <a:extLst>
              <a:ext uri="{FF2B5EF4-FFF2-40B4-BE49-F238E27FC236}">
                <a16:creationId xmlns:a16="http://schemas.microsoft.com/office/drawing/2014/main" id="{33AB125B-BC81-9F0F-CAAB-C1FA73F15266}"/>
              </a:ext>
            </a:extLst>
          </p:cNvPr>
          <p:cNvSpPr>
            <a:spLocks noChangeShapeType="1"/>
          </p:cNvSpPr>
          <p:nvPr/>
        </p:nvSpPr>
        <p:spPr bwMode="auto">
          <a:xfrm flipV="1">
            <a:off x="3390900"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4" name="Line 14">
            <a:extLst>
              <a:ext uri="{FF2B5EF4-FFF2-40B4-BE49-F238E27FC236}">
                <a16:creationId xmlns:a16="http://schemas.microsoft.com/office/drawing/2014/main" id="{7524A200-63C2-B4D9-40D1-FB50774C2B80}"/>
              </a:ext>
            </a:extLst>
          </p:cNvPr>
          <p:cNvSpPr>
            <a:spLocks noChangeShapeType="1"/>
          </p:cNvSpPr>
          <p:nvPr/>
        </p:nvSpPr>
        <p:spPr bwMode="auto">
          <a:xfrm flipV="1">
            <a:off x="37322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5" name="Line 15">
            <a:extLst>
              <a:ext uri="{FF2B5EF4-FFF2-40B4-BE49-F238E27FC236}">
                <a16:creationId xmlns:a16="http://schemas.microsoft.com/office/drawing/2014/main" id="{746CF4AB-F704-5E1A-94C2-0A440FDEC997}"/>
              </a:ext>
            </a:extLst>
          </p:cNvPr>
          <p:cNvSpPr>
            <a:spLocks noChangeShapeType="1"/>
          </p:cNvSpPr>
          <p:nvPr/>
        </p:nvSpPr>
        <p:spPr bwMode="auto">
          <a:xfrm flipV="1">
            <a:off x="406558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6" name="Line 16">
            <a:extLst>
              <a:ext uri="{FF2B5EF4-FFF2-40B4-BE49-F238E27FC236}">
                <a16:creationId xmlns:a16="http://schemas.microsoft.com/office/drawing/2014/main" id="{BF32C92E-27F2-71A0-F20C-1FCA7238CF4E}"/>
              </a:ext>
            </a:extLst>
          </p:cNvPr>
          <p:cNvSpPr>
            <a:spLocks noChangeShapeType="1"/>
          </p:cNvSpPr>
          <p:nvPr/>
        </p:nvSpPr>
        <p:spPr bwMode="auto">
          <a:xfrm flipV="1">
            <a:off x="43989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7" name="Freeform 17">
            <a:extLst>
              <a:ext uri="{FF2B5EF4-FFF2-40B4-BE49-F238E27FC236}">
                <a16:creationId xmlns:a16="http://schemas.microsoft.com/office/drawing/2014/main" id="{D383C926-6695-4178-0987-E4E4804F8222}"/>
              </a:ext>
            </a:extLst>
          </p:cNvPr>
          <p:cNvSpPr>
            <a:spLocks/>
          </p:cNvSpPr>
          <p:nvPr/>
        </p:nvSpPr>
        <p:spPr bwMode="auto">
          <a:xfrm>
            <a:off x="1200150" y="1339850"/>
            <a:ext cx="23813" cy="4471988"/>
          </a:xfrm>
          <a:custGeom>
            <a:avLst/>
            <a:gdLst>
              <a:gd name="T0" fmla="*/ 2147483646 w 17"/>
              <a:gd name="T1" fmla="*/ 2147483646 h 2817"/>
              <a:gd name="T2" fmla="*/ 2147483646 w 17"/>
              <a:gd name="T3" fmla="*/ 2147483646 h 2817"/>
              <a:gd name="T4" fmla="*/ 2147483646 w 17"/>
              <a:gd name="T5" fmla="*/ 0 h 2817"/>
              <a:gd name="T6" fmla="*/ 0 w 17"/>
              <a:gd name="T7" fmla="*/ 0 h 2817"/>
              <a:gd name="T8" fmla="*/ 0 w 17"/>
              <a:gd name="T9" fmla="*/ 2147483646 h 2817"/>
              <a:gd name="T10" fmla="*/ 2147483646 w 17"/>
              <a:gd name="T11" fmla="*/ 2147483646 h 2817"/>
              <a:gd name="T12" fmla="*/ 0 w 17"/>
              <a:gd name="T13" fmla="*/ 2147483646 h 2817"/>
              <a:gd name="T14" fmla="*/ 0 w 17"/>
              <a:gd name="T15" fmla="*/ 2147483646 h 2817"/>
              <a:gd name="T16" fmla="*/ 2147483646 w 17"/>
              <a:gd name="T17" fmla="*/ 2147483646 h 2817"/>
              <a:gd name="T18" fmla="*/ 2147483646 w 17"/>
              <a:gd name="T19" fmla="*/ 2147483646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chemeClr val="tx1"/>
          </a:solidFill>
          <a:ln w="9525">
            <a:solidFill>
              <a:schemeClr val="tx1"/>
            </a:solidFill>
            <a:round/>
            <a:headEnd/>
            <a:tailEnd/>
          </a:ln>
        </p:spPr>
        <p:txBody>
          <a:bodyPr/>
          <a:lstStyle/>
          <a:p>
            <a:endParaRPr lang="it-IT"/>
          </a:p>
        </p:txBody>
      </p:sp>
      <p:sp>
        <p:nvSpPr>
          <p:cNvPr id="88078" name="Freeform 18">
            <a:extLst>
              <a:ext uri="{FF2B5EF4-FFF2-40B4-BE49-F238E27FC236}">
                <a16:creationId xmlns:a16="http://schemas.microsoft.com/office/drawing/2014/main" id="{3F843827-8C67-074D-3B34-6C0F2C636A37}"/>
              </a:ext>
            </a:extLst>
          </p:cNvPr>
          <p:cNvSpPr>
            <a:spLocks/>
          </p:cNvSpPr>
          <p:nvPr/>
        </p:nvSpPr>
        <p:spPr bwMode="auto">
          <a:xfrm>
            <a:off x="1212850" y="5789613"/>
            <a:ext cx="6683375" cy="26987"/>
          </a:xfrm>
          <a:custGeom>
            <a:avLst/>
            <a:gdLst>
              <a:gd name="T0" fmla="*/ 2147483646 w 4737"/>
              <a:gd name="T1" fmla="*/ 2147483646 h 17"/>
              <a:gd name="T2" fmla="*/ 2147483646 w 4737"/>
              <a:gd name="T3" fmla="*/ 0 h 17"/>
              <a:gd name="T4" fmla="*/ 0 w 4737"/>
              <a:gd name="T5" fmla="*/ 0 h 17"/>
              <a:gd name="T6" fmla="*/ 0 w 4737"/>
              <a:gd name="T7" fmla="*/ 2147483646 h 17"/>
              <a:gd name="T8" fmla="*/ 2147483646 w 4737"/>
              <a:gd name="T9" fmla="*/ 2147483646 h 17"/>
              <a:gd name="T10" fmla="*/ 2147483646 w 473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7" h="17">
                <a:moveTo>
                  <a:pt x="4736" y="8"/>
                </a:moveTo>
                <a:lnTo>
                  <a:pt x="4736" y="0"/>
                </a:lnTo>
                <a:lnTo>
                  <a:pt x="0" y="0"/>
                </a:lnTo>
                <a:lnTo>
                  <a:pt x="0" y="16"/>
                </a:lnTo>
                <a:lnTo>
                  <a:pt x="4736" y="16"/>
                </a:lnTo>
                <a:lnTo>
                  <a:pt x="4736" y="8"/>
                </a:lnTo>
              </a:path>
            </a:pathLst>
          </a:custGeom>
          <a:solidFill>
            <a:schemeClr val="tx1"/>
          </a:solidFill>
          <a:ln w="9525">
            <a:solidFill>
              <a:schemeClr val="tx1"/>
            </a:solidFill>
            <a:round/>
            <a:headEnd/>
            <a:tailEnd/>
          </a:ln>
        </p:spPr>
        <p:txBody>
          <a:bodyPr/>
          <a:lstStyle/>
          <a:p>
            <a:endParaRPr lang="it-IT"/>
          </a:p>
        </p:txBody>
      </p:sp>
      <p:sp>
        <p:nvSpPr>
          <p:cNvPr id="88079" name="Line 19">
            <a:extLst>
              <a:ext uri="{FF2B5EF4-FFF2-40B4-BE49-F238E27FC236}">
                <a16:creationId xmlns:a16="http://schemas.microsoft.com/office/drawing/2014/main" id="{4B868446-773A-D811-B56B-96993EE82D4E}"/>
              </a:ext>
            </a:extLst>
          </p:cNvPr>
          <p:cNvSpPr>
            <a:spLocks noChangeShapeType="1"/>
          </p:cNvSpPr>
          <p:nvPr/>
        </p:nvSpPr>
        <p:spPr bwMode="auto">
          <a:xfrm flipV="1">
            <a:off x="13636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0" name="Line 20">
            <a:extLst>
              <a:ext uri="{FF2B5EF4-FFF2-40B4-BE49-F238E27FC236}">
                <a16:creationId xmlns:a16="http://schemas.microsoft.com/office/drawing/2014/main" id="{23C5A1E4-61ED-F9D9-651E-0EF3DFCCB6D0}"/>
              </a:ext>
            </a:extLst>
          </p:cNvPr>
          <p:cNvSpPr>
            <a:spLocks noChangeShapeType="1"/>
          </p:cNvSpPr>
          <p:nvPr/>
        </p:nvSpPr>
        <p:spPr bwMode="auto">
          <a:xfrm flipV="1">
            <a:off x="1704975"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1" name="Line 21">
            <a:extLst>
              <a:ext uri="{FF2B5EF4-FFF2-40B4-BE49-F238E27FC236}">
                <a16:creationId xmlns:a16="http://schemas.microsoft.com/office/drawing/2014/main" id="{7708EA1D-6CE0-F324-C16D-F1B0447CEEA3}"/>
              </a:ext>
            </a:extLst>
          </p:cNvPr>
          <p:cNvSpPr>
            <a:spLocks noChangeShapeType="1"/>
          </p:cNvSpPr>
          <p:nvPr/>
        </p:nvSpPr>
        <p:spPr bwMode="auto">
          <a:xfrm flipV="1">
            <a:off x="20399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2" name="Line 22">
            <a:extLst>
              <a:ext uri="{FF2B5EF4-FFF2-40B4-BE49-F238E27FC236}">
                <a16:creationId xmlns:a16="http://schemas.microsoft.com/office/drawing/2014/main" id="{FEAA5AE5-2EFD-E936-D3F9-7EB8D9A23732}"/>
              </a:ext>
            </a:extLst>
          </p:cNvPr>
          <p:cNvSpPr>
            <a:spLocks noChangeShapeType="1"/>
          </p:cNvSpPr>
          <p:nvPr/>
        </p:nvSpPr>
        <p:spPr bwMode="auto">
          <a:xfrm flipV="1">
            <a:off x="23733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3" name="Line 23">
            <a:extLst>
              <a:ext uri="{FF2B5EF4-FFF2-40B4-BE49-F238E27FC236}">
                <a16:creationId xmlns:a16="http://schemas.microsoft.com/office/drawing/2014/main" id="{FE140314-2AB1-9B4B-2F88-51C3D7CD7531}"/>
              </a:ext>
            </a:extLst>
          </p:cNvPr>
          <p:cNvSpPr>
            <a:spLocks noChangeShapeType="1"/>
          </p:cNvSpPr>
          <p:nvPr/>
        </p:nvSpPr>
        <p:spPr bwMode="auto">
          <a:xfrm flipV="1">
            <a:off x="27130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4" name="Line 24">
            <a:extLst>
              <a:ext uri="{FF2B5EF4-FFF2-40B4-BE49-F238E27FC236}">
                <a16:creationId xmlns:a16="http://schemas.microsoft.com/office/drawing/2014/main" id="{3D0E56AC-DEC8-36C1-EC3D-5DB8D8A2D8B6}"/>
              </a:ext>
            </a:extLst>
          </p:cNvPr>
          <p:cNvSpPr>
            <a:spLocks noChangeShapeType="1"/>
          </p:cNvSpPr>
          <p:nvPr/>
        </p:nvSpPr>
        <p:spPr bwMode="auto">
          <a:xfrm flipV="1">
            <a:off x="30464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5" name="Line 25">
            <a:extLst>
              <a:ext uri="{FF2B5EF4-FFF2-40B4-BE49-F238E27FC236}">
                <a16:creationId xmlns:a16="http://schemas.microsoft.com/office/drawing/2014/main" id="{FCF7A793-F386-4B99-94E0-77C28AA00579}"/>
              </a:ext>
            </a:extLst>
          </p:cNvPr>
          <p:cNvSpPr>
            <a:spLocks noChangeShapeType="1"/>
          </p:cNvSpPr>
          <p:nvPr/>
        </p:nvSpPr>
        <p:spPr bwMode="auto">
          <a:xfrm flipV="1">
            <a:off x="33797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6" name="Line 26">
            <a:extLst>
              <a:ext uri="{FF2B5EF4-FFF2-40B4-BE49-F238E27FC236}">
                <a16:creationId xmlns:a16="http://schemas.microsoft.com/office/drawing/2014/main" id="{D2781BEC-2213-0182-2DAC-F15895AFAD9C}"/>
              </a:ext>
            </a:extLst>
          </p:cNvPr>
          <p:cNvSpPr>
            <a:spLocks noChangeShapeType="1"/>
          </p:cNvSpPr>
          <p:nvPr/>
        </p:nvSpPr>
        <p:spPr bwMode="auto">
          <a:xfrm flipV="1">
            <a:off x="37195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7" name="Line 27">
            <a:extLst>
              <a:ext uri="{FF2B5EF4-FFF2-40B4-BE49-F238E27FC236}">
                <a16:creationId xmlns:a16="http://schemas.microsoft.com/office/drawing/2014/main" id="{6B340764-A571-5378-210B-9E122493B615}"/>
              </a:ext>
            </a:extLst>
          </p:cNvPr>
          <p:cNvSpPr>
            <a:spLocks noChangeShapeType="1"/>
          </p:cNvSpPr>
          <p:nvPr/>
        </p:nvSpPr>
        <p:spPr bwMode="auto">
          <a:xfrm flipV="1">
            <a:off x="40528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8" name="Line 28">
            <a:extLst>
              <a:ext uri="{FF2B5EF4-FFF2-40B4-BE49-F238E27FC236}">
                <a16:creationId xmlns:a16="http://schemas.microsoft.com/office/drawing/2014/main" id="{2A84F67E-51C6-4496-9933-201E52D78D5C}"/>
              </a:ext>
            </a:extLst>
          </p:cNvPr>
          <p:cNvSpPr>
            <a:spLocks noChangeShapeType="1"/>
          </p:cNvSpPr>
          <p:nvPr/>
        </p:nvSpPr>
        <p:spPr bwMode="auto">
          <a:xfrm flipV="1">
            <a:off x="43862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9" name="Line 29">
            <a:extLst>
              <a:ext uri="{FF2B5EF4-FFF2-40B4-BE49-F238E27FC236}">
                <a16:creationId xmlns:a16="http://schemas.microsoft.com/office/drawing/2014/main" id="{DE3D6BE6-11FC-4D36-7689-17610597B192}"/>
              </a:ext>
            </a:extLst>
          </p:cNvPr>
          <p:cNvSpPr>
            <a:spLocks noChangeShapeType="1"/>
          </p:cNvSpPr>
          <p:nvPr/>
        </p:nvSpPr>
        <p:spPr bwMode="auto">
          <a:xfrm flipV="1">
            <a:off x="5059363" y="5805488"/>
            <a:ext cx="0" cy="109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90" name="Freeform 30">
            <a:extLst>
              <a:ext uri="{FF2B5EF4-FFF2-40B4-BE49-F238E27FC236}">
                <a16:creationId xmlns:a16="http://schemas.microsoft.com/office/drawing/2014/main" id="{DDA0CE5A-9201-9EF8-3043-43F32A3126C5}"/>
              </a:ext>
            </a:extLst>
          </p:cNvPr>
          <p:cNvSpPr>
            <a:spLocks/>
          </p:cNvSpPr>
          <p:nvPr/>
        </p:nvSpPr>
        <p:spPr bwMode="auto">
          <a:xfrm>
            <a:off x="6561138" y="1976438"/>
            <a:ext cx="1368425" cy="255587"/>
          </a:xfrm>
          <a:custGeom>
            <a:avLst/>
            <a:gdLst>
              <a:gd name="T0" fmla="*/ 0 w 969"/>
              <a:gd name="T1" fmla="*/ 2147483646 h 161"/>
              <a:gd name="T2" fmla="*/ 2147483646 w 969"/>
              <a:gd name="T3" fmla="*/ 2147483646 h 161"/>
              <a:gd name="T4" fmla="*/ 2147483646 w 969"/>
              <a:gd name="T5" fmla="*/ 0 h 161"/>
              <a:gd name="T6" fmla="*/ 0 w 969"/>
              <a:gd name="T7" fmla="*/ 0 h 161"/>
              <a:gd name="T8" fmla="*/ 0 w 969"/>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61">
                <a:moveTo>
                  <a:pt x="0" y="160"/>
                </a:moveTo>
                <a:lnTo>
                  <a:pt x="968" y="160"/>
                </a:lnTo>
                <a:lnTo>
                  <a:pt x="968"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1" name="Freeform 31">
            <a:extLst>
              <a:ext uri="{FF2B5EF4-FFF2-40B4-BE49-F238E27FC236}">
                <a16:creationId xmlns:a16="http://schemas.microsoft.com/office/drawing/2014/main" id="{0354B079-22F0-EF33-45D2-322D7B69E865}"/>
              </a:ext>
            </a:extLst>
          </p:cNvPr>
          <p:cNvSpPr>
            <a:spLocks/>
          </p:cNvSpPr>
          <p:nvPr/>
        </p:nvSpPr>
        <p:spPr bwMode="auto">
          <a:xfrm>
            <a:off x="2039938" y="1976438"/>
            <a:ext cx="4456112" cy="255587"/>
          </a:xfrm>
          <a:custGeom>
            <a:avLst/>
            <a:gdLst>
              <a:gd name="T0" fmla="*/ 0 w 3158"/>
              <a:gd name="T1" fmla="*/ 2147483646 h 161"/>
              <a:gd name="T2" fmla="*/ 2147483646 w 3158"/>
              <a:gd name="T3" fmla="*/ 2147483646 h 161"/>
              <a:gd name="T4" fmla="*/ 2147483646 w 3158"/>
              <a:gd name="T5" fmla="*/ 0 h 161"/>
              <a:gd name="T6" fmla="*/ 0 w 3158"/>
              <a:gd name="T7" fmla="*/ 0 h 161"/>
              <a:gd name="T8" fmla="*/ 0 w 3158"/>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8" h="161">
                <a:moveTo>
                  <a:pt x="0" y="160"/>
                </a:moveTo>
                <a:lnTo>
                  <a:pt x="3157" y="160"/>
                </a:lnTo>
                <a:lnTo>
                  <a:pt x="3157"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2" name="Freeform 32">
            <a:extLst>
              <a:ext uri="{FF2B5EF4-FFF2-40B4-BE49-F238E27FC236}">
                <a16:creationId xmlns:a16="http://schemas.microsoft.com/office/drawing/2014/main" id="{E0917F52-9B57-DE58-35C4-581A3D0250A5}"/>
              </a:ext>
            </a:extLst>
          </p:cNvPr>
          <p:cNvSpPr>
            <a:spLocks/>
          </p:cNvSpPr>
          <p:nvPr/>
        </p:nvSpPr>
        <p:spPr bwMode="auto">
          <a:xfrm>
            <a:off x="1843088" y="4641850"/>
            <a:ext cx="246062" cy="1158875"/>
          </a:xfrm>
          <a:custGeom>
            <a:avLst/>
            <a:gdLst>
              <a:gd name="T0" fmla="*/ 2147483646 w 174"/>
              <a:gd name="T1" fmla="*/ 0 h 730"/>
              <a:gd name="T2" fmla="*/ 2147483646 w 174"/>
              <a:gd name="T3" fmla="*/ 2147483646 h 730"/>
              <a:gd name="T4" fmla="*/ 0 w 174"/>
              <a:gd name="T5" fmla="*/ 2147483646 h 730"/>
              <a:gd name="T6" fmla="*/ 2147483646 w 174"/>
              <a:gd name="T7" fmla="*/ 2147483646 h 730"/>
              <a:gd name="T8" fmla="*/ 2147483646 w 174"/>
              <a:gd name="T9" fmla="*/ 2147483646 h 730"/>
              <a:gd name="T10" fmla="*/ 2147483646 w 174"/>
              <a:gd name="T11" fmla="*/ 2147483646 h 730"/>
              <a:gd name="T12" fmla="*/ 2147483646 w 174"/>
              <a:gd name="T13" fmla="*/ 0 h 730"/>
              <a:gd name="T14" fmla="*/ 2147483646 w 174"/>
              <a:gd name="T15" fmla="*/ 2147483646 h 730"/>
              <a:gd name="T16" fmla="*/ 2147483646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3" name="Freeform 33">
            <a:extLst>
              <a:ext uri="{FF2B5EF4-FFF2-40B4-BE49-F238E27FC236}">
                <a16:creationId xmlns:a16="http://schemas.microsoft.com/office/drawing/2014/main" id="{D6F6BC21-0765-CA5B-256C-91BBF24E76D9}"/>
              </a:ext>
            </a:extLst>
          </p:cNvPr>
          <p:cNvSpPr>
            <a:spLocks/>
          </p:cNvSpPr>
          <p:nvPr/>
        </p:nvSpPr>
        <p:spPr bwMode="auto">
          <a:xfrm>
            <a:off x="2070100" y="4425950"/>
            <a:ext cx="69850" cy="217488"/>
          </a:xfrm>
          <a:custGeom>
            <a:avLst/>
            <a:gdLst>
              <a:gd name="T0" fmla="*/ 2147483646 w 50"/>
              <a:gd name="T1" fmla="*/ 0 h 137"/>
              <a:gd name="T2" fmla="*/ 0 w 50"/>
              <a:gd name="T3" fmla="*/ 2147483646 h 137"/>
              <a:gd name="T4" fmla="*/ 2147483646 w 50"/>
              <a:gd name="T5" fmla="*/ 2147483646 h 137"/>
              <a:gd name="T6" fmla="*/ 2147483646 w 50"/>
              <a:gd name="T7" fmla="*/ 2147483646 h 137"/>
              <a:gd name="T8" fmla="*/ 2147483646 w 50"/>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37">
                <a:moveTo>
                  <a:pt x="34" y="0"/>
                </a:moveTo>
                <a:lnTo>
                  <a:pt x="0" y="130"/>
                </a:lnTo>
                <a:lnTo>
                  <a:pt x="15" y="136"/>
                </a:lnTo>
                <a:lnTo>
                  <a:pt x="49" y="5"/>
                </a:lnTo>
                <a:lnTo>
                  <a:pt x="3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4" name="Freeform 34">
            <a:extLst>
              <a:ext uri="{FF2B5EF4-FFF2-40B4-BE49-F238E27FC236}">
                <a16:creationId xmlns:a16="http://schemas.microsoft.com/office/drawing/2014/main" id="{73285F35-736A-7CC3-068B-1708CDF68FD6}"/>
              </a:ext>
            </a:extLst>
          </p:cNvPr>
          <p:cNvSpPr>
            <a:spLocks/>
          </p:cNvSpPr>
          <p:nvPr/>
        </p:nvSpPr>
        <p:spPr bwMode="auto">
          <a:xfrm>
            <a:off x="2124075" y="4217988"/>
            <a:ext cx="74613" cy="207962"/>
          </a:xfrm>
          <a:custGeom>
            <a:avLst/>
            <a:gdLst>
              <a:gd name="T0" fmla="*/ 2147483646 w 53"/>
              <a:gd name="T1" fmla="*/ 0 h 131"/>
              <a:gd name="T2" fmla="*/ 0 w 53"/>
              <a:gd name="T3" fmla="*/ 2147483646 h 131"/>
              <a:gd name="T4" fmla="*/ 2147483646 w 53"/>
              <a:gd name="T5" fmla="*/ 2147483646 h 131"/>
              <a:gd name="T6" fmla="*/ 2147483646 w 53"/>
              <a:gd name="T7" fmla="*/ 2147483646 h 131"/>
              <a:gd name="T8" fmla="*/ 2147483646 w 53"/>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31">
                <a:moveTo>
                  <a:pt x="37" y="0"/>
                </a:moveTo>
                <a:lnTo>
                  <a:pt x="0" y="125"/>
                </a:lnTo>
                <a:lnTo>
                  <a:pt x="15" y="130"/>
                </a:lnTo>
                <a:lnTo>
                  <a:pt x="52" y="6"/>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5" name="Freeform 35">
            <a:extLst>
              <a:ext uri="{FF2B5EF4-FFF2-40B4-BE49-F238E27FC236}">
                <a16:creationId xmlns:a16="http://schemas.microsoft.com/office/drawing/2014/main" id="{36A9B40A-75FD-916B-20B4-2B77BCAACA74}"/>
              </a:ext>
            </a:extLst>
          </p:cNvPr>
          <p:cNvSpPr>
            <a:spLocks/>
          </p:cNvSpPr>
          <p:nvPr/>
        </p:nvSpPr>
        <p:spPr bwMode="auto">
          <a:xfrm>
            <a:off x="2181225" y="3981450"/>
            <a:ext cx="90488" cy="238125"/>
          </a:xfrm>
          <a:custGeom>
            <a:avLst/>
            <a:gdLst>
              <a:gd name="T0" fmla="*/ 2147483646 w 64"/>
              <a:gd name="T1" fmla="*/ 2147483646 h 150"/>
              <a:gd name="T2" fmla="*/ 2147483646 w 64"/>
              <a:gd name="T3" fmla="*/ 0 h 150"/>
              <a:gd name="T4" fmla="*/ 0 w 64"/>
              <a:gd name="T5" fmla="*/ 2147483646 h 150"/>
              <a:gd name="T6" fmla="*/ 2147483646 w 64"/>
              <a:gd name="T7" fmla="*/ 2147483646 h 150"/>
              <a:gd name="T8" fmla="*/ 2147483646 w 64"/>
              <a:gd name="T9" fmla="*/ 2147483646 h 150"/>
              <a:gd name="T10" fmla="*/ 2147483646 w 64"/>
              <a:gd name="T11" fmla="*/ 2147483646 h 150"/>
              <a:gd name="T12" fmla="*/ 2147483646 w 64"/>
              <a:gd name="T13" fmla="*/ 2147483646 h 150"/>
              <a:gd name="T14" fmla="*/ 2147483646 w 64"/>
              <a:gd name="T15" fmla="*/ 2147483646 h 150"/>
              <a:gd name="T16" fmla="*/ 2147483646 w 64"/>
              <a:gd name="T17" fmla="*/ 21474836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6" name="Freeform 36">
            <a:extLst>
              <a:ext uri="{FF2B5EF4-FFF2-40B4-BE49-F238E27FC236}">
                <a16:creationId xmlns:a16="http://schemas.microsoft.com/office/drawing/2014/main" id="{037502EA-9103-9611-68B4-085B2847C5DD}"/>
              </a:ext>
            </a:extLst>
          </p:cNvPr>
          <p:cNvSpPr>
            <a:spLocks/>
          </p:cNvSpPr>
          <p:nvPr/>
        </p:nvSpPr>
        <p:spPr bwMode="auto">
          <a:xfrm>
            <a:off x="2254250" y="3792538"/>
            <a:ext cx="74613" cy="190500"/>
          </a:xfrm>
          <a:custGeom>
            <a:avLst/>
            <a:gdLst>
              <a:gd name="T0" fmla="*/ 2147483646 w 52"/>
              <a:gd name="T1" fmla="*/ 0 h 120"/>
              <a:gd name="T2" fmla="*/ 2147483646 w 52"/>
              <a:gd name="T3" fmla="*/ 2147483646 h 120"/>
              <a:gd name="T4" fmla="*/ 0 w 52"/>
              <a:gd name="T5" fmla="*/ 2147483646 h 120"/>
              <a:gd name="T6" fmla="*/ 2147483646 w 52"/>
              <a:gd name="T7" fmla="*/ 2147483646 h 120"/>
              <a:gd name="T8" fmla="*/ 2147483646 w 52"/>
              <a:gd name="T9" fmla="*/ 2147483646 h 120"/>
              <a:gd name="T10" fmla="*/ 2147483646 w 52"/>
              <a:gd name="T11" fmla="*/ 2147483646 h 120"/>
              <a:gd name="T12" fmla="*/ 2147483646 w 52"/>
              <a:gd name="T13" fmla="*/ 0 h 120"/>
              <a:gd name="T14" fmla="*/ 2147483646 w 52"/>
              <a:gd name="T15" fmla="*/ 2147483646 h 120"/>
              <a:gd name="T16" fmla="*/ 2147483646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7" name="Freeform 37">
            <a:extLst>
              <a:ext uri="{FF2B5EF4-FFF2-40B4-BE49-F238E27FC236}">
                <a16:creationId xmlns:a16="http://schemas.microsoft.com/office/drawing/2014/main" id="{0E8F4CC2-E230-83AF-1152-4F75DB95A7A4}"/>
              </a:ext>
            </a:extLst>
          </p:cNvPr>
          <p:cNvSpPr>
            <a:spLocks/>
          </p:cNvSpPr>
          <p:nvPr/>
        </p:nvSpPr>
        <p:spPr bwMode="auto">
          <a:xfrm>
            <a:off x="2311400" y="3606800"/>
            <a:ext cx="87313" cy="188913"/>
          </a:xfrm>
          <a:custGeom>
            <a:avLst/>
            <a:gdLst>
              <a:gd name="T0" fmla="*/ 2147483646 w 62"/>
              <a:gd name="T1" fmla="*/ 0 h 119"/>
              <a:gd name="T2" fmla="*/ 2147483646 w 62"/>
              <a:gd name="T3" fmla="*/ 2147483646 h 119"/>
              <a:gd name="T4" fmla="*/ 0 w 62"/>
              <a:gd name="T5" fmla="*/ 2147483646 h 119"/>
              <a:gd name="T6" fmla="*/ 2147483646 w 62"/>
              <a:gd name="T7" fmla="*/ 2147483646 h 119"/>
              <a:gd name="T8" fmla="*/ 2147483646 w 62"/>
              <a:gd name="T9" fmla="*/ 2147483646 h 119"/>
              <a:gd name="T10" fmla="*/ 2147483646 w 62"/>
              <a:gd name="T11" fmla="*/ 2147483646 h 119"/>
              <a:gd name="T12" fmla="*/ 2147483646 w 62"/>
              <a:gd name="T13" fmla="*/ 0 h 119"/>
              <a:gd name="T14" fmla="*/ 2147483646 w 62"/>
              <a:gd name="T15" fmla="*/ 2147483646 h 119"/>
              <a:gd name="T16" fmla="*/ 2147483646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8" name="Freeform 38">
            <a:extLst>
              <a:ext uri="{FF2B5EF4-FFF2-40B4-BE49-F238E27FC236}">
                <a16:creationId xmlns:a16="http://schemas.microsoft.com/office/drawing/2014/main" id="{384A1AEE-D4C7-D054-8DD3-479DA634E033}"/>
              </a:ext>
            </a:extLst>
          </p:cNvPr>
          <p:cNvSpPr>
            <a:spLocks/>
          </p:cNvSpPr>
          <p:nvPr/>
        </p:nvSpPr>
        <p:spPr bwMode="auto">
          <a:xfrm>
            <a:off x="2381250" y="3435350"/>
            <a:ext cx="90488" cy="176213"/>
          </a:xfrm>
          <a:custGeom>
            <a:avLst/>
            <a:gdLst>
              <a:gd name="T0" fmla="*/ 2147483646 w 64"/>
              <a:gd name="T1" fmla="*/ 0 h 111"/>
              <a:gd name="T2" fmla="*/ 2147483646 w 64"/>
              <a:gd name="T3" fmla="*/ 2147483646 h 111"/>
              <a:gd name="T4" fmla="*/ 0 w 64"/>
              <a:gd name="T5" fmla="*/ 2147483646 h 111"/>
              <a:gd name="T6" fmla="*/ 2147483646 w 64"/>
              <a:gd name="T7" fmla="*/ 2147483646 h 111"/>
              <a:gd name="T8" fmla="*/ 2147483646 w 64"/>
              <a:gd name="T9" fmla="*/ 2147483646 h 111"/>
              <a:gd name="T10" fmla="*/ 2147483646 w 64"/>
              <a:gd name="T11" fmla="*/ 0 h 111"/>
              <a:gd name="T12" fmla="*/ 2147483646 w 64"/>
              <a:gd name="T13" fmla="*/ 2147483646 h 111"/>
              <a:gd name="T14" fmla="*/ 2147483646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9" name="Freeform 39">
            <a:extLst>
              <a:ext uri="{FF2B5EF4-FFF2-40B4-BE49-F238E27FC236}">
                <a16:creationId xmlns:a16="http://schemas.microsoft.com/office/drawing/2014/main" id="{E8ABB948-B16A-0287-7201-318EAB577CF8}"/>
              </a:ext>
            </a:extLst>
          </p:cNvPr>
          <p:cNvSpPr>
            <a:spLocks/>
          </p:cNvSpPr>
          <p:nvPr/>
        </p:nvSpPr>
        <p:spPr bwMode="auto">
          <a:xfrm>
            <a:off x="2457450" y="3298825"/>
            <a:ext cx="92075" cy="144463"/>
          </a:xfrm>
          <a:custGeom>
            <a:avLst/>
            <a:gdLst>
              <a:gd name="T0" fmla="*/ 2147483646 w 66"/>
              <a:gd name="T1" fmla="*/ 0 h 91"/>
              <a:gd name="T2" fmla="*/ 2147483646 w 66"/>
              <a:gd name="T3" fmla="*/ 2147483646 h 91"/>
              <a:gd name="T4" fmla="*/ 0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2147483646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0" name="Freeform 40">
            <a:extLst>
              <a:ext uri="{FF2B5EF4-FFF2-40B4-BE49-F238E27FC236}">
                <a16:creationId xmlns:a16="http://schemas.microsoft.com/office/drawing/2014/main" id="{B935F330-AA83-8C8C-4375-F218283DB116}"/>
              </a:ext>
            </a:extLst>
          </p:cNvPr>
          <p:cNvSpPr>
            <a:spLocks/>
          </p:cNvSpPr>
          <p:nvPr/>
        </p:nvSpPr>
        <p:spPr bwMode="auto">
          <a:xfrm>
            <a:off x="2536825" y="3222625"/>
            <a:ext cx="80963" cy="88900"/>
          </a:xfrm>
          <a:custGeom>
            <a:avLst/>
            <a:gdLst>
              <a:gd name="T0" fmla="*/ 2147483646 w 57"/>
              <a:gd name="T1" fmla="*/ 0 h 56"/>
              <a:gd name="T2" fmla="*/ 2147483646 w 57"/>
              <a:gd name="T3" fmla="*/ 2147483646 h 56"/>
              <a:gd name="T4" fmla="*/ 0 w 57"/>
              <a:gd name="T5" fmla="*/ 2147483646 h 56"/>
              <a:gd name="T6" fmla="*/ 2147483646 w 57"/>
              <a:gd name="T7" fmla="*/ 2147483646 h 56"/>
              <a:gd name="T8" fmla="*/ 2147483646 w 57"/>
              <a:gd name="T9" fmla="*/ 2147483646 h 56"/>
              <a:gd name="T10" fmla="*/ 2147483646 w 57"/>
              <a:gd name="T11" fmla="*/ 2147483646 h 56"/>
              <a:gd name="T12" fmla="*/ 2147483646 w 57"/>
              <a:gd name="T13" fmla="*/ 0 h 56"/>
              <a:gd name="T14" fmla="*/ 2147483646 w 57"/>
              <a:gd name="T15" fmla="*/ 0 h 56"/>
              <a:gd name="T16" fmla="*/ 2147483646 w 57"/>
              <a:gd name="T17" fmla="*/ 2147483646 h 56"/>
              <a:gd name="T18" fmla="*/ 2147483646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1" name="Freeform 41">
            <a:extLst>
              <a:ext uri="{FF2B5EF4-FFF2-40B4-BE49-F238E27FC236}">
                <a16:creationId xmlns:a16="http://schemas.microsoft.com/office/drawing/2014/main" id="{3C012F6F-1D38-DB56-6584-2B86A6BA5591}"/>
              </a:ext>
            </a:extLst>
          </p:cNvPr>
          <p:cNvSpPr>
            <a:spLocks/>
          </p:cNvSpPr>
          <p:nvPr/>
        </p:nvSpPr>
        <p:spPr bwMode="auto">
          <a:xfrm>
            <a:off x="2609850" y="3170238"/>
            <a:ext cx="90488" cy="68262"/>
          </a:xfrm>
          <a:custGeom>
            <a:avLst/>
            <a:gdLst>
              <a:gd name="T0" fmla="*/ 2147483646 w 64"/>
              <a:gd name="T1" fmla="*/ 0 h 43"/>
              <a:gd name="T2" fmla="*/ 2147483646 w 64"/>
              <a:gd name="T3" fmla="*/ 2147483646 h 43"/>
              <a:gd name="T4" fmla="*/ 0 w 64"/>
              <a:gd name="T5" fmla="*/ 2147483646 h 43"/>
              <a:gd name="T6" fmla="*/ 2147483646 w 64"/>
              <a:gd name="T7" fmla="*/ 2147483646 h 43"/>
              <a:gd name="T8" fmla="*/ 2147483646 w 64"/>
              <a:gd name="T9" fmla="*/ 2147483646 h 43"/>
              <a:gd name="T10" fmla="*/ 2147483646 w 64"/>
              <a:gd name="T11" fmla="*/ 2147483646 h 43"/>
              <a:gd name="T12" fmla="*/ 2147483646 w 64"/>
              <a:gd name="T13" fmla="*/ 0 h 43"/>
              <a:gd name="T14" fmla="*/ 2147483646 w 64"/>
              <a:gd name="T15" fmla="*/ 2147483646 h 43"/>
              <a:gd name="T16" fmla="*/ 2147483646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2" name="Freeform 42">
            <a:extLst>
              <a:ext uri="{FF2B5EF4-FFF2-40B4-BE49-F238E27FC236}">
                <a16:creationId xmlns:a16="http://schemas.microsoft.com/office/drawing/2014/main" id="{A6841440-1ACD-4CD5-CA4E-9B6EEFAB2E23}"/>
              </a:ext>
            </a:extLst>
          </p:cNvPr>
          <p:cNvSpPr>
            <a:spLocks/>
          </p:cNvSpPr>
          <p:nvPr/>
        </p:nvSpPr>
        <p:spPr bwMode="auto">
          <a:xfrm>
            <a:off x="2698750" y="3127375"/>
            <a:ext cx="111125" cy="61913"/>
          </a:xfrm>
          <a:custGeom>
            <a:avLst/>
            <a:gdLst>
              <a:gd name="T0" fmla="*/ 2147483646 w 79"/>
              <a:gd name="T1" fmla="*/ 0 h 39"/>
              <a:gd name="T2" fmla="*/ 2147483646 w 79"/>
              <a:gd name="T3" fmla="*/ 2147483646 h 39"/>
              <a:gd name="T4" fmla="*/ 0 w 79"/>
              <a:gd name="T5" fmla="*/ 2147483646 h 39"/>
              <a:gd name="T6" fmla="*/ 2147483646 w 79"/>
              <a:gd name="T7" fmla="*/ 2147483646 h 39"/>
              <a:gd name="T8" fmla="*/ 2147483646 w 79"/>
              <a:gd name="T9" fmla="*/ 2147483646 h 39"/>
              <a:gd name="T10" fmla="*/ 2147483646 w 79"/>
              <a:gd name="T11" fmla="*/ 2147483646 h 39"/>
              <a:gd name="T12" fmla="*/ 2147483646 w 79"/>
              <a:gd name="T13" fmla="*/ 0 h 39"/>
              <a:gd name="T14" fmla="*/ 2147483646 w 79"/>
              <a:gd name="T15" fmla="*/ 0 h 39"/>
              <a:gd name="T16" fmla="*/ 2147483646 w 79"/>
              <a:gd name="T17" fmla="*/ 2147483646 h 39"/>
              <a:gd name="T18" fmla="*/ 2147483646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3" name="Freeform 43">
            <a:extLst>
              <a:ext uri="{FF2B5EF4-FFF2-40B4-BE49-F238E27FC236}">
                <a16:creationId xmlns:a16="http://schemas.microsoft.com/office/drawing/2014/main" id="{76E63597-3CFF-1DEE-1112-778264C1156D}"/>
              </a:ext>
            </a:extLst>
          </p:cNvPr>
          <p:cNvSpPr>
            <a:spLocks/>
          </p:cNvSpPr>
          <p:nvPr/>
        </p:nvSpPr>
        <p:spPr bwMode="auto">
          <a:xfrm>
            <a:off x="2813050" y="3109913"/>
            <a:ext cx="157163" cy="39687"/>
          </a:xfrm>
          <a:custGeom>
            <a:avLst/>
            <a:gdLst>
              <a:gd name="T0" fmla="*/ 2147483646 w 112"/>
              <a:gd name="T1" fmla="*/ 0 h 25"/>
              <a:gd name="T2" fmla="*/ 2147483646 w 112"/>
              <a:gd name="T3" fmla="*/ 0 h 25"/>
              <a:gd name="T4" fmla="*/ 0 w 112"/>
              <a:gd name="T5" fmla="*/ 2147483646 h 25"/>
              <a:gd name="T6" fmla="*/ 2147483646 w 112"/>
              <a:gd name="T7" fmla="*/ 2147483646 h 25"/>
              <a:gd name="T8" fmla="*/ 2147483646 w 112"/>
              <a:gd name="T9" fmla="*/ 2147483646 h 25"/>
              <a:gd name="T10" fmla="*/ 2147483646 w 112"/>
              <a:gd name="T11" fmla="*/ 0 h 25"/>
              <a:gd name="T12" fmla="*/ 2147483646 w 112"/>
              <a:gd name="T13" fmla="*/ 0 h 25"/>
              <a:gd name="T14" fmla="*/ 2147483646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4" name="Freeform 44">
            <a:extLst>
              <a:ext uri="{FF2B5EF4-FFF2-40B4-BE49-F238E27FC236}">
                <a16:creationId xmlns:a16="http://schemas.microsoft.com/office/drawing/2014/main" id="{2EE32831-0CA4-B1CD-E3CE-DB71A4D995F1}"/>
              </a:ext>
            </a:extLst>
          </p:cNvPr>
          <p:cNvSpPr>
            <a:spLocks/>
          </p:cNvSpPr>
          <p:nvPr/>
        </p:nvSpPr>
        <p:spPr bwMode="auto">
          <a:xfrm>
            <a:off x="2978150" y="3109913"/>
            <a:ext cx="4927600" cy="26987"/>
          </a:xfrm>
          <a:custGeom>
            <a:avLst/>
            <a:gdLst>
              <a:gd name="T0" fmla="*/ 2147483646 w 3492"/>
              <a:gd name="T1" fmla="*/ 2147483646 h 17"/>
              <a:gd name="T2" fmla="*/ 2147483646 w 3492"/>
              <a:gd name="T3" fmla="*/ 0 h 17"/>
              <a:gd name="T4" fmla="*/ 0 w 3492"/>
              <a:gd name="T5" fmla="*/ 0 h 17"/>
              <a:gd name="T6" fmla="*/ 0 w 3492"/>
              <a:gd name="T7" fmla="*/ 2147483646 h 17"/>
              <a:gd name="T8" fmla="*/ 2147483646 w 3492"/>
              <a:gd name="T9" fmla="*/ 2147483646 h 17"/>
              <a:gd name="T10" fmla="*/ 2147483646 w 3492"/>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2" h="17">
                <a:moveTo>
                  <a:pt x="3491" y="7"/>
                </a:moveTo>
                <a:lnTo>
                  <a:pt x="3491" y="0"/>
                </a:lnTo>
                <a:lnTo>
                  <a:pt x="0" y="0"/>
                </a:lnTo>
                <a:lnTo>
                  <a:pt x="0" y="16"/>
                </a:lnTo>
                <a:lnTo>
                  <a:pt x="3491" y="16"/>
                </a:lnTo>
                <a:lnTo>
                  <a:pt x="3491" y="7"/>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5" name="Freeform 45">
            <a:extLst>
              <a:ext uri="{FF2B5EF4-FFF2-40B4-BE49-F238E27FC236}">
                <a16:creationId xmlns:a16="http://schemas.microsoft.com/office/drawing/2014/main" id="{4630E2E5-3516-3F88-B663-50A93768CD00}"/>
              </a:ext>
            </a:extLst>
          </p:cNvPr>
          <p:cNvSpPr>
            <a:spLocks/>
          </p:cNvSpPr>
          <p:nvPr/>
        </p:nvSpPr>
        <p:spPr bwMode="auto">
          <a:xfrm>
            <a:off x="1868488" y="4933950"/>
            <a:ext cx="198437" cy="866775"/>
          </a:xfrm>
          <a:custGeom>
            <a:avLst/>
            <a:gdLst>
              <a:gd name="T0" fmla="*/ 2147483646 w 141"/>
              <a:gd name="T1" fmla="*/ 0 h 546"/>
              <a:gd name="T2" fmla="*/ 0 w 141"/>
              <a:gd name="T3" fmla="*/ 2147483646 h 546"/>
              <a:gd name="T4" fmla="*/ 2147483646 w 141"/>
              <a:gd name="T5" fmla="*/ 2147483646 h 546"/>
              <a:gd name="T6" fmla="*/ 2147483646 w 141"/>
              <a:gd name="T7" fmla="*/ 2147483646 h 546"/>
              <a:gd name="T8" fmla="*/ 2147483646 w 141"/>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546">
                <a:moveTo>
                  <a:pt x="123" y="0"/>
                </a:moveTo>
                <a:lnTo>
                  <a:pt x="0" y="541"/>
                </a:lnTo>
                <a:lnTo>
                  <a:pt x="17" y="545"/>
                </a:lnTo>
                <a:lnTo>
                  <a:pt x="140" y="4"/>
                </a:lnTo>
                <a:lnTo>
                  <a:pt x="1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6" name="Freeform 46">
            <a:extLst>
              <a:ext uri="{FF2B5EF4-FFF2-40B4-BE49-F238E27FC236}">
                <a16:creationId xmlns:a16="http://schemas.microsoft.com/office/drawing/2014/main" id="{32C4A954-BB97-A554-685C-C25CD1033641}"/>
              </a:ext>
            </a:extLst>
          </p:cNvPr>
          <p:cNvSpPr>
            <a:spLocks/>
          </p:cNvSpPr>
          <p:nvPr/>
        </p:nvSpPr>
        <p:spPr bwMode="auto">
          <a:xfrm>
            <a:off x="2049463" y="4476750"/>
            <a:ext cx="120650" cy="455613"/>
          </a:xfrm>
          <a:custGeom>
            <a:avLst/>
            <a:gdLst>
              <a:gd name="T0" fmla="*/ 2147483646 w 86"/>
              <a:gd name="T1" fmla="*/ 0 h 287"/>
              <a:gd name="T2" fmla="*/ 2147483646 w 86"/>
              <a:gd name="T3" fmla="*/ 2147483646 h 287"/>
              <a:gd name="T4" fmla="*/ 0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0 h 287"/>
              <a:gd name="T14" fmla="*/ 2147483646 w 86"/>
              <a:gd name="T15" fmla="*/ 2147483646 h 287"/>
              <a:gd name="T16" fmla="*/ 2147483646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7" name="Freeform 47">
            <a:extLst>
              <a:ext uri="{FF2B5EF4-FFF2-40B4-BE49-F238E27FC236}">
                <a16:creationId xmlns:a16="http://schemas.microsoft.com/office/drawing/2014/main" id="{5B4E9926-7129-D0B3-2859-4F3D671F146A}"/>
              </a:ext>
            </a:extLst>
          </p:cNvPr>
          <p:cNvSpPr>
            <a:spLocks/>
          </p:cNvSpPr>
          <p:nvPr/>
        </p:nvSpPr>
        <p:spPr bwMode="auto">
          <a:xfrm>
            <a:off x="2152650" y="4310063"/>
            <a:ext cx="57150" cy="166687"/>
          </a:xfrm>
          <a:custGeom>
            <a:avLst/>
            <a:gdLst>
              <a:gd name="T0" fmla="*/ 2147483646 w 41"/>
              <a:gd name="T1" fmla="*/ 0 h 105"/>
              <a:gd name="T2" fmla="*/ 2147483646 w 41"/>
              <a:gd name="T3" fmla="*/ 2147483646 h 105"/>
              <a:gd name="T4" fmla="*/ 0 w 41"/>
              <a:gd name="T5" fmla="*/ 2147483646 h 105"/>
              <a:gd name="T6" fmla="*/ 2147483646 w 41"/>
              <a:gd name="T7" fmla="*/ 2147483646 h 105"/>
              <a:gd name="T8" fmla="*/ 2147483646 w 41"/>
              <a:gd name="T9" fmla="*/ 2147483646 h 105"/>
              <a:gd name="T10" fmla="*/ 2147483646 w 41"/>
              <a:gd name="T11" fmla="*/ 0 h 105"/>
              <a:gd name="T12" fmla="*/ 2147483646 w 41"/>
              <a:gd name="T13" fmla="*/ 2147483646 h 105"/>
              <a:gd name="T14" fmla="*/ 2147483646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8" name="Freeform 48">
            <a:extLst>
              <a:ext uri="{FF2B5EF4-FFF2-40B4-BE49-F238E27FC236}">
                <a16:creationId xmlns:a16="http://schemas.microsoft.com/office/drawing/2014/main" id="{7BE0BE09-2A72-B295-831C-97F6325A48DD}"/>
              </a:ext>
            </a:extLst>
          </p:cNvPr>
          <p:cNvSpPr>
            <a:spLocks/>
          </p:cNvSpPr>
          <p:nvPr/>
        </p:nvSpPr>
        <p:spPr bwMode="auto">
          <a:xfrm>
            <a:off x="2192338" y="4129088"/>
            <a:ext cx="79375" cy="182562"/>
          </a:xfrm>
          <a:custGeom>
            <a:avLst/>
            <a:gdLst>
              <a:gd name="T0" fmla="*/ 2147483646 w 56"/>
              <a:gd name="T1" fmla="*/ 0 h 115"/>
              <a:gd name="T2" fmla="*/ 0 w 56"/>
              <a:gd name="T3" fmla="*/ 2147483646 h 115"/>
              <a:gd name="T4" fmla="*/ 2147483646 w 56"/>
              <a:gd name="T5" fmla="*/ 2147483646 h 115"/>
              <a:gd name="T6" fmla="*/ 2147483646 w 56"/>
              <a:gd name="T7" fmla="*/ 2147483646 h 115"/>
              <a:gd name="T8" fmla="*/ 2147483646 w 56"/>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15">
                <a:moveTo>
                  <a:pt x="40" y="0"/>
                </a:moveTo>
                <a:lnTo>
                  <a:pt x="0" y="108"/>
                </a:lnTo>
                <a:lnTo>
                  <a:pt x="15" y="114"/>
                </a:lnTo>
                <a:lnTo>
                  <a:pt x="55" y="7"/>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9" name="Freeform 49">
            <a:extLst>
              <a:ext uri="{FF2B5EF4-FFF2-40B4-BE49-F238E27FC236}">
                <a16:creationId xmlns:a16="http://schemas.microsoft.com/office/drawing/2014/main" id="{A4CA0FAC-8654-F1F3-DE59-3DFE9175B28D}"/>
              </a:ext>
            </a:extLst>
          </p:cNvPr>
          <p:cNvSpPr>
            <a:spLocks/>
          </p:cNvSpPr>
          <p:nvPr/>
        </p:nvSpPr>
        <p:spPr bwMode="auto">
          <a:xfrm>
            <a:off x="2254250" y="3952875"/>
            <a:ext cx="88900" cy="179388"/>
          </a:xfrm>
          <a:custGeom>
            <a:avLst/>
            <a:gdLst>
              <a:gd name="T0" fmla="*/ 2147483646 w 62"/>
              <a:gd name="T1" fmla="*/ 0 h 113"/>
              <a:gd name="T2" fmla="*/ 0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0"/>
                </a:moveTo>
                <a:lnTo>
                  <a:pt x="0" y="105"/>
                </a:lnTo>
                <a:lnTo>
                  <a:pt x="15" y="112"/>
                </a:lnTo>
                <a:lnTo>
                  <a:pt x="61" y="8"/>
                </a:lnTo>
                <a:lnTo>
                  <a:pt x="60" y="9"/>
                </a:lnTo>
                <a:lnTo>
                  <a:pt x="4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0" name="Freeform 50">
            <a:extLst>
              <a:ext uri="{FF2B5EF4-FFF2-40B4-BE49-F238E27FC236}">
                <a16:creationId xmlns:a16="http://schemas.microsoft.com/office/drawing/2014/main" id="{E4BA8187-F536-4AF4-7F05-F995FE24A4E8}"/>
              </a:ext>
            </a:extLst>
          </p:cNvPr>
          <p:cNvSpPr>
            <a:spLocks/>
          </p:cNvSpPr>
          <p:nvPr/>
        </p:nvSpPr>
        <p:spPr bwMode="auto">
          <a:xfrm>
            <a:off x="2325688" y="3798888"/>
            <a:ext cx="101600" cy="160337"/>
          </a:xfrm>
          <a:custGeom>
            <a:avLst/>
            <a:gdLst>
              <a:gd name="T0" fmla="*/ 2147483646 w 72"/>
              <a:gd name="T1" fmla="*/ 0 h 101"/>
              <a:gd name="T2" fmla="*/ 2147483646 w 72"/>
              <a:gd name="T3" fmla="*/ 2147483646 h 101"/>
              <a:gd name="T4" fmla="*/ 0 w 72"/>
              <a:gd name="T5" fmla="*/ 2147483646 h 101"/>
              <a:gd name="T6" fmla="*/ 2147483646 w 72"/>
              <a:gd name="T7" fmla="*/ 2147483646 h 101"/>
              <a:gd name="T8" fmla="*/ 2147483646 w 72"/>
              <a:gd name="T9" fmla="*/ 2147483646 h 101"/>
              <a:gd name="T10" fmla="*/ 2147483646 w 72"/>
              <a:gd name="T11" fmla="*/ 2147483646 h 101"/>
              <a:gd name="T12" fmla="*/ 2147483646 w 72"/>
              <a:gd name="T13" fmla="*/ 0 h 101"/>
              <a:gd name="T14" fmla="*/ 2147483646 w 72"/>
              <a:gd name="T15" fmla="*/ 0 h 101"/>
              <a:gd name="T16" fmla="*/ 2147483646 w 72"/>
              <a:gd name="T17" fmla="*/ 2147483646 h 101"/>
              <a:gd name="T18" fmla="*/ 2147483646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1" name="Freeform 51">
            <a:extLst>
              <a:ext uri="{FF2B5EF4-FFF2-40B4-BE49-F238E27FC236}">
                <a16:creationId xmlns:a16="http://schemas.microsoft.com/office/drawing/2014/main" id="{7308FDA9-CE7E-AC89-28C0-E13389E10315}"/>
              </a:ext>
            </a:extLst>
          </p:cNvPr>
          <p:cNvSpPr>
            <a:spLocks/>
          </p:cNvSpPr>
          <p:nvPr/>
        </p:nvSpPr>
        <p:spPr bwMode="auto">
          <a:xfrm>
            <a:off x="2413000" y="3746500"/>
            <a:ext cx="46038" cy="60325"/>
          </a:xfrm>
          <a:custGeom>
            <a:avLst/>
            <a:gdLst>
              <a:gd name="T0" fmla="*/ 2147483646 w 33"/>
              <a:gd name="T1" fmla="*/ 0 h 38"/>
              <a:gd name="T2" fmla="*/ 2147483646 w 33"/>
              <a:gd name="T3" fmla="*/ 2147483646 h 38"/>
              <a:gd name="T4" fmla="*/ 0 w 33"/>
              <a:gd name="T5" fmla="*/ 2147483646 h 38"/>
              <a:gd name="T6" fmla="*/ 2147483646 w 33"/>
              <a:gd name="T7" fmla="*/ 2147483646 h 38"/>
              <a:gd name="T8" fmla="*/ 2147483646 w 33"/>
              <a:gd name="T9" fmla="*/ 2147483646 h 38"/>
              <a:gd name="T10" fmla="*/ 2147483646 w 33"/>
              <a:gd name="T11" fmla="*/ 2147483646 h 38"/>
              <a:gd name="T12" fmla="*/ 2147483646 w 33"/>
              <a:gd name="T13" fmla="*/ 0 h 38"/>
              <a:gd name="T14" fmla="*/ 2147483646 w 33"/>
              <a:gd name="T15" fmla="*/ 2147483646 h 38"/>
              <a:gd name="T16" fmla="*/ 2147483646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2" name="Freeform 52">
            <a:extLst>
              <a:ext uri="{FF2B5EF4-FFF2-40B4-BE49-F238E27FC236}">
                <a16:creationId xmlns:a16="http://schemas.microsoft.com/office/drawing/2014/main" id="{3A60F8E5-BFD8-C693-BE3F-DA72B13931FF}"/>
              </a:ext>
            </a:extLst>
          </p:cNvPr>
          <p:cNvSpPr>
            <a:spLocks/>
          </p:cNvSpPr>
          <p:nvPr/>
        </p:nvSpPr>
        <p:spPr bwMode="auto">
          <a:xfrm>
            <a:off x="2444750" y="3703638"/>
            <a:ext cx="46038" cy="53975"/>
          </a:xfrm>
          <a:custGeom>
            <a:avLst/>
            <a:gdLst>
              <a:gd name="T0" fmla="*/ 2147483646 w 32"/>
              <a:gd name="T1" fmla="*/ 0 h 34"/>
              <a:gd name="T2" fmla="*/ 2147483646 w 32"/>
              <a:gd name="T3" fmla="*/ 2147483646 h 34"/>
              <a:gd name="T4" fmla="*/ 0 w 32"/>
              <a:gd name="T5" fmla="*/ 2147483646 h 34"/>
              <a:gd name="T6" fmla="*/ 2147483646 w 32"/>
              <a:gd name="T7" fmla="*/ 2147483646 h 34"/>
              <a:gd name="T8" fmla="*/ 2147483646 w 32"/>
              <a:gd name="T9" fmla="*/ 2147483646 h 34"/>
              <a:gd name="T10" fmla="*/ 2147483646 w 32"/>
              <a:gd name="T11" fmla="*/ 2147483646 h 34"/>
              <a:gd name="T12" fmla="*/ 2147483646 w 32"/>
              <a:gd name="T13" fmla="*/ 0 h 34"/>
              <a:gd name="T14" fmla="*/ 2147483646 w 32"/>
              <a:gd name="T15" fmla="*/ 2147483646 h 34"/>
              <a:gd name="T16" fmla="*/ 2147483646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3" name="Freeform 53">
            <a:extLst>
              <a:ext uri="{FF2B5EF4-FFF2-40B4-BE49-F238E27FC236}">
                <a16:creationId xmlns:a16="http://schemas.microsoft.com/office/drawing/2014/main" id="{F0589C80-7738-31C2-77C5-20F86F5DDBA8}"/>
              </a:ext>
            </a:extLst>
          </p:cNvPr>
          <p:cNvSpPr>
            <a:spLocks/>
          </p:cNvSpPr>
          <p:nvPr/>
        </p:nvSpPr>
        <p:spPr bwMode="auto">
          <a:xfrm>
            <a:off x="2479675" y="3662363"/>
            <a:ext cx="49213" cy="55562"/>
          </a:xfrm>
          <a:custGeom>
            <a:avLst/>
            <a:gdLst>
              <a:gd name="T0" fmla="*/ 2147483646 w 35"/>
              <a:gd name="T1" fmla="*/ 0 h 35"/>
              <a:gd name="T2" fmla="*/ 0 w 35"/>
              <a:gd name="T3" fmla="*/ 2147483646 h 35"/>
              <a:gd name="T4" fmla="*/ 2147483646 w 35"/>
              <a:gd name="T5" fmla="*/ 2147483646 h 35"/>
              <a:gd name="T6" fmla="*/ 2147483646 w 35"/>
              <a:gd name="T7" fmla="*/ 2147483646 h 35"/>
              <a:gd name="T8" fmla="*/ 2147483646 w 35"/>
              <a:gd name="T9" fmla="*/ 2147483646 h 35"/>
              <a:gd name="T10" fmla="*/ 2147483646 w 35"/>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23" y="0"/>
                </a:moveTo>
                <a:lnTo>
                  <a:pt x="0" y="22"/>
                </a:lnTo>
                <a:lnTo>
                  <a:pt x="11" y="34"/>
                </a:lnTo>
                <a:lnTo>
                  <a:pt x="34" y="11"/>
                </a:lnTo>
                <a:lnTo>
                  <a:pt x="33" y="11"/>
                </a:lnTo>
                <a:lnTo>
                  <a:pt x="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4" name="Freeform 54">
            <a:extLst>
              <a:ext uri="{FF2B5EF4-FFF2-40B4-BE49-F238E27FC236}">
                <a16:creationId xmlns:a16="http://schemas.microsoft.com/office/drawing/2014/main" id="{4FBC536B-A16B-DE06-AA58-83CD6BCB1891}"/>
              </a:ext>
            </a:extLst>
          </p:cNvPr>
          <p:cNvSpPr>
            <a:spLocks/>
          </p:cNvSpPr>
          <p:nvPr/>
        </p:nvSpPr>
        <p:spPr bwMode="auto">
          <a:xfrm>
            <a:off x="2517775" y="3616325"/>
            <a:ext cx="53975" cy="58738"/>
          </a:xfrm>
          <a:custGeom>
            <a:avLst/>
            <a:gdLst>
              <a:gd name="T0" fmla="*/ 2147483646 w 38"/>
              <a:gd name="T1" fmla="*/ 0 h 37"/>
              <a:gd name="T2" fmla="*/ 2147483646 w 38"/>
              <a:gd name="T3" fmla="*/ 2147483646 h 37"/>
              <a:gd name="T4" fmla="*/ 0 w 38"/>
              <a:gd name="T5" fmla="*/ 2147483646 h 37"/>
              <a:gd name="T6" fmla="*/ 2147483646 w 38"/>
              <a:gd name="T7" fmla="*/ 2147483646 h 37"/>
              <a:gd name="T8" fmla="*/ 2147483646 w 38"/>
              <a:gd name="T9" fmla="*/ 2147483646 h 37"/>
              <a:gd name="T10" fmla="*/ 2147483646 w 38"/>
              <a:gd name="T11" fmla="*/ 0 h 37"/>
              <a:gd name="T12" fmla="*/ 2147483646 w 38"/>
              <a:gd name="T13" fmla="*/ 2147483646 h 37"/>
              <a:gd name="T14" fmla="*/ 2147483646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5" name="Freeform 55">
            <a:extLst>
              <a:ext uri="{FF2B5EF4-FFF2-40B4-BE49-F238E27FC236}">
                <a16:creationId xmlns:a16="http://schemas.microsoft.com/office/drawing/2014/main" id="{4D650916-05A8-1F43-63CF-69EAA65C73FD}"/>
              </a:ext>
            </a:extLst>
          </p:cNvPr>
          <p:cNvSpPr>
            <a:spLocks/>
          </p:cNvSpPr>
          <p:nvPr/>
        </p:nvSpPr>
        <p:spPr bwMode="auto">
          <a:xfrm>
            <a:off x="2562225" y="3576638"/>
            <a:ext cx="53975" cy="53975"/>
          </a:xfrm>
          <a:custGeom>
            <a:avLst/>
            <a:gdLst>
              <a:gd name="T0" fmla="*/ 2147483646 w 38"/>
              <a:gd name="T1" fmla="*/ 0 h 34"/>
              <a:gd name="T2" fmla="*/ 2147483646 w 38"/>
              <a:gd name="T3" fmla="*/ 2147483646 h 34"/>
              <a:gd name="T4" fmla="*/ 0 w 38"/>
              <a:gd name="T5" fmla="*/ 2147483646 h 34"/>
              <a:gd name="T6" fmla="*/ 2147483646 w 38"/>
              <a:gd name="T7" fmla="*/ 2147483646 h 34"/>
              <a:gd name="T8" fmla="*/ 2147483646 w 38"/>
              <a:gd name="T9" fmla="*/ 2147483646 h 34"/>
              <a:gd name="T10" fmla="*/ 2147483646 w 38"/>
              <a:gd name="T11" fmla="*/ 2147483646 h 34"/>
              <a:gd name="T12" fmla="*/ 2147483646 w 38"/>
              <a:gd name="T13" fmla="*/ 0 h 34"/>
              <a:gd name="T14" fmla="*/ 2147483646 w 38"/>
              <a:gd name="T15" fmla="*/ 2147483646 h 34"/>
              <a:gd name="T16" fmla="*/ 2147483646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6" name="Freeform 56">
            <a:extLst>
              <a:ext uri="{FF2B5EF4-FFF2-40B4-BE49-F238E27FC236}">
                <a16:creationId xmlns:a16="http://schemas.microsoft.com/office/drawing/2014/main" id="{E659E803-5717-764B-0CF5-D493CB64F2B4}"/>
              </a:ext>
            </a:extLst>
          </p:cNvPr>
          <p:cNvSpPr>
            <a:spLocks/>
          </p:cNvSpPr>
          <p:nvPr/>
        </p:nvSpPr>
        <p:spPr bwMode="auto">
          <a:xfrm>
            <a:off x="2609850" y="3543300"/>
            <a:ext cx="63500" cy="52388"/>
          </a:xfrm>
          <a:custGeom>
            <a:avLst/>
            <a:gdLst>
              <a:gd name="T0" fmla="*/ 2147483646 w 44"/>
              <a:gd name="T1" fmla="*/ 0 h 33"/>
              <a:gd name="T2" fmla="*/ 2147483646 w 44"/>
              <a:gd name="T3" fmla="*/ 2147483646 h 33"/>
              <a:gd name="T4" fmla="*/ 0 w 44"/>
              <a:gd name="T5" fmla="*/ 2147483646 h 33"/>
              <a:gd name="T6" fmla="*/ 2147483646 w 44"/>
              <a:gd name="T7" fmla="*/ 2147483646 h 33"/>
              <a:gd name="T8" fmla="*/ 2147483646 w 44"/>
              <a:gd name="T9" fmla="*/ 2147483646 h 33"/>
              <a:gd name="T10" fmla="*/ 2147483646 w 44"/>
              <a:gd name="T11" fmla="*/ 2147483646 h 33"/>
              <a:gd name="T12" fmla="*/ 2147483646 w 44"/>
              <a:gd name="T13" fmla="*/ 0 h 33"/>
              <a:gd name="T14" fmla="*/ 2147483646 w 44"/>
              <a:gd name="T15" fmla="*/ 2147483646 h 33"/>
              <a:gd name="T16" fmla="*/ 2147483646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7" name="Freeform 57">
            <a:extLst>
              <a:ext uri="{FF2B5EF4-FFF2-40B4-BE49-F238E27FC236}">
                <a16:creationId xmlns:a16="http://schemas.microsoft.com/office/drawing/2014/main" id="{B213F475-1AE8-4E26-608F-C1CDE890C0CF}"/>
              </a:ext>
            </a:extLst>
          </p:cNvPr>
          <p:cNvSpPr>
            <a:spLocks/>
          </p:cNvSpPr>
          <p:nvPr/>
        </p:nvSpPr>
        <p:spPr bwMode="auto">
          <a:xfrm>
            <a:off x="2671763" y="3529013"/>
            <a:ext cx="52387" cy="36512"/>
          </a:xfrm>
          <a:custGeom>
            <a:avLst/>
            <a:gdLst>
              <a:gd name="T0" fmla="*/ 2147483646 w 37"/>
              <a:gd name="T1" fmla="*/ 0 h 23"/>
              <a:gd name="T2" fmla="*/ 0 w 37"/>
              <a:gd name="T3" fmla="*/ 2147483646 h 23"/>
              <a:gd name="T4" fmla="*/ 2147483646 w 37"/>
              <a:gd name="T5" fmla="*/ 2147483646 h 23"/>
              <a:gd name="T6" fmla="*/ 2147483646 w 37"/>
              <a:gd name="T7" fmla="*/ 2147483646 h 23"/>
              <a:gd name="T8" fmla="*/ 2147483646 w 37"/>
              <a:gd name="T9" fmla="*/ 2147483646 h 23"/>
              <a:gd name="T10" fmla="*/ 2147483646 w 37"/>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3" y="0"/>
                </a:moveTo>
                <a:lnTo>
                  <a:pt x="0" y="7"/>
                </a:lnTo>
                <a:lnTo>
                  <a:pt x="3" y="22"/>
                </a:lnTo>
                <a:lnTo>
                  <a:pt x="36" y="14"/>
                </a:lnTo>
                <a:lnTo>
                  <a:pt x="34" y="14"/>
                </a:lnTo>
                <a:lnTo>
                  <a:pt x="3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8" name="Freeform 58">
            <a:extLst>
              <a:ext uri="{FF2B5EF4-FFF2-40B4-BE49-F238E27FC236}">
                <a16:creationId xmlns:a16="http://schemas.microsoft.com/office/drawing/2014/main" id="{6B7AC972-0057-070D-F3FE-E8A22DC05C78}"/>
              </a:ext>
            </a:extLst>
          </p:cNvPr>
          <p:cNvSpPr>
            <a:spLocks/>
          </p:cNvSpPr>
          <p:nvPr/>
        </p:nvSpPr>
        <p:spPr bwMode="auto">
          <a:xfrm>
            <a:off x="2725738" y="3524250"/>
            <a:ext cx="55562" cy="26988"/>
          </a:xfrm>
          <a:custGeom>
            <a:avLst/>
            <a:gdLst>
              <a:gd name="T0" fmla="*/ 2147483646 w 39"/>
              <a:gd name="T1" fmla="*/ 0 h 17"/>
              <a:gd name="T2" fmla="*/ 2147483646 w 39"/>
              <a:gd name="T3" fmla="*/ 0 h 17"/>
              <a:gd name="T4" fmla="*/ 0 w 39"/>
              <a:gd name="T5" fmla="*/ 2147483646 h 17"/>
              <a:gd name="T6" fmla="*/ 2147483646 w 39"/>
              <a:gd name="T7" fmla="*/ 2147483646 h 17"/>
              <a:gd name="T8" fmla="*/ 2147483646 w 39"/>
              <a:gd name="T9" fmla="*/ 2147483646 h 17"/>
              <a:gd name="T10" fmla="*/ 2147483646 w 39"/>
              <a:gd name="T11" fmla="*/ 2147483646 h 17"/>
              <a:gd name="T12" fmla="*/ 2147483646 w 39"/>
              <a:gd name="T13" fmla="*/ 0 h 17"/>
              <a:gd name="T14" fmla="*/ 2147483646 w 39"/>
              <a:gd name="T15" fmla="*/ 0 h 17"/>
              <a:gd name="T16" fmla="*/ 2147483646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9" name="Freeform 59">
            <a:extLst>
              <a:ext uri="{FF2B5EF4-FFF2-40B4-BE49-F238E27FC236}">
                <a16:creationId xmlns:a16="http://schemas.microsoft.com/office/drawing/2014/main" id="{E508EB78-C662-416F-4D65-ABBD2508435C}"/>
              </a:ext>
            </a:extLst>
          </p:cNvPr>
          <p:cNvSpPr>
            <a:spLocks/>
          </p:cNvSpPr>
          <p:nvPr/>
        </p:nvSpPr>
        <p:spPr bwMode="auto">
          <a:xfrm>
            <a:off x="2787650" y="3524250"/>
            <a:ext cx="50800" cy="26988"/>
          </a:xfrm>
          <a:custGeom>
            <a:avLst/>
            <a:gdLst>
              <a:gd name="T0" fmla="*/ 2147483646 w 36"/>
              <a:gd name="T1" fmla="*/ 2147483646 h 17"/>
              <a:gd name="T2" fmla="*/ 2147483646 w 36"/>
              <a:gd name="T3" fmla="*/ 2147483646 h 17"/>
              <a:gd name="T4" fmla="*/ 2147483646 w 36"/>
              <a:gd name="T5" fmla="*/ 0 h 17"/>
              <a:gd name="T6" fmla="*/ 0 w 36"/>
              <a:gd name="T7" fmla="*/ 2147483646 h 17"/>
              <a:gd name="T8" fmla="*/ 2147483646 w 36"/>
              <a:gd name="T9" fmla="*/ 2147483646 h 17"/>
              <a:gd name="T10" fmla="*/ 2147483646 w 36"/>
              <a:gd name="T11" fmla="*/ 2147483646 h 17"/>
              <a:gd name="T12" fmla="*/ 2147483646 w 36"/>
              <a:gd name="T13" fmla="*/ 2147483646 h 17"/>
              <a:gd name="T14" fmla="*/ 2147483646 w 36"/>
              <a:gd name="T15" fmla="*/ 2147483646 h 17"/>
              <a:gd name="T16" fmla="*/ 2147483646 w 3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0" name="Freeform 60">
            <a:extLst>
              <a:ext uri="{FF2B5EF4-FFF2-40B4-BE49-F238E27FC236}">
                <a16:creationId xmlns:a16="http://schemas.microsoft.com/office/drawing/2014/main" id="{A0D86D1C-D9AB-7D9D-360D-E7D142FFBA37}"/>
              </a:ext>
            </a:extLst>
          </p:cNvPr>
          <p:cNvSpPr>
            <a:spLocks/>
          </p:cNvSpPr>
          <p:nvPr/>
        </p:nvSpPr>
        <p:spPr bwMode="auto">
          <a:xfrm>
            <a:off x="2838450" y="3529013"/>
            <a:ext cx="44450" cy="30162"/>
          </a:xfrm>
          <a:custGeom>
            <a:avLst/>
            <a:gdLst>
              <a:gd name="T0" fmla="*/ 2147483646 w 31"/>
              <a:gd name="T1" fmla="*/ 2147483646 h 19"/>
              <a:gd name="T2" fmla="*/ 2147483646 w 31"/>
              <a:gd name="T3" fmla="*/ 0 h 19"/>
              <a:gd name="T4" fmla="*/ 0 w 31"/>
              <a:gd name="T5" fmla="*/ 2147483646 h 19"/>
              <a:gd name="T6" fmla="*/ 2147483646 w 31"/>
              <a:gd name="T7" fmla="*/ 2147483646 h 19"/>
              <a:gd name="T8" fmla="*/ 2147483646 w 31"/>
              <a:gd name="T9" fmla="*/ 2147483646 h 19"/>
              <a:gd name="T10" fmla="*/ 2147483646 w 31"/>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9">
                <a:moveTo>
                  <a:pt x="30" y="5"/>
                </a:moveTo>
                <a:lnTo>
                  <a:pt x="3" y="0"/>
                </a:lnTo>
                <a:lnTo>
                  <a:pt x="0" y="14"/>
                </a:lnTo>
                <a:lnTo>
                  <a:pt x="27" y="18"/>
                </a:lnTo>
                <a:lnTo>
                  <a:pt x="26" y="18"/>
                </a:lnTo>
                <a:lnTo>
                  <a:pt x="30" y="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1" name="Freeform 61">
            <a:extLst>
              <a:ext uri="{FF2B5EF4-FFF2-40B4-BE49-F238E27FC236}">
                <a16:creationId xmlns:a16="http://schemas.microsoft.com/office/drawing/2014/main" id="{854249AE-ABFB-6025-4BCC-3088FF4029A1}"/>
              </a:ext>
            </a:extLst>
          </p:cNvPr>
          <p:cNvSpPr>
            <a:spLocks/>
          </p:cNvSpPr>
          <p:nvPr/>
        </p:nvSpPr>
        <p:spPr bwMode="auto">
          <a:xfrm>
            <a:off x="2882900" y="3540125"/>
            <a:ext cx="44450" cy="33338"/>
          </a:xfrm>
          <a:custGeom>
            <a:avLst/>
            <a:gdLst>
              <a:gd name="T0" fmla="*/ 2147483646 w 31"/>
              <a:gd name="T1" fmla="*/ 2147483646 h 21"/>
              <a:gd name="T2" fmla="*/ 2147483646 w 31"/>
              <a:gd name="T3" fmla="*/ 2147483646 h 21"/>
              <a:gd name="T4" fmla="*/ 2147483646 w 31"/>
              <a:gd name="T5" fmla="*/ 0 h 21"/>
              <a:gd name="T6" fmla="*/ 0 w 31"/>
              <a:gd name="T7" fmla="*/ 2147483646 h 21"/>
              <a:gd name="T8" fmla="*/ 2147483646 w 31"/>
              <a:gd name="T9" fmla="*/ 2147483646 h 21"/>
              <a:gd name="T10" fmla="*/ 2147483646 w 31"/>
              <a:gd name="T11" fmla="*/ 2147483646 h 21"/>
              <a:gd name="T12" fmla="*/ 2147483646 w 31"/>
              <a:gd name="T13" fmla="*/ 2147483646 h 21"/>
              <a:gd name="T14" fmla="*/ 2147483646 w 31"/>
              <a:gd name="T15" fmla="*/ 2147483646 h 21"/>
              <a:gd name="T16" fmla="*/ 2147483646 w 31"/>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2" name="Freeform 62">
            <a:extLst>
              <a:ext uri="{FF2B5EF4-FFF2-40B4-BE49-F238E27FC236}">
                <a16:creationId xmlns:a16="http://schemas.microsoft.com/office/drawing/2014/main" id="{CA20174E-8C6B-AC6F-79D2-B6B5F524016A}"/>
              </a:ext>
            </a:extLst>
          </p:cNvPr>
          <p:cNvSpPr>
            <a:spLocks/>
          </p:cNvSpPr>
          <p:nvPr/>
        </p:nvSpPr>
        <p:spPr bwMode="auto">
          <a:xfrm>
            <a:off x="2922588" y="3554413"/>
            <a:ext cx="52387" cy="41275"/>
          </a:xfrm>
          <a:custGeom>
            <a:avLst/>
            <a:gdLst>
              <a:gd name="T0" fmla="*/ 2147483646 w 37"/>
              <a:gd name="T1" fmla="*/ 2147483646 h 26"/>
              <a:gd name="T2" fmla="*/ 2147483646 w 37"/>
              <a:gd name="T3" fmla="*/ 2147483646 h 26"/>
              <a:gd name="T4" fmla="*/ 2147483646 w 37"/>
              <a:gd name="T5" fmla="*/ 0 h 26"/>
              <a:gd name="T6" fmla="*/ 0 w 37"/>
              <a:gd name="T7" fmla="*/ 2147483646 h 26"/>
              <a:gd name="T8" fmla="*/ 2147483646 w 37"/>
              <a:gd name="T9" fmla="*/ 2147483646 h 26"/>
              <a:gd name="T10" fmla="*/ 2147483646 w 37"/>
              <a:gd name="T11" fmla="*/ 2147483646 h 26"/>
              <a:gd name="T12" fmla="*/ 2147483646 w 37"/>
              <a:gd name="T13" fmla="*/ 2147483646 h 26"/>
              <a:gd name="T14" fmla="*/ 2147483646 w 37"/>
              <a:gd name="T15" fmla="*/ 2147483646 h 26"/>
              <a:gd name="T16" fmla="*/ 2147483646 w 37"/>
              <a:gd name="T17" fmla="*/ 2147483646 h 26"/>
              <a:gd name="T18" fmla="*/ 2147483646 w 37"/>
              <a:gd name="T19" fmla="*/ 214748364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3" name="Freeform 63">
            <a:extLst>
              <a:ext uri="{FF2B5EF4-FFF2-40B4-BE49-F238E27FC236}">
                <a16:creationId xmlns:a16="http://schemas.microsoft.com/office/drawing/2014/main" id="{17629FEC-CF90-A0BB-DFBD-A11CA9507AFD}"/>
              </a:ext>
            </a:extLst>
          </p:cNvPr>
          <p:cNvSpPr>
            <a:spLocks/>
          </p:cNvSpPr>
          <p:nvPr/>
        </p:nvSpPr>
        <p:spPr bwMode="auto">
          <a:xfrm>
            <a:off x="2965450" y="3578225"/>
            <a:ext cx="50800" cy="52388"/>
          </a:xfrm>
          <a:custGeom>
            <a:avLst/>
            <a:gdLst>
              <a:gd name="T0" fmla="*/ 2147483646 w 36"/>
              <a:gd name="T1" fmla="*/ 2147483646 h 33"/>
              <a:gd name="T2" fmla="*/ 2147483646 w 36"/>
              <a:gd name="T3" fmla="*/ 2147483646 h 33"/>
              <a:gd name="T4" fmla="*/ 2147483646 w 36"/>
              <a:gd name="T5" fmla="*/ 0 h 33"/>
              <a:gd name="T6" fmla="*/ 0 w 36"/>
              <a:gd name="T7" fmla="*/ 2147483646 h 33"/>
              <a:gd name="T8" fmla="*/ 2147483646 w 36"/>
              <a:gd name="T9" fmla="*/ 2147483646 h 33"/>
              <a:gd name="T10" fmla="*/ 2147483646 w 36"/>
              <a:gd name="T11" fmla="*/ 2147483646 h 33"/>
              <a:gd name="T12" fmla="*/ 2147483646 w 36"/>
              <a:gd name="T13" fmla="*/ 2147483646 h 33"/>
              <a:gd name="T14" fmla="*/ 2147483646 w 36"/>
              <a:gd name="T15" fmla="*/ 2147483646 h 33"/>
              <a:gd name="T16" fmla="*/ 2147483646 w 3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4" name="Freeform 64">
            <a:extLst>
              <a:ext uri="{FF2B5EF4-FFF2-40B4-BE49-F238E27FC236}">
                <a16:creationId xmlns:a16="http://schemas.microsoft.com/office/drawing/2014/main" id="{B37C432F-8331-BF41-BD04-43BED23C7B2E}"/>
              </a:ext>
            </a:extLst>
          </p:cNvPr>
          <p:cNvSpPr>
            <a:spLocks/>
          </p:cNvSpPr>
          <p:nvPr/>
        </p:nvSpPr>
        <p:spPr bwMode="auto">
          <a:xfrm>
            <a:off x="3003550" y="3617913"/>
            <a:ext cx="50800" cy="57150"/>
          </a:xfrm>
          <a:custGeom>
            <a:avLst/>
            <a:gdLst>
              <a:gd name="T0" fmla="*/ 2147483646 w 35"/>
              <a:gd name="T1" fmla="*/ 2147483646 h 36"/>
              <a:gd name="T2" fmla="*/ 2147483646 w 35"/>
              <a:gd name="T3" fmla="*/ 0 h 36"/>
              <a:gd name="T4" fmla="*/ 0 w 35"/>
              <a:gd name="T5" fmla="*/ 2147483646 h 36"/>
              <a:gd name="T6" fmla="*/ 2147483646 w 35"/>
              <a:gd name="T7" fmla="*/ 2147483646 h 36"/>
              <a:gd name="T8" fmla="*/ 2147483646 w 35"/>
              <a:gd name="T9" fmla="*/ 2147483646 h 36"/>
              <a:gd name="T10" fmla="*/ 2147483646 w 35"/>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4" y="25"/>
                </a:moveTo>
                <a:lnTo>
                  <a:pt x="11" y="0"/>
                </a:lnTo>
                <a:lnTo>
                  <a:pt x="0" y="10"/>
                </a:lnTo>
                <a:lnTo>
                  <a:pt x="23" y="35"/>
                </a:lnTo>
                <a:lnTo>
                  <a:pt x="22" y="35"/>
                </a:lnTo>
                <a:lnTo>
                  <a:pt x="34"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5" name="Freeform 65">
            <a:extLst>
              <a:ext uri="{FF2B5EF4-FFF2-40B4-BE49-F238E27FC236}">
                <a16:creationId xmlns:a16="http://schemas.microsoft.com/office/drawing/2014/main" id="{20CB8331-BE7F-E88F-F98B-FAD3717562D2}"/>
              </a:ext>
            </a:extLst>
          </p:cNvPr>
          <p:cNvSpPr>
            <a:spLocks/>
          </p:cNvSpPr>
          <p:nvPr/>
        </p:nvSpPr>
        <p:spPr bwMode="auto">
          <a:xfrm>
            <a:off x="3041650" y="3663950"/>
            <a:ext cx="57150" cy="71438"/>
          </a:xfrm>
          <a:custGeom>
            <a:avLst/>
            <a:gdLst>
              <a:gd name="T0" fmla="*/ 2147483646 w 41"/>
              <a:gd name="T1" fmla="*/ 2147483646 h 45"/>
              <a:gd name="T2" fmla="*/ 2147483646 w 41"/>
              <a:gd name="T3" fmla="*/ 2147483646 h 45"/>
              <a:gd name="T4" fmla="*/ 2147483646 w 41"/>
              <a:gd name="T5" fmla="*/ 0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6" name="Freeform 66">
            <a:extLst>
              <a:ext uri="{FF2B5EF4-FFF2-40B4-BE49-F238E27FC236}">
                <a16:creationId xmlns:a16="http://schemas.microsoft.com/office/drawing/2014/main" id="{72342B7C-94BE-4726-4971-10D843431B2E}"/>
              </a:ext>
            </a:extLst>
          </p:cNvPr>
          <p:cNvSpPr>
            <a:spLocks/>
          </p:cNvSpPr>
          <p:nvPr/>
        </p:nvSpPr>
        <p:spPr bwMode="auto">
          <a:xfrm>
            <a:off x="3086100" y="3725863"/>
            <a:ext cx="1154113" cy="1816100"/>
          </a:xfrm>
          <a:custGeom>
            <a:avLst/>
            <a:gdLst>
              <a:gd name="T0" fmla="*/ 2147483646 w 818"/>
              <a:gd name="T1" fmla="*/ 2147483646 h 1144"/>
              <a:gd name="T2" fmla="*/ 2147483646 w 818"/>
              <a:gd name="T3" fmla="*/ 0 h 1144"/>
              <a:gd name="T4" fmla="*/ 0 w 818"/>
              <a:gd name="T5" fmla="*/ 2147483646 h 1144"/>
              <a:gd name="T6" fmla="*/ 2147483646 w 818"/>
              <a:gd name="T7" fmla="*/ 2147483646 h 1144"/>
              <a:gd name="T8" fmla="*/ 2147483646 w 818"/>
              <a:gd name="T9" fmla="*/ 2147483646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1144">
                <a:moveTo>
                  <a:pt x="817" y="1132"/>
                </a:moveTo>
                <a:lnTo>
                  <a:pt x="14" y="0"/>
                </a:lnTo>
                <a:lnTo>
                  <a:pt x="0" y="10"/>
                </a:lnTo>
                <a:lnTo>
                  <a:pt x="803" y="1143"/>
                </a:lnTo>
                <a:lnTo>
                  <a:pt x="817" y="113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7" name="Freeform 67">
            <a:extLst>
              <a:ext uri="{FF2B5EF4-FFF2-40B4-BE49-F238E27FC236}">
                <a16:creationId xmlns:a16="http://schemas.microsoft.com/office/drawing/2014/main" id="{545703CC-F117-A532-5653-F2D0F215C4FC}"/>
              </a:ext>
            </a:extLst>
          </p:cNvPr>
          <p:cNvSpPr>
            <a:spLocks/>
          </p:cNvSpPr>
          <p:nvPr/>
        </p:nvSpPr>
        <p:spPr bwMode="auto">
          <a:xfrm>
            <a:off x="4227513" y="5532438"/>
            <a:ext cx="66675" cy="88900"/>
          </a:xfrm>
          <a:custGeom>
            <a:avLst/>
            <a:gdLst>
              <a:gd name="T0" fmla="*/ 2147483646 w 47"/>
              <a:gd name="T1" fmla="*/ 2147483646 h 56"/>
              <a:gd name="T2" fmla="*/ 2147483646 w 47"/>
              <a:gd name="T3" fmla="*/ 2147483646 h 56"/>
              <a:gd name="T4" fmla="*/ 2147483646 w 47"/>
              <a:gd name="T5" fmla="*/ 0 h 56"/>
              <a:gd name="T6" fmla="*/ 0 w 47"/>
              <a:gd name="T7" fmla="*/ 2147483646 h 56"/>
              <a:gd name="T8" fmla="*/ 2147483646 w 47"/>
              <a:gd name="T9" fmla="*/ 2147483646 h 56"/>
              <a:gd name="T10" fmla="*/ 2147483646 w 47"/>
              <a:gd name="T11" fmla="*/ 21474836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6">
                <a:moveTo>
                  <a:pt x="46" y="44"/>
                </a:moveTo>
                <a:lnTo>
                  <a:pt x="46" y="45"/>
                </a:lnTo>
                <a:lnTo>
                  <a:pt x="12" y="0"/>
                </a:lnTo>
                <a:lnTo>
                  <a:pt x="0" y="10"/>
                </a:lnTo>
                <a:lnTo>
                  <a:pt x="34" y="55"/>
                </a:lnTo>
                <a:lnTo>
                  <a:pt x="46" y="4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8" name="Freeform 68">
            <a:extLst>
              <a:ext uri="{FF2B5EF4-FFF2-40B4-BE49-F238E27FC236}">
                <a16:creationId xmlns:a16="http://schemas.microsoft.com/office/drawing/2014/main" id="{5763DF52-35C1-1C27-0712-B540E695C909}"/>
              </a:ext>
            </a:extLst>
          </p:cNvPr>
          <p:cNvSpPr>
            <a:spLocks/>
          </p:cNvSpPr>
          <p:nvPr/>
        </p:nvSpPr>
        <p:spPr bwMode="auto">
          <a:xfrm>
            <a:off x="4281488" y="5610225"/>
            <a:ext cx="57150" cy="73025"/>
          </a:xfrm>
          <a:custGeom>
            <a:avLst/>
            <a:gdLst>
              <a:gd name="T0" fmla="*/ 2147483646 w 41"/>
              <a:gd name="T1" fmla="*/ 2147483646 h 46"/>
              <a:gd name="T2" fmla="*/ 2147483646 w 41"/>
              <a:gd name="T3" fmla="*/ 2147483646 h 46"/>
              <a:gd name="T4" fmla="*/ 2147483646 w 41"/>
              <a:gd name="T5" fmla="*/ 0 h 46"/>
              <a:gd name="T6" fmla="*/ 0 w 41"/>
              <a:gd name="T7" fmla="*/ 2147483646 h 46"/>
              <a:gd name="T8" fmla="*/ 2147483646 w 41"/>
              <a:gd name="T9" fmla="*/ 2147483646 h 46"/>
              <a:gd name="T10" fmla="*/ 2147483646 w 41"/>
              <a:gd name="T11" fmla="*/ 2147483646 h 46"/>
              <a:gd name="T12" fmla="*/ 2147483646 w 41"/>
              <a:gd name="T13" fmla="*/ 2147483646 h 46"/>
              <a:gd name="T14" fmla="*/ 2147483646 w 41"/>
              <a:gd name="T15" fmla="*/ 2147483646 h 46"/>
              <a:gd name="T16" fmla="*/ 2147483646 w 41"/>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9" name="Freeform 69">
            <a:extLst>
              <a:ext uri="{FF2B5EF4-FFF2-40B4-BE49-F238E27FC236}">
                <a16:creationId xmlns:a16="http://schemas.microsoft.com/office/drawing/2014/main" id="{AF8B3313-7272-497A-0772-33D16C536008}"/>
              </a:ext>
            </a:extLst>
          </p:cNvPr>
          <p:cNvSpPr>
            <a:spLocks/>
          </p:cNvSpPr>
          <p:nvPr/>
        </p:nvSpPr>
        <p:spPr bwMode="auto">
          <a:xfrm>
            <a:off x="4325938" y="5670550"/>
            <a:ext cx="57150" cy="63500"/>
          </a:xfrm>
          <a:custGeom>
            <a:avLst/>
            <a:gdLst>
              <a:gd name="T0" fmla="*/ 2147483646 w 40"/>
              <a:gd name="T1" fmla="*/ 2147483646 h 40"/>
              <a:gd name="T2" fmla="*/ 2147483646 w 40"/>
              <a:gd name="T3" fmla="*/ 2147483646 h 40"/>
              <a:gd name="T4" fmla="*/ 2147483646 w 40"/>
              <a:gd name="T5" fmla="*/ 0 h 40"/>
              <a:gd name="T6" fmla="*/ 0 w 40"/>
              <a:gd name="T7" fmla="*/ 2147483646 h 40"/>
              <a:gd name="T8" fmla="*/ 2147483646 w 40"/>
              <a:gd name="T9" fmla="*/ 2147483646 h 40"/>
              <a:gd name="T10" fmla="*/ 2147483646 w 40"/>
              <a:gd name="T11" fmla="*/ 2147483646 h 40"/>
              <a:gd name="T12" fmla="*/ 2147483646 w 40"/>
              <a:gd name="T13" fmla="*/ 2147483646 h 40"/>
              <a:gd name="T14" fmla="*/ 2147483646 w 40"/>
              <a:gd name="T15" fmla="*/ 2147483646 h 40"/>
              <a:gd name="T16" fmla="*/ 2147483646 w 40"/>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0" name="Freeform 70">
            <a:extLst>
              <a:ext uri="{FF2B5EF4-FFF2-40B4-BE49-F238E27FC236}">
                <a16:creationId xmlns:a16="http://schemas.microsoft.com/office/drawing/2014/main" id="{F1F5E33C-2221-D8AC-D0EE-DAFFF2858456}"/>
              </a:ext>
            </a:extLst>
          </p:cNvPr>
          <p:cNvSpPr>
            <a:spLocks/>
          </p:cNvSpPr>
          <p:nvPr/>
        </p:nvSpPr>
        <p:spPr bwMode="auto">
          <a:xfrm>
            <a:off x="4373563" y="5719763"/>
            <a:ext cx="46037" cy="49212"/>
          </a:xfrm>
          <a:custGeom>
            <a:avLst/>
            <a:gdLst>
              <a:gd name="T0" fmla="*/ 2147483646 w 33"/>
              <a:gd name="T1" fmla="*/ 2147483646 h 31"/>
              <a:gd name="T2" fmla="*/ 2147483646 w 33"/>
              <a:gd name="T3" fmla="*/ 2147483646 h 31"/>
              <a:gd name="T4" fmla="*/ 2147483646 w 33"/>
              <a:gd name="T5" fmla="*/ 0 h 31"/>
              <a:gd name="T6" fmla="*/ 0 w 33"/>
              <a:gd name="T7" fmla="*/ 2147483646 h 31"/>
              <a:gd name="T8" fmla="*/ 2147483646 w 33"/>
              <a:gd name="T9" fmla="*/ 2147483646 h 31"/>
              <a:gd name="T10" fmla="*/ 2147483646 w 33"/>
              <a:gd name="T11" fmla="*/ 2147483646 h 31"/>
              <a:gd name="T12" fmla="*/ 2147483646 w 33"/>
              <a:gd name="T13" fmla="*/ 2147483646 h 31"/>
              <a:gd name="T14" fmla="*/ 2147483646 w 33"/>
              <a:gd name="T15" fmla="*/ 2147483646 h 31"/>
              <a:gd name="T16" fmla="*/ 2147483646 w 33"/>
              <a:gd name="T17" fmla="*/ 2147483646 h 31"/>
              <a:gd name="T18" fmla="*/ 2147483646 w 33"/>
              <a:gd name="T19" fmla="*/ 2147483646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1" name="Freeform 71">
            <a:extLst>
              <a:ext uri="{FF2B5EF4-FFF2-40B4-BE49-F238E27FC236}">
                <a16:creationId xmlns:a16="http://schemas.microsoft.com/office/drawing/2014/main" id="{9FB17EF4-72DA-D472-676D-F23827BB8B8A}"/>
              </a:ext>
            </a:extLst>
          </p:cNvPr>
          <p:cNvSpPr>
            <a:spLocks/>
          </p:cNvSpPr>
          <p:nvPr/>
        </p:nvSpPr>
        <p:spPr bwMode="auto">
          <a:xfrm>
            <a:off x="4413250" y="5751513"/>
            <a:ext cx="44450" cy="39687"/>
          </a:xfrm>
          <a:custGeom>
            <a:avLst/>
            <a:gdLst>
              <a:gd name="T0" fmla="*/ 2147483646 w 32"/>
              <a:gd name="T1" fmla="*/ 2147483646 h 25"/>
              <a:gd name="T2" fmla="*/ 2147483646 w 32"/>
              <a:gd name="T3" fmla="*/ 2147483646 h 25"/>
              <a:gd name="T4" fmla="*/ 2147483646 w 32"/>
              <a:gd name="T5" fmla="*/ 0 h 25"/>
              <a:gd name="T6" fmla="*/ 0 w 32"/>
              <a:gd name="T7" fmla="*/ 2147483646 h 25"/>
              <a:gd name="T8" fmla="*/ 2147483646 w 32"/>
              <a:gd name="T9" fmla="*/ 2147483646 h 25"/>
              <a:gd name="T10" fmla="*/ 2147483646 w 32"/>
              <a:gd name="T11" fmla="*/ 2147483646 h 25"/>
              <a:gd name="T12" fmla="*/ 2147483646 w 32"/>
              <a:gd name="T13" fmla="*/ 2147483646 h 25"/>
              <a:gd name="T14" fmla="*/ 2147483646 w 32"/>
              <a:gd name="T15" fmla="*/ 2147483646 h 25"/>
              <a:gd name="T16" fmla="*/ 2147483646 w 32"/>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2" name="Freeform 72">
            <a:extLst>
              <a:ext uri="{FF2B5EF4-FFF2-40B4-BE49-F238E27FC236}">
                <a16:creationId xmlns:a16="http://schemas.microsoft.com/office/drawing/2014/main" id="{F2D3907E-8F74-99C1-C537-4CC71AB5D18B}"/>
              </a:ext>
            </a:extLst>
          </p:cNvPr>
          <p:cNvSpPr>
            <a:spLocks/>
          </p:cNvSpPr>
          <p:nvPr/>
        </p:nvSpPr>
        <p:spPr bwMode="auto">
          <a:xfrm>
            <a:off x="4454525" y="5772150"/>
            <a:ext cx="42863" cy="33338"/>
          </a:xfrm>
          <a:custGeom>
            <a:avLst/>
            <a:gdLst>
              <a:gd name="T0" fmla="*/ 2147483646 w 30"/>
              <a:gd name="T1" fmla="*/ 2147483646 h 21"/>
              <a:gd name="T2" fmla="*/ 2147483646 w 30"/>
              <a:gd name="T3" fmla="*/ 2147483646 h 21"/>
              <a:gd name="T4" fmla="*/ 2147483646 w 30"/>
              <a:gd name="T5" fmla="*/ 0 h 21"/>
              <a:gd name="T6" fmla="*/ 0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3" name="Freeform 73">
            <a:extLst>
              <a:ext uri="{FF2B5EF4-FFF2-40B4-BE49-F238E27FC236}">
                <a16:creationId xmlns:a16="http://schemas.microsoft.com/office/drawing/2014/main" id="{F0156DB2-EA4B-5DC0-5E93-00C00B33096D}"/>
              </a:ext>
            </a:extLst>
          </p:cNvPr>
          <p:cNvSpPr>
            <a:spLocks/>
          </p:cNvSpPr>
          <p:nvPr/>
        </p:nvSpPr>
        <p:spPr bwMode="auto">
          <a:xfrm>
            <a:off x="4498975" y="5784850"/>
            <a:ext cx="36513" cy="26988"/>
          </a:xfrm>
          <a:custGeom>
            <a:avLst/>
            <a:gdLst>
              <a:gd name="T0" fmla="*/ 2147483646 w 26"/>
              <a:gd name="T1" fmla="*/ 2147483646 h 17"/>
              <a:gd name="T2" fmla="*/ 2147483646 w 26"/>
              <a:gd name="T3" fmla="*/ 2147483646 h 17"/>
              <a:gd name="T4" fmla="*/ 2147483646 w 26"/>
              <a:gd name="T5" fmla="*/ 0 h 17"/>
              <a:gd name="T6" fmla="*/ 0 w 26"/>
              <a:gd name="T7" fmla="*/ 2147483646 h 17"/>
              <a:gd name="T8" fmla="*/ 2147483646 w 26"/>
              <a:gd name="T9" fmla="*/ 2147483646 h 17"/>
              <a:gd name="T10" fmla="*/ 2147483646 w 26"/>
              <a:gd name="T11" fmla="*/ 2147483646 h 17"/>
              <a:gd name="T12" fmla="*/ 2147483646 w 26"/>
              <a:gd name="T13" fmla="*/ 2147483646 h 17"/>
              <a:gd name="T14" fmla="*/ 2147483646 w 26"/>
              <a:gd name="T15" fmla="*/ 2147483646 h 17"/>
              <a:gd name="T16" fmla="*/ 2147483646 w 2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4" name="Freeform 74">
            <a:extLst>
              <a:ext uri="{FF2B5EF4-FFF2-40B4-BE49-F238E27FC236}">
                <a16:creationId xmlns:a16="http://schemas.microsoft.com/office/drawing/2014/main" id="{B1A6018F-DBCE-CE23-0855-DA1ECD2600C7}"/>
              </a:ext>
            </a:extLst>
          </p:cNvPr>
          <p:cNvSpPr>
            <a:spLocks/>
          </p:cNvSpPr>
          <p:nvPr/>
        </p:nvSpPr>
        <p:spPr bwMode="auto">
          <a:xfrm>
            <a:off x="4540250" y="5789613"/>
            <a:ext cx="3355975" cy="26987"/>
          </a:xfrm>
          <a:custGeom>
            <a:avLst/>
            <a:gdLst>
              <a:gd name="T0" fmla="*/ 2147483646 w 2378"/>
              <a:gd name="T1" fmla="*/ 2147483646 h 17"/>
              <a:gd name="T2" fmla="*/ 2147483646 w 2378"/>
              <a:gd name="T3" fmla="*/ 0 h 17"/>
              <a:gd name="T4" fmla="*/ 0 w 2378"/>
              <a:gd name="T5" fmla="*/ 0 h 17"/>
              <a:gd name="T6" fmla="*/ 0 w 2378"/>
              <a:gd name="T7" fmla="*/ 2147483646 h 17"/>
              <a:gd name="T8" fmla="*/ 2147483646 w 2378"/>
              <a:gd name="T9" fmla="*/ 2147483646 h 17"/>
              <a:gd name="T10" fmla="*/ 2147483646 w 237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8" h="17">
                <a:moveTo>
                  <a:pt x="2377" y="8"/>
                </a:moveTo>
                <a:lnTo>
                  <a:pt x="2377" y="0"/>
                </a:lnTo>
                <a:lnTo>
                  <a:pt x="0" y="0"/>
                </a:lnTo>
                <a:lnTo>
                  <a:pt x="0" y="16"/>
                </a:lnTo>
                <a:lnTo>
                  <a:pt x="2377" y="16"/>
                </a:lnTo>
                <a:lnTo>
                  <a:pt x="2377"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5" name="Freeform 75">
            <a:extLst>
              <a:ext uri="{FF2B5EF4-FFF2-40B4-BE49-F238E27FC236}">
                <a16:creationId xmlns:a16="http://schemas.microsoft.com/office/drawing/2014/main" id="{6D5BD0F3-1333-583F-4819-032A257E1D6E}"/>
              </a:ext>
            </a:extLst>
          </p:cNvPr>
          <p:cNvSpPr>
            <a:spLocks/>
          </p:cNvSpPr>
          <p:nvPr/>
        </p:nvSpPr>
        <p:spPr bwMode="auto">
          <a:xfrm>
            <a:off x="4689475" y="5670550"/>
            <a:ext cx="93663"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6" name="Freeform 76">
            <a:extLst>
              <a:ext uri="{FF2B5EF4-FFF2-40B4-BE49-F238E27FC236}">
                <a16:creationId xmlns:a16="http://schemas.microsoft.com/office/drawing/2014/main" id="{1B95BCC0-2A3E-CC56-7BC8-EBE0F9FA6314}"/>
              </a:ext>
            </a:extLst>
          </p:cNvPr>
          <p:cNvSpPr>
            <a:spLocks/>
          </p:cNvSpPr>
          <p:nvPr/>
        </p:nvSpPr>
        <p:spPr bwMode="auto">
          <a:xfrm>
            <a:off x="4759325"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7" name="Freeform 77">
            <a:extLst>
              <a:ext uri="{FF2B5EF4-FFF2-40B4-BE49-F238E27FC236}">
                <a16:creationId xmlns:a16="http://schemas.microsoft.com/office/drawing/2014/main" id="{7B1F205A-4844-A471-849C-C4FBE157A721}"/>
              </a:ext>
            </a:extLst>
          </p:cNvPr>
          <p:cNvSpPr>
            <a:spLocks/>
          </p:cNvSpPr>
          <p:nvPr/>
        </p:nvSpPr>
        <p:spPr bwMode="auto">
          <a:xfrm>
            <a:off x="1522413" y="4513263"/>
            <a:ext cx="311150" cy="1287462"/>
          </a:xfrm>
          <a:custGeom>
            <a:avLst/>
            <a:gdLst>
              <a:gd name="T0" fmla="*/ 2147483646 w 220"/>
              <a:gd name="T1" fmla="*/ 0 h 811"/>
              <a:gd name="T2" fmla="*/ 2147483646 w 220"/>
              <a:gd name="T3" fmla="*/ 2147483646 h 811"/>
              <a:gd name="T4" fmla="*/ 0 w 220"/>
              <a:gd name="T5" fmla="*/ 2147483646 h 811"/>
              <a:gd name="T6" fmla="*/ 2147483646 w 220"/>
              <a:gd name="T7" fmla="*/ 2147483646 h 811"/>
              <a:gd name="T8" fmla="*/ 2147483646 w 220"/>
              <a:gd name="T9" fmla="*/ 2147483646 h 811"/>
              <a:gd name="T10" fmla="*/ 2147483646 w 220"/>
              <a:gd name="T11" fmla="*/ 2147483646 h 811"/>
              <a:gd name="T12" fmla="*/ 2147483646 w 220"/>
              <a:gd name="T13" fmla="*/ 0 h 811"/>
              <a:gd name="T14" fmla="*/ 2147483646 w 220"/>
              <a:gd name="T15" fmla="*/ 0 h 811"/>
              <a:gd name="T16" fmla="*/ 2147483646 w 220"/>
              <a:gd name="T17" fmla="*/ 2147483646 h 811"/>
              <a:gd name="T18" fmla="*/ 2147483646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8" name="Freeform 78">
            <a:extLst>
              <a:ext uri="{FF2B5EF4-FFF2-40B4-BE49-F238E27FC236}">
                <a16:creationId xmlns:a16="http://schemas.microsoft.com/office/drawing/2014/main" id="{C2B52B63-EFDD-7591-3BFD-AAEA997C6AD3}"/>
              </a:ext>
            </a:extLst>
          </p:cNvPr>
          <p:cNvSpPr>
            <a:spLocks/>
          </p:cNvSpPr>
          <p:nvPr/>
        </p:nvSpPr>
        <p:spPr bwMode="auto">
          <a:xfrm>
            <a:off x="1816100" y="3524250"/>
            <a:ext cx="260350" cy="989013"/>
          </a:xfrm>
          <a:custGeom>
            <a:avLst/>
            <a:gdLst>
              <a:gd name="T0" fmla="*/ 2147483646 w 184"/>
              <a:gd name="T1" fmla="*/ 0 h 623"/>
              <a:gd name="T2" fmla="*/ 2147483646 w 184"/>
              <a:gd name="T3" fmla="*/ 2147483646 h 623"/>
              <a:gd name="T4" fmla="*/ 0 w 184"/>
              <a:gd name="T5" fmla="*/ 2147483646 h 623"/>
              <a:gd name="T6" fmla="*/ 2147483646 w 184"/>
              <a:gd name="T7" fmla="*/ 2147483646 h 623"/>
              <a:gd name="T8" fmla="*/ 2147483646 w 184"/>
              <a:gd name="T9" fmla="*/ 2147483646 h 623"/>
              <a:gd name="T10" fmla="*/ 2147483646 w 184"/>
              <a:gd name="T11" fmla="*/ 2147483646 h 623"/>
              <a:gd name="T12" fmla="*/ 2147483646 w 184"/>
              <a:gd name="T13" fmla="*/ 0 h 623"/>
              <a:gd name="T14" fmla="*/ 2147483646 w 184"/>
              <a:gd name="T15" fmla="*/ 2147483646 h 623"/>
              <a:gd name="T16" fmla="*/ 2147483646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9" name="Freeform 79">
            <a:extLst>
              <a:ext uri="{FF2B5EF4-FFF2-40B4-BE49-F238E27FC236}">
                <a16:creationId xmlns:a16="http://schemas.microsoft.com/office/drawing/2014/main" id="{E61D397F-C713-63CC-6FC0-28216D284D6A}"/>
              </a:ext>
            </a:extLst>
          </p:cNvPr>
          <p:cNvSpPr>
            <a:spLocks/>
          </p:cNvSpPr>
          <p:nvPr/>
        </p:nvSpPr>
        <p:spPr bwMode="auto">
          <a:xfrm>
            <a:off x="2058988" y="3121025"/>
            <a:ext cx="155575" cy="406400"/>
          </a:xfrm>
          <a:custGeom>
            <a:avLst/>
            <a:gdLst>
              <a:gd name="T0" fmla="*/ 2147483646 w 110"/>
              <a:gd name="T1" fmla="*/ 0 h 256"/>
              <a:gd name="T2" fmla="*/ 2147483646 w 110"/>
              <a:gd name="T3" fmla="*/ 2147483646 h 256"/>
              <a:gd name="T4" fmla="*/ 0 w 110"/>
              <a:gd name="T5" fmla="*/ 2147483646 h 256"/>
              <a:gd name="T6" fmla="*/ 2147483646 w 110"/>
              <a:gd name="T7" fmla="*/ 2147483646 h 256"/>
              <a:gd name="T8" fmla="*/ 2147483646 w 110"/>
              <a:gd name="T9" fmla="*/ 2147483646 h 256"/>
              <a:gd name="T10" fmla="*/ 2147483646 w 110"/>
              <a:gd name="T11" fmla="*/ 2147483646 h 256"/>
              <a:gd name="T12" fmla="*/ 2147483646 w 110"/>
              <a:gd name="T13" fmla="*/ 0 h 256"/>
              <a:gd name="T14" fmla="*/ 2147483646 w 110"/>
              <a:gd name="T15" fmla="*/ 2147483646 h 256"/>
              <a:gd name="T16" fmla="*/ 2147483646 w 110"/>
              <a:gd name="T17" fmla="*/ 2147483646 h 256"/>
              <a:gd name="T18" fmla="*/ 2147483646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0" name="Freeform 80">
            <a:extLst>
              <a:ext uri="{FF2B5EF4-FFF2-40B4-BE49-F238E27FC236}">
                <a16:creationId xmlns:a16="http://schemas.microsoft.com/office/drawing/2014/main" id="{0F4246A8-7F01-F062-EE91-459B2C698CF4}"/>
              </a:ext>
            </a:extLst>
          </p:cNvPr>
          <p:cNvSpPr>
            <a:spLocks/>
          </p:cNvSpPr>
          <p:nvPr/>
        </p:nvSpPr>
        <p:spPr bwMode="auto">
          <a:xfrm>
            <a:off x="2198688" y="3041650"/>
            <a:ext cx="52387" cy="87313"/>
          </a:xfrm>
          <a:custGeom>
            <a:avLst/>
            <a:gdLst>
              <a:gd name="T0" fmla="*/ 2147483646 w 37"/>
              <a:gd name="T1" fmla="*/ 0 h 55"/>
              <a:gd name="T2" fmla="*/ 2147483646 w 37"/>
              <a:gd name="T3" fmla="*/ 2147483646 h 55"/>
              <a:gd name="T4" fmla="*/ 0 w 37"/>
              <a:gd name="T5" fmla="*/ 2147483646 h 55"/>
              <a:gd name="T6" fmla="*/ 2147483646 w 37"/>
              <a:gd name="T7" fmla="*/ 2147483646 h 55"/>
              <a:gd name="T8" fmla="*/ 2147483646 w 37"/>
              <a:gd name="T9" fmla="*/ 2147483646 h 55"/>
              <a:gd name="T10" fmla="*/ 2147483646 w 37"/>
              <a:gd name="T11" fmla="*/ 2147483646 h 55"/>
              <a:gd name="T12" fmla="*/ 2147483646 w 37"/>
              <a:gd name="T13" fmla="*/ 0 h 55"/>
              <a:gd name="T14" fmla="*/ 2147483646 w 37"/>
              <a:gd name="T15" fmla="*/ 2147483646 h 55"/>
              <a:gd name="T16" fmla="*/ 2147483646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1" name="Freeform 81">
            <a:extLst>
              <a:ext uri="{FF2B5EF4-FFF2-40B4-BE49-F238E27FC236}">
                <a16:creationId xmlns:a16="http://schemas.microsoft.com/office/drawing/2014/main" id="{7D67FAA3-D675-CA55-9BB6-8900CC6ACF64}"/>
              </a:ext>
            </a:extLst>
          </p:cNvPr>
          <p:cNvSpPr>
            <a:spLocks/>
          </p:cNvSpPr>
          <p:nvPr/>
        </p:nvSpPr>
        <p:spPr bwMode="auto">
          <a:xfrm>
            <a:off x="2236788" y="2974975"/>
            <a:ext cx="53975" cy="76200"/>
          </a:xfrm>
          <a:custGeom>
            <a:avLst/>
            <a:gdLst>
              <a:gd name="T0" fmla="*/ 2147483646 w 38"/>
              <a:gd name="T1" fmla="*/ 0 h 48"/>
              <a:gd name="T2" fmla="*/ 2147483646 w 38"/>
              <a:gd name="T3" fmla="*/ 2147483646 h 48"/>
              <a:gd name="T4" fmla="*/ 0 w 38"/>
              <a:gd name="T5" fmla="*/ 2147483646 h 48"/>
              <a:gd name="T6" fmla="*/ 2147483646 w 38"/>
              <a:gd name="T7" fmla="*/ 2147483646 h 48"/>
              <a:gd name="T8" fmla="*/ 2147483646 w 38"/>
              <a:gd name="T9" fmla="*/ 2147483646 h 48"/>
              <a:gd name="T10" fmla="*/ 2147483646 w 38"/>
              <a:gd name="T11" fmla="*/ 2147483646 h 48"/>
              <a:gd name="T12" fmla="*/ 2147483646 w 38"/>
              <a:gd name="T13" fmla="*/ 0 h 48"/>
              <a:gd name="T14" fmla="*/ 2147483646 w 38"/>
              <a:gd name="T15" fmla="*/ 2147483646 h 48"/>
              <a:gd name="T16" fmla="*/ 2147483646 w 38"/>
              <a:gd name="T17" fmla="*/ 2147483646 h 48"/>
              <a:gd name="T18" fmla="*/ 2147483646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2" name="Freeform 82">
            <a:extLst>
              <a:ext uri="{FF2B5EF4-FFF2-40B4-BE49-F238E27FC236}">
                <a16:creationId xmlns:a16="http://schemas.microsoft.com/office/drawing/2014/main" id="{118D5D80-9740-F334-EDC1-6920977F9638}"/>
              </a:ext>
            </a:extLst>
          </p:cNvPr>
          <p:cNvSpPr>
            <a:spLocks/>
          </p:cNvSpPr>
          <p:nvPr/>
        </p:nvSpPr>
        <p:spPr bwMode="auto">
          <a:xfrm>
            <a:off x="2278063" y="2919413"/>
            <a:ext cx="61912" cy="68262"/>
          </a:xfrm>
          <a:custGeom>
            <a:avLst/>
            <a:gdLst>
              <a:gd name="T0" fmla="*/ 2147483646 w 44"/>
              <a:gd name="T1" fmla="*/ 0 h 43"/>
              <a:gd name="T2" fmla="*/ 2147483646 w 44"/>
              <a:gd name="T3" fmla="*/ 2147483646 h 43"/>
              <a:gd name="T4" fmla="*/ 0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0 h 43"/>
              <a:gd name="T14" fmla="*/ 2147483646 w 44"/>
              <a:gd name="T15" fmla="*/ 2147483646 h 43"/>
              <a:gd name="T16" fmla="*/ 2147483646 w 44"/>
              <a:gd name="T17" fmla="*/ 2147483646 h 43"/>
              <a:gd name="T18" fmla="*/ 2147483646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3" name="Freeform 83">
            <a:extLst>
              <a:ext uri="{FF2B5EF4-FFF2-40B4-BE49-F238E27FC236}">
                <a16:creationId xmlns:a16="http://schemas.microsoft.com/office/drawing/2014/main" id="{C59E3186-2626-3DBA-42D2-9BD05614033E}"/>
              </a:ext>
            </a:extLst>
          </p:cNvPr>
          <p:cNvSpPr>
            <a:spLocks/>
          </p:cNvSpPr>
          <p:nvPr/>
        </p:nvSpPr>
        <p:spPr bwMode="auto">
          <a:xfrm>
            <a:off x="2328863" y="2859088"/>
            <a:ext cx="74612" cy="74612"/>
          </a:xfrm>
          <a:custGeom>
            <a:avLst/>
            <a:gdLst>
              <a:gd name="T0" fmla="*/ 2147483646 w 53"/>
              <a:gd name="T1" fmla="*/ 0 h 47"/>
              <a:gd name="T2" fmla="*/ 2147483646 w 53"/>
              <a:gd name="T3" fmla="*/ 0 h 47"/>
              <a:gd name="T4" fmla="*/ 0 w 53"/>
              <a:gd name="T5" fmla="*/ 2147483646 h 47"/>
              <a:gd name="T6" fmla="*/ 2147483646 w 53"/>
              <a:gd name="T7" fmla="*/ 2147483646 h 47"/>
              <a:gd name="T8" fmla="*/ 2147483646 w 53"/>
              <a:gd name="T9" fmla="*/ 2147483646 h 47"/>
              <a:gd name="T10" fmla="*/ 2147483646 w 53"/>
              <a:gd name="T11" fmla="*/ 2147483646 h 47"/>
              <a:gd name="T12" fmla="*/ 2147483646 w 53"/>
              <a:gd name="T13" fmla="*/ 0 h 47"/>
              <a:gd name="T14" fmla="*/ 2147483646 w 53"/>
              <a:gd name="T15" fmla="*/ 0 h 47"/>
              <a:gd name="T16" fmla="*/ 2147483646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4" name="Freeform 84">
            <a:extLst>
              <a:ext uri="{FF2B5EF4-FFF2-40B4-BE49-F238E27FC236}">
                <a16:creationId xmlns:a16="http://schemas.microsoft.com/office/drawing/2014/main" id="{464CD2BB-5704-EB3E-82F2-04D2C9BFCC81}"/>
              </a:ext>
            </a:extLst>
          </p:cNvPr>
          <p:cNvSpPr>
            <a:spLocks/>
          </p:cNvSpPr>
          <p:nvPr/>
        </p:nvSpPr>
        <p:spPr bwMode="auto">
          <a:xfrm>
            <a:off x="2395538" y="2816225"/>
            <a:ext cx="76200" cy="58738"/>
          </a:xfrm>
          <a:custGeom>
            <a:avLst/>
            <a:gdLst>
              <a:gd name="T0" fmla="*/ 2147483646 w 54"/>
              <a:gd name="T1" fmla="*/ 0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0 h 37"/>
              <a:gd name="T14" fmla="*/ 2147483646 w 54"/>
              <a:gd name="T15" fmla="*/ 0 h 37"/>
              <a:gd name="T16" fmla="*/ 2147483646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5" name="Freeform 85">
            <a:extLst>
              <a:ext uri="{FF2B5EF4-FFF2-40B4-BE49-F238E27FC236}">
                <a16:creationId xmlns:a16="http://schemas.microsoft.com/office/drawing/2014/main" id="{ED4B54B0-4109-5A20-54FD-5FC7968E2301}"/>
              </a:ext>
            </a:extLst>
          </p:cNvPr>
          <p:cNvSpPr>
            <a:spLocks/>
          </p:cNvSpPr>
          <p:nvPr/>
        </p:nvSpPr>
        <p:spPr bwMode="auto">
          <a:xfrm>
            <a:off x="2468563" y="2778125"/>
            <a:ext cx="87312" cy="57150"/>
          </a:xfrm>
          <a:custGeom>
            <a:avLst/>
            <a:gdLst>
              <a:gd name="T0" fmla="*/ 2147483646 w 62"/>
              <a:gd name="T1" fmla="*/ 0 h 36"/>
              <a:gd name="T2" fmla="*/ 0 w 62"/>
              <a:gd name="T3" fmla="*/ 2147483646 h 36"/>
              <a:gd name="T4" fmla="*/ 2147483646 w 62"/>
              <a:gd name="T5" fmla="*/ 2147483646 h 36"/>
              <a:gd name="T6" fmla="*/ 2147483646 w 62"/>
              <a:gd name="T7" fmla="*/ 2147483646 h 36"/>
              <a:gd name="T8" fmla="*/ 2147483646 w 62"/>
              <a:gd name="T9" fmla="*/ 2147483646 h 36"/>
              <a:gd name="T10" fmla="*/ 2147483646 w 6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6">
                <a:moveTo>
                  <a:pt x="56" y="0"/>
                </a:moveTo>
                <a:lnTo>
                  <a:pt x="0" y="20"/>
                </a:lnTo>
                <a:lnTo>
                  <a:pt x="5" y="35"/>
                </a:lnTo>
                <a:lnTo>
                  <a:pt x="61" y="15"/>
                </a:lnTo>
                <a:lnTo>
                  <a:pt x="60" y="15"/>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6" name="Freeform 86">
            <a:extLst>
              <a:ext uri="{FF2B5EF4-FFF2-40B4-BE49-F238E27FC236}">
                <a16:creationId xmlns:a16="http://schemas.microsoft.com/office/drawing/2014/main" id="{434DED3E-8893-894C-87E3-00834297E561}"/>
              </a:ext>
            </a:extLst>
          </p:cNvPr>
          <p:cNvSpPr>
            <a:spLocks/>
          </p:cNvSpPr>
          <p:nvPr/>
        </p:nvSpPr>
        <p:spPr bwMode="auto">
          <a:xfrm>
            <a:off x="2555875" y="2759075"/>
            <a:ext cx="84138" cy="39688"/>
          </a:xfrm>
          <a:custGeom>
            <a:avLst/>
            <a:gdLst>
              <a:gd name="T0" fmla="*/ 2147483646 w 60"/>
              <a:gd name="T1" fmla="*/ 0 h 25"/>
              <a:gd name="T2" fmla="*/ 2147483646 w 60"/>
              <a:gd name="T3" fmla="*/ 0 h 25"/>
              <a:gd name="T4" fmla="*/ 0 w 60"/>
              <a:gd name="T5" fmla="*/ 2147483646 h 25"/>
              <a:gd name="T6" fmla="*/ 2147483646 w 60"/>
              <a:gd name="T7" fmla="*/ 2147483646 h 25"/>
              <a:gd name="T8" fmla="*/ 2147483646 w 60"/>
              <a:gd name="T9" fmla="*/ 2147483646 h 25"/>
              <a:gd name="T10" fmla="*/ 2147483646 w 60"/>
              <a:gd name="T11" fmla="*/ 0 h 25"/>
              <a:gd name="T12" fmla="*/ 2147483646 w 60"/>
              <a:gd name="T13" fmla="*/ 0 h 25"/>
              <a:gd name="T14" fmla="*/ 2147483646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7" name="Freeform 87">
            <a:extLst>
              <a:ext uri="{FF2B5EF4-FFF2-40B4-BE49-F238E27FC236}">
                <a16:creationId xmlns:a16="http://schemas.microsoft.com/office/drawing/2014/main" id="{DCF6805E-354B-CA37-27B5-414A0DC35C7B}"/>
              </a:ext>
            </a:extLst>
          </p:cNvPr>
          <p:cNvSpPr>
            <a:spLocks/>
          </p:cNvSpPr>
          <p:nvPr/>
        </p:nvSpPr>
        <p:spPr bwMode="auto">
          <a:xfrm>
            <a:off x="2643188" y="2744788"/>
            <a:ext cx="90487" cy="34925"/>
          </a:xfrm>
          <a:custGeom>
            <a:avLst/>
            <a:gdLst>
              <a:gd name="T0" fmla="*/ 2147483646 w 64"/>
              <a:gd name="T1" fmla="*/ 0 h 22"/>
              <a:gd name="T2" fmla="*/ 2147483646 w 64"/>
              <a:gd name="T3" fmla="*/ 0 h 22"/>
              <a:gd name="T4" fmla="*/ 0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0 h 22"/>
              <a:gd name="T14" fmla="*/ 2147483646 w 64"/>
              <a:gd name="T15" fmla="*/ 0 h 22"/>
              <a:gd name="T16" fmla="*/ 2147483646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8" name="Freeform 88">
            <a:extLst>
              <a:ext uri="{FF2B5EF4-FFF2-40B4-BE49-F238E27FC236}">
                <a16:creationId xmlns:a16="http://schemas.microsoft.com/office/drawing/2014/main" id="{3DC8D2A7-D069-DA25-742E-3D4F3B1E2EC1}"/>
              </a:ext>
            </a:extLst>
          </p:cNvPr>
          <p:cNvSpPr>
            <a:spLocks/>
          </p:cNvSpPr>
          <p:nvPr/>
        </p:nvSpPr>
        <p:spPr bwMode="auto">
          <a:xfrm>
            <a:off x="2738438" y="2744788"/>
            <a:ext cx="5162550" cy="26987"/>
          </a:xfrm>
          <a:custGeom>
            <a:avLst/>
            <a:gdLst>
              <a:gd name="T0" fmla="*/ 2147483646 w 3658"/>
              <a:gd name="T1" fmla="*/ 2147483646 h 17"/>
              <a:gd name="T2" fmla="*/ 2147483646 w 3658"/>
              <a:gd name="T3" fmla="*/ 0 h 17"/>
              <a:gd name="T4" fmla="*/ 0 w 3658"/>
              <a:gd name="T5" fmla="*/ 0 h 17"/>
              <a:gd name="T6" fmla="*/ 0 w 3658"/>
              <a:gd name="T7" fmla="*/ 2147483646 h 17"/>
              <a:gd name="T8" fmla="*/ 2147483646 w 3658"/>
              <a:gd name="T9" fmla="*/ 2147483646 h 17"/>
              <a:gd name="T10" fmla="*/ 2147483646 w 365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8" h="17">
                <a:moveTo>
                  <a:pt x="3657" y="8"/>
                </a:moveTo>
                <a:lnTo>
                  <a:pt x="3657" y="0"/>
                </a:lnTo>
                <a:lnTo>
                  <a:pt x="0" y="0"/>
                </a:lnTo>
                <a:lnTo>
                  <a:pt x="0" y="16"/>
                </a:lnTo>
                <a:lnTo>
                  <a:pt x="3657" y="16"/>
                </a:lnTo>
                <a:lnTo>
                  <a:pt x="3657" y="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9" name="Freeform 89">
            <a:extLst>
              <a:ext uri="{FF2B5EF4-FFF2-40B4-BE49-F238E27FC236}">
                <a16:creationId xmlns:a16="http://schemas.microsoft.com/office/drawing/2014/main" id="{28B77165-6F0A-9059-6A05-08AEA3FEB77B}"/>
              </a:ext>
            </a:extLst>
          </p:cNvPr>
          <p:cNvSpPr>
            <a:spLocks/>
          </p:cNvSpPr>
          <p:nvPr/>
        </p:nvSpPr>
        <p:spPr bwMode="auto">
          <a:xfrm>
            <a:off x="5378450"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7" y="180"/>
                </a:moveTo>
                <a:lnTo>
                  <a:pt x="16" y="183"/>
                </a:lnTo>
                <a:lnTo>
                  <a:pt x="66" y="6"/>
                </a:lnTo>
                <a:lnTo>
                  <a:pt x="50" y="0"/>
                </a:lnTo>
                <a:lnTo>
                  <a:pt x="0" y="178"/>
                </a:lnTo>
                <a:lnTo>
                  <a:pt x="7"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50" name="Freeform 90">
            <a:extLst>
              <a:ext uri="{FF2B5EF4-FFF2-40B4-BE49-F238E27FC236}">
                <a16:creationId xmlns:a16="http://schemas.microsoft.com/office/drawing/2014/main" id="{C5185192-A4FE-CCC3-6958-D22C427043BE}"/>
              </a:ext>
            </a:extLst>
          </p:cNvPr>
          <p:cNvSpPr>
            <a:spLocks/>
          </p:cNvSpPr>
          <p:nvPr/>
        </p:nvSpPr>
        <p:spPr bwMode="auto">
          <a:xfrm>
            <a:off x="5448300" y="5670550"/>
            <a:ext cx="95250" cy="292100"/>
          </a:xfrm>
          <a:custGeom>
            <a:avLst/>
            <a:gdLst>
              <a:gd name="T0" fmla="*/ 2147483646 w 68"/>
              <a:gd name="T1" fmla="*/ 2147483646 h 184"/>
              <a:gd name="T2" fmla="*/ 2147483646 w 68"/>
              <a:gd name="T3" fmla="*/ 2147483646 h 184"/>
              <a:gd name="T4" fmla="*/ 2147483646 w 68"/>
              <a:gd name="T5" fmla="*/ 2147483646 h 184"/>
              <a:gd name="T6" fmla="*/ 2147483646 w 68"/>
              <a:gd name="T7" fmla="*/ 0 h 184"/>
              <a:gd name="T8" fmla="*/ 0 w 68"/>
              <a:gd name="T9" fmla="*/ 2147483646 h 184"/>
              <a:gd name="T10" fmla="*/ 2147483646 w 68"/>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4">
                <a:moveTo>
                  <a:pt x="8" y="180"/>
                </a:moveTo>
                <a:lnTo>
                  <a:pt x="16" y="183"/>
                </a:lnTo>
                <a:lnTo>
                  <a:pt x="67" y="6"/>
                </a:lnTo>
                <a:lnTo>
                  <a:pt x="51"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51" name="Rectangle 91">
            <a:extLst>
              <a:ext uri="{FF2B5EF4-FFF2-40B4-BE49-F238E27FC236}">
                <a16:creationId xmlns:a16="http://schemas.microsoft.com/office/drawing/2014/main" id="{B1397B83-2733-5A52-387D-A42DCEED6733}"/>
              </a:ext>
            </a:extLst>
          </p:cNvPr>
          <p:cNvSpPr>
            <a:spLocks noChangeArrowheads="1"/>
          </p:cNvSpPr>
          <p:nvPr/>
        </p:nvSpPr>
        <p:spPr bwMode="auto">
          <a:xfrm>
            <a:off x="4618038" y="2763838"/>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Total anti-HBc</a:t>
            </a:r>
          </a:p>
        </p:txBody>
      </p:sp>
      <p:sp>
        <p:nvSpPr>
          <p:cNvPr id="88152" name="Rectangle 92">
            <a:extLst>
              <a:ext uri="{FF2B5EF4-FFF2-40B4-BE49-F238E27FC236}">
                <a16:creationId xmlns:a16="http://schemas.microsoft.com/office/drawing/2014/main" id="{E07600D1-D305-EBEC-51F4-663CC58F60F1}"/>
              </a:ext>
            </a:extLst>
          </p:cNvPr>
          <p:cNvSpPr>
            <a:spLocks noChangeArrowheads="1"/>
          </p:cNvSpPr>
          <p:nvPr/>
        </p:nvSpPr>
        <p:spPr bwMode="auto">
          <a:xfrm>
            <a:off x="4602163" y="234156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HBsAg</a:t>
            </a:r>
          </a:p>
        </p:txBody>
      </p:sp>
      <p:sp>
        <p:nvSpPr>
          <p:cNvPr id="88153" name="Rectangle 93">
            <a:extLst>
              <a:ext uri="{FF2B5EF4-FFF2-40B4-BE49-F238E27FC236}">
                <a16:creationId xmlns:a16="http://schemas.microsoft.com/office/drawing/2014/main" id="{CEDD10E3-7D86-69E0-D1C9-0672ADB92E0E}"/>
              </a:ext>
            </a:extLst>
          </p:cNvPr>
          <p:cNvSpPr>
            <a:spLocks noChangeArrowheads="1"/>
          </p:cNvSpPr>
          <p:nvPr/>
        </p:nvSpPr>
        <p:spPr bwMode="auto">
          <a:xfrm>
            <a:off x="1757363" y="1311275"/>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Acute</a:t>
            </a:r>
          </a:p>
          <a:p>
            <a:pPr algn="ctr" eaLnBrk="1" hangingPunct="1">
              <a:spcBef>
                <a:spcPct val="0"/>
              </a:spcBef>
              <a:buFontTx/>
              <a:buNone/>
            </a:pPr>
            <a:r>
              <a:rPr lang="it-IT" altLang="it-IT" sz="1400" b="1"/>
              <a:t>(6 months)</a:t>
            </a:r>
          </a:p>
        </p:txBody>
      </p:sp>
      <p:sp>
        <p:nvSpPr>
          <p:cNvPr id="88154" name="Rectangle 94">
            <a:extLst>
              <a:ext uri="{FF2B5EF4-FFF2-40B4-BE49-F238E27FC236}">
                <a16:creationId xmlns:a16="http://schemas.microsoft.com/office/drawing/2014/main" id="{D0E7A997-7385-1747-EC28-62A9F09B5080}"/>
              </a:ext>
            </a:extLst>
          </p:cNvPr>
          <p:cNvSpPr>
            <a:spLocks noChangeArrowheads="1"/>
          </p:cNvSpPr>
          <p:nvPr/>
        </p:nvSpPr>
        <p:spPr bwMode="auto">
          <a:xfrm>
            <a:off x="3841750" y="1912938"/>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8155" name="Rectangle 95">
            <a:extLst>
              <a:ext uri="{FF2B5EF4-FFF2-40B4-BE49-F238E27FC236}">
                <a16:creationId xmlns:a16="http://schemas.microsoft.com/office/drawing/2014/main" id="{8A48E6D3-6598-5097-89D0-B922632F5CA1}"/>
              </a:ext>
            </a:extLst>
          </p:cNvPr>
          <p:cNvSpPr>
            <a:spLocks noChangeArrowheads="1"/>
          </p:cNvSpPr>
          <p:nvPr/>
        </p:nvSpPr>
        <p:spPr bwMode="auto">
          <a:xfrm>
            <a:off x="4787900" y="1320800"/>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Chronic</a:t>
            </a:r>
          </a:p>
          <a:p>
            <a:pPr algn="ctr" eaLnBrk="1" hangingPunct="1">
              <a:spcBef>
                <a:spcPct val="0"/>
              </a:spcBef>
              <a:buFontTx/>
              <a:buNone/>
            </a:pPr>
            <a:r>
              <a:rPr lang="it-IT" altLang="it-IT" sz="1400" b="1"/>
              <a:t>(Years)</a:t>
            </a:r>
          </a:p>
        </p:txBody>
      </p:sp>
      <p:sp>
        <p:nvSpPr>
          <p:cNvPr id="88156" name="Rectangle 96">
            <a:extLst>
              <a:ext uri="{FF2B5EF4-FFF2-40B4-BE49-F238E27FC236}">
                <a16:creationId xmlns:a16="http://schemas.microsoft.com/office/drawing/2014/main" id="{A075241C-4CA9-6907-FF40-C09A9F768C17}"/>
              </a:ext>
            </a:extLst>
          </p:cNvPr>
          <p:cNvSpPr>
            <a:spLocks noChangeArrowheads="1"/>
          </p:cNvSpPr>
          <p:nvPr/>
        </p:nvSpPr>
        <p:spPr bwMode="auto">
          <a:xfrm>
            <a:off x="6464300" y="1920875"/>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anti-HBe</a:t>
            </a:r>
          </a:p>
        </p:txBody>
      </p:sp>
      <p:sp>
        <p:nvSpPr>
          <p:cNvPr id="88157" name="Rectangle 97">
            <a:extLst>
              <a:ext uri="{FF2B5EF4-FFF2-40B4-BE49-F238E27FC236}">
                <a16:creationId xmlns:a16="http://schemas.microsoft.com/office/drawing/2014/main" id="{F8495FA1-69A4-95C8-612F-760A69911279}"/>
              </a:ext>
            </a:extLst>
          </p:cNvPr>
          <p:cNvSpPr>
            <a:spLocks noChangeArrowheads="1"/>
          </p:cNvSpPr>
          <p:nvPr/>
        </p:nvSpPr>
        <p:spPr bwMode="auto">
          <a:xfrm>
            <a:off x="11239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0</a:t>
            </a:r>
          </a:p>
        </p:txBody>
      </p:sp>
      <p:sp>
        <p:nvSpPr>
          <p:cNvPr id="88158" name="Rectangle 98">
            <a:extLst>
              <a:ext uri="{FF2B5EF4-FFF2-40B4-BE49-F238E27FC236}">
                <a16:creationId xmlns:a16="http://schemas.microsoft.com/office/drawing/2014/main" id="{DB55722A-DC91-18AA-2FD4-D83BA2B6C2C8}"/>
              </a:ext>
            </a:extLst>
          </p:cNvPr>
          <p:cNvSpPr>
            <a:spLocks noChangeArrowheads="1"/>
          </p:cNvSpPr>
          <p:nvPr/>
        </p:nvSpPr>
        <p:spPr bwMode="auto">
          <a:xfrm>
            <a:off x="1463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4</a:t>
            </a:r>
          </a:p>
        </p:txBody>
      </p:sp>
      <p:sp>
        <p:nvSpPr>
          <p:cNvPr id="88159" name="Rectangle 99">
            <a:extLst>
              <a:ext uri="{FF2B5EF4-FFF2-40B4-BE49-F238E27FC236}">
                <a16:creationId xmlns:a16="http://schemas.microsoft.com/office/drawing/2014/main" id="{2928795A-B9AB-FE78-681F-0F8026BD05C1}"/>
              </a:ext>
            </a:extLst>
          </p:cNvPr>
          <p:cNvSpPr>
            <a:spLocks noChangeArrowheads="1"/>
          </p:cNvSpPr>
          <p:nvPr/>
        </p:nvSpPr>
        <p:spPr bwMode="auto">
          <a:xfrm>
            <a:off x="1797050"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8</a:t>
            </a:r>
          </a:p>
        </p:txBody>
      </p:sp>
      <p:sp>
        <p:nvSpPr>
          <p:cNvPr id="88160" name="Rectangle 100">
            <a:extLst>
              <a:ext uri="{FF2B5EF4-FFF2-40B4-BE49-F238E27FC236}">
                <a16:creationId xmlns:a16="http://schemas.microsoft.com/office/drawing/2014/main" id="{A6A0C26E-A5AC-9140-81FF-F90086C56CC7}"/>
              </a:ext>
            </a:extLst>
          </p:cNvPr>
          <p:cNvSpPr>
            <a:spLocks noChangeArrowheads="1"/>
          </p:cNvSpPr>
          <p:nvPr/>
        </p:nvSpPr>
        <p:spPr bwMode="auto">
          <a:xfrm>
            <a:off x="21399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12</a:t>
            </a:r>
          </a:p>
        </p:txBody>
      </p:sp>
      <p:sp>
        <p:nvSpPr>
          <p:cNvPr id="88161" name="Rectangle 101">
            <a:extLst>
              <a:ext uri="{FF2B5EF4-FFF2-40B4-BE49-F238E27FC236}">
                <a16:creationId xmlns:a16="http://schemas.microsoft.com/office/drawing/2014/main" id="{F380CCDC-44C2-69CA-3AFF-A21C2881D32E}"/>
              </a:ext>
            </a:extLst>
          </p:cNvPr>
          <p:cNvSpPr>
            <a:spLocks noChangeArrowheads="1"/>
          </p:cNvSpPr>
          <p:nvPr/>
        </p:nvSpPr>
        <p:spPr bwMode="auto">
          <a:xfrm>
            <a:off x="2479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16</a:t>
            </a:r>
          </a:p>
        </p:txBody>
      </p:sp>
      <p:sp>
        <p:nvSpPr>
          <p:cNvPr id="88162" name="Rectangle 102">
            <a:extLst>
              <a:ext uri="{FF2B5EF4-FFF2-40B4-BE49-F238E27FC236}">
                <a16:creationId xmlns:a16="http://schemas.microsoft.com/office/drawing/2014/main" id="{578832BF-10E1-DC16-FD29-6201D633B3C4}"/>
              </a:ext>
            </a:extLst>
          </p:cNvPr>
          <p:cNvSpPr>
            <a:spLocks noChangeArrowheads="1"/>
          </p:cNvSpPr>
          <p:nvPr/>
        </p:nvSpPr>
        <p:spPr bwMode="auto">
          <a:xfrm>
            <a:off x="28130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20</a:t>
            </a:r>
          </a:p>
        </p:txBody>
      </p:sp>
      <p:sp>
        <p:nvSpPr>
          <p:cNvPr id="88163" name="Rectangle 103">
            <a:extLst>
              <a:ext uri="{FF2B5EF4-FFF2-40B4-BE49-F238E27FC236}">
                <a16:creationId xmlns:a16="http://schemas.microsoft.com/office/drawing/2014/main" id="{E051887E-8BF8-9294-3C88-E4DFD5B6DC62}"/>
              </a:ext>
            </a:extLst>
          </p:cNvPr>
          <p:cNvSpPr>
            <a:spLocks noChangeArrowheads="1"/>
          </p:cNvSpPr>
          <p:nvPr/>
        </p:nvSpPr>
        <p:spPr bwMode="auto">
          <a:xfrm>
            <a:off x="31432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24</a:t>
            </a:r>
          </a:p>
        </p:txBody>
      </p:sp>
      <p:sp>
        <p:nvSpPr>
          <p:cNvPr id="88164" name="Rectangle 104">
            <a:extLst>
              <a:ext uri="{FF2B5EF4-FFF2-40B4-BE49-F238E27FC236}">
                <a16:creationId xmlns:a16="http://schemas.microsoft.com/office/drawing/2014/main" id="{E30F25E4-23C2-347E-CFDF-207F7C15883E}"/>
              </a:ext>
            </a:extLst>
          </p:cNvPr>
          <p:cNvSpPr>
            <a:spLocks noChangeArrowheads="1"/>
          </p:cNvSpPr>
          <p:nvPr/>
        </p:nvSpPr>
        <p:spPr bwMode="auto">
          <a:xfrm>
            <a:off x="34861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28</a:t>
            </a:r>
          </a:p>
        </p:txBody>
      </p:sp>
      <p:sp>
        <p:nvSpPr>
          <p:cNvPr id="88165" name="Rectangle 105">
            <a:extLst>
              <a:ext uri="{FF2B5EF4-FFF2-40B4-BE49-F238E27FC236}">
                <a16:creationId xmlns:a16="http://schemas.microsoft.com/office/drawing/2014/main" id="{28396F34-4BBF-1F0B-1BCB-FB2A8D70B26B}"/>
              </a:ext>
            </a:extLst>
          </p:cNvPr>
          <p:cNvSpPr>
            <a:spLocks noChangeArrowheads="1"/>
          </p:cNvSpPr>
          <p:nvPr/>
        </p:nvSpPr>
        <p:spPr bwMode="auto">
          <a:xfrm>
            <a:off x="38163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32</a:t>
            </a:r>
          </a:p>
        </p:txBody>
      </p:sp>
      <p:sp>
        <p:nvSpPr>
          <p:cNvPr id="88166" name="Rectangle 106">
            <a:extLst>
              <a:ext uri="{FF2B5EF4-FFF2-40B4-BE49-F238E27FC236}">
                <a16:creationId xmlns:a16="http://schemas.microsoft.com/office/drawing/2014/main" id="{3DB4A323-7AD6-4C37-7896-5E2D41AA55B4}"/>
              </a:ext>
            </a:extLst>
          </p:cNvPr>
          <p:cNvSpPr>
            <a:spLocks noChangeArrowheads="1"/>
          </p:cNvSpPr>
          <p:nvPr/>
        </p:nvSpPr>
        <p:spPr bwMode="auto">
          <a:xfrm>
            <a:off x="4151313" y="5902325"/>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36</a:t>
            </a:r>
          </a:p>
        </p:txBody>
      </p:sp>
      <p:sp>
        <p:nvSpPr>
          <p:cNvPr id="88167" name="Rectangle 107">
            <a:extLst>
              <a:ext uri="{FF2B5EF4-FFF2-40B4-BE49-F238E27FC236}">
                <a16:creationId xmlns:a16="http://schemas.microsoft.com/office/drawing/2014/main" id="{2F0AFE07-57FA-2E3F-85AC-C905A1BA41FE}"/>
              </a:ext>
            </a:extLst>
          </p:cNvPr>
          <p:cNvSpPr>
            <a:spLocks noChangeArrowheads="1"/>
          </p:cNvSpPr>
          <p:nvPr/>
        </p:nvSpPr>
        <p:spPr bwMode="auto">
          <a:xfrm>
            <a:off x="4824413" y="5911850"/>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52</a:t>
            </a:r>
          </a:p>
        </p:txBody>
      </p:sp>
      <p:sp>
        <p:nvSpPr>
          <p:cNvPr id="88168" name="Rectangle 108">
            <a:extLst>
              <a:ext uri="{FF2B5EF4-FFF2-40B4-BE49-F238E27FC236}">
                <a16:creationId xmlns:a16="http://schemas.microsoft.com/office/drawing/2014/main" id="{34563BCF-79B2-7F76-FB9A-FBE9D6F9788B}"/>
              </a:ext>
            </a:extLst>
          </p:cNvPr>
          <p:cNvSpPr>
            <a:spLocks noChangeArrowheads="1"/>
          </p:cNvSpPr>
          <p:nvPr/>
        </p:nvSpPr>
        <p:spPr bwMode="auto">
          <a:xfrm>
            <a:off x="6369050" y="5886450"/>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Years</a:t>
            </a:r>
          </a:p>
        </p:txBody>
      </p:sp>
      <p:sp>
        <p:nvSpPr>
          <p:cNvPr id="88169" name="Rectangle 111">
            <a:extLst>
              <a:ext uri="{FF2B5EF4-FFF2-40B4-BE49-F238E27FC236}">
                <a16:creationId xmlns:a16="http://schemas.microsoft.com/office/drawing/2014/main" id="{0CBDD5A5-708B-92B9-CD29-EF48891B93AB}"/>
              </a:ext>
            </a:extLst>
          </p:cNvPr>
          <p:cNvSpPr>
            <a:spLocks noChangeArrowheads="1"/>
          </p:cNvSpPr>
          <p:nvPr/>
        </p:nvSpPr>
        <p:spPr bwMode="auto">
          <a:xfrm>
            <a:off x="1981200" y="3276600"/>
            <a:ext cx="403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8170" name="Rectangle 112">
            <a:extLst>
              <a:ext uri="{FF2B5EF4-FFF2-40B4-BE49-F238E27FC236}">
                <a16:creationId xmlns:a16="http://schemas.microsoft.com/office/drawing/2014/main" id="{011F4865-09B9-DA0E-1E52-CDB9B3D7C5F1}"/>
              </a:ext>
            </a:extLst>
          </p:cNvPr>
          <p:cNvSpPr>
            <a:spLocks noChangeArrowheads="1"/>
          </p:cNvSpPr>
          <p:nvPr/>
        </p:nvSpPr>
        <p:spPr bwMode="auto">
          <a:xfrm>
            <a:off x="62484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8171" name="Rectangle 113">
            <a:extLst>
              <a:ext uri="{FF2B5EF4-FFF2-40B4-BE49-F238E27FC236}">
                <a16:creationId xmlns:a16="http://schemas.microsoft.com/office/drawing/2014/main" id="{78538A17-2FCA-970E-645F-A282E6047B64}"/>
              </a:ext>
            </a:extLst>
          </p:cNvPr>
          <p:cNvSpPr>
            <a:spLocks noChangeArrowheads="1"/>
          </p:cNvSpPr>
          <p:nvPr/>
        </p:nvSpPr>
        <p:spPr bwMode="auto">
          <a:xfrm>
            <a:off x="75438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8172" name="Text Box 114">
            <a:extLst>
              <a:ext uri="{FF2B5EF4-FFF2-40B4-BE49-F238E27FC236}">
                <a16:creationId xmlns:a16="http://schemas.microsoft.com/office/drawing/2014/main" id="{C538C142-134E-4EF7-A76C-29A7CA77C152}"/>
              </a:ext>
            </a:extLst>
          </p:cNvPr>
          <p:cNvSpPr txBox="1">
            <a:spLocks noChangeArrowheads="1"/>
          </p:cNvSpPr>
          <p:nvPr/>
        </p:nvSpPr>
        <p:spPr bwMode="auto">
          <a:xfrm>
            <a:off x="4403725" y="1893888"/>
            <a:ext cx="328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 -</a:t>
            </a:r>
          </a:p>
        </p:txBody>
      </p:sp>
      <p:sp>
        <p:nvSpPr>
          <p:cNvPr id="88173" name="Text Box 115">
            <a:extLst>
              <a:ext uri="{FF2B5EF4-FFF2-40B4-BE49-F238E27FC236}">
                <a16:creationId xmlns:a16="http://schemas.microsoft.com/office/drawing/2014/main" id="{C8713F04-72EE-DD9E-1F71-4BDD90872FC6}"/>
              </a:ext>
            </a:extLst>
          </p:cNvPr>
          <p:cNvSpPr txBox="1">
            <a:spLocks noChangeArrowheads="1"/>
          </p:cNvSpPr>
          <p:nvPr/>
        </p:nvSpPr>
        <p:spPr bwMode="auto">
          <a:xfrm>
            <a:off x="7527925" y="1893888"/>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 -</a:t>
            </a:r>
          </a:p>
        </p:txBody>
      </p:sp>
      <p:sp>
        <p:nvSpPr>
          <p:cNvPr id="88174" name="Text Box 116">
            <a:extLst>
              <a:ext uri="{FF2B5EF4-FFF2-40B4-BE49-F238E27FC236}">
                <a16:creationId xmlns:a16="http://schemas.microsoft.com/office/drawing/2014/main" id="{856F788B-AC47-7335-27C9-2323559B50AF}"/>
              </a:ext>
            </a:extLst>
          </p:cNvPr>
          <p:cNvSpPr txBox="1">
            <a:spLocks noChangeArrowheads="1"/>
          </p:cNvSpPr>
          <p:nvPr/>
        </p:nvSpPr>
        <p:spPr bwMode="auto">
          <a:xfrm>
            <a:off x="5394325" y="4179888"/>
            <a:ext cx="2400300" cy="3460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PEGGIORE PROGNOSI</a:t>
            </a:r>
          </a:p>
        </p:txBody>
      </p:sp>
      <p:sp>
        <p:nvSpPr>
          <p:cNvPr id="88175" name="CasellaDiTesto 114">
            <a:extLst>
              <a:ext uri="{FF2B5EF4-FFF2-40B4-BE49-F238E27FC236}">
                <a16:creationId xmlns:a16="http://schemas.microsoft.com/office/drawing/2014/main" id="{9C41B4D3-604A-1BD2-4090-D32C86557A7A}"/>
              </a:ext>
            </a:extLst>
          </p:cNvPr>
          <p:cNvSpPr txBox="1">
            <a:spLocks noChangeArrowheads="1"/>
          </p:cNvSpPr>
          <p:nvPr/>
        </p:nvSpPr>
        <p:spPr bwMode="auto">
          <a:xfrm>
            <a:off x="250825" y="1206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800" dirty="0">
                <a:latin typeface="Times New Roman" panose="02020603050405020304" pitchFamily="18" charset="0"/>
                <a:cs typeface="Times New Roman" panose="02020603050405020304" pitchFamily="18" charset="0"/>
              </a:rPr>
              <a:t>EPATITE DA HBV “</a:t>
            </a:r>
            <a:r>
              <a:rPr lang="it-IT" altLang="it-IT" sz="2800" dirty="0">
                <a:solidFill>
                  <a:srgbClr val="C00000"/>
                </a:solidFill>
                <a:latin typeface="Times New Roman" panose="02020603050405020304" pitchFamily="18" charset="0"/>
                <a:cs typeface="Times New Roman" panose="02020603050405020304" pitchFamily="18" charset="0"/>
              </a:rPr>
              <a:t>mutante</a:t>
            </a:r>
            <a:r>
              <a:rPr lang="it-IT" altLang="it-IT" sz="2800" dirty="0">
                <a:latin typeface="Times New Roman" panose="02020603050405020304" pitchFamily="18" charset="0"/>
                <a:cs typeface="Times New Roman" panose="02020603050405020304" pitchFamily="18" charset="0"/>
              </a:rPr>
              <a:t>” con cronicizzazione</a:t>
            </a:r>
          </a:p>
        </p:txBody>
      </p:sp>
      <p:sp>
        <p:nvSpPr>
          <p:cNvPr id="88176" name="CasellaDiTesto 116">
            <a:extLst>
              <a:ext uri="{FF2B5EF4-FFF2-40B4-BE49-F238E27FC236}">
                <a16:creationId xmlns:a16="http://schemas.microsoft.com/office/drawing/2014/main" id="{767D7063-8E62-7E63-B9F0-CB42F38DF14A}"/>
              </a:ext>
            </a:extLst>
          </p:cNvPr>
          <p:cNvSpPr txBox="1">
            <a:spLocks noChangeArrowheads="1"/>
          </p:cNvSpPr>
          <p:nvPr/>
        </p:nvSpPr>
        <p:spPr bwMode="auto">
          <a:xfrm>
            <a:off x="3016250" y="7477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2000"/>
              <a:t>Tipico quadro SIEROLOGICO</a:t>
            </a:r>
          </a:p>
        </p:txBody>
      </p:sp>
      <p:sp>
        <p:nvSpPr>
          <p:cNvPr id="88177" name="CasellaDiTesto 118">
            <a:extLst>
              <a:ext uri="{FF2B5EF4-FFF2-40B4-BE49-F238E27FC236}">
                <a16:creationId xmlns:a16="http://schemas.microsoft.com/office/drawing/2014/main" id="{697EB354-4604-0962-C295-FF67A2EA69A2}"/>
              </a:ext>
            </a:extLst>
          </p:cNvPr>
          <p:cNvSpPr txBox="1">
            <a:spLocks noChangeArrowheads="1"/>
          </p:cNvSpPr>
          <p:nvPr/>
        </p:nvSpPr>
        <p:spPr bwMode="auto">
          <a:xfrm>
            <a:off x="330200" y="317341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Titer</a:t>
            </a:r>
          </a:p>
        </p:txBody>
      </p:sp>
      <p:sp>
        <p:nvSpPr>
          <p:cNvPr id="88178" name="CasellaDiTesto 122">
            <a:extLst>
              <a:ext uri="{FF2B5EF4-FFF2-40B4-BE49-F238E27FC236}">
                <a16:creationId xmlns:a16="http://schemas.microsoft.com/office/drawing/2014/main" id="{C5798677-5C8F-2A5B-FAA5-90D1134C7EC4}"/>
              </a:ext>
            </a:extLst>
          </p:cNvPr>
          <p:cNvSpPr txBox="1">
            <a:spLocks noChangeArrowheads="1"/>
          </p:cNvSpPr>
          <p:nvPr/>
        </p:nvSpPr>
        <p:spPr bwMode="auto">
          <a:xfrm>
            <a:off x="3284538" y="6302375"/>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Weeks after Exposure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5B1B637-2F7D-353A-30C6-273B720BBAF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1" name="Rectangle 3">
            <a:extLst>
              <a:ext uri="{FF2B5EF4-FFF2-40B4-BE49-F238E27FC236}">
                <a16:creationId xmlns:a16="http://schemas.microsoft.com/office/drawing/2014/main" id="{407CA1BC-A31A-35E3-C872-47244BE8CB27}"/>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3" name="Rectangle 5">
            <a:extLst>
              <a:ext uri="{FF2B5EF4-FFF2-40B4-BE49-F238E27FC236}">
                <a16:creationId xmlns:a16="http://schemas.microsoft.com/office/drawing/2014/main" id="{9369878E-3E7C-BE0C-21F4-070ED1908C31}"/>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89094" name="Rectangle 6">
            <a:extLst>
              <a:ext uri="{FF2B5EF4-FFF2-40B4-BE49-F238E27FC236}">
                <a16:creationId xmlns:a16="http://schemas.microsoft.com/office/drawing/2014/main" id="{09A284F5-2D00-20EE-05A6-956E1273F66C}"/>
              </a:ext>
            </a:extLst>
          </p:cNvPr>
          <p:cNvSpPr>
            <a:spLocks noChangeArrowheads="1"/>
          </p:cNvSpPr>
          <p:nvPr/>
        </p:nvSpPr>
        <p:spPr bwMode="auto">
          <a:xfrm>
            <a:off x="982663" y="152400"/>
            <a:ext cx="7585075" cy="1371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it-IT" altLang="it-IT" sz="3600">
                <a:latin typeface="ZapfHumnst BT" charset="0"/>
              </a:rPr>
            </a:br>
            <a:endParaRPr lang="it-IT" altLang="it-IT" sz="3600">
              <a:latin typeface="ZapfHumnst BT" charset="0"/>
            </a:endParaRPr>
          </a:p>
        </p:txBody>
      </p:sp>
      <p:sp>
        <p:nvSpPr>
          <p:cNvPr id="89096" name="Rectangle 8">
            <a:extLst>
              <a:ext uri="{FF2B5EF4-FFF2-40B4-BE49-F238E27FC236}">
                <a16:creationId xmlns:a16="http://schemas.microsoft.com/office/drawing/2014/main" id="{E46E5465-875A-5605-1785-F3D3D7B51279}"/>
              </a:ext>
            </a:extLst>
          </p:cNvPr>
          <p:cNvSpPr>
            <a:spLocks noChangeArrowheads="1"/>
          </p:cNvSpPr>
          <p:nvPr/>
        </p:nvSpPr>
        <p:spPr bwMode="auto">
          <a:xfrm>
            <a:off x="236538" y="1600200"/>
            <a:ext cx="88741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Periodo di INCUBAZIONE		media 60-90 days</a:t>
            </a:r>
          </a:p>
          <a:p>
            <a:pPr eaLnBrk="1" hangingPunct="1">
              <a:lnSpc>
                <a:spcPct val="115000"/>
              </a:lnSpc>
              <a:spcBef>
                <a:spcPct val="10000"/>
              </a:spcBef>
              <a:spcAft>
                <a:spcPct val="20000"/>
              </a:spcAft>
              <a:buFontTx/>
              <a:buNone/>
            </a:pPr>
            <a:r>
              <a:rPr lang="it-IT" altLang="it-IT" sz="2400" dirty="0">
                <a:latin typeface="Times New Roman" panose="02020603050405020304" pitchFamily="18" charset="0"/>
                <a:cs typeface="Times New Roman" panose="02020603050405020304" pitchFamily="18" charset="0"/>
              </a:rPr>
              <a:t>								</a:t>
            </a:r>
            <a:r>
              <a:rPr lang="it-IT" altLang="it-IT" sz="2400" dirty="0">
                <a:solidFill>
                  <a:srgbClr val="FFC000"/>
                </a:solidFill>
                <a:latin typeface="Times New Roman" panose="02020603050405020304" pitchFamily="18" charset="0"/>
                <a:cs typeface="Times New Roman" panose="02020603050405020304" pitchFamily="18" charset="0"/>
              </a:rPr>
              <a:t>range</a:t>
            </a:r>
            <a:r>
              <a:rPr lang="it-IT" altLang="it-IT" sz="2400" dirty="0">
                <a:latin typeface="Times New Roman" panose="02020603050405020304" pitchFamily="18" charset="0"/>
                <a:cs typeface="Times New Roman" panose="02020603050405020304" pitchFamily="18" charset="0"/>
              </a:rPr>
              <a:t>	45-180 days</a:t>
            </a:r>
          </a:p>
          <a:p>
            <a:pPr eaLnBrk="1" hangingPunct="1">
              <a:lnSpc>
                <a:spcPct val="115000"/>
              </a:lnSpc>
              <a:spcBef>
                <a:spcPct val="10000"/>
              </a:spcBef>
              <a:spcAft>
                <a:spcPct val="15000"/>
              </a:spcAft>
              <a:buClr>
                <a:srgbClr val="FF5008"/>
              </a:buClr>
            </a:pPr>
            <a:r>
              <a:rPr lang="it-IT" altLang="it-IT" sz="2400" dirty="0">
                <a:latin typeface="Times New Roman" panose="02020603050405020304" pitchFamily="18" charset="0"/>
                <a:cs typeface="Times New Roman" panose="02020603050405020304" pitchFamily="18" charset="0"/>
              </a:rPr>
              <a:t>ittero:						&lt;5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&lt;10%</a:t>
            </a:r>
            <a:br>
              <a:rPr lang="it-IT" altLang="it-IT" sz="2400" dirty="0">
                <a:latin typeface="Times New Roman" panose="02020603050405020304" pitchFamily="18" charset="0"/>
                <a:cs typeface="Times New Roman" panose="02020603050405020304" pitchFamily="18" charset="0"/>
              </a:rPr>
            </a:br>
            <a:r>
              <a:rPr lang="it-IT" altLang="it-IT" sz="2400" dirty="0">
                <a:latin typeface="Times New Roman" panose="02020603050405020304" pitchFamily="18" charset="0"/>
                <a:cs typeface="Times New Roman" panose="02020603050405020304" pitchFamily="18" charset="0"/>
              </a:rPr>
              <a:t>							&gt;5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30%-50%</a:t>
            </a:r>
          </a:p>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epatite fulminante:			0.5%-1%</a:t>
            </a:r>
          </a:p>
          <a:p>
            <a:pPr eaLnBrk="1" hangingPunct="1">
              <a:lnSpc>
                <a:spcPct val="115000"/>
              </a:lnSpc>
              <a:spcBef>
                <a:spcPct val="30000"/>
              </a:spcBef>
              <a:buClr>
                <a:srgbClr val="FF5008"/>
              </a:buClr>
            </a:pPr>
            <a:r>
              <a:rPr lang="it-IT" altLang="it-IT" sz="2400" dirty="0" err="1">
                <a:latin typeface="Times New Roman" panose="02020603050405020304" pitchFamily="18" charset="0"/>
                <a:cs typeface="Times New Roman" panose="02020603050405020304" pitchFamily="18" charset="0"/>
              </a:rPr>
              <a:t>Chronic</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infection</a:t>
            </a:r>
            <a:r>
              <a:rPr lang="it-IT" altLang="it-IT" sz="2400" dirty="0">
                <a:latin typeface="Times New Roman" panose="02020603050405020304" pitchFamily="18" charset="0"/>
                <a:cs typeface="Times New Roman" panose="02020603050405020304" pitchFamily="18" charset="0"/>
              </a:rPr>
              <a:t>:				&lt;5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30%-90%</a:t>
            </a:r>
            <a:br>
              <a:rPr lang="it-IT" altLang="it-IT" sz="2400" dirty="0">
                <a:latin typeface="Times New Roman" panose="02020603050405020304" pitchFamily="18" charset="0"/>
                <a:cs typeface="Times New Roman" panose="02020603050405020304" pitchFamily="18" charset="0"/>
              </a:rPr>
            </a:br>
            <a:r>
              <a:rPr lang="it-IT" altLang="it-IT" sz="2400" dirty="0">
                <a:latin typeface="Times New Roman" panose="02020603050405020304" pitchFamily="18" charset="0"/>
                <a:cs typeface="Times New Roman" panose="02020603050405020304" pitchFamily="18" charset="0"/>
              </a:rPr>
              <a:t>							&gt;5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2%-10% </a:t>
            </a:r>
          </a:p>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Premature </a:t>
            </a:r>
            <a:r>
              <a:rPr lang="it-IT" altLang="it-IT" sz="2400" dirty="0" err="1">
                <a:latin typeface="Times New Roman" panose="02020603050405020304" pitchFamily="18" charset="0"/>
                <a:cs typeface="Times New Roman" panose="02020603050405020304" pitchFamily="18" charset="0"/>
              </a:rPr>
              <a:t>mortality</a:t>
            </a:r>
            <a:r>
              <a:rPr lang="it-IT" altLang="it-IT" sz="2400" dirty="0">
                <a:latin typeface="Times New Roman" panose="02020603050405020304" pitchFamily="18" charset="0"/>
                <a:cs typeface="Times New Roman" panose="02020603050405020304" pitchFamily="18" charset="0"/>
              </a:rPr>
              <a:t> from</a:t>
            </a:r>
            <a:br>
              <a:rPr lang="it-IT" altLang="it-IT" sz="2400" dirty="0">
                <a:latin typeface="Times New Roman" panose="02020603050405020304" pitchFamily="18" charset="0"/>
                <a:cs typeface="Times New Roman" panose="02020603050405020304" pitchFamily="18" charset="0"/>
              </a:rPr>
            </a:br>
            <a:r>
              <a:rPr lang="it-IT" altLang="it-IT" sz="2400" dirty="0" err="1">
                <a:latin typeface="Times New Roman" panose="02020603050405020304" pitchFamily="18" charset="0"/>
                <a:cs typeface="Times New Roman" panose="02020603050405020304" pitchFamily="18" charset="0"/>
              </a:rPr>
              <a:t>chronic</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liver</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disease</a:t>
            </a:r>
            <a:r>
              <a:rPr lang="it-IT" altLang="it-IT" sz="2400" dirty="0">
                <a:latin typeface="Times New Roman" panose="02020603050405020304" pitchFamily="18" charset="0"/>
                <a:cs typeface="Times New Roman" panose="02020603050405020304" pitchFamily="18" charset="0"/>
              </a:rPr>
              <a:t>:			15%-25%								</a:t>
            </a:r>
          </a:p>
        </p:txBody>
      </p:sp>
      <p:sp>
        <p:nvSpPr>
          <p:cNvPr id="89097" name="AutoShape 9">
            <a:extLst>
              <a:ext uri="{FF2B5EF4-FFF2-40B4-BE49-F238E27FC236}">
                <a16:creationId xmlns:a16="http://schemas.microsoft.com/office/drawing/2014/main" id="{62DE8C28-DC1C-14DF-3B5B-939FC9C4375A}"/>
              </a:ext>
            </a:extLst>
          </p:cNvPr>
          <p:cNvSpPr>
            <a:spLocks noChangeArrowheads="1"/>
          </p:cNvSpPr>
          <p:nvPr/>
        </p:nvSpPr>
        <p:spPr bwMode="auto">
          <a:xfrm>
            <a:off x="7924800" y="4038600"/>
            <a:ext cx="914400" cy="457200"/>
          </a:xfrm>
          <a:prstGeom prst="leftArrow">
            <a:avLst>
              <a:gd name="adj1" fmla="val 50000"/>
              <a:gd name="adj2"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8" name="CasellaDiTesto 10">
            <a:extLst>
              <a:ext uri="{FF2B5EF4-FFF2-40B4-BE49-F238E27FC236}">
                <a16:creationId xmlns:a16="http://schemas.microsoft.com/office/drawing/2014/main" id="{62556F8A-756A-3F7D-8831-B0D20927241C}"/>
              </a:ext>
            </a:extLst>
          </p:cNvPr>
          <p:cNvSpPr txBox="1">
            <a:spLocks noChangeArrowheads="1"/>
          </p:cNvSpPr>
          <p:nvPr/>
        </p:nvSpPr>
        <p:spPr bwMode="auto">
          <a:xfrm>
            <a:off x="1747838" y="247650"/>
            <a:ext cx="6208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3600" dirty="0" err="1">
                <a:latin typeface="Times New Roman" panose="02020603050405020304" pitchFamily="18" charset="0"/>
                <a:cs typeface="Times New Roman" panose="02020603050405020304" pitchFamily="18" charset="0"/>
              </a:rPr>
              <a:t>Hepatitis</a:t>
            </a:r>
            <a:r>
              <a:rPr lang="it-IT" altLang="it-IT" sz="3600" dirty="0">
                <a:latin typeface="Times New Roman" panose="02020603050405020304" pitchFamily="18" charset="0"/>
                <a:cs typeface="Times New Roman" panose="02020603050405020304" pitchFamily="18" charset="0"/>
              </a:rPr>
              <a:t> B - Aspetti clinici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751EA34-4FAE-9967-ED66-A6B43E1B0E59}"/>
              </a:ext>
            </a:extLst>
          </p:cNvPr>
          <p:cNvSpPr>
            <a:spLocks noGrp="1" noChangeArrowheads="1"/>
          </p:cNvSpPr>
          <p:nvPr>
            <p:ph type="body" idx="1"/>
          </p:nvPr>
        </p:nvSpPr>
        <p:spPr>
          <a:xfrm>
            <a:off x="674688" y="0"/>
            <a:ext cx="7859712" cy="1227138"/>
          </a:xfrm>
          <a:noFill/>
        </p:spPr>
        <p:txBody>
          <a:bodyPr lIns="0" tIns="0" rIns="0" bIns="0" anchor="ctr"/>
          <a:lstStyle/>
          <a:p>
            <a:pPr marL="0" indent="0" algn="ctr" defTabSz="457200" eaLnBrk="1" hangingPunct="1">
              <a:spcBef>
                <a:spcPct val="0"/>
              </a:spcBef>
              <a:buFont typeface="Monotype Sorts" pitchFamily="2" charset="2"/>
              <a:buNone/>
            </a:pPr>
            <a:r>
              <a:rPr lang="en-US" altLang="it-IT" sz="4000" dirty="0">
                <a:latin typeface="Times New Roman" panose="02020603050405020304" pitchFamily="18" charset="0"/>
                <a:cs typeface="Times New Roman" panose="02020603050405020304" pitchFamily="18" charset="0"/>
              </a:rPr>
              <a:t>EPATITE B - </a:t>
            </a:r>
            <a:r>
              <a:rPr lang="en-US" altLang="it-IT" sz="4000" dirty="0" err="1">
                <a:latin typeface="Times New Roman" panose="02020603050405020304" pitchFamily="18" charset="0"/>
                <a:cs typeface="Times New Roman" panose="02020603050405020304" pitchFamily="18" charset="0"/>
              </a:rPr>
              <a:t>iter</a:t>
            </a:r>
            <a:r>
              <a:rPr lang="en-US" altLang="it-IT" sz="4000" dirty="0">
                <a:latin typeface="Times New Roman" panose="02020603050405020304" pitchFamily="18" charset="0"/>
                <a:cs typeface="Times New Roman" panose="02020603050405020304" pitchFamily="18" charset="0"/>
              </a:rPr>
              <a:t> </a:t>
            </a:r>
            <a:r>
              <a:rPr lang="en-US" altLang="it-IT" sz="4000" dirty="0" err="1">
                <a:latin typeface="Times New Roman" panose="02020603050405020304" pitchFamily="18" charset="0"/>
                <a:cs typeface="Times New Roman" panose="02020603050405020304" pitchFamily="18" charset="0"/>
              </a:rPr>
              <a:t>diagnostico</a:t>
            </a:r>
            <a:endParaRPr lang="en-US" altLang="it-IT" sz="4000" dirty="0">
              <a:latin typeface="Times New Roman" panose="02020603050405020304" pitchFamily="18" charset="0"/>
              <a:cs typeface="Times New Roman" panose="02020603050405020304" pitchFamily="18" charset="0"/>
            </a:endParaRPr>
          </a:p>
        </p:txBody>
      </p:sp>
      <p:sp>
        <p:nvSpPr>
          <p:cNvPr id="90116" name="Oval 4">
            <a:extLst>
              <a:ext uri="{FF2B5EF4-FFF2-40B4-BE49-F238E27FC236}">
                <a16:creationId xmlns:a16="http://schemas.microsoft.com/office/drawing/2014/main" id="{048C4565-5794-8101-E7AA-3F979C680B25}"/>
              </a:ext>
            </a:extLst>
          </p:cNvPr>
          <p:cNvSpPr>
            <a:spLocks noChangeArrowheads="1"/>
          </p:cNvSpPr>
          <p:nvPr/>
        </p:nvSpPr>
        <p:spPr bwMode="auto">
          <a:xfrm>
            <a:off x="3962400" y="2895600"/>
            <a:ext cx="44196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EO: epatomegalia, ittero, sub-ittero</a:t>
            </a:r>
          </a:p>
        </p:txBody>
      </p:sp>
      <p:sp>
        <p:nvSpPr>
          <p:cNvPr id="90117" name="Oval 5">
            <a:extLst>
              <a:ext uri="{FF2B5EF4-FFF2-40B4-BE49-F238E27FC236}">
                <a16:creationId xmlns:a16="http://schemas.microsoft.com/office/drawing/2014/main" id="{AEFA6B02-F9BE-7BA5-544D-F52DC5CF2AFB}"/>
              </a:ext>
            </a:extLst>
          </p:cNvPr>
          <p:cNvSpPr>
            <a:spLocks noChangeArrowheads="1"/>
          </p:cNvSpPr>
          <p:nvPr/>
        </p:nvSpPr>
        <p:spPr bwMode="auto">
          <a:xfrm>
            <a:off x="0" y="1143000"/>
            <a:ext cx="4419600" cy="1295400"/>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400" dirty="0">
              <a:latin typeface="Comic Sans MS" panose="030F0902030302020204" pitchFamily="66" charset="0"/>
            </a:endParaRP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Anamnesi patologica prossima:</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disturbi GI, astenia</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urine ipercromiche</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feci </a:t>
            </a:r>
            <a:r>
              <a:rPr lang="it-IT" altLang="it-IT" sz="1400" dirty="0" err="1">
                <a:latin typeface="Times New Roman" panose="02020603050405020304" pitchFamily="18" charset="0"/>
                <a:cs typeface="Times New Roman" panose="02020603050405020304" pitchFamily="18" charset="0"/>
              </a:rPr>
              <a:t>ipocoliche</a:t>
            </a:r>
            <a:endParaRPr lang="it-IT" altLang="it-IT" sz="1400" dirty="0">
              <a:latin typeface="Times New Roman" panose="02020603050405020304" pitchFamily="18" charset="0"/>
              <a:cs typeface="Times New Roman" panose="02020603050405020304" pitchFamily="18" charset="0"/>
            </a:endParaRPr>
          </a:p>
        </p:txBody>
      </p:sp>
      <p:sp>
        <p:nvSpPr>
          <p:cNvPr id="90118" name="Oval 6">
            <a:extLst>
              <a:ext uri="{FF2B5EF4-FFF2-40B4-BE49-F238E27FC236}">
                <a16:creationId xmlns:a16="http://schemas.microsoft.com/office/drawing/2014/main" id="{53334CC1-342A-517B-148D-F19E1C3836A8}"/>
              </a:ext>
            </a:extLst>
          </p:cNvPr>
          <p:cNvSpPr>
            <a:spLocks noChangeArrowheads="1"/>
          </p:cNvSpPr>
          <p:nvPr/>
        </p:nvSpPr>
        <p:spPr bwMode="auto">
          <a:xfrm>
            <a:off x="914400" y="2286000"/>
            <a:ext cx="39624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400" dirty="0">
              <a:latin typeface="Comic Sans MS" panose="030F0902030302020204" pitchFamily="66" charset="0"/>
            </a:endParaRP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Dati epidemiologici (ultimi 60-90 giorni) :</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rapporti sessuali/omo</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manovre invasive, dentista</a:t>
            </a:r>
          </a:p>
        </p:txBody>
      </p:sp>
      <p:sp>
        <p:nvSpPr>
          <p:cNvPr id="90119" name="Text Box 7">
            <a:extLst>
              <a:ext uri="{FF2B5EF4-FFF2-40B4-BE49-F238E27FC236}">
                <a16:creationId xmlns:a16="http://schemas.microsoft.com/office/drawing/2014/main" id="{33993880-0C92-2434-0FF3-003EC58805D3}"/>
              </a:ext>
            </a:extLst>
          </p:cNvPr>
          <p:cNvSpPr txBox="1">
            <a:spLocks noChangeArrowheads="1"/>
          </p:cNvSpPr>
          <p:nvPr/>
        </p:nvSpPr>
        <p:spPr bwMode="auto">
          <a:xfrm>
            <a:off x="304800" y="3962400"/>
            <a:ext cx="3512500" cy="307777"/>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Esami di </a:t>
            </a:r>
            <a:r>
              <a:rPr lang="it-IT" altLang="it-IT" sz="1400" dirty="0" err="1">
                <a:latin typeface="Times New Roman" panose="02020603050405020304" pitchFamily="18" charset="0"/>
                <a:cs typeface="Times New Roman" panose="02020603050405020304" pitchFamily="18" charset="0"/>
              </a:rPr>
              <a:t>I°livello</a:t>
            </a:r>
            <a:r>
              <a:rPr lang="it-IT" altLang="it-IT" sz="1400" dirty="0">
                <a:latin typeface="Times New Roman" panose="02020603050405020304" pitchFamily="18" charset="0"/>
                <a:cs typeface="Times New Roman" panose="02020603050405020304" pitchFamily="18" charset="0"/>
              </a:rPr>
              <a:t>: transaminasi, bilirubinemia</a:t>
            </a:r>
          </a:p>
        </p:txBody>
      </p:sp>
      <p:sp>
        <p:nvSpPr>
          <p:cNvPr id="90120" name="Text Box 8">
            <a:extLst>
              <a:ext uri="{FF2B5EF4-FFF2-40B4-BE49-F238E27FC236}">
                <a16:creationId xmlns:a16="http://schemas.microsoft.com/office/drawing/2014/main" id="{85E69B6A-95EC-0153-FD4E-7A447F5ED01B}"/>
              </a:ext>
            </a:extLst>
          </p:cNvPr>
          <p:cNvSpPr txBox="1">
            <a:spLocks noChangeArrowheads="1"/>
          </p:cNvSpPr>
          <p:nvPr/>
        </p:nvSpPr>
        <p:spPr bwMode="auto">
          <a:xfrm>
            <a:off x="0" y="4495800"/>
            <a:ext cx="8763000" cy="21748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a:latin typeface="Times New Roman" panose="02020603050405020304" pitchFamily="18" charset="0"/>
                <a:cs typeface="Times New Roman" panose="02020603050405020304" pitchFamily="18" charset="0"/>
              </a:rPr>
              <a:t>Esami di </a:t>
            </a:r>
            <a:r>
              <a:rPr lang="it-IT" altLang="it-IT" sz="2400" dirty="0" err="1">
                <a:latin typeface="Times New Roman" panose="02020603050405020304" pitchFamily="18" charset="0"/>
                <a:cs typeface="Times New Roman" panose="02020603050405020304" pitchFamily="18" charset="0"/>
              </a:rPr>
              <a:t>II°livello</a:t>
            </a:r>
            <a:r>
              <a:rPr lang="it-IT" altLang="it-IT" sz="24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it-IT" altLang="it-IT" sz="2000" b="1" dirty="0">
                <a:latin typeface="Times New Roman" panose="02020603050405020304" pitchFamily="18" charset="0"/>
                <a:cs typeface="Times New Roman" panose="02020603050405020304" pitchFamily="18" charset="0"/>
              </a:rPr>
              <a:t>Ab anti-</a:t>
            </a:r>
            <a:r>
              <a:rPr lang="it-IT" altLang="it-IT" sz="2000" b="1" dirty="0" err="1">
                <a:latin typeface="Times New Roman" panose="02020603050405020304" pitchFamily="18" charset="0"/>
                <a:cs typeface="Times New Roman" panose="02020603050405020304" pitchFamily="18" charset="0"/>
              </a:rPr>
              <a:t>HBcAg</a:t>
            </a:r>
            <a:r>
              <a:rPr lang="it-IT" altLang="it-IT" sz="2000" b="1" dirty="0">
                <a:latin typeface="Times New Roman" panose="02020603050405020304" pitchFamily="18" charset="0"/>
                <a:cs typeface="Times New Roman" panose="02020603050405020304" pitchFamily="18" charset="0"/>
              </a:rPr>
              <a:t> IgM……..+: EPATITE ACUTA</a:t>
            </a:r>
          </a:p>
          <a:p>
            <a:pPr eaLnBrk="1" hangingPunct="1">
              <a:spcBef>
                <a:spcPct val="0"/>
              </a:spcBef>
              <a:buFontTx/>
              <a:buNone/>
            </a:pPr>
            <a:r>
              <a:rPr lang="it-IT" altLang="it-IT" sz="2000" b="1" dirty="0" err="1">
                <a:latin typeface="Times New Roman" panose="02020603050405020304" pitchFamily="18" charset="0"/>
                <a:cs typeface="Times New Roman" panose="02020603050405020304" pitchFamily="18" charset="0"/>
              </a:rPr>
              <a:t>HBsAg</a:t>
            </a:r>
            <a:r>
              <a:rPr lang="it-IT" altLang="it-IT" sz="2000" b="1" dirty="0">
                <a:latin typeface="Times New Roman" panose="02020603050405020304" pitchFamily="18" charset="0"/>
                <a:cs typeface="Times New Roman" panose="02020603050405020304" pitchFamily="18" charset="0"/>
              </a:rPr>
              <a:t>…………+: EPATITE ACUTA o CRONICA</a:t>
            </a:r>
            <a:endParaRPr lang="it-IT" altLang="it-IT"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Ab anti-</a:t>
            </a:r>
            <a:r>
              <a:rPr lang="it-IT" altLang="it-IT" sz="1800" dirty="0" err="1">
                <a:latin typeface="Times New Roman" panose="02020603050405020304" pitchFamily="18" charset="0"/>
                <a:cs typeface="Times New Roman" panose="02020603050405020304" pitchFamily="18" charset="0"/>
              </a:rPr>
              <a:t>HBsAg</a:t>
            </a:r>
            <a:r>
              <a:rPr lang="it-IT" altLang="it-IT" sz="1800" dirty="0">
                <a:latin typeface="Times New Roman" panose="02020603050405020304" pitchFamily="18" charset="0"/>
                <a:cs typeface="Times New Roman" panose="02020603050405020304" pitchFamily="18" charset="0"/>
              </a:rPr>
              <a:t>………+: guarigione</a:t>
            </a:r>
          </a:p>
          <a:p>
            <a:pPr eaLnBrk="1" hangingPunct="1">
              <a:spcBef>
                <a:spcPct val="0"/>
              </a:spcBef>
              <a:buFontTx/>
              <a:buNone/>
            </a:pPr>
            <a:r>
              <a:rPr lang="it-IT" altLang="it-IT" sz="1800" dirty="0" err="1">
                <a:latin typeface="Times New Roman" panose="02020603050405020304" pitchFamily="18" charset="0"/>
                <a:cs typeface="Times New Roman" panose="02020603050405020304" pitchFamily="18" charset="0"/>
              </a:rPr>
              <a:t>HBeAg</a:t>
            </a:r>
            <a:r>
              <a:rPr lang="it-IT" altLang="it-IT" sz="1800" dirty="0">
                <a:latin typeface="Times New Roman" panose="02020603050405020304" pitchFamily="18" charset="0"/>
                <a:cs typeface="Times New Roman" panose="02020603050405020304" pitchFamily="18" charset="0"/>
              </a:rPr>
              <a:t>…..+: EPATITE acuta o cronica (segno di replicazione)</a:t>
            </a: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Ab-anti </a:t>
            </a:r>
            <a:r>
              <a:rPr lang="it-IT" altLang="it-IT" sz="1800" dirty="0" err="1">
                <a:latin typeface="Times New Roman" panose="02020603050405020304" pitchFamily="18" charset="0"/>
                <a:cs typeface="Times New Roman" panose="02020603050405020304" pitchFamily="18" charset="0"/>
              </a:rPr>
              <a:t>HBeAg</a:t>
            </a:r>
            <a:r>
              <a:rPr lang="it-IT" altLang="it-IT" sz="1800" dirty="0">
                <a:latin typeface="Times New Roman" panose="02020603050405020304" pitchFamily="18" charset="0"/>
                <a:cs typeface="Times New Roman" panose="02020603050405020304" pitchFamily="18" charset="0"/>
              </a:rPr>
              <a:t>…….+: insorgenza mutante o guarigione</a:t>
            </a: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HBV-DNA……..+: alta replicazione</a:t>
            </a:r>
            <a:endParaRPr lang="it-IT" altLang="it-IT" sz="24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D0C36CA-E198-DF2B-D406-68FBCAF2BBF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7" name="Rectangle 3">
            <a:extLst>
              <a:ext uri="{FF2B5EF4-FFF2-40B4-BE49-F238E27FC236}">
                <a16:creationId xmlns:a16="http://schemas.microsoft.com/office/drawing/2014/main" id="{9E34674A-A6E2-6E3D-2351-C0DE1A317F1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8" name="Rectangle 4">
            <a:extLst>
              <a:ext uri="{FF2B5EF4-FFF2-40B4-BE49-F238E27FC236}">
                <a16:creationId xmlns:a16="http://schemas.microsoft.com/office/drawing/2014/main" id="{F539492F-45B7-09C5-C4AB-4510C03DA11F}"/>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9" name="Rectangle 5">
            <a:extLst>
              <a:ext uri="{FF2B5EF4-FFF2-40B4-BE49-F238E27FC236}">
                <a16:creationId xmlns:a16="http://schemas.microsoft.com/office/drawing/2014/main" id="{19A923C3-A047-6292-D6D8-ED162012748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0" name="Rectangle 6">
            <a:extLst>
              <a:ext uri="{FF2B5EF4-FFF2-40B4-BE49-F238E27FC236}">
                <a16:creationId xmlns:a16="http://schemas.microsoft.com/office/drawing/2014/main" id="{1C828952-FFDA-71AC-3DE3-FB7107BC274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1" name="Rectangle 7">
            <a:extLst>
              <a:ext uri="{FF2B5EF4-FFF2-40B4-BE49-F238E27FC236}">
                <a16:creationId xmlns:a16="http://schemas.microsoft.com/office/drawing/2014/main" id="{9D78A996-392C-E1F6-2454-180F52425A6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2" name="Rectangle 8">
            <a:extLst>
              <a:ext uri="{FF2B5EF4-FFF2-40B4-BE49-F238E27FC236}">
                <a16:creationId xmlns:a16="http://schemas.microsoft.com/office/drawing/2014/main" id="{6885E034-3487-2AC5-07FF-7D375DEB8FDB}"/>
              </a:ext>
            </a:extLst>
          </p:cNvPr>
          <p:cNvSpPr>
            <a:spLocks noChangeArrowheads="1"/>
          </p:cNvSpPr>
          <p:nvPr/>
        </p:nvSpPr>
        <p:spPr bwMode="auto">
          <a:xfrm>
            <a:off x="271463" y="2438400"/>
            <a:ext cx="856773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r>
              <a:rPr lang="it-IT" altLang="it-IT" sz="2400">
                <a:latin typeface="ZapfHumnst BT" charset="0"/>
              </a:rPr>
              <a:t>Prevent perinatal HBV transmission</a:t>
            </a:r>
          </a:p>
          <a:p>
            <a:pPr eaLnBrk="1" hangingPunct="1">
              <a:lnSpc>
                <a:spcPct val="120000"/>
              </a:lnSpc>
              <a:buClr>
                <a:srgbClr val="FF5008"/>
              </a:buClr>
            </a:pPr>
            <a:r>
              <a:rPr lang="it-IT" altLang="it-IT" sz="2400">
                <a:latin typeface="ZapfHumnst BT" charset="0"/>
              </a:rPr>
              <a:t>Routine vaccination of all infants</a:t>
            </a:r>
          </a:p>
          <a:p>
            <a:pPr eaLnBrk="1" hangingPunct="1">
              <a:lnSpc>
                <a:spcPct val="120000"/>
              </a:lnSpc>
              <a:buClr>
                <a:srgbClr val="FF5008"/>
              </a:buClr>
            </a:pPr>
            <a:endParaRPr lang="it-IT" altLang="it-IT" sz="2400">
              <a:latin typeface="ZapfHumnst BT" charset="0"/>
            </a:endParaRPr>
          </a:p>
          <a:p>
            <a:pPr eaLnBrk="1" hangingPunct="1">
              <a:lnSpc>
                <a:spcPct val="120000"/>
              </a:lnSpc>
              <a:buClr>
                <a:srgbClr val="FF5008"/>
              </a:buClr>
            </a:pPr>
            <a:r>
              <a:rPr lang="it-IT" altLang="it-IT" sz="2400">
                <a:latin typeface="ZapfHumnst BT" charset="0"/>
              </a:rPr>
              <a:t>Vaccination of adolescents</a:t>
            </a:r>
          </a:p>
          <a:p>
            <a:pPr lvl="1" eaLnBrk="1" hangingPunct="1">
              <a:lnSpc>
                <a:spcPct val="120000"/>
              </a:lnSpc>
              <a:buClr>
                <a:srgbClr val="FFFFFF"/>
              </a:buClr>
            </a:pPr>
            <a:r>
              <a:rPr lang="it-IT" altLang="it-IT" sz="2400">
                <a:latin typeface="ZapfHumnst BT" charset="0"/>
              </a:rPr>
              <a:t>all unvaccinated children at 11-12 years of age</a:t>
            </a:r>
          </a:p>
          <a:p>
            <a:pPr lvl="1" eaLnBrk="1" hangingPunct="1">
              <a:lnSpc>
                <a:spcPct val="120000"/>
              </a:lnSpc>
              <a:buClr>
                <a:srgbClr val="FFFFFF"/>
              </a:buClr>
            </a:pPr>
            <a:r>
              <a:rPr lang="it-IT" altLang="it-IT" sz="2400">
                <a:latin typeface="ZapfHumnst BT" charset="0"/>
              </a:rPr>
              <a:t>“high-risk” adolescents at all ages</a:t>
            </a:r>
          </a:p>
          <a:p>
            <a:pPr eaLnBrk="1" hangingPunct="1">
              <a:lnSpc>
                <a:spcPct val="120000"/>
              </a:lnSpc>
              <a:buClr>
                <a:srgbClr val="FF5008"/>
              </a:buClr>
            </a:pPr>
            <a:r>
              <a:rPr lang="it-IT" altLang="it-IT" sz="2400">
                <a:latin typeface="ZapfHumnst BT" charset="0"/>
              </a:rPr>
              <a:t>Vaccination of adults in high-risk groups</a:t>
            </a:r>
          </a:p>
        </p:txBody>
      </p:sp>
      <p:sp>
        <p:nvSpPr>
          <p:cNvPr id="93193" name="Rectangle 9">
            <a:extLst>
              <a:ext uri="{FF2B5EF4-FFF2-40B4-BE49-F238E27FC236}">
                <a16:creationId xmlns:a16="http://schemas.microsoft.com/office/drawing/2014/main" id="{CBACB828-27A7-2038-0371-A3D73679D8C8}"/>
              </a:ext>
            </a:extLst>
          </p:cNvPr>
          <p:cNvSpPr>
            <a:spLocks noChangeArrowheads="1"/>
          </p:cNvSpPr>
          <p:nvPr/>
        </p:nvSpPr>
        <p:spPr bwMode="auto">
          <a:xfrm>
            <a:off x="576263" y="457200"/>
            <a:ext cx="8262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it-IT" altLang="it-IT" sz="3600">
                <a:latin typeface="ZapfHumnst BT" charset="0"/>
              </a:rPr>
            </a:br>
            <a:endParaRPr lang="it-IT" altLang="it-IT" sz="3600">
              <a:latin typeface="ZapfHumnst BT" charset="0"/>
            </a:endParaRPr>
          </a:p>
        </p:txBody>
      </p:sp>
      <p:sp>
        <p:nvSpPr>
          <p:cNvPr id="93194" name="Rectangle 10">
            <a:extLst>
              <a:ext uri="{FF2B5EF4-FFF2-40B4-BE49-F238E27FC236}">
                <a16:creationId xmlns:a16="http://schemas.microsoft.com/office/drawing/2014/main" id="{6E8BC6D0-80F2-431F-CCB4-13B0833DB151}"/>
              </a:ext>
            </a:extLst>
          </p:cNvPr>
          <p:cNvSpPr>
            <a:spLocks noChangeArrowheads="1"/>
          </p:cNvSpPr>
          <p:nvPr/>
        </p:nvSpPr>
        <p:spPr bwMode="auto">
          <a:xfrm>
            <a:off x="144463" y="1447800"/>
            <a:ext cx="8915400" cy="152400"/>
          </a:xfrm>
          <a:prstGeom prst="rect">
            <a:avLst/>
          </a:prstGeom>
          <a:gradFill rotWithShape="0">
            <a:gsLst>
              <a:gs pos="0">
                <a:srgbClr val="00279F"/>
              </a:gs>
              <a:gs pos="100000">
                <a:srgbClr val="00238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5" name="Rectangle 11">
            <a:extLst>
              <a:ext uri="{FF2B5EF4-FFF2-40B4-BE49-F238E27FC236}">
                <a16:creationId xmlns:a16="http://schemas.microsoft.com/office/drawing/2014/main" id="{D5545D7A-F5B4-3A23-8FCF-3E5D26AE7D41}"/>
              </a:ext>
            </a:extLst>
          </p:cNvPr>
          <p:cNvSpPr>
            <a:spLocks noChangeArrowheads="1"/>
          </p:cNvSpPr>
          <p:nvPr/>
        </p:nvSpPr>
        <p:spPr bwMode="auto">
          <a:xfrm>
            <a:off x="508000" y="457200"/>
            <a:ext cx="8466138" cy="1371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3600">
              <a:latin typeface="ZapfHumnst BT" charset="0"/>
            </a:endParaRPr>
          </a:p>
        </p:txBody>
      </p:sp>
      <p:sp>
        <p:nvSpPr>
          <p:cNvPr id="93196" name="Rectangle 12">
            <a:extLst>
              <a:ext uri="{FF2B5EF4-FFF2-40B4-BE49-F238E27FC236}">
                <a16:creationId xmlns:a16="http://schemas.microsoft.com/office/drawing/2014/main" id="{129A757F-D098-F482-2F0A-1E7F5C9E59BD}"/>
              </a:ext>
            </a:extLst>
          </p:cNvPr>
          <p:cNvSpPr>
            <a:spLocks noChangeArrowheads="1"/>
          </p:cNvSpPr>
          <p:nvPr/>
        </p:nvSpPr>
        <p:spPr bwMode="auto">
          <a:xfrm>
            <a:off x="3830638" y="1554163"/>
            <a:ext cx="173831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b="1" i="1">
                <a:solidFill>
                  <a:srgbClr val="FFC000"/>
                </a:solidFill>
                <a:latin typeface="ZapfHumnst Dm BT" charset="0"/>
              </a:rPr>
              <a:t>Strategie</a:t>
            </a:r>
          </a:p>
        </p:txBody>
      </p:sp>
      <p:sp>
        <p:nvSpPr>
          <p:cNvPr id="93197" name="AutoShape 14">
            <a:extLst>
              <a:ext uri="{FF2B5EF4-FFF2-40B4-BE49-F238E27FC236}">
                <a16:creationId xmlns:a16="http://schemas.microsoft.com/office/drawing/2014/main" id="{06CA28B8-FE85-C486-12AD-F4B786F1E267}"/>
              </a:ext>
            </a:extLst>
          </p:cNvPr>
          <p:cNvSpPr>
            <a:spLocks noChangeArrowheads="1"/>
          </p:cNvSpPr>
          <p:nvPr/>
        </p:nvSpPr>
        <p:spPr bwMode="auto">
          <a:xfrm>
            <a:off x="4876800" y="3200400"/>
            <a:ext cx="1219200" cy="228600"/>
          </a:xfrm>
          <a:prstGeom prst="rightArrow">
            <a:avLst>
              <a:gd name="adj1" fmla="val 50000"/>
              <a:gd name="adj2" fmla="val 1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8" name="Text Box 15">
            <a:extLst>
              <a:ext uri="{FF2B5EF4-FFF2-40B4-BE49-F238E27FC236}">
                <a16:creationId xmlns:a16="http://schemas.microsoft.com/office/drawing/2014/main" id="{26236F8D-E4B6-E263-2B85-EDDAB2E644E7}"/>
              </a:ext>
            </a:extLst>
          </p:cNvPr>
          <p:cNvSpPr txBox="1">
            <a:spLocks noChangeArrowheads="1"/>
          </p:cNvSpPr>
          <p:nvPr/>
        </p:nvSpPr>
        <p:spPr bwMode="auto">
          <a:xfrm>
            <a:off x="6156325" y="3213100"/>
            <a:ext cx="2444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Dal 1991: obbligatorietà</a:t>
            </a:r>
          </a:p>
          <a:p>
            <a:pPr eaLnBrk="1" hangingPunct="1">
              <a:spcBef>
                <a:spcPct val="0"/>
              </a:spcBef>
              <a:buFontTx/>
              <a:buNone/>
            </a:pPr>
            <a:r>
              <a:rPr lang="it-IT" altLang="it-IT" sz="1600">
                <a:latin typeface="Comic Sans MS" panose="030F0902030302020204" pitchFamily="66" charset="0"/>
              </a:rPr>
              <a:t>0-1-6 mesi</a:t>
            </a:r>
          </a:p>
          <a:p>
            <a:pPr eaLnBrk="1" hangingPunct="1">
              <a:spcBef>
                <a:spcPct val="0"/>
              </a:spcBef>
              <a:buFontTx/>
              <a:buNone/>
            </a:pPr>
            <a:r>
              <a:rPr lang="it-IT" altLang="it-IT" sz="1600">
                <a:latin typeface="Comic Sans MS" panose="030F0902030302020204" pitchFamily="66" charset="0"/>
              </a:rPr>
              <a:t>richiamo: 5 anni</a:t>
            </a:r>
          </a:p>
        </p:txBody>
      </p:sp>
      <p:sp>
        <p:nvSpPr>
          <p:cNvPr id="93199" name="AutoShape 16">
            <a:extLst>
              <a:ext uri="{FF2B5EF4-FFF2-40B4-BE49-F238E27FC236}">
                <a16:creationId xmlns:a16="http://schemas.microsoft.com/office/drawing/2014/main" id="{832598A4-AE61-78DB-13C2-9930A83D7577}"/>
              </a:ext>
            </a:extLst>
          </p:cNvPr>
          <p:cNvSpPr>
            <a:spLocks noChangeArrowheads="1"/>
          </p:cNvSpPr>
          <p:nvPr/>
        </p:nvSpPr>
        <p:spPr bwMode="auto">
          <a:xfrm rot="-2983345">
            <a:off x="5181600" y="40386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200" name="AutoShape 17">
            <a:extLst>
              <a:ext uri="{FF2B5EF4-FFF2-40B4-BE49-F238E27FC236}">
                <a16:creationId xmlns:a16="http://schemas.microsoft.com/office/drawing/2014/main" id="{13C389BF-757C-E284-87A2-6C89B46B0220}"/>
              </a:ext>
            </a:extLst>
          </p:cNvPr>
          <p:cNvSpPr>
            <a:spLocks noChangeArrowheads="1"/>
          </p:cNvSpPr>
          <p:nvPr/>
        </p:nvSpPr>
        <p:spPr bwMode="auto">
          <a:xfrm>
            <a:off x="5791200" y="5334000"/>
            <a:ext cx="2971800" cy="1219200"/>
          </a:xfrm>
          <a:prstGeom prst="leftArrowCallout">
            <a:avLst>
              <a:gd name="adj1" fmla="val 25000"/>
              <a:gd name="adj2" fmla="val 25000"/>
              <a:gd name="adj3" fmla="val 40625"/>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Personale sanitario</a:t>
            </a:r>
          </a:p>
          <a:p>
            <a:pPr algn="ctr" eaLnBrk="1" hangingPunct="1">
              <a:spcBef>
                <a:spcPct val="0"/>
              </a:spcBef>
              <a:buFontTx/>
              <a:buNone/>
            </a:pPr>
            <a:r>
              <a:rPr lang="it-IT" altLang="it-IT" sz="1600">
                <a:latin typeface="Comic Sans MS" panose="030F0902030302020204" pitchFamily="66" charset="0"/>
              </a:rPr>
              <a:t>studenti medicina</a:t>
            </a:r>
          </a:p>
          <a:p>
            <a:pPr algn="ctr" eaLnBrk="1" hangingPunct="1">
              <a:spcBef>
                <a:spcPct val="0"/>
              </a:spcBef>
              <a:buFontTx/>
              <a:buNone/>
            </a:pPr>
            <a:r>
              <a:rPr lang="it-IT" altLang="it-IT" sz="1600">
                <a:latin typeface="Comic Sans MS" panose="030F0902030302020204" pitchFamily="66" charset="0"/>
              </a:rPr>
              <a:t>conviventi HbsAg+</a:t>
            </a:r>
          </a:p>
          <a:p>
            <a:pPr algn="ctr" eaLnBrk="1" hangingPunct="1">
              <a:spcBef>
                <a:spcPct val="0"/>
              </a:spcBef>
              <a:buFontTx/>
              <a:buNone/>
            </a:pPr>
            <a:r>
              <a:rPr lang="it-IT" altLang="it-IT" sz="1600">
                <a:latin typeface="Comic Sans MS" panose="030F0902030302020204" pitchFamily="66" charset="0"/>
              </a:rPr>
              <a:t>militari</a:t>
            </a:r>
          </a:p>
        </p:txBody>
      </p:sp>
      <p:sp>
        <p:nvSpPr>
          <p:cNvPr id="93201" name="AutoShape 19">
            <a:extLst>
              <a:ext uri="{FF2B5EF4-FFF2-40B4-BE49-F238E27FC236}">
                <a16:creationId xmlns:a16="http://schemas.microsoft.com/office/drawing/2014/main" id="{A6817DB3-F853-6CD7-29DC-2E4016375F7E}"/>
              </a:ext>
            </a:extLst>
          </p:cNvPr>
          <p:cNvSpPr>
            <a:spLocks noChangeArrowheads="1"/>
          </p:cNvSpPr>
          <p:nvPr/>
        </p:nvSpPr>
        <p:spPr bwMode="auto">
          <a:xfrm>
            <a:off x="4953000" y="2209800"/>
            <a:ext cx="4038600" cy="762000"/>
          </a:xfrm>
          <a:prstGeom prst="leftArrowCallout">
            <a:avLst>
              <a:gd name="adj1" fmla="val 25000"/>
              <a:gd name="adj2" fmla="val 25000"/>
              <a:gd name="adj3" fmla="val 883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Entro 24hrs: IgG specifiche</a:t>
            </a:r>
          </a:p>
          <a:p>
            <a:pPr algn="ctr" eaLnBrk="1" hangingPunct="1">
              <a:spcBef>
                <a:spcPct val="0"/>
              </a:spcBef>
              <a:buFontTx/>
              <a:buNone/>
            </a:pPr>
            <a:r>
              <a:rPr lang="it-IT" altLang="it-IT" sz="1600">
                <a:latin typeface="Comic Sans MS" panose="030F0902030302020204" pitchFamily="66" charset="0"/>
              </a:rPr>
              <a:t>entro 1 sett: vaccino</a:t>
            </a:r>
          </a:p>
        </p:txBody>
      </p:sp>
      <p:sp>
        <p:nvSpPr>
          <p:cNvPr id="93202" name="CasellaDiTesto 19">
            <a:extLst>
              <a:ext uri="{FF2B5EF4-FFF2-40B4-BE49-F238E27FC236}">
                <a16:creationId xmlns:a16="http://schemas.microsoft.com/office/drawing/2014/main" id="{5C17A64F-7A2C-94D9-719A-B9759021372C}"/>
              </a:ext>
            </a:extLst>
          </p:cNvPr>
          <p:cNvSpPr txBox="1">
            <a:spLocks noChangeArrowheads="1"/>
          </p:cNvSpPr>
          <p:nvPr/>
        </p:nvSpPr>
        <p:spPr bwMode="auto">
          <a:xfrm>
            <a:off x="881063" y="223838"/>
            <a:ext cx="7991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3600"/>
              <a:t>Eradicazione dell’infezione da HBV</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A9D392F-9BC0-0018-C9A3-F11679487253}"/>
              </a:ext>
            </a:extLst>
          </p:cNvPr>
          <p:cNvSpPr>
            <a:spLocks noGrp="1" noChangeArrowheads="1"/>
          </p:cNvSpPr>
          <p:nvPr>
            <p:ph type="title"/>
          </p:nvPr>
        </p:nvSpPr>
        <p:spPr>
          <a:xfrm>
            <a:off x="457200" y="152400"/>
            <a:ext cx="8229600" cy="1143000"/>
          </a:xfrm>
        </p:spPr>
        <p:txBody>
          <a:bodyPr/>
          <a:lstStyle/>
          <a:p>
            <a:pPr eaLnBrk="1" hangingPunct="1"/>
            <a:r>
              <a:rPr lang="it-IT" altLang="it-IT" sz="3600">
                <a:latin typeface="Times New Roman" panose="02020603050405020304" pitchFamily="18" charset="0"/>
                <a:cs typeface="Times New Roman" panose="02020603050405020304" pitchFamily="18" charset="0"/>
              </a:rPr>
              <a:t>HBV: terapia</a:t>
            </a:r>
          </a:p>
        </p:txBody>
      </p:sp>
      <p:sp>
        <p:nvSpPr>
          <p:cNvPr id="94211" name="Rectangle 3">
            <a:extLst>
              <a:ext uri="{FF2B5EF4-FFF2-40B4-BE49-F238E27FC236}">
                <a16:creationId xmlns:a16="http://schemas.microsoft.com/office/drawing/2014/main" id="{A89BCB00-3FDC-6CAC-7BC4-21E80DAE7A19}"/>
              </a:ext>
            </a:extLst>
          </p:cNvPr>
          <p:cNvSpPr>
            <a:spLocks noGrp="1" noChangeArrowheads="1"/>
          </p:cNvSpPr>
          <p:nvPr>
            <p:ph type="body" idx="1"/>
          </p:nvPr>
        </p:nvSpPr>
        <p:spPr>
          <a:xfrm>
            <a:off x="609600" y="1066800"/>
            <a:ext cx="8229600" cy="5257800"/>
          </a:xfrm>
        </p:spPr>
        <p:txBody>
          <a:bodyPr/>
          <a:lstStyle/>
          <a:p>
            <a:pPr eaLnBrk="1" hangingPunct="1">
              <a:lnSpc>
                <a:spcPct val="160000"/>
              </a:lnSpc>
            </a:pPr>
            <a:r>
              <a:rPr lang="it-IT" altLang="it-IT" sz="2800">
                <a:latin typeface="Times New Roman" panose="02020603050405020304" pitchFamily="18" charset="0"/>
                <a:cs typeface="Times New Roman" panose="02020603050405020304" pitchFamily="18" charset="0"/>
              </a:rPr>
              <a:t>INTERFERON alfa 2b</a:t>
            </a:r>
          </a:p>
          <a:p>
            <a:pPr eaLnBrk="1" hangingPunct="1">
              <a:lnSpc>
                <a:spcPct val="160000"/>
              </a:lnSpc>
            </a:pPr>
            <a:r>
              <a:rPr lang="it-IT" altLang="it-IT" sz="2800">
                <a:latin typeface="Times New Roman" panose="02020603050405020304" pitchFamily="18" charset="0"/>
                <a:cs typeface="Times New Roman" panose="02020603050405020304" pitchFamily="18" charset="0"/>
              </a:rPr>
              <a:t>PEG-interferon</a:t>
            </a:r>
          </a:p>
          <a:p>
            <a:pPr eaLnBrk="1" hangingPunct="1">
              <a:lnSpc>
                <a:spcPct val="160000"/>
              </a:lnSpc>
            </a:pPr>
            <a:r>
              <a:rPr lang="it-IT" altLang="it-IT" sz="2800">
                <a:latin typeface="Times New Roman" panose="02020603050405020304" pitchFamily="18" charset="0"/>
                <a:cs typeface="Times New Roman" panose="02020603050405020304" pitchFamily="18" charset="0"/>
              </a:rPr>
              <a:t>lamivudina (3TC)</a:t>
            </a:r>
          </a:p>
          <a:p>
            <a:pPr eaLnBrk="1" hangingPunct="1">
              <a:lnSpc>
                <a:spcPct val="160000"/>
              </a:lnSpc>
            </a:pPr>
            <a:r>
              <a:rPr lang="it-IT" altLang="it-IT" sz="2800">
                <a:latin typeface="Times New Roman" panose="02020603050405020304" pitchFamily="18" charset="0"/>
                <a:cs typeface="Times New Roman" panose="02020603050405020304" pitchFamily="18" charset="0"/>
              </a:rPr>
              <a:t>adefovir</a:t>
            </a:r>
          </a:p>
          <a:p>
            <a:pPr eaLnBrk="1" hangingPunct="1">
              <a:spcBef>
                <a:spcPts val="500"/>
              </a:spcBef>
              <a:spcAft>
                <a:spcPts val="500"/>
              </a:spcAft>
            </a:pPr>
            <a:r>
              <a:rPr lang="it-IT" altLang="it-IT" sz="2400" b="1">
                <a:latin typeface="Times New Roman" panose="02020603050405020304" pitchFamily="18" charset="0"/>
                <a:cs typeface="Times New Roman" panose="02020603050405020304" pitchFamily="18" charset="0"/>
              </a:rPr>
              <a:t>(FTC) </a:t>
            </a:r>
          </a:p>
          <a:p>
            <a:pPr eaLnBrk="1" hangingPunct="1">
              <a:spcBef>
                <a:spcPts val="500"/>
              </a:spcBef>
              <a:spcAft>
                <a:spcPts val="500"/>
              </a:spcAft>
            </a:pPr>
            <a:r>
              <a:rPr lang="it-IT" altLang="it-IT" sz="2400" b="1" u="sng">
                <a:solidFill>
                  <a:srgbClr val="0000FF"/>
                </a:solidFill>
                <a:latin typeface="Times New Roman" panose="02020603050405020304" pitchFamily="18" charset="0"/>
                <a:cs typeface="Times New Roman" panose="02020603050405020304" pitchFamily="18" charset="0"/>
                <a:hlinkClick r:id="rId2"/>
              </a:rPr>
              <a:t>Entecavir</a:t>
            </a:r>
          </a:p>
          <a:p>
            <a:pPr eaLnBrk="1" hangingPunct="1">
              <a:spcBef>
                <a:spcPts val="500"/>
              </a:spcBef>
              <a:spcAft>
                <a:spcPts val="500"/>
              </a:spcAft>
            </a:pPr>
            <a:r>
              <a:rPr lang="it-IT" altLang="it-IT" sz="2400" b="1" u="sng">
                <a:solidFill>
                  <a:srgbClr val="0000FF"/>
                </a:solidFill>
                <a:latin typeface="Times New Roman" panose="02020603050405020304" pitchFamily="18" charset="0"/>
                <a:cs typeface="Times New Roman" panose="02020603050405020304" pitchFamily="18" charset="0"/>
                <a:hlinkClick r:id="rId2"/>
              </a:rPr>
              <a:t>Telbivudine</a:t>
            </a:r>
            <a:r>
              <a:rPr lang="it-IT" altLang="it-IT" sz="2400" b="1">
                <a:latin typeface="Times New Roman" panose="02020603050405020304" pitchFamily="18" charset="0"/>
                <a:cs typeface="Times New Roman" panose="02020603050405020304" pitchFamily="18" charset="0"/>
              </a:rPr>
              <a:t> </a:t>
            </a:r>
            <a:br>
              <a:rPr lang="it-IT" altLang="it-IT" sz="2400" b="1">
                <a:latin typeface="Times New Roman" panose="02020603050405020304" pitchFamily="18" charset="0"/>
                <a:cs typeface="Times New Roman" panose="02020603050405020304" pitchFamily="18" charset="0"/>
              </a:rPr>
            </a:br>
            <a:r>
              <a:rPr lang="it-IT" altLang="it-IT" sz="2400" b="1" u="sng">
                <a:solidFill>
                  <a:srgbClr val="0000FF"/>
                </a:solidFill>
                <a:latin typeface="Times New Roman" panose="02020603050405020304" pitchFamily="18" charset="0"/>
                <a:cs typeface="Times New Roman" panose="02020603050405020304" pitchFamily="18" charset="0"/>
                <a:hlinkClick r:id="rId3"/>
              </a:rPr>
              <a:t>Clevudine</a:t>
            </a:r>
            <a:r>
              <a:rPr lang="it-IT" altLang="it-IT" sz="2400" b="1">
                <a:latin typeface="Times New Roman" panose="02020603050405020304" pitchFamily="18" charset="0"/>
                <a:cs typeface="Times New Roman" panose="02020603050405020304" pitchFamily="18" charset="0"/>
              </a:rPr>
              <a:t> </a:t>
            </a:r>
            <a:br>
              <a:rPr lang="it-IT" altLang="it-IT" sz="2400" b="1">
                <a:latin typeface="Times New Roman" panose="02020603050405020304" pitchFamily="18" charset="0"/>
                <a:cs typeface="Times New Roman" panose="02020603050405020304" pitchFamily="18" charset="0"/>
              </a:rPr>
            </a:br>
            <a:r>
              <a:rPr lang="it-IT" altLang="it-IT" sz="2400" b="1" u="sng">
                <a:solidFill>
                  <a:srgbClr val="0000FF"/>
                </a:solidFill>
                <a:latin typeface="Times New Roman" panose="02020603050405020304" pitchFamily="18" charset="0"/>
                <a:cs typeface="Times New Roman" panose="02020603050405020304" pitchFamily="18" charset="0"/>
                <a:hlinkClick r:id="rId4"/>
              </a:rPr>
              <a:t>Elvucitabine</a:t>
            </a:r>
            <a:br>
              <a:rPr lang="it-IT" altLang="it-IT" sz="2400" b="1">
                <a:latin typeface="Times New Roman" panose="02020603050405020304" pitchFamily="18" charset="0"/>
                <a:cs typeface="Times New Roman" panose="02020603050405020304" pitchFamily="18" charset="0"/>
              </a:rPr>
            </a:br>
            <a:endParaRPr lang="it-IT" altLang="it-IT" sz="2800">
              <a:latin typeface="Times New Roman" panose="02020603050405020304" pitchFamily="18" charset="0"/>
              <a:cs typeface="Times New Roman" panose="02020603050405020304" pitchFamily="18" charset="0"/>
            </a:endParaRPr>
          </a:p>
          <a:p>
            <a:pPr eaLnBrk="1" hangingPunct="1">
              <a:lnSpc>
                <a:spcPct val="160000"/>
              </a:lnSpc>
            </a:pPr>
            <a:endParaRPr lang="it-IT" altLang="it-IT" sz="2800">
              <a:latin typeface="Comic Sans MS" panose="030F0902030302020204" pitchFamily="66"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Immagine 3">
            <a:extLst>
              <a:ext uri="{FF2B5EF4-FFF2-40B4-BE49-F238E27FC236}">
                <a16:creationId xmlns:a16="http://schemas.microsoft.com/office/drawing/2014/main" id="{37C88E33-49B1-C3E4-CC56-53B7AF461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57054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olo 1">
            <a:extLst>
              <a:ext uri="{FF2B5EF4-FFF2-40B4-BE49-F238E27FC236}">
                <a16:creationId xmlns:a16="http://schemas.microsoft.com/office/drawing/2014/main" id="{2A399ABA-DA55-12EE-5FBF-52E66650B497}"/>
              </a:ext>
            </a:extLst>
          </p:cNvPr>
          <p:cNvSpPr>
            <a:spLocks noGrp="1" noChangeArrowheads="1"/>
          </p:cNvSpPr>
          <p:nvPr>
            <p:ph type="title"/>
          </p:nvPr>
        </p:nvSpPr>
        <p:spPr/>
        <p:txBody>
          <a:bodyPr/>
          <a:lstStyle/>
          <a:p>
            <a:r>
              <a:rPr lang="it-IT" altLang="it-IT" sz="3200"/>
              <a:t>Reccomandations for Prophilaxys</a:t>
            </a:r>
          </a:p>
        </p:txBody>
      </p:sp>
      <p:sp>
        <p:nvSpPr>
          <p:cNvPr id="95236" name="CasellaDiTesto 5">
            <a:extLst>
              <a:ext uri="{FF2B5EF4-FFF2-40B4-BE49-F238E27FC236}">
                <a16:creationId xmlns:a16="http://schemas.microsoft.com/office/drawing/2014/main" id="{6974949B-05A7-04D8-5677-0DD495F4A1F5}"/>
              </a:ext>
            </a:extLst>
          </p:cNvPr>
          <p:cNvSpPr txBox="1">
            <a:spLocks noChangeArrowheads="1"/>
          </p:cNvSpPr>
          <p:nvPr/>
        </p:nvSpPr>
        <p:spPr bwMode="auto">
          <a:xfrm>
            <a:off x="530225" y="5629275"/>
            <a:ext cx="287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EASL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Grafico 3">
            <a:extLst>
              <a:ext uri="{FF2B5EF4-FFF2-40B4-BE49-F238E27FC236}">
                <a16:creationId xmlns:a16="http://schemas.microsoft.com/office/drawing/2014/main" id="{AFD5B0F7-B45A-679B-2FE0-87725731F8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990975"/>
            <a:ext cx="56102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CasellaDiTesto 6">
            <a:extLst>
              <a:ext uri="{FF2B5EF4-FFF2-40B4-BE49-F238E27FC236}">
                <a16:creationId xmlns:a16="http://schemas.microsoft.com/office/drawing/2014/main" id="{60CF861D-C619-486A-E977-E044753A7E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257300"/>
            <a:ext cx="59626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160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olo 1">
            <a:extLst>
              <a:ext uri="{FF2B5EF4-FFF2-40B4-BE49-F238E27FC236}">
                <a16:creationId xmlns:a16="http://schemas.microsoft.com/office/drawing/2014/main" id="{DC6D9E54-54C5-7D26-664C-AB459E00F651}"/>
              </a:ext>
            </a:extLst>
          </p:cNvPr>
          <p:cNvSpPr>
            <a:spLocks noGrp="1" noChangeArrowheads="1"/>
          </p:cNvSpPr>
          <p:nvPr>
            <p:ph type="title"/>
          </p:nvPr>
        </p:nvSpPr>
        <p:spPr/>
        <p:txBody>
          <a:bodyPr/>
          <a:lstStyle/>
          <a:p>
            <a:r>
              <a:rPr lang="it-IT" altLang="it-IT" sz="3600"/>
              <a:t>Catergorizing level of risk</a:t>
            </a:r>
          </a:p>
        </p:txBody>
      </p:sp>
      <p:pic>
        <p:nvPicPr>
          <p:cNvPr id="96259" name="Immagine 2">
            <a:extLst>
              <a:ext uri="{FF2B5EF4-FFF2-40B4-BE49-F238E27FC236}">
                <a16:creationId xmlns:a16="http://schemas.microsoft.com/office/drawing/2014/main" id="{259DE536-2483-A87B-578F-B348CDD98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28775"/>
            <a:ext cx="87725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3280C320-F7BC-F7BA-AE0D-2E7BCAE32381}"/>
              </a:ext>
            </a:extLst>
          </p:cNvPr>
          <p:cNvSpPr/>
          <p:nvPr/>
        </p:nvSpPr>
        <p:spPr>
          <a:xfrm>
            <a:off x="185738" y="3284538"/>
            <a:ext cx="7770812" cy="43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6261" name="CasellaDiTesto 6">
            <a:extLst>
              <a:ext uri="{FF2B5EF4-FFF2-40B4-BE49-F238E27FC236}">
                <a16:creationId xmlns:a16="http://schemas.microsoft.com/office/drawing/2014/main" id="{9EFA58A6-A2C6-40C2-8A44-EE8690F09E12}"/>
              </a:ext>
            </a:extLst>
          </p:cNvPr>
          <p:cNvSpPr txBox="1">
            <a:spLocks noChangeArrowheads="1"/>
          </p:cNvSpPr>
          <p:nvPr/>
        </p:nvSpPr>
        <p:spPr bwMode="auto">
          <a:xfrm>
            <a:off x="457200" y="6092825"/>
            <a:ext cx="4259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UpToDate 2019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8EBCE56-7A55-4F42-4A79-B837B970940F}"/>
              </a:ext>
            </a:extLst>
          </p:cNvPr>
          <p:cNvSpPr>
            <a:spLocks noGrp="1" noChangeArrowheads="1"/>
          </p:cNvSpPr>
          <p:nvPr>
            <p:ph type="title"/>
          </p:nvPr>
        </p:nvSpPr>
        <p:spPr>
          <a:gradFill rotWithShape="0">
            <a:gsLst>
              <a:gs pos="0">
                <a:srgbClr val="CCECFF"/>
              </a:gs>
              <a:gs pos="100000">
                <a:srgbClr val="FFCC99"/>
              </a:gs>
            </a:gsLst>
            <a:lin ang="0" scaled="1"/>
          </a:gradFill>
          <a:ln>
            <a:solidFill>
              <a:schemeClr val="tx1"/>
            </a:solidFill>
            <a:miter lim="800000"/>
            <a:headEnd/>
            <a:tailEnd/>
          </a:ln>
        </p:spPr>
        <p:txBody>
          <a:bodyPr/>
          <a:lstStyle/>
          <a:p>
            <a:pPr eaLnBrk="1" hangingPunct="1"/>
            <a:r>
              <a:rPr lang="it-IT" altLang="it-IT" sz="3600" dirty="0">
                <a:solidFill>
                  <a:schemeClr val="hlink"/>
                </a:solidFill>
                <a:latin typeface="Times New Roman" panose="02020603050405020304" pitchFamily="18" charset="0"/>
                <a:cs typeface="Times New Roman" panose="02020603050405020304" pitchFamily="18" charset="0"/>
              </a:rPr>
              <a:t>Mutanti </a:t>
            </a:r>
            <a:r>
              <a:rPr lang="it-IT" altLang="it-IT" sz="3600" dirty="0" err="1">
                <a:solidFill>
                  <a:schemeClr val="hlink"/>
                </a:solidFill>
                <a:latin typeface="Times New Roman" panose="02020603050405020304" pitchFamily="18" charset="0"/>
                <a:cs typeface="Times New Roman" panose="02020603050405020304" pitchFamily="18" charset="0"/>
              </a:rPr>
              <a:t>pre</a:t>
            </a:r>
            <a:r>
              <a:rPr lang="it-IT" altLang="it-IT" sz="3600" dirty="0">
                <a:solidFill>
                  <a:schemeClr val="hlink"/>
                </a:solidFill>
                <a:latin typeface="Times New Roman" panose="02020603050405020304" pitchFamily="18" charset="0"/>
                <a:cs typeface="Times New Roman" panose="02020603050405020304" pitchFamily="18" charset="0"/>
              </a:rPr>
              <a:t>-core (“</a:t>
            </a:r>
            <a:r>
              <a:rPr lang="it-IT" altLang="it-IT" sz="3600" dirty="0" err="1">
                <a:solidFill>
                  <a:schemeClr val="hlink"/>
                </a:solidFill>
                <a:latin typeface="Times New Roman" panose="02020603050405020304" pitchFamily="18" charset="0"/>
                <a:cs typeface="Times New Roman" panose="02020603050405020304" pitchFamily="18" charset="0"/>
              </a:rPr>
              <a:t>minus</a:t>
            </a:r>
            <a:r>
              <a:rPr lang="it-IT" altLang="it-IT" sz="3600" dirty="0">
                <a:solidFill>
                  <a:schemeClr val="hlink"/>
                </a:solidFill>
                <a:latin typeface="Times New Roman" panose="02020603050405020304" pitchFamily="18" charset="0"/>
                <a:cs typeface="Times New Roman" panose="02020603050405020304" pitchFamily="18" charset="0"/>
              </a:rPr>
              <a:t>”) di HBV</a:t>
            </a:r>
          </a:p>
        </p:txBody>
      </p:sp>
      <p:sp>
        <p:nvSpPr>
          <p:cNvPr id="99331" name="Rectangle 3">
            <a:extLst>
              <a:ext uri="{FF2B5EF4-FFF2-40B4-BE49-F238E27FC236}">
                <a16:creationId xmlns:a16="http://schemas.microsoft.com/office/drawing/2014/main" id="{F08FDBF2-B06A-B049-E073-BE11C5E85B79}"/>
              </a:ext>
            </a:extLst>
          </p:cNvPr>
          <p:cNvSpPr>
            <a:spLocks noGrp="1" noChangeArrowheads="1"/>
          </p:cNvSpPr>
          <p:nvPr>
            <p:ph type="body" idx="1"/>
          </p:nvPr>
        </p:nvSpPr>
        <p:spPr/>
        <p:txBody>
          <a:bodyPr/>
          <a:lstStyle/>
          <a:p>
            <a:pPr eaLnBrk="1" hangingPunct="1"/>
            <a:r>
              <a:rPr lang="it-IT" altLang="it-IT" sz="2000" dirty="0">
                <a:latin typeface="Comic Sans MS" panose="030F0902030302020204" pitchFamily="66" charset="0"/>
              </a:rPr>
              <a:t>Non sono capaci di produrre più </a:t>
            </a:r>
            <a:r>
              <a:rPr lang="it-IT" altLang="it-IT" sz="2000" dirty="0" err="1">
                <a:latin typeface="Comic Sans MS" panose="030F0902030302020204" pitchFamily="66" charset="0"/>
              </a:rPr>
              <a:t>HBeAg</a:t>
            </a:r>
            <a:r>
              <a:rPr lang="it-IT" altLang="it-IT" sz="2000" dirty="0">
                <a:latin typeface="Comic Sans MS" panose="030F0902030302020204" pitchFamily="66" charset="0"/>
              </a:rPr>
              <a:t> (mutazione da triptofano a codone di STOP)</a:t>
            </a:r>
          </a:p>
          <a:p>
            <a:pPr eaLnBrk="1" hangingPunct="1"/>
            <a:r>
              <a:rPr lang="it-IT" altLang="it-IT" sz="2000" dirty="0">
                <a:latin typeface="Comic Sans MS" panose="030F0902030302020204" pitchFamily="66" charset="0"/>
              </a:rPr>
              <a:t>molto comuni nell’area del mediterraneo</a:t>
            </a:r>
          </a:p>
          <a:p>
            <a:pPr eaLnBrk="1" hangingPunct="1"/>
            <a:r>
              <a:rPr lang="it-IT" altLang="it-IT" sz="2000" dirty="0">
                <a:latin typeface="Comic Sans MS" panose="030F0902030302020204" pitchFamily="66" charset="0"/>
              </a:rPr>
              <a:t>in aumento dal 1975 (</a:t>
            </a:r>
            <a:r>
              <a:rPr lang="it-IT" altLang="it-IT" sz="2000" dirty="0" err="1">
                <a:latin typeface="Comic Sans MS" panose="030F0902030302020204" pitchFamily="66" charset="0"/>
              </a:rPr>
              <a:t>HBeAg</a:t>
            </a:r>
            <a:r>
              <a:rPr lang="it-IT" altLang="it-IT" sz="2000" dirty="0">
                <a:latin typeface="Comic Sans MS" panose="030F0902030302020204" pitchFamily="66" charset="0"/>
              </a:rPr>
              <a:t> </a:t>
            </a:r>
            <a:r>
              <a:rPr lang="it-IT" altLang="it-IT" sz="2000" dirty="0" err="1">
                <a:latin typeface="Comic Sans MS" panose="030F0902030302020204" pitchFamily="66" charset="0"/>
              </a:rPr>
              <a:t>pos</a:t>
            </a:r>
            <a:r>
              <a:rPr lang="it-IT" altLang="it-IT" sz="2000" dirty="0">
                <a:latin typeface="Comic Sans MS" panose="030F0902030302020204" pitchFamily="66" charset="0"/>
              </a:rPr>
              <a:t>: 58%) ad oggi (89%)</a:t>
            </a:r>
          </a:p>
          <a:p>
            <a:pPr eaLnBrk="1" hangingPunct="1"/>
            <a:r>
              <a:rPr lang="it-IT" altLang="it-IT" sz="2000" dirty="0">
                <a:latin typeface="Comic Sans MS" panose="030F0902030302020204" pitchFamily="66" charset="0"/>
              </a:rPr>
              <a:t>3 possibilità:</a:t>
            </a:r>
          </a:p>
          <a:p>
            <a:pPr lvl="1" eaLnBrk="1" hangingPunct="1"/>
            <a:r>
              <a:rPr lang="it-IT" altLang="it-IT" sz="1800" u="sng" dirty="0">
                <a:latin typeface="Comic Sans MS" panose="030F0902030302020204" pitchFamily="66" charset="0"/>
              </a:rPr>
              <a:t>infezione mista iniziale</a:t>
            </a:r>
            <a:r>
              <a:rPr lang="it-IT" altLang="it-IT" sz="1800" dirty="0">
                <a:latin typeface="Comic Sans MS" panose="030F0902030302020204" pitchFamily="66" charset="0"/>
              </a:rPr>
              <a:t> da virus selvaggio e virus </a:t>
            </a:r>
            <a:r>
              <a:rPr lang="it-IT" altLang="it-IT" sz="1800" dirty="0" err="1">
                <a:latin typeface="Comic Sans MS" panose="030F0902030302020204" pitchFamily="66" charset="0"/>
              </a:rPr>
              <a:t>minus</a:t>
            </a:r>
            <a:r>
              <a:rPr lang="it-IT" altLang="it-IT" sz="1800" dirty="0">
                <a:latin typeface="Comic Sans MS" panose="030F0902030302020204" pitchFamily="66" charset="0"/>
              </a:rPr>
              <a:t> con successiva comparsa di Anti-</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e negativizzazione </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per selezione (il virus si nasconde negli epatociti e cronicizza con scarsa risposta all’</a:t>
            </a:r>
            <a:r>
              <a:rPr lang="it-IT" altLang="it-IT" sz="1800" dirty="0" err="1">
                <a:latin typeface="Comic Sans MS" panose="030F0902030302020204" pitchFamily="66" charset="0"/>
              </a:rPr>
              <a:t>IFNa</a:t>
            </a:r>
            <a:r>
              <a:rPr lang="it-IT" altLang="it-IT" sz="1800" dirty="0">
                <a:latin typeface="Comic Sans MS" panose="030F0902030302020204" pitchFamily="66" charset="0"/>
              </a:rPr>
              <a:t>)</a:t>
            </a:r>
          </a:p>
          <a:p>
            <a:pPr lvl="1" eaLnBrk="1" hangingPunct="1"/>
            <a:r>
              <a:rPr lang="it-IT" altLang="it-IT" sz="1800" u="sng" dirty="0">
                <a:latin typeface="Comic Sans MS" panose="030F0902030302020204" pitchFamily="66" charset="0"/>
              </a:rPr>
              <a:t>infezione da virus selvaggio</a:t>
            </a:r>
            <a:r>
              <a:rPr lang="it-IT" altLang="it-IT" sz="1800" dirty="0">
                <a:latin typeface="Comic Sans MS" panose="030F0902030302020204" pitchFamily="66" charset="0"/>
              </a:rPr>
              <a:t> con </a:t>
            </a:r>
            <a:r>
              <a:rPr lang="it-IT" altLang="it-IT" sz="1800" dirty="0" err="1">
                <a:latin typeface="Comic Sans MS" panose="030F0902030302020204" pitchFamily="66" charset="0"/>
              </a:rPr>
              <a:t>HBsAg</a:t>
            </a:r>
            <a:r>
              <a:rPr lang="it-IT" altLang="it-IT" sz="1800" dirty="0">
                <a:latin typeface="Comic Sans MS" panose="030F0902030302020204" pitchFamily="66" charset="0"/>
              </a:rPr>
              <a:t> + e </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 nel tempo si formano gli Ab anti-</a:t>
            </a:r>
            <a:r>
              <a:rPr lang="it-IT" altLang="it-IT" sz="1800" dirty="0" err="1">
                <a:latin typeface="Comic Sans MS" panose="030F0902030302020204" pitchFamily="66" charset="0"/>
              </a:rPr>
              <a:t>Hbe</a:t>
            </a:r>
            <a:r>
              <a:rPr lang="it-IT" altLang="it-IT" sz="1800" dirty="0">
                <a:latin typeface="Comic Sans MS" panose="030F0902030302020204" pitchFamily="66" charset="0"/>
              </a:rPr>
              <a:t> con riduzione della replicazione virale. Successivamente si seleziona il ceppo </a:t>
            </a:r>
            <a:r>
              <a:rPr lang="it-IT" altLang="it-IT" sz="1800" dirty="0" err="1">
                <a:latin typeface="Comic Sans MS" panose="030F0902030302020204" pitchFamily="66" charset="0"/>
              </a:rPr>
              <a:t>minus</a:t>
            </a:r>
            <a:r>
              <a:rPr lang="it-IT" altLang="it-IT" sz="1800" dirty="0">
                <a:latin typeface="Comic Sans MS" panose="030F0902030302020204" pitchFamily="66" charset="0"/>
              </a:rPr>
              <a:t> con ripresa della replicazione virale</a:t>
            </a:r>
          </a:p>
          <a:p>
            <a:pPr lvl="1" eaLnBrk="1" hangingPunct="1"/>
            <a:r>
              <a:rPr lang="it-IT" altLang="it-IT" sz="1800" u="sng" dirty="0">
                <a:latin typeface="Comic Sans MS" panose="030F0902030302020204" pitchFamily="66" charset="0"/>
              </a:rPr>
              <a:t>- infezione primaria da variante </a:t>
            </a:r>
            <a:r>
              <a:rPr lang="it-IT" altLang="it-IT" sz="1800" u="sng" dirty="0" err="1">
                <a:latin typeface="Comic Sans MS" panose="030F0902030302020204" pitchFamily="66" charset="0"/>
              </a:rPr>
              <a:t>minus</a:t>
            </a:r>
            <a:r>
              <a:rPr lang="it-IT" altLang="it-IT" sz="1800" dirty="0">
                <a:latin typeface="Comic Sans MS" panose="030F0902030302020204" pitchFamily="66" charset="0"/>
              </a:rPr>
              <a:t> (più alta incidenza di epatite fulminante)</a:t>
            </a:r>
          </a:p>
          <a:p>
            <a:pPr eaLnBrk="1" hangingPunct="1"/>
            <a:endParaRPr lang="it-IT" altLang="it-IT" sz="2000" dirty="0">
              <a:latin typeface="Comic Sans MS" panose="030F0902030302020204" pitchFamily="66" charset="0"/>
            </a:endParaRPr>
          </a:p>
        </p:txBody>
      </p:sp>
      <p:grpSp>
        <p:nvGrpSpPr>
          <p:cNvPr id="99332" name="Group 11">
            <a:extLst>
              <a:ext uri="{FF2B5EF4-FFF2-40B4-BE49-F238E27FC236}">
                <a16:creationId xmlns:a16="http://schemas.microsoft.com/office/drawing/2014/main" id="{1ECA09E4-4A13-A03B-66CB-7CF94507E1D7}"/>
              </a:ext>
            </a:extLst>
          </p:cNvPr>
          <p:cNvGrpSpPr>
            <a:grpSpLocks/>
          </p:cNvGrpSpPr>
          <p:nvPr/>
        </p:nvGrpSpPr>
        <p:grpSpPr bwMode="auto">
          <a:xfrm>
            <a:off x="304800" y="4495800"/>
            <a:ext cx="533400" cy="468313"/>
            <a:chOff x="240" y="521"/>
            <a:chExt cx="336" cy="295"/>
          </a:xfrm>
        </p:grpSpPr>
        <p:sp>
          <p:nvSpPr>
            <p:cNvPr id="99348" name="AutoShape 6">
              <a:extLst>
                <a:ext uri="{FF2B5EF4-FFF2-40B4-BE49-F238E27FC236}">
                  <a16:creationId xmlns:a16="http://schemas.microsoft.com/office/drawing/2014/main" id="{E3D74BF2-0E3F-1C5E-737A-B20A00608A5D}"/>
                </a:ext>
              </a:extLst>
            </p:cNvPr>
            <p:cNvSpPr>
              <a:spLocks noChangeArrowheads="1"/>
            </p:cNvSpPr>
            <p:nvPr/>
          </p:nvSpPr>
          <p:spPr bwMode="auto">
            <a:xfrm>
              <a:off x="240" y="528"/>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99349" name="Group 10">
              <a:extLst>
                <a:ext uri="{FF2B5EF4-FFF2-40B4-BE49-F238E27FC236}">
                  <a16:creationId xmlns:a16="http://schemas.microsoft.com/office/drawing/2014/main" id="{880D29D2-9406-5151-6690-8219223B6FB9}"/>
                </a:ext>
              </a:extLst>
            </p:cNvPr>
            <p:cNvGrpSpPr>
              <a:grpSpLocks/>
            </p:cNvGrpSpPr>
            <p:nvPr/>
          </p:nvGrpSpPr>
          <p:grpSpPr bwMode="auto">
            <a:xfrm>
              <a:off x="240" y="521"/>
              <a:ext cx="326" cy="277"/>
              <a:chOff x="240" y="521"/>
              <a:chExt cx="326" cy="277"/>
            </a:xfrm>
          </p:grpSpPr>
          <p:sp>
            <p:nvSpPr>
              <p:cNvPr id="99350" name="Freeform 7">
                <a:extLst>
                  <a:ext uri="{FF2B5EF4-FFF2-40B4-BE49-F238E27FC236}">
                    <a16:creationId xmlns:a16="http://schemas.microsoft.com/office/drawing/2014/main" id="{5D7A369F-A904-4674-0B8F-15156A78F8F3}"/>
                  </a:ext>
                </a:extLst>
              </p:cNvPr>
              <p:cNvSpPr>
                <a:spLocks/>
              </p:cNvSpPr>
              <p:nvPr/>
            </p:nvSpPr>
            <p:spPr bwMode="auto">
              <a:xfrm>
                <a:off x="326" y="524"/>
                <a:ext cx="240" cy="274"/>
              </a:xfrm>
              <a:custGeom>
                <a:avLst/>
                <a:gdLst>
                  <a:gd name="T0" fmla="*/ 6 w 240"/>
                  <a:gd name="T1" fmla="*/ 0 h 274"/>
                  <a:gd name="T2" fmla="*/ 95 w 240"/>
                  <a:gd name="T3" fmla="*/ 141 h 274"/>
                  <a:gd name="T4" fmla="*/ 110 w 240"/>
                  <a:gd name="T5" fmla="*/ 244 h 274"/>
                  <a:gd name="T6" fmla="*/ 117 w 240"/>
                  <a:gd name="T7" fmla="*/ 266 h 274"/>
                  <a:gd name="T8" fmla="*/ 161 w 240"/>
                  <a:gd name="T9" fmla="*/ 274 h 274"/>
                  <a:gd name="T10" fmla="*/ 228 w 240"/>
                  <a:gd name="T11" fmla="*/ 185 h 274"/>
                  <a:gd name="T12" fmla="*/ 184 w 240"/>
                  <a:gd name="T13" fmla="*/ 22 h 274"/>
                  <a:gd name="T14" fmla="*/ 117 w 240"/>
                  <a:gd name="T15" fmla="*/ 0 h 274"/>
                  <a:gd name="T16" fmla="*/ 6 w 240"/>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274">
                    <a:moveTo>
                      <a:pt x="6" y="0"/>
                    </a:moveTo>
                    <a:cubicBezTo>
                      <a:pt x="16" y="115"/>
                      <a:pt x="0" y="107"/>
                      <a:pt x="95" y="141"/>
                    </a:cubicBezTo>
                    <a:cubicBezTo>
                      <a:pt x="112" y="213"/>
                      <a:pt x="89" y="113"/>
                      <a:pt x="110" y="244"/>
                    </a:cubicBezTo>
                    <a:cubicBezTo>
                      <a:pt x="111" y="252"/>
                      <a:pt x="110" y="262"/>
                      <a:pt x="117" y="266"/>
                    </a:cubicBezTo>
                    <a:cubicBezTo>
                      <a:pt x="130" y="274"/>
                      <a:pt x="146" y="271"/>
                      <a:pt x="161" y="274"/>
                    </a:cubicBezTo>
                    <a:cubicBezTo>
                      <a:pt x="203" y="259"/>
                      <a:pt x="205" y="219"/>
                      <a:pt x="228" y="185"/>
                    </a:cubicBezTo>
                    <a:cubicBezTo>
                      <a:pt x="240" y="148"/>
                      <a:pt x="221" y="49"/>
                      <a:pt x="184" y="22"/>
                    </a:cubicBezTo>
                    <a:cubicBezTo>
                      <a:pt x="173" y="14"/>
                      <a:pt x="132" y="4"/>
                      <a:pt x="117" y="0"/>
                    </a:cubicBezTo>
                    <a:cubicBezTo>
                      <a:pt x="62" y="15"/>
                      <a:pt x="98" y="9"/>
                      <a:pt x="6"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51" name="Text Box 8">
                <a:extLst>
                  <a:ext uri="{FF2B5EF4-FFF2-40B4-BE49-F238E27FC236}">
                    <a16:creationId xmlns:a16="http://schemas.microsoft.com/office/drawing/2014/main" id="{CBFB5D8A-A422-D878-2DF8-058989E42AD9}"/>
                  </a:ext>
                </a:extLst>
              </p:cNvPr>
              <p:cNvSpPr txBox="1">
                <a:spLocks noChangeArrowheads="1"/>
              </p:cNvSpPr>
              <p:nvPr/>
            </p:nvSpPr>
            <p:spPr bwMode="auto">
              <a:xfrm>
                <a:off x="374" y="521"/>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e</a:t>
                </a:r>
              </a:p>
            </p:txBody>
          </p:sp>
          <p:sp>
            <p:nvSpPr>
              <p:cNvPr id="99352" name="Text Box 9">
                <a:extLst>
                  <a:ext uri="{FF2B5EF4-FFF2-40B4-BE49-F238E27FC236}">
                    <a16:creationId xmlns:a16="http://schemas.microsoft.com/office/drawing/2014/main" id="{136DA2A1-1510-1780-0A17-B3C14B7A3FF1}"/>
                  </a:ext>
                </a:extLst>
              </p:cNvPr>
              <p:cNvSpPr txBox="1">
                <a:spLocks noChangeArrowheads="1"/>
              </p:cNvSpPr>
              <p:nvPr/>
            </p:nvSpPr>
            <p:spPr bwMode="auto">
              <a:xfrm>
                <a:off x="240" y="576"/>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grpSp>
        <p:nvGrpSpPr>
          <p:cNvPr id="99333" name="Group 34">
            <a:extLst>
              <a:ext uri="{FF2B5EF4-FFF2-40B4-BE49-F238E27FC236}">
                <a16:creationId xmlns:a16="http://schemas.microsoft.com/office/drawing/2014/main" id="{C7BEFE93-5E2A-D4E8-4EE4-530479646940}"/>
              </a:ext>
            </a:extLst>
          </p:cNvPr>
          <p:cNvGrpSpPr>
            <a:grpSpLocks/>
          </p:cNvGrpSpPr>
          <p:nvPr/>
        </p:nvGrpSpPr>
        <p:grpSpPr bwMode="auto">
          <a:xfrm>
            <a:off x="685800" y="5791200"/>
            <a:ext cx="533400" cy="457200"/>
            <a:chOff x="240" y="3607"/>
            <a:chExt cx="336" cy="288"/>
          </a:xfrm>
        </p:grpSpPr>
        <p:sp>
          <p:nvSpPr>
            <p:cNvPr id="99346" name="AutoShape 13">
              <a:extLst>
                <a:ext uri="{FF2B5EF4-FFF2-40B4-BE49-F238E27FC236}">
                  <a16:creationId xmlns:a16="http://schemas.microsoft.com/office/drawing/2014/main" id="{73BB7BC1-6BAF-05FC-5AA5-06C300632513}"/>
                </a:ext>
              </a:extLst>
            </p:cNvPr>
            <p:cNvSpPr>
              <a:spLocks noChangeArrowheads="1"/>
            </p:cNvSpPr>
            <p:nvPr/>
          </p:nvSpPr>
          <p:spPr bwMode="auto">
            <a:xfrm>
              <a:off x="240" y="3607"/>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47" name="Text Box 17">
              <a:extLst>
                <a:ext uri="{FF2B5EF4-FFF2-40B4-BE49-F238E27FC236}">
                  <a16:creationId xmlns:a16="http://schemas.microsoft.com/office/drawing/2014/main" id="{D93997A1-FF68-4976-EE3A-05681B53EA83}"/>
                </a:ext>
              </a:extLst>
            </p:cNvPr>
            <p:cNvSpPr txBox="1">
              <a:spLocks noChangeArrowheads="1"/>
            </p:cNvSpPr>
            <p:nvPr/>
          </p:nvSpPr>
          <p:spPr bwMode="auto">
            <a:xfrm>
              <a:off x="240" y="3655"/>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nvGrpSpPr>
          <p:cNvPr id="99334" name="Group 18">
            <a:extLst>
              <a:ext uri="{FF2B5EF4-FFF2-40B4-BE49-F238E27FC236}">
                <a16:creationId xmlns:a16="http://schemas.microsoft.com/office/drawing/2014/main" id="{AEC66CBD-A510-AEB9-C417-6F8D5119ACB6}"/>
              </a:ext>
            </a:extLst>
          </p:cNvPr>
          <p:cNvGrpSpPr>
            <a:grpSpLocks/>
          </p:cNvGrpSpPr>
          <p:nvPr/>
        </p:nvGrpSpPr>
        <p:grpSpPr bwMode="auto">
          <a:xfrm>
            <a:off x="76200" y="3505200"/>
            <a:ext cx="533400" cy="468313"/>
            <a:chOff x="240" y="521"/>
            <a:chExt cx="336" cy="295"/>
          </a:xfrm>
        </p:grpSpPr>
        <p:sp>
          <p:nvSpPr>
            <p:cNvPr id="99341" name="AutoShape 19">
              <a:extLst>
                <a:ext uri="{FF2B5EF4-FFF2-40B4-BE49-F238E27FC236}">
                  <a16:creationId xmlns:a16="http://schemas.microsoft.com/office/drawing/2014/main" id="{B8832235-BC08-7B57-1F02-EACCB9722F00}"/>
                </a:ext>
              </a:extLst>
            </p:cNvPr>
            <p:cNvSpPr>
              <a:spLocks noChangeArrowheads="1"/>
            </p:cNvSpPr>
            <p:nvPr/>
          </p:nvSpPr>
          <p:spPr bwMode="auto">
            <a:xfrm>
              <a:off x="240" y="528"/>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99342" name="Group 20">
              <a:extLst>
                <a:ext uri="{FF2B5EF4-FFF2-40B4-BE49-F238E27FC236}">
                  <a16:creationId xmlns:a16="http://schemas.microsoft.com/office/drawing/2014/main" id="{43E5CCA5-155B-1404-D5E3-53FCC814A19F}"/>
                </a:ext>
              </a:extLst>
            </p:cNvPr>
            <p:cNvGrpSpPr>
              <a:grpSpLocks/>
            </p:cNvGrpSpPr>
            <p:nvPr/>
          </p:nvGrpSpPr>
          <p:grpSpPr bwMode="auto">
            <a:xfrm>
              <a:off x="240" y="521"/>
              <a:ext cx="326" cy="277"/>
              <a:chOff x="240" y="521"/>
              <a:chExt cx="326" cy="277"/>
            </a:xfrm>
          </p:grpSpPr>
          <p:sp>
            <p:nvSpPr>
              <p:cNvPr id="99343" name="Freeform 21">
                <a:extLst>
                  <a:ext uri="{FF2B5EF4-FFF2-40B4-BE49-F238E27FC236}">
                    <a16:creationId xmlns:a16="http://schemas.microsoft.com/office/drawing/2014/main" id="{441822F2-4E06-32B3-D97A-7050E2F3732E}"/>
                  </a:ext>
                </a:extLst>
              </p:cNvPr>
              <p:cNvSpPr>
                <a:spLocks/>
              </p:cNvSpPr>
              <p:nvPr/>
            </p:nvSpPr>
            <p:spPr bwMode="auto">
              <a:xfrm>
                <a:off x="326" y="524"/>
                <a:ext cx="240" cy="274"/>
              </a:xfrm>
              <a:custGeom>
                <a:avLst/>
                <a:gdLst>
                  <a:gd name="T0" fmla="*/ 6 w 240"/>
                  <a:gd name="T1" fmla="*/ 0 h 274"/>
                  <a:gd name="T2" fmla="*/ 95 w 240"/>
                  <a:gd name="T3" fmla="*/ 141 h 274"/>
                  <a:gd name="T4" fmla="*/ 110 w 240"/>
                  <a:gd name="T5" fmla="*/ 244 h 274"/>
                  <a:gd name="T6" fmla="*/ 117 w 240"/>
                  <a:gd name="T7" fmla="*/ 266 h 274"/>
                  <a:gd name="T8" fmla="*/ 161 w 240"/>
                  <a:gd name="T9" fmla="*/ 274 h 274"/>
                  <a:gd name="T10" fmla="*/ 228 w 240"/>
                  <a:gd name="T11" fmla="*/ 185 h 274"/>
                  <a:gd name="T12" fmla="*/ 184 w 240"/>
                  <a:gd name="T13" fmla="*/ 22 h 274"/>
                  <a:gd name="T14" fmla="*/ 117 w 240"/>
                  <a:gd name="T15" fmla="*/ 0 h 274"/>
                  <a:gd name="T16" fmla="*/ 6 w 240"/>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274">
                    <a:moveTo>
                      <a:pt x="6" y="0"/>
                    </a:moveTo>
                    <a:cubicBezTo>
                      <a:pt x="16" y="115"/>
                      <a:pt x="0" y="107"/>
                      <a:pt x="95" y="141"/>
                    </a:cubicBezTo>
                    <a:cubicBezTo>
                      <a:pt x="112" y="213"/>
                      <a:pt x="89" y="113"/>
                      <a:pt x="110" y="244"/>
                    </a:cubicBezTo>
                    <a:cubicBezTo>
                      <a:pt x="111" y="252"/>
                      <a:pt x="110" y="262"/>
                      <a:pt x="117" y="266"/>
                    </a:cubicBezTo>
                    <a:cubicBezTo>
                      <a:pt x="130" y="274"/>
                      <a:pt x="146" y="271"/>
                      <a:pt x="161" y="274"/>
                    </a:cubicBezTo>
                    <a:cubicBezTo>
                      <a:pt x="203" y="259"/>
                      <a:pt x="205" y="219"/>
                      <a:pt x="228" y="185"/>
                    </a:cubicBezTo>
                    <a:cubicBezTo>
                      <a:pt x="240" y="148"/>
                      <a:pt x="221" y="49"/>
                      <a:pt x="184" y="22"/>
                    </a:cubicBezTo>
                    <a:cubicBezTo>
                      <a:pt x="173" y="14"/>
                      <a:pt x="132" y="4"/>
                      <a:pt x="117" y="0"/>
                    </a:cubicBezTo>
                    <a:cubicBezTo>
                      <a:pt x="62" y="15"/>
                      <a:pt x="98" y="9"/>
                      <a:pt x="6"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44" name="Text Box 22">
                <a:extLst>
                  <a:ext uri="{FF2B5EF4-FFF2-40B4-BE49-F238E27FC236}">
                    <a16:creationId xmlns:a16="http://schemas.microsoft.com/office/drawing/2014/main" id="{0B15DDDD-ECCB-14DC-FB8F-128089F6E906}"/>
                  </a:ext>
                </a:extLst>
              </p:cNvPr>
              <p:cNvSpPr txBox="1">
                <a:spLocks noChangeArrowheads="1"/>
              </p:cNvSpPr>
              <p:nvPr/>
            </p:nvSpPr>
            <p:spPr bwMode="auto">
              <a:xfrm>
                <a:off x="374" y="521"/>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e</a:t>
                </a:r>
              </a:p>
            </p:txBody>
          </p:sp>
          <p:sp>
            <p:nvSpPr>
              <p:cNvPr id="99345" name="Text Box 23">
                <a:extLst>
                  <a:ext uri="{FF2B5EF4-FFF2-40B4-BE49-F238E27FC236}">
                    <a16:creationId xmlns:a16="http://schemas.microsoft.com/office/drawing/2014/main" id="{6C124EED-A1E2-3078-6F34-39214D237CCD}"/>
                  </a:ext>
                </a:extLst>
              </p:cNvPr>
              <p:cNvSpPr txBox="1">
                <a:spLocks noChangeArrowheads="1"/>
              </p:cNvSpPr>
              <p:nvPr/>
            </p:nvSpPr>
            <p:spPr bwMode="auto">
              <a:xfrm>
                <a:off x="240" y="576"/>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sp>
        <p:nvSpPr>
          <p:cNvPr id="99335" name="AutoShape 25">
            <a:extLst>
              <a:ext uri="{FF2B5EF4-FFF2-40B4-BE49-F238E27FC236}">
                <a16:creationId xmlns:a16="http://schemas.microsoft.com/office/drawing/2014/main" id="{EFEB7637-877A-F114-B03E-5EE372251309}"/>
              </a:ext>
            </a:extLst>
          </p:cNvPr>
          <p:cNvSpPr>
            <a:spLocks noChangeArrowheads="1"/>
          </p:cNvSpPr>
          <p:nvPr/>
        </p:nvSpPr>
        <p:spPr bwMode="auto">
          <a:xfrm>
            <a:off x="609600" y="3516313"/>
            <a:ext cx="533400" cy="457200"/>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36" name="Text Box 29">
            <a:extLst>
              <a:ext uri="{FF2B5EF4-FFF2-40B4-BE49-F238E27FC236}">
                <a16:creationId xmlns:a16="http://schemas.microsoft.com/office/drawing/2014/main" id="{C278768A-A7E5-EB56-6CED-31D0BE9B04E9}"/>
              </a:ext>
            </a:extLst>
          </p:cNvPr>
          <p:cNvSpPr txBox="1">
            <a:spLocks noChangeArrowheads="1"/>
          </p:cNvSpPr>
          <p:nvPr/>
        </p:nvSpPr>
        <p:spPr bwMode="auto">
          <a:xfrm>
            <a:off x="609600" y="3592513"/>
            <a:ext cx="28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sp>
        <p:nvSpPr>
          <p:cNvPr id="99337" name="Line 32">
            <a:extLst>
              <a:ext uri="{FF2B5EF4-FFF2-40B4-BE49-F238E27FC236}">
                <a16:creationId xmlns:a16="http://schemas.microsoft.com/office/drawing/2014/main" id="{72896A66-6C7E-1BE5-7337-BDFD460D40A5}"/>
              </a:ext>
            </a:extLst>
          </p:cNvPr>
          <p:cNvSpPr>
            <a:spLocks noChangeShapeType="1"/>
          </p:cNvSpPr>
          <p:nvPr/>
        </p:nvSpPr>
        <p:spPr bwMode="auto">
          <a:xfrm>
            <a:off x="609600" y="4953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99338" name="Group 35">
            <a:extLst>
              <a:ext uri="{FF2B5EF4-FFF2-40B4-BE49-F238E27FC236}">
                <a16:creationId xmlns:a16="http://schemas.microsoft.com/office/drawing/2014/main" id="{58EEE211-8861-A63C-5B71-B36DA8E27BC5}"/>
              </a:ext>
            </a:extLst>
          </p:cNvPr>
          <p:cNvGrpSpPr>
            <a:grpSpLocks/>
          </p:cNvGrpSpPr>
          <p:nvPr/>
        </p:nvGrpSpPr>
        <p:grpSpPr bwMode="auto">
          <a:xfrm>
            <a:off x="304800" y="5181600"/>
            <a:ext cx="533400" cy="457200"/>
            <a:chOff x="240" y="3607"/>
            <a:chExt cx="336" cy="288"/>
          </a:xfrm>
        </p:grpSpPr>
        <p:sp>
          <p:nvSpPr>
            <p:cNvPr id="99339" name="AutoShape 36">
              <a:extLst>
                <a:ext uri="{FF2B5EF4-FFF2-40B4-BE49-F238E27FC236}">
                  <a16:creationId xmlns:a16="http://schemas.microsoft.com/office/drawing/2014/main" id="{07570BD3-3E71-7475-31F6-C095C0977907}"/>
                </a:ext>
              </a:extLst>
            </p:cNvPr>
            <p:cNvSpPr>
              <a:spLocks noChangeArrowheads="1"/>
            </p:cNvSpPr>
            <p:nvPr/>
          </p:nvSpPr>
          <p:spPr bwMode="auto">
            <a:xfrm>
              <a:off x="240" y="3607"/>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40" name="Text Box 37">
              <a:extLst>
                <a:ext uri="{FF2B5EF4-FFF2-40B4-BE49-F238E27FC236}">
                  <a16:creationId xmlns:a16="http://schemas.microsoft.com/office/drawing/2014/main" id="{83C7332D-6F81-EC39-E94C-802F7D42F8AB}"/>
                </a:ext>
              </a:extLst>
            </p:cNvPr>
            <p:cNvSpPr txBox="1">
              <a:spLocks noChangeArrowheads="1"/>
            </p:cNvSpPr>
            <p:nvPr/>
          </p:nvSpPr>
          <p:spPr bwMode="auto">
            <a:xfrm>
              <a:off x="240" y="3655"/>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494DED34-4AC9-9FE5-692B-C0BD9794FA05}"/>
              </a:ext>
            </a:extLst>
          </p:cNvPr>
          <p:cNvSpPr txBox="1">
            <a:spLocks noChangeArrowheads="1"/>
          </p:cNvSpPr>
          <p:nvPr/>
        </p:nvSpPr>
        <p:spPr bwMode="auto">
          <a:xfrm>
            <a:off x="1676400" y="152400"/>
            <a:ext cx="5867400"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cs typeface="Times New Roman" panose="02020603050405020304" pitchFamily="18" charset="0"/>
              </a:rPr>
              <a:t>TERAPIA in pazienti HbsAg+</a:t>
            </a:r>
          </a:p>
        </p:txBody>
      </p:sp>
      <p:sp>
        <p:nvSpPr>
          <p:cNvPr id="101379" name="Text Box 3">
            <a:extLst>
              <a:ext uri="{FF2B5EF4-FFF2-40B4-BE49-F238E27FC236}">
                <a16:creationId xmlns:a16="http://schemas.microsoft.com/office/drawing/2014/main" id="{E00CD5AB-44A5-A908-8297-282DC5F54EB9}"/>
              </a:ext>
            </a:extLst>
          </p:cNvPr>
          <p:cNvSpPr txBox="1">
            <a:spLocks noChangeArrowheads="1"/>
          </p:cNvSpPr>
          <p:nvPr/>
        </p:nvSpPr>
        <p:spPr bwMode="auto">
          <a:xfrm>
            <a:off x="1219200" y="765175"/>
            <a:ext cx="9318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a:t>
            </a:r>
          </a:p>
        </p:txBody>
      </p:sp>
      <p:sp>
        <p:nvSpPr>
          <p:cNvPr id="101380" name="Text Box 4">
            <a:extLst>
              <a:ext uri="{FF2B5EF4-FFF2-40B4-BE49-F238E27FC236}">
                <a16:creationId xmlns:a16="http://schemas.microsoft.com/office/drawing/2014/main" id="{72BBE35C-1FE2-AC6A-F575-CD30029F1FB1}"/>
              </a:ext>
            </a:extLst>
          </p:cNvPr>
          <p:cNvSpPr txBox="1">
            <a:spLocks noChangeArrowheads="1"/>
          </p:cNvSpPr>
          <p:nvPr/>
        </p:nvSpPr>
        <p:spPr bwMode="auto">
          <a:xfrm>
            <a:off x="1066800" y="1484313"/>
            <a:ext cx="2141538" cy="338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 elevate/normali</a:t>
            </a:r>
          </a:p>
        </p:txBody>
      </p:sp>
      <p:sp>
        <p:nvSpPr>
          <p:cNvPr id="101381" name="Text Box 5">
            <a:extLst>
              <a:ext uri="{FF2B5EF4-FFF2-40B4-BE49-F238E27FC236}">
                <a16:creationId xmlns:a16="http://schemas.microsoft.com/office/drawing/2014/main" id="{43693A78-E0F9-1F83-3F78-EB11FE18765A}"/>
              </a:ext>
            </a:extLst>
          </p:cNvPr>
          <p:cNvSpPr txBox="1">
            <a:spLocks noChangeArrowheads="1"/>
          </p:cNvSpPr>
          <p:nvPr/>
        </p:nvSpPr>
        <p:spPr bwMode="auto">
          <a:xfrm>
            <a:off x="1187450" y="1125538"/>
            <a:ext cx="9445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HBeAg+</a:t>
            </a:r>
          </a:p>
        </p:txBody>
      </p:sp>
      <p:sp>
        <p:nvSpPr>
          <p:cNvPr id="101382" name="AutoShape 6">
            <a:extLst>
              <a:ext uri="{FF2B5EF4-FFF2-40B4-BE49-F238E27FC236}">
                <a16:creationId xmlns:a16="http://schemas.microsoft.com/office/drawing/2014/main" id="{FFF134B7-1632-E705-2E93-499A8AA937B2}"/>
              </a:ext>
            </a:extLst>
          </p:cNvPr>
          <p:cNvSpPr>
            <a:spLocks noChangeArrowheads="1"/>
          </p:cNvSpPr>
          <p:nvPr/>
        </p:nvSpPr>
        <p:spPr bwMode="auto">
          <a:xfrm>
            <a:off x="1447800" y="2446338"/>
            <a:ext cx="457200" cy="838200"/>
          </a:xfrm>
          <a:prstGeom prst="downArrow">
            <a:avLst>
              <a:gd name="adj1" fmla="val 50000"/>
              <a:gd name="adj2" fmla="val 45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1383" name="Oval 7">
            <a:extLst>
              <a:ext uri="{FF2B5EF4-FFF2-40B4-BE49-F238E27FC236}">
                <a16:creationId xmlns:a16="http://schemas.microsoft.com/office/drawing/2014/main" id="{6427672A-71BB-662A-9360-3DF855BA1C31}"/>
              </a:ext>
            </a:extLst>
          </p:cNvPr>
          <p:cNvSpPr>
            <a:spLocks noChangeArrowheads="1"/>
          </p:cNvSpPr>
          <p:nvPr/>
        </p:nvSpPr>
        <p:spPr bwMode="auto">
          <a:xfrm>
            <a:off x="179388" y="3357563"/>
            <a:ext cx="2819400" cy="239077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I linea: IFNa</a:t>
            </a:r>
          </a:p>
          <a:p>
            <a:pPr algn="ctr" eaLnBrk="1" hangingPunct="1">
              <a:spcBef>
                <a:spcPct val="0"/>
              </a:spcBef>
              <a:buFontTx/>
              <a:buNone/>
            </a:pPr>
            <a:r>
              <a:rPr lang="it-IT" altLang="it-IT" sz="1600">
                <a:latin typeface="Comic Sans MS" panose="030F0902030302020204" pitchFamily="66" charset="0"/>
              </a:rPr>
              <a:t>ETV, TDF/TAF</a:t>
            </a:r>
          </a:p>
          <a:p>
            <a:pPr algn="ctr" eaLnBrk="1" hangingPunct="1">
              <a:spcBef>
                <a:spcPct val="0"/>
              </a:spcBef>
              <a:buFontTx/>
              <a:buNone/>
            </a:pPr>
            <a:r>
              <a:rPr lang="it-IT" altLang="it-IT" sz="1600">
                <a:latin typeface="Comic Sans MS" panose="030F0902030302020204" pitchFamily="66" charset="0"/>
              </a:rPr>
              <a:t>Sino a sieroconversione</a:t>
            </a:r>
          </a:p>
          <a:p>
            <a:pPr algn="ctr" eaLnBrk="1" hangingPunct="1">
              <a:spcBef>
                <a:spcPct val="0"/>
              </a:spcBef>
              <a:buFontTx/>
              <a:buNone/>
            </a:pPr>
            <a:r>
              <a:rPr lang="it-IT" altLang="it-IT" sz="1600">
                <a:latin typeface="Comic Sans MS" panose="030F0902030302020204" pitchFamily="66" charset="0"/>
              </a:rPr>
              <a:t>HBeAB+</a:t>
            </a:r>
          </a:p>
          <a:p>
            <a:pPr algn="ctr" eaLnBrk="1" hangingPunct="1">
              <a:spcBef>
                <a:spcPct val="0"/>
              </a:spcBef>
              <a:buFontTx/>
              <a:buNone/>
            </a:pPr>
            <a:endParaRPr lang="it-IT" altLang="it-IT" sz="1600">
              <a:latin typeface="Comic Sans MS" panose="030F0902030302020204" pitchFamily="66" charset="0"/>
            </a:endParaRPr>
          </a:p>
          <a:p>
            <a:pPr algn="ctr" eaLnBrk="1" hangingPunct="1">
              <a:spcBef>
                <a:spcPct val="0"/>
              </a:spcBef>
              <a:buFontTx/>
              <a:buNone/>
            </a:pPr>
            <a:endParaRPr lang="it-IT" altLang="it-IT" sz="1600">
              <a:latin typeface="Comic Sans MS" panose="030F0902030302020204" pitchFamily="66" charset="0"/>
            </a:endParaRPr>
          </a:p>
        </p:txBody>
      </p:sp>
      <p:sp>
        <p:nvSpPr>
          <p:cNvPr id="101384" name="Text Box 9">
            <a:extLst>
              <a:ext uri="{FF2B5EF4-FFF2-40B4-BE49-F238E27FC236}">
                <a16:creationId xmlns:a16="http://schemas.microsoft.com/office/drawing/2014/main" id="{1333F63E-F8D6-C88D-C8C8-CD77B8396896}"/>
              </a:ext>
            </a:extLst>
          </p:cNvPr>
          <p:cNvSpPr txBox="1">
            <a:spLocks noChangeArrowheads="1"/>
          </p:cNvSpPr>
          <p:nvPr/>
        </p:nvSpPr>
        <p:spPr bwMode="auto">
          <a:xfrm>
            <a:off x="6019800" y="765175"/>
            <a:ext cx="9318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a:t>
            </a:r>
          </a:p>
        </p:txBody>
      </p:sp>
      <p:sp>
        <p:nvSpPr>
          <p:cNvPr id="101385" name="Text Box 10">
            <a:extLst>
              <a:ext uri="{FF2B5EF4-FFF2-40B4-BE49-F238E27FC236}">
                <a16:creationId xmlns:a16="http://schemas.microsoft.com/office/drawing/2014/main" id="{FF6AD5AA-4BDE-4A29-44C8-D8E47383278C}"/>
              </a:ext>
            </a:extLst>
          </p:cNvPr>
          <p:cNvSpPr txBox="1">
            <a:spLocks noChangeArrowheads="1"/>
          </p:cNvSpPr>
          <p:nvPr/>
        </p:nvSpPr>
        <p:spPr bwMode="auto">
          <a:xfrm>
            <a:off x="5867400" y="1484313"/>
            <a:ext cx="2141538" cy="338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 elevate/normali</a:t>
            </a:r>
          </a:p>
        </p:txBody>
      </p:sp>
      <p:sp>
        <p:nvSpPr>
          <p:cNvPr id="101386" name="Text Box 11">
            <a:extLst>
              <a:ext uri="{FF2B5EF4-FFF2-40B4-BE49-F238E27FC236}">
                <a16:creationId xmlns:a16="http://schemas.microsoft.com/office/drawing/2014/main" id="{A238DBCF-26D7-C432-6899-8434B833BF85}"/>
              </a:ext>
            </a:extLst>
          </p:cNvPr>
          <p:cNvSpPr txBox="1">
            <a:spLocks noChangeArrowheads="1"/>
          </p:cNvSpPr>
          <p:nvPr/>
        </p:nvSpPr>
        <p:spPr bwMode="auto">
          <a:xfrm>
            <a:off x="6018213" y="1125538"/>
            <a:ext cx="930275"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HBeAg-</a:t>
            </a:r>
          </a:p>
        </p:txBody>
      </p:sp>
      <p:sp>
        <p:nvSpPr>
          <p:cNvPr id="101387" name="AutoShape 12">
            <a:extLst>
              <a:ext uri="{FF2B5EF4-FFF2-40B4-BE49-F238E27FC236}">
                <a16:creationId xmlns:a16="http://schemas.microsoft.com/office/drawing/2014/main" id="{6E514719-90B5-FEF1-E555-63C04BE5756B}"/>
              </a:ext>
            </a:extLst>
          </p:cNvPr>
          <p:cNvSpPr>
            <a:spLocks noChangeArrowheads="1"/>
          </p:cNvSpPr>
          <p:nvPr/>
        </p:nvSpPr>
        <p:spPr bwMode="auto">
          <a:xfrm>
            <a:off x="6248400" y="2438400"/>
            <a:ext cx="457200" cy="838200"/>
          </a:xfrm>
          <a:prstGeom prst="downArrow">
            <a:avLst>
              <a:gd name="adj1" fmla="val 50000"/>
              <a:gd name="adj2" fmla="val 45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1388" name="Oval 13">
            <a:extLst>
              <a:ext uri="{FF2B5EF4-FFF2-40B4-BE49-F238E27FC236}">
                <a16:creationId xmlns:a16="http://schemas.microsoft.com/office/drawing/2014/main" id="{8F1B1E35-5844-5437-CD9A-2915779C4D16}"/>
              </a:ext>
            </a:extLst>
          </p:cNvPr>
          <p:cNvSpPr>
            <a:spLocks noChangeArrowheads="1"/>
          </p:cNvSpPr>
          <p:nvPr/>
        </p:nvSpPr>
        <p:spPr bwMode="auto">
          <a:xfrm>
            <a:off x="5076825" y="3429000"/>
            <a:ext cx="2819400" cy="23764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a:p>
            <a:pPr algn="ctr" eaLnBrk="1" hangingPunct="1">
              <a:spcBef>
                <a:spcPct val="0"/>
              </a:spcBef>
              <a:buFontTx/>
              <a:buNone/>
            </a:pPr>
            <a:r>
              <a:rPr lang="it-IT" altLang="it-IT" sz="1600">
                <a:latin typeface="Comic Sans MS" panose="030F0902030302020204" pitchFamily="66" charset="0"/>
              </a:rPr>
              <a:t>IFNa prolungato</a:t>
            </a:r>
          </a:p>
          <a:p>
            <a:pPr algn="ctr" eaLnBrk="1" hangingPunct="1">
              <a:spcBef>
                <a:spcPct val="0"/>
              </a:spcBef>
              <a:buFontTx/>
              <a:buNone/>
            </a:pPr>
            <a:r>
              <a:rPr lang="it-IT" altLang="it-IT" sz="1600">
                <a:latin typeface="Comic Sans MS" panose="030F0902030302020204" pitchFamily="66" charset="0"/>
              </a:rPr>
              <a:t>ETV, TDF/TAF</a:t>
            </a:r>
          </a:p>
          <a:p>
            <a:pPr algn="ctr" eaLnBrk="1" hangingPunct="1">
              <a:spcBef>
                <a:spcPct val="0"/>
              </a:spcBef>
              <a:buFontTx/>
              <a:buNone/>
            </a:pPr>
            <a:r>
              <a:rPr lang="it-IT" altLang="it-IT" sz="1600">
                <a:latin typeface="Comic Sans MS" panose="030F0902030302020204" pitchFamily="66" charset="0"/>
              </a:rPr>
              <a:t>Sino a </a:t>
            </a:r>
            <a:r>
              <a:rPr lang="it-IT" altLang="it-IT" sz="1800">
                <a:latin typeface="Comic Sans MS" panose="030F0902030302020204" pitchFamily="66" charset="0"/>
              </a:rPr>
              <a:t>sierocon</a:t>
            </a:r>
            <a:r>
              <a:rPr lang="it-IT" altLang="it-IT" sz="1600">
                <a:latin typeface="Comic Sans MS" panose="030F0902030302020204" pitchFamily="66" charset="0"/>
              </a:rPr>
              <a:t>versione </a:t>
            </a:r>
          </a:p>
          <a:p>
            <a:pPr algn="ctr" eaLnBrk="1" hangingPunct="1">
              <a:spcBef>
                <a:spcPct val="0"/>
              </a:spcBef>
              <a:buFontTx/>
              <a:buNone/>
            </a:pPr>
            <a:r>
              <a:rPr lang="it-IT" altLang="it-IT" sz="1600">
                <a:latin typeface="Comic Sans MS" panose="030F0902030302020204" pitchFamily="66" charset="0"/>
              </a:rPr>
              <a:t>anti-HBS</a:t>
            </a:r>
          </a:p>
        </p:txBody>
      </p:sp>
      <p:sp>
        <p:nvSpPr>
          <p:cNvPr id="101389" name="CasellaDiTesto 4">
            <a:extLst>
              <a:ext uri="{FF2B5EF4-FFF2-40B4-BE49-F238E27FC236}">
                <a16:creationId xmlns:a16="http://schemas.microsoft.com/office/drawing/2014/main" id="{4AE9294E-EF12-F8A5-B9FA-B1C92F39D607}"/>
              </a:ext>
            </a:extLst>
          </p:cNvPr>
          <p:cNvSpPr txBox="1">
            <a:spLocks noChangeArrowheads="1"/>
          </p:cNvSpPr>
          <p:nvPr/>
        </p:nvSpPr>
        <p:spPr bwMode="auto">
          <a:xfrm>
            <a:off x="468313" y="2060575"/>
            <a:ext cx="26420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dirty="0">
                <a:latin typeface="Comic Sans MS" panose="030F0902030302020204" pitchFamily="66" charset="0"/>
              </a:rPr>
              <a:t>HBV-DNA&gt;2,000 unità/ml</a:t>
            </a:r>
          </a:p>
        </p:txBody>
      </p:sp>
      <p:sp>
        <p:nvSpPr>
          <p:cNvPr id="6" name="Rettangolo 5">
            <a:extLst>
              <a:ext uri="{FF2B5EF4-FFF2-40B4-BE49-F238E27FC236}">
                <a16:creationId xmlns:a16="http://schemas.microsoft.com/office/drawing/2014/main" id="{0367EE3A-0346-0203-A129-61DB101080AC}"/>
              </a:ext>
            </a:extLst>
          </p:cNvPr>
          <p:cNvSpPr/>
          <p:nvPr/>
        </p:nvSpPr>
        <p:spPr>
          <a:xfrm>
            <a:off x="539750" y="1989138"/>
            <a:ext cx="2663825" cy="409575"/>
          </a:xfrm>
          <a:prstGeom prst="rect">
            <a:avLst/>
          </a:prstGeom>
          <a:no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it-IT"/>
          </a:p>
        </p:txBody>
      </p:sp>
      <p:pic>
        <p:nvPicPr>
          <p:cNvPr id="101391" name="Immagine 6">
            <a:extLst>
              <a:ext uri="{FF2B5EF4-FFF2-40B4-BE49-F238E27FC236}">
                <a16:creationId xmlns:a16="http://schemas.microsoft.com/office/drawing/2014/main" id="{34031600-63A4-DA7F-5F84-25199838E3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4488" y="1989138"/>
            <a:ext cx="26765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2" name="CasellaDiTesto 8">
            <a:extLst>
              <a:ext uri="{FF2B5EF4-FFF2-40B4-BE49-F238E27FC236}">
                <a16:creationId xmlns:a16="http://schemas.microsoft.com/office/drawing/2014/main" id="{F3F17B75-0B96-9061-5B12-4583324C63A1}"/>
              </a:ext>
            </a:extLst>
          </p:cNvPr>
          <p:cNvSpPr txBox="1">
            <a:spLocks noChangeArrowheads="1"/>
          </p:cNvSpPr>
          <p:nvPr/>
        </p:nvSpPr>
        <p:spPr bwMode="auto">
          <a:xfrm>
            <a:off x="5435600" y="2060575"/>
            <a:ext cx="2586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HBV-DNA&gt;2000 unità/ml</a:t>
            </a:r>
          </a:p>
        </p:txBody>
      </p:sp>
      <p:sp>
        <p:nvSpPr>
          <p:cNvPr id="101393" name="CasellaDiTesto 9">
            <a:extLst>
              <a:ext uri="{FF2B5EF4-FFF2-40B4-BE49-F238E27FC236}">
                <a16:creationId xmlns:a16="http://schemas.microsoft.com/office/drawing/2014/main" id="{807CD535-EDF7-F98A-A900-712DC5F9EB5F}"/>
              </a:ext>
            </a:extLst>
          </p:cNvPr>
          <p:cNvSpPr txBox="1">
            <a:spLocks noChangeArrowheads="1"/>
          </p:cNvSpPr>
          <p:nvPr/>
        </p:nvSpPr>
        <p:spPr bwMode="auto">
          <a:xfrm>
            <a:off x="3476625" y="3068638"/>
            <a:ext cx="1095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CIRROSI</a:t>
            </a:r>
          </a:p>
        </p:txBody>
      </p:sp>
      <p:pic>
        <p:nvPicPr>
          <p:cNvPr id="101394" name="Immagine 10">
            <a:extLst>
              <a:ext uri="{FF2B5EF4-FFF2-40B4-BE49-F238E27FC236}">
                <a16:creationId xmlns:a16="http://schemas.microsoft.com/office/drawing/2014/main" id="{0234F505-8FF3-15D8-53FE-28EB4C005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9363" y="3429000"/>
            <a:ext cx="4953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5" name="CasellaDiTesto 12">
            <a:extLst>
              <a:ext uri="{FF2B5EF4-FFF2-40B4-BE49-F238E27FC236}">
                <a16:creationId xmlns:a16="http://schemas.microsoft.com/office/drawing/2014/main" id="{E4C31061-3897-78CD-64F8-7D7FE160EE65}"/>
              </a:ext>
            </a:extLst>
          </p:cNvPr>
          <p:cNvSpPr txBox="1">
            <a:spLocks noChangeArrowheads="1"/>
          </p:cNvSpPr>
          <p:nvPr/>
        </p:nvSpPr>
        <p:spPr bwMode="auto">
          <a:xfrm>
            <a:off x="2627313" y="6381750"/>
            <a:ext cx="2968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Deve essere sempre trattato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C167F87-6CFD-0E9D-53B6-3E6B030A731C}"/>
              </a:ext>
            </a:extLst>
          </p:cNvPr>
          <p:cNvPicPr>
            <a:picLocks noChangeAspect="1"/>
          </p:cNvPicPr>
          <p:nvPr/>
        </p:nvPicPr>
        <p:blipFill>
          <a:blip r:embed="rId2"/>
          <a:stretch>
            <a:fillRect/>
          </a:stretch>
        </p:blipFill>
        <p:spPr>
          <a:xfrm>
            <a:off x="685800" y="1844824"/>
            <a:ext cx="7772400" cy="2952328"/>
          </a:xfrm>
          <a:prstGeom prst="rect">
            <a:avLst/>
          </a:prstGeom>
        </p:spPr>
      </p:pic>
      <p:pic>
        <p:nvPicPr>
          <p:cNvPr id="3" name="Immagine 2">
            <a:extLst>
              <a:ext uri="{FF2B5EF4-FFF2-40B4-BE49-F238E27FC236}">
                <a16:creationId xmlns:a16="http://schemas.microsoft.com/office/drawing/2014/main" id="{B5F55409-3045-38EA-9C58-079DBEFD2B29}"/>
              </a:ext>
            </a:extLst>
          </p:cNvPr>
          <p:cNvPicPr>
            <a:picLocks noChangeAspect="1"/>
          </p:cNvPicPr>
          <p:nvPr/>
        </p:nvPicPr>
        <p:blipFill>
          <a:blip r:embed="rId3"/>
          <a:stretch>
            <a:fillRect/>
          </a:stretch>
        </p:blipFill>
        <p:spPr>
          <a:xfrm>
            <a:off x="685800" y="44624"/>
            <a:ext cx="7772400" cy="1560894"/>
          </a:xfrm>
          <a:prstGeom prst="rect">
            <a:avLst/>
          </a:prstGeom>
        </p:spPr>
      </p:pic>
      <p:sp>
        <p:nvSpPr>
          <p:cNvPr id="4" name="CasellaDiTesto 3">
            <a:extLst>
              <a:ext uri="{FF2B5EF4-FFF2-40B4-BE49-F238E27FC236}">
                <a16:creationId xmlns:a16="http://schemas.microsoft.com/office/drawing/2014/main" id="{0FF3BE9D-AF0D-08DB-BF95-E22B7E617797}"/>
              </a:ext>
            </a:extLst>
          </p:cNvPr>
          <p:cNvSpPr txBox="1"/>
          <p:nvPr/>
        </p:nvSpPr>
        <p:spPr>
          <a:xfrm>
            <a:off x="323528" y="6309320"/>
            <a:ext cx="1669047" cy="338554"/>
          </a:xfrm>
          <a:prstGeom prst="rect">
            <a:avLst/>
          </a:prstGeom>
          <a:noFill/>
        </p:spPr>
        <p:txBody>
          <a:bodyPr wrap="none" rtlCol="0">
            <a:spAutoFit/>
          </a:bodyPr>
          <a:lstStyle/>
          <a:p>
            <a:r>
              <a:rPr lang="it-IT" dirty="0"/>
              <a:t>Epicentro 2023</a:t>
            </a:r>
          </a:p>
        </p:txBody>
      </p:sp>
    </p:spTree>
    <p:extLst>
      <p:ext uri="{BB962C8B-B14F-4D97-AF65-F5344CB8AC3E}">
        <p14:creationId xmlns:p14="http://schemas.microsoft.com/office/powerpoint/2010/main" val="527105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B5BB16F-5E25-EA3A-B10B-26DEA47EE07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3" name="Rectangle 3">
            <a:extLst>
              <a:ext uri="{FF2B5EF4-FFF2-40B4-BE49-F238E27FC236}">
                <a16:creationId xmlns:a16="http://schemas.microsoft.com/office/drawing/2014/main" id="{37509FFF-BA9A-FC1E-273A-586C52AC160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4" name="Rectangle 4">
            <a:extLst>
              <a:ext uri="{FF2B5EF4-FFF2-40B4-BE49-F238E27FC236}">
                <a16:creationId xmlns:a16="http://schemas.microsoft.com/office/drawing/2014/main" id="{F6CE7556-B168-FD5B-3479-BF052FC9E6FA}"/>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5" name="Rectangle 5">
            <a:extLst>
              <a:ext uri="{FF2B5EF4-FFF2-40B4-BE49-F238E27FC236}">
                <a16:creationId xmlns:a16="http://schemas.microsoft.com/office/drawing/2014/main" id="{13194FDC-D032-8B7C-0201-1778EEC19DC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6" name="Rectangle 6">
            <a:extLst>
              <a:ext uri="{FF2B5EF4-FFF2-40B4-BE49-F238E27FC236}">
                <a16:creationId xmlns:a16="http://schemas.microsoft.com/office/drawing/2014/main" id="{45DD85C6-52F7-FCC7-AFFE-491CA07D401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7" name="Rectangle 7">
            <a:extLst>
              <a:ext uri="{FF2B5EF4-FFF2-40B4-BE49-F238E27FC236}">
                <a16:creationId xmlns:a16="http://schemas.microsoft.com/office/drawing/2014/main" id="{1402D95A-6CEF-4903-8AB1-8C5579178E77}"/>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8" name="Rectangle 8">
            <a:extLst>
              <a:ext uri="{FF2B5EF4-FFF2-40B4-BE49-F238E27FC236}">
                <a16:creationId xmlns:a16="http://schemas.microsoft.com/office/drawing/2014/main" id="{D121784D-1390-DD34-041F-349EC6FC94F7}"/>
              </a:ext>
            </a:extLst>
          </p:cNvPr>
          <p:cNvSpPr>
            <a:spLocks noChangeArrowheads="1"/>
          </p:cNvSpPr>
          <p:nvPr/>
        </p:nvSpPr>
        <p:spPr bwMode="auto">
          <a:xfrm>
            <a:off x="490538" y="323850"/>
            <a:ext cx="8188325" cy="1371600"/>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b="1" dirty="0" err="1">
                <a:solidFill>
                  <a:srgbClr val="C00000"/>
                </a:solidFill>
                <a:latin typeface="ZapfHumnst Dm BT" charset="0"/>
              </a:rPr>
              <a:t>Hepatitis</a:t>
            </a:r>
            <a:r>
              <a:rPr lang="it-IT" altLang="it-IT" b="1" dirty="0">
                <a:solidFill>
                  <a:srgbClr val="C00000"/>
                </a:solidFill>
                <a:latin typeface="ZapfHumnst Dm BT" charset="0"/>
              </a:rPr>
              <a:t> D (Delta) Virus</a:t>
            </a:r>
            <a:br>
              <a:rPr lang="it-IT" altLang="it-IT" dirty="0">
                <a:solidFill>
                  <a:srgbClr val="C00000"/>
                </a:solidFill>
                <a:latin typeface="ZapfHumnst BT" charset="0"/>
              </a:rPr>
            </a:br>
            <a:endParaRPr lang="it-IT" altLang="it-IT" dirty="0">
              <a:solidFill>
                <a:srgbClr val="C00000"/>
              </a:solidFill>
              <a:latin typeface="ZapfHumnst BT" charset="0"/>
            </a:endParaRPr>
          </a:p>
        </p:txBody>
      </p:sp>
      <p:sp>
        <p:nvSpPr>
          <p:cNvPr id="102409" name="Freeform 9">
            <a:extLst>
              <a:ext uri="{FF2B5EF4-FFF2-40B4-BE49-F238E27FC236}">
                <a16:creationId xmlns:a16="http://schemas.microsoft.com/office/drawing/2014/main" id="{EC919647-8098-58A4-ABBF-2C6445BA81C7}"/>
              </a:ext>
            </a:extLst>
          </p:cNvPr>
          <p:cNvSpPr>
            <a:spLocks/>
          </p:cNvSpPr>
          <p:nvPr/>
        </p:nvSpPr>
        <p:spPr bwMode="auto">
          <a:xfrm>
            <a:off x="1539875" y="2657475"/>
            <a:ext cx="2289175" cy="2106613"/>
          </a:xfrm>
          <a:custGeom>
            <a:avLst/>
            <a:gdLst>
              <a:gd name="T0" fmla="*/ 2147483646 w 1622"/>
              <a:gd name="T1" fmla="*/ 2147483646 h 1327"/>
              <a:gd name="T2" fmla="*/ 2147483646 w 1622"/>
              <a:gd name="T3" fmla="*/ 2147483646 h 1327"/>
              <a:gd name="T4" fmla="*/ 2147483646 w 1622"/>
              <a:gd name="T5" fmla="*/ 2147483646 h 1327"/>
              <a:gd name="T6" fmla="*/ 2147483646 w 1622"/>
              <a:gd name="T7" fmla="*/ 2147483646 h 1327"/>
              <a:gd name="T8" fmla="*/ 2147483646 w 1622"/>
              <a:gd name="T9" fmla="*/ 2147483646 h 1327"/>
              <a:gd name="T10" fmla="*/ 2147483646 w 1622"/>
              <a:gd name="T11" fmla="*/ 2147483646 h 1327"/>
              <a:gd name="T12" fmla="*/ 2147483646 w 1622"/>
              <a:gd name="T13" fmla="*/ 2147483646 h 1327"/>
              <a:gd name="T14" fmla="*/ 2147483646 w 1622"/>
              <a:gd name="T15" fmla="*/ 2147483646 h 1327"/>
              <a:gd name="T16" fmla="*/ 2147483646 w 1622"/>
              <a:gd name="T17" fmla="*/ 2147483646 h 1327"/>
              <a:gd name="T18" fmla="*/ 2147483646 w 1622"/>
              <a:gd name="T19" fmla="*/ 2147483646 h 1327"/>
              <a:gd name="T20" fmla="*/ 2147483646 w 1622"/>
              <a:gd name="T21" fmla="*/ 2147483646 h 1327"/>
              <a:gd name="T22" fmla="*/ 2147483646 w 1622"/>
              <a:gd name="T23" fmla="*/ 2147483646 h 1327"/>
              <a:gd name="T24" fmla="*/ 2147483646 w 1622"/>
              <a:gd name="T25" fmla="*/ 2147483646 h 1327"/>
              <a:gd name="T26" fmla="*/ 2147483646 w 1622"/>
              <a:gd name="T27" fmla="*/ 2147483646 h 1327"/>
              <a:gd name="T28" fmla="*/ 2147483646 w 1622"/>
              <a:gd name="T29" fmla="*/ 2147483646 h 1327"/>
              <a:gd name="T30" fmla="*/ 0 w 1622"/>
              <a:gd name="T31" fmla="*/ 2147483646 h 1327"/>
              <a:gd name="T32" fmla="*/ 2147483646 w 1622"/>
              <a:gd name="T33" fmla="*/ 2147483646 h 1327"/>
              <a:gd name="T34" fmla="*/ 2147483646 w 1622"/>
              <a:gd name="T35" fmla="*/ 2147483646 h 1327"/>
              <a:gd name="T36" fmla="*/ 2147483646 w 1622"/>
              <a:gd name="T37" fmla="*/ 2147483646 h 1327"/>
              <a:gd name="T38" fmla="*/ 2147483646 w 1622"/>
              <a:gd name="T39" fmla="*/ 2147483646 h 1327"/>
              <a:gd name="T40" fmla="*/ 2147483646 w 1622"/>
              <a:gd name="T41" fmla="*/ 2147483646 h 1327"/>
              <a:gd name="T42" fmla="*/ 2147483646 w 1622"/>
              <a:gd name="T43" fmla="*/ 2147483646 h 1327"/>
              <a:gd name="T44" fmla="*/ 2147483646 w 1622"/>
              <a:gd name="T45" fmla="*/ 2147483646 h 1327"/>
              <a:gd name="T46" fmla="*/ 2147483646 w 1622"/>
              <a:gd name="T47" fmla="*/ 2147483646 h 1327"/>
              <a:gd name="T48" fmla="*/ 2147483646 w 1622"/>
              <a:gd name="T49" fmla="*/ 2147483646 h 1327"/>
              <a:gd name="T50" fmla="*/ 2147483646 w 1622"/>
              <a:gd name="T51" fmla="*/ 2147483646 h 1327"/>
              <a:gd name="T52" fmla="*/ 2147483646 w 1622"/>
              <a:gd name="T53" fmla="*/ 2147483646 h 1327"/>
              <a:gd name="T54" fmla="*/ 2147483646 w 1622"/>
              <a:gd name="T55" fmla="*/ 2147483646 h 1327"/>
              <a:gd name="T56" fmla="*/ 2147483646 w 1622"/>
              <a:gd name="T57" fmla="*/ 2147483646 h 1327"/>
              <a:gd name="T58" fmla="*/ 2147483646 w 1622"/>
              <a:gd name="T59" fmla="*/ 2147483646 h 1327"/>
              <a:gd name="T60" fmla="*/ 2147483646 w 1622"/>
              <a:gd name="T61" fmla="*/ 2147483646 h 1327"/>
              <a:gd name="T62" fmla="*/ 2147483646 w 1622"/>
              <a:gd name="T63" fmla="*/ 2147483646 h 1327"/>
              <a:gd name="T64" fmla="*/ 2147483646 w 1622"/>
              <a:gd name="T65" fmla="*/ 2147483646 h 1327"/>
              <a:gd name="T66" fmla="*/ 2147483646 w 1622"/>
              <a:gd name="T67" fmla="*/ 2147483646 h 1327"/>
              <a:gd name="T68" fmla="*/ 2147483646 w 1622"/>
              <a:gd name="T69" fmla="*/ 2147483646 h 1327"/>
              <a:gd name="T70" fmla="*/ 2147483646 w 1622"/>
              <a:gd name="T71" fmla="*/ 2147483646 h 1327"/>
              <a:gd name="T72" fmla="*/ 2147483646 w 1622"/>
              <a:gd name="T73" fmla="*/ 2147483646 h 1327"/>
              <a:gd name="T74" fmla="*/ 2147483646 w 1622"/>
              <a:gd name="T75" fmla="*/ 2147483646 h 1327"/>
              <a:gd name="T76" fmla="*/ 2147483646 w 1622"/>
              <a:gd name="T77" fmla="*/ 2147483646 h 1327"/>
              <a:gd name="T78" fmla="*/ 2147483646 w 1622"/>
              <a:gd name="T79" fmla="*/ 2147483646 h 1327"/>
              <a:gd name="T80" fmla="*/ 2147483646 w 1622"/>
              <a:gd name="T81" fmla="*/ 2147483646 h 1327"/>
              <a:gd name="T82" fmla="*/ 2147483646 w 1622"/>
              <a:gd name="T83" fmla="*/ 0 h 1327"/>
              <a:gd name="T84" fmla="*/ 2147483646 w 1622"/>
              <a:gd name="T85" fmla="*/ 2147483646 h 1327"/>
              <a:gd name="T86" fmla="*/ 2147483646 w 1622"/>
              <a:gd name="T87" fmla="*/ 2147483646 h 1327"/>
              <a:gd name="T88" fmla="*/ 2147483646 w 1622"/>
              <a:gd name="T89" fmla="*/ 2147483646 h 1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10" name="Oval 10">
            <a:extLst>
              <a:ext uri="{FF2B5EF4-FFF2-40B4-BE49-F238E27FC236}">
                <a16:creationId xmlns:a16="http://schemas.microsoft.com/office/drawing/2014/main" id="{9BE4F290-6942-84F7-6931-4C0374ED7CF6}"/>
              </a:ext>
            </a:extLst>
          </p:cNvPr>
          <p:cNvSpPr>
            <a:spLocks noChangeArrowheads="1"/>
          </p:cNvSpPr>
          <p:nvPr/>
        </p:nvSpPr>
        <p:spPr bwMode="auto">
          <a:xfrm>
            <a:off x="896938" y="1695450"/>
            <a:ext cx="3708400" cy="4103688"/>
          </a:xfrm>
          <a:prstGeom prst="ellipse">
            <a:avLst/>
          </a:prstGeom>
          <a:noFill/>
          <a:ln w="76200">
            <a:solidFill>
              <a:srgbClr val="F6BF6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11" name="Line 11">
            <a:extLst>
              <a:ext uri="{FF2B5EF4-FFF2-40B4-BE49-F238E27FC236}">
                <a16:creationId xmlns:a16="http://schemas.microsoft.com/office/drawing/2014/main" id="{ACD84FF4-C362-8196-6A88-A62AC69C9443}"/>
              </a:ext>
            </a:extLst>
          </p:cNvPr>
          <p:cNvSpPr>
            <a:spLocks noChangeShapeType="1"/>
          </p:cNvSpPr>
          <p:nvPr/>
        </p:nvSpPr>
        <p:spPr bwMode="auto">
          <a:xfrm>
            <a:off x="1004888" y="1568450"/>
            <a:ext cx="1223962" cy="114935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2" name="Line 12">
            <a:extLst>
              <a:ext uri="{FF2B5EF4-FFF2-40B4-BE49-F238E27FC236}">
                <a16:creationId xmlns:a16="http://schemas.microsoft.com/office/drawing/2014/main" id="{296E49A9-AE78-DC3E-82EE-A3271567E588}"/>
              </a:ext>
            </a:extLst>
          </p:cNvPr>
          <p:cNvSpPr>
            <a:spLocks noChangeShapeType="1"/>
          </p:cNvSpPr>
          <p:nvPr/>
        </p:nvSpPr>
        <p:spPr bwMode="auto">
          <a:xfrm>
            <a:off x="3697288" y="4738688"/>
            <a:ext cx="411162" cy="741362"/>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3" name="Line 13">
            <a:extLst>
              <a:ext uri="{FF2B5EF4-FFF2-40B4-BE49-F238E27FC236}">
                <a16:creationId xmlns:a16="http://schemas.microsoft.com/office/drawing/2014/main" id="{CFFC48FF-3449-8891-9ADB-E01D53840814}"/>
              </a:ext>
            </a:extLst>
          </p:cNvPr>
          <p:cNvSpPr>
            <a:spLocks noChangeShapeType="1"/>
          </p:cNvSpPr>
          <p:nvPr/>
        </p:nvSpPr>
        <p:spPr bwMode="auto">
          <a:xfrm flipH="1">
            <a:off x="3702050" y="1511300"/>
            <a:ext cx="368300" cy="40640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4" name="Rectangle 14">
            <a:extLst>
              <a:ext uri="{FF2B5EF4-FFF2-40B4-BE49-F238E27FC236}">
                <a16:creationId xmlns:a16="http://schemas.microsoft.com/office/drawing/2014/main" id="{005D8974-E75D-5373-F949-3F8DED2326F6}"/>
              </a:ext>
            </a:extLst>
          </p:cNvPr>
          <p:cNvSpPr>
            <a:spLocks noChangeArrowheads="1"/>
          </p:cNvSpPr>
          <p:nvPr/>
        </p:nvSpPr>
        <p:spPr bwMode="auto">
          <a:xfrm>
            <a:off x="3449638" y="1181100"/>
            <a:ext cx="2346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t>HBsAg</a:t>
            </a:r>
          </a:p>
        </p:txBody>
      </p:sp>
      <p:sp>
        <p:nvSpPr>
          <p:cNvPr id="102415" name="Rectangle 15">
            <a:extLst>
              <a:ext uri="{FF2B5EF4-FFF2-40B4-BE49-F238E27FC236}">
                <a16:creationId xmlns:a16="http://schemas.microsoft.com/office/drawing/2014/main" id="{687835E5-609F-273D-82AD-2F8F9FCD6F71}"/>
              </a:ext>
            </a:extLst>
          </p:cNvPr>
          <p:cNvSpPr>
            <a:spLocks noChangeArrowheads="1"/>
          </p:cNvSpPr>
          <p:nvPr/>
        </p:nvSpPr>
        <p:spPr bwMode="auto">
          <a:xfrm>
            <a:off x="3332163" y="5562600"/>
            <a:ext cx="234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t>RNA</a:t>
            </a:r>
          </a:p>
        </p:txBody>
      </p:sp>
      <p:sp>
        <p:nvSpPr>
          <p:cNvPr id="102416" name="Rectangle 16">
            <a:extLst>
              <a:ext uri="{FF2B5EF4-FFF2-40B4-BE49-F238E27FC236}">
                <a16:creationId xmlns:a16="http://schemas.microsoft.com/office/drawing/2014/main" id="{BD7F4F79-E392-FB4A-4F76-C8AF6F305E23}"/>
              </a:ext>
            </a:extLst>
          </p:cNvPr>
          <p:cNvSpPr>
            <a:spLocks noChangeArrowheads="1"/>
          </p:cNvSpPr>
          <p:nvPr/>
        </p:nvSpPr>
        <p:spPr bwMode="auto">
          <a:xfrm>
            <a:off x="215900" y="1143000"/>
            <a:ext cx="234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Symbol" pitchFamily="2" charset="2"/>
              </a:rPr>
              <a:t></a:t>
            </a:r>
            <a:r>
              <a:rPr lang="it-IT" altLang="it-IT" sz="2000" b="1"/>
              <a:t> antigen</a:t>
            </a:r>
          </a:p>
        </p:txBody>
      </p:sp>
      <p:graphicFrame>
        <p:nvGraphicFramePr>
          <p:cNvPr id="102417" name="Object 17">
            <a:hlinkClick r:id="" action="ppaction://ole?verb=0"/>
            <a:extLst>
              <a:ext uri="{FF2B5EF4-FFF2-40B4-BE49-F238E27FC236}">
                <a16:creationId xmlns:a16="http://schemas.microsoft.com/office/drawing/2014/main" id="{30953C16-3111-F79B-8B5A-5153B8F264CE}"/>
              </a:ext>
            </a:extLst>
          </p:cNvPr>
          <p:cNvGraphicFramePr>
            <a:graphicFrameLocks/>
          </p:cNvGraphicFramePr>
          <p:nvPr/>
        </p:nvGraphicFramePr>
        <p:xfrm>
          <a:off x="5316538" y="1557338"/>
          <a:ext cx="3365500" cy="4273550"/>
        </p:xfrm>
        <a:graphic>
          <a:graphicData uri="http://schemas.openxmlformats.org/presentationml/2006/ole">
            <mc:AlternateContent xmlns:mc="http://schemas.openxmlformats.org/markup-compatibility/2006">
              <mc:Choice xmlns:v="urn:schemas-microsoft-com:vml" Requires="v">
                <p:oleObj r:id="rId2" imgW="19380200" imgH="24612600" progId="">
                  <p:embed/>
                </p:oleObj>
              </mc:Choice>
              <mc:Fallback>
                <p:oleObj r:id="rId2" imgW="19380200" imgH="24612600" progId="">
                  <p:embed/>
                  <p:pic>
                    <p:nvPicPr>
                      <p:cNvPr id="0" name="Object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1557338"/>
                        <a:ext cx="33655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18" name="Rectangle 18">
            <a:extLst>
              <a:ext uri="{FF2B5EF4-FFF2-40B4-BE49-F238E27FC236}">
                <a16:creationId xmlns:a16="http://schemas.microsoft.com/office/drawing/2014/main" id="{53B5514B-E70E-27E6-DAB3-5617E4E6D7E8}"/>
              </a:ext>
            </a:extLst>
          </p:cNvPr>
          <p:cNvSpPr>
            <a:spLocks noChangeArrowheads="1"/>
          </p:cNvSpPr>
          <p:nvPr/>
        </p:nvSpPr>
        <p:spPr bwMode="auto">
          <a:xfrm>
            <a:off x="412750" y="349250"/>
            <a:ext cx="8404225" cy="5702300"/>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19" name="Rectangle 19">
            <a:extLst>
              <a:ext uri="{FF2B5EF4-FFF2-40B4-BE49-F238E27FC236}">
                <a16:creationId xmlns:a16="http://schemas.microsoft.com/office/drawing/2014/main" id="{50F593CD-2653-F5C5-F795-91E79613768E}"/>
              </a:ext>
            </a:extLst>
          </p:cNvPr>
          <p:cNvSpPr>
            <a:spLocks noChangeArrowheads="1"/>
          </p:cNvSpPr>
          <p:nvPr/>
        </p:nvSpPr>
        <p:spPr bwMode="auto">
          <a:xfrm>
            <a:off x="5543550" y="1587500"/>
            <a:ext cx="2917825" cy="4235450"/>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20" name="Text Box 20">
            <a:extLst>
              <a:ext uri="{FF2B5EF4-FFF2-40B4-BE49-F238E27FC236}">
                <a16:creationId xmlns:a16="http://schemas.microsoft.com/office/drawing/2014/main" id="{98783DED-ACE3-199E-5993-506799B5049C}"/>
              </a:ext>
            </a:extLst>
          </p:cNvPr>
          <p:cNvSpPr txBox="1">
            <a:spLocks noChangeArrowheads="1"/>
          </p:cNvSpPr>
          <p:nvPr/>
        </p:nvSpPr>
        <p:spPr bwMode="auto">
          <a:xfrm>
            <a:off x="4724400" y="1752600"/>
            <a:ext cx="3810659" cy="132343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600" dirty="0">
                <a:latin typeface="Times New Roman" panose="02020603050405020304" pitchFamily="18" charset="0"/>
                <a:cs typeface="Times New Roman" panose="02020603050405020304" pitchFamily="18" charset="0"/>
              </a:rPr>
              <a:t>Scoperta italiana (Rizzetto)</a:t>
            </a:r>
          </a:p>
          <a:p>
            <a:pPr eaLnBrk="1" hangingPunct="1">
              <a:spcBef>
                <a:spcPct val="0"/>
              </a:spcBef>
            </a:pPr>
            <a:r>
              <a:rPr lang="it-IT" altLang="it-IT" sz="1600" dirty="0" err="1">
                <a:latin typeface="Times New Roman" panose="02020603050405020304" pitchFamily="18" charset="0"/>
                <a:cs typeface="Times New Roman" panose="02020603050405020304" pitchFamily="18" charset="0"/>
              </a:rPr>
              <a:t>Virua</a:t>
            </a:r>
            <a:r>
              <a:rPr lang="it-IT" altLang="it-IT" sz="1600" dirty="0">
                <a:latin typeface="Times New Roman" panose="02020603050405020304" pitchFamily="18" charset="0"/>
                <a:cs typeface="Times New Roman" panose="02020603050405020304" pitchFamily="18" charset="0"/>
              </a:rPr>
              <a:t> a RNA</a:t>
            </a:r>
          </a:p>
          <a:p>
            <a:pPr eaLnBrk="1" hangingPunct="1">
              <a:spcBef>
                <a:spcPct val="0"/>
              </a:spcBef>
            </a:pPr>
            <a:r>
              <a:rPr lang="it-IT" altLang="it-IT" sz="1600" dirty="0" err="1">
                <a:latin typeface="Times New Roman" panose="02020603050405020304" pitchFamily="18" charset="0"/>
                <a:cs typeface="Times New Roman" panose="02020603050405020304" pitchFamily="18" charset="0"/>
              </a:rPr>
              <a:t>virua</a:t>
            </a:r>
            <a:r>
              <a:rPr lang="it-IT" altLang="it-IT" sz="1600" dirty="0">
                <a:latin typeface="Times New Roman" panose="02020603050405020304" pitchFamily="18" charset="0"/>
                <a:cs typeface="Times New Roman" panose="02020603050405020304" pitchFamily="18" charset="0"/>
              </a:rPr>
              <a:t> DEFETTIVO:</a:t>
            </a:r>
          </a:p>
          <a:p>
            <a:pPr lvl="1" eaLnBrk="1" hangingPunct="1">
              <a:spcBef>
                <a:spcPct val="0"/>
              </a:spcBef>
              <a:buFontTx/>
              <a:buChar char="•"/>
            </a:pPr>
            <a:r>
              <a:rPr lang="it-IT" altLang="it-IT" sz="1600" dirty="0">
                <a:latin typeface="Times New Roman" panose="02020603050405020304" pitchFamily="18" charset="0"/>
                <a:cs typeface="Times New Roman" panose="02020603050405020304" pitchFamily="18" charset="0"/>
              </a:rPr>
              <a:t> infetta SOLO se ricoperto da </a:t>
            </a:r>
            <a:r>
              <a:rPr lang="it-IT" altLang="it-IT" sz="1600" dirty="0" err="1">
                <a:latin typeface="Times New Roman" panose="02020603050405020304" pitchFamily="18" charset="0"/>
                <a:cs typeface="Times New Roman" panose="02020603050405020304" pitchFamily="18" charset="0"/>
              </a:rPr>
              <a:t>HBsAg</a:t>
            </a:r>
            <a:endParaRPr lang="it-IT" altLang="it-IT" sz="1600" dirty="0">
              <a:latin typeface="Times New Roman" panose="02020603050405020304" pitchFamily="18" charset="0"/>
              <a:cs typeface="Times New Roman" panose="02020603050405020304" pitchFamily="18" charset="0"/>
            </a:endParaRPr>
          </a:p>
          <a:p>
            <a:pPr lvl="1" eaLnBrk="1" hangingPunct="1">
              <a:spcBef>
                <a:spcPct val="0"/>
              </a:spcBef>
              <a:buFontTx/>
              <a:buChar char="•"/>
            </a:pPr>
            <a:r>
              <a:rPr lang="it-IT" altLang="it-IT" sz="1600" dirty="0">
                <a:latin typeface="Times New Roman" panose="02020603050405020304" pitchFamily="18" charset="0"/>
                <a:cs typeface="Times New Roman" panose="02020603050405020304" pitchFamily="18" charset="0"/>
              </a:rPr>
              <a:t>infetta epatociti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950316E-B140-5193-C24F-D938B33CEC7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7" name="Rectangle 3">
            <a:extLst>
              <a:ext uri="{FF2B5EF4-FFF2-40B4-BE49-F238E27FC236}">
                <a16:creationId xmlns:a16="http://schemas.microsoft.com/office/drawing/2014/main" id="{DE367056-F65E-4E37-E526-4155F79123C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8" name="Rectangle 4">
            <a:extLst>
              <a:ext uri="{FF2B5EF4-FFF2-40B4-BE49-F238E27FC236}">
                <a16:creationId xmlns:a16="http://schemas.microsoft.com/office/drawing/2014/main" id="{8E01A6C7-BCAC-FDAF-7334-0ADC0FE7F81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9" name="Rectangle 5">
            <a:extLst>
              <a:ext uri="{FF2B5EF4-FFF2-40B4-BE49-F238E27FC236}">
                <a16:creationId xmlns:a16="http://schemas.microsoft.com/office/drawing/2014/main" id="{B799ADB1-A8DD-848D-3E58-0FDCFFE48C6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0" name="Rectangle 6">
            <a:extLst>
              <a:ext uri="{FF2B5EF4-FFF2-40B4-BE49-F238E27FC236}">
                <a16:creationId xmlns:a16="http://schemas.microsoft.com/office/drawing/2014/main" id="{50975104-338D-0ECE-A3BD-CAED7F151C1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1" name="Rectangle 7">
            <a:extLst>
              <a:ext uri="{FF2B5EF4-FFF2-40B4-BE49-F238E27FC236}">
                <a16:creationId xmlns:a16="http://schemas.microsoft.com/office/drawing/2014/main" id="{A26C099E-8294-93BD-CC2C-A987CE6368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2" name="Rectangle 9">
            <a:extLst>
              <a:ext uri="{FF2B5EF4-FFF2-40B4-BE49-F238E27FC236}">
                <a16:creationId xmlns:a16="http://schemas.microsoft.com/office/drawing/2014/main" id="{24D7E394-8B26-020B-A059-CB623F2F1042}"/>
              </a:ext>
            </a:extLst>
          </p:cNvPr>
          <p:cNvSpPr>
            <a:spLocks noChangeArrowheads="1"/>
          </p:cNvSpPr>
          <p:nvPr/>
        </p:nvSpPr>
        <p:spPr bwMode="auto">
          <a:xfrm>
            <a:off x="187325" y="4464050"/>
            <a:ext cx="1358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b="1"/>
              <a:t>HDV Prevalence</a:t>
            </a:r>
          </a:p>
        </p:txBody>
      </p:sp>
      <p:sp>
        <p:nvSpPr>
          <p:cNvPr id="103433" name="Rectangle 10">
            <a:extLst>
              <a:ext uri="{FF2B5EF4-FFF2-40B4-BE49-F238E27FC236}">
                <a16:creationId xmlns:a16="http://schemas.microsoft.com/office/drawing/2014/main" id="{F75CB161-B449-93CE-0DAF-A7C0917A00D8}"/>
              </a:ext>
            </a:extLst>
          </p:cNvPr>
          <p:cNvSpPr>
            <a:spLocks noChangeArrowheads="1"/>
          </p:cNvSpPr>
          <p:nvPr/>
        </p:nvSpPr>
        <p:spPr bwMode="auto">
          <a:xfrm>
            <a:off x="768350" y="4730750"/>
            <a:ext cx="4683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High</a:t>
            </a:r>
          </a:p>
        </p:txBody>
      </p:sp>
      <p:sp>
        <p:nvSpPr>
          <p:cNvPr id="103434" name="Freeform 11">
            <a:extLst>
              <a:ext uri="{FF2B5EF4-FFF2-40B4-BE49-F238E27FC236}">
                <a16:creationId xmlns:a16="http://schemas.microsoft.com/office/drawing/2014/main" id="{AB425DCB-E268-0AD0-12CB-1F6F9BF2B03F}"/>
              </a:ext>
            </a:extLst>
          </p:cNvPr>
          <p:cNvSpPr>
            <a:spLocks/>
          </p:cNvSpPr>
          <p:nvPr/>
        </p:nvSpPr>
        <p:spPr bwMode="auto">
          <a:xfrm>
            <a:off x="5670550" y="3168650"/>
            <a:ext cx="330200" cy="266700"/>
          </a:xfrm>
          <a:custGeom>
            <a:avLst/>
            <a:gdLst>
              <a:gd name="T0" fmla="*/ 0 w 234"/>
              <a:gd name="T1" fmla="*/ 2147483646 h 168"/>
              <a:gd name="T2" fmla="*/ 2147483646 w 234"/>
              <a:gd name="T3" fmla="*/ 2147483646 h 168"/>
              <a:gd name="T4" fmla="*/ 2147483646 w 234"/>
              <a:gd name="T5" fmla="*/ 2147483646 h 168"/>
              <a:gd name="T6" fmla="*/ 2147483646 w 234"/>
              <a:gd name="T7" fmla="*/ 2147483646 h 168"/>
              <a:gd name="T8" fmla="*/ 2147483646 w 234"/>
              <a:gd name="T9" fmla="*/ 2147483646 h 168"/>
              <a:gd name="T10" fmla="*/ 2147483646 w 234"/>
              <a:gd name="T11" fmla="*/ 2147483646 h 168"/>
              <a:gd name="T12" fmla="*/ 2147483646 w 234"/>
              <a:gd name="T13" fmla="*/ 2147483646 h 168"/>
              <a:gd name="T14" fmla="*/ 2147483646 w 234"/>
              <a:gd name="T15" fmla="*/ 2147483646 h 168"/>
              <a:gd name="T16" fmla="*/ 2147483646 w 234"/>
              <a:gd name="T17" fmla="*/ 2147483646 h 168"/>
              <a:gd name="T18" fmla="*/ 2147483646 w 234"/>
              <a:gd name="T19" fmla="*/ 2147483646 h 168"/>
              <a:gd name="T20" fmla="*/ 2147483646 w 234"/>
              <a:gd name="T21" fmla="*/ 2147483646 h 168"/>
              <a:gd name="T22" fmla="*/ 2147483646 w 234"/>
              <a:gd name="T23" fmla="*/ 2147483646 h 168"/>
              <a:gd name="T24" fmla="*/ 2147483646 w 234"/>
              <a:gd name="T25" fmla="*/ 2147483646 h 168"/>
              <a:gd name="T26" fmla="*/ 2147483646 w 234"/>
              <a:gd name="T27" fmla="*/ 2147483646 h 168"/>
              <a:gd name="T28" fmla="*/ 2147483646 w 234"/>
              <a:gd name="T29" fmla="*/ 2147483646 h 168"/>
              <a:gd name="T30" fmla="*/ 2147483646 w 234"/>
              <a:gd name="T31" fmla="*/ 2147483646 h 168"/>
              <a:gd name="T32" fmla="*/ 2147483646 w 234"/>
              <a:gd name="T33" fmla="*/ 2147483646 h 168"/>
              <a:gd name="T34" fmla="*/ 2147483646 w 234"/>
              <a:gd name="T35" fmla="*/ 2147483646 h 168"/>
              <a:gd name="T36" fmla="*/ 2147483646 w 234"/>
              <a:gd name="T37" fmla="*/ 0 h 168"/>
              <a:gd name="T38" fmla="*/ 2147483646 w 234"/>
              <a:gd name="T39" fmla="*/ 2147483646 h 168"/>
              <a:gd name="T40" fmla="*/ 2147483646 w 234"/>
              <a:gd name="T41" fmla="*/ 2147483646 h 168"/>
              <a:gd name="T42" fmla="*/ 2147483646 w 234"/>
              <a:gd name="T43" fmla="*/ 2147483646 h 168"/>
              <a:gd name="T44" fmla="*/ 2147483646 w 234"/>
              <a:gd name="T45" fmla="*/ 2147483646 h 168"/>
              <a:gd name="T46" fmla="*/ 0 w 234"/>
              <a:gd name="T47" fmla="*/ 2147483646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168">
                <a:moveTo>
                  <a:pt x="0" y="81"/>
                </a:moveTo>
                <a:lnTo>
                  <a:pt x="6" y="125"/>
                </a:lnTo>
                <a:lnTo>
                  <a:pt x="20" y="138"/>
                </a:lnTo>
                <a:lnTo>
                  <a:pt x="6" y="158"/>
                </a:lnTo>
                <a:lnTo>
                  <a:pt x="35" y="167"/>
                </a:lnTo>
                <a:lnTo>
                  <a:pt x="94" y="158"/>
                </a:lnTo>
                <a:lnTo>
                  <a:pt x="102" y="133"/>
                </a:lnTo>
                <a:lnTo>
                  <a:pt x="143" y="122"/>
                </a:lnTo>
                <a:lnTo>
                  <a:pt x="149" y="100"/>
                </a:lnTo>
                <a:lnTo>
                  <a:pt x="164" y="98"/>
                </a:lnTo>
                <a:lnTo>
                  <a:pt x="155" y="84"/>
                </a:lnTo>
                <a:lnTo>
                  <a:pt x="173" y="84"/>
                </a:lnTo>
                <a:lnTo>
                  <a:pt x="183" y="64"/>
                </a:lnTo>
                <a:lnTo>
                  <a:pt x="178" y="43"/>
                </a:lnTo>
                <a:lnTo>
                  <a:pt x="230" y="29"/>
                </a:lnTo>
                <a:lnTo>
                  <a:pt x="233" y="26"/>
                </a:lnTo>
                <a:lnTo>
                  <a:pt x="213" y="20"/>
                </a:lnTo>
                <a:lnTo>
                  <a:pt x="183" y="35"/>
                </a:lnTo>
                <a:lnTo>
                  <a:pt x="173" y="0"/>
                </a:lnTo>
                <a:lnTo>
                  <a:pt x="145" y="26"/>
                </a:lnTo>
                <a:lnTo>
                  <a:pt x="73" y="26"/>
                </a:lnTo>
                <a:lnTo>
                  <a:pt x="38" y="64"/>
                </a:lnTo>
                <a:lnTo>
                  <a:pt x="15" y="52"/>
                </a:lnTo>
                <a:lnTo>
                  <a:pt x="0" y="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5" name="Freeform 12">
            <a:extLst>
              <a:ext uri="{FF2B5EF4-FFF2-40B4-BE49-F238E27FC236}">
                <a16:creationId xmlns:a16="http://schemas.microsoft.com/office/drawing/2014/main" id="{4DA1B10E-9594-A896-64FC-557A872D06FF}"/>
              </a:ext>
            </a:extLst>
          </p:cNvPr>
          <p:cNvSpPr>
            <a:spLocks/>
          </p:cNvSpPr>
          <p:nvPr/>
        </p:nvSpPr>
        <p:spPr bwMode="auto">
          <a:xfrm>
            <a:off x="5670550" y="3168650"/>
            <a:ext cx="338138" cy="276225"/>
          </a:xfrm>
          <a:custGeom>
            <a:avLst/>
            <a:gdLst>
              <a:gd name="T0" fmla="*/ 0 w 240"/>
              <a:gd name="T1" fmla="*/ 2147483646 h 174"/>
              <a:gd name="T2" fmla="*/ 2147483646 w 240"/>
              <a:gd name="T3" fmla="*/ 2147483646 h 174"/>
              <a:gd name="T4" fmla="*/ 2147483646 w 240"/>
              <a:gd name="T5" fmla="*/ 2147483646 h 174"/>
              <a:gd name="T6" fmla="*/ 2147483646 w 240"/>
              <a:gd name="T7" fmla="*/ 2147483646 h 174"/>
              <a:gd name="T8" fmla="*/ 2147483646 w 240"/>
              <a:gd name="T9" fmla="*/ 2147483646 h 174"/>
              <a:gd name="T10" fmla="*/ 2147483646 w 240"/>
              <a:gd name="T11" fmla="*/ 2147483646 h 174"/>
              <a:gd name="T12" fmla="*/ 2147483646 w 240"/>
              <a:gd name="T13" fmla="*/ 2147483646 h 174"/>
              <a:gd name="T14" fmla="*/ 2147483646 w 240"/>
              <a:gd name="T15" fmla="*/ 2147483646 h 174"/>
              <a:gd name="T16" fmla="*/ 2147483646 w 240"/>
              <a:gd name="T17" fmla="*/ 2147483646 h 174"/>
              <a:gd name="T18" fmla="*/ 2147483646 w 240"/>
              <a:gd name="T19" fmla="*/ 2147483646 h 174"/>
              <a:gd name="T20" fmla="*/ 2147483646 w 240"/>
              <a:gd name="T21" fmla="*/ 2147483646 h 174"/>
              <a:gd name="T22" fmla="*/ 2147483646 w 240"/>
              <a:gd name="T23" fmla="*/ 2147483646 h 174"/>
              <a:gd name="T24" fmla="*/ 2147483646 w 240"/>
              <a:gd name="T25" fmla="*/ 2147483646 h 174"/>
              <a:gd name="T26" fmla="*/ 2147483646 w 240"/>
              <a:gd name="T27" fmla="*/ 2147483646 h 174"/>
              <a:gd name="T28" fmla="*/ 2147483646 w 240"/>
              <a:gd name="T29" fmla="*/ 2147483646 h 174"/>
              <a:gd name="T30" fmla="*/ 2147483646 w 240"/>
              <a:gd name="T31" fmla="*/ 2147483646 h 174"/>
              <a:gd name="T32" fmla="*/ 2147483646 w 240"/>
              <a:gd name="T33" fmla="*/ 2147483646 h 174"/>
              <a:gd name="T34" fmla="*/ 2147483646 w 240"/>
              <a:gd name="T35" fmla="*/ 2147483646 h 174"/>
              <a:gd name="T36" fmla="*/ 2147483646 w 240"/>
              <a:gd name="T37" fmla="*/ 0 h 174"/>
              <a:gd name="T38" fmla="*/ 2147483646 w 240"/>
              <a:gd name="T39" fmla="*/ 2147483646 h 174"/>
              <a:gd name="T40" fmla="*/ 2147483646 w 240"/>
              <a:gd name="T41" fmla="*/ 2147483646 h 174"/>
              <a:gd name="T42" fmla="*/ 2147483646 w 240"/>
              <a:gd name="T43" fmla="*/ 2147483646 h 174"/>
              <a:gd name="T44" fmla="*/ 2147483646 w 240"/>
              <a:gd name="T45" fmla="*/ 2147483646 h 174"/>
              <a:gd name="T46" fmla="*/ 0 w 240"/>
              <a:gd name="T47" fmla="*/ 2147483646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6" name="Freeform 13">
            <a:extLst>
              <a:ext uri="{FF2B5EF4-FFF2-40B4-BE49-F238E27FC236}">
                <a16:creationId xmlns:a16="http://schemas.microsoft.com/office/drawing/2014/main" id="{E9B15B70-3453-C193-03DF-E1F33A1861BB}"/>
              </a:ext>
            </a:extLst>
          </p:cNvPr>
          <p:cNvSpPr>
            <a:spLocks/>
          </p:cNvSpPr>
          <p:nvPr/>
        </p:nvSpPr>
        <p:spPr bwMode="auto">
          <a:xfrm>
            <a:off x="4519613" y="4400550"/>
            <a:ext cx="284162" cy="323850"/>
          </a:xfrm>
          <a:custGeom>
            <a:avLst/>
            <a:gdLst>
              <a:gd name="T0" fmla="*/ 0 w 201"/>
              <a:gd name="T1" fmla="*/ 2147483646 h 204"/>
              <a:gd name="T2" fmla="*/ 2147483646 w 201"/>
              <a:gd name="T3" fmla="*/ 2147483646 h 204"/>
              <a:gd name="T4" fmla="*/ 2147483646 w 201"/>
              <a:gd name="T5" fmla="*/ 2147483646 h 204"/>
              <a:gd name="T6" fmla="*/ 2147483646 w 201"/>
              <a:gd name="T7" fmla="*/ 2147483646 h 204"/>
              <a:gd name="T8" fmla="*/ 2147483646 w 201"/>
              <a:gd name="T9" fmla="*/ 2147483646 h 204"/>
              <a:gd name="T10" fmla="*/ 2147483646 w 201"/>
              <a:gd name="T11" fmla="*/ 2147483646 h 204"/>
              <a:gd name="T12" fmla="*/ 2147483646 w 201"/>
              <a:gd name="T13" fmla="*/ 2147483646 h 204"/>
              <a:gd name="T14" fmla="*/ 2147483646 w 201"/>
              <a:gd name="T15" fmla="*/ 2147483646 h 204"/>
              <a:gd name="T16" fmla="*/ 2147483646 w 201"/>
              <a:gd name="T17" fmla="*/ 2147483646 h 204"/>
              <a:gd name="T18" fmla="*/ 2147483646 w 201"/>
              <a:gd name="T19" fmla="*/ 2147483646 h 204"/>
              <a:gd name="T20" fmla="*/ 2147483646 w 201"/>
              <a:gd name="T21" fmla="*/ 2147483646 h 204"/>
              <a:gd name="T22" fmla="*/ 2147483646 w 201"/>
              <a:gd name="T23" fmla="*/ 2147483646 h 204"/>
              <a:gd name="T24" fmla="*/ 2147483646 w 201"/>
              <a:gd name="T25" fmla="*/ 2147483646 h 204"/>
              <a:gd name="T26" fmla="*/ 2147483646 w 201"/>
              <a:gd name="T27" fmla="*/ 2147483646 h 204"/>
              <a:gd name="T28" fmla="*/ 2147483646 w 201"/>
              <a:gd name="T29" fmla="*/ 0 h 204"/>
              <a:gd name="T30" fmla="*/ 2147483646 w 201"/>
              <a:gd name="T31" fmla="*/ 2147483646 h 204"/>
              <a:gd name="T32" fmla="*/ 2147483646 w 201"/>
              <a:gd name="T33" fmla="*/ 2147483646 h 204"/>
              <a:gd name="T34" fmla="*/ 0 w 201"/>
              <a:gd name="T35" fmla="*/ 2147483646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04">
                <a:moveTo>
                  <a:pt x="0" y="191"/>
                </a:moveTo>
                <a:lnTo>
                  <a:pt x="20" y="183"/>
                </a:lnTo>
                <a:lnTo>
                  <a:pt x="156" y="203"/>
                </a:lnTo>
                <a:lnTo>
                  <a:pt x="185" y="194"/>
                </a:lnTo>
                <a:lnTo>
                  <a:pt x="165" y="180"/>
                </a:lnTo>
                <a:lnTo>
                  <a:pt x="165" y="116"/>
                </a:lnTo>
                <a:lnTo>
                  <a:pt x="200" y="116"/>
                </a:lnTo>
                <a:lnTo>
                  <a:pt x="200" y="85"/>
                </a:lnTo>
                <a:lnTo>
                  <a:pt x="165" y="87"/>
                </a:lnTo>
                <a:lnTo>
                  <a:pt x="163" y="26"/>
                </a:lnTo>
                <a:lnTo>
                  <a:pt x="149" y="17"/>
                </a:lnTo>
                <a:lnTo>
                  <a:pt x="125" y="21"/>
                </a:lnTo>
                <a:lnTo>
                  <a:pt x="121" y="38"/>
                </a:lnTo>
                <a:lnTo>
                  <a:pt x="99" y="41"/>
                </a:lnTo>
                <a:lnTo>
                  <a:pt x="73" y="0"/>
                </a:lnTo>
                <a:lnTo>
                  <a:pt x="9" y="9"/>
                </a:lnTo>
                <a:lnTo>
                  <a:pt x="32" y="85"/>
                </a:lnTo>
                <a:lnTo>
                  <a:pt x="0" y="19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7" name="Freeform 14">
            <a:extLst>
              <a:ext uri="{FF2B5EF4-FFF2-40B4-BE49-F238E27FC236}">
                <a16:creationId xmlns:a16="http://schemas.microsoft.com/office/drawing/2014/main" id="{1073BB21-EEB2-FFAE-AC7C-6E0E3F8A2498}"/>
              </a:ext>
            </a:extLst>
          </p:cNvPr>
          <p:cNvSpPr>
            <a:spLocks/>
          </p:cNvSpPr>
          <p:nvPr/>
        </p:nvSpPr>
        <p:spPr bwMode="auto">
          <a:xfrm>
            <a:off x="4519613" y="4400550"/>
            <a:ext cx="292100" cy="333375"/>
          </a:xfrm>
          <a:custGeom>
            <a:avLst/>
            <a:gdLst>
              <a:gd name="T0" fmla="*/ 0 w 207"/>
              <a:gd name="T1" fmla="*/ 2147483646 h 210"/>
              <a:gd name="T2" fmla="*/ 2147483646 w 207"/>
              <a:gd name="T3" fmla="*/ 2147483646 h 210"/>
              <a:gd name="T4" fmla="*/ 2147483646 w 207"/>
              <a:gd name="T5" fmla="*/ 2147483646 h 210"/>
              <a:gd name="T6" fmla="*/ 2147483646 w 207"/>
              <a:gd name="T7" fmla="*/ 2147483646 h 210"/>
              <a:gd name="T8" fmla="*/ 2147483646 w 207"/>
              <a:gd name="T9" fmla="*/ 2147483646 h 210"/>
              <a:gd name="T10" fmla="*/ 2147483646 w 207"/>
              <a:gd name="T11" fmla="*/ 2147483646 h 210"/>
              <a:gd name="T12" fmla="*/ 2147483646 w 207"/>
              <a:gd name="T13" fmla="*/ 2147483646 h 210"/>
              <a:gd name="T14" fmla="*/ 2147483646 w 207"/>
              <a:gd name="T15" fmla="*/ 2147483646 h 210"/>
              <a:gd name="T16" fmla="*/ 2147483646 w 207"/>
              <a:gd name="T17" fmla="*/ 2147483646 h 210"/>
              <a:gd name="T18" fmla="*/ 2147483646 w 207"/>
              <a:gd name="T19" fmla="*/ 2147483646 h 210"/>
              <a:gd name="T20" fmla="*/ 2147483646 w 207"/>
              <a:gd name="T21" fmla="*/ 2147483646 h 210"/>
              <a:gd name="T22" fmla="*/ 2147483646 w 207"/>
              <a:gd name="T23" fmla="*/ 2147483646 h 210"/>
              <a:gd name="T24" fmla="*/ 2147483646 w 207"/>
              <a:gd name="T25" fmla="*/ 2147483646 h 210"/>
              <a:gd name="T26" fmla="*/ 2147483646 w 207"/>
              <a:gd name="T27" fmla="*/ 2147483646 h 210"/>
              <a:gd name="T28" fmla="*/ 2147483646 w 207"/>
              <a:gd name="T29" fmla="*/ 0 h 210"/>
              <a:gd name="T30" fmla="*/ 2147483646 w 207"/>
              <a:gd name="T31" fmla="*/ 2147483646 h 210"/>
              <a:gd name="T32" fmla="*/ 2147483646 w 207"/>
              <a:gd name="T33" fmla="*/ 2147483646 h 210"/>
              <a:gd name="T34" fmla="*/ 0 w 207"/>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8" name="Freeform 15">
            <a:extLst>
              <a:ext uri="{FF2B5EF4-FFF2-40B4-BE49-F238E27FC236}">
                <a16:creationId xmlns:a16="http://schemas.microsoft.com/office/drawing/2014/main" id="{58F6A2B9-1717-C693-387B-08183D9A6A45}"/>
              </a:ext>
            </a:extLst>
          </p:cNvPr>
          <p:cNvSpPr>
            <a:spLocks/>
          </p:cNvSpPr>
          <p:nvPr/>
        </p:nvSpPr>
        <p:spPr bwMode="auto">
          <a:xfrm>
            <a:off x="4527550" y="4373563"/>
            <a:ext cx="25400" cy="26987"/>
          </a:xfrm>
          <a:custGeom>
            <a:avLst/>
            <a:gdLst>
              <a:gd name="T0" fmla="*/ 0 w 17"/>
              <a:gd name="T1" fmla="*/ 2147483646 h 17"/>
              <a:gd name="T2" fmla="*/ 2147483646 w 17"/>
              <a:gd name="T3" fmla="*/ 2147483646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2"/>
                </a:moveTo>
                <a:lnTo>
                  <a:pt x="3" y="16"/>
                </a:lnTo>
                <a:lnTo>
                  <a:pt x="16" y="0"/>
                </a:lnTo>
                <a:lnTo>
                  <a:pt x="0"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9" name="Freeform 16">
            <a:extLst>
              <a:ext uri="{FF2B5EF4-FFF2-40B4-BE49-F238E27FC236}">
                <a16:creationId xmlns:a16="http://schemas.microsoft.com/office/drawing/2014/main" id="{6D84FEBF-8C99-28D1-3B48-303AC010AF18}"/>
              </a:ext>
            </a:extLst>
          </p:cNvPr>
          <p:cNvSpPr>
            <a:spLocks/>
          </p:cNvSpPr>
          <p:nvPr/>
        </p:nvSpPr>
        <p:spPr bwMode="auto">
          <a:xfrm>
            <a:off x="4527550" y="4373563"/>
            <a:ext cx="25400" cy="33337"/>
          </a:xfrm>
          <a:custGeom>
            <a:avLst/>
            <a:gdLst>
              <a:gd name="T0" fmla="*/ 0 w 17"/>
              <a:gd name="T1" fmla="*/ 2147483646 h 21"/>
              <a:gd name="T2" fmla="*/ 2147483646 w 17"/>
              <a:gd name="T3" fmla="*/ 2147483646 h 21"/>
              <a:gd name="T4" fmla="*/ 2147483646 w 17"/>
              <a:gd name="T5" fmla="*/ 0 h 21"/>
              <a:gd name="T6" fmla="*/ 0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0" y="3"/>
                </a:moveTo>
                <a:lnTo>
                  <a:pt x="3" y="20"/>
                </a:lnTo>
                <a:lnTo>
                  <a:pt x="16"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0" name="Freeform 17">
            <a:extLst>
              <a:ext uri="{FF2B5EF4-FFF2-40B4-BE49-F238E27FC236}">
                <a16:creationId xmlns:a16="http://schemas.microsoft.com/office/drawing/2014/main" id="{0E68A6C9-7717-8012-DF44-2BCD8F7D7CE6}"/>
              </a:ext>
            </a:extLst>
          </p:cNvPr>
          <p:cNvSpPr>
            <a:spLocks/>
          </p:cNvSpPr>
          <p:nvPr/>
        </p:nvSpPr>
        <p:spPr bwMode="auto">
          <a:xfrm>
            <a:off x="2620963" y="5789613"/>
            <a:ext cx="76200" cy="71437"/>
          </a:xfrm>
          <a:custGeom>
            <a:avLst/>
            <a:gdLst>
              <a:gd name="T0" fmla="*/ 0 w 54"/>
              <a:gd name="T1" fmla="*/ 0 h 45"/>
              <a:gd name="T2" fmla="*/ 0 w 54"/>
              <a:gd name="T3" fmla="*/ 2147483646 h 45"/>
              <a:gd name="T4" fmla="*/ 2147483646 w 54"/>
              <a:gd name="T5" fmla="*/ 2147483646 h 45"/>
              <a:gd name="T6" fmla="*/ 2147483646 w 54"/>
              <a:gd name="T7" fmla="*/ 2147483646 h 45"/>
              <a:gd name="T8" fmla="*/ 0 w 54"/>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45">
                <a:moveTo>
                  <a:pt x="0" y="0"/>
                </a:moveTo>
                <a:lnTo>
                  <a:pt x="0" y="44"/>
                </a:lnTo>
                <a:lnTo>
                  <a:pt x="53" y="42"/>
                </a:lnTo>
                <a:lnTo>
                  <a:pt x="13" y="2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1" name="Freeform 18">
            <a:extLst>
              <a:ext uri="{FF2B5EF4-FFF2-40B4-BE49-F238E27FC236}">
                <a16:creationId xmlns:a16="http://schemas.microsoft.com/office/drawing/2014/main" id="{816C757D-508F-EFEE-42C6-FD131F183712}"/>
              </a:ext>
            </a:extLst>
          </p:cNvPr>
          <p:cNvSpPr>
            <a:spLocks/>
          </p:cNvSpPr>
          <p:nvPr/>
        </p:nvSpPr>
        <p:spPr bwMode="auto">
          <a:xfrm>
            <a:off x="2620963" y="5789613"/>
            <a:ext cx="84137" cy="80962"/>
          </a:xfrm>
          <a:custGeom>
            <a:avLst/>
            <a:gdLst>
              <a:gd name="T0" fmla="*/ 0 w 60"/>
              <a:gd name="T1" fmla="*/ 0 h 51"/>
              <a:gd name="T2" fmla="*/ 0 w 60"/>
              <a:gd name="T3" fmla="*/ 2147483646 h 51"/>
              <a:gd name="T4" fmla="*/ 2147483646 w 60"/>
              <a:gd name="T5" fmla="*/ 2147483646 h 51"/>
              <a:gd name="T6" fmla="*/ 2147483646 w 60"/>
              <a:gd name="T7" fmla="*/ 2147483646 h 51"/>
              <a:gd name="T8" fmla="*/ 0 w 60"/>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1">
                <a:moveTo>
                  <a:pt x="0" y="0"/>
                </a:moveTo>
                <a:lnTo>
                  <a:pt x="0" y="50"/>
                </a:lnTo>
                <a:lnTo>
                  <a:pt x="59" y="48"/>
                </a:lnTo>
                <a:lnTo>
                  <a:pt x="15" y="2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2" name="Freeform 19">
            <a:extLst>
              <a:ext uri="{FF2B5EF4-FFF2-40B4-BE49-F238E27FC236}">
                <a16:creationId xmlns:a16="http://schemas.microsoft.com/office/drawing/2014/main" id="{9D04DD9A-A27F-4A42-13BB-D3D0E927B198}"/>
              </a:ext>
            </a:extLst>
          </p:cNvPr>
          <p:cNvSpPr>
            <a:spLocks/>
          </p:cNvSpPr>
          <p:nvPr/>
        </p:nvSpPr>
        <p:spPr bwMode="auto">
          <a:xfrm>
            <a:off x="7658100" y="5391150"/>
            <a:ext cx="82550" cy="87313"/>
          </a:xfrm>
          <a:custGeom>
            <a:avLst/>
            <a:gdLst>
              <a:gd name="T0" fmla="*/ 0 w 59"/>
              <a:gd name="T1" fmla="*/ 2147483646 h 55"/>
              <a:gd name="T2" fmla="*/ 0 w 59"/>
              <a:gd name="T3" fmla="*/ 0 h 55"/>
              <a:gd name="T4" fmla="*/ 2147483646 w 59"/>
              <a:gd name="T5" fmla="*/ 2147483646 h 55"/>
              <a:gd name="T6" fmla="*/ 2147483646 w 59"/>
              <a:gd name="T7" fmla="*/ 2147483646 h 55"/>
              <a:gd name="T8" fmla="*/ 2147483646 w 59"/>
              <a:gd name="T9" fmla="*/ 2147483646 h 55"/>
              <a:gd name="T10" fmla="*/ 2147483646 w 59"/>
              <a:gd name="T11" fmla="*/ 2147483646 h 55"/>
              <a:gd name="T12" fmla="*/ 2147483646 w 59"/>
              <a:gd name="T13" fmla="*/ 2147483646 h 55"/>
              <a:gd name="T14" fmla="*/ 2147483646 w 59"/>
              <a:gd name="T15" fmla="*/ 2147483646 h 55"/>
              <a:gd name="T16" fmla="*/ 0 w 59"/>
              <a:gd name="T17" fmla="*/ 214748364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55">
                <a:moveTo>
                  <a:pt x="0" y="11"/>
                </a:moveTo>
                <a:lnTo>
                  <a:pt x="0" y="0"/>
                </a:lnTo>
                <a:lnTo>
                  <a:pt x="31" y="8"/>
                </a:lnTo>
                <a:lnTo>
                  <a:pt x="53" y="3"/>
                </a:lnTo>
                <a:lnTo>
                  <a:pt x="58" y="14"/>
                </a:lnTo>
                <a:lnTo>
                  <a:pt x="58" y="30"/>
                </a:lnTo>
                <a:lnTo>
                  <a:pt x="33" y="54"/>
                </a:lnTo>
                <a:lnTo>
                  <a:pt x="22" y="51"/>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3" name="Freeform 20">
            <a:extLst>
              <a:ext uri="{FF2B5EF4-FFF2-40B4-BE49-F238E27FC236}">
                <a16:creationId xmlns:a16="http://schemas.microsoft.com/office/drawing/2014/main" id="{DFFB191A-329E-03C4-396C-FD3FE9C21A75}"/>
              </a:ext>
            </a:extLst>
          </p:cNvPr>
          <p:cNvSpPr>
            <a:spLocks/>
          </p:cNvSpPr>
          <p:nvPr/>
        </p:nvSpPr>
        <p:spPr bwMode="auto">
          <a:xfrm>
            <a:off x="7658100" y="5391150"/>
            <a:ext cx="92075" cy="96838"/>
          </a:xfrm>
          <a:custGeom>
            <a:avLst/>
            <a:gdLst>
              <a:gd name="T0" fmla="*/ 0 w 65"/>
              <a:gd name="T1" fmla="*/ 2147483646 h 61"/>
              <a:gd name="T2" fmla="*/ 0 w 65"/>
              <a:gd name="T3" fmla="*/ 0 h 61"/>
              <a:gd name="T4" fmla="*/ 2147483646 w 65"/>
              <a:gd name="T5" fmla="*/ 2147483646 h 61"/>
              <a:gd name="T6" fmla="*/ 2147483646 w 65"/>
              <a:gd name="T7" fmla="*/ 2147483646 h 61"/>
              <a:gd name="T8" fmla="*/ 2147483646 w 65"/>
              <a:gd name="T9" fmla="*/ 2147483646 h 61"/>
              <a:gd name="T10" fmla="*/ 2147483646 w 65"/>
              <a:gd name="T11" fmla="*/ 2147483646 h 61"/>
              <a:gd name="T12" fmla="*/ 2147483646 w 65"/>
              <a:gd name="T13" fmla="*/ 2147483646 h 61"/>
              <a:gd name="T14" fmla="*/ 2147483646 w 65"/>
              <a:gd name="T15" fmla="*/ 2147483646 h 61"/>
              <a:gd name="T16" fmla="*/ 0 w 65"/>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4" name="Freeform 21">
            <a:extLst>
              <a:ext uri="{FF2B5EF4-FFF2-40B4-BE49-F238E27FC236}">
                <a16:creationId xmlns:a16="http://schemas.microsoft.com/office/drawing/2014/main" id="{FF2B6FC9-197F-5E4E-D227-519F553DF744}"/>
              </a:ext>
            </a:extLst>
          </p:cNvPr>
          <p:cNvSpPr>
            <a:spLocks/>
          </p:cNvSpPr>
          <p:nvPr/>
        </p:nvSpPr>
        <p:spPr bwMode="auto">
          <a:xfrm>
            <a:off x="6315075" y="3524250"/>
            <a:ext cx="106363" cy="153988"/>
          </a:xfrm>
          <a:custGeom>
            <a:avLst/>
            <a:gdLst>
              <a:gd name="T0" fmla="*/ 0 w 76"/>
              <a:gd name="T1" fmla="*/ 2147483646 h 97"/>
              <a:gd name="T2" fmla="*/ 2147483646 w 76"/>
              <a:gd name="T3" fmla="*/ 2147483646 h 97"/>
              <a:gd name="T4" fmla="*/ 2147483646 w 76"/>
              <a:gd name="T5" fmla="*/ 2147483646 h 97"/>
              <a:gd name="T6" fmla="*/ 2147483646 w 76"/>
              <a:gd name="T7" fmla="*/ 2147483646 h 97"/>
              <a:gd name="T8" fmla="*/ 2147483646 w 76"/>
              <a:gd name="T9" fmla="*/ 2147483646 h 97"/>
              <a:gd name="T10" fmla="*/ 2147483646 w 76"/>
              <a:gd name="T11" fmla="*/ 2147483646 h 97"/>
              <a:gd name="T12" fmla="*/ 2147483646 w 76"/>
              <a:gd name="T13" fmla="*/ 2147483646 h 97"/>
              <a:gd name="T14" fmla="*/ 2147483646 w 76"/>
              <a:gd name="T15" fmla="*/ 2147483646 h 97"/>
              <a:gd name="T16" fmla="*/ 2147483646 w 76"/>
              <a:gd name="T17" fmla="*/ 2147483646 h 97"/>
              <a:gd name="T18" fmla="*/ 2147483646 w 76"/>
              <a:gd name="T19" fmla="*/ 2147483646 h 97"/>
              <a:gd name="T20" fmla="*/ 2147483646 w 76"/>
              <a:gd name="T21" fmla="*/ 2147483646 h 97"/>
              <a:gd name="T22" fmla="*/ 2147483646 w 76"/>
              <a:gd name="T23" fmla="*/ 2147483646 h 97"/>
              <a:gd name="T24" fmla="*/ 2147483646 w 76"/>
              <a:gd name="T25" fmla="*/ 2147483646 h 97"/>
              <a:gd name="T26" fmla="*/ 2147483646 w 76"/>
              <a:gd name="T27" fmla="*/ 0 h 97"/>
              <a:gd name="T28" fmla="*/ 2147483646 w 76"/>
              <a:gd name="T29" fmla="*/ 2147483646 h 97"/>
              <a:gd name="T30" fmla="*/ 2147483646 w 76"/>
              <a:gd name="T31" fmla="*/ 2147483646 h 97"/>
              <a:gd name="T32" fmla="*/ 0 w 76"/>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97">
                <a:moveTo>
                  <a:pt x="0" y="31"/>
                </a:moveTo>
                <a:lnTo>
                  <a:pt x="11" y="37"/>
                </a:lnTo>
                <a:lnTo>
                  <a:pt x="17" y="82"/>
                </a:lnTo>
                <a:lnTo>
                  <a:pt x="39" y="79"/>
                </a:lnTo>
                <a:lnTo>
                  <a:pt x="47" y="62"/>
                </a:lnTo>
                <a:lnTo>
                  <a:pt x="58" y="65"/>
                </a:lnTo>
                <a:lnTo>
                  <a:pt x="72" y="96"/>
                </a:lnTo>
                <a:lnTo>
                  <a:pt x="75" y="79"/>
                </a:lnTo>
                <a:lnTo>
                  <a:pt x="69" y="45"/>
                </a:lnTo>
                <a:lnTo>
                  <a:pt x="58" y="59"/>
                </a:lnTo>
                <a:lnTo>
                  <a:pt x="50" y="45"/>
                </a:lnTo>
                <a:lnTo>
                  <a:pt x="69" y="25"/>
                </a:lnTo>
                <a:lnTo>
                  <a:pt x="36" y="23"/>
                </a:lnTo>
                <a:lnTo>
                  <a:pt x="11" y="0"/>
                </a:lnTo>
                <a:lnTo>
                  <a:pt x="3" y="14"/>
                </a:lnTo>
                <a:lnTo>
                  <a:pt x="11" y="23"/>
                </a:lnTo>
                <a:lnTo>
                  <a:pt x="0" y="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5" name="Freeform 22">
            <a:extLst>
              <a:ext uri="{FF2B5EF4-FFF2-40B4-BE49-F238E27FC236}">
                <a16:creationId xmlns:a16="http://schemas.microsoft.com/office/drawing/2014/main" id="{80224151-4D65-4AC8-D30B-4E84F14BB787}"/>
              </a:ext>
            </a:extLst>
          </p:cNvPr>
          <p:cNvSpPr>
            <a:spLocks/>
          </p:cNvSpPr>
          <p:nvPr/>
        </p:nvSpPr>
        <p:spPr bwMode="auto">
          <a:xfrm>
            <a:off x="6315075" y="3524250"/>
            <a:ext cx="115888" cy="163513"/>
          </a:xfrm>
          <a:custGeom>
            <a:avLst/>
            <a:gdLst>
              <a:gd name="T0" fmla="*/ 0 w 82"/>
              <a:gd name="T1" fmla="*/ 2147483646 h 103"/>
              <a:gd name="T2" fmla="*/ 2147483646 w 82"/>
              <a:gd name="T3" fmla="*/ 2147483646 h 103"/>
              <a:gd name="T4" fmla="*/ 2147483646 w 82"/>
              <a:gd name="T5" fmla="*/ 2147483646 h 103"/>
              <a:gd name="T6" fmla="*/ 2147483646 w 82"/>
              <a:gd name="T7" fmla="*/ 2147483646 h 103"/>
              <a:gd name="T8" fmla="*/ 2147483646 w 82"/>
              <a:gd name="T9" fmla="*/ 2147483646 h 103"/>
              <a:gd name="T10" fmla="*/ 2147483646 w 82"/>
              <a:gd name="T11" fmla="*/ 2147483646 h 103"/>
              <a:gd name="T12" fmla="*/ 2147483646 w 82"/>
              <a:gd name="T13" fmla="*/ 2147483646 h 103"/>
              <a:gd name="T14" fmla="*/ 2147483646 w 82"/>
              <a:gd name="T15" fmla="*/ 2147483646 h 103"/>
              <a:gd name="T16" fmla="*/ 2147483646 w 82"/>
              <a:gd name="T17" fmla="*/ 2147483646 h 103"/>
              <a:gd name="T18" fmla="*/ 2147483646 w 82"/>
              <a:gd name="T19" fmla="*/ 2147483646 h 103"/>
              <a:gd name="T20" fmla="*/ 2147483646 w 82"/>
              <a:gd name="T21" fmla="*/ 2147483646 h 103"/>
              <a:gd name="T22" fmla="*/ 2147483646 w 82"/>
              <a:gd name="T23" fmla="*/ 2147483646 h 103"/>
              <a:gd name="T24" fmla="*/ 2147483646 w 82"/>
              <a:gd name="T25" fmla="*/ 2147483646 h 103"/>
              <a:gd name="T26" fmla="*/ 2147483646 w 82"/>
              <a:gd name="T27" fmla="*/ 0 h 103"/>
              <a:gd name="T28" fmla="*/ 2147483646 w 82"/>
              <a:gd name="T29" fmla="*/ 2147483646 h 103"/>
              <a:gd name="T30" fmla="*/ 2147483646 w 82"/>
              <a:gd name="T31" fmla="*/ 2147483646 h 103"/>
              <a:gd name="T32" fmla="*/ 0 w 82"/>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6" name="Freeform 23">
            <a:extLst>
              <a:ext uri="{FF2B5EF4-FFF2-40B4-BE49-F238E27FC236}">
                <a16:creationId xmlns:a16="http://schemas.microsoft.com/office/drawing/2014/main" id="{B6B77102-7E52-3FD2-135F-8237BEF39C84}"/>
              </a:ext>
            </a:extLst>
          </p:cNvPr>
          <p:cNvSpPr>
            <a:spLocks/>
          </p:cNvSpPr>
          <p:nvPr/>
        </p:nvSpPr>
        <p:spPr bwMode="auto">
          <a:xfrm>
            <a:off x="6340475" y="3476625"/>
            <a:ext cx="68263" cy="34925"/>
          </a:xfrm>
          <a:custGeom>
            <a:avLst/>
            <a:gdLst>
              <a:gd name="T0" fmla="*/ 0 w 49"/>
              <a:gd name="T1" fmla="*/ 2147483646 h 22"/>
              <a:gd name="T2" fmla="*/ 2147483646 w 49"/>
              <a:gd name="T3" fmla="*/ 2147483646 h 22"/>
              <a:gd name="T4" fmla="*/ 2147483646 w 49"/>
              <a:gd name="T5" fmla="*/ 2147483646 h 22"/>
              <a:gd name="T6" fmla="*/ 2147483646 w 49"/>
              <a:gd name="T7" fmla="*/ 2147483646 h 22"/>
              <a:gd name="T8" fmla="*/ 2147483646 w 49"/>
              <a:gd name="T9" fmla="*/ 0 h 22"/>
              <a:gd name="T10" fmla="*/ 0 w 49"/>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2">
                <a:moveTo>
                  <a:pt x="0" y="14"/>
                </a:moveTo>
                <a:lnTo>
                  <a:pt x="8" y="21"/>
                </a:lnTo>
                <a:lnTo>
                  <a:pt x="48" y="19"/>
                </a:lnTo>
                <a:lnTo>
                  <a:pt x="45" y="7"/>
                </a:lnTo>
                <a:lnTo>
                  <a:pt x="16"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7" name="Freeform 24">
            <a:extLst>
              <a:ext uri="{FF2B5EF4-FFF2-40B4-BE49-F238E27FC236}">
                <a16:creationId xmlns:a16="http://schemas.microsoft.com/office/drawing/2014/main" id="{008346F4-D8F0-0B32-4AC7-4869B3A4BE15}"/>
              </a:ext>
            </a:extLst>
          </p:cNvPr>
          <p:cNvSpPr>
            <a:spLocks/>
          </p:cNvSpPr>
          <p:nvPr/>
        </p:nvSpPr>
        <p:spPr bwMode="auto">
          <a:xfrm>
            <a:off x="6340475" y="3476625"/>
            <a:ext cx="77788" cy="44450"/>
          </a:xfrm>
          <a:custGeom>
            <a:avLst/>
            <a:gdLst>
              <a:gd name="T0" fmla="*/ 0 w 55"/>
              <a:gd name="T1" fmla="*/ 2147483646 h 28"/>
              <a:gd name="T2" fmla="*/ 2147483646 w 55"/>
              <a:gd name="T3" fmla="*/ 2147483646 h 28"/>
              <a:gd name="T4" fmla="*/ 2147483646 w 55"/>
              <a:gd name="T5" fmla="*/ 2147483646 h 28"/>
              <a:gd name="T6" fmla="*/ 2147483646 w 55"/>
              <a:gd name="T7" fmla="*/ 2147483646 h 28"/>
              <a:gd name="T8" fmla="*/ 2147483646 w 55"/>
              <a:gd name="T9" fmla="*/ 0 h 28"/>
              <a:gd name="T10" fmla="*/ 0 w 55"/>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8">
                <a:moveTo>
                  <a:pt x="0" y="18"/>
                </a:moveTo>
                <a:lnTo>
                  <a:pt x="9" y="27"/>
                </a:lnTo>
                <a:lnTo>
                  <a:pt x="54" y="24"/>
                </a:lnTo>
                <a:lnTo>
                  <a:pt x="51" y="9"/>
                </a:lnTo>
                <a:lnTo>
                  <a:pt x="18"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8" name="Freeform 25">
            <a:extLst>
              <a:ext uri="{FF2B5EF4-FFF2-40B4-BE49-F238E27FC236}">
                <a16:creationId xmlns:a16="http://schemas.microsoft.com/office/drawing/2014/main" id="{B182A70B-5994-03CC-7A3C-D66AD04A1CF4}"/>
              </a:ext>
            </a:extLst>
          </p:cNvPr>
          <p:cNvSpPr>
            <a:spLocks/>
          </p:cNvSpPr>
          <p:nvPr/>
        </p:nvSpPr>
        <p:spPr bwMode="auto">
          <a:xfrm>
            <a:off x="2593975" y="4505325"/>
            <a:ext cx="274638" cy="352425"/>
          </a:xfrm>
          <a:custGeom>
            <a:avLst/>
            <a:gdLst>
              <a:gd name="T0" fmla="*/ 0 w 195"/>
              <a:gd name="T1" fmla="*/ 2147483646 h 222"/>
              <a:gd name="T2" fmla="*/ 2147483646 w 195"/>
              <a:gd name="T3" fmla="*/ 2147483646 h 222"/>
              <a:gd name="T4" fmla="*/ 2147483646 w 195"/>
              <a:gd name="T5" fmla="*/ 2147483646 h 222"/>
              <a:gd name="T6" fmla="*/ 2147483646 w 195"/>
              <a:gd name="T7" fmla="*/ 2147483646 h 222"/>
              <a:gd name="T8" fmla="*/ 2147483646 w 195"/>
              <a:gd name="T9" fmla="*/ 2147483646 h 222"/>
              <a:gd name="T10" fmla="*/ 2147483646 w 195"/>
              <a:gd name="T11" fmla="*/ 2147483646 h 222"/>
              <a:gd name="T12" fmla="*/ 2147483646 w 195"/>
              <a:gd name="T13" fmla="*/ 2147483646 h 222"/>
              <a:gd name="T14" fmla="*/ 2147483646 w 195"/>
              <a:gd name="T15" fmla="*/ 2147483646 h 222"/>
              <a:gd name="T16" fmla="*/ 2147483646 w 195"/>
              <a:gd name="T17" fmla="*/ 2147483646 h 222"/>
              <a:gd name="T18" fmla="*/ 2147483646 w 195"/>
              <a:gd name="T19" fmla="*/ 2147483646 h 222"/>
              <a:gd name="T20" fmla="*/ 2147483646 w 195"/>
              <a:gd name="T21" fmla="*/ 2147483646 h 222"/>
              <a:gd name="T22" fmla="*/ 2147483646 w 195"/>
              <a:gd name="T23" fmla="*/ 2147483646 h 222"/>
              <a:gd name="T24" fmla="*/ 2147483646 w 195"/>
              <a:gd name="T25" fmla="*/ 2147483646 h 222"/>
              <a:gd name="T26" fmla="*/ 2147483646 w 195"/>
              <a:gd name="T27" fmla="*/ 2147483646 h 222"/>
              <a:gd name="T28" fmla="*/ 2147483646 w 195"/>
              <a:gd name="T29" fmla="*/ 2147483646 h 222"/>
              <a:gd name="T30" fmla="*/ 2147483646 w 195"/>
              <a:gd name="T31" fmla="*/ 2147483646 h 222"/>
              <a:gd name="T32" fmla="*/ 2147483646 w 195"/>
              <a:gd name="T33" fmla="*/ 2147483646 h 222"/>
              <a:gd name="T34" fmla="*/ 2147483646 w 195"/>
              <a:gd name="T35" fmla="*/ 2147483646 h 222"/>
              <a:gd name="T36" fmla="*/ 2147483646 w 195"/>
              <a:gd name="T37" fmla="*/ 2147483646 h 222"/>
              <a:gd name="T38" fmla="*/ 2147483646 w 195"/>
              <a:gd name="T39" fmla="*/ 2147483646 h 222"/>
              <a:gd name="T40" fmla="*/ 2147483646 w 195"/>
              <a:gd name="T41" fmla="*/ 2147483646 h 222"/>
              <a:gd name="T42" fmla="*/ 2147483646 w 195"/>
              <a:gd name="T43" fmla="*/ 0 h 222"/>
              <a:gd name="T44" fmla="*/ 2147483646 w 195"/>
              <a:gd name="T45" fmla="*/ 2147483646 h 222"/>
              <a:gd name="T46" fmla="*/ 0 w 195"/>
              <a:gd name="T47" fmla="*/ 2147483646 h 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5" h="222">
                <a:moveTo>
                  <a:pt x="0" y="20"/>
                </a:moveTo>
                <a:lnTo>
                  <a:pt x="15" y="44"/>
                </a:lnTo>
                <a:lnTo>
                  <a:pt x="6" y="95"/>
                </a:lnTo>
                <a:lnTo>
                  <a:pt x="15" y="102"/>
                </a:lnTo>
                <a:lnTo>
                  <a:pt x="9" y="108"/>
                </a:lnTo>
                <a:lnTo>
                  <a:pt x="4" y="130"/>
                </a:lnTo>
                <a:lnTo>
                  <a:pt x="18" y="160"/>
                </a:lnTo>
                <a:lnTo>
                  <a:pt x="29" y="221"/>
                </a:lnTo>
                <a:lnTo>
                  <a:pt x="41" y="221"/>
                </a:lnTo>
                <a:lnTo>
                  <a:pt x="58" y="203"/>
                </a:lnTo>
                <a:lnTo>
                  <a:pt x="87" y="218"/>
                </a:lnTo>
                <a:lnTo>
                  <a:pt x="93" y="206"/>
                </a:lnTo>
                <a:lnTo>
                  <a:pt x="116" y="212"/>
                </a:lnTo>
                <a:lnTo>
                  <a:pt x="128" y="168"/>
                </a:lnTo>
                <a:lnTo>
                  <a:pt x="175" y="160"/>
                </a:lnTo>
                <a:lnTo>
                  <a:pt x="189" y="174"/>
                </a:lnTo>
                <a:lnTo>
                  <a:pt x="194" y="139"/>
                </a:lnTo>
                <a:lnTo>
                  <a:pt x="183" y="114"/>
                </a:lnTo>
                <a:lnTo>
                  <a:pt x="156" y="110"/>
                </a:lnTo>
                <a:lnTo>
                  <a:pt x="146" y="66"/>
                </a:lnTo>
                <a:lnTo>
                  <a:pt x="76" y="38"/>
                </a:lnTo>
                <a:lnTo>
                  <a:pt x="70" y="0"/>
                </a:lnTo>
                <a:lnTo>
                  <a:pt x="20" y="23"/>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9" name="Freeform 26">
            <a:extLst>
              <a:ext uri="{FF2B5EF4-FFF2-40B4-BE49-F238E27FC236}">
                <a16:creationId xmlns:a16="http://schemas.microsoft.com/office/drawing/2014/main" id="{908861BE-84FE-E07F-5E0E-98E08A7880D0}"/>
              </a:ext>
            </a:extLst>
          </p:cNvPr>
          <p:cNvSpPr>
            <a:spLocks/>
          </p:cNvSpPr>
          <p:nvPr/>
        </p:nvSpPr>
        <p:spPr bwMode="auto">
          <a:xfrm>
            <a:off x="2593975" y="4505325"/>
            <a:ext cx="282575" cy="361950"/>
          </a:xfrm>
          <a:custGeom>
            <a:avLst/>
            <a:gdLst>
              <a:gd name="T0" fmla="*/ 0 w 201"/>
              <a:gd name="T1" fmla="*/ 2147483646 h 228"/>
              <a:gd name="T2" fmla="*/ 2147483646 w 201"/>
              <a:gd name="T3" fmla="*/ 2147483646 h 228"/>
              <a:gd name="T4" fmla="*/ 2147483646 w 201"/>
              <a:gd name="T5" fmla="*/ 2147483646 h 228"/>
              <a:gd name="T6" fmla="*/ 2147483646 w 201"/>
              <a:gd name="T7" fmla="*/ 2147483646 h 228"/>
              <a:gd name="T8" fmla="*/ 2147483646 w 201"/>
              <a:gd name="T9" fmla="*/ 2147483646 h 228"/>
              <a:gd name="T10" fmla="*/ 2147483646 w 201"/>
              <a:gd name="T11" fmla="*/ 2147483646 h 228"/>
              <a:gd name="T12" fmla="*/ 2147483646 w 201"/>
              <a:gd name="T13" fmla="*/ 2147483646 h 228"/>
              <a:gd name="T14" fmla="*/ 2147483646 w 201"/>
              <a:gd name="T15" fmla="*/ 2147483646 h 228"/>
              <a:gd name="T16" fmla="*/ 2147483646 w 201"/>
              <a:gd name="T17" fmla="*/ 2147483646 h 228"/>
              <a:gd name="T18" fmla="*/ 2147483646 w 201"/>
              <a:gd name="T19" fmla="*/ 2147483646 h 228"/>
              <a:gd name="T20" fmla="*/ 2147483646 w 201"/>
              <a:gd name="T21" fmla="*/ 2147483646 h 228"/>
              <a:gd name="T22" fmla="*/ 2147483646 w 201"/>
              <a:gd name="T23" fmla="*/ 2147483646 h 228"/>
              <a:gd name="T24" fmla="*/ 2147483646 w 201"/>
              <a:gd name="T25" fmla="*/ 2147483646 h 228"/>
              <a:gd name="T26" fmla="*/ 2147483646 w 201"/>
              <a:gd name="T27" fmla="*/ 2147483646 h 228"/>
              <a:gd name="T28" fmla="*/ 2147483646 w 201"/>
              <a:gd name="T29" fmla="*/ 2147483646 h 228"/>
              <a:gd name="T30" fmla="*/ 2147483646 w 201"/>
              <a:gd name="T31" fmla="*/ 2147483646 h 228"/>
              <a:gd name="T32" fmla="*/ 2147483646 w 201"/>
              <a:gd name="T33" fmla="*/ 2147483646 h 228"/>
              <a:gd name="T34" fmla="*/ 2147483646 w 201"/>
              <a:gd name="T35" fmla="*/ 2147483646 h 228"/>
              <a:gd name="T36" fmla="*/ 2147483646 w 201"/>
              <a:gd name="T37" fmla="*/ 2147483646 h 228"/>
              <a:gd name="T38" fmla="*/ 2147483646 w 201"/>
              <a:gd name="T39" fmla="*/ 2147483646 h 228"/>
              <a:gd name="T40" fmla="*/ 2147483646 w 201"/>
              <a:gd name="T41" fmla="*/ 2147483646 h 228"/>
              <a:gd name="T42" fmla="*/ 2147483646 w 201"/>
              <a:gd name="T43" fmla="*/ 0 h 228"/>
              <a:gd name="T44" fmla="*/ 2147483646 w 201"/>
              <a:gd name="T45" fmla="*/ 2147483646 h 228"/>
              <a:gd name="T46" fmla="*/ 0 w 201"/>
              <a:gd name="T47" fmla="*/ 2147483646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0" name="Freeform 27">
            <a:extLst>
              <a:ext uri="{FF2B5EF4-FFF2-40B4-BE49-F238E27FC236}">
                <a16:creationId xmlns:a16="http://schemas.microsoft.com/office/drawing/2014/main" id="{87B5E493-FD28-4886-D99E-81423B505BFF}"/>
              </a:ext>
            </a:extLst>
          </p:cNvPr>
          <p:cNvSpPr>
            <a:spLocks/>
          </p:cNvSpPr>
          <p:nvPr/>
        </p:nvSpPr>
        <p:spPr bwMode="auto">
          <a:xfrm>
            <a:off x="4714875" y="4722813"/>
            <a:ext cx="211138" cy="244475"/>
          </a:xfrm>
          <a:custGeom>
            <a:avLst/>
            <a:gdLst>
              <a:gd name="T0" fmla="*/ 0 w 150"/>
              <a:gd name="T1" fmla="*/ 2147483646 h 154"/>
              <a:gd name="T2" fmla="*/ 0 w 150"/>
              <a:gd name="T3" fmla="*/ 2147483646 h 154"/>
              <a:gd name="T4" fmla="*/ 2147483646 w 150"/>
              <a:gd name="T5" fmla="*/ 2147483646 h 154"/>
              <a:gd name="T6" fmla="*/ 2147483646 w 150"/>
              <a:gd name="T7" fmla="*/ 2147483646 h 154"/>
              <a:gd name="T8" fmla="*/ 2147483646 w 150"/>
              <a:gd name="T9" fmla="*/ 2147483646 h 154"/>
              <a:gd name="T10" fmla="*/ 2147483646 w 150"/>
              <a:gd name="T11" fmla="*/ 2147483646 h 154"/>
              <a:gd name="T12" fmla="*/ 2147483646 w 150"/>
              <a:gd name="T13" fmla="*/ 0 h 154"/>
              <a:gd name="T14" fmla="*/ 2147483646 w 150"/>
              <a:gd name="T15" fmla="*/ 2147483646 h 154"/>
              <a:gd name="T16" fmla="*/ 2147483646 w 150"/>
              <a:gd name="T17" fmla="*/ 2147483646 h 154"/>
              <a:gd name="T18" fmla="*/ 2147483646 w 150"/>
              <a:gd name="T19" fmla="*/ 2147483646 h 154"/>
              <a:gd name="T20" fmla="*/ 2147483646 w 150"/>
              <a:gd name="T21" fmla="*/ 2147483646 h 154"/>
              <a:gd name="T22" fmla="*/ 2147483646 w 150"/>
              <a:gd name="T23" fmla="*/ 2147483646 h 154"/>
              <a:gd name="T24" fmla="*/ 2147483646 w 150"/>
              <a:gd name="T25" fmla="*/ 2147483646 h 154"/>
              <a:gd name="T26" fmla="*/ 2147483646 w 150"/>
              <a:gd name="T27" fmla="*/ 2147483646 h 154"/>
              <a:gd name="T28" fmla="*/ 0 w 150"/>
              <a:gd name="T29" fmla="*/ 2147483646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118"/>
                </a:moveTo>
                <a:lnTo>
                  <a:pt x="0" y="72"/>
                </a:lnTo>
                <a:lnTo>
                  <a:pt x="14" y="72"/>
                </a:lnTo>
                <a:lnTo>
                  <a:pt x="14" y="14"/>
                </a:lnTo>
                <a:lnTo>
                  <a:pt x="45" y="6"/>
                </a:lnTo>
                <a:lnTo>
                  <a:pt x="57" y="18"/>
                </a:lnTo>
                <a:lnTo>
                  <a:pt x="83" y="0"/>
                </a:lnTo>
                <a:lnTo>
                  <a:pt x="129" y="64"/>
                </a:lnTo>
                <a:lnTo>
                  <a:pt x="149" y="75"/>
                </a:lnTo>
                <a:lnTo>
                  <a:pt x="88" y="130"/>
                </a:lnTo>
                <a:lnTo>
                  <a:pt x="54" y="130"/>
                </a:lnTo>
                <a:lnTo>
                  <a:pt x="34" y="153"/>
                </a:lnTo>
                <a:lnTo>
                  <a:pt x="11" y="153"/>
                </a:lnTo>
                <a:lnTo>
                  <a:pt x="11" y="133"/>
                </a:lnTo>
                <a:lnTo>
                  <a:pt x="0" y="1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1" name="Freeform 28">
            <a:extLst>
              <a:ext uri="{FF2B5EF4-FFF2-40B4-BE49-F238E27FC236}">
                <a16:creationId xmlns:a16="http://schemas.microsoft.com/office/drawing/2014/main" id="{17BA7105-3DFE-2B6E-C2DC-C757ECB56430}"/>
              </a:ext>
            </a:extLst>
          </p:cNvPr>
          <p:cNvSpPr>
            <a:spLocks/>
          </p:cNvSpPr>
          <p:nvPr/>
        </p:nvSpPr>
        <p:spPr bwMode="auto">
          <a:xfrm>
            <a:off x="4714875" y="4722813"/>
            <a:ext cx="219075" cy="254000"/>
          </a:xfrm>
          <a:custGeom>
            <a:avLst/>
            <a:gdLst>
              <a:gd name="T0" fmla="*/ 0 w 156"/>
              <a:gd name="T1" fmla="*/ 2147483646 h 160"/>
              <a:gd name="T2" fmla="*/ 0 w 156"/>
              <a:gd name="T3" fmla="*/ 2147483646 h 160"/>
              <a:gd name="T4" fmla="*/ 2147483646 w 156"/>
              <a:gd name="T5" fmla="*/ 2147483646 h 160"/>
              <a:gd name="T6" fmla="*/ 2147483646 w 156"/>
              <a:gd name="T7" fmla="*/ 2147483646 h 160"/>
              <a:gd name="T8" fmla="*/ 2147483646 w 156"/>
              <a:gd name="T9" fmla="*/ 2147483646 h 160"/>
              <a:gd name="T10" fmla="*/ 2147483646 w 156"/>
              <a:gd name="T11" fmla="*/ 2147483646 h 160"/>
              <a:gd name="T12" fmla="*/ 2147483646 w 156"/>
              <a:gd name="T13" fmla="*/ 0 h 160"/>
              <a:gd name="T14" fmla="*/ 2147483646 w 156"/>
              <a:gd name="T15" fmla="*/ 2147483646 h 160"/>
              <a:gd name="T16" fmla="*/ 2147483646 w 156"/>
              <a:gd name="T17" fmla="*/ 2147483646 h 160"/>
              <a:gd name="T18" fmla="*/ 2147483646 w 156"/>
              <a:gd name="T19" fmla="*/ 2147483646 h 160"/>
              <a:gd name="T20" fmla="*/ 2147483646 w 156"/>
              <a:gd name="T21" fmla="*/ 2147483646 h 160"/>
              <a:gd name="T22" fmla="*/ 2147483646 w 156"/>
              <a:gd name="T23" fmla="*/ 2147483646 h 160"/>
              <a:gd name="T24" fmla="*/ 2147483646 w 156"/>
              <a:gd name="T25" fmla="*/ 2147483646 h 160"/>
              <a:gd name="T26" fmla="*/ 2147483646 w 156"/>
              <a:gd name="T27" fmla="*/ 2147483646 h 160"/>
              <a:gd name="T28" fmla="*/ 0 w 156"/>
              <a:gd name="T29" fmla="*/ 2147483646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2" name="Freeform 29">
            <a:extLst>
              <a:ext uri="{FF2B5EF4-FFF2-40B4-BE49-F238E27FC236}">
                <a16:creationId xmlns:a16="http://schemas.microsoft.com/office/drawing/2014/main" id="{409BCD79-9DBB-855B-068A-F057B024A45C}"/>
              </a:ext>
            </a:extLst>
          </p:cNvPr>
          <p:cNvSpPr>
            <a:spLocks/>
          </p:cNvSpPr>
          <p:nvPr/>
        </p:nvSpPr>
        <p:spPr bwMode="auto">
          <a:xfrm>
            <a:off x="2495550" y="4111625"/>
            <a:ext cx="914400" cy="1063625"/>
          </a:xfrm>
          <a:custGeom>
            <a:avLst/>
            <a:gdLst>
              <a:gd name="T0" fmla="*/ 2147483646 w 647"/>
              <a:gd name="T1" fmla="*/ 2147483646 h 670"/>
              <a:gd name="T2" fmla="*/ 2147483646 w 647"/>
              <a:gd name="T3" fmla="*/ 2147483646 h 670"/>
              <a:gd name="T4" fmla="*/ 2147483646 w 647"/>
              <a:gd name="T5" fmla="*/ 2147483646 h 670"/>
              <a:gd name="T6" fmla="*/ 2147483646 w 647"/>
              <a:gd name="T7" fmla="*/ 2147483646 h 670"/>
              <a:gd name="T8" fmla="*/ 2147483646 w 647"/>
              <a:gd name="T9" fmla="*/ 2147483646 h 670"/>
              <a:gd name="T10" fmla="*/ 2147483646 w 647"/>
              <a:gd name="T11" fmla="*/ 2147483646 h 670"/>
              <a:gd name="T12" fmla="*/ 2147483646 w 647"/>
              <a:gd name="T13" fmla="*/ 2147483646 h 670"/>
              <a:gd name="T14" fmla="*/ 2147483646 w 647"/>
              <a:gd name="T15" fmla="*/ 2147483646 h 670"/>
              <a:gd name="T16" fmla="*/ 2147483646 w 647"/>
              <a:gd name="T17" fmla="*/ 2147483646 h 670"/>
              <a:gd name="T18" fmla="*/ 2147483646 w 647"/>
              <a:gd name="T19" fmla="*/ 2147483646 h 670"/>
              <a:gd name="T20" fmla="*/ 2147483646 w 647"/>
              <a:gd name="T21" fmla="*/ 2147483646 h 670"/>
              <a:gd name="T22" fmla="*/ 2147483646 w 647"/>
              <a:gd name="T23" fmla="*/ 2147483646 h 670"/>
              <a:gd name="T24" fmla="*/ 2147483646 w 647"/>
              <a:gd name="T25" fmla="*/ 2147483646 h 670"/>
              <a:gd name="T26" fmla="*/ 2147483646 w 647"/>
              <a:gd name="T27" fmla="*/ 2147483646 h 670"/>
              <a:gd name="T28" fmla="*/ 2147483646 w 647"/>
              <a:gd name="T29" fmla="*/ 2147483646 h 670"/>
              <a:gd name="T30" fmla="*/ 2147483646 w 647"/>
              <a:gd name="T31" fmla="*/ 2147483646 h 670"/>
              <a:gd name="T32" fmla="*/ 2147483646 w 647"/>
              <a:gd name="T33" fmla="*/ 2147483646 h 670"/>
              <a:gd name="T34" fmla="*/ 2147483646 w 647"/>
              <a:gd name="T35" fmla="*/ 2147483646 h 670"/>
              <a:gd name="T36" fmla="*/ 2147483646 w 647"/>
              <a:gd name="T37" fmla="*/ 2147483646 h 670"/>
              <a:gd name="T38" fmla="*/ 2147483646 w 647"/>
              <a:gd name="T39" fmla="*/ 2147483646 h 670"/>
              <a:gd name="T40" fmla="*/ 2147483646 w 647"/>
              <a:gd name="T41" fmla="*/ 2147483646 h 670"/>
              <a:gd name="T42" fmla="*/ 2147483646 w 647"/>
              <a:gd name="T43" fmla="*/ 2147483646 h 670"/>
              <a:gd name="T44" fmla="*/ 2147483646 w 647"/>
              <a:gd name="T45" fmla="*/ 2147483646 h 670"/>
              <a:gd name="T46" fmla="*/ 2147483646 w 647"/>
              <a:gd name="T47" fmla="*/ 2147483646 h 670"/>
              <a:gd name="T48" fmla="*/ 2147483646 w 647"/>
              <a:gd name="T49" fmla="*/ 2147483646 h 670"/>
              <a:gd name="T50" fmla="*/ 2147483646 w 647"/>
              <a:gd name="T51" fmla="*/ 2147483646 h 670"/>
              <a:gd name="T52" fmla="*/ 2147483646 w 647"/>
              <a:gd name="T53" fmla="*/ 2147483646 h 670"/>
              <a:gd name="T54" fmla="*/ 2147483646 w 647"/>
              <a:gd name="T55" fmla="*/ 0 h 670"/>
              <a:gd name="T56" fmla="*/ 2147483646 w 647"/>
              <a:gd name="T57" fmla="*/ 2147483646 h 670"/>
              <a:gd name="T58" fmla="*/ 2147483646 w 647"/>
              <a:gd name="T59" fmla="*/ 2147483646 h 670"/>
              <a:gd name="T60" fmla="*/ 2147483646 w 647"/>
              <a:gd name="T61" fmla="*/ 2147483646 h 670"/>
              <a:gd name="T62" fmla="*/ 2147483646 w 647"/>
              <a:gd name="T63" fmla="*/ 2147483646 h 670"/>
              <a:gd name="T64" fmla="*/ 2147483646 w 647"/>
              <a:gd name="T65" fmla="*/ 2147483646 h 670"/>
              <a:gd name="T66" fmla="*/ 2147483646 w 647"/>
              <a:gd name="T67" fmla="*/ 2147483646 h 670"/>
              <a:gd name="T68" fmla="*/ 0 w 647"/>
              <a:gd name="T69" fmla="*/ 2147483646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3" name="Freeform 30">
            <a:extLst>
              <a:ext uri="{FF2B5EF4-FFF2-40B4-BE49-F238E27FC236}">
                <a16:creationId xmlns:a16="http://schemas.microsoft.com/office/drawing/2014/main" id="{F3ED9178-8A81-0934-A054-E57946D17CDE}"/>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4" name="Freeform 31">
            <a:extLst>
              <a:ext uri="{FF2B5EF4-FFF2-40B4-BE49-F238E27FC236}">
                <a16:creationId xmlns:a16="http://schemas.microsoft.com/office/drawing/2014/main" id="{B6CE095C-C8E5-C45E-7B23-E723CE78EB58}"/>
              </a:ext>
            </a:extLst>
          </p:cNvPr>
          <p:cNvSpPr>
            <a:spLocks/>
          </p:cNvSpPr>
          <p:nvPr/>
        </p:nvSpPr>
        <p:spPr bwMode="auto">
          <a:xfrm>
            <a:off x="2135188" y="3752850"/>
            <a:ext cx="23812" cy="61913"/>
          </a:xfrm>
          <a:custGeom>
            <a:avLst/>
            <a:gdLst>
              <a:gd name="T0" fmla="*/ 0 w 17"/>
              <a:gd name="T1" fmla="*/ 2147483646 h 39"/>
              <a:gd name="T2" fmla="*/ 2147483646 w 17"/>
              <a:gd name="T3" fmla="*/ 2147483646 h 39"/>
              <a:gd name="T4" fmla="*/ 2147483646 w 17"/>
              <a:gd name="T5" fmla="*/ 0 h 39"/>
              <a:gd name="T6" fmla="*/ 0 w 17"/>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9">
                <a:moveTo>
                  <a:pt x="0" y="10"/>
                </a:moveTo>
                <a:lnTo>
                  <a:pt x="8" y="38"/>
                </a:lnTo>
                <a:lnTo>
                  <a:pt x="16" y="0"/>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5" name="Freeform 32">
            <a:extLst>
              <a:ext uri="{FF2B5EF4-FFF2-40B4-BE49-F238E27FC236}">
                <a16:creationId xmlns:a16="http://schemas.microsoft.com/office/drawing/2014/main" id="{6B0728A1-1BFB-4193-6DEA-A3304A6017BF}"/>
              </a:ext>
            </a:extLst>
          </p:cNvPr>
          <p:cNvSpPr>
            <a:spLocks/>
          </p:cNvSpPr>
          <p:nvPr/>
        </p:nvSpPr>
        <p:spPr bwMode="auto">
          <a:xfrm>
            <a:off x="2135188" y="3752850"/>
            <a:ext cx="23812" cy="71438"/>
          </a:xfrm>
          <a:custGeom>
            <a:avLst/>
            <a:gdLst>
              <a:gd name="T0" fmla="*/ 0 w 17"/>
              <a:gd name="T1" fmla="*/ 2147483646 h 45"/>
              <a:gd name="T2" fmla="*/ 2147483646 w 17"/>
              <a:gd name="T3" fmla="*/ 2147483646 h 45"/>
              <a:gd name="T4" fmla="*/ 2147483646 w 17"/>
              <a:gd name="T5" fmla="*/ 0 h 45"/>
              <a:gd name="T6" fmla="*/ 0 w 17"/>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5">
                <a:moveTo>
                  <a:pt x="0" y="11"/>
                </a:moveTo>
                <a:lnTo>
                  <a:pt x="8" y="44"/>
                </a:lnTo>
                <a:lnTo>
                  <a:pt x="16"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6" name="Freeform 33">
            <a:extLst>
              <a:ext uri="{FF2B5EF4-FFF2-40B4-BE49-F238E27FC236}">
                <a16:creationId xmlns:a16="http://schemas.microsoft.com/office/drawing/2014/main" id="{24EC2EBA-CF91-703D-D6D2-1DCC5A8D2BA4}"/>
              </a:ext>
            </a:extLst>
          </p:cNvPr>
          <p:cNvSpPr>
            <a:spLocks/>
          </p:cNvSpPr>
          <p:nvPr/>
        </p:nvSpPr>
        <p:spPr bwMode="auto">
          <a:xfrm>
            <a:off x="6934200" y="4117975"/>
            <a:ext cx="23813" cy="26988"/>
          </a:xfrm>
          <a:custGeom>
            <a:avLst/>
            <a:gdLst>
              <a:gd name="T0" fmla="*/ 0 w 17"/>
              <a:gd name="T1" fmla="*/ 2147483646 h 17"/>
              <a:gd name="T2" fmla="*/ 2147483646 w 17"/>
              <a:gd name="T3" fmla="*/ 2147483646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6"/>
                </a:moveTo>
                <a:lnTo>
                  <a:pt x="9" y="16"/>
                </a:lnTo>
                <a:lnTo>
                  <a:pt x="16" y="0"/>
                </a:lnTo>
                <a:lnTo>
                  <a:pt x="0" y="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7" name="Freeform 34">
            <a:extLst>
              <a:ext uri="{FF2B5EF4-FFF2-40B4-BE49-F238E27FC236}">
                <a16:creationId xmlns:a16="http://schemas.microsoft.com/office/drawing/2014/main" id="{7584175E-28E2-352B-A2E4-B9A4EC2889AA}"/>
              </a:ext>
            </a:extLst>
          </p:cNvPr>
          <p:cNvSpPr>
            <a:spLocks/>
          </p:cNvSpPr>
          <p:nvPr/>
        </p:nvSpPr>
        <p:spPr bwMode="auto">
          <a:xfrm>
            <a:off x="6934200" y="4117975"/>
            <a:ext cx="31750" cy="26988"/>
          </a:xfrm>
          <a:custGeom>
            <a:avLst/>
            <a:gdLst>
              <a:gd name="T0" fmla="*/ 0 w 22"/>
              <a:gd name="T1" fmla="*/ 2147483646 h 17"/>
              <a:gd name="T2" fmla="*/ 2147483646 w 22"/>
              <a:gd name="T3" fmla="*/ 2147483646 h 17"/>
              <a:gd name="T4" fmla="*/ 2147483646 w 22"/>
              <a:gd name="T5" fmla="*/ 0 h 17"/>
              <a:gd name="T6" fmla="*/ 0 w 2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7">
                <a:moveTo>
                  <a:pt x="0" y="5"/>
                </a:moveTo>
                <a:lnTo>
                  <a:pt x="12" y="16"/>
                </a:lnTo>
                <a:lnTo>
                  <a:pt x="21" y="0"/>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8" name="Freeform 35">
            <a:extLst>
              <a:ext uri="{FF2B5EF4-FFF2-40B4-BE49-F238E27FC236}">
                <a16:creationId xmlns:a16="http://schemas.microsoft.com/office/drawing/2014/main" id="{A43586E9-EF7A-8251-34CD-D469C37100A9}"/>
              </a:ext>
            </a:extLst>
          </p:cNvPr>
          <p:cNvSpPr>
            <a:spLocks/>
          </p:cNvSpPr>
          <p:nvPr/>
        </p:nvSpPr>
        <p:spPr bwMode="auto">
          <a:xfrm>
            <a:off x="4929188" y="4310063"/>
            <a:ext cx="33337" cy="46037"/>
          </a:xfrm>
          <a:custGeom>
            <a:avLst/>
            <a:gdLst>
              <a:gd name="T0" fmla="*/ 0 w 24"/>
              <a:gd name="T1" fmla="*/ 2147483646 h 29"/>
              <a:gd name="T2" fmla="*/ 2147483646 w 24"/>
              <a:gd name="T3" fmla="*/ 2147483646 h 29"/>
              <a:gd name="T4" fmla="*/ 2147483646 w 24"/>
              <a:gd name="T5" fmla="*/ 2147483646 h 29"/>
              <a:gd name="T6" fmla="*/ 2147483646 w 24"/>
              <a:gd name="T7" fmla="*/ 2147483646 h 29"/>
              <a:gd name="T8" fmla="*/ 2147483646 w 24"/>
              <a:gd name="T9" fmla="*/ 0 h 29"/>
              <a:gd name="T10" fmla="*/ 0 w 24"/>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0" y="5"/>
                </a:moveTo>
                <a:lnTo>
                  <a:pt x="4" y="16"/>
                </a:lnTo>
                <a:lnTo>
                  <a:pt x="7" y="28"/>
                </a:lnTo>
                <a:lnTo>
                  <a:pt x="23" y="12"/>
                </a:lnTo>
                <a:lnTo>
                  <a:pt x="21"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9" name="Freeform 36">
            <a:extLst>
              <a:ext uri="{FF2B5EF4-FFF2-40B4-BE49-F238E27FC236}">
                <a16:creationId xmlns:a16="http://schemas.microsoft.com/office/drawing/2014/main" id="{D8532162-D7DF-DBCD-BBF3-D0BF09297811}"/>
              </a:ext>
            </a:extLst>
          </p:cNvPr>
          <p:cNvSpPr>
            <a:spLocks/>
          </p:cNvSpPr>
          <p:nvPr/>
        </p:nvSpPr>
        <p:spPr bwMode="auto">
          <a:xfrm>
            <a:off x="4929188" y="4310063"/>
            <a:ext cx="42862" cy="55562"/>
          </a:xfrm>
          <a:custGeom>
            <a:avLst/>
            <a:gdLst>
              <a:gd name="T0" fmla="*/ 0 w 30"/>
              <a:gd name="T1" fmla="*/ 2147483646 h 35"/>
              <a:gd name="T2" fmla="*/ 2147483646 w 30"/>
              <a:gd name="T3" fmla="*/ 2147483646 h 35"/>
              <a:gd name="T4" fmla="*/ 2147483646 w 30"/>
              <a:gd name="T5" fmla="*/ 2147483646 h 35"/>
              <a:gd name="T6" fmla="*/ 2147483646 w 30"/>
              <a:gd name="T7" fmla="*/ 2147483646 h 35"/>
              <a:gd name="T8" fmla="*/ 2147483646 w 30"/>
              <a:gd name="T9" fmla="*/ 0 h 35"/>
              <a:gd name="T10" fmla="*/ 0 w 30"/>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0" y="6"/>
                </a:moveTo>
                <a:lnTo>
                  <a:pt x="5" y="19"/>
                </a:lnTo>
                <a:lnTo>
                  <a:pt x="9" y="34"/>
                </a:lnTo>
                <a:lnTo>
                  <a:pt x="29" y="15"/>
                </a:lnTo>
                <a:lnTo>
                  <a:pt x="27"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0" name="Freeform 37">
            <a:extLst>
              <a:ext uri="{FF2B5EF4-FFF2-40B4-BE49-F238E27FC236}">
                <a16:creationId xmlns:a16="http://schemas.microsoft.com/office/drawing/2014/main" id="{E75B2642-AF9A-E622-6A67-EB7700AA16B8}"/>
              </a:ext>
            </a:extLst>
          </p:cNvPr>
          <p:cNvSpPr>
            <a:spLocks/>
          </p:cNvSpPr>
          <p:nvPr/>
        </p:nvSpPr>
        <p:spPr bwMode="auto">
          <a:xfrm>
            <a:off x="6669088" y="3856038"/>
            <a:ext cx="101600" cy="104775"/>
          </a:xfrm>
          <a:custGeom>
            <a:avLst/>
            <a:gdLst>
              <a:gd name="T0" fmla="*/ 0 w 72"/>
              <a:gd name="T1" fmla="*/ 2147483646 h 66"/>
              <a:gd name="T2" fmla="*/ 2147483646 w 72"/>
              <a:gd name="T3" fmla="*/ 2147483646 h 66"/>
              <a:gd name="T4" fmla="*/ 2147483646 w 72"/>
              <a:gd name="T5" fmla="*/ 2147483646 h 66"/>
              <a:gd name="T6" fmla="*/ 2147483646 w 72"/>
              <a:gd name="T7" fmla="*/ 2147483646 h 66"/>
              <a:gd name="T8" fmla="*/ 2147483646 w 72"/>
              <a:gd name="T9" fmla="*/ 2147483646 h 66"/>
              <a:gd name="T10" fmla="*/ 2147483646 w 72"/>
              <a:gd name="T11" fmla="*/ 0 h 66"/>
              <a:gd name="T12" fmla="*/ 2147483646 w 72"/>
              <a:gd name="T13" fmla="*/ 2147483646 h 66"/>
              <a:gd name="T14" fmla="*/ 2147483646 w 72"/>
              <a:gd name="T15" fmla="*/ 2147483646 h 66"/>
              <a:gd name="T16" fmla="*/ 0 w 72"/>
              <a:gd name="T17" fmla="*/ 214748364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6">
                <a:moveTo>
                  <a:pt x="0" y="11"/>
                </a:moveTo>
                <a:lnTo>
                  <a:pt x="3" y="47"/>
                </a:lnTo>
                <a:lnTo>
                  <a:pt x="14" y="65"/>
                </a:lnTo>
                <a:lnTo>
                  <a:pt x="28" y="65"/>
                </a:lnTo>
                <a:lnTo>
                  <a:pt x="71" y="36"/>
                </a:lnTo>
                <a:lnTo>
                  <a:pt x="71" y="0"/>
                </a:lnTo>
                <a:lnTo>
                  <a:pt x="38" y="5"/>
                </a:lnTo>
                <a:lnTo>
                  <a:pt x="8" y="3"/>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1" name="Freeform 38">
            <a:extLst>
              <a:ext uri="{FF2B5EF4-FFF2-40B4-BE49-F238E27FC236}">
                <a16:creationId xmlns:a16="http://schemas.microsoft.com/office/drawing/2014/main" id="{52F45C4D-2D5F-BC1C-9BCE-C9BB845D985B}"/>
              </a:ext>
            </a:extLst>
          </p:cNvPr>
          <p:cNvSpPr>
            <a:spLocks/>
          </p:cNvSpPr>
          <p:nvPr/>
        </p:nvSpPr>
        <p:spPr bwMode="auto">
          <a:xfrm>
            <a:off x="6669088" y="3856038"/>
            <a:ext cx="109537" cy="114300"/>
          </a:xfrm>
          <a:custGeom>
            <a:avLst/>
            <a:gdLst>
              <a:gd name="T0" fmla="*/ 0 w 78"/>
              <a:gd name="T1" fmla="*/ 2147483646 h 72"/>
              <a:gd name="T2" fmla="*/ 2147483646 w 78"/>
              <a:gd name="T3" fmla="*/ 2147483646 h 72"/>
              <a:gd name="T4" fmla="*/ 2147483646 w 78"/>
              <a:gd name="T5" fmla="*/ 2147483646 h 72"/>
              <a:gd name="T6" fmla="*/ 2147483646 w 78"/>
              <a:gd name="T7" fmla="*/ 2147483646 h 72"/>
              <a:gd name="T8" fmla="*/ 2147483646 w 78"/>
              <a:gd name="T9" fmla="*/ 2147483646 h 72"/>
              <a:gd name="T10" fmla="*/ 2147483646 w 78"/>
              <a:gd name="T11" fmla="*/ 0 h 72"/>
              <a:gd name="T12" fmla="*/ 2147483646 w 78"/>
              <a:gd name="T13" fmla="*/ 2147483646 h 72"/>
              <a:gd name="T14" fmla="*/ 2147483646 w 78"/>
              <a:gd name="T15" fmla="*/ 2147483646 h 72"/>
              <a:gd name="T16" fmla="*/ 0 w 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2" name="Freeform 39">
            <a:extLst>
              <a:ext uri="{FF2B5EF4-FFF2-40B4-BE49-F238E27FC236}">
                <a16:creationId xmlns:a16="http://schemas.microsoft.com/office/drawing/2014/main" id="{6AD22B0C-7B7F-9BB3-4B88-F146218DD01B}"/>
              </a:ext>
            </a:extLst>
          </p:cNvPr>
          <p:cNvSpPr>
            <a:spLocks/>
          </p:cNvSpPr>
          <p:nvPr/>
        </p:nvSpPr>
        <p:spPr bwMode="auto">
          <a:xfrm>
            <a:off x="4438650" y="3908425"/>
            <a:ext cx="176213" cy="290513"/>
          </a:xfrm>
          <a:custGeom>
            <a:avLst/>
            <a:gdLst>
              <a:gd name="T0" fmla="*/ 0 w 124"/>
              <a:gd name="T1" fmla="*/ 2147483646 h 183"/>
              <a:gd name="T2" fmla="*/ 2147483646 w 124"/>
              <a:gd name="T3" fmla="*/ 2147483646 h 183"/>
              <a:gd name="T4" fmla="*/ 2147483646 w 124"/>
              <a:gd name="T5" fmla="*/ 2147483646 h 183"/>
              <a:gd name="T6" fmla="*/ 2147483646 w 124"/>
              <a:gd name="T7" fmla="*/ 2147483646 h 183"/>
              <a:gd name="T8" fmla="*/ 2147483646 w 124"/>
              <a:gd name="T9" fmla="*/ 2147483646 h 183"/>
              <a:gd name="T10" fmla="*/ 2147483646 w 124"/>
              <a:gd name="T11" fmla="*/ 2147483646 h 183"/>
              <a:gd name="T12" fmla="*/ 2147483646 w 124"/>
              <a:gd name="T13" fmla="*/ 0 h 183"/>
              <a:gd name="T14" fmla="*/ 2147483646 w 124"/>
              <a:gd name="T15" fmla="*/ 2147483646 h 183"/>
              <a:gd name="T16" fmla="*/ 2147483646 w 124"/>
              <a:gd name="T17" fmla="*/ 2147483646 h 183"/>
              <a:gd name="T18" fmla="*/ 2147483646 w 124"/>
              <a:gd name="T19" fmla="*/ 2147483646 h 183"/>
              <a:gd name="T20" fmla="*/ 2147483646 w 124"/>
              <a:gd name="T21" fmla="*/ 2147483646 h 183"/>
              <a:gd name="T22" fmla="*/ 2147483646 w 124"/>
              <a:gd name="T23" fmla="*/ 2147483646 h 183"/>
              <a:gd name="T24" fmla="*/ 2147483646 w 124"/>
              <a:gd name="T25" fmla="*/ 2147483646 h 183"/>
              <a:gd name="T26" fmla="*/ 2147483646 w 124"/>
              <a:gd name="T27" fmla="*/ 2147483646 h 183"/>
              <a:gd name="T28" fmla="*/ 2147483646 w 124"/>
              <a:gd name="T29" fmla="*/ 2147483646 h 183"/>
              <a:gd name="T30" fmla="*/ 2147483646 w 124"/>
              <a:gd name="T31" fmla="*/ 2147483646 h 183"/>
              <a:gd name="T32" fmla="*/ 2147483646 w 124"/>
              <a:gd name="T33" fmla="*/ 2147483646 h 183"/>
              <a:gd name="T34" fmla="*/ 0 w 124"/>
              <a:gd name="T35" fmla="*/ 2147483646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183">
                <a:moveTo>
                  <a:pt x="0" y="130"/>
                </a:moveTo>
                <a:lnTo>
                  <a:pt x="20" y="95"/>
                </a:lnTo>
                <a:lnTo>
                  <a:pt x="46" y="101"/>
                </a:lnTo>
                <a:lnTo>
                  <a:pt x="80" y="26"/>
                </a:lnTo>
                <a:lnTo>
                  <a:pt x="97" y="17"/>
                </a:lnTo>
                <a:lnTo>
                  <a:pt x="89" y="3"/>
                </a:lnTo>
                <a:lnTo>
                  <a:pt x="100" y="0"/>
                </a:lnTo>
                <a:lnTo>
                  <a:pt x="112" y="44"/>
                </a:lnTo>
                <a:lnTo>
                  <a:pt x="89" y="51"/>
                </a:lnTo>
                <a:lnTo>
                  <a:pt x="112" y="86"/>
                </a:lnTo>
                <a:lnTo>
                  <a:pt x="100" y="130"/>
                </a:lnTo>
                <a:lnTo>
                  <a:pt x="123" y="159"/>
                </a:lnTo>
                <a:lnTo>
                  <a:pt x="120" y="182"/>
                </a:lnTo>
                <a:lnTo>
                  <a:pt x="77" y="173"/>
                </a:lnTo>
                <a:lnTo>
                  <a:pt x="46" y="170"/>
                </a:lnTo>
                <a:lnTo>
                  <a:pt x="23" y="173"/>
                </a:lnTo>
                <a:lnTo>
                  <a:pt x="20" y="141"/>
                </a:lnTo>
                <a:lnTo>
                  <a:pt x="0" y="13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3" name="Freeform 40">
            <a:extLst>
              <a:ext uri="{FF2B5EF4-FFF2-40B4-BE49-F238E27FC236}">
                <a16:creationId xmlns:a16="http://schemas.microsoft.com/office/drawing/2014/main" id="{E3FF034D-30EE-550C-F8B9-D2934039239D}"/>
              </a:ext>
            </a:extLst>
          </p:cNvPr>
          <p:cNvSpPr>
            <a:spLocks/>
          </p:cNvSpPr>
          <p:nvPr/>
        </p:nvSpPr>
        <p:spPr bwMode="auto">
          <a:xfrm>
            <a:off x="4438650" y="3908425"/>
            <a:ext cx="184150" cy="300038"/>
          </a:xfrm>
          <a:custGeom>
            <a:avLst/>
            <a:gdLst>
              <a:gd name="T0" fmla="*/ 0 w 130"/>
              <a:gd name="T1" fmla="*/ 2147483646 h 189"/>
              <a:gd name="T2" fmla="*/ 2147483646 w 130"/>
              <a:gd name="T3" fmla="*/ 2147483646 h 189"/>
              <a:gd name="T4" fmla="*/ 2147483646 w 130"/>
              <a:gd name="T5" fmla="*/ 2147483646 h 189"/>
              <a:gd name="T6" fmla="*/ 2147483646 w 130"/>
              <a:gd name="T7" fmla="*/ 2147483646 h 189"/>
              <a:gd name="T8" fmla="*/ 2147483646 w 130"/>
              <a:gd name="T9" fmla="*/ 2147483646 h 189"/>
              <a:gd name="T10" fmla="*/ 2147483646 w 130"/>
              <a:gd name="T11" fmla="*/ 2147483646 h 189"/>
              <a:gd name="T12" fmla="*/ 2147483646 w 130"/>
              <a:gd name="T13" fmla="*/ 0 h 189"/>
              <a:gd name="T14" fmla="*/ 2147483646 w 130"/>
              <a:gd name="T15" fmla="*/ 2147483646 h 189"/>
              <a:gd name="T16" fmla="*/ 2147483646 w 130"/>
              <a:gd name="T17" fmla="*/ 2147483646 h 189"/>
              <a:gd name="T18" fmla="*/ 2147483646 w 130"/>
              <a:gd name="T19" fmla="*/ 2147483646 h 189"/>
              <a:gd name="T20" fmla="*/ 2147483646 w 130"/>
              <a:gd name="T21" fmla="*/ 2147483646 h 189"/>
              <a:gd name="T22" fmla="*/ 2147483646 w 130"/>
              <a:gd name="T23" fmla="*/ 2147483646 h 189"/>
              <a:gd name="T24" fmla="*/ 2147483646 w 130"/>
              <a:gd name="T25" fmla="*/ 2147483646 h 189"/>
              <a:gd name="T26" fmla="*/ 2147483646 w 130"/>
              <a:gd name="T27" fmla="*/ 2147483646 h 189"/>
              <a:gd name="T28" fmla="*/ 2147483646 w 130"/>
              <a:gd name="T29" fmla="*/ 2147483646 h 189"/>
              <a:gd name="T30" fmla="*/ 2147483646 w 130"/>
              <a:gd name="T31" fmla="*/ 2147483646 h 189"/>
              <a:gd name="T32" fmla="*/ 2147483646 w 130"/>
              <a:gd name="T33" fmla="*/ 2147483646 h 189"/>
              <a:gd name="T34" fmla="*/ 0 w 130"/>
              <a:gd name="T35" fmla="*/ 2147483646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4" name="Freeform 41">
            <a:extLst>
              <a:ext uri="{FF2B5EF4-FFF2-40B4-BE49-F238E27FC236}">
                <a16:creationId xmlns:a16="http://schemas.microsoft.com/office/drawing/2014/main" id="{C830C42F-F53C-6663-36F8-3AD25299C293}"/>
              </a:ext>
            </a:extLst>
          </p:cNvPr>
          <p:cNvSpPr>
            <a:spLocks/>
          </p:cNvSpPr>
          <p:nvPr/>
        </p:nvSpPr>
        <p:spPr bwMode="auto">
          <a:xfrm>
            <a:off x="908050" y="1893888"/>
            <a:ext cx="2011363" cy="1162050"/>
          </a:xfrm>
          <a:custGeom>
            <a:avLst/>
            <a:gdLst>
              <a:gd name="T0" fmla="*/ 2147483646 w 1425"/>
              <a:gd name="T1" fmla="*/ 2147483646 h 732"/>
              <a:gd name="T2" fmla="*/ 2147483646 w 1425"/>
              <a:gd name="T3" fmla="*/ 2147483646 h 732"/>
              <a:gd name="T4" fmla="*/ 2147483646 w 1425"/>
              <a:gd name="T5" fmla="*/ 2147483646 h 732"/>
              <a:gd name="T6" fmla="*/ 2147483646 w 1425"/>
              <a:gd name="T7" fmla="*/ 2147483646 h 732"/>
              <a:gd name="T8" fmla="*/ 2147483646 w 1425"/>
              <a:gd name="T9" fmla="*/ 2147483646 h 732"/>
              <a:gd name="T10" fmla="*/ 2147483646 w 1425"/>
              <a:gd name="T11" fmla="*/ 2147483646 h 732"/>
              <a:gd name="T12" fmla="*/ 2147483646 w 1425"/>
              <a:gd name="T13" fmla="*/ 2147483646 h 732"/>
              <a:gd name="T14" fmla="*/ 2147483646 w 1425"/>
              <a:gd name="T15" fmla="*/ 2147483646 h 732"/>
              <a:gd name="T16" fmla="*/ 2147483646 w 1425"/>
              <a:gd name="T17" fmla="*/ 2147483646 h 732"/>
              <a:gd name="T18" fmla="*/ 2147483646 w 1425"/>
              <a:gd name="T19" fmla="*/ 2147483646 h 732"/>
              <a:gd name="T20" fmla="*/ 2147483646 w 1425"/>
              <a:gd name="T21" fmla="*/ 2147483646 h 732"/>
              <a:gd name="T22" fmla="*/ 2147483646 w 1425"/>
              <a:gd name="T23" fmla="*/ 2147483646 h 732"/>
              <a:gd name="T24" fmla="*/ 2147483646 w 1425"/>
              <a:gd name="T25" fmla="*/ 0 h 732"/>
              <a:gd name="T26" fmla="*/ 2147483646 w 1425"/>
              <a:gd name="T27" fmla="*/ 2147483646 h 732"/>
              <a:gd name="T28" fmla="*/ 2147483646 w 1425"/>
              <a:gd name="T29" fmla="*/ 2147483646 h 732"/>
              <a:gd name="T30" fmla="*/ 2147483646 w 1425"/>
              <a:gd name="T31" fmla="*/ 2147483646 h 732"/>
              <a:gd name="T32" fmla="*/ 2147483646 w 1425"/>
              <a:gd name="T33" fmla="*/ 2147483646 h 732"/>
              <a:gd name="T34" fmla="*/ 2147483646 w 1425"/>
              <a:gd name="T35" fmla="*/ 2147483646 h 732"/>
              <a:gd name="T36" fmla="*/ 2147483646 w 1425"/>
              <a:gd name="T37" fmla="*/ 2147483646 h 732"/>
              <a:gd name="T38" fmla="*/ 2147483646 w 1425"/>
              <a:gd name="T39" fmla="*/ 2147483646 h 732"/>
              <a:gd name="T40" fmla="*/ 2147483646 w 1425"/>
              <a:gd name="T41" fmla="*/ 2147483646 h 732"/>
              <a:gd name="T42" fmla="*/ 2147483646 w 1425"/>
              <a:gd name="T43" fmla="*/ 2147483646 h 732"/>
              <a:gd name="T44" fmla="*/ 2147483646 w 1425"/>
              <a:gd name="T45" fmla="*/ 2147483646 h 732"/>
              <a:gd name="T46" fmla="*/ 2147483646 w 1425"/>
              <a:gd name="T47" fmla="*/ 2147483646 h 732"/>
              <a:gd name="T48" fmla="*/ 2147483646 w 1425"/>
              <a:gd name="T49" fmla="*/ 2147483646 h 732"/>
              <a:gd name="T50" fmla="*/ 2147483646 w 1425"/>
              <a:gd name="T51" fmla="*/ 2147483646 h 732"/>
              <a:gd name="T52" fmla="*/ 2147483646 w 1425"/>
              <a:gd name="T53" fmla="*/ 2147483646 h 732"/>
              <a:gd name="T54" fmla="*/ 2147483646 w 1425"/>
              <a:gd name="T55" fmla="*/ 2147483646 h 732"/>
              <a:gd name="T56" fmla="*/ 2147483646 w 1425"/>
              <a:gd name="T57" fmla="*/ 2147483646 h 732"/>
              <a:gd name="T58" fmla="*/ 2147483646 w 1425"/>
              <a:gd name="T59" fmla="*/ 2147483646 h 732"/>
              <a:gd name="T60" fmla="*/ 2147483646 w 1425"/>
              <a:gd name="T61" fmla="*/ 2147483646 h 732"/>
              <a:gd name="T62" fmla="*/ 2147483646 w 1425"/>
              <a:gd name="T63" fmla="*/ 2147483646 h 732"/>
              <a:gd name="T64" fmla="*/ 2147483646 w 1425"/>
              <a:gd name="T65" fmla="*/ 2147483646 h 732"/>
              <a:gd name="T66" fmla="*/ 2147483646 w 1425"/>
              <a:gd name="T67" fmla="*/ 2147483646 h 732"/>
              <a:gd name="T68" fmla="*/ 2147483646 w 1425"/>
              <a:gd name="T69" fmla="*/ 2147483646 h 732"/>
              <a:gd name="T70" fmla="*/ 2147483646 w 1425"/>
              <a:gd name="T71" fmla="*/ 2147483646 h 732"/>
              <a:gd name="T72" fmla="*/ 2147483646 w 1425"/>
              <a:gd name="T73" fmla="*/ 2147483646 h 732"/>
              <a:gd name="T74" fmla="*/ 2147483646 w 1425"/>
              <a:gd name="T75" fmla="*/ 2147483646 h 732"/>
              <a:gd name="T76" fmla="*/ 2147483646 w 1425"/>
              <a:gd name="T77" fmla="*/ 2147483646 h 732"/>
              <a:gd name="T78" fmla="*/ 2147483646 w 1425"/>
              <a:gd name="T79" fmla="*/ 2147483646 h 732"/>
              <a:gd name="T80" fmla="*/ 2147483646 w 1425"/>
              <a:gd name="T81" fmla="*/ 2147483646 h 732"/>
              <a:gd name="T82" fmla="*/ 2147483646 w 1425"/>
              <a:gd name="T83" fmla="*/ 2147483646 h 732"/>
              <a:gd name="T84" fmla="*/ 2147483646 w 1425"/>
              <a:gd name="T85" fmla="*/ 2147483646 h 732"/>
              <a:gd name="T86" fmla="*/ 2147483646 w 1425"/>
              <a:gd name="T87" fmla="*/ 2147483646 h 732"/>
              <a:gd name="T88" fmla="*/ 2147483646 w 1425"/>
              <a:gd name="T89" fmla="*/ 2147483646 h 732"/>
              <a:gd name="T90" fmla="*/ 2147483646 w 1425"/>
              <a:gd name="T91" fmla="*/ 2147483646 h 732"/>
              <a:gd name="T92" fmla="*/ 2147483646 w 1425"/>
              <a:gd name="T93" fmla="*/ 2147483646 h 732"/>
              <a:gd name="T94" fmla="*/ 2147483646 w 1425"/>
              <a:gd name="T95" fmla="*/ 2147483646 h 732"/>
              <a:gd name="T96" fmla="*/ 2147483646 w 1425"/>
              <a:gd name="T97" fmla="*/ 2147483646 h 732"/>
              <a:gd name="T98" fmla="*/ 2147483646 w 1425"/>
              <a:gd name="T99" fmla="*/ 2147483646 h 732"/>
              <a:gd name="T100" fmla="*/ 2147483646 w 1425"/>
              <a:gd name="T101" fmla="*/ 2147483646 h 732"/>
              <a:gd name="T102" fmla="*/ 2147483646 w 1425"/>
              <a:gd name="T103" fmla="*/ 2147483646 h 732"/>
              <a:gd name="T104" fmla="*/ 2147483646 w 1425"/>
              <a:gd name="T105" fmla="*/ 2147483646 h 732"/>
              <a:gd name="T106" fmla="*/ 2147483646 w 1425"/>
              <a:gd name="T107" fmla="*/ 2147483646 h 732"/>
              <a:gd name="T108" fmla="*/ 2147483646 w 1425"/>
              <a:gd name="T109" fmla="*/ 2147483646 h 732"/>
              <a:gd name="T110" fmla="*/ 2147483646 w 1425"/>
              <a:gd name="T111" fmla="*/ 2147483646 h 732"/>
              <a:gd name="T112" fmla="*/ 2147483646 w 1425"/>
              <a:gd name="T113" fmla="*/ 2147483646 h 732"/>
              <a:gd name="T114" fmla="*/ 2147483646 w 1425"/>
              <a:gd name="T115" fmla="*/ 2147483646 h 732"/>
              <a:gd name="T116" fmla="*/ 2147483646 w 1425"/>
              <a:gd name="T117" fmla="*/ 2147483646 h 732"/>
              <a:gd name="T118" fmla="*/ 2147483646 w 1425"/>
              <a:gd name="T119" fmla="*/ 2147483646 h 7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5" h="732">
                <a:moveTo>
                  <a:pt x="0" y="326"/>
                </a:moveTo>
                <a:lnTo>
                  <a:pt x="0" y="71"/>
                </a:lnTo>
                <a:lnTo>
                  <a:pt x="116" y="104"/>
                </a:lnTo>
                <a:lnTo>
                  <a:pt x="110" y="89"/>
                </a:lnTo>
                <a:lnTo>
                  <a:pt x="119" y="80"/>
                </a:lnTo>
                <a:lnTo>
                  <a:pt x="187" y="57"/>
                </a:lnTo>
                <a:lnTo>
                  <a:pt x="133" y="86"/>
                </a:lnTo>
                <a:lnTo>
                  <a:pt x="166" y="77"/>
                </a:lnTo>
                <a:lnTo>
                  <a:pt x="166" y="86"/>
                </a:lnTo>
                <a:lnTo>
                  <a:pt x="223" y="57"/>
                </a:lnTo>
                <a:lnTo>
                  <a:pt x="217" y="45"/>
                </a:lnTo>
                <a:lnTo>
                  <a:pt x="253" y="80"/>
                </a:lnTo>
                <a:lnTo>
                  <a:pt x="277" y="60"/>
                </a:lnTo>
                <a:lnTo>
                  <a:pt x="274" y="80"/>
                </a:lnTo>
                <a:lnTo>
                  <a:pt x="307" y="65"/>
                </a:lnTo>
                <a:lnTo>
                  <a:pt x="389" y="92"/>
                </a:lnTo>
                <a:lnTo>
                  <a:pt x="431" y="92"/>
                </a:lnTo>
                <a:lnTo>
                  <a:pt x="448" y="107"/>
                </a:lnTo>
                <a:lnTo>
                  <a:pt x="425" y="122"/>
                </a:lnTo>
                <a:lnTo>
                  <a:pt x="440" y="125"/>
                </a:lnTo>
                <a:lnTo>
                  <a:pt x="517" y="119"/>
                </a:lnTo>
                <a:lnTo>
                  <a:pt x="551" y="137"/>
                </a:lnTo>
                <a:lnTo>
                  <a:pt x="556" y="154"/>
                </a:lnTo>
                <a:lnTo>
                  <a:pt x="566" y="145"/>
                </a:lnTo>
                <a:lnTo>
                  <a:pt x="551" y="125"/>
                </a:lnTo>
                <a:lnTo>
                  <a:pt x="586" y="100"/>
                </a:lnTo>
                <a:lnTo>
                  <a:pt x="553" y="115"/>
                </a:lnTo>
                <a:lnTo>
                  <a:pt x="538" y="110"/>
                </a:lnTo>
                <a:lnTo>
                  <a:pt x="580" y="89"/>
                </a:lnTo>
                <a:lnTo>
                  <a:pt x="606" y="115"/>
                </a:lnTo>
                <a:lnTo>
                  <a:pt x="627" y="115"/>
                </a:lnTo>
                <a:lnTo>
                  <a:pt x="645" y="128"/>
                </a:lnTo>
                <a:lnTo>
                  <a:pt x="711" y="125"/>
                </a:lnTo>
                <a:lnTo>
                  <a:pt x="707" y="119"/>
                </a:lnTo>
                <a:lnTo>
                  <a:pt x="731" y="130"/>
                </a:lnTo>
                <a:lnTo>
                  <a:pt x="731" y="122"/>
                </a:lnTo>
                <a:lnTo>
                  <a:pt x="716" y="125"/>
                </a:lnTo>
                <a:lnTo>
                  <a:pt x="705" y="110"/>
                </a:lnTo>
                <a:lnTo>
                  <a:pt x="731" y="107"/>
                </a:lnTo>
                <a:lnTo>
                  <a:pt x="741" y="119"/>
                </a:lnTo>
                <a:lnTo>
                  <a:pt x="750" y="113"/>
                </a:lnTo>
                <a:lnTo>
                  <a:pt x="746" y="130"/>
                </a:lnTo>
                <a:lnTo>
                  <a:pt x="761" y="143"/>
                </a:lnTo>
                <a:lnTo>
                  <a:pt x="758" y="119"/>
                </a:lnTo>
                <a:lnTo>
                  <a:pt x="791" y="104"/>
                </a:lnTo>
                <a:lnTo>
                  <a:pt x="785" y="89"/>
                </a:lnTo>
                <a:lnTo>
                  <a:pt x="773" y="100"/>
                </a:lnTo>
                <a:lnTo>
                  <a:pt x="791" y="77"/>
                </a:lnTo>
                <a:lnTo>
                  <a:pt x="743" y="60"/>
                </a:lnTo>
                <a:lnTo>
                  <a:pt x="746" y="24"/>
                </a:lnTo>
                <a:lnTo>
                  <a:pt x="758" y="24"/>
                </a:lnTo>
                <a:lnTo>
                  <a:pt x="765" y="0"/>
                </a:lnTo>
                <a:lnTo>
                  <a:pt x="800" y="24"/>
                </a:lnTo>
                <a:lnTo>
                  <a:pt x="800" y="39"/>
                </a:lnTo>
                <a:lnTo>
                  <a:pt x="827" y="60"/>
                </a:lnTo>
                <a:lnTo>
                  <a:pt x="809" y="60"/>
                </a:lnTo>
                <a:lnTo>
                  <a:pt x="821" y="62"/>
                </a:lnTo>
                <a:lnTo>
                  <a:pt x="806" y="71"/>
                </a:lnTo>
                <a:lnTo>
                  <a:pt x="835" y="77"/>
                </a:lnTo>
                <a:lnTo>
                  <a:pt x="830" y="80"/>
                </a:lnTo>
                <a:lnTo>
                  <a:pt x="844" y="113"/>
                </a:lnTo>
                <a:lnTo>
                  <a:pt x="862" y="83"/>
                </a:lnTo>
                <a:lnTo>
                  <a:pt x="880" y="92"/>
                </a:lnTo>
                <a:lnTo>
                  <a:pt x="886" y="113"/>
                </a:lnTo>
                <a:lnTo>
                  <a:pt x="877" y="122"/>
                </a:lnTo>
                <a:lnTo>
                  <a:pt x="895" y="143"/>
                </a:lnTo>
                <a:lnTo>
                  <a:pt x="910" y="137"/>
                </a:lnTo>
                <a:lnTo>
                  <a:pt x="921" y="104"/>
                </a:lnTo>
                <a:lnTo>
                  <a:pt x="940" y="100"/>
                </a:lnTo>
                <a:lnTo>
                  <a:pt x="928" y="68"/>
                </a:lnTo>
                <a:lnTo>
                  <a:pt x="975" y="71"/>
                </a:lnTo>
                <a:lnTo>
                  <a:pt x="996" y="86"/>
                </a:lnTo>
                <a:lnTo>
                  <a:pt x="984" y="98"/>
                </a:lnTo>
                <a:lnTo>
                  <a:pt x="999" y="104"/>
                </a:lnTo>
                <a:lnTo>
                  <a:pt x="975" y="107"/>
                </a:lnTo>
                <a:lnTo>
                  <a:pt x="996" y="149"/>
                </a:lnTo>
                <a:lnTo>
                  <a:pt x="964" y="166"/>
                </a:lnTo>
                <a:lnTo>
                  <a:pt x="951" y="158"/>
                </a:lnTo>
                <a:lnTo>
                  <a:pt x="957" y="169"/>
                </a:lnTo>
                <a:lnTo>
                  <a:pt x="910" y="160"/>
                </a:lnTo>
                <a:lnTo>
                  <a:pt x="919" y="173"/>
                </a:lnTo>
                <a:lnTo>
                  <a:pt x="898" y="193"/>
                </a:lnTo>
                <a:lnTo>
                  <a:pt x="850" y="179"/>
                </a:lnTo>
                <a:lnTo>
                  <a:pt x="868" y="195"/>
                </a:lnTo>
                <a:lnTo>
                  <a:pt x="904" y="198"/>
                </a:lnTo>
                <a:lnTo>
                  <a:pt x="880" y="225"/>
                </a:lnTo>
                <a:lnTo>
                  <a:pt x="853" y="225"/>
                </a:lnTo>
                <a:lnTo>
                  <a:pt x="841" y="243"/>
                </a:lnTo>
                <a:lnTo>
                  <a:pt x="795" y="231"/>
                </a:lnTo>
                <a:lnTo>
                  <a:pt x="835" y="243"/>
                </a:lnTo>
                <a:lnTo>
                  <a:pt x="841" y="255"/>
                </a:lnTo>
                <a:lnTo>
                  <a:pt x="809" y="261"/>
                </a:lnTo>
                <a:lnTo>
                  <a:pt x="821" y="267"/>
                </a:lnTo>
                <a:lnTo>
                  <a:pt x="806" y="267"/>
                </a:lnTo>
                <a:lnTo>
                  <a:pt x="806" y="282"/>
                </a:lnTo>
                <a:lnTo>
                  <a:pt x="776" y="297"/>
                </a:lnTo>
                <a:lnTo>
                  <a:pt x="770" y="356"/>
                </a:lnTo>
                <a:lnTo>
                  <a:pt x="780" y="371"/>
                </a:lnTo>
                <a:lnTo>
                  <a:pt x="797" y="364"/>
                </a:lnTo>
                <a:lnTo>
                  <a:pt x="806" y="409"/>
                </a:lnTo>
                <a:lnTo>
                  <a:pt x="832" y="397"/>
                </a:lnTo>
                <a:lnTo>
                  <a:pt x="865" y="412"/>
                </a:lnTo>
                <a:lnTo>
                  <a:pt x="928" y="441"/>
                </a:lnTo>
                <a:lnTo>
                  <a:pt x="925" y="456"/>
                </a:lnTo>
                <a:lnTo>
                  <a:pt x="930" y="444"/>
                </a:lnTo>
                <a:lnTo>
                  <a:pt x="979" y="447"/>
                </a:lnTo>
                <a:lnTo>
                  <a:pt x="979" y="498"/>
                </a:lnTo>
                <a:lnTo>
                  <a:pt x="996" y="512"/>
                </a:lnTo>
                <a:lnTo>
                  <a:pt x="981" y="518"/>
                </a:lnTo>
                <a:lnTo>
                  <a:pt x="1009" y="525"/>
                </a:lnTo>
                <a:lnTo>
                  <a:pt x="999" y="542"/>
                </a:lnTo>
                <a:lnTo>
                  <a:pt x="1023" y="542"/>
                </a:lnTo>
                <a:lnTo>
                  <a:pt x="1053" y="516"/>
                </a:lnTo>
                <a:lnTo>
                  <a:pt x="1041" y="510"/>
                </a:lnTo>
                <a:lnTo>
                  <a:pt x="1023" y="462"/>
                </a:lnTo>
                <a:lnTo>
                  <a:pt x="1082" y="424"/>
                </a:lnTo>
                <a:lnTo>
                  <a:pt x="1070" y="421"/>
                </a:lnTo>
                <a:lnTo>
                  <a:pt x="1059" y="377"/>
                </a:lnTo>
                <a:lnTo>
                  <a:pt x="1041" y="364"/>
                </a:lnTo>
                <a:lnTo>
                  <a:pt x="1068" y="341"/>
                </a:lnTo>
                <a:lnTo>
                  <a:pt x="1056" y="334"/>
                </a:lnTo>
                <a:lnTo>
                  <a:pt x="1059" y="313"/>
                </a:lnTo>
                <a:lnTo>
                  <a:pt x="1050" y="311"/>
                </a:lnTo>
                <a:lnTo>
                  <a:pt x="1059" y="294"/>
                </a:lnTo>
                <a:lnTo>
                  <a:pt x="1047" y="285"/>
                </a:lnTo>
                <a:lnTo>
                  <a:pt x="1056" y="270"/>
                </a:lnTo>
                <a:lnTo>
                  <a:pt x="1100" y="279"/>
                </a:lnTo>
                <a:lnTo>
                  <a:pt x="1118" y="270"/>
                </a:lnTo>
                <a:lnTo>
                  <a:pt x="1157" y="294"/>
                </a:lnTo>
                <a:lnTo>
                  <a:pt x="1157" y="303"/>
                </a:lnTo>
                <a:lnTo>
                  <a:pt x="1193" y="305"/>
                </a:lnTo>
                <a:lnTo>
                  <a:pt x="1195" y="332"/>
                </a:lnTo>
                <a:lnTo>
                  <a:pt x="1163" y="332"/>
                </a:lnTo>
                <a:lnTo>
                  <a:pt x="1189" y="334"/>
                </a:lnTo>
                <a:lnTo>
                  <a:pt x="1198" y="349"/>
                </a:lnTo>
                <a:lnTo>
                  <a:pt x="1172" y="371"/>
                </a:lnTo>
                <a:lnTo>
                  <a:pt x="1210" y="358"/>
                </a:lnTo>
                <a:lnTo>
                  <a:pt x="1216" y="377"/>
                </a:lnTo>
                <a:lnTo>
                  <a:pt x="1195" y="385"/>
                </a:lnTo>
                <a:lnTo>
                  <a:pt x="1223" y="367"/>
                </a:lnTo>
                <a:lnTo>
                  <a:pt x="1225" y="379"/>
                </a:lnTo>
                <a:lnTo>
                  <a:pt x="1243" y="358"/>
                </a:lnTo>
                <a:lnTo>
                  <a:pt x="1249" y="371"/>
                </a:lnTo>
                <a:lnTo>
                  <a:pt x="1267" y="343"/>
                </a:lnTo>
                <a:lnTo>
                  <a:pt x="1261" y="338"/>
                </a:lnTo>
                <a:lnTo>
                  <a:pt x="1276" y="326"/>
                </a:lnTo>
                <a:lnTo>
                  <a:pt x="1294" y="349"/>
                </a:lnTo>
                <a:lnTo>
                  <a:pt x="1282" y="356"/>
                </a:lnTo>
                <a:lnTo>
                  <a:pt x="1297" y="356"/>
                </a:lnTo>
                <a:lnTo>
                  <a:pt x="1305" y="367"/>
                </a:lnTo>
                <a:lnTo>
                  <a:pt x="1294" y="371"/>
                </a:lnTo>
                <a:lnTo>
                  <a:pt x="1311" y="373"/>
                </a:lnTo>
                <a:lnTo>
                  <a:pt x="1297" y="379"/>
                </a:lnTo>
                <a:lnTo>
                  <a:pt x="1311" y="377"/>
                </a:lnTo>
                <a:lnTo>
                  <a:pt x="1320" y="388"/>
                </a:lnTo>
                <a:lnTo>
                  <a:pt x="1311" y="394"/>
                </a:lnTo>
                <a:lnTo>
                  <a:pt x="1329" y="403"/>
                </a:lnTo>
                <a:lnTo>
                  <a:pt x="1305" y="415"/>
                </a:lnTo>
                <a:lnTo>
                  <a:pt x="1323" y="415"/>
                </a:lnTo>
                <a:lnTo>
                  <a:pt x="1320" y="424"/>
                </a:lnTo>
                <a:lnTo>
                  <a:pt x="1349" y="432"/>
                </a:lnTo>
                <a:lnTo>
                  <a:pt x="1358" y="456"/>
                </a:lnTo>
                <a:lnTo>
                  <a:pt x="1368" y="444"/>
                </a:lnTo>
                <a:lnTo>
                  <a:pt x="1397" y="462"/>
                </a:lnTo>
                <a:lnTo>
                  <a:pt x="1334" y="480"/>
                </a:lnTo>
                <a:lnTo>
                  <a:pt x="1349" y="489"/>
                </a:lnTo>
                <a:lnTo>
                  <a:pt x="1397" y="471"/>
                </a:lnTo>
                <a:lnTo>
                  <a:pt x="1397" y="489"/>
                </a:lnTo>
                <a:lnTo>
                  <a:pt x="1418" y="483"/>
                </a:lnTo>
                <a:lnTo>
                  <a:pt x="1424" y="492"/>
                </a:lnTo>
                <a:lnTo>
                  <a:pt x="1412" y="492"/>
                </a:lnTo>
                <a:lnTo>
                  <a:pt x="1424" y="516"/>
                </a:lnTo>
                <a:lnTo>
                  <a:pt x="1353" y="556"/>
                </a:lnTo>
                <a:lnTo>
                  <a:pt x="1246" y="556"/>
                </a:lnTo>
                <a:lnTo>
                  <a:pt x="1204" y="590"/>
                </a:lnTo>
                <a:lnTo>
                  <a:pt x="1165" y="631"/>
                </a:lnTo>
                <a:lnTo>
                  <a:pt x="1204" y="598"/>
                </a:lnTo>
                <a:lnTo>
                  <a:pt x="1261" y="577"/>
                </a:lnTo>
                <a:lnTo>
                  <a:pt x="1282" y="595"/>
                </a:lnTo>
                <a:lnTo>
                  <a:pt x="1243" y="605"/>
                </a:lnTo>
                <a:lnTo>
                  <a:pt x="1273" y="610"/>
                </a:lnTo>
                <a:lnTo>
                  <a:pt x="1267" y="628"/>
                </a:lnTo>
                <a:lnTo>
                  <a:pt x="1288" y="649"/>
                </a:lnTo>
                <a:lnTo>
                  <a:pt x="1332" y="658"/>
                </a:lnTo>
                <a:lnTo>
                  <a:pt x="1341" y="628"/>
                </a:lnTo>
                <a:lnTo>
                  <a:pt x="1341" y="646"/>
                </a:lnTo>
                <a:lnTo>
                  <a:pt x="1356" y="646"/>
                </a:lnTo>
                <a:lnTo>
                  <a:pt x="1332" y="664"/>
                </a:lnTo>
                <a:lnTo>
                  <a:pt x="1285" y="678"/>
                </a:lnTo>
                <a:lnTo>
                  <a:pt x="1264" y="699"/>
                </a:lnTo>
                <a:lnTo>
                  <a:pt x="1249" y="678"/>
                </a:lnTo>
                <a:lnTo>
                  <a:pt x="1297" y="661"/>
                </a:lnTo>
                <a:lnTo>
                  <a:pt x="1273" y="661"/>
                </a:lnTo>
                <a:lnTo>
                  <a:pt x="1276" y="649"/>
                </a:lnTo>
                <a:lnTo>
                  <a:pt x="1234" y="664"/>
                </a:lnTo>
                <a:lnTo>
                  <a:pt x="1223" y="655"/>
                </a:lnTo>
                <a:lnTo>
                  <a:pt x="1223" y="628"/>
                </a:lnTo>
                <a:lnTo>
                  <a:pt x="1195" y="619"/>
                </a:lnTo>
                <a:lnTo>
                  <a:pt x="1178" y="661"/>
                </a:lnTo>
                <a:lnTo>
                  <a:pt x="1091" y="681"/>
                </a:lnTo>
                <a:lnTo>
                  <a:pt x="1032" y="693"/>
                </a:lnTo>
                <a:lnTo>
                  <a:pt x="1020" y="705"/>
                </a:lnTo>
                <a:lnTo>
                  <a:pt x="1032" y="705"/>
                </a:lnTo>
                <a:lnTo>
                  <a:pt x="1038" y="711"/>
                </a:lnTo>
                <a:lnTo>
                  <a:pt x="966" y="731"/>
                </a:lnTo>
                <a:lnTo>
                  <a:pt x="970" y="723"/>
                </a:lnTo>
                <a:lnTo>
                  <a:pt x="975" y="720"/>
                </a:lnTo>
                <a:lnTo>
                  <a:pt x="979" y="708"/>
                </a:lnTo>
                <a:lnTo>
                  <a:pt x="987" y="701"/>
                </a:lnTo>
                <a:lnTo>
                  <a:pt x="994" y="664"/>
                </a:lnTo>
                <a:lnTo>
                  <a:pt x="1005" y="678"/>
                </a:lnTo>
                <a:lnTo>
                  <a:pt x="1023" y="675"/>
                </a:lnTo>
                <a:lnTo>
                  <a:pt x="1005" y="649"/>
                </a:lnTo>
                <a:lnTo>
                  <a:pt x="943" y="640"/>
                </a:lnTo>
                <a:lnTo>
                  <a:pt x="936" y="607"/>
                </a:lnTo>
                <a:lnTo>
                  <a:pt x="921" y="607"/>
                </a:lnTo>
                <a:lnTo>
                  <a:pt x="913" y="592"/>
                </a:lnTo>
                <a:lnTo>
                  <a:pt x="898" y="590"/>
                </a:lnTo>
                <a:lnTo>
                  <a:pt x="898" y="601"/>
                </a:lnTo>
                <a:lnTo>
                  <a:pt x="883" y="586"/>
                </a:lnTo>
                <a:lnTo>
                  <a:pt x="853" y="607"/>
                </a:lnTo>
                <a:lnTo>
                  <a:pt x="776" y="592"/>
                </a:lnTo>
                <a:lnTo>
                  <a:pt x="765" y="575"/>
                </a:lnTo>
                <a:lnTo>
                  <a:pt x="765" y="586"/>
                </a:lnTo>
                <a:lnTo>
                  <a:pt x="307" y="586"/>
                </a:lnTo>
                <a:lnTo>
                  <a:pt x="300" y="568"/>
                </a:lnTo>
                <a:lnTo>
                  <a:pt x="274" y="565"/>
                </a:lnTo>
                <a:lnTo>
                  <a:pt x="274" y="554"/>
                </a:lnTo>
                <a:lnTo>
                  <a:pt x="223" y="537"/>
                </a:lnTo>
                <a:lnTo>
                  <a:pt x="229" y="531"/>
                </a:lnTo>
                <a:lnTo>
                  <a:pt x="220" y="510"/>
                </a:lnTo>
                <a:lnTo>
                  <a:pt x="205" y="510"/>
                </a:lnTo>
                <a:lnTo>
                  <a:pt x="178" y="465"/>
                </a:lnTo>
                <a:lnTo>
                  <a:pt x="181" y="453"/>
                </a:lnTo>
                <a:lnTo>
                  <a:pt x="184" y="429"/>
                </a:lnTo>
                <a:lnTo>
                  <a:pt x="154" y="415"/>
                </a:lnTo>
                <a:lnTo>
                  <a:pt x="93" y="338"/>
                </a:lnTo>
                <a:lnTo>
                  <a:pt x="60" y="358"/>
                </a:lnTo>
                <a:lnTo>
                  <a:pt x="48" y="347"/>
                </a:lnTo>
                <a:lnTo>
                  <a:pt x="33" y="326"/>
                </a:lnTo>
                <a:lnTo>
                  <a:pt x="0" y="3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5" name="Freeform 42">
            <a:extLst>
              <a:ext uri="{FF2B5EF4-FFF2-40B4-BE49-F238E27FC236}">
                <a16:creationId xmlns:a16="http://schemas.microsoft.com/office/drawing/2014/main" id="{BADF62C0-27EB-731A-2DB4-33B3BEE668FD}"/>
              </a:ext>
            </a:extLst>
          </p:cNvPr>
          <p:cNvSpPr>
            <a:spLocks/>
          </p:cNvSpPr>
          <p:nvPr/>
        </p:nvSpPr>
        <p:spPr bwMode="auto">
          <a:xfrm>
            <a:off x="908050" y="1893888"/>
            <a:ext cx="2019300" cy="1171575"/>
          </a:xfrm>
          <a:custGeom>
            <a:avLst/>
            <a:gdLst>
              <a:gd name="T0" fmla="*/ 2147483646 w 1431"/>
              <a:gd name="T1" fmla="*/ 2147483646 h 738"/>
              <a:gd name="T2" fmla="*/ 2147483646 w 1431"/>
              <a:gd name="T3" fmla="*/ 2147483646 h 738"/>
              <a:gd name="T4" fmla="*/ 2147483646 w 1431"/>
              <a:gd name="T5" fmla="*/ 2147483646 h 738"/>
              <a:gd name="T6" fmla="*/ 2147483646 w 1431"/>
              <a:gd name="T7" fmla="*/ 2147483646 h 738"/>
              <a:gd name="T8" fmla="*/ 2147483646 w 1431"/>
              <a:gd name="T9" fmla="*/ 2147483646 h 738"/>
              <a:gd name="T10" fmla="*/ 2147483646 w 1431"/>
              <a:gd name="T11" fmla="*/ 2147483646 h 738"/>
              <a:gd name="T12" fmla="*/ 2147483646 w 1431"/>
              <a:gd name="T13" fmla="*/ 2147483646 h 738"/>
              <a:gd name="T14" fmla="*/ 2147483646 w 1431"/>
              <a:gd name="T15" fmla="*/ 2147483646 h 738"/>
              <a:gd name="T16" fmla="*/ 2147483646 w 1431"/>
              <a:gd name="T17" fmla="*/ 2147483646 h 738"/>
              <a:gd name="T18" fmla="*/ 2147483646 w 1431"/>
              <a:gd name="T19" fmla="*/ 2147483646 h 738"/>
              <a:gd name="T20" fmla="*/ 2147483646 w 1431"/>
              <a:gd name="T21" fmla="*/ 2147483646 h 738"/>
              <a:gd name="T22" fmla="*/ 2147483646 w 1431"/>
              <a:gd name="T23" fmla="*/ 2147483646 h 738"/>
              <a:gd name="T24" fmla="*/ 2147483646 w 1431"/>
              <a:gd name="T25" fmla="*/ 0 h 738"/>
              <a:gd name="T26" fmla="*/ 2147483646 w 1431"/>
              <a:gd name="T27" fmla="*/ 2147483646 h 738"/>
              <a:gd name="T28" fmla="*/ 2147483646 w 1431"/>
              <a:gd name="T29" fmla="*/ 2147483646 h 738"/>
              <a:gd name="T30" fmla="*/ 2147483646 w 1431"/>
              <a:gd name="T31" fmla="*/ 2147483646 h 738"/>
              <a:gd name="T32" fmla="*/ 2147483646 w 1431"/>
              <a:gd name="T33" fmla="*/ 2147483646 h 738"/>
              <a:gd name="T34" fmla="*/ 2147483646 w 1431"/>
              <a:gd name="T35" fmla="*/ 2147483646 h 738"/>
              <a:gd name="T36" fmla="*/ 2147483646 w 1431"/>
              <a:gd name="T37" fmla="*/ 2147483646 h 738"/>
              <a:gd name="T38" fmla="*/ 2147483646 w 1431"/>
              <a:gd name="T39" fmla="*/ 2147483646 h 738"/>
              <a:gd name="T40" fmla="*/ 2147483646 w 1431"/>
              <a:gd name="T41" fmla="*/ 2147483646 h 738"/>
              <a:gd name="T42" fmla="*/ 2147483646 w 1431"/>
              <a:gd name="T43" fmla="*/ 2147483646 h 738"/>
              <a:gd name="T44" fmla="*/ 2147483646 w 1431"/>
              <a:gd name="T45" fmla="*/ 2147483646 h 738"/>
              <a:gd name="T46" fmla="*/ 2147483646 w 1431"/>
              <a:gd name="T47" fmla="*/ 2147483646 h 738"/>
              <a:gd name="T48" fmla="*/ 2147483646 w 1431"/>
              <a:gd name="T49" fmla="*/ 2147483646 h 738"/>
              <a:gd name="T50" fmla="*/ 2147483646 w 1431"/>
              <a:gd name="T51" fmla="*/ 2147483646 h 738"/>
              <a:gd name="T52" fmla="*/ 2147483646 w 1431"/>
              <a:gd name="T53" fmla="*/ 2147483646 h 738"/>
              <a:gd name="T54" fmla="*/ 2147483646 w 1431"/>
              <a:gd name="T55" fmla="*/ 2147483646 h 738"/>
              <a:gd name="T56" fmla="*/ 2147483646 w 1431"/>
              <a:gd name="T57" fmla="*/ 2147483646 h 738"/>
              <a:gd name="T58" fmla="*/ 2147483646 w 1431"/>
              <a:gd name="T59" fmla="*/ 2147483646 h 738"/>
              <a:gd name="T60" fmla="*/ 2147483646 w 1431"/>
              <a:gd name="T61" fmla="*/ 2147483646 h 738"/>
              <a:gd name="T62" fmla="*/ 2147483646 w 1431"/>
              <a:gd name="T63" fmla="*/ 2147483646 h 738"/>
              <a:gd name="T64" fmla="*/ 2147483646 w 1431"/>
              <a:gd name="T65" fmla="*/ 2147483646 h 738"/>
              <a:gd name="T66" fmla="*/ 2147483646 w 1431"/>
              <a:gd name="T67" fmla="*/ 2147483646 h 738"/>
              <a:gd name="T68" fmla="*/ 2147483646 w 1431"/>
              <a:gd name="T69" fmla="*/ 2147483646 h 738"/>
              <a:gd name="T70" fmla="*/ 2147483646 w 1431"/>
              <a:gd name="T71" fmla="*/ 2147483646 h 738"/>
              <a:gd name="T72" fmla="*/ 2147483646 w 1431"/>
              <a:gd name="T73" fmla="*/ 2147483646 h 738"/>
              <a:gd name="T74" fmla="*/ 2147483646 w 1431"/>
              <a:gd name="T75" fmla="*/ 2147483646 h 738"/>
              <a:gd name="T76" fmla="*/ 2147483646 w 1431"/>
              <a:gd name="T77" fmla="*/ 2147483646 h 738"/>
              <a:gd name="T78" fmla="*/ 2147483646 w 1431"/>
              <a:gd name="T79" fmla="*/ 2147483646 h 738"/>
              <a:gd name="T80" fmla="*/ 2147483646 w 1431"/>
              <a:gd name="T81" fmla="*/ 2147483646 h 738"/>
              <a:gd name="T82" fmla="*/ 2147483646 w 1431"/>
              <a:gd name="T83" fmla="*/ 2147483646 h 738"/>
              <a:gd name="T84" fmla="*/ 2147483646 w 1431"/>
              <a:gd name="T85" fmla="*/ 2147483646 h 738"/>
              <a:gd name="T86" fmla="*/ 2147483646 w 1431"/>
              <a:gd name="T87" fmla="*/ 2147483646 h 738"/>
              <a:gd name="T88" fmla="*/ 2147483646 w 1431"/>
              <a:gd name="T89" fmla="*/ 2147483646 h 738"/>
              <a:gd name="T90" fmla="*/ 2147483646 w 1431"/>
              <a:gd name="T91" fmla="*/ 2147483646 h 738"/>
              <a:gd name="T92" fmla="*/ 2147483646 w 1431"/>
              <a:gd name="T93" fmla="*/ 2147483646 h 738"/>
              <a:gd name="T94" fmla="*/ 2147483646 w 1431"/>
              <a:gd name="T95" fmla="*/ 2147483646 h 738"/>
              <a:gd name="T96" fmla="*/ 2147483646 w 1431"/>
              <a:gd name="T97" fmla="*/ 2147483646 h 738"/>
              <a:gd name="T98" fmla="*/ 2147483646 w 1431"/>
              <a:gd name="T99" fmla="*/ 2147483646 h 738"/>
              <a:gd name="T100" fmla="*/ 2147483646 w 1431"/>
              <a:gd name="T101" fmla="*/ 2147483646 h 738"/>
              <a:gd name="T102" fmla="*/ 2147483646 w 1431"/>
              <a:gd name="T103" fmla="*/ 2147483646 h 738"/>
              <a:gd name="T104" fmla="*/ 2147483646 w 1431"/>
              <a:gd name="T105" fmla="*/ 2147483646 h 738"/>
              <a:gd name="T106" fmla="*/ 2147483646 w 1431"/>
              <a:gd name="T107" fmla="*/ 2147483646 h 738"/>
              <a:gd name="T108" fmla="*/ 2147483646 w 1431"/>
              <a:gd name="T109" fmla="*/ 2147483646 h 738"/>
              <a:gd name="T110" fmla="*/ 2147483646 w 1431"/>
              <a:gd name="T111" fmla="*/ 2147483646 h 738"/>
              <a:gd name="T112" fmla="*/ 2147483646 w 1431"/>
              <a:gd name="T113" fmla="*/ 2147483646 h 738"/>
              <a:gd name="T114" fmla="*/ 2147483646 w 1431"/>
              <a:gd name="T115" fmla="*/ 2147483646 h 738"/>
              <a:gd name="T116" fmla="*/ 2147483646 w 1431"/>
              <a:gd name="T117" fmla="*/ 2147483646 h 738"/>
              <a:gd name="T118" fmla="*/ 2147483646 w 1431"/>
              <a:gd name="T119" fmla="*/ 2147483646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6" name="Freeform 43">
            <a:extLst>
              <a:ext uri="{FF2B5EF4-FFF2-40B4-BE49-F238E27FC236}">
                <a16:creationId xmlns:a16="http://schemas.microsoft.com/office/drawing/2014/main" id="{D2DD4198-84CB-0C63-D50A-0ECCD911495F}"/>
              </a:ext>
            </a:extLst>
          </p:cNvPr>
          <p:cNvSpPr>
            <a:spLocks/>
          </p:cNvSpPr>
          <p:nvPr/>
        </p:nvSpPr>
        <p:spPr bwMode="auto">
          <a:xfrm>
            <a:off x="1212850" y="2770188"/>
            <a:ext cx="111125" cy="68262"/>
          </a:xfrm>
          <a:custGeom>
            <a:avLst/>
            <a:gdLst>
              <a:gd name="T0" fmla="*/ 0 w 79"/>
              <a:gd name="T1" fmla="*/ 0 h 43"/>
              <a:gd name="T2" fmla="*/ 2147483646 w 79"/>
              <a:gd name="T3" fmla="*/ 2147483646 h 43"/>
              <a:gd name="T4" fmla="*/ 2147483646 w 79"/>
              <a:gd name="T5" fmla="*/ 2147483646 h 43"/>
              <a:gd name="T6" fmla="*/ 2147483646 w 79"/>
              <a:gd name="T7" fmla="*/ 2147483646 h 43"/>
              <a:gd name="T8" fmla="*/ 0 w 7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43">
                <a:moveTo>
                  <a:pt x="0" y="0"/>
                </a:moveTo>
                <a:lnTo>
                  <a:pt x="42" y="8"/>
                </a:lnTo>
                <a:lnTo>
                  <a:pt x="78" y="42"/>
                </a:lnTo>
                <a:lnTo>
                  <a:pt x="56" y="3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7" name="Freeform 44">
            <a:extLst>
              <a:ext uri="{FF2B5EF4-FFF2-40B4-BE49-F238E27FC236}">
                <a16:creationId xmlns:a16="http://schemas.microsoft.com/office/drawing/2014/main" id="{116A7DF9-FE90-7F12-C8A8-03F02B0ED454}"/>
              </a:ext>
            </a:extLst>
          </p:cNvPr>
          <p:cNvSpPr>
            <a:spLocks/>
          </p:cNvSpPr>
          <p:nvPr/>
        </p:nvSpPr>
        <p:spPr bwMode="auto">
          <a:xfrm>
            <a:off x="1212850" y="2770188"/>
            <a:ext cx="119063" cy="77787"/>
          </a:xfrm>
          <a:custGeom>
            <a:avLst/>
            <a:gdLst>
              <a:gd name="T0" fmla="*/ 0 w 85"/>
              <a:gd name="T1" fmla="*/ 0 h 49"/>
              <a:gd name="T2" fmla="*/ 2147483646 w 85"/>
              <a:gd name="T3" fmla="*/ 2147483646 h 49"/>
              <a:gd name="T4" fmla="*/ 2147483646 w 85"/>
              <a:gd name="T5" fmla="*/ 2147483646 h 49"/>
              <a:gd name="T6" fmla="*/ 2147483646 w 85"/>
              <a:gd name="T7" fmla="*/ 2147483646 h 49"/>
              <a:gd name="T8" fmla="*/ 0 w 85"/>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9">
                <a:moveTo>
                  <a:pt x="0" y="0"/>
                </a:moveTo>
                <a:lnTo>
                  <a:pt x="45" y="9"/>
                </a:lnTo>
                <a:lnTo>
                  <a:pt x="84" y="48"/>
                </a:lnTo>
                <a:lnTo>
                  <a:pt x="60" y="4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8" name="Freeform 45">
            <a:extLst>
              <a:ext uri="{FF2B5EF4-FFF2-40B4-BE49-F238E27FC236}">
                <a16:creationId xmlns:a16="http://schemas.microsoft.com/office/drawing/2014/main" id="{D4DB0369-5A1F-C5EE-DBC5-F0B97873CB74}"/>
              </a:ext>
            </a:extLst>
          </p:cNvPr>
          <p:cNvSpPr>
            <a:spLocks/>
          </p:cNvSpPr>
          <p:nvPr/>
        </p:nvSpPr>
        <p:spPr bwMode="auto">
          <a:xfrm>
            <a:off x="1266825" y="1766888"/>
            <a:ext cx="241300" cy="166687"/>
          </a:xfrm>
          <a:custGeom>
            <a:avLst/>
            <a:gdLst>
              <a:gd name="T0" fmla="*/ 0 w 171"/>
              <a:gd name="T1" fmla="*/ 2147483646 h 105"/>
              <a:gd name="T2" fmla="*/ 2147483646 w 171"/>
              <a:gd name="T3" fmla="*/ 2147483646 h 105"/>
              <a:gd name="T4" fmla="*/ 2147483646 w 171"/>
              <a:gd name="T5" fmla="*/ 2147483646 h 105"/>
              <a:gd name="T6" fmla="*/ 2147483646 w 171"/>
              <a:gd name="T7" fmla="*/ 2147483646 h 105"/>
              <a:gd name="T8" fmla="*/ 2147483646 w 171"/>
              <a:gd name="T9" fmla="*/ 0 h 105"/>
              <a:gd name="T10" fmla="*/ 2147483646 w 171"/>
              <a:gd name="T11" fmla="*/ 2147483646 h 105"/>
              <a:gd name="T12" fmla="*/ 2147483646 w 171"/>
              <a:gd name="T13" fmla="*/ 2147483646 h 105"/>
              <a:gd name="T14" fmla="*/ 2147483646 w 171"/>
              <a:gd name="T15" fmla="*/ 2147483646 h 105"/>
              <a:gd name="T16" fmla="*/ 2147483646 w 171"/>
              <a:gd name="T17" fmla="*/ 2147483646 h 105"/>
              <a:gd name="T18" fmla="*/ 2147483646 w 171"/>
              <a:gd name="T19" fmla="*/ 2147483646 h 105"/>
              <a:gd name="T20" fmla="*/ 2147483646 w 171"/>
              <a:gd name="T21" fmla="*/ 2147483646 h 105"/>
              <a:gd name="T22" fmla="*/ 2147483646 w 171"/>
              <a:gd name="T23" fmla="*/ 2147483646 h 105"/>
              <a:gd name="T24" fmla="*/ 0 w 171"/>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05">
                <a:moveTo>
                  <a:pt x="0" y="76"/>
                </a:moveTo>
                <a:lnTo>
                  <a:pt x="6" y="65"/>
                </a:lnTo>
                <a:lnTo>
                  <a:pt x="35" y="23"/>
                </a:lnTo>
                <a:lnTo>
                  <a:pt x="20" y="6"/>
                </a:lnTo>
                <a:lnTo>
                  <a:pt x="72" y="0"/>
                </a:lnTo>
                <a:lnTo>
                  <a:pt x="106" y="17"/>
                </a:lnTo>
                <a:lnTo>
                  <a:pt x="132" y="9"/>
                </a:lnTo>
                <a:lnTo>
                  <a:pt x="170" y="28"/>
                </a:lnTo>
                <a:lnTo>
                  <a:pt x="92" y="67"/>
                </a:lnTo>
                <a:lnTo>
                  <a:pt x="87" y="90"/>
                </a:lnTo>
                <a:lnTo>
                  <a:pt x="45" y="104"/>
                </a:lnTo>
                <a:lnTo>
                  <a:pt x="29" y="87"/>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9" name="Freeform 46">
            <a:extLst>
              <a:ext uri="{FF2B5EF4-FFF2-40B4-BE49-F238E27FC236}">
                <a16:creationId xmlns:a16="http://schemas.microsoft.com/office/drawing/2014/main" id="{DE35A6BE-87F0-A80C-3EAB-C791906D04A0}"/>
              </a:ext>
            </a:extLst>
          </p:cNvPr>
          <p:cNvSpPr>
            <a:spLocks/>
          </p:cNvSpPr>
          <p:nvPr/>
        </p:nvSpPr>
        <p:spPr bwMode="auto">
          <a:xfrm>
            <a:off x="1266825" y="1766888"/>
            <a:ext cx="250825" cy="176212"/>
          </a:xfrm>
          <a:custGeom>
            <a:avLst/>
            <a:gdLst>
              <a:gd name="T0" fmla="*/ 0 w 177"/>
              <a:gd name="T1" fmla="*/ 2147483646 h 111"/>
              <a:gd name="T2" fmla="*/ 2147483646 w 177"/>
              <a:gd name="T3" fmla="*/ 2147483646 h 111"/>
              <a:gd name="T4" fmla="*/ 2147483646 w 177"/>
              <a:gd name="T5" fmla="*/ 2147483646 h 111"/>
              <a:gd name="T6" fmla="*/ 2147483646 w 177"/>
              <a:gd name="T7" fmla="*/ 2147483646 h 111"/>
              <a:gd name="T8" fmla="*/ 2147483646 w 177"/>
              <a:gd name="T9" fmla="*/ 0 h 111"/>
              <a:gd name="T10" fmla="*/ 2147483646 w 177"/>
              <a:gd name="T11" fmla="*/ 2147483646 h 111"/>
              <a:gd name="T12" fmla="*/ 2147483646 w 177"/>
              <a:gd name="T13" fmla="*/ 2147483646 h 111"/>
              <a:gd name="T14" fmla="*/ 2147483646 w 177"/>
              <a:gd name="T15" fmla="*/ 2147483646 h 111"/>
              <a:gd name="T16" fmla="*/ 2147483646 w 177"/>
              <a:gd name="T17" fmla="*/ 2147483646 h 111"/>
              <a:gd name="T18" fmla="*/ 2147483646 w 177"/>
              <a:gd name="T19" fmla="*/ 2147483646 h 111"/>
              <a:gd name="T20" fmla="*/ 2147483646 w 177"/>
              <a:gd name="T21" fmla="*/ 2147483646 h 111"/>
              <a:gd name="T22" fmla="*/ 2147483646 w 177"/>
              <a:gd name="T23" fmla="*/ 2147483646 h 111"/>
              <a:gd name="T24" fmla="*/ 0 w 177"/>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0" name="Freeform 47">
            <a:extLst>
              <a:ext uri="{FF2B5EF4-FFF2-40B4-BE49-F238E27FC236}">
                <a16:creationId xmlns:a16="http://schemas.microsoft.com/office/drawing/2014/main" id="{1856C6D3-91FC-FEB2-28B0-962FE19AA4B9}"/>
              </a:ext>
            </a:extLst>
          </p:cNvPr>
          <p:cNvSpPr>
            <a:spLocks/>
          </p:cNvSpPr>
          <p:nvPr/>
        </p:nvSpPr>
        <p:spPr bwMode="auto">
          <a:xfrm>
            <a:off x="1338263" y="1600200"/>
            <a:ext cx="166687" cy="92075"/>
          </a:xfrm>
          <a:custGeom>
            <a:avLst/>
            <a:gdLst>
              <a:gd name="T0" fmla="*/ 0 w 118"/>
              <a:gd name="T1" fmla="*/ 2147483646 h 58"/>
              <a:gd name="T2" fmla="*/ 2147483646 w 118"/>
              <a:gd name="T3" fmla="*/ 2147483646 h 58"/>
              <a:gd name="T4" fmla="*/ 2147483646 w 118"/>
              <a:gd name="T5" fmla="*/ 2147483646 h 58"/>
              <a:gd name="T6" fmla="*/ 2147483646 w 118"/>
              <a:gd name="T7" fmla="*/ 2147483646 h 58"/>
              <a:gd name="T8" fmla="*/ 2147483646 w 118"/>
              <a:gd name="T9" fmla="*/ 2147483646 h 58"/>
              <a:gd name="T10" fmla="*/ 2147483646 w 118"/>
              <a:gd name="T11" fmla="*/ 2147483646 h 58"/>
              <a:gd name="T12" fmla="*/ 2147483646 w 118"/>
              <a:gd name="T13" fmla="*/ 2147483646 h 58"/>
              <a:gd name="T14" fmla="*/ 2147483646 w 118"/>
              <a:gd name="T15" fmla="*/ 2147483646 h 58"/>
              <a:gd name="T16" fmla="*/ 2147483646 w 118"/>
              <a:gd name="T17" fmla="*/ 2147483646 h 58"/>
              <a:gd name="T18" fmla="*/ 2147483646 w 118"/>
              <a:gd name="T19" fmla="*/ 2147483646 h 58"/>
              <a:gd name="T20" fmla="*/ 2147483646 w 118"/>
              <a:gd name="T21" fmla="*/ 2147483646 h 58"/>
              <a:gd name="T22" fmla="*/ 2147483646 w 118"/>
              <a:gd name="T23" fmla="*/ 2147483646 h 58"/>
              <a:gd name="T24" fmla="*/ 2147483646 w 118"/>
              <a:gd name="T25" fmla="*/ 2147483646 h 58"/>
              <a:gd name="T26" fmla="*/ 2147483646 w 118"/>
              <a:gd name="T27" fmla="*/ 0 h 58"/>
              <a:gd name="T28" fmla="*/ 2147483646 w 118"/>
              <a:gd name="T29" fmla="*/ 2147483646 h 58"/>
              <a:gd name="T30" fmla="*/ 0 w 118"/>
              <a:gd name="T31" fmla="*/ 2147483646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58">
                <a:moveTo>
                  <a:pt x="0" y="43"/>
                </a:moveTo>
                <a:lnTo>
                  <a:pt x="26" y="54"/>
                </a:lnTo>
                <a:lnTo>
                  <a:pt x="34" y="43"/>
                </a:lnTo>
                <a:lnTo>
                  <a:pt x="40" y="57"/>
                </a:lnTo>
                <a:lnTo>
                  <a:pt x="51" y="49"/>
                </a:lnTo>
                <a:lnTo>
                  <a:pt x="49" y="38"/>
                </a:lnTo>
                <a:lnTo>
                  <a:pt x="60" y="46"/>
                </a:lnTo>
                <a:lnTo>
                  <a:pt x="71" y="27"/>
                </a:lnTo>
                <a:lnTo>
                  <a:pt x="80" y="24"/>
                </a:lnTo>
                <a:lnTo>
                  <a:pt x="83" y="41"/>
                </a:lnTo>
                <a:lnTo>
                  <a:pt x="111" y="27"/>
                </a:lnTo>
                <a:lnTo>
                  <a:pt x="100" y="14"/>
                </a:lnTo>
                <a:lnTo>
                  <a:pt x="117" y="8"/>
                </a:lnTo>
                <a:lnTo>
                  <a:pt x="100" y="0"/>
                </a:lnTo>
                <a:lnTo>
                  <a:pt x="57" y="8"/>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1" name="Freeform 48">
            <a:extLst>
              <a:ext uri="{FF2B5EF4-FFF2-40B4-BE49-F238E27FC236}">
                <a16:creationId xmlns:a16="http://schemas.microsoft.com/office/drawing/2014/main" id="{AA438695-F8AA-DD24-45F8-BCAF3EA30BE2}"/>
              </a:ext>
            </a:extLst>
          </p:cNvPr>
          <p:cNvSpPr>
            <a:spLocks/>
          </p:cNvSpPr>
          <p:nvPr/>
        </p:nvSpPr>
        <p:spPr bwMode="auto">
          <a:xfrm>
            <a:off x="1338263" y="1600200"/>
            <a:ext cx="174625" cy="101600"/>
          </a:xfrm>
          <a:custGeom>
            <a:avLst/>
            <a:gdLst>
              <a:gd name="T0" fmla="*/ 0 w 124"/>
              <a:gd name="T1" fmla="*/ 2147483646 h 64"/>
              <a:gd name="T2" fmla="*/ 2147483646 w 124"/>
              <a:gd name="T3" fmla="*/ 2147483646 h 64"/>
              <a:gd name="T4" fmla="*/ 2147483646 w 124"/>
              <a:gd name="T5" fmla="*/ 2147483646 h 64"/>
              <a:gd name="T6" fmla="*/ 2147483646 w 124"/>
              <a:gd name="T7" fmla="*/ 2147483646 h 64"/>
              <a:gd name="T8" fmla="*/ 2147483646 w 124"/>
              <a:gd name="T9" fmla="*/ 2147483646 h 64"/>
              <a:gd name="T10" fmla="*/ 2147483646 w 124"/>
              <a:gd name="T11" fmla="*/ 2147483646 h 64"/>
              <a:gd name="T12" fmla="*/ 2147483646 w 124"/>
              <a:gd name="T13" fmla="*/ 2147483646 h 64"/>
              <a:gd name="T14" fmla="*/ 2147483646 w 124"/>
              <a:gd name="T15" fmla="*/ 2147483646 h 64"/>
              <a:gd name="T16" fmla="*/ 2147483646 w 124"/>
              <a:gd name="T17" fmla="*/ 2147483646 h 64"/>
              <a:gd name="T18" fmla="*/ 2147483646 w 124"/>
              <a:gd name="T19" fmla="*/ 2147483646 h 64"/>
              <a:gd name="T20" fmla="*/ 2147483646 w 124"/>
              <a:gd name="T21" fmla="*/ 2147483646 h 64"/>
              <a:gd name="T22" fmla="*/ 2147483646 w 124"/>
              <a:gd name="T23" fmla="*/ 2147483646 h 64"/>
              <a:gd name="T24" fmla="*/ 2147483646 w 124"/>
              <a:gd name="T25" fmla="*/ 2147483646 h 64"/>
              <a:gd name="T26" fmla="*/ 2147483646 w 124"/>
              <a:gd name="T27" fmla="*/ 0 h 64"/>
              <a:gd name="T28" fmla="*/ 2147483646 w 124"/>
              <a:gd name="T29" fmla="*/ 2147483646 h 64"/>
              <a:gd name="T30" fmla="*/ 0 w 124"/>
              <a:gd name="T31" fmla="*/ 2147483646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2" name="Freeform 49">
            <a:extLst>
              <a:ext uri="{FF2B5EF4-FFF2-40B4-BE49-F238E27FC236}">
                <a16:creationId xmlns:a16="http://schemas.microsoft.com/office/drawing/2014/main" id="{E53E248C-AF6C-D788-AE18-36DFA939D745}"/>
              </a:ext>
            </a:extLst>
          </p:cNvPr>
          <p:cNvSpPr>
            <a:spLocks/>
          </p:cNvSpPr>
          <p:nvPr/>
        </p:nvSpPr>
        <p:spPr bwMode="auto">
          <a:xfrm>
            <a:off x="1427163" y="1828800"/>
            <a:ext cx="422275" cy="228600"/>
          </a:xfrm>
          <a:custGeom>
            <a:avLst/>
            <a:gdLst>
              <a:gd name="T0" fmla="*/ 0 w 300"/>
              <a:gd name="T1" fmla="*/ 2147483646 h 144"/>
              <a:gd name="T2" fmla="*/ 2147483646 w 300"/>
              <a:gd name="T3" fmla="*/ 2147483646 h 144"/>
              <a:gd name="T4" fmla="*/ 2147483646 w 300"/>
              <a:gd name="T5" fmla="*/ 2147483646 h 144"/>
              <a:gd name="T6" fmla="*/ 2147483646 w 300"/>
              <a:gd name="T7" fmla="*/ 2147483646 h 144"/>
              <a:gd name="T8" fmla="*/ 2147483646 w 300"/>
              <a:gd name="T9" fmla="*/ 0 h 144"/>
              <a:gd name="T10" fmla="*/ 2147483646 w 300"/>
              <a:gd name="T11" fmla="*/ 2147483646 h 144"/>
              <a:gd name="T12" fmla="*/ 2147483646 w 300"/>
              <a:gd name="T13" fmla="*/ 2147483646 h 144"/>
              <a:gd name="T14" fmla="*/ 2147483646 w 300"/>
              <a:gd name="T15" fmla="*/ 2147483646 h 144"/>
              <a:gd name="T16" fmla="*/ 2147483646 w 300"/>
              <a:gd name="T17" fmla="*/ 2147483646 h 144"/>
              <a:gd name="T18" fmla="*/ 2147483646 w 300"/>
              <a:gd name="T19" fmla="*/ 2147483646 h 144"/>
              <a:gd name="T20" fmla="*/ 2147483646 w 300"/>
              <a:gd name="T21" fmla="*/ 2147483646 h 144"/>
              <a:gd name="T22" fmla="*/ 2147483646 w 300"/>
              <a:gd name="T23" fmla="*/ 2147483646 h 144"/>
              <a:gd name="T24" fmla="*/ 2147483646 w 300"/>
              <a:gd name="T25" fmla="*/ 2147483646 h 144"/>
              <a:gd name="T26" fmla="*/ 2147483646 w 300"/>
              <a:gd name="T27" fmla="*/ 2147483646 h 144"/>
              <a:gd name="T28" fmla="*/ 2147483646 w 300"/>
              <a:gd name="T29" fmla="*/ 2147483646 h 144"/>
              <a:gd name="T30" fmla="*/ 2147483646 w 300"/>
              <a:gd name="T31" fmla="*/ 0 h 144"/>
              <a:gd name="T32" fmla="*/ 2147483646 w 300"/>
              <a:gd name="T33" fmla="*/ 0 h 144"/>
              <a:gd name="T34" fmla="*/ 2147483646 w 300"/>
              <a:gd name="T35" fmla="*/ 2147483646 h 144"/>
              <a:gd name="T36" fmla="*/ 2147483646 w 300"/>
              <a:gd name="T37" fmla="*/ 2147483646 h 144"/>
              <a:gd name="T38" fmla="*/ 2147483646 w 300"/>
              <a:gd name="T39" fmla="*/ 2147483646 h 144"/>
              <a:gd name="T40" fmla="*/ 2147483646 w 300"/>
              <a:gd name="T41" fmla="*/ 2147483646 h 144"/>
              <a:gd name="T42" fmla="*/ 2147483646 w 300"/>
              <a:gd name="T43" fmla="*/ 2147483646 h 144"/>
              <a:gd name="T44" fmla="*/ 2147483646 w 300"/>
              <a:gd name="T45" fmla="*/ 2147483646 h 144"/>
              <a:gd name="T46" fmla="*/ 2147483646 w 300"/>
              <a:gd name="T47" fmla="*/ 2147483646 h 144"/>
              <a:gd name="T48" fmla="*/ 2147483646 w 300"/>
              <a:gd name="T49" fmla="*/ 2147483646 h 144"/>
              <a:gd name="T50" fmla="*/ 2147483646 w 300"/>
              <a:gd name="T51" fmla="*/ 2147483646 h 144"/>
              <a:gd name="T52" fmla="*/ 2147483646 w 300"/>
              <a:gd name="T53" fmla="*/ 2147483646 h 144"/>
              <a:gd name="T54" fmla="*/ 2147483646 w 300"/>
              <a:gd name="T55" fmla="*/ 2147483646 h 144"/>
              <a:gd name="T56" fmla="*/ 2147483646 w 300"/>
              <a:gd name="T57" fmla="*/ 2147483646 h 144"/>
              <a:gd name="T58" fmla="*/ 2147483646 w 300"/>
              <a:gd name="T59" fmla="*/ 2147483646 h 144"/>
              <a:gd name="T60" fmla="*/ 2147483646 w 300"/>
              <a:gd name="T61" fmla="*/ 2147483646 h 144"/>
              <a:gd name="T62" fmla="*/ 2147483646 w 300"/>
              <a:gd name="T63" fmla="*/ 2147483646 h 144"/>
              <a:gd name="T64" fmla="*/ 2147483646 w 300"/>
              <a:gd name="T65" fmla="*/ 2147483646 h 144"/>
              <a:gd name="T66" fmla="*/ 2147483646 w 300"/>
              <a:gd name="T67" fmla="*/ 2147483646 h 144"/>
              <a:gd name="T68" fmla="*/ 2147483646 w 300"/>
              <a:gd name="T69" fmla="*/ 2147483646 h 144"/>
              <a:gd name="T70" fmla="*/ 2147483646 w 300"/>
              <a:gd name="T71" fmla="*/ 2147483646 h 144"/>
              <a:gd name="T72" fmla="*/ 2147483646 w 300"/>
              <a:gd name="T73" fmla="*/ 2147483646 h 144"/>
              <a:gd name="T74" fmla="*/ 2147483646 w 300"/>
              <a:gd name="T75" fmla="*/ 2147483646 h 144"/>
              <a:gd name="T76" fmla="*/ 0 w 300"/>
              <a:gd name="T77" fmla="*/ 2147483646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0" h="144">
                <a:moveTo>
                  <a:pt x="0" y="43"/>
                </a:moveTo>
                <a:lnTo>
                  <a:pt x="18" y="34"/>
                </a:lnTo>
                <a:lnTo>
                  <a:pt x="12" y="25"/>
                </a:lnTo>
                <a:lnTo>
                  <a:pt x="44" y="8"/>
                </a:lnTo>
                <a:lnTo>
                  <a:pt x="74" y="0"/>
                </a:lnTo>
                <a:lnTo>
                  <a:pt x="81" y="14"/>
                </a:lnTo>
                <a:lnTo>
                  <a:pt x="74" y="22"/>
                </a:lnTo>
                <a:lnTo>
                  <a:pt x="100" y="11"/>
                </a:lnTo>
                <a:lnTo>
                  <a:pt x="125" y="20"/>
                </a:lnTo>
                <a:lnTo>
                  <a:pt x="118" y="31"/>
                </a:lnTo>
                <a:lnTo>
                  <a:pt x="149" y="22"/>
                </a:lnTo>
                <a:lnTo>
                  <a:pt x="144" y="11"/>
                </a:lnTo>
                <a:lnTo>
                  <a:pt x="155" y="14"/>
                </a:lnTo>
                <a:lnTo>
                  <a:pt x="184" y="51"/>
                </a:lnTo>
                <a:lnTo>
                  <a:pt x="193" y="43"/>
                </a:lnTo>
                <a:lnTo>
                  <a:pt x="182" y="0"/>
                </a:lnTo>
                <a:lnTo>
                  <a:pt x="202" y="0"/>
                </a:lnTo>
                <a:lnTo>
                  <a:pt x="225" y="16"/>
                </a:lnTo>
                <a:lnTo>
                  <a:pt x="240" y="68"/>
                </a:lnTo>
                <a:lnTo>
                  <a:pt x="299" y="97"/>
                </a:lnTo>
                <a:lnTo>
                  <a:pt x="299" y="108"/>
                </a:lnTo>
                <a:lnTo>
                  <a:pt x="281" y="103"/>
                </a:lnTo>
                <a:lnTo>
                  <a:pt x="261" y="111"/>
                </a:lnTo>
                <a:lnTo>
                  <a:pt x="290" y="123"/>
                </a:lnTo>
                <a:lnTo>
                  <a:pt x="267" y="134"/>
                </a:lnTo>
                <a:lnTo>
                  <a:pt x="228" y="129"/>
                </a:lnTo>
                <a:lnTo>
                  <a:pt x="205" y="114"/>
                </a:lnTo>
                <a:lnTo>
                  <a:pt x="159" y="140"/>
                </a:lnTo>
                <a:lnTo>
                  <a:pt x="96" y="143"/>
                </a:lnTo>
                <a:lnTo>
                  <a:pt x="81" y="120"/>
                </a:lnTo>
                <a:lnTo>
                  <a:pt x="53" y="117"/>
                </a:lnTo>
                <a:lnTo>
                  <a:pt x="29" y="100"/>
                </a:lnTo>
                <a:lnTo>
                  <a:pt x="115" y="85"/>
                </a:lnTo>
                <a:lnTo>
                  <a:pt x="26" y="80"/>
                </a:lnTo>
                <a:lnTo>
                  <a:pt x="15" y="68"/>
                </a:lnTo>
                <a:lnTo>
                  <a:pt x="59" y="54"/>
                </a:lnTo>
                <a:lnTo>
                  <a:pt x="18" y="60"/>
                </a:lnTo>
                <a:lnTo>
                  <a:pt x="21" y="51"/>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3" name="Freeform 50">
            <a:extLst>
              <a:ext uri="{FF2B5EF4-FFF2-40B4-BE49-F238E27FC236}">
                <a16:creationId xmlns:a16="http://schemas.microsoft.com/office/drawing/2014/main" id="{5936FEBD-65BB-49ED-66FD-3F8DF3ED7410}"/>
              </a:ext>
            </a:extLst>
          </p:cNvPr>
          <p:cNvSpPr>
            <a:spLocks/>
          </p:cNvSpPr>
          <p:nvPr/>
        </p:nvSpPr>
        <p:spPr bwMode="auto">
          <a:xfrm>
            <a:off x="1427163" y="1828800"/>
            <a:ext cx="431800" cy="238125"/>
          </a:xfrm>
          <a:custGeom>
            <a:avLst/>
            <a:gdLst>
              <a:gd name="T0" fmla="*/ 0 w 306"/>
              <a:gd name="T1" fmla="*/ 2147483646 h 150"/>
              <a:gd name="T2" fmla="*/ 2147483646 w 306"/>
              <a:gd name="T3" fmla="*/ 2147483646 h 150"/>
              <a:gd name="T4" fmla="*/ 2147483646 w 306"/>
              <a:gd name="T5" fmla="*/ 2147483646 h 150"/>
              <a:gd name="T6" fmla="*/ 2147483646 w 306"/>
              <a:gd name="T7" fmla="*/ 2147483646 h 150"/>
              <a:gd name="T8" fmla="*/ 2147483646 w 306"/>
              <a:gd name="T9" fmla="*/ 0 h 150"/>
              <a:gd name="T10" fmla="*/ 2147483646 w 306"/>
              <a:gd name="T11" fmla="*/ 2147483646 h 150"/>
              <a:gd name="T12" fmla="*/ 2147483646 w 306"/>
              <a:gd name="T13" fmla="*/ 2147483646 h 150"/>
              <a:gd name="T14" fmla="*/ 2147483646 w 306"/>
              <a:gd name="T15" fmla="*/ 2147483646 h 150"/>
              <a:gd name="T16" fmla="*/ 2147483646 w 306"/>
              <a:gd name="T17" fmla="*/ 2147483646 h 150"/>
              <a:gd name="T18" fmla="*/ 2147483646 w 306"/>
              <a:gd name="T19" fmla="*/ 2147483646 h 150"/>
              <a:gd name="T20" fmla="*/ 2147483646 w 306"/>
              <a:gd name="T21" fmla="*/ 2147483646 h 150"/>
              <a:gd name="T22" fmla="*/ 2147483646 w 306"/>
              <a:gd name="T23" fmla="*/ 2147483646 h 150"/>
              <a:gd name="T24" fmla="*/ 2147483646 w 306"/>
              <a:gd name="T25" fmla="*/ 2147483646 h 150"/>
              <a:gd name="T26" fmla="*/ 2147483646 w 306"/>
              <a:gd name="T27" fmla="*/ 2147483646 h 150"/>
              <a:gd name="T28" fmla="*/ 2147483646 w 306"/>
              <a:gd name="T29" fmla="*/ 2147483646 h 150"/>
              <a:gd name="T30" fmla="*/ 2147483646 w 306"/>
              <a:gd name="T31" fmla="*/ 0 h 150"/>
              <a:gd name="T32" fmla="*/ 2147483646 w 306"/>
              <a:gd name="T33" fmla="*/ 0 h 150"/>
              <a:gd name="T34" fmla="*/ 2147483646 w 306"/>
              <a:gd name="T35" fmla="*/ 2147483646 h 150"/>
              <a:gd name="T36" fmla="*/ 2147483646 w 306"/>
              <a:gd name="T37" fmla="*/ 2147483646 h 150"/>
              <a:gd name="T38" fmla="*/ 2147483646 w 306"/>
              <a:gd name="T39" fmla="*/ 2147483646 h 150"/>
              <a:gd name="T40" fmla="*/ 2147483646 w 306"/>
              <a:gd name="T41" fmla="*/ 2147483646 h 150"/>
              <a:gd name="T42" fmla="*/ 2147483646 w 306"/>
              <a:gd name="T43" fmla="*/ 2147483646 h 150"/>
              <a:gd name="T44" fmla="*/ 2147483646 w 306"/>
              <a:gd name="T45" fmla="*/ 2147483646 h 150"/>
              <a:gd name="T46" fmla="*/ 2147483646 w 306"/>
              <a:gd name="T47" fmla="*/ 2147483646 h 150"/>
              <a:gd name="T48" fmla="*/ 2147483646 w 306"/>
              <a:gd name="T49" fmla="*/ 2147483646 h 150"/>
              <a:gd name="T50" fmla="*/ 2147483646 w 306"/>
              <a:gd name="T51" fmla="*/ 2147483646 h 150"/>
              <a:gd name="T52" fmla="*/ 2147483646 w 306"/>
              <a:gd name="T53" fmla="*/ 2147483646 h 150"/>
              <a:gd name="T54" fmla="*/ 2147483646 w 306"/>
              <a:gd name="T55" fmla="*/ 2147483646 h 150"/>
              <a:gd name="T56" fmla="*/ 2147483646 w 306"/>
              <a:gd name="T57" fmla="*/ 2147483646 h 150"/>
              <a:gd name="T58" fmla="*/ 2147483646 w 306"/>
              <a:gd name="T59" fmla="*/ 2147483646 h 150"/>
              <a:gd name="T60" fmla="*/ 2147483646 w 306"/>
              <a:gd name="T61" fmla="*/ 2147483646 h 150"/>
              <a:gd name="T62" fmla="*/ 2147483646 w 306"/>
              <a:gd name="T63" fmla="*/ 2147483646 h 150"/>
              <a:gd name="T64" fmla="*/ 2147483646 w 306"/>
              <a:gd name="T65" fmla="*/ 2147483646 h 150"/>
              <a:gd name="T66" fmla="*/ 2147483646 w 306"/>
              <a:gd name="T67" fmla="*/ 2147483646 h 150"/>
              <a:gd name="T68" fmla="*/ 2147483646 w 306"/>
              <a:gd name="T69" fmla="*/ 2147483646 h 150"/>
              <a:gd name="T70" fmla="*/ 2147483646 w 306"/>
              <a:gd name="T71" fmla="*/ 2147483646 h 150"/>
              <a:gd name="T72" fmla="*/ 2147483646 w 306"/>
              <a:gd name="T73" fmla="*/ 2147483646 h 150"/>
              <a:gd name="T74" fmla="*/ 2147483646 w 306"/>
              <a:gd name="T75" fmla="*/ 2147483646 h 150"/>
              <a:gd name="T76" fmla="*/ 0 w 306"/>
              <a:gd name="T77" fmla="*/ 2147483646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4" name="Freeform 51">
            <a:extLst>
              <a:ext uri="{FF2B5EF4-FFF2-40B4-BE49-F238E27FC236}">
                <a16:creationId xmlns:a16="http://schemas.microsoft.com/office/drawing/2014/main" id="{06DABBFD-9D9B-C3D0-83CC-151E08319707}"/>
              </a:ext>
            </a:extLst>
          </p:cNvPr>
          <p:cNvSpPr>
            <a:spLocks/>
          </p:cNvSpPr>
          <p:nvPr/>
        </p:nvSpPr>
        <p:spPr bwMode="auto">
          <a:xfrm>
            <a:off x="1460500" y="1643063"/>
            <a:ext cx="284163" cy="120650"/>
          </a:xfrm>
          <a:custGeom>
            <a:avLst/>
            <a:gdLst>
              <a:gd name="T0" fmla="*/ 0 w 201"/>
              <a:gd name="T1" fmla="*/ 2147483646 h 76"/>
              <a:gd name="T2" fmla="*/ 2147483646 w 201"/>
              <a:gd name="T3" fmla="*/ 2147483646 h 76"/>
              <a:gd name="T4" fmla="*/ 2147483646 w 201"/>
              <a:gd name="T5" fmla="*/ 2147483646 h 76"/>
              <a:gd name="T6" fmla="*/ 2147483646 w 201"/>
              <a:gd name="T7" fmla="*/ 2147483646 h 76"/>
              <a:gd name="T8" fmla="*/ 2147483646 w 201"/>
              <a:gd name="T9" fmla="*/ 2147483646 h 76"/>
              <a:gd name="T10" fmla="*/ 2147483646 w 201"/>
              <a:gd name="T11" fmla="*/ 2147483646 h 76"/>
              <a:gd name="T12" fmla="*/ 2147483646 w 201"/>
              <a:gd name="T13" fmla="*/ 2147483646 h 76"/>
              <a:gd name="T14" fmla="*/ 2147483646 w 201"/>
              <a:gd name="T15" fmla="*/ 2147483646 h 76"/>
              <a:gd name="T16" fmla="*/ 2147483646 w 201"/>
              <a:gd name="T17" fmla="*/ 2147483646 h 76"/>
              <a:gd name="T18" fmla="*/ 2147483646 w 201"/>
              <a:gd name="T19" fmla="*/ 2147483646 h 76"/>
              <a:gd name="T20" fmla="*/ 2147483646 w 201"/>
              <a:gd name="T21" fmla="*/ 2147483646 h 76"/>
              <a:gd name="T22" fmla="*/ 2147483646 w 201"/>
              <a:gd name="T23" fmla="*/ 2147483646 h 76"/>
              <a:gd name="T24" fmla="*/ 2147483646 w 201"/>
              <a:gd name="T25" fmla="*/ 2147483646 h 76"/>
              <a:gd name="T26" fmla="*/ 2147483646 w 201"/>
              <a:gd name="T27" fmla="*/ 2147483646 h 76"/>
              <a:gd name="T28" fmla="*/ 2147483646 w 201"/>
              <a:gd name="T29" fmla="*/ 2147483646 h 76"/>
              <a:gd name="T30" fmla="*/ 2147483646 w 201"/>
              <a:gd name="T31" fmla="*/ 2147483646 h 76"/>
              <a:gd name="T32" fmla="*/ 2147483646 w 201"/>
              <a:gd name="T33" fmla="*/ 0 h 76"/>
              <a:gd name="T34" fmla="*/ 2147483646 w 201"/>
              <a:gd name="T35" fmla="*/ 2147483646 h 76"/>
              <a:gd name="T36" fmla="*/ 2147483646 w 201"/>
              <a:gd name="T37" fmla="*/ 2147483646 h 76"/>
              <a:gd name="T38" fmla="*/ 2147483646 w 201"/>
              <a:gd name="T39" fmla="*/ 2147483646 h 76"/>
              <a:gd name="T40" fmla="*/ 2147483646 w 201"/>
              <a:gd name="T41" fmla="*/ 2147483646 h 76"/>
              <a:gd name="T42" fmla="*/ 2147483646 w 201"/>
              <a:gd name="T43" fmla="*/ 2147483646 h 76"/>
              <a:gd name="T44" fmla="*/ 2147483646 w 201"/>
              <a:gd name="T45" fmla="*/ 2147483646 h 76"/>
              <a:gd name="T46" fmla="*/ 2147483646 w 201"/>
              <a:gd name="T47" fmla="*/ 2147483646 h 76"/>
              <a:gd name="T48" fmla="*/ 2147483646 w 201"/>
              <a:gd name="T49" fmla="*/ 2147483646 h 76"/>
              <a:gd name="T50" fmla="*/ 2147483646 w 201"/>
              <a:gd name="T51" fmla="*/ 2147483646 h 76"/>
              <a:gd name="T52" fmla="*/ 2147483646 w 201"/>
              <a:gd name="T53" fmla="*/ 2147483646 h 76"/>
              <a:gd name="T54" fmla="*/ 2147483646 w 201"/>
              <a:gd name="T55" fmla="*/ 2147483646 h 76"/>
              <a:gd name="T56" fmla="*/ 2147483646 w 201"/>
              <a:gd name="T57" fmla="*/ 2147483646 h 76"/>
              <a:gd name="T58" fmla="*/ 2147483646 w 201"/>
              <a:gd name="T59" fmla="*/ 2147483646 h 76"/>
              <a:gd name="T60" fmla="*/ 2147483646 w 201"/>
              <a:gd name="T61" fmla="*/ 2147483646 h 76"/>
              <a:gd name="T62" fmla="*/ 2147483646 w 201"/>
              <a:gd name="T63" fmla="*/ 2147483646 h 76"/>
              <a:gd name="T64" fmla="*/ 2147483646 w 201"/>
              <a:gd name="T65" fmla="*/ 2147483646 h 76"/>
              <a:gd name="T66" fmla="*/ 0 w 201"/>
              <a:gd name="T67" fmla="*/ 214748364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76">
                <a:moveTo>
                  <a:pt x="0" y="50"/>
                </a:moveTo>
                <a:lnTo>
                  <a:pt x="6" y="42"/>
                </a:lnTo>
                <a:lnTo>
                  <a:pt x="41" y="36"/>
                </a:lnTo>
                <a:lnTo>
                  <a:pt x="6" y="39"/>
                </a:lnTo>
                <a:lnTo>
                  <a:pt x="47" y="31"/>
                </a:lnTo>
                <a:lnTo>
                  <a:pt x="15" y="31"/>
                </a:lnTo>
                <a:lnTo>
                  <a:pt x="17" y="19"/>
                </a:lnTo>
                <a:lnTo>
                  <a:pt x="47" y="19"/>
                </a:lnTo>
                <a:lnTo>
                  <a:pt x="29" y="17"/>
                </a:lnTo>
                <a:lnTo>
                  <a:pt x="44" y="11"/>
                </a:lnTo>
                <a:lnTo>
                  <a:pt x="84" y="19"/>
                </a:lnTo>
                <a:lnTo>
                  <a:pt x="105" y="42"/>
                </a:lnTo>
                <a:lnTo>
                  <a:pt x="143" y="42"/>
                </a:lnTo>
                <a:lnTo>
                  <a:pt x="128" y="31"/>
                </a:lnTo>
                <a:lnTo>
                  <a:pt x="136" y="19"/>
                </a:lnTo>
                <a:lnTo>
                  <a:pt x="119" y="11"/>
                </a:lnTo>
                <a:lnTo>
                  <a:pt x="145" y="0"/>
                </a:lnTo>
                <a:lnTo>
                  <a:pt x="157" y="17"/>
                </a:lnTo>
                <a:lnTo>
                  <a:pt x="149" y="22"/>
                </a:lnTo>
                <a:lnTo>
                  <a:pt x="165" y="25"/>
                </a:lnTo>
                <a:lnTo>
                  <a:pt x="159" y="33"/>
                </a:lnTo>
                <a:lnTo>
                  <a:pt x="177" y="36"/>
                </a:lnTo>
                <a:lnTo>
                  <a:pt x="185" y="25"/>
                </a:lnTo>
                <a:lnTo>
                  <a:pt x="200" y="39"/>
                </a:lnTo>
                <a:lnTo>
                  <a:pt x="188" y="55"/>
                </a:lnTo>
                <a:lnTo>
                  <a:pt x="145" y="53"/>
                </a:lnTo>
                <a:lnTo>
                  <a:pt x="82" y="75"/>
                </a:lnTo>
                <a:lnTo>
                  <a:pt x="55" y="64"/>
                </a:lnTo>
                <a:lnTo>
                  <a:pt x="108" y="47"/>
                </a:lnTo>
                <a:lnTo>
                  <a:pt x="61" y="55"/>
                </a:lnTo>
                <a:lnTo>
                  <a:pt x="72" y="44"/>
                </a:lnTo>
                <a:lnTo>
                  <a:pt x="47" y="58"/>
                </a:lnTo>
                <a:lnTo>
                  <a:pt x="17" y="53"/>
                </a:lnTo>
                <a:lnTo>
                  <a:pt x="0" y="5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5" name="Freeform 52">
            <a:extLst>
              <a:ext uri="{FF2B5EF4-FFF2-40B4-BE49-F238E27FC236}">
                <a16:creationId xmlns:a16="http://schemas.microsoft.com/office/drawing/2014/main" id="{35E9F3E1-CCAC-D7EE-2489-70A2855E6985}"/>
              </a:ext>
            </a:extLst>
          </p:cNvPr>
          <p:cNvSpPr>
            <a:spLocks/>
          </p:cNvSpPr>
          <p:nvPr/>
        </p:nvSpPr>
        <p:spPr bwMode="auto">
          <a:xfrm>
            <a:off x="1460500" y="1643063"/>
            <a:ext cx="292100" cy="130175"/>
          </a:xfrm>
          <a:custGeom>
            <a:avLst/>
            <a:gdLst>
              <a:gd name="T0" fmla="*/ 0 w 207"/>
              <a:gd name="T1" fmla="*/ 2147483646 h 82"/>
              <a:gd name="T2" fmla="*/ 2147483646 w 207"/>
              <a:gd name="T3" fmla="*/ 2147483646 h 82"/>
              <a:gd name="T4" fmla="*/ 2147483646 w 207"/>
              <a:gd name="T5" fmla="*/ 2147483646 h 82"/>
              <a:gd name="T6" fmla="*/ 2147483646 w 207"/>
              <a:gd name="T7" fmla="*/ 2147483646 h 82"/>
              <a:gd name="T8" fmla="*/ 2147483646 w 207"/>
              <a:gd name="T9" fmla="*/ 2147483646 h 82"/>
              <a:gd name="T10" fmla="*/ 2147483646 w 207"/>
              <a:gd name="T11" fmla="*/ 2147483646 h 82"/>
              <a:gd name="T12" fmla="*/ 2147483646 w 207"/>
              <a:gd name="T13" fmla="*/ 2147483646 h 82"/>
              <a:gd name="T14" fmla="*/ 2147483646 w 207"/>
              <a:gd name="T15" fmla="*/ 2147483646 h 82"/>
              <a:gd name="T16" fmla="*/ 2147483646 w 207"/>
              <a:gd name="T17" fmla="*/ 2147483646 h 82"/>
              <a:gd name="T18" fmla="*/ 2147483646 w 207"/>
              <a:gd name="T19" fmla="*/ 2147483646 h 82"/>
              <a:gd name="T20" fmla="*/ 2147483646 w 207"/>
              <a:gd name="T21" fmla="*/ 2147483646 h 82"/>
              <a:gd name="T22" fmla="*/ 2147483646 w 207"/>
              <a:gd name="T23" fmla="*/ 2147483646 h 82"/>
              <a:gd name="T24" fmla="*/ 2147483646 w 207"/>
              <a:gd name="T25" fmla="*/ 2147483646 h 82"/>
              <a:gd name="T26" fmla="*/ 2147483646 w 207"/>
              <a:gd name="T27" fmla="*/ 2147483646 h 82"/>
              <a:gd name="T28" fmla="*/ 2147483646 w 207"/>
              <a:gd name="T29" fmla="*/ 2147483646 h 82"/>
              <a:gd name="T30" fmla="*/ 2147483646 w 207"/>
              <a:gd name="T31" fmla="*/ 2147483646 h 82"/>
              <a:gd name="T32" fmla="*/ 2147483646 w 207"/>
              <a:gd name="T33" fmla="*/ 0 h 82"/>
              <a:gd name="T34" fmla="*/ 2147483646 w 207"/>
              <a:gd name="T35" fmla="*/ 2147483646 h 82"/>
              <a:gd name="T36" fmla="*/ 2147483646 w 207"/>
              <a:gd name="T37" fmla="*/ 2147483646 h 82"/>
              <a:gd name="T38" fmla="*/ 2147483646 w 207"/>
              <a:gd name="T39" fmla="*/ 2147483646 h 82"/>
              <a:gd name="T40" fmla="*/ 2147483646 w 207"/>
              <a:gd name="T41" fmla="*/ 2147483646 h 82"/>
              <a:gd name="T42" fmla="*/ 2147483646 w 207"/>
              <a:gd name="T43" fmla="*/ 2147483646 h 82"/>
              <a:gd name="T44" fmla="*/ 2147483646 w 207"/>
              <a:gd name="T45" fmla="*/ 2147483646 h 82"/>
              <a:gd name="T46" fmla="*/ 2147483646 w 207"/>
              <a:gd name="T47" fmla="*/ 2147483646 h 82"/>
              <a:gd name="T48" fmla="*/ 2147483646 w 207"/>
              <a:gd name="T49" fmla="*/ 2147483646 h 82"/>
              <a:gd name="T50" fmla="*/ 2147483646 w 207"/>
              <a:gd name="T51" fmla="*/ 2147483646 h 82"/>
              <a:gd name="T52" fmla="*/ 2147483646 w 207"/>
              <a:gd name="T53" fmla="*/ 2147483646 h 82"/>
              <a:gd name="T54" fmla="*/ 2147483646 w 207"/>
              <a:gd name="T55" fmla="*/ 2147483646 h 82"/>
              <a:gd name="T56" fmla="*/ 2147483646 w 207"/>
              <a:gd name="T57" fmla="*/ 2147483646 h 82"/>
              <a:gd name="T58" fmla="*/ 2147483646 w 207"/>
              <a:gd name="T59" fmla="*/ 2147483646 h 82"/>
              <a:gd name="T60" fmla="*/ 2147483646 w 207"/>
              <a:gd name="T61" fmla="*/ 2147483646 h 82"/>
              <a:gd name="T62" fmla="*/ 2147483646 w 207"/>
              <a:gd name="T63" fmla="*/ 2147483646 h 82"/>
              <a:gd name="T64" fmla="*/ 2147483646 w 207"/>
              <a:gd name="T65" fmla="*/ 2147483646 h 82"/>
              <a:gd name="T66" fmla="*/ 0 w 207"/>
              <a:gd name="T67" fmla="*/ 214748364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6" name="Freeform 53">
            <a:extLst>
              <a:ext uri="{FF2B5EF4-FFF2-40B4-BE49-F238E27FC236}">
                <a16:creationId xmlns:a16="http://schemas.microsoft.com/office/drawing/2014/main" id="{D82E293F-8F42-1EFC-AADA-53C1C60A2566}"/>
              </a:ext>
            </a:extLst>
          </p:cNvPr>
          <p:cNvSpPr>
            <a:spLocks/>
          </p:cNvSpPr>
          <p:nvPr/>
        </p:nvSpPr>
        <p:spPr bwMode="auto">
          <a:xfrm>
            <a:off x="1751013" y="1501775"/>
            <a:ext cx="141287" cy="76200"/>
          </a:xfrm>
          <a:custGeom>
            <a:avLst/>
            <a:gdLst>
              <a:gd name="T0" fmla="*/ 0 w 100"/>
              <a:gd name="T1" fmla="*/ 0 h 48"/>
              <a:gd name="T2" fmla="*/ 2147483646 w 100"/>
              <a:gd name="T3" fmla="*/ 2147483646 h 48"/>
              <a:gd name="T4" fmla="*/ 2147483646 w 100"/>
              <a:gd name="T5" fmla="*/ 2147483646 h 48"/>
              <a:gd name="T6" fmla="*/ 2147483646 w 100"/>
              <a:gd name="T7" fmla="*/ 2147483646 h 48"/>
              <a:gd name="T8" fmla="*/ 2147483646 w 100"/>
              <a:gd name="T9" fmla="*/ 2147483646 h 48"/>
              <a:gd name="T10" fmla="*/ 2147483646 w 100"/>
              <a:gd name="T11" fmla="*/ 2147483646 h 48"/>
              <a:gd name="T12" fmla="*/ 2147483646 w 100"/>
              <a:gd name="T13" fmla="*/ 2147483646 h 48"/>
              <a:gd name="T14" fmla="*/ 2147483646 w 100"/>
              <a:gd name="T15" fmla="*/ 2147483646 h 48"/>
              <a:gd name="T16" fmla="*/ 2147483646 w 100"/>
              <a:gd name="T17" fmla="*/ 2147483646 h 48"/>
              <a:gd name="T18" fmla="*/ 2147483646 w 100"/>
              <a:gd name="T19" fmla="*/ 2147483646 h 48"/>
              <a:gd name="T20" fmla="*/ 2147483646 w 100"/>
              <a:gd name="T21" fmla="*/ 2147483646 h 48"/>
              <a:gd name="T22" fmla="*/ 2147483646 w 100"/>
              <a:gd name="T23" fmla="*/ 2147483646 h 48"/>
              <a:gd name="T24" fmla="*/ 0 w 10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48">
                <a:moveTo>
                  <a:pt x="0" y="0"/>
                </a:moveTo>
                <a:lnTo>
                  <a:pt x="8" y="15"/>
                </a:lnTo>
                <a:lnTo>
                  <a:pt x="28" y="15"/>
                </a:lnTo>
                <a:lnTo>
                  <a:pt x="23" y="20"/>
                </a:lnTo>
                <a:lnTo>
                  <a:pt x="28" y="24"/>
                </a:lnTo>
                <a:lnTo>
                  <a:pt x="8" y="32"/>
                </a:lnTo>
                <a:lnTo>
                  <a:pt x="45" y="34"/>
                </a:lnTo>
                <a:lnTo>
                  <a:pt x="99" y="47"/>
                </a:lnTo>
                <a:lnTo>
                  <a:pt x="91" y="19"/>
                </a:lnTo>
                <a:lnTo>
                  <a:pt x="51" y="5"/>
                </a:lnTo>
                <a:lnTo>
                  <a:pt x="34" y="11"/>
                </a:lnTo>
                <a:lnTo>
                  <a:pt x="31" y="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7" name="Freeform 54">
            <a:extLst>
              <a:ext uri="{FF2B5EF4-FFF2-40B4-BE49-F238E27FC236}">
                <a16:creationId xmlns:a16="http://schemas.microsoft.com/office/drawing/2014/main" id="{785961DC-524B-53C1-3C32-D222BB7EFBB3}"/>
              </a:ext>
            </a:extLst>
          </p:cNvPr>
          <p:cNvSpPr>
            <a:spLocks/>
          </p:cNvSpPr>
          <p:nvPr/>
        </p:nvSpPr>
        <p:spPr bwMode="auto">
          <a:xfrm>
            <a:off x="1751013" y="1501775"/>
            <a:ext cx="149225" cy="85725"/>
          </a:xfrm>
          <a:custGeom>
            <a:avLst/>
            <a:gdLst>
              <a:gd name="T0" fmla="*/ 0 w 106"/>
              <a:gd name="T1" fmla="*/ 0 h 54"/>
              <a:gd name="T2" fmla="*/ 2147483646 w 106"/>
              <a:gd name="T3" fmla="*/ 2147483646 h 54"/>
              <a:gd name="T4" fmla="*/ 2147483646 w 106"/>
              <a:gd name="T5" fmla="*/ 2147483646 h 54"/>
              <a:gd name="T6" fmla="*/ 2147483646 w 106"/>
              <a:gd name="T7" fmla="*/ 2147483646 h 54"/>
              <a:gd name="T8" fmla="*/ 2147483646 w 106"/>
              <a:gd name="T9" fmla="*/ 2147483646 h 54"/>
              <a:gd name="T10" fmla="*/ 2147483646 w 106"/>
              <a:gd name="T11" fmla="*/ 2147483646 h 54"/>
              <a:gd name="T12" fmla="*/ 2147483646 w 106"/>
              <a:gd name="T13" fmla="*/ 2147483646 h 54"/>
              <a:gd name="T14" fmla="*/ 2147483646 w 106"/>
              <a:gd name="T15" fmla="*/ 2147483646 h 54"/>
              <a:gd name="T16" fmla="*/ 2147483646 w 106"/>
              <a:gd name="T17" fmla="*/ 2147483646 h 54"/>
              <a:gd name="T18" fmla="*/ 2147483646 w 106"/>
              <a:gd name="T19" fmla="*/ 2147483646 h 54"/>
              <a:gd name="T20" fmla="*/ 2147483646 w 106"/>
              <a:gd name="T21" fmla="*/ 2147483646 h 54"/>
              <a:gd name="T22" fmla="*/ 2147483646 w 106"/>
              <a:gd name="T23" fmla="*/ 2147483646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8" name="Freeform 55">
            <a:extLst>
              <a:ext uri="{FF2B5EF4-FFF2-40B4-BE49-F238E27FC236}">
                <a16:creationId xmlns:a16="http://schemas.microsoft.com/office/drawing/2014/main" id="{0BACF643-44EC-5B1E-C9E9-7AF2323AB2BA}"/>
              </a:ext>
            </a:extLst>
          </p:cNvPr>
          <p:cNvSpPr>
            <a:spLocks/>
          </p:cNvSpPr>
          <p:nvPr/>
        </p:nvSpPr>
        <p:spPr bwMode="auto">
          <a:xfrm>
            <a:off x="1822450" y="1657350"/>
            <a:ext cx="112713" cy="71438"/>
          </a:xfrm>
          <a:custGeom>
            <a:avLst/>
            <a:gdLst>
              <a:gd name="T0" fmla="*/ 0 w 79"/>
              <a:gd name="T1" fmla="*/ 2147483646 h 45"/>
              <a:gd name="T2" fmla="*/ 2147483646 w 79"/>
              <a:gd name="T3" fmla="*/ 2147483646 h 45"/>
              <a:gd name="T4" fmla="*/ 2147483646 w 79"/>
              <a:gd name="T5" fmla="*/ 2147483646 h 45"/>
              <a:gd name="T6" fmla="*/ 2147483646 w 79"/>
              <a:gd name="T7" fmla="*/ 2147483646 h 45"/>
              <a:gd name="T8" fmla="*/ 2147483646 w 79"/>
              <a:gd name="T9" fmla="*/ 2147483646 h 45"/>
              <a:gd name="T10" fmla="*/ 2147483646 w 79"/>
              <a:gd name="T11" fmla="*/ 2147483646 h 45"/>
              <a:gd name="T12" fmla="*/ 2147483646 w 79"/>
              <a:gd name="T13" fmla="*/ 2147483646 h 45"/>
              <a:gd name="T14" fmla="*/ 2147483646 w 79"/>
              <a:gd name="T15" fmla="*/ 0 h 45"/>
              <a:gd name="T16" fmla="*/ 2147483646 w 79"/>
              <a:gd name="T17" fmla="*/ 2147483646 h 45"/>
              <a:gd name="T18" fmla="*/ 2147483646 w 79"/>
              <a:gd name="T19" fmla="*/ 2147483646 h 45"/>
              <a:gd name="T20" fmla="*/ 2147483646 w 79"/>
              <a:gd name="T21" fmla="*/ 2147483646 h 45"/>
              <a:gd name="T22" fmla="*/ 2147483646 w 79"/>
              <a:gd name="T23" fmla="*/ 2147483646 h 45"/>
              <a:gd name="T24" fmla="*/ 2147483646 w 79"/>
              <a:gd name="T25" fmla="*/ 2147483646 h 45"/>
              <a:gd name="T26" fmla="*/ 2147483646 w 79"/>
              <a:gd name="T27" fmla="*/ 2147483646 h 45"/>
              <a:gd name="T28" fmla="*/ 2147483646 w 79"/>
              <a:gd name="T29" fmla="*/ 2147483646 h 45"/>
              <a:gd name="T30" fmla="*/ 0 w 79"/>
              <a:gd name="T31" fmla="*/ 2147483646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45">
                <a:moveTo>
                  <a:pt x="0" y="32"/>
                </a:moveTo>
                <a:lnTo>
                  <a:pt x="6" y="21"/>
                </a:lnTo>
                <a:lnTo>
                  <a:pt x="22" y="24"/>
                </a:lnTo>
                <a:lnTo>
                  <a:pt x="3" y="11"/>
                </a:lnTo>
                <a:lnTo>
                  <a:pt x="6" y="3"/>
                </a:lnTo>
                <a:lnTo>
                  <a:pt x="39" y="16"/>
                </a:lnTo>
                <a:lnTo>
                  <a:pt x="20" y="3"/>
                </a:lnTo>
                <a:lnTo>
                  <a:pt x="66" y="0"/>
                </a:lnTo>
                <a:lnTo>
                  <a:pt x="78" y="34"/>
                </a:lnTo>
                <a:lnTo>
                  <a:pt x="66" y="29"/>
                </a:lnTo>
                <a:lnTo>
                  <a:pt x="64" y="44"/>
                </a:lnTo>
                <a:lnTo>
                  <a:pt x="28" y="44"/>
                </a:lnTo>
                <a:lnTo>
                  <a:pt x="36" y="40"/>
                </a:lnTo>
                <a:lnTo>
                  <a:pt x="25" y="34"/>
                </a:lnTo>
                <a:lnTo>
                  <a:pt x="53" y="24"/>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9" name="Freeform 56">
            <a:extLst>
              <a:ext uri="{FF2B5EF4-FFF2-40B4-BE49-F238E27FC236}">
                <a16:creationId xmlns:a16="http://schemas.microsoft.com/office/drawing/2014/main" id="{08219C74-B428-04F9-A0D3-3208424FCFA9}"/>
              </a:ext>
            </a:extLst>
          </p:cNvPr>
          <p:cNvSpPr>
            <a:spLocks/>
          </p:cNvSpPr>
          <p:nvPr/>
        </p:nvSpPr>
        <p:spPr bwMode="auto">
          <a:xfrm>
            <a:off x="1822450" y="1657350"/>
            <a:ext cx="120650" cy="80963"/>
          </a:xfrm>
          <a:custGeom>
            <a:avLst/>
            <a:gdLst>
              <a:gd name="T0" fmla="*/ 0 w 85"/>
              <a:gd name="T1" fmla="*/ 2147483646 h 51"/>
              <a:gd name="T2" fmla="*/ 2147483646 w 85"/>
              <a:gd name="T3" fmla="*/ 2147483646 h 51"/>
              <a:gd name="T4" fmla="*/ 2147483646 w 85"/>
              <a:gd name="T5" fmla="*/ 2147483646 h 51"/>
              <a:gd name="T6" fmla="*/ 2147483646 w 85"/>
              <a:gd name="T7" fmla="*/ 2147483646 h 51"/>
              <a:gd name="T8" fmla="*/ 2147483646 w 85"/>
              <a:gd name="T9" fmla="*/ 2147483646 h 51"/>
              <a:gd name="T10" fmla="*/ 2147483646 w 85"/>
              <a:gd name="T11" fmla="*/ 2147483646 h 51"/>
              <a:gd name="T12" fmla="*/ 2147483646 w 85"/>
              <a:gd name="T13" fmla="*/ 2147483646 h 51"/>
              <a:gd name="T14" fmla="*/ 2147483646 w 85"/>
              <a:gd name="T15" fmla="*/ 0 h 51"/>
              <a:gd name="T16" fmla="*/ 2147483646 w 85"/>
              <a:gd name="T17" fmla="*/ 2147483646 h 51"/>
              <a:gd name="T18" fmla="*/ 2147483646 w 85"/>
              <a:gd name="T19" fmla="*/ 2147483646 h 51"/>
              <a:gd name="T20" fmla="*/ 2147483646 w 85"/>
              <a:gd name="T21" fmla="*/ 2147483646 h 51"/>
              <a:gd name="T22" fmla="*/ 2147483646 w 85"/>
              <a:gd name="T23" fmla="*/ 2147483646 h 51"/>
              <a:gd name="T24" fmla="*/ 2147483646 w 85"/>
              <a:gd name="T25" fmla="*/ 2147483646 h 51"/>
              <a:gd name="T26" fmla="*/ 2147483646 w 85"/>
              <a:gd name="T27" fmla="*/ 2147483646 h 51"/>
              <a:gd name="T28" fmla="*/ 2147483646 w 85"/>
              <a:gd name="T29" fmla="*/ 2147483646 h 51"/>
              <a:gd name="T30" fmla="*/ 0 w 85"/>
              <a:gd name="T31" fmla="*/ 214748364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0" name="Freeform 57">
            <a:extLst>
              <a:ext uri="{FF2B5EF4-FFF2-40B4-BE49-F238E27FC236}">
                <a16:creationId xmlns:a16="http://schemas.microsoft.com/office/drawing/2014/main" id="{7240B994-9E8D-B9B2-4698-07EBA74A874F}"/>
              </a:ext>
            </a:extLst>
          </p:cNvPr>
          <p:cNvSpPr>
            <a:spLocks/>
          </p:cNvSpPr>
          <p:nvPr/>
        </p:nvSpPr>
        <p:spPr bwMode="auto">
          <a:xfrm>
            <a:off x="1822450" y="1798638"/>
            <a:ext cx="131763" cy="125412"/>
          </a:xfrm>
          <a:custGeom>
            <a:avLst/>
            <a:gdLst>
              <a:gd name="T0" fmla="*/ 0 w 93"/>
              <a:gd name="T1" fmla="*/ 2147483646 h 79"/>
              <a:gd name="T2" fmla="*/ 2147483646 w 93"/>
              <a:gd name="T3" fmla="*/ 2147483646 h 79"/>
              <a:gd name="T4" fmla="*/ 2147483646 w 93"/>
              <a:gd name="T5" fmla="*/ 2147483646 h 79"/>
              <a:gd name="T6" fmla="*/ 2147483646 w 93"/>
              <a:gd name="T7" fmla="*/ 2147483646 h 79"/>
              <a:gd name="T8" fmla="*/ 2147483646 w 93"/>
              <a:gd name="T9" fmla="*/ 2147483646 h 79"/>
              <a:gd name="T10" fmla="*/ 2147483646 w 93"/>
              <a:gd name="T11" fmla="*/ 2147483646 h 79"/>
              <a:gd name="T12" fmla="*/ 2147483646 w 93"/>
              <a:gd name="T13" fmla="*/ 2147483646 h 79"/>
              <a:gd name="T14" fmla="*/ 2147483646 w 93"/>
              <a:gd name="T15" fmla="*/ 2147483646 h 79"/>
              <a:gd name="T16" fmla="*/ 2147483646 w 93"/>
              <a:gd name="T17" fmla="*/ 0 h 79"/>
              <a:gd name="T18" fmla="*/ 2147483646 w 93"/>
              <a:gd name="T19" fmla="*/ 2147483646 h 79"/>
              <a:gd name="T20" fmla="*/ 2147483646 w 93"/>
              <a:gd name="T21" fmla="*/ 2147483646 h 79"/>
              <a:gd name="T22" fmla="*/ 2147483646 w 93"/>
              <a:gd name="T23" fmla="*/ 2147483646 h 79"/>
              <a:gd name="T24" fmla="*/ 2147483646 w 93"/>
              <a:gd name="T25" fmla="*/ 2147483646 h 79"/>
              <a:gd name="T26" fmla="*/ 2147483646 w 93"/>
              <a:gd name="T27" fmla="*/ 2147483646 h 79"/>
              <a:gd name="T28" fmla="*/ 2147483646 w 93"/>
              <a:gd name="T29" fmla="*/ 2147483646 h 79"/>
              <a:gd name="T30" fmla="*/ 0 w 93"/>
              <a:gd name="T31" fmla="*/ 214748364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79">
                <a:moveTo>
                  <a:pt x="0" y="39"/>
                </a:moveTo>
                <a:lnTo>
                  <a:pt x="3" y="32"/>
                </a:lnTo>
                <a:lnTo>
                  <a:pt x="37" y="37"/>
                </a:lnTo>
                <a:lnTo>
                  <a:pt x="34" y="25"/>
                </a:lnTo>
                <a:lnTo>
                  <a:pt x="39" y="25"/>
                </a:lnTo>
                <a:lnTo>
                  <a:pt x="17" y="18"/>
                </a:lnTo>
                <a:lnTo>
                  <a:pt x="28" y="14"/>
                </a:lnTo>
                <a:lnTo>
                  <a:pt x="17" y="9"/>
                </a:lnTo>
                <a:lnTo>
                  <a:pt x="79" y="0"/>
                </a:lnTo>
                <a:lnTo>
                  <a:pt x="81" y="18"/>
                </a:lnTo>
                <a:lnTo>
                  <a:pt x="62" y="33"/>
                </a:lnTo>
                <a:lnTo>
                  <a:pt x="90" y="37"/>
                </a:lnTo>
                <a:lnTo>
                  <a:pt x="92" y="64"/>
                </a:lnTo>
                <a:lnTo>
                  <a:pt x="54" y="78"/>
                </a:lnTo>
                <a:lnTo>
                  <a:pt x="37" y="53"/>
                </a:lnTo>
                <a:lnTo>
                  <a:pt x="0" y="3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1" name="Freeform 58">
            <a:extLst>
              <a:ext uri="{FF2B5EF4-FFF2-40B4-BE49-F238E27FC236}">
                <a16:creationId xmlns:a16="http://schemas.microsoft.com/office/drawing/2014/main" id="{F9557618-3190-C8B1-CFE8-1F4287FE7C9A}"/>
              </a:ext>
            </a:extLst>
          </p:cNvPr>
          <p:cNvSpPr>
            <a:spLocks/>
          </p:cNvSpPr>
          <p:nvPr/>
        </p:nvSpPr>
        <p:spPr bwMode="auto">
          <a:xfrm>
            <a:off x="1822450" y="1798638"/>
            <a:ext cx="139700" cy="134937"/>
          </a:xfrm>
          <a:custGeom>
            <a:avLst/>
            <a:gdLst>
              <a:gd name="T0" fmla="*/ 0 w 99"/>
              <a:gd name="T1" fmla="*/ 2147483646 h 85"/>
              <a:gd name="T2" fmla="*/ 2147483646 w 99"/>
              <a:gd name="T3" fmla="*/ 2147483646 h 85"/>
              <a:gd name="T4" fmla="*/ 2147483646 w 99"/>
              <a:gd name="T5" fmla="*/ 2147483646 h 85"/>
              <a:gd name="T6" fmla="*/ 2147483646 w 99"/>
              <a:gd name="T7" fmla="*/ 2147483646 h 85"/>
              <a:gd name="T8" fmla="*/ 2147483646 w 99"/>
              <a:gd name="T9" fmla="*/ 2147483646 h 85"/>
              <a:gd name="T10" fmla="*/ 2147483646 w 99"/>
              <a:gd name="T11" fmla="*/ 2147483646 h 85"/>
              <a:gd name="T12" fmla="*/ 2147483646 w 99"/>
              <a:gd name="T13" fmla="*/ 2147483646 h 85"/>
              <a:gd name="T14" fmla="*/ 2147483646 w 99"/>
              <a:gd name="T15" fmla="*/ 2147483646 h 85"/>
              <a:gd name="T16" fmla="*/ 2147483646 w 99"/>
              <a:gd name="T17" fmla="*/ 0 h 85"/>
              <a:gd name="T18" fmla="*/ 2147483646 w 99"/>
              <a:gd name="T19" fmla="*/ 2147483646 h 85"/>
              <a:gd name="T20" fmla="*/ 2147483646 w 99"/>
              <a:gd name="T21" fmla="*/ 2147483646 h 85"/>
              <a:gd name="T22" fmla="*/ 2147483646 w 99"/>
              <a:gd name="T23" fmla="*/ 2147483646 h 85"/>
              <a:gd name="T24" fmla="*/ 2147483646 w 99"/>
              <a:gd name="T25" fmla="*/ 2147483646 h 85"/>
              <a:gd name="T26" fmla="*/ 2147483646 w 99"/>
              <a:gd name="T27" fmla="*/ 2147483646 h 85"/>
              <a:gd name="T28" fmla="*/ 2147483646 w 99"/>
              <a:gd name="T29" fmla="*/ 2147483646 h 85"/>
              <a:gd name="T30" fmla="*/ 0 w 99"/>
              <a:gd name="T31" fmla="*/ 2147483646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2" name="Freeform 59">
            <a:extLst>
              <a:ext uri="{FF2B5EF4-FFF2-40B4-BE49-F238E27FC236}">
                <a16:creationId xmlns:a16="http://schemas.microsoft.com/office/drawing/2014/main" id="{C3757DC5-D445-4506-65CC-083CDA606119}"/>
              </a:ext>
            </a:extLst>
          </p:cNvPr>
          <p:cNvSpPr>
            <a:spLocks/>
          </p:cNvSpPr>
          <p:nvPr/>
        </p:nvSpPr>
        <p:spPr bwMode="auto">
          <a:xfrm>
            <a:off x="1920875" y="1524000"/>
            <a:ext cx="76200" cy="53975"/>
          </a:xfrm>
          <a:custGeom>
            <a:avLst/>
            <a:gdLst>
              <a:gd name="T0" fmla="*/ 0 w 54"/>
              <a:gd name="T1" fmla="*/ 0 h 34"/>
              <a:gd name="T2" fmla="*/ 2147483646 w 54"/>
              <a:gd name="T3" fmla="*/ 2147483646 h 34"/>
              <a:gd name="T4" fmla="*/ 2147483646 w 54"/>
              <a:gd name="T5" fmla="*/ 2147483646 h 34"/>
              <a:gd name="T6" fmla="*/ 2147483646 w 54"/>
              <a:gd name="T7" fmla="*/ 2147483646 h 34"/>
              <a:gd name="T8" fmla="*/ 2147483646 w 54"/>
              <a:gd name="T9" fmla="*/ 2147483646 h 34"/>
              <a:gd name="T10" fmla="*/ 2147483646 w 54"/>
              <a:gd name="T11" fmla="*/ 2147483646 h 34"/>
              <a:gd name="T12" fmla="*/ 2147483646 w 54"/>
              <a:gd name="T13" fmla="*/ 2147483646 h 34"/>
              <a:gd name="T14" fmla="*/ 0 w 54"/>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34">
                <a:moveTo>
                  <a:pt x="0" y="0"/>
                </a:moveTo>
                <a:lnTo>
                  <a:pt x="5" y="20"/>
                </a:lnTo>
                <a:lnTo>
                  <a:pt x="24" y="23"/>
                </a:lnTo>
                <a:lnTo>
                  <a:pt x="5" y="25"/>
                </a:lnTo>
                <a:lnTo>
                  <a:pt x="19" y="33"/>
                </a:lnTo>
                <a:lnTo>
                  <a:pt x="50" y="31"/>
                </a:lnTo>
                <a:lnTo>
                  <a:pt x="53" y="19"/>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3" name="Freeform 60">
            <a:extLst>
              <a:ext uri="{FF2B5EF4-FFF2-40B4-BE49-F238E27FC236}">
                <a16:creationId xmlns:a16="http://schemas.microsoft.com/office/drawing/2014/main" id="{4AF98A41-DC75-141A-15E7-1D054F96B0E2}"/>
              </a:ext>
            </a:extLst>
          </p:cNvPr>
          <p:cNvSpPr>
            <a:spLocks/>
          </p:cNvSpPr>
          <p:nvPr/>
        </p:nvSpPr>
        <p:spPr bwMode="auto">
          <a:xfrm>
            <a:off x="1920875" y="1524000"/>
            <a:ext cx="84138" cy="63500"/>
          </a:xfrm>
          <a:custGeom>
            <a:avLst/>
            <a:gdLst>
              <a:gd name="T0" fmla="*/ 0 w 60"/>
              <a:gd name="T1" fmla="*/ 0 h 40"/>
              <a:gd name="T2" fmla="*/ 2147483646 w 60"/>
              <a:gd name="T3" fmla="*/ 2147483646 h 40"/>
              <a:gd name="T4" fmla="*/ 2147483646 w 60"/>
              <a:gd name="T5" fmla="*/ 2147483646 h 40"/>
              <a:gd name="T6" fmla="*/ 2147483646 w 60"/>
              <a:gd name="T7" fmla="*/ 2147483646 h 40"/>
              <a:gd name="T8" fmla="*/ 2147483646 w 60"/>
              <a:gd name="T9" fmla="*/ 2147483646 h 40"/>
              <a:gd name="T10" fmla="*/ 2147483646 w 60"/>
              <a:gd name="T11" fmla="*/ 2147483646 h 40"/>
              <a:gd name="T12" fmla="*/ 2147483646 w 60"/>
              <a:gd name="T13" fmla="*/ 2147483646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4" name="Freeform 61">
            <a:extLst>
              <a:ext uri="{FF2B5EF4-FFF2-40B4-BE49-F238E27FC236}">
                <a16:creationId xmlns:a16="http://schemas.microsoft.com/office/drawing/2014/main" id="{A4E75041-8177-3223-0ACD-115CF5219189}"/>
              </a:ext>
            </a:extLst>
          </p:cNvPr>
          <p:cNvSpPr>
            <a:spLocks/>
          </p:cNvSpPr>
          <p:nvPr/>
        </p:nvSpPr>
        <p:spPr bwMode="auto">
          <a:xfrm>
            <a:off x="1949450" y="1628775"/>
            <a:ext cx="401638" cy="134938"/>
          </a:xfrm>
          <a:custGeom>
            <a:avLst/>
            <a:gdLst>
              <a:gd name="T0" fmla="*/ 0 w 284"/>
              <a:gd name="T1" fmla="*/ 2147483646 h 85"/>
              <a:gd name="T2" fmla="*/ 2147483646 w 284"/>
              <a:gd name="T3" fmla="*/ 0 h 85"/>
              <a:gd name="T4" fmla="*/ 2147483646 w 284"/>
              <a:gd name="T5" fmla="*/ 2147483646 h 85"/>
              <a:gd name="T6" fmla="*/ 2147483646 w 284"/>
              <a:gd name="T7" fmla="*/ 2147483646 h 85"/>
              <a:gd name="T8" fmla="*/ 2147483646 w 284"/>
              <a:gd name="T9" fmla="*/ 2147483646 h 85"/>
              <a:gd name="T10" fmla="*/ 2147483646 w 284"/>
              <a:gd name="T11" fmla="*/ 2147483646 h 85"/>
              <a:gd name="T12" fmla="*/ 2147483646 w 284"/>
              <a:gd name="T13" fmla="*/ 2147483646 h 85"/>
              <a:gd name="T14" fmla="*/ 2147483646 w 284"/>
              <a:gd name="T15" fmla="*/ 2147483646 h 85"/>
              <a:gd name="T16" fmla="*/ 2147483646 w 284"/>
              <a:gd name="T17" fmla="*/ 2147483646 h 85"/>
              <a:gd name="T18" fmla="*/ 2147483646 w 284"/>
              <a:gd name="T19" fmla="*/ 2147483646 h 85"/>
              <a:gd name="T20" fmla="*/ 2147483646 w 284"/>
              <a:gd name="T21" fmla="*/ 2147483646 h 85"/>
              <a:gd name="T22" fmla="*/ 2147483646 w 284"/>
              <a:gd name="T23" fmla="*/ 2147483646 h 85"/>
              <a:gd name="T24" fmla="*/ 2147483646 w 284"/>
              <a:gd name="T25" fmla="*/ 2147483646 h 85"/>
              <a:gd name="T26" fmla="*/ 2147483646 w 284"/>
              <a:gd name="T27" fmla="*/ 2147483646 h 85"/>
              <a:gd name="T28" fmla="*/ 2147483646 w 284"/>
              <a:gd name="T29" fmla="*/ 2147483646 h 85"/>
              <a:gd name="T30" fmla="*/ 2147483646 w 284"/>
              <a:gd name="T31" fmla="*/ 2147483646 h 85"/>
              <a:gd name="T32" fmla="*/ 2147483646 w 284"/>
              <a:gd name="T33" fmla="*/ 2147483646 h 85"/>
              <a:gd name="T34" fmla="*/ 2147483646 w 284"/>
              <a:gd name="T35" fmla="*/ 2147483646 h 85"/>
              <a:gd name="T36" fmla="*/ 2147483646 w 284"/>
              <a:gd name="T37" fmla="*/ 2147483646 h 85"/>
              <a:gd name="T38" fmla="*/ 2147483646 w 284"/>
              <a:gd name="T39" fmla="*/ 2147483646 h 85"/>
              <a:gd name="T40" fmla="*/ 2147483646 w 284"/>
              <a:gd name="T41" fmla="*/ 2147483646 h 85"/>
              <a:gd name="T42" fmla="*/ 2147483646 w 284"/>
              <a:gd name="T43" fmla="*/ 2147483646 h 85"/>
              <a:gd name="T44" fmla="*/ 2147483646 w 284"/>
              <a:gd name="T45" fmla="*/ 2147483646 h 85"/>
              <a:gd name="T46" fmla="*/ 2147483646 w 284"/>
              <a:gd name="T47" fmla="*/ 2147483646 h 85"/>
              <a:gd name="T48" fmla="*/ 2147483646 w 284"/>
              <a:gd name="T49" fmla="*/ 2147483646 h 85"/>
              <a:gd name="T50" fmla="*/ 2147483646 w 284"/>
              <a:gd name="T51" fmla="*/ 2147483646 h 85"/>
              <a:gd name="T52" fmla="*/ 2147483646 w 284"/>
              <a:gd name="T53" fmla="*/ 2147483646 h 85"/>
              <a:gd name="T54" fmla="*/ 2147483646 w 284"/>
              <a:gd name="T55" fmla="*/ 2147483646 h 85"/>
              <a:gd name="T56" fmla="*/ 2147483646 w 284"/>
              <a:gd name="T57" fmla="*/ 2147483646 h 85"/>
              <a:gd name="T58" fmla="*/ 2147483646 w 284"/>
              <a:gd name="T59" fmla="*/ 2147483646 h 85"/>
              <a:gd name="T60" fmla="*/ 2147483646 w 284"/>
              <a:gd name="T61" fmla="*/ 2147483646 h 85"/>
              <a:gd name="T62" fmla="*/ 0 w 284"/>
              <a:gd name="T63" fmla="*/ 214748364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4" h="85">
                <a:moveTo>
                  <a:pt x="0" y="11"/>
                </a:moveTo>
                <a:lnTo>
                  <a:pt x="17" y="0"/>
                </a:lnTo>
                <a:lnTo>
                  <a:pt x="44" y="6"/>
                </a:lnTo>
                <a:lnTo>
                  <a:pt x="59" y="11"/>
                </a:lnTo>
                <a:lnTo>
                  <a:pt x="55" y="22"/>
                </a:lnTo>
                <a:lnTo>
                  <a:pt x="87" y="11"/>
                </a:lnTo>
                <a:lnTo>
                  <a:pt x="105" y="20"/>
                </a:lnTo>
                <a:lnTo>
                  <a:pt x="90" y="20"/>
                </a:lnTo>
                <a:lnTo>
                  <a:pt x="128" y="28"/>
                </a:lnTo>
                <a:lnTo>
                  <a:pt x="87" y="31"/>
                </a:lnTo>
                <a:lnTo>
                  <a:pt x="105" y="34"/>
                </a:lnTo>
                <a:lnTo>
                  <a:pt x="93" y="45"/>
                </a:lnTo>
                <a:lnTo>
                  <a:pt x="111" y="39"/>
                </a:lnTo>
                <a:lnTo>
                  <a:pt x="131" y="56"/>
                </a:lnTo>
                <a:lnTo>
                  <a:pt x="134" y="48"/>
                </a:lnTo>
                <a:lnTo>
                  <a:pt x="183" y="56"/>
                </a:lnTo>
                <a:lnTo>
                  <a:pt x="240" y="42"/>
                </a:lnTo>
                <a:lnTo>
                  <a:pt x="283" y="59"/>
                </a:lnTo>
                <a:lnTo>
                  <a:pt x="269" y="63"/>
                </a:lnTo>
                <a:lnTo>
                  <a:pt x="274" y="81"/>
                </a:lnTo>
                <a:lnTo>
                  <a:pt x="245" y="84"/>
                </a:lnTo>
                <a:lnTo>
                  <a:pt x="218" y="70"/>
                </a:lnTo>
                <a:lnTo>
                  <a:pt x="218" y="81"/>
                </a:lnTo>
                <a:lnTo>
                  <a:pt x="205" y="84"/>
                </a:lnTo>
                <a:lnTo>
                  <a:pt x="140" y="84"/>
                </a:lnTo>
                <a:lnTo>
                  <a:pt x="134" y="73"/>
                </a:lnTo>
                <a:lnTo>
                  <a:pt x="117" y="84"/>
                </a:lnTo>
                <a:lnTo>
                  <a:pt x="99" y="73"/>
                </a:lnTo>
                <a:lnTo>
                  <a:pt x="87" y="81"/>
                </a:lnTo>
                <a:lnTo>
                  <a:pt x="61" y="25"/>
                </a:lnTo>
                <a:lnTo>
                  <a:pt x="34" y="28"/>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5" name="Freeform 62">
            <a:extLst>
              <a:ext uri="{FF2B5EF4-FFF2-40B4-BE49-F238E27FC236}">
                <a16:creationId xmlns:a16="http://schemas.microsoft.com/office/drawing/2014/main" id="{E3E85564-5E5B-EDD7-D756-DA95E794B033}"/>
              </a:ext>
            </a:extLst>
          </p:cNvPr>
          <p:cNvSpPr>
            <a:spLocks/>
          </p:cNvSpPr>
          <p:nvPr/>
        </p:nvSpPr>
        <p:spPr bwMode="auto">
          <a:xfrm>
            <a:off x="1949450" y="1628775"/>
            <a:ext cx="409575" cy="144463"/>
          </a:xfrm>
          <a:custGeom>
            <a:avLst/>
            <a:gdLst>
              <a:gd name="T0" fmla="*/ 0 w 290"/>
              <a:gd name="T1" fmla="*/ 2147483646 h 91"/>
              <a:gd name="T2" fmla="*/ 2147483646 w 290"/>
              <a:gd name="T3" fmla="*/ 0 h 91"/>
              <a:gd name="T4" fmla="*/ 2147483646 w 290"/>
              <a:gd name="T5" fmla="*/ 2147483646 h 91"/>
              <a:gd name="T6" fmla="*/ 2147483646 w 290"/>
              <a:gd name="T7" fmla="*/ 2147483646 h 91"/>
              <a:gd name="T8" fmla="*/ 2147483646 w 290"/>
              <a:gd name="T9" fmla="*/ 2147483646 h 91"/>
              <a:gd name="T10" fmla="*/ 2147483646 w 290"/>
              <a:gd name="T11" fmla="*/ 2147483646 h 91"/>
              <a:gd name="T12" fmla="*/ 2147483646 w 290"/>
              <a:gd name="T13" fmla="*/ 2147483646 h 91"/>
              <a:gd name="T14" fmla="*/ 2147483646 w 290"/>
              <a:gd name="T15" fmla="*/ 2147483646 h 91"/>
              <a:gd name="T16" fmla="*/ 2147483646 w 290"/>
              <a:gd name="T17" fmla="*/ 2147483646 h 91"/>
              <a:gd name="T18" fmla="*/ 2147483646 w 290"/>
              <a:gd name="T19" fmla="*/ 2147483646 h 91"/>
              <a:gd name="T20" fmla="*/ 2147483646 w 290"/>
              <a:gd name="T21" fmla="*/ 2147483646 h 91"/>
              <a:gd name="T22" fmla="*/ 2147483646 w 290"/>
              <a:gd name="T23" fmla="*/ 2147483646 h 91"/>
              <a:gd name="T24" fmla="*/ 2147483646 w 290"/>
              <a:gd name="T25" fmla="*/ 2147483646 h 91"/>
              <a:gd name="T26" fmla="*/ 2147483646 w 290"/>
              <a:gd name="T27" fmla="*/ 2147483646 h 91"/>
              <a:gd name="T28" fmla="*/ 2147483646 w 290"/>
              <a:gd name="T29" fmla="*/ 2147483646 h 91"/>
              <a:gd name="T30" fmla="*/ 2147483646 w 290"/>
              <a:gd name="T31" fmla="*/ 2147483646 h 91"/>
              <a:gd name="T32" fmla="*/ 2147483646 w 290"/>
              <a:gd name="T33" fmla="*/ 2147483646 h 91"/>
              <a:gd name="T34" fmla="*/ 2147483646 w 290"/>
              <a:gd name="T35" fmla="*/ 2147483646 h 91"/>
              <a:gd name="T36" fmla="*/ 2147483646 w 290"/>
              <a:gd name="T37" fmla="*/ 2147483646 h 91"/>
              <a:gd name="T38" fmla="*/ 2147483646 w 290"/>
              <a:gd name="T39" fmla="*/ 2147483646 h 91"/>
              <a:gd name="T40" fmla="*/ 2147483646 w 290"/>
              <a:gd name="T41" fmla="*/ 2147483646 h 91"/>
              <a:gd name="T42" fmla="*/ 2147483646 w 290"/>
              <a:gd name="T43" fmla="*/ 2147483646 h 91"/>
              <a:gd name="T44" fmla="*/ 2147483646 w 290"/>
              <a:gd name="T45" fmla="*/ 2147483646 h 91"/>
              <a:gd name="T46" fmla="*/ 2147483646 w 290"/>
              <a:gd name="T47" fmla="*/ 2147483646 h 91"/>
              <a:gd name="T48" fmla="*/ 2147483646 w 290"/>
              <a:gd name="T49" fmla="*/ 2147483646 h 91"/>
              <a:gd name="T50" fmla="*/ 2147483646 w 290"/>
              <a:gd name="T51" fmla="*/ 2147483646 h 91"/>
              <a:gd name="T52" fmla="*/ 2147483646 w 290"/>
              <a:gd name="T53" fmla="*/ 2147483646 h 91"/>
              <a:gd name="T54" fmla="*/ 2147483646 w 290"/>
              <a:gd name="T55" fmla="*/ 2147483646 h 91"/>
              <a:gd name="T56" fmla="*/ 2147483646 w 290"/>
              <a:gd name="T57" fmla="*/ 2147483646 h 91"/>
              <a:gd name="T58" fmla="*/ 2147483646 w 290"/>
              <a:gd name="T59" fmla="*/ 2147483646 h 91"/>
              <a:gd name="T60" fmla="*/ 2147483646 w 290"/>
              <a:gd name="T61" fmla="*/ 2147483646 h 91"/>
              <a:gd name="T62" fmla="*/ 0 w 290"/>
              <a:gd name="T63" fmla="*/ 2147483646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6" name="Freeform 63">
            <a:extLst>
              <a:ext uri="{FF2B5EF4-FFF2-40B4-BE49-F238E27FC236}">
                <a16:creationId xmlns:a16="http://schemas.microsoft.com/office/drawing/2014/main" id="{F3EC54A2-B127-BE4C-D0AC-D2AB07C2BEF7}"/>
              </a:ext>
            </a:extLst>
          </p:cNvPr>
          <p:cNvSpPr>
            <a:spLocks/>
          </p:cNvSpPr>
          <p:nvPr/>
        </p:nvSpPr>
        <p:spPr bwMode="auto">
          <a:xfrm>
            <a:off x="1965325" y="1377950"/>
            <a:ext cx="260350" cy="185738"/>
          </a:xfrm>
          <a:custGeom>
            <a:avLst/>
            <a:gdLst>
              <a:gd name="T0" fmla="*/ 0 w 184"/>
              <a:gd name="T1" fmla="*/ 2147483646 h 117"/>
              <a:gd name="T2" fmla="*/ 2147483646 w 184"/>
              <a:gd name="T3" fmla="*/ 2147483646 h 117"/>
              <a:gd name="T4" fmla="*/ 2147483646 w 184"/>
              <a:gd name="T5" fmla="*/ 2147483646 h 117"/>
              <a:gd name="T6" fmla="*/ 2147483646 w 184"/>
              <a:gd name="T7" fmla="*/ 2147483646 h 117"/>
              <a:gd name="T8" fmla="*/ 2147483646 w 184"/>
              <a:gd name="T9" fmla="*/ 0 h 117"/>
              <a:gd name="T10" fmla="*/ 2147483646 w 184"/>
              <a:gd name="T11" fmla="*/ 2147483646 h 117"/>
              <a:gd name="T12" fmla="*/ 2147483646 w 184"/>
              <a:gd name="T13" fmla="*/ 2147483646 h 117"/>
              <a:gd name="T14" fmla="*/ 2147483646 w 184"/>
              <a:gd name="T15" fmla="*/ 2147483646 h 117"/>
              <a:gd name="T16" fmla="*/ 2147483646 w 184"/>
              <a:gd name="T17" fmla="*/ 2147483646 h 117"/>
              <a:gd name="T18" fmla="*/ 2147483646 w 184"/>
              <a:gd name="T19" fmla="*/ 2147483646 h 117"/>
              <a:gd name="T20" fmla="*/ 2147483646 w 184"/>
              <a:gd name="T21" fmla="*/ 2147483646 h 117"/>
              <a:gd name="T22" fmla="*/ 2147483646 w 184"/>
              <a:gd name="T23" fmla="*/ 2147483646 h 117"/>
              <a:gd name="T24" fmla="*/ 2147483646 w 184"/>
              <a:gd name="T25" fmla="*/ 2147483646 h 117"/>
              <a:gd name="T26" fmla="*/ 2147483646 w 184"/>
              <a:gd name="T27" fmla="*/ 2147483646 h 117"/>
              <a:gd name="T28" fmla="*/ 2147483646 w 184"/>
              <a:gd name="T29" fmla="*/ 2147483646 h 117"/>
              <a:gd name="T30" fmla="*/ 2147483646 w 184"/>
              <a:gd name="T31" fmla="*/ 2147483646 h 117"/>
              <a:gd name="T32" fmla="*/ 2147483646 w 184"/>
              <a:gd name="T33" fmla="*/ 2147483646 h 117"/>
              <a:gd name="T34" fmla="*/ 2147483646 w 184"/>
              <a:gd name="T35" fmla="*/ 2147483646 h 117"/>
              <a:gd name="T36" fmla="*/ 2147483646 w 184"/>
              <a:gd name="T37" fmla="*/ 2147483646 h 117"/>
              <a:gd name="T38" fmla="*/ 2147483646 w 184"/>
              <a:gd name="T39" fmla="*/ 2147483646 h 117"/>
              <a:gd name="T40" fmla="*/ 2147483646 w 184"/>
              <a:gd name="T41" fmla="*/ 2147483646 h 117"/>
              <a:gd name="T42" fmla="*/ 2147483646 w 184"/>
              <a:gd name="T43" fmla="*/ 2147483646 h 117"/>
              <a:gd name="T44" fmla="*/ 2147483646 w 184"/>
              <a:gd name="T45" fmla="*/ 2147483646 h 117"/>
              <a:gd name="T46" fmla="*/ 2147483646 w 184"/>
              <a:gd name="T47" fmla="*/ 2147483646 h 117"/>
              <a:gd name="T48" fmla="*/ 2147483646 w 184"/>
              <a:gd name="T49" fmla="*/ 2147483646 h 117"/>
              <a:gd name="T50" fmla="*/ 2147483646 w 184"/>
              <a:gd name="T51" fmla="*/ 2147483646 h 117"/>
              <a:gd name="T52" fmla="*/ 2147483646 w 184"/>
              <a:gd name="T53" fmla="*/ 2147483646 h 117"/>
              <a:gd name="T54" fmla="*/ 2147483646 w 184"/>
              <a:gd name="T55" fmla="*/ 2147483646 h 117"/>
              <a:gd name="T56" fmla="*/ 2147483646 w 184"/>
              <a:gd name="T57" fmla="*/ 2147483646 h 117"/>
              <a:gd name="T58" fmla="*/ 2147483646 w 184"/>
              <a:gd name="T59" fmla="*/ 2147483646 h 117"/>
              <a:gd name="T60" fmla="*/ 2147483646 w 184"/>
              <a:gd name="T61" fmla="*/ 2147483646 h 117"/>
              <a:gd name="T62" fmla="*/ 2147483646 w 184"/>
              <a:gd name="T63" fmla="*/ 2147483646 h 117"/>
              <a:gd name="T64" fmla="*/ 2147483646 w 184"/>
              <a:gd name="T65" fmla="*/ 2147483646 h 117"/>
              <a:gd name="T66" fmla="*/ 2147483646 w 184"/>
              <a:gd name="T67" fmla="*/ 2147483646 h 117"/>
              <a:gd name="T68" fmla="*/ 2147483646 w 184"/>
              <a:gd name="T69" fmla="*/ 2147483646 h 117"/>
              <a:gd name="T70" fmla="*/ 2147483646 w 184"/>
              <a:gd name="T71" fmla="*/ 2147483646 h 117"/>
              <a:gd name="T72" fmla="*/ 2147483646 w 184"/>
              <a:gd name="T73" fmla="*/ 2147483646 h 117"/>
              <a:gd name="T74" fmla="*/ 0 w 184"/>
              <a:gd name="T75" fmla="*/ 2147483646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17">
                <a:moveTo>
                  <a:pt x="0" y="37"/>
                </a:moveTo>
                <a:lnTo>
                  <a:pt x="44" y="31"/>
                </a:lnTo>
                <a:lnTo>
                  <a:pt x="23" y="11"/>
                </a:lnTo>
                <a:lnTo>
                  <a:pt x="58" y="6"/>
                </a:lnTo>
                <a:lnTo>
                  <a:pt x="29" y="0"/>
                </a:lnTo>
                <a:lnTo>
                  <a:pt x="78" y="9"/>
                </a:lnTo>
                <a:lnTo>
                  <a:pt x="90" y="31"/>
                </a:lnTo>
                <a:lnTo>
                  <a:pt x="119" y="31"/>
                </a:lnTo>
                <a:lnTo>
                  <a:pt x="128" y="46"/>
                </a:lnTo>
                <a:lnTo>
                  <a:pt x="128" y="34"/>
                </a:lnTo>
                <a:lnTo>
                  <a:pt x="141" y="37"/>
                </a:lnTo>
                <a:lnTo>
                  <a:pt x="137" y="46"/>
                </a:lnTo>
                <a:lnTo>
                  <a:pt x="154" y="51"/>
                </a:lnTo>
                <a:lnTo>
                  <a:pt x="141" y="66"/>
                </a:lnTo>
                <a:lnTo>
                  <a:pt x="170" y="66"/>
                </a:lnTo>
                <a:lnTo>
                  <a:pt x="183" y="76"/>
                </a:lnTo>
                <a:lnTo>
                  <a:pt x="148" y="82"/>
                </a:lnTo>
                <a:lnTo>
                  <a:pt x="139" y="96"/>
                </a:lnTo>
                <a:lnTo>
                  <a:pt x="134" y="82"/>
                </a:lnTo>
                <a:lnTo>
                  <a:pt x="125" y="116"/>
                </a:lnTo>
                <a:lnTo>
                  <a:pt x="102" y="100"/>
                </a:lnTo>
                <a:lnTo>
                  <a:pt x="113" y="116"/>
                </a:lnTo>
                <a:lnTo>
                  <a:pt x="73" y="113"/>
                </a:lnTo>
                <a:lnTo>
                  <a:pt x="55" y="105"/>
                </a:lnTo>
                <a:lnTo>
                  <a:pt x="76" y="100"/>
                </a:lnTo>
                <a:lnTo>
                  <a:pt x="55" y="100"/>
                </a:lnTo>
                <a:lnTo>
                  <a:pt x="49" y="94"/>
                </a:lnTo>
                <a:lnTo>
                  <a:pt x="58" y="94"/>
                </a:lnTo>
                <a:lnTo>
                  <a:pt x="41" y="86"/>
                </a:lnTo>
                <a:lnTo>
                  <a:pt x="99" y="76"/>
                </a:lnTo>
                <a:lnTo>
                  <a:pt x="29" y="76"/>
                </a:lnTo>
                <a:lnTo>
                  <a:pt x="15" y="68"/>
                </a:lnTo>
                <a:lnTo>
                  <a:pt x="41" y="62"/>
                </a:lnTo>
                <a:lnTo>
                  <a:pt x="4" y="51"/>
                </a:lnTo>
                <a:lnTo>
                  <a:pt x="12" y="51"/>
                </a:lnTo>
                <a:lnTo>
                  <a:pt x="4" y="43"/>
                </a:lnTo>
                <a:lnTo>
                  <a:pt x="44" y="43"/>
                </a:lnTo>
                <a:lnTo>
                  <a:pt x="0" y="3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7" name="Freeform 64">
            <a:extLst>
              <a:ext uri="{FF2B5EF4-FFF2-40B4-BE49-F238E27FC236}">
                <a16:creationId xmlns:a16="http://schemas.microsoft.com/office/drawing/2014/main" id="{84E702BA-7144-2C1B-5D5A-A0B96E896289}"/>
              </a:ext>
            </a:extLst>
          </p:cNvPr>
          <p:cNvSpPr>
            <a:spLocks/>
          </p:cNvSpPr>
          <p:nvPr/>
        </p:nvSpPr>
        <p:spPr bwMode="auto">
          <a:xfrm>
            <a:off x="1965325" y="1377950"/>
            <a:ext cx="268288" cy="195263"/>
          </a:xfrm>
          <a:custGeom>
            <a:avLst/>
            <a:gdLst>
              <a:gd name="T0" fmla="*/ 0 w 190"/>
              <a:gd name="T1" fmla="*/ 2147483646 h 123"/>
              <a:gd name="T2" fmla="*/ 2147483646 w 190"/>
              <a:gd name="T3" fmla="*/ 2147483646 h 123"/>
              <a:gd name="T4" fmla="*/ 2147483646 w 190"/>
              <a:gd name="T5" fmla="*/ 2147483646 h 123"/>
              <a:gd name="T6" fmla="*/ 2147483646 w 190"/>
              <a:gd name="T7" fmla="*/ 2147483646 h 123"/>
              <a:gd name="T8" fmla="*/ 2147483646 w 190"/>
              <a:gd name="T9" fmla="*/ 0 h 123"/>
              <a:gd name="T10" fmla="*/ 2147483646 w 190"/>
              <a:gd name="T11" fmla="*/ 2147483646 h 123"/>
              <a:gd name="T12" fmla="*/ 2147483646 w 190"/>
              <a:gd name="T13" fmla="*/ 2147483646 h 123"/>
              <a:gd name="T14" fmla="*/ 2147483646 w 190"/>
              <a:gd name="T15" fmla="*/ 2147483646 h 123"/>
              <a:gd name="T16" fmla="*/ 2147483646 w 190"/>
              <a:gd name="T17" fmla="*/ 2147483646 h 123"/>
              <a:gd name="T18" fmla="*/ 2147483646 w 190"/>
              <a:gd name="T19" fmla="*/ 2147483646 h 123"/>
              <a:gd name="T20" fmla="*/ 2147483646 w 190"/>
              <a:gd name="T21" fmla="*/ 2147483646 h 123"/>
              <a:gd name="T22" fmla="*/ 2147483646 w 190"/>
              <a:gd name="T23" fmla="*/ 2147483646 h 123"/>
              <a:gd name="T24" fmla="*/ 2147483646 w 190"/>
              <a:gd name="T25" fmla="*/ 2147483646 h 123"/>
              <a:gd name="T26" fmla="*/ 2147483646 w 190"/>
              <a:gd name="T27" fmla="*/ 2147483646 h 123"/>
              <a:gd name="T28" fmla="*/ 2147483646 w 190"/>
              <a:gd name="T29" fmla="*/ 2147483646 h 123"/>
              <a:gd name="T30" fmla="*/ 2147483646 w 190"/>
              <a:gd name="T31" fmla="*/ 2147483646 h 123"/>
              <a:gd name="T32" fmla="*/ 2147483646 w 190"/>
              <a:gd name="T33" fmla="*/ 2147483646 h 123"/>
              <a:gd name="T34" fmla="*/ 2147483646 w 190"/>
              <a:gd name="T35" fmla="*/ 2147483646 h 123"/>
              <a:gd name="T36" fmla="*/ 2147483646 w 190"/>
              <a:gd name="T37" fmla="*/ 2147483646 h 123"/>
              <a:gd name="T38" fmla="*/ 2147483646 w 190"/>
              <a:gd name="T39" fmla="*/ 2147483646 h 123"/>
              <a:gd name="T40" fmla="*/ 2147483646 w 190"/>
              <a:gd name="T41" fmla="*/ 2147483646 h 123"/>
              <a:gd name="T42" fmla="*/ 2147483646 w 190"/>
              <a:gd name="T43" fmla="*/ 2147483646 h 123"/>
              <a:gd name="T44" fmla="*/ 2147483646 w 190"/>
              <a:gd name="T45" fmla="*/ 2147483646 h 123"/>
              <a:gd name="T46" fmla="*/ 2147483646 w 190"/>
              <a:gd name="T47" fmla="*/ 2147483646 h 123"/>
              <a:gd name="T48" fmla="*/ 2147483646 w 190"/>
              <a:gd name="T49" fmla="*/ 2147483646 h 123"/>
              <a:gd name="T50" fmla="*/ 2147483646 w 190"/>
              <a:gd name="T51" fmla="*/ 2147483646 h 123"/>
              <a:gd name="T52" fmla="*/ 2147483646 w 190"/>
              <a:gd name="T53" fmla="*/ 2147483646 h 123"/>
              <a:gd name="T54" fmla="*/ 2147483646 w 190"/>
              <a:gd name="T55" fmla="*/ 2147483646 h 123"/>
              <a:gd name="T56" fmla="*/ 2147483646 w 190"/>
              <a:gd name="T57" fmla="*/ 2147483646 h 123"/>
              <a:gd name="T58" fmla="*/ 2147483646 w 190"/>
              <a:gd name="T59" fmla="*/ 2147483646 h 123"/>
              <a:gd name="T60" fmla="*/ 2147483646 w 190"/>
              <a:gd name="T61" fmla="*/ 2147483646 h 123"/>
              <a:gd name="T62" fmla="*/ 2147483646 w 190"/>
              <a:gd name="T63" fmla="*/ 2147483646 h 123"/>
              <a:gd name="T64" fmla="*/ 2147483646 w 190"/>
              <a:gd name="T65" fmla="*/ 2147483646 h 123"/>
              <a:gd name="T66" fmla="*/ 2147483646 w 190"/>
              <a:gd name="T67" fmla="*/ 2147483646 h 123"/>
              <a:gd name="T68" fmla="*/ 2147483646 w 190"/>
              <a:gd name="T69" fmla="*/ 2147483646 h 123"/>
              <a:gd name="T70" fmla="*/ 2147483646 w 190"/>
              <a:gd name="T71" fmla="*/ 2147483646 h 123"/>
              <a:gd name="T72" fmla="*/ 2147483646 w 190"/>
              <a:gd name="T73" fmla="*/ 2147483646 h 123"/>
              <a:gd name="T74" fmla="*/ 0 w 190"/>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8" name="Freeform 65">
            <a:extLst>
              <a:ext uri="{FF2B5EF4-FFF2-40B4-BE49-F238E27FC236}">
                <a16:creationId xmlns:a16="http://schemas.microsoft.com/office/drawing/2014/main" id="{DD527D1D-6B93-8BB3-A112-A557184B8E69}"/>
              </a:ext>
            </a:extLst>
          </p:cNvPr>
          <p:cNvSpPr>
            <a:spLocks/>
          </p:cNvSpPr>
          <p:nvPr/>
        </p:nvSpPr>
        <p:spPr bwMode="auto">
          <a:xfrm>
            <a:off x="1965325" y="1714500"/>
            <a:ext cx="57150" cy="34925"/>
          </a:xfrm>
          <a:custGeom>
            <a:avLst/>
            <a:gdLst>
              <a:gd name="T0" fmla="*/ 0 w 40"/>
              <a:gd name="T1" fmla="*/ 2147483646 h 22"/>
              <a:gd name="T2" fmla="*/ 2147483646 w 40"/>
              <a:gd name="T3" fmla="*/ 0 h 22"/>
              <a:gd name="T4" fmla="*/ 2147483646 w 40"/>
              <a:gd name="T5" fmla="*/ 2147483646 h 22"/>
              <a:gd name="T6" fmla="*/ 2147483646 w 40"/>
              <a:gd name="T7" fmla="*/ 2147483646 h 22"/>
              <a:gd name="T8" fmla="*/ 0 w 40"/>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2">
                <a:moveTo>
                  <a:pt x="0" y="14"/>
                </a:moveTo>
                <a:lnTo>
                  <a:pt x="9" y="0"/>
                </a:lnTo>
                <a:lnTo>
                  <a:pt x="34" y="2"/>
                </a:lnTo>
                <a:lnTo>
                  <a:pt x="39" y="21"/>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9" name="Freeform 66">
            <a:extLst>
              <a:ext uri="{FF2B5EF4-FFF2-40B4-BE49-F238E27FC236}">
                <a16:creationId xmlns:a16="http://schemas.microsoft.com/office/drawing/2014/main" id="{13041A64-405C-6424-FE0B-A147DFAB0889}"/>
              </a:ext>
            </a:extLst>
          </p:cNvPr>
          <p:cNvSpPr>
            <a:spLocks/>
          </p:cNvSpPr>
          <p:nvPr/>
        </p:nvSpPr>
        <p:spPr bwMode="auto">
          <a:xfrm>
            <a:off x="1965325" y="1714500"/>
            <a:ext cx="65088" cy="44450"/>
          </a:xfrm>
          <a:custGeom>
            <a:avLst/>
            <a:gdLst>
              <a:gd name="T0" fmla="*/ 0 w 46"/>
              <a:gd name="T1" fmla="*/ 2147483646 h 28"/>
              <a:gd name="T2" fmla="*/ 2147483646 w 46"/>
              <a:gd name="T3" fmla="*/ 0 h 28"/>
              <a:gd name="T4" fmla="*/ 2147483646 w 46"/>
              <a:gd name="T5" fmla="*/ 2147483646 h 28"/>
              <a:gd name="T6" fmla="*/ 2147483646 w 46"/>
              <a:gd name="T7" fmla="*/ 2147483646 h 28"/>
              <a:gd name="T8" fmla="*/ 0 w 46"/>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8">
                <a:moveTo>
                  <a:pt x="0" y="18"/>
                </a:moveTo>
                <a:lnTo>
                  <a:pt x="10" y="0"/>
                </a:lnTo>
                <a:lnTo>
                  <a:pt x="39" y="3"/>
                </a:lnTo>
                <a:lnTo>
                  <a:pt x="45" y="27"/>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0" name="Freeform 67">
            <a:extLst>
              <a:ext uri="{FF2B5EF4-FFF2-40B4-BE49-F238E27FC236}">
                <a16:creationId xmlns:a16="http://schemas.microsoft.com/office/drawing/2014/main" id="{E9063AF1-0C3A-2BBC-16F8-219878D7DF6C}"/>
              </a:ext>
            </a:extLst>
          </p:cNvPr>
          <p:cNvSpPr>
            <a:spLocks/>
          </p:cNvSpPr>
          <p:nvPr/>
        </p:nvSpPr>
        <p:spPr bwMode="auto">
          <a:xfrm>
            <a:off x="1971675" y="1585913"/>
            <a:ext cx="58738" cy="26987"/>
          </a:xfrm>
          <a:custGeom>
            <a:avLst/>
            <a:gdLst>
              <a:gd name="T0" fmla="*/ 0 w 42"/>
              <a:gd name="T1" fmla="*/ 2147483646 h 17"/>
              <a:gd name="T2" fmla="*/ 2147483646 w 42"/>
              <a:gd name="T3" fmla="*/ 2147483646 h 17"/>
              <a:gd name="T4" fmla="*/ 2147483646 w 42"/>
              <a:gd name="T5" fmla="*/ 2147483646 h 17"/>
              <a:gd name="T6" fmla="*/ 2147483646 w 42"/>
              <a:gd name="T7" fmla="*/ 0 h 17"/>
              <a:gd name="T8" fmla="*/ 0 w 42"/>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7">
                <a:moveTo>
                  <a:pt x="0" y="6"/>
                </a:moveTo>
                <a:lnTo>
                  <a:pt x="7" y="16"/>
                </a:lnTo>
                <a:lnTo>
                  <a:pt x="41" y="6"/>
                </a:lnTo>
                <a:lnTo>
                  <a:pt x="10" y="0"/>
                </a:lnTo>
                <a:lnTo>
                  <a:pt x="0" y="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1" name="Freeform 68">
            <a:extLst>
              <a:ext uri="{FF2B5EF4-FFF2-40B4-BE49-F238E27FC236}">
                <a16:creationId xmlns:a16="http://schemas.microsoft.com/office/drawing/2014/main" id="{CADB666E-DC11-78B7-3C24-544D70FA1237}"/>
              </a:ext>
            </a:extLst>
          </p:cNvPr>
          <p:cNvSpPr>
            <a:spLocks/>
          </p:cNvSpPr>
          <p:nvPr/>
        </p:nvSpPr>
        <p:spPr bwMode="auto">
          <a:xfrm>
            <a:off x="1971675" y="1585913"/>
            <a:ext cx="66675" cy="26987"/>
          </a:xfrm>
          <a:custGeom>
            <a:avLst/>
            <a:gdLst>
              <a:gd name="T0" fmla="*/ 0 w 48"/>
              <a:gd name="T1" fmla="*/ 2147483646 h 17"/>
              <a:gd name="T2" fmla="*/ 2147483646 w 48"/>
              <a:gd name="T3" fmla="*/ 2147483646 h 17"/>
              <a:gd name="T4" fmla="*/ 2147483646 w 48"/>
              <a:gd name="T5" fmla="*/ 2147483646 h 17"/>
              <a:gd name="T6" fmla="*/ 2147483646 w 48"/>
              <a:gd name="T7" fmla="*/ 0 h 17"/>
              <a:gd name="T8" fmla="*/ 0 w 48"/>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7"/>
                </a:moveTo>
                <a:lnTo>
                  <a:pt x="8" y="16"/>
                </a:lnTo>
                <a:lnTo>
                  <a:pt x="47" y="7"/>
                </a:lnTo>
                <a:lnTo>
                  <a:pt x="11" y="0"/>
                </a:lnTo>
                <a:lnTo>
                  <a:pt x="0"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2" name="Freeform 69">
            <a:extLst>
              <a:ext uri="{FF2B5EF4-FFF2-40B4-BE49-F238E27FC236}">
                <a16:creationId xmlns:a16="http://schemas.microsoft.com/office/drawing/2014/main" id="{E0877B51-188C-37F1-6E20-9986492B76E6}"/>
              </a:ext>
            </a:extLst>
          </p:cNvPr>
          <p:cNvSpPr>
            <a:spLocks/>
          </p:cNvSpPr>
          <p:nvPr/>
        </p:nvSpPr>
        <p:spPr bwMode="auto">
          <a:xfrm>
            <a:off x="1979613" y="1795463"/>
            <a:ext cx="119062" cy="90487"/>
          </a:xfrm>
          <a:custGeom>
            <a:avLst/>
            <a:gdLst>
              <a:gd name="T0" fmla="*/ 0 w 84"/>
              <a:gd name="T1" fmla="*/ 2147483646 h 57"/>
              <a:gd name="T2" fmla="*/ 2147483646 w 84"/>
              <a:gd name="T3" fmla="*/ 2147483646 h 57"/>
              <a:gd name="T4" fmla="*/ 2147483646 w 84"/>
              <a:gd name="T5" fmla="*/ 2147483646 h 57"/>
              <a:gd name="T6" fmla="*/ 2147483646 w 84"/>
              <a:gd name="T7" fmla="*/ 2147483646 h 57"/>
              <a:gd name="T8" fmla="*/ 2147483646 w 84"/>
              <a:gd name="T9" fmla="*/ 2147483646 h 57"/>
              <a:gd name="T10" fmla="*/ 2147483646 w 84"/>
              <a:gd name="T11" fmla="*/ 2147483646 h 57"/>
              <a:gd name="T12" fmla="*/ 2147483646 w 84"/>
              <a:gd name="T13" fmla="*/ 2147483646 h 57"/>
              <a:gd name="T14" fmla="*/ 2147483646 w 84"/>
              <a:gd name="T15" fmla="*/ 2147483646 h 57"/>
              <a:gd name="T16" fmla="*/ 2147483646 w 84"/>
              <a:gd name="T17" fmla="*/ 2147483646 h 57"/>
              <a:gd name="T18" fmla="*/ 2147483646 w 84"/>
              <a:gd name="T19" fmla="*/ 0 h 57"/>
              <a:gd name="T20" fmla="*/ 2147483646 w 84"/>
              <a:gd name="T21" fmla="*/ 2147483646 h 57"/>
              <a:gd name="T22" fmla="*/ 0 w 8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7">
                <a:moveTo>
                  <a:pt x="0" y="7"/>
                </a:moveTo>
                <a:lnTo>
                  <a:pt x="2" y="38"/>
                </a:lnTo>
                <a:lnTo>
                  <a:pt x="13" y="40"/>
                </a:lnTo>
                <a:lnTo>
                  <a:pt x="8" y="56"/>
                </a:lnTo>
                <a:lnTo>
                  <a:pt x="22" y="56"/>
                </a:lnTo>
                <a:lnTo>
                  <a:pt x="36" y="42"/>
                </a:lnTo>
                <a:lnTo>
                  <a:pt x="22" y="38"/>
                </a:lnTo>
                <a:lnTo>
                  <a:pt x="58" y="38"/>
                </a:lnTo>
                <a:lnTo>
                  <a:pt x="83" y="2"/>
                </a:lnTo>
                <a:lnTo>
                  <a:pt x="5" y="0"/>
                </a:lnTo>
                <a:lnTo>
                  <a:pt x="19" y="11"/>
                </a:lnTo>
                <a:lnTo>
                  <a:pt x="0" y="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3" name="Freeform 70">
            <a:extLst>
              <a:ext uri="{FF2B5EF4-FFF2-40B4-BE49-F238E27FC236}">
                <a16:creationId xmlns:a16="http://schemas.microsoft.com/office/drawing/2014/main" id="{BB7644BA-65BD-132C-B368-9B925FA09E12}"/>
              </a:ext>
            </a:extLst>
          </p:cNvPr>
          <p:cNvSpPr>
            <a:spLocks/>
          </p:cNvSpPr>
          <p:nvPr/>
        </p:nvSpPr>
        <p:spPr bwMode="auto">
          <a:xfrm>
            <a:off x="1979613" y="1795463"/>
            <a:ext cx="127000" cy="100012"/>
          </a:xfrm>
          <a:custGeom>
            <a:avLst/>
            <a:gdLst>
              <a:gd name="T0" fmla="*/ 0 w 90"/>
              <a:gd name="T1" fmla="*/ 2147483646 h 63"/>
              <a:gd name="T2" fmla="*/ 2147483646 w 90"/>
              <a:gd name="T3" fmla="*/ 2147483646 h 63"/>
              <a:gd name="T4" fmla="*/ 2147483646 w 90"/>
              <a:gd name="T5" fmla="*/ 2147483646 h 63"/>
              <a:gd name="T6" fmla="*/ 2147483646 w 90"/>
              <a:gd name="T7" fmla="*/ 2147483646 h 63"/>
              <a:gd name="T8" fmla="*/ 2147483646 w 90"/>
              <a:gd name="T9" fmla="*/ 2147483646 h 63"/>
              <a:gd name="T10" fmla="*/ 2147483646 w 90"/>
              <a:gd name="T11" fmla="*/ 2147483646 h 63"/>
              <a:gd name="T12" fmla="*/ 2147483646 w 90"/>
              <a:gd name="T13" fmla="*/ 2147483646 h 63"/>
              <a:gd name="T14" fmla="*/ 2147483646 w 90"/>
              <a:gd name="T15" fmla="*/ 2147483646 h 63"/>
              <a:gd name="T16" fmla="*/ 2147483646 w 90"/>
              <a:gd name="T17" fmla="*/ 2147483646 h 63"/>
              <a:gd name="T18" fmla="*/ 2147483646 w 90"/>
              <a:gd name="T19" fmla="*/ 0 h 63"/>
              <a:gd name="T20" fmla="*/ 2147483646 w 90"/>
              <a:gd name="T21" fmla="*/ 2147483646 h 63"/>
              <a:gd name="T22" fmla="*/ 0 w 90"/>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4" name="Freeform 71">
            <a:extLst>
              <a:ext uri="{FF2B5EF4-FFF2-40B4-BE49-F238E27FC236}">
                <a16:creationId xmlns:a16="http://schemas.microsoft.com/office/drawing/2014/main" id="{89028E51-5538-BE6D-E0FD-48F38C03DE41}"/>
              </a:ext>
            </a:extLst>
          </p:cNvPr>
          <p:cNvSpPr>
            <a:spLocks/>
          </p:cNvSpPr>
          <p:nvPr/>
        </p:nvSpPr>
        <p:spPr bwMode="auto">
          <a:xfrm>
            <a:off x="2071688" y="1258888"/>
            <a:ext cx="714375" cy="414337"/>
          </a:xfrm>
          <a:custGeom>
            <a:avLst/>
            <a:gdLst>
              <a:gd name="T0" fmla="*/ 2147483646 w 506"/>
              <a:gd name="T1" fmla="*/ 2147483646 h 261"/>
              <a:gd name="T2" fmla="*/ 2147483646 w 506"/>
              <a:gd name="T3" fmla="*/ 2147483646 h 261"/>
              <a:gd name="T4" fmla="*/ 2147483646 w 506"/>
              <a:gd name="T5" fmla="*/ 2147483646 h 261"/>
              <a:gd name="T6" fmla="*/ 2147483646 w 506"/>
              <a:gd name="T7" fmla="*/ 2147483646 h 261"/>
              <a:gd name="T8" fmla="*/ 2147483646 w 506"/>
              <a:gd name="T9" fmla="*/ 2147483646 h 261"/>
              <a:gd name="T10" fmla="*/ 2147483646 w 506"/>
              <a:gd name="T11" fmla="*/ 2147483646 h 261"/>
              <a:gd name="T12" fmla="*/ 2147483646 w 506"/>
              <a:gd name="T13" fmla="*/ 2147483646 h 261"/>
              <a:gd name="T14" fmla="*/ 2147483646 w 506"/>
              <a:gd name="T15" fmla="*/ 2147483646 h 261"/>
              <a:gd name="T16" fmla="*/ 2147483646 w 506"/>
              <a:gd name="T17" fmla="*/ 2147483646 h 261"/>
              <a:gd name="T18" fmla="*/ 2147483646 w 506"/>
              <a:gd name="T19" fmla="*/ 2147483646 h 261"/>
              <a:gd name="T20" fmla="*/ 2147483646 w 506"/>
              <a:gd name="T21" fmla="*/ 2147483646 h 261"/>
              <a:gd name="T22" fmla="*/ 2147483646 w 506"/>
              <a:gd name="T23" fmla="*/ 2147483646 h 261"/>
              <a:gd name="T24" fmla="*/ 2147483646 w 506"/>
              <a:gd name="T25" fmla="*/ 2147483646 h 261"/>
              <a:gd name="T26" fmla="*/ 2147483646 w 506"/>
              <a:gd name="T27" fmla="*/ 2147483646 h 261"/>
              <a:gd name="T28" fmla="*/ 2147483646 w 506"/>
              <a:gd name="T29" fmla="*/ 2147483646 h 261"/>
              <a:gd name="T30" fmla="*/ 2147483646 w 506"/>
              <a:gd name="T31" fmla="*/ 2147483646 h 261"/>
              <a:gd name="T32" fmla="*/ 2147483646 w 506"/>
              <a:gd name="T33" fmla="*/ 2147483646 h 261"/>
              <a:gd name="T34" fmla="*/ 2147483646 w 506"/>
              <a:gd name="T35" fmla="*/ 2147483646 h 261"/>
              <a:gd name="T36" fmla="*/ 2147483646 w 506"/>
              <a:gd name="T37" fmla="*/ 2147483646 h 261"/>
              <a:gd name="T38" fmla="*/ 2147483646 w 506"/>
              <a:gd name="T39" fmla="*/ 2147483646 h 261"/>
              <a:gd name="T40" fmla="*/ 2147483646 w 506"/>
              <a:gd name="T41" fmla="*/ 2147483646 h 261"/>
              <a:gd name="T42" fmla="*/ 2147483646 w 506"/>
              <a:gd name="T43" fmla="*/ 2147483646 h 261"/>
              <a:gd name="T44" fmla="*/ 2147483646 w 506"/>
              <a:gd name="T45" fmla="*/ 2147483646 h 261"/>
              <a:gd name="T46" fmla="*/ 2147483646 w 506"/>
              <a:gd name="T47" fmla="*/ 2147483646 h 261"/>
              <a:gd name="T48" fmla="*/ 2147483646 w 506"/>
              <a:gd name="T49" fmla="*/ 2147483646 h 261"/>
              <a:gd name="T50" fmla="*/ 2147483646 w 506"/>
              <a:gd name="T51" fmla="*/ 2147483646 h 261"/>
              <a:gd name="T52" fmla="*/ 2147483646 w 506"/>
              <a:gd name="T53" fmla="*/ 2147483646 h 261"/>
              <a:gd name="T54" fmla="*/ 2147483646 w 506"/>
              <a:gd name="T55" fmla="*/ 2147483646 h 261"/>
              <a:gd name="T56" fmla="*/ 2147483646 w 506"/>
              <a:gd name="T57" fmla="*/ 2147483646 h 261"/>
              <a:gd name="T58" fmla="*/ 2147483646 w 506"/>
              <a:gd name="T59" fmla="*/ 2147483646 h 261"/>
              <a:gd name="T60" fmla="*/ 2147483646 w 506"/>
              <a:gd name="T61" fmla="*/ 2147483646 h 261"/>
              <a:gd name="T62" fmla="*/ 2147483646 w 506"/>
              <a:gd name="T63" fmla="*/ 2147483646 h 261"/>
              <a:gd name="T64" fmla="*/ 2147483646 w 506"/>
              <a:gd name="T65" fmla="*/ 2147483646 h 261"/>
              <a:gd name="T66" fmla="*/ 2147483646 w 506"/>
              <a:gd name="T67" fmla="*/ 2147483646 h 261"/>
              <a:gd name="T68" fmla="*/ 2147483646 w 506"/>
              <a:gd name="T69" fmla="*/ 2147483646 h 261"/>
              <a:gd name="T70" fmla="*/ 2147483646 w 506"/>
              <a:gd name="T71" fmla="*/ 2147483646 h 261"/>
              <a:gd name="T72" fmla="*/ 2147483646 w 506"/>
              <a:gd name="T73" fmla="*/ 2147483646 h 261"/>
              <a:gd name="T74" fmla="*/ 2147483646 w 506"/>
              <a:gd name="T75" fmla="*/ 0 h 261"/>
              <a:gd name="T76" fmla="*/ 2147483646 w 506"/>
              <a:gd name="T77" fmla="*/ 2147483646 h 261"/>
              <a:gd name="T78" fmla="*/ 2147483646 w 506"/>
              <a:gd name="T79" fmla="*/ 2147483646 h 261"/>
              <a:gd name="T80" fmla="*/ 2147483646 w 506"/>
              <a:gd name="T81" fmla="*/ 2147483646 h 261"/>
              <a:gd name="T82" fmla="*/ 2147483646 w 506"/>
              <a:gd name="T83" fmla="*/ 2147483646 h 261"/>
              <a:gd name="T84" fmla="*/ 2147483646 w 506"/>
              <a:gd name="T85" fmla="*/ 2147483646 h 261"/>
              <a:gd name="T86" fmla="*/ 2147483646 w 506"/>
              <a:gd name="T87" fmla="*/ 2147483646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6" h="261">
                <a:moveTo>
                  <a:pt x="0" y="62"/>
                </a:moveTo>
                <a:lnTo>
                  <a:pt x="42" y="62"/>
                </a:lnTo>
                <a:lnTo>
                  <a:pt x="27" y="73"/>
                </a:lnTo>
                <a:lnTo>
                  <a:pt x="92" y="67"/>
                </a:lnTo>
                <a:lnTo>
                  <a:pt x="33" y="73"/>
                </a:lnTo>
                <a:lnTo>
                  <a:pt x="50" y="76"/>
                </a:lnTo>
                <a:lnTo>
                  <a:pt x="33" y="79"/>
                </a:lnTo>
                <a:lnTo>
                  <a:pt x="42" y="85"/>
                </a:lnTo>
                <a:lnTo>
                  <a:pt x="122" y="76"/>
                </a:lnTo>
                <a:lnTo>
                  <a:pt x="42" y="88"/>
                </a:lnTo>
                <a:lnTo>
                  <a:pt x="74" y="103"/>
                </a:lnTo>
                <a:lnTo>
                  <a:pt x="107" y="85"/>
                </a:lnTo>
                <a:lnTo>
                  <a:pt x="159" y="82"/>
                </a:lnTo>
                <a:lnTo>
                  <a:pt x="107" y="88"/>
                </a:lnTo>
                <a:lnTo>
                  <a:pt x="92" y="103"/>
                </a:lnTo>
                <a:lnTo>
                  <a:pt x="127" y="106"/>
                </a:lnTo>
                <a:lnTo>
                  <a:pt x="159" y="88"/>
                </a:lnTo>
                <a:lnTo>
                  <a:pt x="138" y="103"/>
                </a:lnTo>
                <a:lnTo>
                  <a:pt x="159" y="103"/>
                </a:lnTo>
                <a:lnTo>
                  <a:pt x="198" y="94"/>
                </a:lnTo>
                <a:lnTo>
                  <a:pt x="192" y="79"/>
                </a:lnTo>
                <a:lnTo>
                  <a:pt x="233" y="67"/>
                </a:lnTo>
                <a:lnTo>
                  <a:pt x="204" y="94"/>
                </a:lnTo>
                <a:lnTo>
                  <a:pt x="269" y="85"/>
                </a:lnTo>
                <a:lnTo>
                  <a:pt x="142" y="111"/>
                </a:lnTo>
                <a:lnTo>
                  <a:pt x="172" y="137"/>
                </a:lnTo>
                <a:lnTo>
                  <a:pt x="195" y="137"/>
                </a:lnTo>
                <a:lnTo>
                  <a:pt x="183" y="143"/>
                </a:lnTo>
                <a:lnTo>
                  <a:pt x="129" y="113"/>
                </a:lnTo>
                <a:lnTo>
                  <a:pt x="89" y="111"/>
                </a:lnTo>
                <a:lnTo>
                  <a:pt x="89" y="123"/>
                </a:lnTo>
                <a:lnTo>
                  <a:pt x="107" y="126"/>
                </a:lnTo>
                <a:lnTo>
                  <a:pt x="89" y="128"/>
                </a:lnTo>
                <a:lnTo>
                  <a:pt x="142" y="157"/>
                </a:lnTo>
                <a:lnTo>
                  <a:pt x="115" y="161"/>
                </a:lnTo>
                <a:lnTo>
                  <a:pt x="172" y="161"/>
                </a:lnTo>
                <a:lnTo>
                  <a:pt x="142" y="166"/>
                </a:lnTo>
                <a:lnTo>
                  <a:pt x="157" y="176"/>
                </a:lnTo>
                <a:lnTo>
                  <a:pt x="109" y="163"/>
                </a:lnTo>
                <a:lnTo>
                  <a:pt x="83" y="170"/>
                </a:lnTo>
                <a:lnTo>
                  <a:pt x="70" y="193"/>
                </a:lnTo>
                <a:lnTo>
                  <a:pt x="98" y="185"/>
                </a:lnTo>
                <a:lnTo>
                  <a:pt x="95" y="193"/>
                </a:lnTo>
                <a:lnTo>
                  <a:pt x="104" y="193"/>
                </a:lnTo>
                <a:lnTo>
                  <a:pt x="119" y="176"/>
                </a:lnTo>
                <a:lnTo>
                  <a:pt x="113" y="190"/>
                </a:lnTo>
                <a:lnTo>
                  <a:pt x="129" y="193"/>
                </a:lnTo>
                <a:lnTo>
                  <a:pt x="100" y="199"/>
                </a:lnTo>
                <a:lnTo>
                  <a:pt x="115" y="199"/>
                </a:lnTo>
                <a:lnTo>
                  <a:pt x="104" y="201"/>
                </a:lnTo>
                <a:lnTo>
                  <a:pt x="115" y="214"/>
                </a:lnTo>
                <a:lnTo>
                  <a:pt x="138" y="210"/>
                </a:lnTo>
                <a:lnTo>
                  <a:pt x="157" y="195"/>
                </a:lnTo>
                <a:lnTo>
                  <a:pt x="122" y="219"/>
                </a:lnTo>
                <a:lnTo>
                  <a:pt x="89" y="201"/>
                </a:lnTo>
                <a:lnTo>
                  <a:pt x="56" y="204"/>
                </a:lnTo>
                <a:lnTo>
                  <a:pt x="83" y="228"/>
                </a:lnTo>
                <a:lnTo>
                  <a:pt x="42" y="237"/>
                </a:lnTo>
                <a:lnTo>
                  <a:pt x="44" y="251"/>
                </a:lnTo>
                <a:lnTo>
                  <a:pt x="53" y="239"/>
                </a:lnTo>
                <a:lnTo>
                  <a:pt x="53" y="251"/>
                </a:lnTo>
                <a:lnTo>
                  <a:pt x="85" y="245"/>
                </a:lnTo>
                <a:lnTo>
                  <a:pt x="107" y="257"/>
                </a:lnTo>
                <a:lnTo>
                  <a:pt x="119" y="254"/>
                </a:lnTo>
                <a:lnTo>
                  <a:pt x="109" y="245"/>
                </a:lnTo>
                <a:lnTo>
                  <a:pt x="142" y="251"/>
                </a:lnTo>
                <a:lnTo>
                  <a:pt x="138" y="239"/>
                </a:lnTo>
                <a:lnTo>
                  <a:pt x="148" y="251"/>
                </a:lnTo>
                <a:lnTo>
                  <a:pt x="157" y="248"/>
                </a:lnTo>
                <a:lnTo>
                  <a:pt x="153" y="242"/>
                </a:lnTo>
                <a:lnTo>
                  <a:pt x="177" y="248"/>
                </a:lnTo>
                <a:lnTo>
                  <a:pt x="177" y="260"/>
                </a:lnTo>
                <a:lnTo>
                  <a:pt x="221" y="248"/>
                </a:lnTo>
                <a:lnTo>
                  <a:pt x="227" y="237"/>
                </a:lnTo>
                <a:lnTo>
                  <a:pt x="210" y="237"/>
                </a:lnTo>
                <a:lnTo>
                  <a:pt x="207" y="225"/>
                </a:lnTo>
                <a:lnTo>
                  <a:pt x="159" y="225"/>
                </a:lnTo>
                <a:lnTo>
                  <a:pt x="224" y="219"/>
                </a:lnTo>
                <a:lnTo>
                  <a:pt x="233" y="210"/>
                </a:lnTo>
                <a:lnTo>
                  <a:pt x="224" y="199"/>
                </a:lnTo>
                <a:lnTo>
                  <a:pt x="263" y="199"/>
                </a:lnTo>
                <a:lnTo>
                  <a:pt x="269" y="193"/>
                </a:lnTo>
                <a:lnTo>
                  <a:pt x="245" y="190"/>
                </a:lnTo>
                <a:lnTo>
                  <a:pt x="278" y="187"/>
                </a:lnTo>
                <a:lnTo>
                  <a:pt x="254" y="181"/>
                </a:lnTo>
                <a:lnTo>
                  <a:pt x="284" y="172"/>
                </a:lnTo>
                <a:lnTo>
                  <a:pt x="281" y="166"/>
                </a:lnTo>
                <a:lnTo>
                  <a:pt x="233" y="163"/>
                </a:lnTo>
                <a:lnTo>
                  <a:pt x="260" y="157"/>
                </a:lnTo>
                <a:lnTo>
                  <a:pt x="230" y="155"/>
                </a:lnTo>
                <a:lnTo>
                  <a:pt x="284" y="161"/>
                </a:lnTo>
                <a:lnTo>
                  <a:pt x="284" y="152"/>
                </a:lnTo>
                <a:lnTo>
                  <a:pt x="230" y="150"/>
                </a:lnTo>
                <a:lnTo>
                  <a:pt x="297" y="143"/>
                </a:lnTo>
                <a:lnTo>
                  <a:pt x="284" y="128"/>
                </a:lnTo>
                <a:lnTo>
                  <a:pt x="331" y="137"/>
                </a:lnTo>
                <a:lnTo>
                  <a:pt x="349" y="123"/>
                </a:lnTo>
                <a:lnTo>
                  <a:pt x="321" y="120"/>
                </a:lnTo>
                <a:lnTo>
                  <a:pt x="357" y="117"/>
                </a:lnTo>
                <a:lnTo>
                  <a:pt x="351" y="108"/>
                </a:lnTo>
                <a:lnTo>
                  <a:pt x="366" y="111"/>
                </a:lnTo>
                <a:lnTo>
                  <a:pt x="452" y="70"/>
                </a:lnTo>
                <a:lnTo>
                  <a:pt x="357" y="82"/>
                </a:lnTo>
                <a:lnTo>
                  <a:pt x="410" y="67"/>
                </a:lnTo>
                <a:lnTo>
                  <a:pt x="375" y="67"/>
                </a:lnTo>
                <a:lnTo>
                  <a:pt x="372" y="59"/>
                </a:lnTo>
                <a:lnTo>
                  <a:pt x="428" y="62"/>
                </a:lnTo>
                <a:lnTo>
                  <a:pt x="505" y="38"/>
                </a:lnTo>
                <a:lnTo>
                  <a:pt x="505" y="29"/>
                </a:lnTo>
                <a:lnTo>
                  <a:pt x="469" y="29"/>
                </a:lnTo>
                <a:lnTo>
                  <a:pt x="463" y="12"/>
                </a:lnTo>
                <a:lnTo>
                  <a:pt x="375" y="23"/>
                </a:lnTo>
                <a:lnTo>
                  <a:pt x="416" y="9"/>
                </a:lnTo>
                <a:lnTo>
                  <a:pt x="297" y="0"/>
                </a:lnTo>
                <a:lnTo>
                  <a:pt x="290" y="9"/>
                </a:lnTo>
                <a:lnTo>
                  <a:pt x="297" y="19"/>
                </a:lnTo>
                <a:lnTo>
                  <a:pt x="278" y="6"/>
                </a:lnTo>
                <a:lnTo>
                  <a:pt x="224" y="6"/>
                </a:lnTo>
                <a:lnTo>
                  <a:pt x="263" y="23"/>
                </a:lnTo>
                <a:lnTo>
                  <a:pt x="248" y="29"/>
                </a:lnTo>
                <a:lnTo>
                  <a:pt x="230" y="12"/>
                </a:lnTo>
                <a:lnTo>
                  <a:pt x="183" y="9"/>
                </a:lnTo>
                <a:lnTo>
                  <a:pt x="192" y="21"/>
                </a:lnTo>
                <a:lnTo>
                  <a:pt x="157" y="19"/>
                </a:lnTo>
                <a:lnTo>
                  <a:pt x="177" y="26"/>
                </a:lnTo>
                <a:lnTo>
                  <a:pt x="148" y="21"/>
                </a:lnTo>
                <a:lnTo>
                  <a:pt x="153" y="26"/>
                </a:lnTo>
                <a:lnTo>
                  <a:pt x="138" y="29"/>
                </a:lnTo>
                <a:lnTo>
                  <a:pt x="177" y="50"/>
                </a:lnTo>
                <a:lnTo>
                  <a:pt x="95" y="29"/>
                </a:lnTo>
                <a:lnTo>
                  <a:pt x="74" y="38"/>
                </a:lnTo>
                <a:lnTo>
                  <a:pt x="107" y="50"/>
                </a:lnTo>
                <a:lnTo>
                  <a:pt x="53" y="41"/>
                </a:lnTo>
                <a:lnTo>
                  <a:pt x="0" y="6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5" name="Freeform 72">
            <a:extLst>
              <a:ext uri="{FF2B5EF4-FFF2-40B4-BE49-F238E27FC236}">
                <a16:creationId xmlns:a16="http://schemas.microsoft.com/office/drawing/2014/main" id="{B3D3561A-0123-9294-F5DA-758C78589FAC}"/>
              </a:ext>
            </a:extLst>
          </p:cNvPr>
          <p:cNvSpPr>
            <a:spLocks/>
          </p:cNvSpPr>
          <p:nvPr/>
        </p:nvSpPr>
        <p:spPr bwMode="auto">
          <a:xfrm>
            <a:off x="2071688" y="1258888"/>
            <a:ext cx="722312" cy="423862"/>
          </a:xfrm>
          <a:custGeom>
            <a:avLst/>
            <a:gdLst>
              <a:gd name="T0" fmla="*/ 2147483646 w 512"/>
              <a:gd name="T1" fmla="*/ 2147483646 h 267"/>
              <a:gd name="T2" fmla="*/ 2147483646 w 512"/>
              <a:gd name="T3" fmla="*/ 2147483646 h 267"/>
              <a:gd name="T4" fmla="*/ 2147483646 w 512"/>
              <a:gd name="T5" fmla="*/ 2147483646 h 267"/>
              <a:gd name="T6" fmla="*/ 2147483646 w 512"/>
              <a:gd name="T7" fmla="*/ 2147483646 h 267"/>
              <a:gd name="T8" fmla="*/ 2147483646 w 512"/>
              <a:gd name="T9" fmla="*/ 2147483646 h 267"/>
              <a:gd name="T10" fmla="*/ 2147483646 w 512"/>
              <a:gd name="T11" fmla="*/ 2147483646 h 267"/>
              <a:gd name="T12" fmla="*/ 2147483646 w 512"/>
              <a:gd name="T13" fmla="*/ 2147483646 h 267"/>
              <a:gd name="T14" fmla="*/ 2147483646 w 512"/>
              <a:gd name="T15" fmla="*/ 2147483646 h 267"/>
              <a:gd name="T16" fmla="*/ 2147483646 w 512"/>
              <a:gd name="T17" fmla="*/ 2147483646 h 267"/>
              <a:gd name="T18" fmla="*/ 2147483646 w 512"/>
              <a:gd name="T19" fmla="*/ 2147483646 h 267"/>
              <a:gd name="T20" fmla="*/ 2147483646 w 512"/>
              <a:gd name="T21" fmla="*/ 2147483646 h 267"/>
              <a:gd name="T22" fmla="*/ 2147483646 w 512"/>
              <a:gd name="T23" fmla="*/ 2147483646 h 267"/>
              <a:gd name="T24" fmla="*/ 2147483646 w 512"/>
              <a:gd name="T25" fmla="*/ 2147483646 h 267"/>
              <a:gd name="T26" fmla="*/ 2147483646 w 512"/>
              <a:gd name="T27" fmla="*/ 2147483646 h 267"/>
              <a:gd name="T28" fmla="*/ 2147483646 w 512"/>
              <a:gd name="T29" fmla="*/ 2147483646 h 267"/>
              <a:gd name="T30" fmla="*/ 2147483646 w 512"/>
              <a:gd name="T31" fmla="*/ 2147483646 h 267"/>
              <a:gd name="T32" fmla="*/ 2147483646 w 512"/>
              <a:gd name="T33" fmla="*/ 2147483646 h 267"/>
              <a:gd name="T34" fmla="*/ 2147483646 w 512"/>
              <a:gd name="T35" fmla="*/ 2147483646 h 267"/>
              <a:gd name="T36" fmla="*/ 2147483646 w 512"/>
              <a:gd name="T37" fmla="*/ 2147483646 h 267"/>
              <a:gd name="T38" fmla="*/ 2147483646 w 512"/>
              <a:gd name="T39" fmla="*/ 2147483646 h 267"/>
              <a:gd name="T40" fmla="*/ 2147483646 w 512"/>
              <a:gd name="T41" fmla="*/ 2147483646 h 267"/>
              <a:gd name="T42" fmla="*/ 2147483646 w 512"/>
              <a:gd name="T43" fmla="*/ 2147483646 h 267"/>
              <a:gd name="T44" fmla="*/ 2147483646 w 512"/>
              <a:gd name="T45" fmla="*/ 2147483646 h 267"/>
              <a:gd name="T46" fmla="*/ 2147483646 w 512"/>
              <a:gd name="T47" fmla="*/ 2147483646 h 267"/>
              <a:gd name="T48" fmla="*/ 2147483646 w 512"/>
              <a:gd name="T49" fmla="*/ 2147483646 h 267"/>
              <a:gd name="T50" fmla="*/ 2147483646 w 512"/>
              <a:gd name="T51" fmla="*/ 2147483646 h 267"/>
              <a:gd name="T52" fmla="*/ 2147483646 w 512"/>
              <a:gd name="T53" fmla="*/ 2147483646 h 267"/>
              <a:gd name="T54" fmla="*/ 2147483646 w 512"/>
              <a:gd name="T55" fmla="*/ 2147483646 h 267"/>
              <a:gd name="T56" fmla="*/ 2147483646 w 512"/>
              <a:gd name="T57" fmla="*/ 2147483646 h 267"/>
              <a:gd name="T58" fmla="*/ 2147483646 w 512"/>
              <a:gd name="T59" fmla="*/ 2147483646 h 267"/>
              <a:gd name="T60" fmla="*/ 2147483646 w 512"/>
              <a:gd name="T61" fmla="*/ 2147483646 h 267"/>
              <a:gd name="T62" fmla="*/ 2147483646 w 512"/>
              <a:gd name="T63" fmla="*/ 2147483646 h 267"/>
              <a:gd name="T64" fmla="*/ 2147483646 w 512"/>
              <a:gd name="T65" fmla="*/ 2147483646 h 267"/>
              <a:gd name="T66" fmla="*/ 2147483646 w 512"/>
              <a:gd name="T67" fmla="*/ 2147483646 h 267"/>
              <a:gd name="T68" fmla="*/ 2147483646 w 512"/>
              <a:gd name="T69" fmla="*/ 2147483646 h 267"/>
              <a:gd name="T70" fmla="*/ 2147483646 w 512"/>
              <a:gd name="T71" fmla="*/ 2147483646 h 267"/>
              <a:gd name="T72" fmla="*/ 2147483646 w 512"/>
              <a:gd name="T73" fmla="*/ 2147483646 h 267"/>
              <a:gd name="T74" fmla="*/ 2147483646 w 512"/>
              <a:gd name="T75" fmla="*/ 0 h 267"/>
              <a:gd name="T76" fmla="*/ 2147483646 w 512"/>
              <a:gd name="T77" fmla="*/ 2147483646 h 267"/>
              <a:gd name="T78" fmla="*/ 2147483646 w 512"/>
              <a:gd name="T79" fmla="*/ 2147483646 h 267"/>
              <a:gd name="T80" fmla="*/ 2147483646 w 512"/>
              <a:gd name="T81" fmla="*/ 2147483646 h 267"/>
              <a:gd name="T82" fmla="*/ 2147483646 w 512"/>
              <a:gd name="T83" fmla="*/ 2147483646 h 267"/>
              <a:gd name="T84" fmla="*/ 2147483646 w 512"/>
              <a:gd name="T85" fmla="*/ 2147483646 h 267"/>
              <a:gd name="T86" fmla="*/ 2147483646 w 512"/>
              <a:gd name="T87" fmla="*/ 2147483646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6" name="Freeform 73">
            <a:extLst>
              <a:ext uri="{FF2B5EF4-FFF2-40B4-BE49-F238E27FC236}">
                <a16:creationId xmlns:a16="http://schemas.microsoft.com/office/drawing/2014/main" id="{2F54C237-AD91-57A7-81B3-38E76077BA46}"/>
              </a:ext>
            </a:extLst>
          </p:cNvPr>
          <p:cNvSpPr>
            <a:spLocks/>
          </p:cNvSpPr>
          <p:nvPr/>
        </p:nvSpPr>
        <p:spPr bwMode="auto">
          <a:xfrm>
            <a:off x="2114550" y="1804988"/>
            <a:ext cx="666750" cy="536575"/>
          </a:xfrm>
          <a:custGeom>
            <a:avLst/>
            <a:gdLst>
              <a:gd name="T0" fmla="*/ 2147483646 w 473"/>
              <a:gd name="T1" fmla="*/ 2147483646 h 338"/>
              <a:gd name="T2" fmla="*/ 2147483646 w 473"/>
              <a:gd name="T3" fmla="*/ 0 h 338"/>
              <a:gd name="T4" fmla="*/ 2147483646 w 473"/>
              <a:gd name="T5" fmla="*/ 2147483646 h 338"/>
              <a:gd name="T6" fmla="*/ 2147483646 w 473"/>
              <a:gd name="T7" fmla="*/ 2147483646 h 338"/>
              <a:gd name="T8" fmla="*/ 2147483646 w 473"/>
              <a:gd name="T9" fmla="*/ 2147483646 h 338"/>
              <a:gd name="T10" fmla="*/ 2147483646 w 473"/>
              <a:gd name="T11" fmla="*/ 2147483646 h 338"/>
              <a:gd name="T12" fmla="*/ 2147483646 w 473"/>
              <a:gd name="T13" fmla="*/ 2147483646 h 338"/>
              <a:gd name="T14" fmla="*/ 2147483646 w 473"/>
              <a:gd name="T15" fmla="*/ 2147483646 h 338"/>
              <a:gd name="T16" fmla="*/ 2147483646 w 473"/>
              <a:gd name="T17" fmla="*/ 2147483646 h 338"/>
              <a:gd name="T18" fmla="*/ 2147483646 w 473"/>
              <a:gd name="T19" fmla="*/ 2147483646 h 338"/>
              <a:gd name="T20" fmla="*/ 2147483646 w 473"/>
              <a:gd name="T21" fmla="*/ 2147483646 h 338"/>
              <a:gd name="T22" fmla="*/ 2147483646 w 473"/>
              <a:gd name="T23" fmla="*/ 2147483646 h 338"/>
              <a:gd name="T24" fmla="*/ 2147483646 w 473"/>
              <a:gd name="T25" fmla="*/ 2147483646 h 338"/>
              <a:gd name="T26" fmla="*/ 2147483646 w 473"/>
              <a:gd name="T27" fmla="*/ 2147483646 h 338"/>
              <a:gd name="T28" fmla="*/ 2147483646 w 473"/>
              <a:gd name="T29" fmla="*/ 2147483646 h 338"/>
              <a:gd name="T30" fmla="*/ 2147483646 w 473"/>
              <a:gd name="T31" fmla="*/ 2147483646 h 338"/>
              <a:gd name="T32" fmla="*/ 2147483646 w 473"/>
              <a:gd name="T33" fmla="*/ 2147483646 h 338"/>
              <a:gd name="T34" fmla="*/ 2147483646 w 473"/>
              <a:gd name="T35" fmla="*/ 2147483646 h 338"/>
              <a:gd name="T36" fmla="*/ 2147483646 w 473"/>
              <a:gd name="T37" fmla="*/ 2147483646 h 338"/>
              <a:gd name="T38" fmla="*/ 2147483646 w 473"/>
              <a:gd name="T39" fmla="*/ 2147483646 h 338"/>
              <a:gd name="T40" fmla="*/ 2147483646 w 473"/>
              <a:gd name="T41" fmla="*/ 2147483646 h 338"/>
              <a:gd name="T42" fmla="*/ 2147483646 w 473"/>
              <a:gd name="T43" fmla="*/ 2147483646 h 338"/>
              <a:gd name="T44" fmla="*/ 2147483646 w 473"/>
              <a:gd name="T45" fmla="*/ 2147483646 h 338"/>
              <a:gd name="T46" fmla="*/ 2147483646 w 473"/>
              <a:gd name="T47" fmla="*/ 2147483646 h 338"/>
              <a:gd name="T48" fmla="*/ 2147483646 w 473"/>
              <a:gd name="T49" fmla="*/ 2147483646 h 338"/>
              <a:gd name="T50" fmla="*/ 2147483646 w 473"/>
              <a:gd name="T51" fmla="*/ 2147483646 h 338"/>
              <a:gd name="T52" fmla="*/ 2147483646 w 473"/>
              <a:gd name="T53" fmla="*/ 2147483646 h 338"/>
              <a:gd name="T54" fmla="*/ 2147483646 w 473"/>
              <a:gd name="T55" fmla="*/ 2147483646 h 338"/>
              <a:gd name="T56" fmla="*/ 2147483646 w 473"/>
              <a:gd name="T57" fmla="*/ 2147483646 h 338"/>
              <a:gd name="T58" fmla="*/ 2147483646 w 473"/>
              <a:gd name="T59" fmla="*/ 2147483646 h 338"/>
              <a:gd name="T60" fmla="*/ 2147483646 w 473"/>
              <a:gd name="T61" fmla="*/ 2147483646 h 338"/>
              <a:gd name="T62" fmla="*/ 2147483646 w 473"/>
              <a:gd name="T63" fmla="*/ 2147483646 h 338"/>
              <a:gd name="T64" fmla="*/ 2147483646 w 473"/>
              <a:gd name="T65" fmla="*/ 2147483646 h 338"/>
              <a:gd name="T66" fmla="*/ 2147483646 w 473"/>
              <a:gd name="T67" fmla="*/ 2147483646 h 338"/>
              <a:gd name="T68" fmla="*/ 2147483646 w 473"/>
              <a:gd name="T69" fmla="*/ 2147483646 h 338"/>
              <a:gd name="T70" fmla="*/ 2147483646 w 473"/>
              <a:gd name="T71" fmla="*/ 2147483646 h 338"/>
              <a:gd name="T72" fmla="*/ 2147483646 w 473"/>
              <a:gd name="T73" fmla="*/ 2147483646 h 338"/>
              <a:gd name="T74" fmla="*/ 2147483646 w 473"/>
              <a:gd name="T75" fmla="*/ 2147483646 h 338"/>
              <a:gd name="T76" fmla="*/ 2147483646 w 473"/>
              <a:gd name="T77" fmla="*/ 2147483646 h 338"/>
              <a:gd name="T78" fmla="*/ 2147483646 w 473"/>
              <a:gd name="T79" fmla="*/ 2147483646 h 338"/>
              <a:gd name="T80" fmla="*/ 2147483646 w 473"/>
              <a:gd name="T81" fmla="*/ 2147483646 h 338"/>
              <a:gd name="T82" fmla="*/ 2147483646 w 473"/>
              <a:gd name="T83" fmla="*/ 2147483646 h 338"/>
              <a:gd name="T84" fmla="*/ 2147483646 w 473"/>
              <a:gd name="T85" fmla="*/ 2147483646 h 338"/>
              <a:gd name="T86" fmla="*/ 2147483646 w 473"/>
              <a:gd name="T87" fmla="*/ 2147483646 h 338"/>
              <a:gd name="T88" fmla="*/ 2147483646 w 473"/>
              <a:gd name="T89" fmla="*/ 2147483646 h 338"/>
              <a:gd name="T90" fmla="*/ 2147483646 w 473"/>
              <a:gd name="T91" fmla="*/ 2147483646 h 338"/>
              <a:gd name="T92" fmla="*/ 2147483646 w 473"/>
              <a:gd name="T93" fmla="*/ 2147483646 h 338"/>
              <a:gd name="T94" fmla="*/ 2147483646 w 473"/>
              <a:gd name="T95" fmla="*/ 2147483646 h 338"/>
              <a:gd name="T96" fmla="*/ 2147483646 w 473"/>
              <a:gd name="T97" fmla="*/ 2147483646 h 338"/>
              <a:gd name="T98" fmla="*/ 2147483646 w 473"/>
              <a:gd name="T99" fmla="*/ 2147483646 h 338"/>
              <a:gd name="T100" fmla="*/ 2147483646 w 473"/>
              <a:gd name="T101" fmla="*/ 2147483646 h 338"/>
              <a:gd name="T102" fmla="*/ 2147483646 w 473"/>
              <a:gd name="T103" fmla="*/ 2147483646 h 338"/>
              <a:gd name="T104" fmla="*/ 0 w 473"/>
              <a:gd name="T105" fmla="*/ 2147483646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3" h="338">
                <a:moveTo>
                  <a:pt x="0" y="76"/>
                </a:moveTo>
                <a:lnTo>
                  <a:pt x="3" y="37"/>
                </a:lnTo>
                <a:lnTo>
                  <a:pt x="24" y="11"/>
                </a:lnTo>
                <a:lnTo>
                  <a:pt x="55" y="0"/>
                </a:lnTo>
                <a:lnTo>
                  <a:pt x="83" y="2"/>
                </a:lnTo>
                <a:lnTo>
                  <a:pt x="55" y="37"/>
                </a:lnTo>
                <a:lnTo>
                  <a:pt x="62" y="59"/>
                </a:lnTo>
                <a:lnTo>
                  <a:pt x="83" y="79"/>
                </a:lnTo>
                <a:lnTo>
                  <a:pt x="55" y="87"/>
                </a:lnTo>
                <a:lnTo>
                  <a:pt x="85" y="84"/>
                </a:lnTo>
                <a:lnTo>
                  <a:pt x="85" y="70"/>
                </a:lnTo>
                <a:lnTo>
                  <a:pt x="68" y="55"/>
                </a:lnTo>
                <a:lnTo>
                  <a:pt x="85" y="44"/>
                </a:lnTo>
                <a:lnTo>
                  <a:pt x="70" y="29"/>
                </a:lnTo>
                <a:lnTo>
                  <a:pt x="100" y="35"/>
                </a:lnTo>
                <a:lnTo>
                  <a:pt x="74" y="26"/>
                </a:lnTo>
                <a:lnTo>
                  <a:pt x="104" y="26"/>
                </a:lnTo>
                <a:lnTo>
                  <a:pt x="83" y="15"/>
                </a:lnTo>
                <a:lnTo>
                  <a:pt x="106" y="15"/>
                </a:lnTo>
                <a:lnTo>
                  <a:pt x="120" y="2"/>
                </a:lnTo>
                <a:lnTo>
                  <a:pt x="142" y="2"/>
                </a:lnTo>
                <a:lnTo>
                  <a:pt x="142" y="21"/>
                </a:lnTo>
                <a:lnTo>
                  <a:pt x="157" y="26"/>
                </a:lnTo>
                <a:lnTo>
                  <a:pt x="150" y="59"/>
                </a:lnTo>
                <a:lnTo>
                  <a:pt x="168" y="40"/>
                </a:lnTo>
                <a:lnTo>
                  <a:pt x="180" y="49"/>
                </a:lnTo>
                <a:lnTo>
                  <a:pt x="203" y="35"/>
                </a:lnTo>
                <a:lnTo>
                  <a:pt x="245" y="40"/>
                </a:lnTo>
                <a:lnTo>
                  <a:pt x="260" y="59"/>
                </a:lnTo>
                <a:lnTo>
                  <a:pt x="248" y="67"/>
                </a:lnTo>
                <a:lnTo>
                  <a:pt x="275" y="64"/>
                </a:lnTo>
                <a:lnTo>
                  <a:pt x="263" y="73"/>
                </a:lnTo>
                <a:lnTo>
                  <a:pt x="280" y="79"/>
                </a:lnTo>
                <a:lnTo>
                  <a:pt x="291" y="67"/>
                </a:lnTo>
                <a:lnTo>
                  <a:pt x="306" y="73"/>
                </a:lnTo>
                <a:lnTo>
                  <a:pt x="310" y="82"/>
                </a:lnTo>
                <a:lnTo>
                  <a:pt x="297" y="84"/>
                </a:lnTo>
                <a:lnTo>
                  <a:pt x="321" y="84"/>
                </a:lnTo>
                <a:lnTo>
                  <a:pt x="319" y="96"/>
                </a:lnTo>
                <a:lnTo>
                  <a:pt x="333" y="90"/>
                </a:lnTo>
                <a:lnTo>
                  <a:pt x="325" y="99"/>
                </a:lnTo>
                <a:lnTo>
                  <a:pt x="356" y="99"/>
                </a:lnTo>
                <a:lnTo>
                  <a:pt x="340" y="114"/>
                </a:lnTo>
                <a:lnTo>
                  <a:pt x="354" y="114"/>
                </a:lnTo>
                <a:lnTo>
                  <a:pt x="348" y="120"/>
                </a:lnTo>
                <a:lnTo>
                  <a:pt x="362" y="111"/>
                </a:lnTo>
                <a:lnTo>
                  <a:pt x="377" y="120"/>
                </a:lnTo>
                <a:lnTo>
                  <a:pt x="351" y="129"/>
                </a:lnTo>
                <a:lnTo>
                  <a:pt x="389" y="138"/>
                </a:lnTo>
                <a:lnTo>
                  <a:pt x="354" y="140"/>
                </a:lnTo>
                <a:lnTo>
                  <a:pt x="371" y="146"/>
                </a:lnTo>
                <a:lnTo>
                  <a:pt x="356" y="158"/>
                </a:lnTo>
                <a:lnTo>
                  <a:pt x="398" y="176"/>
                </a:lnTo>
                <a:lnTo>
                  <a:pt x="416" y="173"/>
                </a:lnTo>
                <a:lnTo>
                  <a:pt x="428" y="198"/>
                </a:lnTo>
                <a:lnTo>
                  <a:pt x="445" y="197"/>
                </a:lnTo>
                <a:lnTo>
                  <a:pt x="442" y="204"/>
                </a:lnTo>
                <a:lnTo>
                  <a:pt x="472" y="211"/>
                </a:lnTo>
                <a:lnTo>
                  <a:pt x="469" y="222"/>
                </a:lnTo>
                <a:lnTo>
                  <a:pt x="454" y="219"/>
                </a:lnTo>
                <a:lnTo>
                  <a:pt x="463" y="228"/>
                </a:lnTo>
                <a:lnTo>
                  <a:pt x="454" y="243"/>
                </a:lnTo>
                <a:lnTo>
                  <a:pt x="439" y="234"/>
                </a:lnTo>
                <a:lnTo>
                  <a:pt x="436" y="257"/>
                </a:lnTo>
                <a:lnTo>
                  <a:pt x="383" y="217"/>
                </a:lnTo>
                <a:lnTo>
                  <a:pt x="362" y="219"/>
                </a:lnTo>
                <a:lnTo>
                  <a:pt x="380" y="232"/>
                </a:lnTo>
                <a:lnTo>
                  <a:pt x="369" y="243"/>
                </a:lnTo>
                <a:lnTo>
                  <a:pt x="377" y="241"/>
                </a:lnTo>
                <a:lnTo>
                  <a:pt x="386" y="260"/>
                </a:lnTo>
                <a:lnTo>
                  <a:pt x="416" y="266"/>
                </a:lnTo>
                <a:lnTo>
                  <a:pt x="413" y="278"/>
                </a:lnTo>
                <a:lnTo>
                  <a:pt x="425" y="293"/>
                </a:lnTo>
                <a:lnTo>
                  <a:pt x="419" y="319"/>
                </a:lnTo>
                <a:lnTo>
                  <a:pt x="348" y="290"/>
                </a:lnTo>
                <a:lnTo>
                  <a:pt x="398" y="337"/>
                </a:lnTo>
                <a:lnTo>
                  <a:pt x="310" y="308"/>
                </a:lnTo>
                <a:lnTo>
                  <a:pt x="297" y="296"/>
                </a:lnTo>
                <a:lnTo>
                  <a:pt x="310" y="293"/>
                </a:lnTo>
                <a:lnTo>
                  <a:pt x="282" y="284"/>
                </a:lnTo>
                <a:lnTo>
                  <a:pt x="275" y="266"/>
                </a:lnTo>
                <a:lnTo>
                  <a:pt x="254" y="260"/>
                </a:lnTo>
                <a:lnTo>
                  <a:pt x="254" y="272"/>
                </a:lnTo>
                <a:lnTo>
                  <a:pt x="239" y="266"/>
                </a:lnTo>
                <a:lnTo>
                  <a:pt x="218" y="275"/>
                </a:lnTo>
                <a:lnTo>
                  <a:pt x="197" y="266"/>
                </a:lnTo>
                <a:lnTo>
                  <a:pt x="209" y="247"/>
                </a:lnTo>
                <a:lnTo>
                  <a:pt x="275" y="247"/>
                </a:lnTo>
                <a:lnTo>
                  <a:pt x="257" y="226"/>
                </a:lnTo>
                <a:lnTo>
                  <a:pt x="291" y="197"/>
                </a:lnTo>
                <a:lnTo>
                  <a:pt x="266" y="154"/>
                </a:lnTo>
                <a:lnTo>
                  <a:pt x="251" y="152"/>
                </a:lnTo>
                <a:lnTo>
                  <a:pt x="260" y="143"/>
                </a:lnTo>
                <a:lnTo>
                  <a:pt x="221" y="158"/>
                </a:lnTo>
                <a:lnTo>
                  <a:pt x="218" y="143"/>
                </a:lnTo>
                <a:lnTo>
                  <a:pt x="236" y="138"/>
                </a:lnTo>
                <a:lnTo>
                  <a:pt x="206" y="123"/>
                </a:lnTo>
                <a:lnTo>
                  <a:pt x="203" y="111"/>
                </a:lnTo>
                <a:lnTo>
                  <a:pt x="177" y="102"/>
                </a:lnTo>
                <a:lnTo>
                  <a:pt x="186" y="120"/>
                </a:lnTo>
                <a:lnTo>
                  <a:pt x="135" y="114"/>
                </a:lnTo>
                <a:lnTo>
                  <a:pt x="150" y="126"/>
                </a:lnTo>
                <a:lnTo>
                  <a:pt x="30" y="108"/>
                </a:lnTo>
                <a:lnTo>
                  <a:pt x="9" y="84"/>
                </a:lnTo>
                <a:lnTo>
                  <a:pt x="47" y="87"/>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7" name="Freeform 74">
            <a:extLst>
              <a:ext uri="{FF2B5EF4-FFF2-40B4-BE49-F238E27FC236}">
                <a16:creationId xmlns:a16="http://schemas.microsoft.com/office/drawing/2014/main" id="{60E4B827-E457-D791-D916-3F42A1BD7534}"/>
              </a:ext>
            </a:extLst>
          </p:cNvPr>
          <p:cNvSpPr>
            <a:spLocks/>
          </p:cNvSpPr>
          <p:nvPr/>
        </p:nvSpPr>
        <p:spPr bwMode="auto">
          <a:xfrm>
            <a:off x="2114550" y="1804988"/>
            <a:ext cx="674688" cy="546100"/>
          </a:xfrm>
          <a:custGeom>
            <a:avLst/>
            <a:gdLst>
              <a:gd name="T0" fmla="*/ 2147483646 w 479"/>
              <a:gd name="T1" fmla="*/ 2147483646 h 344"/>
              <a:gd name="T2" fmla="*/ 2147483646 w 479"/>
              <a:gd name="T3" fmla="*/ 0 h 344"/>
              <a:gd name="T4" fmla="*/ 2147483646 w 479"/>
              <a:gd name="T5" fmla="*/ 2147483646 h 344"/>
              <a:gd name="T6" fmla="*/ 2147483646 w 479"/>
              <a:gd name="T7" fmla="*/ 2147483646 h 344"/>
              <a:gd name="T8" fmla="*/ 2147483646 w 479"/>
              <a:gd name="T9" fmla="*/ 2147483646 h 344"/>
              <a:gd name="T10" fmla="*/ 2147483646 w 479"/>
              <a:gd name="T11" fmla="*/ 2147483646 h 344"/>
              <a:gd name="T12" fmla="*/ 2147483646 w 479"/>
              <a:gd name="T13" fmla="*/ 2147483646 h 344"/>
              <a:gd name="T14" fmla="*/ 2147483646 w 479"/>
              <a:gd name="T15" fmla="*/ 2147483646 h 344"/>
              <a:gd name="T16" fmla="*/ 2147483646 w 479"/>
              <a:gd name="T17" fmla="*/ 2147483646 h 344"/>
              <a:gd name="T18" fmla="*/ 2147483646 w 479"/>
              <a:gd name="T19" fmla="*/ 2147483646 h 344"/>
              <a:gd name="T20" fmla="*/ 2147483646 w 479"/>
              <a:gd name="T21" fmla="*/ 2147483646 h 344"/>
              <a:gd name="T22" fmla="*/ 2147483646 w 479"/>
              <a:gd name="T23" fmla="*/ 2147483646 h 344"/>
              <a:gd name="T24" fmla="*/ 2147483646 w 479"/>
              <a:gd name="T25" fmla="*/ 2147483646 h 344"/>
              <a:gd name="T26" fmla="*/ 2147483646 w 479"/>
              <a:gd name="T27" fmla="*/ 2147483646 h 344"/>
              <a:gd name="T28" fmla="*/ 2147483646 w 479"/>
              <a:gd name="T29" fmla="*/ 2147483646 h 344"/>
              <a:gd name="T30" fmla="*/ 2147483646 w 479"/>
              <a:gd name="T31" fmla="*/ 2147483646 h 344"/>
              <a:gd name="T32" fmla="*/ 2147483646 w 479"/>
              <a:gd name="T33" fmla="*/ 2147483646 h 344"/>
              <a:gd name="T34" fmla="*/ 2147483646 w 479"/>
              <a:gd name="T35" fmla="*/ 2147483646 h 344"/>
              <a:gd name="T36" fmla="*/ 2147483646 w 479"/>
              <a:gd name="T37" fmla="*/ 2147483646 h 344"/>
              <a:gd name="T38" fmla="*/ 2147483646 w 479"/>
              <a:gd name="T39" fmla="*/ 2147483646 h 344"/>
              <a:gd name="T40" fmla="*/ 2147483646 w 479"/>
              <a:gd name="T41" fmla="*/ 2147483646 h 344"/>
              <a:gd name="T42" fmla="*/ 2147483646 w 479"/>
              <a:gd name="T43" fmla="*/ 2147483646 h 344"/>
              <a:gd name="T44" fmla="*/ 2147483646 w 479"/>
              <a:gd name="T45" fmla="*/ 2147483646 h 344"/>
              <a:gd name="T46" fmla="*/ 2147483646 w 479"/>
              <a:gd name="T47" fmla="*/ 2147483646 h 344"/>
              <a:gd name="T48" fmla="*/ 2147483646 w 479"/>
              <a:gd name="T49" fmla="*/ 2147483646 h 344"/>
              <a:gd name="T50" fmla="*/ 2147483646 w 479"/>
              <a:gd name="T51" fmla="*/ 2147483646 h 344"/>
              <a:gd name="T52" fmla="*/ 2147483646 w 479"/>
              <a:gd name="T53" fmla="*/ 2147483646 h 344"/>
              <a:gd name="T54" fmla="*/ 2147483646 w 479"/>
              <a:gd name="T55" fmla="*/ 2147483646 h 344"/>
              <a:gd name="T56" fmla="*/ 2147483646 w 479"/>
              <a:gd name="T57" fmla="*/ 2147483646 h 344"/>
              <a:gd name="T58" fmla="*/ 2147483646 w 479"/>
              <a:gd name="T59" fmla="*/ 2147483646 h 344"/>
              <a:gd name="T60" fmla="*/ 2147483646 w 479"/>
              <a:gd name="T61" fmla="*/ 2147483646 h 344"/>
              <a:gd name="T62" fmla="*/ 2147483646 w 479"/>
              <a:gd name="T63" fmla="*/ 2147483646 h 344"/>
              <a:gd name="T64" fmla="*/ 2147483646 w 479"/>
              <a:gd name="T65" fmla="*/ 2147483646 h 344"/>
              <a:gd name="T66" fmla="*/ 2147483646 w 479"/>
              <a:gd name="T67" fmla="*/ 2147483646 h 344"/>
              <a:gd name="T68" fmla="*/ 2147483646 w 479"/>
              <a:gd name="T69" fmla="*/ 2147483646 h 344"/>
              <a:gd name="T70" fmla="*/ 2147483646 w 479"/>
              <a:gd name="T71" fmla="*/ 2147483646 h 344"/>
              <a:gd name="T72" fmla="*/ 2147483646 w 479"/>
              <a:gd name="T73" fmla="*/ 2147483646 h 344"/>
              <a:gd name="T74" fmla="*/ 2147483646 w 479"/>
              <a:gd name="T75" fmla="*/ 2147483646 h 344"/>
              <a:gd name="T76" fmla="*/ 2147483646 w 479"/>
              <a:gd name="T77" fmla="*/ 2147483646 h 344"/>
              <a:gd name="T78" fmla="*/ 2147483646 w 479"/>
              <a:gd name="T79" fmla="*/ 2147483646 h 344"/>
              <a:gd name="T80" fmla="*/ 2147483646 w 479"/>
              <a:gd name="T81" fmla="*/ 2147483646 h 344"/>
              <a:gd name="T82" fmla="*/ 2147483646 w 479"/>
              <a:gd name="T83" fmla="*/ 2147483646 h 344"/>
              <a:gd name="T84" fmla="*/ 2147483646 w 479"/>
              <a:gd name="T85" fmla="*/ 2147483646 h 344"/>
              <a:gd name="T86" fmla="*/ 2147483646 w 479"/>
              <a:gd name="T87" fmla="*/ 2147483646 h 344"/>
              <a:gd name="T88" fmla="*/ 2147483646 w 479"/>
              <a:gd name="T89" fmla="*/ 2147483646 h 344"/>
              <a:gd name="T90" fmla="*/ 2147483646 w 479"/>
              <a:gd name="T91" fmla="*/ 2147483646 h 344"/>
              <a:gd name="T92" fmla="*/ 2147483646 w 479"/>
              <a:gd name="T93" fmla="*/ 2147483646 h 344"/>
              <a:gd name="T94" fmla="*/ 2147483646 w 479"/>
              <a:gd name="T95" fmla="*/ 2147483646 h 344"/>
              <a:gd name="T96" fmla="*/ 2147483646 w 479"/>
              <a:gd name="T97" fmla="*/ 2147483646 h 344"/>
              <a:gd name="T98" fmla="*/ 2147483646 w 479"/>
              <a:gd name="T99" fmla="*/ 2147483646 h 344"/>
              <a:gd name="T100" fmla="*/ 2147483646 w 479"/>
              <a:gd name="T101" fmla="*/ 2147483646 h 344"/>
              <a:gd name="T102" fmla="*/ 2147483646 w 479"/>
              <a:gd name="T103" fmla="*/ 2147483646 h 344"/>
              <a:gd name="T104" fmla="*/ 0 w 479"/>
              <a:gd name="T105" fmla="*/ 2147483646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8" name="Freeform 75">
            <a:extLst>
              <a:ext uri="{FF2B5EF4-FFF2-40B4-BE49-F238E27FC236}">
                <a16:creationId xmlns:a16="http://schemas.microsoft.com/office/drawing/2014/main" id="{E110C836-A870-98C4-5CA0-36378875DC02}"/>
              </a:ext>
            </a:extLst>
          </p:cNvPr>
          <p:cNvSpPr>
            <a:spLocks/>
          </p:cNvSpPr>
          <p:nvPr/>
        </p:nvSpPr>
        <p:spPr bwMode="auto">
          <a:xfrm>
            <a:off x="2181225" y="2179638"/>
            <a:ext cx="149225" cy="109537"/>
          </a:xfrm>
          <a:custGeom>
            <a:avLst/>
            <a:gdLst>
              <a:gd name="T0" fmla="*/ 0 w 106"/>
              <a:gd name="T1" fmla="*/ 2147483646 h 69"/>
              <a:gd name="T2" fmla="*/ 2147483646 w 106"/>
              <a:gd name="T3" fmla="*/ 2147483646 h 69"/>
              <a:gd name="T4" fmla="*/ 2147483646 w 106"/>
              <a:gd name="T5" fmla="*/ 0 h 69"/>
              <a:gd name="T6" fmla="*/ 2147483646 w 106"/>
              <a:gd name="T7" fmla="*/ 2147483646 h 69"/>
              <a:gd name="T8" fmla="*/ 2147483646 w 106"/>
              <a:gd name="T9" fmla="*/ 2147483646 h 69"/>
              <a:gd name="T10" fmla="*/ 2147483646 w 106"/>
              <a:gd name="T11" fmla="*/ 2147483646 h 69"/>
              <a:gd name="T12" fmla="*/ 2147483646 w 106"/>
              <a:gd name="T13" fmla="*/ 2147483646 h 69"/>
              <a:gd name="T14" fmla="*/ 2147483646 w 106"/>
              <a:gd name="T15" fmla="*/ 2147483646 h 69"/>
              <a:gd name="T16" fmla="*/ 2147483646 w 106"/>
              <a:gd name="T17" fmla="*/ 2147483646 h 69"/>
              <a:gd name="T18" fmla="*/ 2147483646 w 106"/>
              <a:gd name="T19" fmla="*/ 2147483646 h 69"/>
              <a:gd name="T20" fmla="*/ 0 w 10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69">
                <a:moveTo>
                  <a:pt x="0" y="57"/>
                </a:moveTo>
                <a:lnTo>
                  <a:pt x="17" y="43"/>
                </a:lnTo>
                <a:lnTo>
                  <a:pt x="26" y="0"/>
                </a:lnTo>
                <a:lnTo>
                  <a:pt x="34" y="16"/>
                </a:lnTo>
                <a:lnTo>
                  <a:pt x="59" y="18"/>
                </a:lnTo>
                <a:lnTo>
                  <a:pt x="105" y="51"/>
                </a:lnTo>
                <a:lnTo>
                  <a:pt x="98" y="60"/>
                </a:lnTo>
                <a:lnTo>
                  <a:pt x="56" y="43"/>
                </a:lnTo>
                <a:lnTo>
                  <a:pt x="30" y="68"/>
                </a:lnTo>
                <a:lnTo>
                  <a:pt x="26" y="51"/>
                </a:lnTo>
                <a:lnTo>
                  <a:pt x="0" y="5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9" name="Freeform 76">
            <a:extLst>
              <a:ext uri="{FF2B5EF4-FFF2-40B4-BE49-F238E27FC236}">
                <a16:creationId xmlns:a16="http://schemas.microsoft.com/office/drawing/2014/main" id="{3C728B3D-1F73-B1A4-8FDB-B460B53CA06C}"/>
              </a:ext>
            </a:extLst>
          </p:cNvPr>
          <p:cNvSpPr>
            <a:spLocks/>
          </p:cNvSpPr>
          <p:nvPr/>
        </p:nvSpPr>
        <p:spPr bwMode="auto">
          <a:xfrm>
            <a:off x="2181225" y="2179638"/>
            <a:ext cx="158750" cy="119062"/>
          </a:xfrm>
          <a:custGeom>
            <a:avLst/>
            <a:gdLst>
              <a:gd name="T0" fmla="*/ 0 w 112"/>
              <a:gd name="T1" fmla="*/ 2147483646 h 75"/>
              <a:gd name="T2" fmla="*/ 2147483646 w 112"/>
              <a:gd name="T3" fmla="*/ 2147483646 h 75"/>
              <a:gd name="T4" fmla="*/ 2147483646 w 112"/>
              <a:gd name="T5" fmla="*/ 0 h 75"/>
              <a:gd name="T6" fmla="*/ 2147483646 w 112"/>
              <a:gd name="T7" fmla="*/ 2147483646 h 75"/>
              <a:gd name="T8" fmla="*/ 2147483646 w 112"/>
              <a:gd name="T9" fmla="*/ 2147483646 h 75"/>
              <a:gd name="T10" fmla="*/ 2147483646 w 112"/>
              <a:gd name="T11" fmla="*/ 2147483646 h 75"/>
              <a:gd name="T12" fmla="*/ 2147483646 w 112"/>
              <a:gd name="T13" fmla="*/ 2147483646 h 75"/>
              <a:gd name="T14" fmla="*/ 2147483646 w 112"/>
              <a:gd name="T15" fmla="*/ 2147483646 h 75"/>
              <a:gd name="T16" fmla="*/ 2147483646 w 112"/>
              <a:gd name="T17" fmla="*/ 2147483646 h 75"/>
              <a:gd name="T18" fmla="*/ 2147483646 w 112"/>
              <a:gd name="T19" fmla="*/ 2147483646 h 75"/>
              <a:gd name="T20" fmla="*/ 0 w 112"/>
              <a:gd name="T21" fmla="*/ 214748364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0" name="Freeform 77">
            <a:extLst>
              <a:ext uri="{FF2B5EF4-FFF2-40B4-BE49-F238E27FC236}">
                <a16:creationId xmlns:a16="http://schemas.microsoft.com/office/drawing/2014/main" id="{1590F83C-FF40-3E13-571E-BDB09E630E95}"/>
              </a:ext>
            </a:extLst>
          </p:cNvPr>
          <p:cNvSpPr>
            <a:spLocks/>
          </p:cNvSpPr>
          <p:nvPr/>
        </p:nvSpPr>
        <p:spPr bwMode="auto">
          <a:xfrm>
            <a:off x="2841625" y="2736850"/>
            <a:ext cx="146050" cy="168275"/>
          </a:xfrm>
          <a:custGeom>
            <a:avLst/>
            <a:gdLst>
              <a:gd name="T0" fmla="*/ 0 w 103"/>
              <a:gd name="T1" fmla="*/ 2147483646 h 106"/>
              <a:gd name="T2" fmla="*/ 2147483646 w 103"/>
              <a:gd name="T3" fmla="*/ 2147483646 h 106"/>
              <a:gd name="T4" fmla="*/ 2147483646 w 103"/>
              <a:gd name="T5" fmla="*/ 0 h 106"/>
              <a:gd name="T6" fmla="*/ 2147483646 w 103"/>
              <a:gd name="T7" fmla="*/ 2147483646 h 106"/>
              <a:gd name="T8" fmla="*/ 2147483646 w 103"/>
              <a:gd name="T9" fmla="*/ 2147483646 h 106"/>
              <a:gd name="T10" fmla="*/ 2147483646 w 103"/>
              <a:gd name="T11" fmla="*/ 2147483646 h 106"/>
              <a:gd name="T12" fmla="*/ 2147483646 w 103"/>
              <a:gd name="T13" fmla="*/ 2147483646 h 106"/>
              <a:gd name="T14" fmla="*/ 2147483646 w 103"/>
              <a:gd name="T15" fmla="*/ 2147483646 h 106"/>
              <a:gd name="T16" fmla="*/ 2147483646 w 103"/>
              <a:gd name="T17" fmla="*/ 2147483646 h 106"/>
              <a:gd name="T18" fmla="*/ 2147483646 w 103"/>
              <a:gd name="T19" fmla="*/ 2147483646 h 106"/>
              <a:gd name="T20" fmla="*/ 2147483646 w 103"/>
              <a:gd name="T21" fmla="*/ 2147483646 h 106"/>
              <a:gd name="T22" fmla="*/ 2147483646 w 103"/>
              <a:gd name="T23" fmla="*/ 2147483646 h 106"/>
              <a:gd name="T24" fmla="*/ 2147483646 w 103"/>
              <a:gd name="T25" fmla="*/ 2147483646 h 106"/>
              <a:gd name="T26" fmla="*/ 2147483646 w 103"/>
              <a:gd name="T27" fmla="*/ 2147483646 h 106"/>
              <a:gd name="T28" fmla="*/ 2147483646 w 103"/>
              <a:gd name="T29" fmla="*/ 2147483646 h 106"/>
              <a:gd name="T30" fmla="*/ 2147483646 w 103"/>
              <a:gd name="T31" fmla="*/ 2147483646 h 106"/>
              <a:gd name="T32" fmla="*/ 2147483646 w 103"/>
              <a:gd name="T33" fmla="*/ 2147483646 h 106"/>
              <a:gd name="T34" fmla="*/ 2147483646 w 103"/>
              <a:gd name="T35" fmla="*/ 2147483646 h 106"/>
              <a:gd name="T36" fmla="*/ 2147483646 w 103"/>
              <a:gd name="T37" fmla="*/ 2147483646 h 106"/>
              <a:gd name="T38" fmla="*/ 2147483646 w 103"/>
              <a:gd name="T39" fmla="*/ 2147483646 h 106"/>
              <a:gd name="T40" fmla="*/ 0 w 103"/>
              <a:gd name="T41" fmla="*/ 2147483646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06">
                <a:moveTo>
                  <a:pt x="0" y="82"/>
                </a:moveTo>
                <a:lnTo>
                  <a:pt x="43" y="6"/>
                </a:lnTo>
                <a:lnTo>
                  <a:pt x="57" y="0"/>
                </a:lnTo>
                <a:lnTo>
                  <a:pt x="41" y="43"/>
                </a:lnTo>
                <a:lnTo>
                  <a:pt x="51" y="34"/>
                </a:lnTo>
                <a:lnTo>
                  <a:pt x="62" y="48"/>
                </a:lnTo>
                <a:lnTo>
                  <a:pt x="91" y="48"/>
                </a:lnTo>
                <a:lnTo>
                  <a:pt x="82" y="65"/>
                </a:lnTo>
                <a:lnTo>
                  <a:pt x="96" y="65"/>
                </a:lnTo>
                <a:lnTo>
                  <a:pt x="88" y="79"/>
                </a:lnTo>
                <a:lnTo>
                  <a:pt x="99" y="71"/>
                </a:lnTo>
                <a:lnTo>
                  <a:pt x="102" y="85"/>
                </a:lnTo>
                <a:lnTo>
                  <a:pt x="91" y="105"/>
                </a:lnTo>
                <a:lnTo>
                  <a:pt x="91" y="91"/>
                </a:lnTo>
                <a:lnTo>
                  <a:pt x="82" y="99"/>
                </a:lnTo>
                <a:lnTo>
                  <a:pt x="82" y="77"/>
                </a:lnTo>
                <a:lnTo>
                  <a:pt x="57" y="99"/>
                </a:lnTo>
                <a:lnTo>
                  <a:pt x="71" y="85"/>
                </a:lnTo>
                <a:lnTo>
                  <a:pt x="48" y="85"/>
                </a:lnTo>
                <a:lnTo>
                  <a:pt x="55" y="79"/>
                </a:lnTo>
                <a:lnTo>
                  <a:pt x="0" y="8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1" name="Freeform 78">
            <a:extLst>
              <a:ext uri="{FF2B5EF4-FFF2-40B4-BE49-F238E27FC236}">
                <a16:creationId xmlns:a16="http://schemas.microsoft.com/office/drawing/2014/main" id="{0B78ACAD-E3F7-F970-3900-13A30BC4F9CA}"/>
              </a:ext>
            </a:extLst>
          </p:cNvPr>
          <p:cNvSpPr>
            <a:spLocks/>
          </p:cNvSpPr>
          <p:nvPr/>
        </p:nvSpPr>
        <p:spPr bwMode="auto">
          <a:xfrm>
            <a:off x="2841625" y="2736850"/>
            <a:ext cx="153988" cy="177800"/>
          </a:xfrm>
          <a:custGeom>
            <a:avLst/>
            <a:gdLst>
              <a:gd name="T0" fmla="*/ 0 w 109"/>
              <a:gd name="T1" fmla="*/ 2147483646 h 112"/>
              <a:gd name="T2" fmla="*/ 2147483646 w 109"/>
              <a:gd name="T3" fmla="*/ 2147483646 h 112"/>
              <a:gd name="T4" fmla="*/ 2147483646 w 109"/>
              <a:gd name="T5" fmla="*/ 0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2147483646 w 109"/>
              <a:gd name="T17" fmla="*/ 2147483646 h 112"/>
              <a:gd name="T18" fmla="*/ 2147483646 w 109"/>
              <a:gd name="T19" fmla="*/ 2147483646 h 112"/>
              <a:gd name="T20" fmla="*/ 2147483646 w 109"/>
              <a:gd name="T21" fmla="*/ 2147483646 h 112"/>
              <a:gd name="T22" fmla="*/ 2147483646 w 109"/>
              <a:gd name="T23" fmla="*/ 2147483646 h 112"/>
              <a:gd name="T24" fmla="*/ 2147483646 w 109"/>
              <a:gd name="T25" fmla="*/ 2147483646 h 112"/>
              <a:gd name="T26" fmla="*/ 2147483646 w 109"/>
              <a:gd name="T27" fmla="*/ 2147483646 h 112"/>
              <a:gd name="T28" fmla="*/ 2147483646 w 109"/>
              <a:gd name="T29" fmla="*/ 2147483646 h 112"/>
              <a:gd name="T30" fmla="*/ 2147483646 w 109"/>
              <a:gd name="T31" fmla="*/ 2147483646 h 112"/>
              <a:gd name="T32" fmla="*/ 2147483646 w 109"/>
              <a:gd name="T33" fmla="*/ 2147483646 h 112"/>
              <a:gd name="T34" fmla="*/ 2147483646 w 109"/>
              <a:gd name="T35" fmla="*/ 2147483646 h 112"/>
              <a:gd name="T36" fmla="*/ 2147483646 w 109"/>
              <a:gd name="T37" fmla="*/ 2147483646 h 112"/>
              <a:gd name="T38" fmla="*/ 2147483646 w 109"/>
              <a:gd name="T39" fmla="*/ 2147483646 h 112"/>
              <a:gd name="T40" fmla="*/ 0 w 109"/>
              <a:gd name="T41" fmla="*/ 214748364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2" name="Freeform 79">
            <a:extLst>
              <a:ext uri="{FF2B5EF4-FFF2-40B4-BE49-F238E27FC236}">
                <a16:creationId xmlns:a16="http://schemas.microsoft.com/office/drawing/2014/main" id="{7CCF16C4-469B-BC2C-276E-38067A8851A5}"/>
              </a:ext>
            </a:extLst>
          </p:cNvPr>
          <p:cNvSpPr>
            <a:spLocks/>
          </p:cNvSpPr>
          <p:nvPr/>
        </p:nvSpPr>
        <p:spPr bwMode="auto">
          <a:xfrm>
            <a:off x="4557713" y="3619500"/>
            <a:ext cx="246062" cy="422275"/>
          </a:xfrm>
          <a:custGeom>
            <a:avLst/>
            <a:gdLst>
              <a:gd name="T0" fmla="*/ 0 w 174"/>
              <a:gd name="T1" fmla="*/ 2147483646 h 266"/>
              <a:gd name="T2" fmla="*/ 2147483646 w 174"/>
              <a:gd name="T3" fmla="*/ 2147483646 h 266"/>
              <a:gd name="T4" fmla="*/ 2147483646 w 174"/>
              <a:gd name="T5" fmla="*/ 2147483646 h 266"/>
              <a:gd name="T6" fmla="*/ 2147483646 w 174"/>
              <a:gd name="T7" fmla="*/ 2147483646 h 266"/>
              <a:gd name="T8" fmla="*/ 2147483646 w 174"/>
              <a:gd name="T9" fmla="*/ 2147483646 h 266"/>
              <a:gd name="T10" fmla="*/ 2147483646 w 174"/>
              <a:gd name="T11" fmla="*/ 2147483646 h 266"/>
              <a:gd name="T12" fmla="*/ 2147483646 w 174"/>
              <a:gd name="T13" fmla="*/ 2147483646 h 266"/>
              <a:gd name="T14" fmla="*/ 2147483646 w 174"/>
              <a:gd name="T15" fmla="*/ 2147483646 h 266"/>
              <a:gd name="T16" fmla="*/ 2147483646 w 174"/>
              <a:gd name="T17" fmla="*/ 2147483646 h 266"/>
              <a:gd name="T18" fmla="*/ 2147483646 w 174"/>
              <a:gd name="T19" fmla="*/ 2147483646 h 266"/>
              <a:gd name="T20" fmla="*/ 2147483646 w 174"/>
              <a:gd name="T21" fmla="*/ 2147483646 h 266"/>
              <a:gd name="T22" fmla="*/ 2147483646 w 174"/>
              <a:gd name="T23" fmla="*/ 2147483646 h 266"/>
              <a:gd name="T24" fmla="*/ 2147483646 w 174"/>
              <a:gd name="T25" fmla="*/ 2147483646 h 266"/>
              <a:gd name="T26" fmla="*/ 2147483646 w 174"/>
              <a:gd name="T27" fmla="*/ 2147483646 h 266"/>
              <a:gd name="T28" fmla="*/ 2147483646 w 174"/>
              <a:gd name="T29" fmla="*/ 0 h 266"/>
              <a:gd name="T30" fmla="*/ 2147483646 w 174"/>
              <a:gd name="T31" fmla="*/ 2147483646 h 266"/>
              <a:gd name="T32" fmla="*/ 2147483646 w 174"/>
              <a:gd name="T33" fmla="*/ 2147483646 h 266"/>
              <a:gd name="T34" fmla="*/ 2147483646 w 174"/>
              <a:gd name="T35" fmla="*/ 2147483646 h 266"/>
              <a:gd name="T36" fmla="*/ 2147483646 w 174"/>
              <a:gd name="T37" fmla="*/ 2147483646 h 266"/>
              <a:gd name="T38" fmla="*/ 0 w 174"/>
              <a:gd name="T39" fmla="*/ 2147483646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4" h="266">
                <a:moveTo>
                  <a:pt x="0" y="152"/>
                </a:moveTo>
                <a:lnTo>
                  <a:pt x="26" y="163"/>
                </a:lnTo>
                <a:lnTo>
                  <a:pt x="20" y="178"/>
                </a:lnTo>
                <a:lnTo>
                  <a:pt x="32" y="222"/>
                </a:lnTo>
                <a:lnTo>
                  <a:pt x="9" y="230"/>
                </a:lnTo>
                <a:lnTo>
                  <a:pt x="32" y="265"/>
                </a:lnTo>
                <a:lnTo>
                  <a:pt x="84" y="257"/>
                </a:lnTo>
                <a:lnTo>
                  <a:pt x="89" y="240"/>
                </a:lnTo>
                <a:lnTo>
                  <a:pt x="115" y="236"/>
                </a:lnTo>
                <a:lnTo>
                  <a:pt x="153" y="204"/>
                </a:lnTo>
                <a:lnTo>
                  <a:pt x="138" y="175"/>
                </a:lnTo>
                <a:lnTo>
                  <a:pt x="156" y="128"/>
                </a:lnTo>
                <a:lnTo>
                  <a:pt x="173" y="128"/>
                </a:lnTo>
                <a:lnTo>
                  <a:pt x="173" y="64"/>
                </a:lnTo>
                <a:lnTo>
                  <a:pt x="43" y="0"/>
                </a:lnTo>
                <a:lnTo>
                  <a:pt x="26" y="3"/>
                </a:lnTo>
                <a:lnTo>
                  <a:pt x="26" y="29"/>
                </a:lnTo>
                <a:lnTo>
                  <a:pt x="43" y="49"/>
                </a:lnTo>
                <a:lnTo>
                  <a:pt x="32" y="108"/>
                </a:lnTo>
                <a:lnTo>
                  <a:pt x="0" y="15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3" name="Freeform 80">
            <a:extLst>
              <a:ext uri="{FF2B5EF4-FFF2-40B4-BE49-F238E27FC236}">
                <a16:creationId xmlns:a16="http://schemas.microsoft.com/office/drawing/2014/main" id="{8A9A2E04-5F8F-7EF7-C286-268B30096B3C}"/>
              </a:ext>
            </a:extLst>
          </p:cNvPr>
          <p:cNvSpPr>
            <a:spLocks/>
          </p:cNvSpPr>
          <p:nvPr/>
        </p:nvSpPr>
        <p:spPr bwMode="auto">
          <a:xfrm>
            <a:off x="4557713" y="3619500"/>
            <a:ext cx="254000" cy="431800"/>
          </a:xfrm>
          <a:custGeom>
            <a:avLst/>
            <a:gdLst>
              <a:gd name="T0" fmla="*/ 0 w 180"/>
              <a:gd name="T1" fmla="*/ 2147483646 h 272"/>
              <a:gd name="T2" fmla="*/ 2147483646 w 180"/>
              <a:gd name="T3" fmla="*/ 2147483646 h 272"/>
              <a:gd name="T4" fmla="*/ 2147483646 w 180"/>
              <a:gd name="T5" fmla="*/ 2147483646 h 272"/>
              <a:gd name="T6" fmla="*/ 2147483646 w 180"/>
              <a:gd name="T7" fmla="*/ 2147483646 h 272"/>
              <a:gd name="T8" fmla="*/ 2147483646 w 180"/>
              <a:gd name="T9" fmla="*/ 2147483646 h 272"/>
              <a:gd name="T10" fmla="*/ 2147483646 w 180"/>
              <a:gd name="T11" fmla="*/ 2147483646 h 272"/>
              <a:gd name="T12" fmla="*/ 2147483646 w 180"/>
              <a:gd name="T13" fmla="*/ 2147483646 h 272"/>
              <a:gd name="T14" fmla="*/ 2147483646 w 180"/>
              <a:gd name="T15" fmla="*/ 2147483646 h 272"/>
              <a:gd name="T16" fmla="*/ 2147483646 w 180"/>
              <a:gd name="T17" fmla="*/ 2147483646 h 272"/>
              <a:gd name="T18" fmla="*/ 2147483646 w 180"/>
              <a:gd name="T19" fmla="*/ 2147483646 h 272"/>
              <a:gd name="T20" fmla="*/ 2147483646 w 180"/>
              <a:gd name="T21" fmla="*/ 2147483646 h 272"/>
              <a:gd name="T22" fmla="*/ 2147483646 w 180"/>
              <a:gd name="T23" fmla="*/ 2147483646 h 272"/>
              <a:gd name="T24" fmla="*/ 2147483646 w 180"/>
              <a:gd name="T25" fmla="*/ 2147483646 h 272"/>
              <a:gd name="T26" fmla="*/ 2147483646 w 180"/>
              <a:gd name="T27" fmla="*/ 2147483646 h 272"/>
              <a:gd name="T28" fmla="*/ 2147483646 w 180"/>
              <a:gd name="T29" fmla="*/ 0 h 272"/>
              <a:gd name="T30" fmla="*/ 2147483646 w 180"/>
              <a:gd name="T31" fmla="*/ 2147483646 h 272"/>
              <a:gd name="T32" fmla="*/ 2147483646 w 180"/>
              <a:gd name="T33" fmla="*/ 2147483646 h 272"/>
              <a:gd name="T34" fmla="*/ 2147483646 w 180"/>
              <a:gd name="T35" fmla="*/ 2147483646 h 272"/>
              <a:gd name="T36" fmla="*/ 2147483646 w 180"/>
              <a:gd name="T37" fmla="*/ 2147483646 h 272"/>
              <a:gd name="T38" fmla="*/ 0 w 180"/>
              <a:gd name="T39" fmla="*/ 2147483646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4" name="Freeform 81">
            <a:extLst>
              <a:ext uri="{FF2B5EF4-FFF2-40B4-BE49-F238E27FC236}">
                <a16:creationId xmlns:a16="http://schemas.microsoft.com/office/drawing/2014/main" id="{725CE1D6-148B-FF9C-7636-238BA9C3405F}"/>
              </a:ext>
            </a:extLst>
          </p:cNvPr>
          <p:cNvSpPr>
            <a:spLocks/>
          </p:cNvSpPr>
          <p:nvPr/>
        </p:nvSpPr>
        <p:spPr bwMode="auto">
          <a:xfrm>
            <a:off x="2463800" y="5651500"/>
            <a:ext cx="23813" cy="34925"/>
          </a:xfrm>
          <a:custGeom>
            <a:avLst/>
            <a:gdLst>
              <a:gd name="T0" fmla="*/ 0 w 17"/>
              <a:gd name="T1" fmla="*/ 2147483646 h 22"/>
              <a:gd name="T2" fmla="*/ 2147483646 w 17"/>
              <a:gd name="T3" fmla="*/ 0 h 22"/>
              <a:gd name="T4" fmla="*/ 2147483646 w 17"/>
              <a:gd name="T5" fmla="*/ 2147483646 h 22"/>
              <a:gd name="T6" fmla="*/ 0 w 17"/>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2">
                <a:moveTo>
                  <a:pt x="0" y="12"/>
                </a:moveTo>
                <a:lnTo>
                  <a:pt x="8" y="0"/>
                </a:lnTo>
                <a:lnTo>
                  <a:pt x="16" y="21"/>
                </a:lnTo>
                <a:lnTo>
                  <a:pt x="0" y="1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5" name="Freeform 82">
            <a:extLst>
              <a:ext uri="{FF2B5EF4-FFF2-40B4-BE49-F238E27FC236}">
                <a16:creationId xmlns:a16="http://schemas.microsoft.com/office/drawing/2014/main" id="{E5605108-0338-A835-02B4-F5F507FE03F0}"/>
              </a:ext>
            </a:extLst>
          </p:cNvPr>
          <p:cNvSpPr>
            <a:spLocks/>
          </p:cNvSpPr>
          <p:nvPr/>
        </p:nvSpPr>
        <p:spPr bwMode="auto">
          <a:xfrm>
            <a:off x="2463800" y="5651500"/>
            <a:ext cx="23813" cy="44450"/>
          </a:xfrm>
          <a:custGeom>
            <a:avLst/>
            <a:gdLst>
              <a:gd name="T0" fmla="*/ 0 w 17"/>
              <a:gd name="T1" fmla="*/ 2147483646 h 28"/>
              <a:gd name="T2" fmla="*/ 2147483646 w 17"/>
              <a:gd name="T3" fmla="*/ 0 h 28"/>
              <a:gd name="T4" fmla="*/ 2147483646 w 17"/>
              <a:gd name="T5" fmla="*/ 2147483646 h 28"/>
              <a:gd name="T6" fmla="*/ 0 w 17"/>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15"/>
                </a:moveTo>
                <a:lnTo>
                  <a:pt x="9" y="0"/>
                </a:lnTo>
                <a:lnTo>
                  <a:pt x="16" y="27"/>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6" name="Freeform 83">
            <a:extLst>
              <a:ext uri="{FF2B5EF4-FFF2-40B4-BE49-F238E27FC236}">
                <a16:creationId xmlns:a16="http://schemas.microsoft.com/office/drawing/2014/main" id="{A8FBE366-53BA-DE75-5F89-3177863A8FBE}"/>
              </a:ext>
            </a:extLst>
          </p:cNvPr>
          <p:cNvSpPr>
            <a:spLocks/>
          </p:cNvSpPr>
          <p:nvPr/>
        </p:nvSpPr>
        <p:spPr bwMode="auto">
          <a:xfrm>
            <a:off x="2484438" y="5429250"/>
            <a:ext cx="23812" cy="44450"/>
          </a:xfrm>
          <a:custGeom>
            <a:avLst/>
            <a:gdLst>
              <a:gd name="T0" fmla="*/ 0 w 17"/>
              <a:gd name="T1" fmla="*/ 2147483646 h 28"/>
              <a:gd name="T2" fmla="*/ 2147483646 w 17"/>
              <a:gd name="T3" fmla="*/ 0 h 28"/>
              <a:gd name="T4" fmla="*/ 2147483646 w 17"/>
              <a:gd name="T5" fmla="*/ 2147483646 h 28"/>
              <a:gd name="T6" fmla="*/ 0 w 17"/>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22"/>
                </a:moveTo>
                <a:lnTo>
                  <a:pt x="16" y="0"/>
                </a:lnTo>
                <a:lnTo>
                  <a:pt x="16" y="27"/>
                </a:lnTo>
                <a:lnTo>
                  <a:pt x="0" y="2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7" name="Freeform 84">
            <a:extLst>
              <a:ext uri="{FF2B5EF4-FFF2-40B4-BE49-F238E27FC236}">
                <a16:creationId xmlns:a16="http://schemas.microsoft.com/office/drawing/2014/main" id="{74B5B92A-8F3A-1450-2F88-F87365FA7BFD}"/>
              </a:ext>
            </a:extLst>
          </p:cNvPr>
          <p:cNvSpPr>
            <a:spLocks/>
          </p:cNvSpPr>
          <p:nvPr/>
        </p:nvSpPr>
        <p:spPr bwMode="auto">
          <a:xfrm>
            <a:off x="2484438" y="5429250"/>
            <a:ext cx="23812" cy="53975"/>
          </a:xfrm>
          <a:custGeom>
            <a:avLst/>
            <a:gdLst>
              <a:gd name="T0" fmla="*/ 0 w 17"/>
              <a:gd name="T1" fmla="*/ 2147483646 h 34"/>
              <a:gd name="T2" fmla="*/ 2147483646 w 17"/>
              <a:gd name="T3" fmla="*/ 0 h 34"/>
              <a:gd name="T4" fmla="*/ 2147483646 w 17"/>
              <a:gd name="T5" fmla="*/ 2147483646 h 34"/>
              <a:gd name="T6" fmla="*/ 0 w 17"/>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4">
                <a:moveTo>
                  <a:pt x="0" y="27"/>
                </a:moveTo>
                <a:lnTo>
                  <a:pt x="16" y="0"/>
                </a:lnTo>
                <a:lnTo>
                  <a:pt x="16" y="33"/>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8" name="Freeform 85">
            <a:extLst>
              <a:ext uri="{FF2B5EF4-FFF2-40B4-BE49-F238E27FC236}">
                <a16:creationId xmlns:a16="http://schemas.microsoft.com/office/drawing/2014/main" id="{5A1560E8-9927-1AB2-91A8-2D6080BD7EE0}"/>
              </a:ext>
            </a:extLst>
          </p:cNvPr>
          <p:cNvSpPr>
            <a:spLocks/>
          </p:cNvSpPr>
          <p:nvPr/>
        </p:nvSpPr>
        <p:spPr bwMode="auto">
          <a:xfrm>
            <a:off x="2495550" y="5822950"/>
            <a:ext cx="26988" cy="26988"/>
          </a:xfrm>
          <a:custGeom>
            <a:avLst/>
            <a:gdLst>
              <a:gd name="T0" fmla="*/ 0 w 19"/>
              <a:gd name="T1" fmla="*/ 0 h 17"/>
              <a:gd name="T2" fmla="*/ 2147483646 w 19"/>
              <a:gd name="T3" fmla="*/ 2147483646 h 17"/>
              <a:gd name="T4" fmla="*/ 2147483646 w 19"/>
              <a:gd name="T5" fmla="*/ 2147483646 h 17"/>
              <a:gd name="T6" fmla="*/ 0 w 1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7">
                <a:moveTo>
                  <a:pt x="0" y="0"/>
                </a:moveTo>
                <a:lnTo>
                  <a:pt x="18" y="3"/>
                </a:lnTo>
                <a:lnTo>
                  <a:pt x="18"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9" name="Freeform 86">
            <a:extLst>
              <a:ext uri="{FF2B5EF4-FFF2-40B4-BE49-F238E27FC236}">
                <a16:creationId xmlns:a16="http://schemas.microsoft.com/office/drawing/2014/main" id="{958E4ABC-C389-E48B-EEE0-B45A4F04F32D}"/>
              </a:ext>
            </a:extLst>
          </p:cNvPr>
          <p:cNvSpPr>
            <a:spLocks/>
          </p:cNvSpPr>
          <p:nvPr/>
        </p:nvSpPr>
        <p:spPr bwMode="auto">
          <a:xfrm>
            <a:off x="2495550" y="5822950"/>
            <a:ext cx="36513" cy="26988"/>
          </a:xfrm>
          <a:custGeom>
            <a:avLst/>
            <a:gdLst>
              <a:gd name="T0" fmla="*/ 0 w 25"/>
              <a:gd name="T1" fmla="*/ 0 h 17"/>
              <a:gd name="T2" fmla="*/ 2147483646 w 25"/>
              <a:gd name="T3" fmla="*/ 2147483646 h 17"/>
              <a:gd name="T4" fmla="*/ 2147483646 w 25"/>
              <a:gd name="T5" fmla="*/ 2147483646 h 17"/>
              <a:gd name="T6" fmla="*/ 0 w 2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0" y="0"/>
                </a:moveTo>
                <a:lnTo>
                  <a:pt x="24" y="3"/>
                </a:lnTo>
                <a:lnTo>
                  <a:pt x="24"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0" name="Freeform 87">
            <a:extLst>
              <a:ext uri="{FF2B5EF4-FFF2-40B4-BE49-F238E27FC236}">
                <a16:creationId xmlns:a16="http://schemas.microsoft.com/office/drawing/2014/main" id="{FC6F7FBE-DF44-8D0D-41DA-C9835FC6496B}"/>
              </a:ext>
            </a:extLst>
          </p:cNvPr>
          <p:cNvSpPr>
            <a:spLocks/>
          </p:cNvSpPr>
          <p:nvPr/>
        </p:nvSpPr>
        <p:spPr bwMode="auto">
          <a:xfrm>
            <a:off x="2506663" y="5770563"/>
            <a:ext cx="38100" cy="44450"/>
          </a:xfrm>
          <a:custGeom>
            <a:avLst/>
            <a:gdLst>
              <a:gd name="T0" fmla="*/ 0 w 27"/>
              <a:gd name="T1" fmla="*/ 2147483646 h 28"/>
              <a:gd name="T2" fmla="*/ 2147483646 w 27"/>
              <a:gd name="T3" fmla="*/ 0 h 28"/>
              <a:gd name="T4" fmla="*/ 2147483646 w 27"/>
              <a:gd name="T5" fmla="*/ 2147483646 h 28"/>
              <a:gd name="T6" fmla="*/ 2147483646 w 27"/>
              <a:gd name="T7" fmla="*/ 2147483646 h 28"/>
              <a:gd name="T8" fmla="*/ 2147483646 w 27"/>
              <a:gd name="T9" fmla="*/ 2147483646 h 28"/>
              <a:gd name="T10" fmla="*/ 0 w 27"/>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8">
                <a:moveTo>
                  <a:pt x="0" y="2"/>
                </a:moveTo>
                <a:lnTo>
                  <a:pt x="10" y="0"/>
                </a:lnTo>
                <a:lnTo>
                  <a:pt x="7" y="10"/>
                </a:lnTo>
                <a:lnTo>
                  <a:pt x="26" y="15"/>
                </a:lnTo>
                <a:lnTo>
                  <a:pt x="14" y="27"/>
                </a:lnTo>
                <a:lnTo>
                  <a:pt x="0"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1" name="Freeform 88">
            <a:extLst>
              <a:ext uri="{FF2B5EF4-FFF2-40B4-BE49-F238E27FC236}">
                <a16:creationId xmlns:a16="http://schemas.microsoft.com/office/drawing/2014/main" id="{0496565F-9AD3-535D-0943-622C44327E9C}"/>
              </a:ext>
            </a:extLst>
          </p:cNvPr>
          <p:cNvSpPr>
            <a:spLocks/>
          </p:cNvSpPr>
          <p:nvPr/>
        </p:nvSpPr>
        <p:spPr bwMode="auto">
          <a:xfrm>
            <a:off x="2506663" y="5770563"/>
            <a:ext cx="46037" cy="53975"/>
          </a:xfrm>
          <a:custGeom>
            <a:avLst/>
            <a:gdLst>
              <a:gd name="T0" fmla="*/ 0 w 33"/>
              <a:gd name="T1" fmla="*/ 2147483646 h 34"/>
              <a:gd name="T2" fmla="*/ 2147483646 w 33"/>
              <a:gd name="T3" fmla="*/ 0 h 34"/>
              <a:gd name="T4" fmla="*/ 2147483646 w 33"/>
              <a:gd name="T5" fmla="*/ 2147483646 h 34"/>
              <a:gd name="T6" fmla="*/ 2147483646 w 33"/>
              <a:gd name="T7" fmla="*/ 2147483646 h 34"/>
              <a:gd name="T8" fmla="*/ 2147483646 w 33"/>
              <a:gd name="T9" fmla="*/ 2147483646 h 34"/>
              <a:gd name="T10" fmla="*/ 0 w 33"/>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4">
                <a:moveTo>
                  <a:pt x="0" y="3"/>
                </a:moveTo>
                <a:lnTo>
                  <a:pt x="12" y="0"/>
                </a:lnTo>
                <a:lnTo>
                  <a:pt x="8" y="12"/>
                </a:lnTo>
                <a:lnTo>
                  <a:pt x="32" y="18"/>
                </a:lnTo>
                <a:lnTo>
                  <a:pt x="17" y="33"/>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2" name="Freeform 89">
            <a:extLst>
              <a:ext uri="{FF2B5EF4-FFF2-40B4-BE49-F238E27FC236}">
                <a16:creationId xmlns:a16="http://schemas.microsoft.com/office/drawing/2014/main" id="{0D72938C-97FB-9185-1D82-06F7BC912986}"/>
              </a:ext>
            </a:extLst>
          </p:cNvPr>
          <p:cNvSpPr>
            <a:spLocks/>
          </p:cNvSpPr>
          <p:nvPr/>
        </p:nvSpPr>
        <p:spPr bwMode="auto">
          <a:xfrm>
            <a:off x="2538413" y="5837238"/>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7" y="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3" name="Freeform 90">
            <a:extLst>
              <a:ext uri="{FF2B5EF4-FFF2-40B4-BE49-F238E27FC236}">
                <a16:creationId xmlns:a16="http://schemas.microsoft.com/office/drawing/2014/main" id="{7666FD51-70B6-9FC4-98C9-F4605648FA1D}"/>
              </a:ext>
            </a:extLst>
          </p:cNvPr>
          <p:cNvSpPr>
            <a:spLocks/>
          </p:cNvSpPr>
          <p:nvPr/>
        </p:nvSpPr>
        <p:spPr bwMode="auto">
          <a:xfrm>
            <a:off x="2538413" y="5837238"/>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7" y="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4" name="Freeform 91">
            <a:extLst>
              <a:ext uri="{FF2B5EF4-FFF2-40B4-BE49-F238E27FC236}">
                <a16:creationId xmlns:a16="http://schemas.microsoft.com/office/drawing/2014/main" id="{2E496379-98F3-79FE-8CD0-8CC292618AA2}"/>
              </a:ext>
            </a:extLst>
          </p:cNvPr>
          <p:cNvSpPr>
            <a:spLocks/>
          </p:cNvSpPr>
          <p:nvPr/>
        </p:nvSpPr>
        <p:spPr bwMode="auto">
          <a:xfrm>
            <a:off x="2557463" y="5789613"/>
            <a:ext cx="55562" cy="71437"/>
          </a:xfrm>
          <a:custGeom>
            <a:avLst/>
            <a:gdLst>
              <a:gd name="T0" fmla="*/ 0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0 h 45"/>
              <a:gd name="T16" fmla="*/ 2147483646 w 40"/>
              <a:gd name="T17" fmla="*/ 2147483646 h 45"/>
              <a:gd name="T18" fmla="*/ 0 w 40"/>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5">
                <a:moveTo>
                  <a:pt x="0" y="40"/>
                </a:moveTo>
                <a:lnTo>
                  <a:pt x="8" y="32"/>
                </a:lnTo>
                <a:lnTo>
                  <a:pt x="28" y="37"/>
                </a:lnTo>
                <a:lnTo>
                  <a:pt x="17" y="24"/>
                </a:lnTo>
                <a:lnTo>
                  <a:pt x="28" y="18"/>
                </a:lnTo>
                <a:lnTo>
                  <a:pt x="15" y="16"/>
                </a:lnTo>
                <a:lnTo>
                  <a:pt x="15" y="3"/>
                </a:lnTo>
                <a:lnTo>
                  <a:pt x="39" y="0"/>
                </a:lnTo>
                <a:lnTo>
                  <a:pt x="39" y="44"/>
                </a:lnTo>
                <a:lnTo>
                  <a:pt x="0" y="4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5" name="Freeform 92">
            <a:extLst>
              <a:ext uri="{FF2B5EF4-FFF2-40B4-BE49-F238E27FC236}">
                <a16:creationId xmlns:a16="http://schemas.microsoft.com/office/drawing/2014/main" id="{01569330-2163-2E65-2F76-935EE795A0A7}"/>
              </a:ext>
            </a:extLst>
          </p:cNvPr>
          <p:cNvSpPr>
            <a:spLocks/>
          </p:cNvSpPr>
          <p:nvPr/>
        </p:nvSpPr>
        <p:spPr bwMode="auto">
          <a:xfrm>
            <a:off x="2557463" y="5789613"/>
            <a:ext cx="65087" cy="80962"/>
          </a:xfrm>
          <a:custGeom>
            <a:avLst/>
            <a:gdLst>
              <a:gd name="T0" fmla="*/ 0 w 46"/>
              <a:gd name="T1" fmla="*/ 2147483646 h 51"/>
              <a:gd name="T2" fmla="*/ 2147483646 w 46"/>
              <a:gd name="T3" fmla="*/ 2147483646 h 51"/>
              <a:gd name="T4" fmla="*/ 2147483646 w 46"/>
              <a:gd name="T5" fmla="*/ 2147483646 h 51"/>
              <a:gd name="T6" fmla="*/ 2147483646 w 46"/>
              <a:gd name="T7" fmla="*/ 2147483646 h 51"/>
              <a:gd name="T8" fmla="*/ 2147483646 w 46"/>
              <a:gd name="T9" fmla="*/ 2147483646 h 51"/>
              <a:gd name="T10" fmla="*/ 2147483646 w 46"/>
              <a:gd name="T11" fmla="*/ 2147483646 h 51"/>
              <a:gd name="T12" fmla="*/ 2147483646 w 46"/>
              <a:gd name="T13" fmla="*/ 2147483646 h 51"/>
              <a:gd name="T14" fmla="*/ 2147483646 w 46"/>
              <a:gd name="T15" fmla="*/ 0 h 51"/>
              <a:gd name="T16" fmla="*/ 2147483646 w 46"/>
              <a:gd name="T17" fmla="*/ 2147483646 h 51"/>
              <a:gd name="T18" fmla="*/ 0 w 4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6" name="Freeform 93">
            <a:extLst>
              <a:ext uri="{FF2B5EF4-FFF2-40B4-BE49-F238E27FC236}">
                <a16:creationId xmlns:a16="http://schemas.microsoft.com/office/drawing/2014/main" id="{0E743EFF-C6E6-D52D-5470-F9BECA5716FF}"/>
              </a:ext>
            </a:extLst>
          </p:cNvPr>
          <p:cNvSpPr>
            <a:spLocks/>
          </p:cNvSpPr>
          <p:nvPr/>
        </p:nvSpPr>
        <p:spPr bwMode="auto">
          <a:xfrm>
            <a:off x="2589213" y="5889625"/>
            <a:ext cx="46037" cy="26988"/>
          </a:xfrm>
          <a:custGeom>
            <a:avLst/>
            <a:gdLst>
              <a:gd name="T0" fmla="*/ 0 w 32"/>
              <a:gd name="T1" fmla="*/ 0 h 17"/>
              <a:gd name="T2" fmla="*/ 2147483646 w 32"/>
              <a:gd name="T3" fmla="*/ 0 h 17"/>
              <a:gd name="T4" fmla="*/ 2147483646 w 32"/>
              <a:gd name="T5" fmla="*/ 2147483646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25" y="0"/>
                </a:lnTo>
                <a:lnTo>
                  <a:pt x="31"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7" name="Freeform 94">
            <a:extLst>
              <a:ext uri="{FF2B5EF4-FFF2-40B4-BE49-F238E27FC236}">
                <a16:creationId xmlns:a16="http://schemas.microsoft.com/office/drawing/2014/main" id="{0199BD19-143D-21FD-5593-5638AD70F35E}"/>
              </a:ext>
            </a:extLst>
          </p:cNvPr>
          <p:cNvSpPr>
            <a:spLocks/>
          </p:cNvSpPr>
          <p:nvPr/>
        </p:nvSpPr>
        <p:spPr bwMode="auto">
          <a:xfrm>
            <a:off x="2589213" y="5889625"/>
            <a:ext cx="53975" cy="26988"/>
          </a:xfrm>
          <a:custGeom>
            <a:avLst/>
            <a:gdLst>
              <a:gd name="T0" fmla="*/ 0 w 38"/>
              <a:gd name="T1" fmla="*/ 0 h 17"/>
              <a:gd name="T2" fmla="*/ 2147483646 w 38"/>
              <a:gd name="T3" fmla="*/ 0 h 17"/>
              <a:gd name="T4" fmla="*/ 2147483646 w 38"/>
              <a:gd name="T5" fmla="*/ 2147483646 h 17"/>
              <a:gd name="T6" fmla="*/ 0 w 3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7">
                <a:moveTo>
                  <a:pt x="0" y="0"/>
                </a:moveTo>
                <a:lnTo>
                  <a:pt x="30" y="0"/>
                </a:lnTo>
                <a:lnTo>
                  <a:pt x="37"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8" name="Freeform 95">
            <a:extLst>
              <a:ext uri="{FF2B5EF4-FFF2-40B4-BE49-F238E27FC236}">
                <a16:creationId xmlns:a16="http://schemas.microsoft.com/office/drawing/2014/main" id="{B89F10DB-6410-F27B-D2BF-101837021539}"/>
              </a:ext>
            </a:extLst>
          </p:cNvPr>
          <p:cNvSpPr>
            <a:spLocks/>
          </p:cNvSpPr>
          <p:nvPr/>
        </p:nvSpPr>
        <p:spPr bwMode="auto">
          <a:xfrm>
            <a:off x="2635250" y="5880100"/>
            <a:ext cx="25400" cy="1588"/>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3" y="0"/>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9" name="Freeform 96">
            <a:extLst>
              <a:ext uri="{FF2B5EF4-FFF2-40B4-BE49-F238E27FC236}">
                <a16:creationId xmlns:a16="http://schemas.microsoft.com/office/drawing/2014/main" id="{E1EE2290-158B-A296-3131-48AB88709FF7}"/>
              </a:ext>
            </a:extLst>
          </p:cNvPr>
          <p:cNvSpPr>
            <a:spLocks/>
          </p:cNvSpPr>
          <p:nvPr/>
        </p:nvSpPr>
        <p:spPr bwMode="auto">
          <a:xfrm>
            <a:off x="2635250" y="58801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4"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0" name="Freeform 97">
            <a:extLst>
              <a:ext uri="{FF2B5EF4-FFF2-40B4-BE49-F238E27FC236}">
                <a16:creationId xmlns:a16="http://schemas.microsoft.com/office/drawing/2014/main" id="{4D5B2A6B-BC7C-2286-FF85-B5B44815E16E}"/>
              </a:ext>
            </a:extLst>
          </p:cNvPr>
          <p:cNvSpPr>
            <a:spLocks/>
          </p:cNvSpPr>
          <p:nvPr/>
        </p:nvSpPr>
        <p:spPr bwMode="auto">
          <a:xfrm>
            <a:off x="5981700" y="2671763"/>
            <a:ext cx="1438275" cy="1025525"/>
          </a:xfrm>
          <a:custGeom>
            <a:avLst/>
            <a:gdLst>
              <a:gd name="T0" fmla="*/ 2147483646 w 1019"/>
              <a:gd name="T1" fmla="*/ 2147483646 h 646"/>
              <a:gd name="T2" fmla="*/ 2147483646 w 1019"/>
              <a:gd name="T3" fmla="*/ 2147483646 h 646"/>
              <a:gd name="T4" fmla="*/ 2147483646 w 1019"/>
              <a:gd name="T5" fmla="*/ 2147483646 h 646"/>
              <a:gd name="T6" fmla="*/ 2147483646 w 1019"/>
              <a:gd name="T7" fmla="*/ 2147483646 h 646"/>
              <a:gd name="T8" fmla="*/ 2147483646 w 1019"/>
              <a:gd name="T9" fmla="*/ 2147483646 h 646"/>
              <a:gd name="T10" fmla="*/ 2147483646 w 1019"/>
              <a:gd name="T11" fmla="*/ 2147483646 h 646"/>
              <a:gd name="T12" fmla="*/ 2147483646 w 1019"/>
              <a:gd name="T13" fmla="*/ 2147483646 h 646"/>
              <a:gd name="T14" fmla="*/ 2147483646 w 1019"/>
              <a:gd name="T15" fmla="*/ 2147483646 h 646"/>
              <a:gd name="T16" fmla="*/ 2147483646 w 1019"/>
              <a:gd name="T17" fmla="*/ 2147483646 h 646"/>
              <a:gd name="T18" fmla="*/ 2147483646 w 1019"/>
              <a:gd name="T19" fmla="*/ 2147483646 h 646"/>
              <a:gd name="T20" fmla="*/ 2147483646 w 1019"/>
              <a:gd name="T21" fmla="*/ 2147483646 h 646"/>
              <a:gd name="T22" fmla="*/ 2147483646 w 1019"/>
              <a:gd name="T23" fmla="*/ 2147483646 h 646"/>
              <a:gd name="T24" fmla="*/ 2147483646 w 1019"/>
              <a:gd name="T25" fmla="*/ 2147483646 h 646"/>
              <a:gd name="T26" fmla="*/ 2147483646 w 1019"/>
              <a:gd name="T27" fmla="*/ 2147483646 h 646"/>
              <a:gd name="T28" fmla="*/ 2147483646 w 1019"/>
              <a:gd name="T29" fmla="*/ 2147483646 h 646"/>
              <a:gd name="T30" fmla="*/ 2147483646 w 1019"/>
              <a:gd name="T31" fmla="*/ 2147483646 h 646"/>
              <a:gd name="T32" fmla="*/ 2147483646 w 1019"/>
              <a:gd name="T33" fmla="*/ 2147483646 h 646"/>
              <a:gd name="T34" fmla="*/ 2147483646 w 1019"/>
              <a:gd name="T35" fmla="*/ 2147483646 h 646"/>
              <a:gd name="T36" fmla="*/ 2147483646 w 1019"/>
              <a:gd name="T37" fmla="*/ 2147483646 h 646"/>
              <a:gd name="T38" fmla="*/ 2147483646 w 1019"/>
              <a:gd name="T39" fmla="*/ 2147483646 h 646"/>
              <a:gd name="T40" fmla="*/ 2147483646 w 1019"/>
              <a:gd name="T41" fmla="*/ 2147483646 h 646"/>
              <a:gd name="T42" fmla="*/ 2147483646 w 1019"/>
              <a:gd name="T43" fmla="*/ 2147483646 h 646"/>
              <a:gd name="T44" fmla="*/ 2147483646 w 1019"/>
              <a:gd name="T45" fmla="*/ 2147483646 h 646"/>
              <a:gd name="T46" fmla="*/ 2147483646 w 1019"/>
              <a:gd name="T47" fmla="*/ 2147483646 h 646"/>
              <a:gd name="T48" fmla="*/ 2147483646 w 1019"/>
              <a:gd name="T49" fmla="*/ 2147483646 h 646"/>
              <a:gd name="T50" fmla="*/ 2147483646 w 1019"/>
              <a:gd name="T51" fmla="*/ 2147483646 h 646"/>
              <a:gd name="T52" fmla="*/ 2147483646 w 1019"/>
              <a:gd name="T53" fmla="*/ 2147483646 h 646"/>
              <a:gd name="T54" fmla="*/ 2147483646 w 1019"/>
              <a:gd name="T55" fmla="*/ 2147483646 h 646"/>
              <a:gd name="T56" fmla="*/ 2147483646 w 1019"/>
              <a:gd name="T57" fmla="*/ 2147483646 h 646"/>
              <a:gd name="T58" fmla="*/ 2147483646 w 1019"/>
              <a:gd name="T59" fmla="*/ 2147483646 h 646"/>
              <a:gd name="T60" fmla="*/ 2147483646 w 1019"/>
              <a:gd name="T61" fmla="*/ 2147483646 h 646"/>
              <a:gd name="T62" fmla="*/ 2147483646 w 1019"/>
              <a:gd name="T63" fmla="*/ 2147483646 h 646"/>
              <a:gd name="T64" fmla="*/ 2147483646 w 1019"/>
              <a:gd name="T65" fmla="*/ 2147483646 h 646"/>
              <a:gd name="T66" fmla="*/ 2147483646 w 1019"/>
              <a:gd name="T67" fmla="*/ 2147483646 h 646"/>
              <a:gd name="T68" fmla="*/ 2147483646 w 1019"/>
              <a:gd name="T69" fmla="*/ 2147483646 h 646"/>
              <a:gd name="T70" fmla="*/ 2147483646 w 1019"/>
              <a:gd name="T71" fmla="*/ 2147483646 h 646"/>
              <a:gd name="T72" fmla="*/ 2147483646 w 1019"/>
              <a:gd name="T73" fmla="*/ 2147483646 h 646"/>
              <a:gd name="T74" fmla="*/ 2147483646 w 1019"/>
              <a:gd name="T75" fmla="*/ 2147483646 h 646"/>
              <a:gd name="T76" fmla="*/ 2147483646 w 1019"/>
              <a:gd name="T77" fmla="*/ 2147483646 h 646"/>
              <a:gd name="T78" fmla="*/ 2147483646 w 1019"/>
              <a:gd name="T79" fmla="*/ 2147483646 h 646"/>
              <a:gd name="T80" fmla="*/ 2147483646 w 1019"/>
              <a:gd name="T81" fmla="*/ 2147483646 h 646"/>
              <a:gd name="T82" fmla="*/ 2147483646 w 1019"/>
              <a:gd name="T83" fmla="*/ 2147483646 h 646"/>
              <a:gd name="T84" fmla="*/ 2147483646 w 1019"/>
              <a:gd name="T85" fmla="*/ 2147483646 h 646"/>
              <a:gd name="T86" fmla="*/ 2147483646 w 1019"/>
              <a:gd name="T87" fmla="*/ 2147483646 h 646"/>
              <a:gd name="T88" fmla="*/ 2147483646 w 1019"/>
              <a:gd name="T89" fmla="*/ 2147483646 h 646"/>
              <a:gd name="T90" fmla="*/ 2147483646 w 1019"/>
              <a:gd name="T91" fmla="*/ 2147483646 h 646"/>
              <a:gd name="T92" fmla="*/ 2147483646 w 1019"/>
              <a:gd name="T93" fmla="*/ 2147483646 h 646"/>
              <a:gd name="T94" fmla="*/ 2147483646 w 1019"/>
              <a:gd name="T95" fmla="*/ 2147483646 h 646"/>
              <a:gd name="T96" fmla="*/ 2147483646 w 1019"/>
              <a:gd name="T97" fmla="*/ 2147483646 h 646"/>
              <a:gd name="T98" fmla="*/ 2147483646 w 1019"/>
              <a:gd name="T99" fmla="*/ 2147483646 h 646"/>
              <a:gd name="T100" fmla="*/ 2147483646 w 1019"/>
              <a:gd name="T101" fmla="*/ 2147483646 h 646"/>
              <a:gd name="T102" fmla="*/ 0 w 1019"/>
              <a:gd name="T103" fmla="*/ 2147483646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1" name="Freeform 98">
            <a:extLst>
              <a:ext uri="{FF2B5EF4-FFF2-40B4-BE49-F238E27FC236}">
                <a16:creationId xmlns:a16="http://schemas.microsoft.com/office/drawing/2014/main" id="{4D3B30E0-60C7-5A31-9DE7-22971ACCA00D}"/>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2" name="Freeform 99">
            <a:extLst>
              <a:ext uri="{FF2B5EF4-FFF2-40B4-BE49-F238E27FC236}">
                <a16:creationId xmlns:a16="http://schemas.microsoft.com/office/drawing/2014/main" id="{6FFACEA0-8D51-1964-DBDB-F5E0B38DBA99}"/>
              </a:ext>
            </a:extLst>
          </p:cNvPr>
          <p:cNvSpPr>
            <a:spLocks/>
          </p:cNvSpPr>
          <p:nvPr/>
        </p:nvSpPr>
        <p:spPr bwMode="auto">
          <a:xfrm>
            <a:off x="6811963" y="3708400"/>
            <a:ext cx="42862" cy="44450"/>
          </a:xfrm>
          <a:custGeom>
            <a:avLst/>
            <a:gdLst>
              <a:gd name="T0" fmla="*/ 0 w 31"/>
              <a:gd name="T1" fmla="*/ 2147483646 h 28"/>
              <a:gd name="T2" fmla="*/ 2147483646 w 31"/>
              <a:gd name="T3" fmla="*/ 0 h 28"/>
              <a:gd name="T4" fmla="*/ 2147483646 w 31"/>
              <a:gd name="T5" fmla="*/ 2147483646 h 28"/>
              <a:gd name="T6" fmla="*/ 2147483646 w 31"/>
              <a:gd name="T7" fmla="*/ 2147483646 h 28"/>
              <a:gd name="T8" fmla="*/ 0 w 31"/>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8">
                <a:moveTo>
                  <a:pt x="0" y="18"/>
                </a:moveTo>
                <a:lnTo>
                  <a:pt x="11" y="0"/>
                </a:lnTo>
                <a:lnTo>
                  <a:pt x="30" y="6"/>
                </a:lnTo>
                <a:lnTo>
                  <a:pt x="13" y="27"/>
                </a:lnTo>
                <a:lnTo>
                  <a:pt x="0"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3" name="Freeform 100">
            <a:extLst>
              <a:ext uri="{FF2B5EF4-FFF2-40B4-BE49-F238E27FC236}">
                <a16:creationId xmlns:a16="http://schemas.microsoft.com/office/drawing/2014/main" id="{561101C1-73AD-C110-A7D9-E69BAA26F718}"/>
              </a:ext>
            </a:extLst>
          </p:cNvPr>
          <p:cNvSpPr>
            <a:spLocks/>
          </p:cNvSpPr>
          <p:nvPr/>
        </p:nvSpPr>
        <p:spPr bwMode="auto">
          <a:xfrm>
            <a:off x="6811963" y="3708400"/>
            <a:ext cx="52387" cy="53975"/>
          </a:xfrm>
          <a:custGeom>
            <a:avLst/>
            <a:gdLst>
              <a:gd name="T0" fmla="*/ 0 w 37"/>
              <a:gd name="T1" fmla="*/ 2147483646 h 34"/>
              <a:gd name="T2" fmla="*/ 2147483646 w 37"/>
              <a:gd name="T3" fmla="*/ 0 h 34"/>
              <a:gd name="T4" fmla="*/ 2147483646 w 37"/>
              <a:gd name="T5" fmla="*/ 2147483646 h 34"/>
              <a:gd name="T6" fmla="*/ 2147483646 w 37"/>
              <a:gd name="T7" fmla="*/ 2147483646 h 34"/>
              <a:gd name="T8" fmla="*/ 0 w 37"/>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4">
                <a:moveTo>
                  <a:pt x="0" y="22"/>
                </a:moveTo>
                <a:lnTo>
                  <a:pt x="13" y="0"/>
                </a:lnTo>
                <a:lnTo>
                  <a:pt x="36" y="7"/>
                </a:lnTo>
                <a:lnTo>
                  <a:pt x="15" y="33"/>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4" name="Freeform 101">
            <a:extLst>
              <a:ext uri="{FF2B5EF4-FFF2-40B4-BE49-F238E27FC236}">
                <a16:creationId xmlns:a16="http://schemas.microsoft.com/office/drawing/2014/main" id="{67C80F1A-E8B7-9A35-11B7-F1BC430578D6}"/>
              </a:ext>
            </a:extLst>
          </p:cNvPr>
          <p:cNvSpPr>
            <a:spLocks/>
          </p:cNvSpPr>
          <p:nvPr/>
        </p:nvSpPr>
        <p:spPr bwMode="auto">
          <a:xfrm>
            <a:off x="2379663" y="3917950"/>
            <a:ext cx="274637" cy="431800"/>
          </a:xfrm>
          <a:custGeom>
            <a:avLst/>
            <a:gdLst>
              <a:gd name="T0" fmla="*/ 0 w 195"/>
              <a:gd name="T1" fmla="*/ 2147483646 h 272"/>
              <a:gd name="T2" fmla="*/ 2147483646 w 195"/>
              <a:gd name="T3" fmla="*/ 2147483646 h 272"/>
              <a:gd name="T4" fmla="*/ 2147483646 w 195"/>
              <a:gd name="T5" fmla="*/ 2147483646 h 272"/>
              <a:gd name="T6" fmla="*/ 2147483646 w 195"/>
              <a:gd name="T7" fmla="*/ 2147483646 h 272"/>
              <a:gd name="T8" fmla="*/ 2147483646 w 195"/>
              <a:gd name="T9" fmla="*/ 2147483646 h 272"/>
              <a:gd name="T10" fmla="*/ 2147483646 w 195"/>
              <a:gd name="T11" fmla="*/ 2147483646 h 272"/>
              <a:gd name="T12" fmla="*/ 2147483646 w 195"/>
              <a:gd name="T13" fmla="*/ 2147483646 h 272"/>
              <a:gd name="T14" fmla="*/ 2147483646 w 195"/>
              <a:gd name="T15" fmla="*/ 2147483646 h 272"/>
              <a:gd name="T16" fmla="*/ 2147483646 w 195"/>
              <a:gd name="T17" fmla="*/ 2147483646 h 272"/>
              <a:gd name="T18" fmla="*/ 2147483646 w 195"/>
              <a:gd name="T19" fmla="*/ 2147483646 h 272"/>
              <a:gd name="T20" fmla="*/ 2147483646 w 195"/>
              <a:gd name="T21" fmla="*/ 2147483646 h 272"/>
              <a:gd name="T22" fmla="*/ 2147483646 w 195"/>
              <a:gd name="T23" fmla="*/ 2147483646 h 272"/>
              <a:gd name="T24" fmla="*/ 2147483646 w 195"/>
              <a:gd name="T25" fmla="*/ 2147483646 h 272"/>
              <a:gd name="T26" fmla="*/ 2147483646 w 195"/>
              <a:gd name="T27" fmla="*/ 2147483646 h 272"/>
              <a:gd name="T28" fmla="*/ 2147483646 w 195"/>
              <a:gd name="T29" fmla="*/ 2147483646 h 272"/>
              <a:gd name="T30" fmla="*/ 2147483646 w 195"/>
              <a:gd name="T31" fmla="*/ 2147483646 h 272"/>
              <a:gd name="T32" fmla="*/ 2147483646 w 195"/>
              <a:gd name="T33" fmla="*/ 2147483646 h 272"/>
              <a:gd name="T34" fmla="*/ 2147483646 w 195"/>
              <a:gd name="T35" fmla="*/ 2147483646 h 272"/>
              <a:gd name="T36" fmla="*/ 2147483646 w 195"/>
              <a:gd name="T37" fmla="*/ 2147483646 h 272"/>
              <a:gd name="T38" fmla="*/ 2147483646 w 195"/>
              <a:gd name="T39" fmla="*/ 2147483646 h 272"/>
              <a:gd name="T40" fmla="*/ 2147483646 w 195"/>
              <a:gd name="T41" fmla="*/ 0 h 272"/>
              <a:gd name="T42" fmla="*/ 2147483646 w 195"/>
              <a:gd name="T43" fmla="*/ 2147483646 h 272"/>
              <a:gd name="T44" fmla="*/ 2147483646 w 195"/>
              <a:gd name="T45" fmla="*/ 2147483646 h 272"/>
              <a:gd name="T46" fmla="*/ 2147483646 w 195"/>
              <a:gd name="T47" fmla="*/ 2147483646 h 272"/>
              <a:gd name="T48" fmla="*/ 2147483646 w 195"/>
              <a:gd name="T49" fmla="*/ 2147483646 h 272"/>
              <a:gd name="T50" fmla="*/ 2147483646 w 195"/>
              <a:gd name="T51" fmla="*/ 2147483646 h 272"/>
              <a:gd name="T52" fmla="*/ 2147483646 w 195"/>
              <a:gd name="T53" fmla="*/ 2147483646 h 272"/>
              <a:gd name="T54" fmla="*/ 0 w 195"/>
              <a:gd name="T55" fmla="*/ 2147483646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72">
                <a:moveTo>
                  <a:pt x="0" y="181"/>
                </a:moveTo>
                <a:lnTo>
                  <a:pt x="26" y="199"/>
                </a:lnTo>
                <a:lnTo>
                  <a:pt x="58" y="207"/>
                </a:lnTo>
                <a:lnTo>
                  <a:pt x="95" y="242"/>
                </a:lnTo>
                <a:lnTo>
                  <a:pt x="139" y="248"/>
                </a:lnTo>
                <a:lnTo>
                  <a:pt x="137" y="266"/>
                </a:lnTo>
                <a:lnTo>
                  <a:pt x="145" y="271"/>
                </a:lnTo>
                <a:lnTo>
                  <a:pt x="153" y="225"/>
                </a:lnTo>
                <a:lnTo>
                  <a:pt x="142" y="196"/>
                </a:lnTo>
                <a:lnTo>
                  <a:pt x="156" y="193"/>
                </a:lnTo>
                <a:lnTo>
                  <a:pt x="145" y="175"/>
                </a:lnTo>
                <a:lnTo>
                  <a:pt x="185" y="172"/>
                </a:lnTo>
                <a:lnTo>
                  <a:pt x="194" y="181"/>
                </a:lnTo>
                <a:lnTo>
                  <a:pt x="180" y="160"/>
                </a:lnTo>
                <a:lnTo>
                  <a:pt x="185" y="102"/>
                </a:lnTo>
                <a:lnTo>
                  <a:pt x="153" y="102"/>
                </a:lnTo>
                <a:lnTo>
                  <a:pt x="142" y="90"/>
                </a:lnTo>
                <a:lnTo>
                  <a:pt x="110" y="88"/>
                </a:lnTo>
                <a:lnTo>
                  <a:pt x="89" y="52"/>
                </a:lnTo>
                <a:lnTo>
                  <a:pt x="122" y="9"/>
                </a:lnTo>
                <a:lnTo>
                  <a:pt x="116" y="0"/>
                </a:lnTo>
                <a:lnTo>
                  <a:pt x="61" y="21"/>
                </a:lnTo>
                <a:lnTo>
                  <a:pt x="32" y="73"/>
                </a:lnTo>
                <a:lnTo>
                  <a:pt x="23" y="61"/>
                </a:lnTo>
                <a:lnTo>
                  <a:pt x="15" y="84"/>
                </a:lnTo>
                <a:lnTo>
                  <a:pt x="23" y="140"/>
                </a:lnTo>
                <a:lnTo>
                  <a:pt x="29" y="140"/>
                </a:lnTo>
                <a:lnTo>
                  <a:pt x="0" y="1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5" name="Freeform 102">
            <a:extLst>
              <a:ext uri="{FF2B5EF4-FFF2-40B4-BE49-F238E27FC236}">
                <a16:creationId xmlns:a16="http://schemas.microsoft.com/office/drawing/2014/main" id="{AEE901AD-D6DF-34E0-FACC-C49F4AA3E01B}"/>
              </a:ext>
            </a:extLst>
          </p:cNvPr>
          <p:cNvSpPr>
            <a:spLocks/>
          </p:cNvSpPr>
          <p:nvPr/>
        </p:nvSpPr>
        <p:spPr bwMode="auto">
          <a:xfrm>
            <a:off x="2379663" y="3917950"/>
            <a:ext cx="282575" cy="441325"/>
          </a:xfrm>
          <a:custGeom>
            <a:avLst/>
            <a:gdLst>
              <a:gd name="T0" fmla="*/ 0 w 201"/>
              <a:gd name="T1" fmla="*/ 2147483646 h 278"/>
              <a:gd name="T2" fmla="*/ 2147483646 w 201"/>
              <a:gd name="T3" fmla="*/ 2147483646 h 278"/>
              <a:gd name="T4" fmla="*/ 2147483646 w 201"/>
              <a:gd name="T5" fmla="*/ 2147483646 h 278"/>
              <a:gd name="T6" fmla="*/ 2147483646 w 201"/>
              <a:gd name="T7" fmla="*/ 2147483646 h 278"/>
              <a:gd name="T8" fmla="*/ 2147483646 w 201"/>
              <a:gd name="T9" fmla="*/ 2147483646 h 278"/>
              <a:gd name="T10" fmla="*/ 2147483646 w 201"/>
              <a:gd name="T11" fmla="*/ 2147483646 h 278"/>
              <a:gd name="T12" fmla="*/ 2147483646 w 201"/>
              <a:gd name="T13" fmla="*/ 2147483646 h 278"/>
              <a:gd name="T14" fmla="*/ 2147483646 w 201"/>
              <a:gd name="T15" fmla="*/ 2147483646 h 278"/>
              <a:gd name="T16" fmla="*/ 2147483646 w 201"/>
              <a:gd name="T17" fmla="*/ 2147483646 h 278"/>
              <a:gd name="T18" fmla="*/ 2147483646 w 201"/>
              <a:gd name="T19" fmla="*/ 2147483646 h 278"/>
              <a:gd name="T20" fmla="*/ 2147483646 w 201"/>
              <a:gd name="T21" fmla="*/ 2147483646 h 278"/>
              <a:gd name="T22" fmla="*/ 2147483646 w 201"/>
              <a:gd name="T23" fmla="*/ 2147483646 h 278"/>
              <a:gd name="T24" fmla="*/ 2147483646 w 201"/>
              <a:gd name="T25" fmla="*/ 2147483646 h 278"/>
              <a:gd name="T26" fmla="*/ 2147483646 w 201"/>
              <a:gd name="T27" fmla="*/ 2147483646 h 278"/>
              <a:gd name="T28" fmla="*/ 2147483646 w 201"/>
              <a:gd name="T29" fmla="*/ 2147483646 h 278"/>
              <a:gd name="T30" fmla="*/ 2147483646 w 201"/>
              <a:gd name="T31" fmla="*/ 2147483646 h 278"/>
              <a:gd name="T32" fmla="*/ 2147483646 w 201"/>
              <a:gd name="T33" fmla="*/ 2147483646 h 278"/>
              <a:gd name="T34" fmla="*/ 2147483646 w 201"/>
              <a:gd name="T35" fmla="*/ 2147483646 h 278"/>
              <a:gd name="T36" fmla="*/ 2147483646 w 201"/>
              <a:gd name="T37" fmla="*/ 2147483646 h 278"/>
              <a:gd name="T38" fmla="*/ 2147483646 w 201"/>
              <a:gd name="T39" fmla="*/ 2147483646 h 278"/>
              <a:gd name="T40" fmla="*/ 2147483646 w 201"/>
              <a:gd name="T41" fmla="*/ 0 h 278"/>
              <a:gd name="T42" fmla="*/ 2147483646 w 201"/>
              <a:gd name="T43" fmla="*/ 2147483646 h 278"/>
              <a:gd name="T44" fmla="*/ 2147483646 w 201"/>
              <a:gd name="T45" fmla="*/ 2147483646 h 278"/>
              <a:gd name="T46" fmla="*/ 2147483646 w 201"/>
              <a:gd name="T47" fmla="*/ 2147483646 h 278"/>
              <a:gd name="T48" fmla="*/ 2147483646 w 201"/>
              <a:gd name="T49" fmla="*/ 2147483646 h 278"/>
              <a:gd name="T50" fmla="*/ 2147483646 w 201"/>
              <a:gd name="T51" fmla="*/ 2147483646 h 278"/>
              <a:gd name="T52" fmla="*/ 2147483646 w 201"/>
              <a:gd name="T53" fmla="*/ 2147483646 h 278"/>
              <a:gd name="T54" fmla="*/ 0 w 201"/>
              <a:gd name="T55" fmla="*/ 2147483646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6" name="Freeform 103">
            <a:extLst>
              <a:ext uri="{FF2B5EF4-FFF2-40B4-BE49-F238E27FC236}">
                <a16:creationId xmlns:a16="http://schemas.microsoft.com/office/drawing/2014/main" id="{64F5BDEA-4D3E-43DF-F82B-FB56E78C7616}"/>
              </a:ext>
            </a:extLst>
          </p:cNvPr>
          <p:cNvSpPr>
            <a:spLocks/>
          </p:cNvSpPr>
          <p:nvPr/>
        </p:nvSpPr>
        <p:spPr bwMode="auto">
          <a:xfrm>
            <a:off x="4502150" y="4149725"/>
            <a:ext cx="171450" cy="220663"/>
          </a:xfrm>
          <a:custGeom>
            <a:avLst/>
            <a:gdLst>
              <a:gd name="T0" fmla="*/ 0 w 121"/>
              <a:gd name="T1" fmla="*/ 2147483646 h 139"/>
              <a:gd name="T2" fmla="*/ 2147483646 w 121"/>
              <a:gd name="T3" fmla="*/ 2147483646 h 139"/>
              <a:gd name="T4" fmla="*/ 2147483646 w 121"/>
              <a:gd name="T5" fmla="*/ 2147483646 h 139"/>
              <a:gd name="T6" fmla="*/ 2147483646 w 121"/>
              <a:gd name="T7" fmla="*/ 2147483646 h 139"/>
              <a:gd name="T8" fmla="*/ 2147483646 w 121"/>
              <a:gd name="T9" fmla="*/ 2147483646 h 139"/>
              <a:gd name="T10" fmla="*/ 2147483646 w 121"/>
              <a:gd name="T11" fmla="*/ 2147483646 h 139"/>
              <a:gd name="T12" fmla="*/ 2147483646 w 121"/>
              <a:gd name="T13" fmla="*/ 2147483646 h 139"/>
              <a:gd name="T14" fmla="*/ 2147483646 w 121"/>
              <a:gd name="T15" fmla="*/ 0 h 139"/>
              <a:gd name="T16" fmla="*/ 2147483646 w 121"/>
              <a:gd name="T17" fmla="*/ 0 h 139"/>
              <a:gd name="T18" fmla="*/ 2147483646 w 121"/>
              <a:gd name="T19" fmla="*/ 2147483646 h 139"/>
              <a:gd name="T20" fmla="*/ 2147483646 w 121"/>
              <a:gd name="T21" fmla="*/ 2147483646 h 139"/>
              <a:gd name="T22" fmla="*/ 2147483646 w 121"/>
              <a:gd name="T23" fmla="*/ 2147483646 h 139"/>
              <a:gd name="T24" fmla="*/ 2147483646 w 121"/>
              <a:gd name="T25" fmla="*/ 2147483646 h 139"/>
              <a:gd name="T26" fmla="*/ 2147483646 w 121"/>
              <a:gd name="T27" fmla="*/ 2147483646 h 139"/>
              <a:gd name="T28" fmla="*/ 2147483646 w 121"/>
              <a:gd name="T29" fmla="*/ 2147483646 h 139"/>
              <a:gd name="T30" fmla="*/ 2147483646 w 121"/>
              <a:gd name="T31" fmla="*/ 2147483646 h 139"/>
              <a:gd name="T32" fmla="*/ 0 w 121"/>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39">
                <a:moveTo>
                  <a:pt x="0" y="124"/>
                </a:moveTo>
                <a:lnTo>
                  <a:pt x="17" y="138"/>
                </a:lnTo>
                <a:lnTo>
                  <a:pt x="31" y="135"/>
                </a:lnTo>
                <a:lnTo>
                  <a:pt x="57" y="135"/>
                </a:lnTo>
                <a:lnTo>
                  <a:pt x="77" y="121"/>
                </a:lnTo>
                <a:lnTo>
                  <a:pt x="83" y="92"/>
                </a:lnTo>
                <a:lnTo>
                  <a:pt x="106" y="72"/>
                </a:lnTo>
                <a:lnTo>
                  <a:pt x="120" y="0"/>
                </a:lnTo>
                <a:lnTo>
                  <a:pt x="97" y="0"/>
                </a:lnTo>
                <a:lnTo>
                  <a:pt x="80" y="12"/>
                </a:lnTo>
                <a:lnTo>
                  <a:pt x="77" y="35"/>
                </a:lnTo>
                <a:lnTo>
                  <a:pt x="34" y="26"/>
                </a:lnTo>
                <a:lnTo>
                  <a:pt x="31" y="40"/>
                </a:lnTo>
                <a:lnTo>
                  <a:pt x="54" y="40"/>
                </a:lnTo>
                <a:lnTo>
                  <a:pt x="46" y="95"/>
                </a:lnTo>
                <a:lnTo>
                  <a:pt x="26" y="88"/>
                </a:lnTo>
                <a:lnTo>
                  <a:pt x="0" y="12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7" name="Freeform 104">
            <a:extLst>
              <a:ext uri="{FF2B5EF4-FFF2-40B4-BE49-F238E27FC236}">
                <a16:creationId xmlns:a16="http://schemas.microsoft.com/office/drawing/2014/main" id="{F5867365-E617-279D-F058-2F74F5CF1473}"/>
              </a:ext>
            </a:extLst>
          </p:cNvPr>
          <p:cNvSpPr>
            <a:spLocks/>
          </p:cNvSpPr>
          <p:nvPr/>
        </p:nvSpPr>
        <p:spPr bwMode="auto">
          <a:xfrm>
            <a:off x="4502150" y="4149725"/>
            <a:ext cx="179388" cy="230188"/>
          </a:xfrm>
          <a:custGeom>
            <a:avLst/>
            <a:gdLst>
              <a:gd name="T0" fmla="*/ 0 w 127"/>
              <a:gd name="T1" fmla="*/ 2147483646 h 145"/>
              <a:gd name="T2" fmla="*/ 2147483646 w 127"/>
              <a:gd name="T3" fmla="*/ 2147483646 h 145"/>
              <a:gd name="T4" fmla="*/ 2147483646 w 127"/>
              <a:gd name="T5" fmla="*/ 2147483646 h 145"/>
              <a:gd name="T6" fmla="*/ 2147483646 w 127"/>
              <a:gd name="T7" fmla="*/ 2147483646 h 145"/>
              <a:gd name="T8" fmla="*/ 2147483646 w 127"/>
              <a:gd name="T9" fmla="*/ 2147483646 h 145"/>
              <a:gd name="T10" fmla="*/ 2147483646 w 127"/>
              <a:gd name="T11" fmla="*/ 2147483646 h 145"/>
              <a:gd name="T12" fmla="*/ 2147483646 w 127"/>
              <a:gd name="T13" fmla="*/ 2147483646 h 145"/>
              <a:gd name="T14" fmla="*/ 2147483646 w 127"/>
              <a:gd name="T15" fmla="*/ 0 h 145"/>
              <a:gd name="T16" fmla="*/ 2147483646 w 127"/>
              <a:gd name="T17" fmla="*/ 0 h 145"/>
              <a:gd name="T18" fmla="*/ 2147483646 w 127"/>
              <a:gd name="T19" fmla="*/ 2147483646 h 145"/>
              <a:gd name="T20" fmla="*/ 2147483646 w 127"/>
              <a:gd name="T21" fmla="*/ 2147483646 h 145"/>
              <a:gd name="T22" fmla="*/ 2147483646 w 127"/>
              <a:gd name="T23" fmla="*/ 2147483646 h 145"/>
              <a:gd name="T24" fmla="*/ 2147483646 w 127"/>
              <a:gd name="T25" fmla="*/ 2147483646 h 145"/>
              <a:gd name="T26" fmla="*/ 2147483646 w 127"/>
              <a:gd name="T27" fmla="*/ 2147483646 h 145"/>
              <a:gd name="T28" fmla="*/ 2147483646 w 127"/>
              <a:gd name="T29" fmla="*/ 2147483646 h 145"/>
              <a:gd name="T30" fmla="*/ 2147483646 w 127"/>
              <a:gd name="T31" fmla="*/ 2147483646 h 145"/>
              <a:gd name="T32" fmla="*/ 0 w 127"/>
              <a:gd name="T33" fmla="*/ 2147483646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8" name="Freeform 105">
            <a:extLst>
              <a:ext uri="{FF2B5EF4-FFF2-40B4-BE49-F238E27FC236}">
                <a16:creationId xmlns:a16="http://schemas.microsoft.com/office/drawing/2014/main" id="{5D685915-15EF-4F70-A8E6-A817F07A6BF3}"/>
              </a:ext>
            </a:extLst>
          </p:cNvPr>
          <p:cNvSpPr>
            <a:spLocks/>
          </p:cNvSpPr>
          <p:nvPr/>
        </p:nvSpPr>
        <p:spPr bwMode="auto">
          <a:xfrm>
            <a:off x="2214563" y="3951288"/>
            <a:ext cx="68262" cy="63500"/>
          </a:xfrm>
          <a:custGeom>
            <a:avLst/>
            <a:gdLst>
              <a:gd name="T0" fmla="*/ 0 w 49"/>
              <a:gd name="T1" fmla="*/ 0 h 40"/>
              <a:gd name="T2" fmla="*/ 2147483646 w 49"/>
              <a:gd name="T3" fmla="*/ 2147483646 h 40"/>
              <a:gd name="T4" fmla="*/ 2147483646 w 49"/>
              <a:gd name="T5" fmla="*/ 2147483646 h 40"/>
              <a:gd name="T6" fmla="*/ 2147483646 w 49"/>
              <a:gd name="T7" fmla="*/ 2147483646 h 40"/>
              <a:gd name="T8" fmla="*/ 2147483646 w 49"/>
              <a:gd name="T9" fmla="*/ 2147483646 h 40"/>
              <a:gd name="T10" fmla="*/ 2147483646 w 49"/>
              <a:gd name="T11" fmla="*/ 2147483646 h 40"/>
              <a:gd name="T12" fmla="*/ 0 w 4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40">
                <a:moveTo>
                  <a:pt x="0" y="0"/>
                </a:moveTo>
                <a:lnTo>
                  <a:pt x="4" y="18"/>
                </a:lnTo>
                <a:lnTo>
                  <a:pt x="12" y="16"/>
                </a:lnTo>
                <a:lnTo>
                  <a:pt x="44" y="39"/>
                </a:lnTo>
                <a:lnTo>
                  <a:pt x="48" y="23"/>
                </a:lnTo>
                <a:lnTo>
                  <a:pt x="32" y="3"/>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9" name="Freeform 106">
            <a:extLst>
              <a:ext uri="{FF2B5EF4-FFF2-40B4-BE49-F238E27FC236}">
                <a16:creationId xmlns:a16="http://schemas.microsoft.com/office/drawing/2014/main" id="{676E6256-9C32-3D5D-150D-FFB23A359396}"/>
              </a:ext>
            </a:extLst>
          </p:cNvPr>
          <p:cNvSpPr>
            <a:spLocks/>
          </p:cNvSpPr>
          <p:nvPr/>
        </p:nvSpPr>
        <p:spPr bwMode="auto">
          <a:xfrm>
            <a:off x="2214563" y="3951288"/>
            <a:ext cx="77787" cy="73025"/>
          </a:xfrm>
          <a:custGeom>
            <a:avLst/>
            <a:gdLst>
              <a:gd name="T0" fmla="*/ 0 w 55"/>
              <a:gd name="T1" fmla="*/ 0 h 46"/>
              <a:gd name="T2" fmla="*/ 2147483646 w 55"/>
              <a:gd name="T3" fmla="*/ 2147483646 h 46"/>
              <a:gd name="T4" fmla="*/ 2147483646 w 55"/>
              <a:gd name="T5" fmla="*/ 2147483646 h 46"/>
              <a:gd name="T6" fmla="*/ 2147483646 w 55"/>
              <a:gd name="T7" fmla="*/ 2147483646 h 46"/>
              <a:gd name="T8" fmla="*/ 2147483646 w 55"/>
              <a:gd name="T9" fmla="*/ 2147483646 h 46"/>
              <a:gd name="T10" fmla="*/ 2147483646 w 55"/>
              <a:gd name="T11" fmla="*/ 2147483646 h 46"/>
              <a:gd name="T12" fmla="*/ 0 w 5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0" y="0"/>
                </a:moveTo>
                <a:lnTo>
                  <a:pt x="4" y="21"/>
                </a:lnTo>
                <a:lnTo>
                  <a:pt x="13" y="18"/>
                </a:lnTo>
                <a:lnTo>
                  <a:pt x="49" y="45"/>
                </a:lnTo>
                <a:lnTo>
                  <a:pt x="54" y="26"/>
                </a:lnTo>
                <a:lnTo>
                  <a:pt x="36"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0" name="Freeform 107">
            <a:extLst>
              <a:ext uri="{FF2B5EF4-FFF2-40B4-BE49-F238E27FC236}">
                <a16:creationId xmlns:a16="http://schemas.microsoft.com/office/drawing/2014/main" id="{E040F566-5B2D-6001-11C6-311260C9D400}"/>
              </a:ext>
            </a:extLst>
          </p:cNvPr>
          <p:cNvSpPr>
            <a:spLocks/>
          </p:cNvSpPr>
          <p:nvPr/>
        </p:nvSpPr>
        <p:spPr bwMode="auto">
          <a:xfrm>
            <a:off x="5005388" y="3259138"/>
            <a:ext cx="47625" cy="26987"/>
          </a:xfrm>
          <a:custGeom>
            <a:avLst/>
            <a:gdLst>
              <a:gd name="T0" fmla="*/ 0 w 34"/>
              <a:gd name="T1" fmla="*/ 2147483646 h 17"/>
              <a:gd name="T2" fmla="*/ 2147483646 w 34"/>
              <a:gd name="T3" fmla="*/ 2147483646 h 17"/>
              <a:gd name="T4" fmla="*/ 2147483646 w 34"/>
              <a:gd name="T5" fmla="*/ 0 h 17"/>
              <a:gd name="T6" fmla="*/ 0 w 3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7">
                <a:moveTo>
                  <a:pt x="0" y="9"/>
                </a:moveTo>
                <a:lnTo>
                  <a:pt x="12" y="16"/>
                </a:lnTo>
                <a:lnTo>
                  <a:pt x="33" y="0"/>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1" name="Freeform 108">
            <a:extLst>
              <a:ext uri="{FF2B5EF4-FFF2-40B4-BE49-F238E27FC236}">
                <a16:creationId xmlns:a16="http://schemas.microsoft.com/office/drawing/2014/main" id="{347003AD-FD87-655B-B830-CCFC5FC41A09}"/>
              </a:ext>
            </a:extLst>
          </p:cNvPr>
          <p:cNvSpPr>
            <a:spLocks/>
          </p:cNvSpPr>
          <p:nvPr/>
        </p:nvSpPr>
        <p:spPr bwMode="auto">
          <a:xfrm>
            <a:off x="5005388" y="3259138"/>
            <a:ext cx="55562" cy="34925"/>
          </a:xfrm>
          <a:custGeom>
            <a:avLst/>
            <a:gdLst>
              <a:gd name="T0" fmla="*/ 0 w 40"/>
              <a:gd name="T1" fmla="*/ 2147483646 h 22"/>
              <a:gd name="T2" fmla="*/ 2147483646 w 40"/>
              <a:gd name="T3" fmla="*/ 2147483646 h 22"/>
              <a:gd name="T4" fmla="*/ 2147483646 w 40"/>
              <a:gd name="T5" fmla="*/ 0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4" y="21"/>
                </a:lnTo>
                <a:lnTo>
                  <a:pt x="39"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2" name="Freeform 109">
            <a:extLst>
              <a:ext uri="{FF2B5EF4-FFF2-40B4-BE49-F238E27FC236}">
                <a16:creationId xmlns:a16="http://schemas.microsoft.com/office/drawing/2014/main" id="{A394C644-22E1-3A5C-7A26-3C3C16224FE5}"/>
              </a:ext>
            </a:extLst>
          </p:cNvPr>
          <p:cNvSpPr>
            <a:spLocks/>
          </p:cNvSpPr>
          <p:nvPr/>
        </p:nvSpPr>
        <p:spPr bwMode="auto">
          <a:xfrm>
            <a:off x="4262438" y="3917950"/>
            <a:ext cx="57150" cy="152400"/>
          </a:xfrm>
          <a:custGeom>
            <a:avLst/>
            <a:gdLst>
              <a:gd name="T0" fmla="*/ 0 w 40"/>
              <a:gd name="T1" fmla="*/ 2147483646 h 96"/>
              <a:gd name="T2" fmla="*/ 2147483646 w 40"/>
              <a:gd name="T3" fmla="*/ 2147483646 h 96"/>
              <a:gd name="T4" fmla="*/ 2147483646 w 40"/>
              <a:gd name="T5" fmla="*/ 2147483646 h 96"/>
              <a:gd name="T6" fmla="*/ 2147483646 w 40"/>
              <a:gd name="T7" fmla="*/ 2147483646 h 96"/>
              <a:gd name="T8" fmla="*/ 2147483646 w 40"/>
              <a:gd name="T9" fmla="*/ 0 h 96"/>
              <a:gd name="T10" fmla="*/ 2147483646 w 40"/>
              <a:gd name="T11" fmla="*/ 2147483646 h 96"/>
              <a:gd name="T12" fmla="*/ 0 w 40"/>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20"/>
                </a:moveTo>
                <a:lnTo>
                  <a:pt x="15" y="95"/>
                </a:lnTo>
                <a:lnTo>
                  <a:pt x="26" y="95"/>
                </a:lnTo>
                <a:lnTo>
                  <a:pt x="39" y="8"/>
                </a:lnTo>
                <a:lnTo>
                  <a:pt x="28" y="0"/>
                </a:lnTo>
                <a:lnTo>
                  <a:pt x="21" y="6"/>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3" name="Freeform 110">
            <a:extLst>
              <a:ext uri="{FF2B5EF4-FFF2-40B4-BE49-F238E27FC236}">
                <a16:creationId xmlns:a16="http://schemas.microsoft.com/office/drawing/2014/main" id="{B32C37F1-BEC6-6D6D-413B-F05C0C26816A}"/>
              </a:ext>
            </a:extLst>
          </p:cNvPr>
          <p:cNvSpPr>
            <a:spLocks/>
          </p:cNvSpPr>
          <p:nvPr/>
        </p:nvSpPr>
        <p:spPr bwMode="auto">
          <a:xfrm>
            <a:off x="4262438" y="3917950"/>
            <a:ext cx="65087" cy="161925"/>
          </a:xfrm>
          <a:custGeom>
            <a:avLst/>
            <a:gdLst>
              <a:gd name="T0" fmla="*/ 0 w 46"/>
              <a:gd name="T1" fmla="*/ 2147483646 h 102"/>
              <a:gd name="T2" fmla="*/ 2147483646 w 46"/>
              <a:gd name="T3" fmla="*/ 2147483646 h 102"/>
              <a:gd name="T4" fmla="*/ 2147483646 w 46"/>
              <a:gd name="T5" fmla="*/ 2147483646 h 102"/>
              <a:gd name="T6" fmla="*/ 2147483646 w 46"/>
              <a:gd name="T7" fmla="*/ 2147483646 h 102"/>
              <a:gd name="T8" fmla="*/ 2147483646 w 46"/>
              <a:gd name="T9" fmla="*/ 0 h 102"/>
              <a:gd name="T10" fmla="*/ 2147483646 w 46"/>
              <a:gd name="T11" fmla="*/ 2147483646 h 102"/>
              <a:gd name="T12" fmla="*/ 0 w 46"/>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4" name="Freeform 111">
            <a:extLst>
              <a:ext uri="{FF2B5EF4-FFF2-40B4-BE49-F238E27FC236}">
                <a16:creationId xmlns:a16="http://schemas.microsoft.com/office/drawing/2014/main" id="{C6E9616C-DB38-9666-4DD1-1CD08423F9F5}"/>
              </a:ext>
            </a:extLst>
          </p:cNvPr>
          <p:cNvSpPr>
            <a:spLocks/>
          </p:cNvSpPr>
          <p:nvPr/>
        </p:nvSpPr>
        <p:spPr bwMode="auto">
          <a:xfrm>
            <a:off x="2332038" y="4211638"/>
            <a:ext cx="125412" cy="158750"/>
          </a:xfrm>
          <a:custGeom>
            <a:avLst/>
            <a:gdLst>
              <a:gd name="T0" fmla="*/ 0 w 88"/>
              <a:gd name="T1" fmla="*/ 2147483646 h 100"/>
              <a:gd name="T2" fmla="*/ 0 w 88"/>
              <a:gd name="T3" fmla="*/ 2147483646 h 100"/>
              <a:gd name="T4" fmla="*/ 2147483646 w 88"/>
              <a:gd name="T5" fmla="*/ 2147483646 h 100"/>
              <a:gd name="T6" fmla="*/ 2147483646 w 88"/>
              <a:gd name="T7" fmla="*/ 2147483646 h 100"/>
              <a:gd name="T8" fmla="*/ 2147483646 w 88"/>
              <a:gd name="T9" fmla="*/ 2147483646 h 100"/>
              <a:gd name="T10" fmla="*/ 2147483646 w 88"/>
              <a:gd name="T11" fmla="*/ 2147483646 h 100"/>
              <a:gd name="T12" fmla="*/ 2147483646 w 88"/>
              <a:gd name="T13" fmla="*/ 2147483646 h 100"/>
              <a:gd name="T14" fmla="*/ 2147483646 w 88"/>
              <a:gd name="T15" fmla="*/ 2147483646 h 100"/>
              <a:gd name="T16" fmla="*/ 2147483646 w 88"/>
              <a:gd name="T17" fmla="*/ 2147483646 h 100"/>
              <a:gd name="T18" fmla="*/ 2147483646 w 88"/>
              <a:gd name="T19" fmla="*/ 2147483646 h 100"/>
              <a:gd name="T20" fmla="*/ 2147483646 w 88"/>
              <a:gd name="T21" fmla="*/ 0 h 100"/>
              <a:gd name="T22" fmla="*/ 2147483646 w 88"/>
              <a:gd name="T23" fmla="*/ 2147483646 h 100"/>
              <a:gd name="T24" fmla="*/ 0 w 88"/>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00">
                <a:moveTo>
                  <a:pt x="0" y="40"/>
                </a:moveTo>
                <a:lnTo>
                  <a:pt x="0" y="57"/>
                </a:lnTo>
                <a:lnTo>
                  <a:pt x="17" y="64"/>
                </a:lnTo>
                <a:lnTo>
                  <a:pt x="6" y="76"/>
                </a:lnTo>
                <a:lnTo>
                  <a:pt x="6" y="92"/>
                </a:lnTo>
                <a:lnTo>
                  <a:pt x="25" y="99"/>
                </a:lnTo>
                <a:lnTo>
                  <a:pt x="45" y="73"/>
                </a:lnTo>
                <a:lnTo>
                  <a:pt x="81" y="48"/>
                </a:lnTo>
                <a:lnTo>
                  <a:pt x="87" y="25"/>
                </a:lnTo>
                <a:lnTo>
                  <a:pt x="56" y="17"/>
                </a:lnTo>
                <a:lnTo>
                  <a:pt x="31" y="0"/>
                </a:lnTo>
                <a:lnTo>
                  <a:pt x="11" y="8"/>
                </a:lnTo>
                <a:lnTo>
                  <a:pt x="0" y="4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5" name="Freeform 112">
            <a:extLst>
              <a:ext uri="{FF2B5EF4-FFF2-40B4-BE49-F238E27FC236}">
                <a16:creationId xmlns:a16="http://schemas.microsoft.com/office/drawing/2014/main" id="{0DEA8E5D-2328-21F1-CA34-9EE2DE4D40E2}"/>
              </a:ext>
            </a:extLst>
          </p:cNvPr>
          <p:cNvSpPr>
            <a:spLocks/>
          </p:cNvSpPr>
          <p:nvPr/>
        </p:nvSpPr>
        <p:spPr bwMode="auto">
          <a:xfrm>
            <a:off x="2332038" y="4211638"/>
            <a:ext cx="133350" cy="168275"/>
          </a:xfrm>
          <a:custGeom>
            <a:avLst/>
            <a:gdLst>
              <a:gd name="T0" fmla="*/ 0 w 94"/>
              <a:gd name="T1" fmla="*/ 2147483646 h 106"/>
              <a:gd name="T2" fmla="*/ 0 w 94"/>
              <a:gd name="T3" fmla="*/ 2147483646 h 106"/>
              <a:gd name="T4" fmla="*/ 2147483646 w 94"/>
              <a:gd name="T5" fmla="*/ 2147483646 h 106"/>
              <a:gd name="T6" fmla="*/ 2147483646 w 94"/>
              <a:gd name="T7" fmla="*/ 2147483646 h 106"/>
              <a:gd name="T8" fmla="*/ 2147483646 w 94"/>
              <a:gd name="T9" fmla="*/ 2147483646 h 106"/>
              <a:gd name="T10" fmla="*/ 2147483646 w 94"/>
              <a:gd name="T11" fmla="*/ 2147483646 h 106"/>
              <a:gd name="T12" fmla="*/ 2147483646 w 94"/>
              <a:gd name="T13" fmla="*/ 2147483646 h 106"/>
              <a:gd name="T14" fmla="*/ 2147483646 w 94"/>
              <a:gd name="T15" fmla="*/ 2147483646 h 106"/>
              <a:gd name="T16" fmla="*/ 2147483646 w 94"/>
              <a:gd name="T17" fmla="*/ 2147483646 h 106"/>
              <a:gd name="T18" fmla="*/ 2147483646 w 94"/>
              <a:gd name="T19" fmla="*/ 2147483646 h 106"/>
              <a:gd name="T20" fmla="*/ 2147483646 w 94"/>
              <a:gd name="T21" fmla="*/ 0 h 106"/>
              <a:gd name="T22" fmla="*/ 2147483646 w 94"/>
              <a:gd name="T23" fmla="*/ 2147483646 h 106"/>
              <a:gd name="T24" fmla="*/ 0 w 94"/>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6" name="Freeform 113">
            <a:extLst>
              <a:ext uri="{FF2B5EF4-FFF2-40B4-BE49-F238E27FC236}">
                <a16:creationId xmlns:a16="http://schemas.microsoft.com/office/drawing/2014/main" id="{B92975B7-4422-7005-58AE-CE2B21598040}"/>
              </a:ext>
            </a:extLst>
          </p:cNvPr>
          <p:cNvSpPr>
            <a:spLocks/>
          </p:cNvSpPr>
          <p:nvPr/>
        </p:nvSpPr>
        <p:spPr bwMode="auto">
          <a:xfrm>
            <a:off x="2114550" y="3860800"/>
            <a:ext cx="47625" cy="26988"/>
          </a:xfrm>
          <a:custGeom>
            <a:avLst/>
            <a:gdLst>
              <a:gd name="T0" fmla="*/ 0 w 34"/>
              <a:gd name="T1" fmla="*/ 2147483646 h 17"/>
              <a:gd name="T2" fmla="*/ 2147483646 w 34"/>
              <a:gd name="T3" fmla="*/ 0 h 17"/>
              <a:gd name="T4" fmla="*/ 2147483646 w 34"/>
              <a:gd name="T5" fmla="*/ 2147483646 h 17"/>
              <a:gd name="T6" fmla="*/ 0 w 3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7">
                <a:moveTo>
                  <a:pt x="0" y="9"/>
                </a:moveTo>
                <a:lnTo>
                  <a:pt x="10" y="0"/>
                </a:lnTo>
                <a:lnTo>
                  <a:pt x="33" y="16"/>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7" name="Freeform 114">
            <a:extLst>
              <a:ext uri="{FF2B5EF4-FFF2-40B4-BE49-F238E27FC236}">
                <a16:creationId xmlns:a16="http://schemas.microsoft.com/office/drawing/2014/main" id="{FBE60F68-8DAD-9F7A-FAD5-85F8D9620ABB}"/>
              </a:ext>
            </a:extLst>
          </p:cNvPr>
          <p:cNvSpPr>
            <a:spLocks/>
          </p:cNvSpPr>
          <p:nvPr/>
        </p:nvSpPr>
        <p:spPr bwMode="auto">
          <a:xfrm>
            <a:off x="2114550" y="3860800"/>
            <a:ext cx="55563" cy="34925"/>
          </a:xfrm>
          <a:custGeom>
            <a:avLst/>
            <a:gdLst>
              <a:gd name="T0" fmla="*/ 0 w 40"/>
              <a:gd name="T1" fmla="*/ 2147483646 h 22"/>
              <a:gd name="T2" fmla="*/ 2147483646 w 40"/>
              <a:gd name="T3" fmla="*/ 0 h 22"/>
              <a:gd name="T4" fmla="*/ 2147483646 w 40"/>
              <a:gd name="T5" fmla="*/ 2147483646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2" y="0"/>
                </a:lnTo>
                <a:lnTo>
                  <a:pt x="39" y="2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8" name="Freeform 115">
            <a:extLst>
              <a:ext uri="{FF2B5EF4-FFF2-40B4-BE49-F238E27FC236}">
                <a16:creationId xmlns:a16="http://schemas.microsoft.com/office/drawing/2014/main" id="{5C749AAF-0160-813A-93AA-EF34C7F92F95}"/>
              </a:ext>
            </a:extLst>
          </p:cNvPr>
          <p:cNvSpPr>
            <a:spLocks/>
          </p:cNvSpPr>
          <p:nvPr/>
        </p:nvSpPr>
        <p:spPr bwMode="auto">
          <a:xfrm>
            <a:off x="4468813" y="4187825"/>
            <a:ext cx="31750" cy="26988"/>
          </a:xfrm>
          <a:custGeom>
            <a:avLst/>
            <a:gdLst>
              <a:gd name="T0" fmla="*/ 0 w 22"/>
              <a:gd name="T1" fmla="*/ 2147483646 h 17"/>
              <a:gd name="T2" fmla="*/ 2147483646 w 22"/>
              <a:gd name="T3" fmla="*/ 2147483646 h 17"/>
              <a:gd name="T4" fmla="*/ 2147483646 w 22"/>
              <a:gd name="T5" fmla="*/ 0 h 17"/>
              <a:gd name="T6" fmla="*/ 2147483646 w 22"/>
              <a:gd name="T7" fmla="*/ 2147483646 h 17"/>
              <a:gd name="T8" fmla="*/ 0 w 22"/>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0" y="16"/>
                </a:moveTo>
                <a:lnTo>
                  <a:pt x="2" y="2"/>
                </a:lnTo>
                <a:lnTo>
                  <a:pt x="21" y="0"/>
                </a:lnTo>
                <a:lnTo>
                  <a:pt x="21" y="1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9" name="Freeform 116">
            <a:extLst>
              <a:ext uri="{FF2B5EF4-FFF2-40B4-BE49-F238E27FC236}">
                <a16:creationId xmlns:a16="http://schemas.microsoft.com/office/drawing/2014/main" id="{6E3CEA56-6BB3-5262-E673-166C85B12E2F}"/>
              </a:ext>
            </a:extLst>
          </p:cNvPr>
          <p:cNvSpPr>
            <a:spLocks/>
          </p:cNvSpPr>
          <p:nvPr/>
        </p:nvSpPr>
        <p:spPr bwMode="auto">
          <a:xfrm>
            <a:off x="4468813" y="4187825"/>
            <a:ext cx="39687" cy="34925"/>
          </a:xfrm>
          <a:custGeom>
            <a:avLst/>
            <a:gdLst>
              <a:gd name="T0" fmla="*/ 0 w 28"/>
              <a:gd name="T1" fmla="*/ 2147483646 h 22"/>
              <a:gd name="T2" fmla="*/ 2147483646 w 28"/>
              <a:gd name="T3" fmla="*/ 2147483646 h 22"/>
              <a:gd name="T4" fmla="*/ 2147483646 w 28"/>
              <a:gd name="T5" fmla="*/ 0 h 22"/>
              <a:gd name="T6" fmla="*/ 2147483646 w 28"/>
              <a:gd name="T7" fmla="*/ 2147483646 h 22"/>
              <a:gd name="T8" fmla="*/ 0 w 28"/>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2">
                <a:moveTo>
                  <a:pt x="0" y="21"/>
                </a:moveTo>
                <a:lnTo>
                  <a:pt x="3" y="3"/>
                </a:lnTo>
                <a:lnTo>
                  <a:pt x="27" y="0"/>
                </a:lnTo>
                <a:lnTo>
                  <a:pt x="27" y="18"/>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0" name="Freeform 117">
            <a:extLst>
              <a:ext uri="{FF2B5EF4-FFF2-40B4-BE49-F238E27FC236}">
                <a16:creationId xmlns:a16="http://schemas.microsoft.com/office/drawing/2014/main" id="{CC3D4D2A-9D82-A784-93C6-58918763E3C0}"/>
              </a:ext>
            </a:extLst>
          </p:cNvPr>
          <p:cNvSpPr>
            <a:spLocks/>
          </p:cNvSpPr>
          <p:nvPr/>
        </p:nvSpPr>
        <p:spPr bwMode="auto">
          <a:xfrm>
            <a:off x="2800350" y="5751513"/>
            <a:ext cx="34925" cy="26987"/>
          </a:xfrm>
          <a:custGeom>
            <a:avLst/>
            <a:gdLst>
              <a:gd name="T0" fmla="*/ 0 w 25"/>
              <a:gd name="T1" fmla="*/ 2147483646 h 17"/>
              <a:gd name="T2" fmla="*/ 2147483646 w 25"/>
              <a:gd name="T3" fmla="*/ 2147483646 h 17"/>
              <a:gd name="T4" fmla="*/ 2147483646 w 25"/>
              <a:gd name="T5" fmla="*/ 0 h 17"/>
              <a:gd name="T6" fmla="*/ 2147483646 w 25"/>
              <a:gd name="T7" fmla="*/ 0 h 17"/>
              <a:gd name="T8" fmla="*/ 0 w 25"/>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16"/>
                </a:moveTo>
                <a:lnTo>
                  <a:pt x="15" y="8"/>
                </a:lnTo>
                <a:lnTo>
                  <a:pt x="6" y="0"/>
                </a:lnTo>
                <a:lnTo>
                  <a:pt x="24"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1" name="Freeform 118">
            <a:extLst>
              <a:ext uri="{FF2B5EF4-FFF2-40B4-BE49-F238E27FC236}">
                <a16:creationId xmlns:a16="http://schemas.microsoft.com/office/drawing/2014/main" id="{112B7144-C6EE-3E31-BBF4-5F410C8DCAF7}"/>
              </a:ext>
            </a:extLst>
          </p:cNvPr>
          <p:cNvSpPr>
            <a:spLocks/>
          </p:cNvSpPr>
          <p:nvPr/>
        </p:nvSpPr>
        <p:spPr bwMode="auto">
          <a:xfrm>
            <a:off x="2800350" y="5751513"/>
            <a:ext cx="42863" cy="26987"/>
          </a:xfrm>
          <a:custGeom>
            <a:avLst/>
            <a:gdLst>
              <a:gd name="T0" fmla="*/ 0 w 31"/>
              <a:gd name="T1" fmla="*/ 2147483646 h 17"/>
              <a:gd name="T2" fmla="*/ 2147483646 w 31"/>
              <a:gd name="T3" fmla="*/ 2147483646 h 17"/>
              <a:gd name="T4" fmla="*/ 2147483646 w 31"/>
              <a:gd name="T5" fmla="*/ 0 h 17"/>
              <a:gd name="T6" fmla="*/ 2147483646 w 31"/>
              <a:gd name="T7" fmla="*/ 0 h 17"/>
              <a:gd name="T8" fmla="*/ 0 w 31"/>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19" y="8"/>
                </a:lnTo>
                <a:lnTo>
                  <a:pt x="7" y="0"/>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2" name="Freeform 119">
            <a:extLst>
              <a:ext uri="{FF2B5EF4-FFF2-40B4-BE49-F238E27FC236}">
                <a16:creationId xmlns:a16="http://schemas.microsoft.com/office/drawing/2014/main" id="{4F023913-29E0-5EE0-0B18-1D76E66799E0}"/>
              </a:ext>
            </a:extLst>
          </p:cNvPr>
          <p:cNvSpPr>
            <a:spLocks/>
          </p:cNvSpPr>
          <p:nvPr/>
        </p:nvSpPr>
        <p:spPr bwMode="auto">
          <a:xfrm>
            <a:off x="2833688" y="5746750"/>
            <a:ext cx="31750" cy="26988"/>
          </a:xfrm>
          <a:custGeom>
            <a:avLst/>
            <a:gdLst>
              <a:gd name="T0" fmla="*/ 0 w 23"/>
              <a:gd name="T1" fmla="*/ 2147483646 h 17"/>
              <a:gd name="T2" fmla="*/ 2147483646 w 23"/>
              <a:gd name="T3" fmla="*/ 0 h 17"/>
              <a:gd name="T4" fmla="*/ 2147483646 w 23"/>
              <a:gd name="T5" fmla="*/ 2147483646 h 17"/>
              <a:gd name="T6" fmla="*/ 0 w 23"/>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7">
                <a:moveTo>
                  <a:pt x="0" y="16"/>
                </a:moveTo>
                <a:lnTo>
                  <a:pt x="10" y="0"/>
                </a:lnTo>
                <a:lnTo>
                  <a:pt x="22" y="5"/>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3" name="Freeform 120">
            <a:extLst>
              <a:ext uri="{FF2B5EF4-FFF2-40B4-BE49-F238E27FC236}">
                <a16:creationId xmlns:a16="http://schemas.microsoft.com/office/drawing/2014/main" id="{BCDDB9F6-3EF2-AE57-8ED7-B32D8C1D8BFC}"/>
              </a:ext>
            </a:extLst>
          </p:cNvPr>
          <p:cNvSpPr>
            <a:spLocks/>
          </p:cNvSpPr>
          <p:nvPr/>
        </p:nvSpPr>
        <p:spPr bwMode="auto">
          <a:xfrm>
            <a:off x="2833688" y="5746750"/>
            <a:ext cx="41275" cy="30163"/>
          </a:xfrm>
          <a:custGeom>
            <a:avLst/>
            <a:gdLst>
              <a:gd name="T0" fmla="*/ 0 w 29"/>
              <a:gd name="T1" fmla="*/ 2147483646 h 19"/>
              <a:gd name="T2" fmla="*/ 2147483646 w 29"/>
              <a:gd name="T3" fmla="*/ 0 h 19"/>
              <a:gd name="T4" fmla="*/ 2147483646 w 29"/>
              <a:gd name="T5" fmla="*/ 2147483646 h 19"/>
              <a:gd name="T6" fmla="*/ 0 w 29"/>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9">
                <a:moveTo>
                  <a:pt x="0" y="18"/>
                </a:moveTo>
                <a:lnTo>
                  <a:pt x="13" y="0"/>
                </a:lnTo>
                <a:lnTo>
                  <a:pt x="28" y="6"/>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4" name="Freeform 121">
            <a:extLst>
              <a:ext uri="{FF2B5EF4-FFF2-40B4-BE49-F238E27FC236}">
                <a16:creationId xmlns:a16="http://schemas.microsoft.com/office/drawing/2014/main" id="{5312C0B3-08A7-2AAA-7E18-F32BE0557858}"/>
              </a:ext>
            </a:extLst>
          </p:cNvPr>
          <p:cNvSpPr>
            <a:spLocks/>
          </p:cNvSpPr>
          <p:nvPr/>
        </p:nvSpPr>
        <p:spPr bwMode="auto">
          <a:xfrm>
            <a:off x="4730750" y="1993900"/>
            <a:ext cx="246063" cy="427038"/>
          </a:xfrm>
          <a:custGeom>
            <a:avLst/>
            <a:gdLst>
              <a:gd name="T0" fmla="*/ 0 w 175"/>
              <a:gd name="T1" fmla="*/ 2147483646 h 269"/>
              <a:gd name="T2" fmla="*/ 2147483646 w 175"/>
              <a:gd name="T3" fmla="*/ 2147483646 h 269"/>
              <a:gd name="T4" fmla="*/ 2147483646 w 175"/>
              <a:gd name="T5" fmla="*/ 2147483646 h 269"/>
              <a:gd name="T6" fmla="*/ 2147483646 w 175"/>
              <a:gd name="T7" fmla="*/ 2147483646 h 269"/>
              <a:gd name="T8" fmla="*/ 2147483646 w 175"/>
              <a:gd name="T9" fmla="*/ 2147483646 h 269"/>
              <a:gd name="T10" fmla="*/ 2147483646 w 175"/>
              <a:gd name="T11" fmla="*/ 2147483646 h 269"/>
              <a:gd name="T12" fmla="*/ 2147483646 w 175"/>
              <a:gd name="T13" fmla="*/ 0 h 269"/>
              <a:gd name="T14" fmla="*/ 2147483646 w 175"/>
              <a:gd name="T15" fmla="*/ 2147483646 h 269"/>
              <a:gd name="T16" fmla="*/ 2147483646 w 175"/>
              <a:gd name="T17" fmla="*/ 2147483646 h 269"/>
              <a:gd name="T18" fmla="*/ 2147483646 w 175"/>
              <a:gd name="T19" fmla="*/ 2147483646 h 269"/>
              <a:gd name="T20" fmla="*/ 2147483646 w 175"/>
              <a:gd name="T21" fmla="*/ 2147483646 h 269"/>
              <a:gd name="T22" fmla="*/ 2147483646 w 175"/>
              <a:gd name="T23" fmla="*/ 2147483646 h 269"/>
              <a:gd name="T24" fmla="*/ 2147483646 w 175"/>
              <a:gd name="T25" fmla="*/ 2147483646 h 269"/>
              <a:gd name="T26" fmla="*/ 2147483646 w 175"/>
              <a:gd name="T27" fmla="*/ 2147483646 h 269"/>
              <a:gd name="T28" fmla="*/ 2147483646 w 175"/>
              <a:gd name="T29" fmla="*/ 2147483646 h 269"/>
              <a:gd name="T30" fmla="*/ 2147483646 w 175"/>
              <a:gd name="T31" fmla="*/ 2147483646 h 269"/>
              <a:gd name="T32" fmla="*/ 2147483646 w 175"/>
              <a:gd name="T33" fmla="*/ 2147483646 h 269"/>
              <a:gd name="T34" fmla="*/ 2147483646 w 175"/>
              <a:gd name="T35" fmla="*/ 2147483646 h 269"/>
              <a:gd name="T36" fmla="*/ 2147483646 w 175"/>
              <a:gd name="T37" fmla="*/ 2147483646 h 269"/>
              <a:gd name="T38" fmla="*/ 2147483646 w 175"/>
              <a:gd name="T39" fmla="*/ 2147483646 h 269"/>
              <a:gd name="T40" fmla="*/ 2147483646 w 175"/>
              <a:gd name="T41" fmla="*/ 2147483646 h 269"/>
              <a:gd name="T42" fmla="*/ 2147483646 w 175"/>
              <a:gd name="T43" fmla="*/ 2147483646 h 269"/>
              <a:gd name="T44" fmla="*/ 2147483646 w 175"/>
              <a:gd name="T45" fmla="*/ 2147483646 h 269"/>
              <a:gd name="T46" fmla="*/ 0 w 175"/>
              <a:gd name="T47" fmla="*/ 2147483646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5" h="269">
                <a:moveTo>
                  <a:pt x="0" y="26"/>
                </a:moveTo>
                <a:lnTo>
                  <a:pt x="9" y="18"/>
                </a:lnTo>
                <a:lnTo>
                  <a:pt x="29" y="37"/>
                </a:lnTo>
                <a:lnTo>
                  <a:pt x="64" y="37"/>
                </a:lnTo>
                <a:lnTo>
                  <a:pt x="84" y="26"/>
                </a:lnTo>
                <a:lnTo>
                  <a:pt x="87" y="6"/>
                </a:lnTo>
                <a:lnTo>
                  <a:pt x="122" y="0"/>
                </a:lnTo>
                <a:lnTo>
                  <a:pt x="136" y="9"/>
                </a:lnTo>
                <a:lnTo>
                  <a:pt x="136" y="26"/>
                </a:lnTo>
                <a:lnTo>
                  <a:pt x="127" y="47"/>
                </a:lnTo>
                <a:lnTo>
                  <a:pt x="151" y="67"/>
                </a:lnTo>
                <a:lnTo>
                  <a:pt x="139" y="87"/>
                </a:lnTo>
                <a:lnTo>
                  <a:pt x="151" y="116"/>
                </a:lnTo>
                <a:lnTo>
                  <a:pt x="148" y="143"/>
                </a:lnTo>
                <a:lnTo>
                  <a:pt x="174" y="199"/>
                </a:lnTo>
                <a:lnTo>
                  <a:pt x="110" y="254"/>
                </a:lnTo>
                <a:lnTo>
                  <a:pt x="38" y="268"/>
                </a:lnTo>
                <a:lnTo>
                  <a:pt x="35" y="257"/>
                </a:lnTo>
                <a:lnTo>
                  <a:pt x="9" y="247"/>
                </a:lnTo>
                <a:lnTo>
                  <a:pt x="6" y="196"/>
                </a:lnTo>
                <a:lnTo>
                  <a:pt x="78" y="140"/>
                </a:lnTo>
                <a:lnTo>
                  <a:pt x="55" y="114"/>
                </a:lnTo>
                <a:lnTo>
                  <a:pt x="46" y="59"/>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5" name="Freeform 122">
            <a:extLst>
              <a:ext uri="{FF2B5EF4-FFF2-40B4-BE49-F238E27FC236}">
                <a16:creationId xmlns:a16="http://schemas.microsoft.com/office/drawing/2014/main" id="{34C315A0-C0BA-9E09-B8C4-566F6D883B17}"/>
              </a:ext>
            </a:extLst>
          </p:cNvPr>
          <p:cNvSpPr>
            <a:spLocks/>
          </p:cNvSpPr>
          <p:nvPr/>
        </p:nvSpPr>
        <p:spPr bwMode="auto">
          <a:xfrm>
            <a:off x="4730750" y="1993900"/>
            <a:ext cx="254000" cy="436563"/>
          </a:xfrm>
          <a:custGeom>
            <a:avLst/>
            <a:gdLst>
              <a:gd name="T0" fmla="*/ 0 w 181"/>
              <a:gd name="T1" fmla="*/ 2147483646 h 275"/>
              <a:gd name="T2" fmla="*/ 2147483646 w 181"/>
              <a:gd name="T3" fmla="*/ 2147483646 h 275"/>
              <a:gd name="T4" fmla="*/ 2147483646 w 181"/>
              <a:gd name="T5" fmla="*/ 2147483646 h 275"/>
              <a:gd name="T6" fmla="*/ 2147483646 w 181"/>
              <a:gd name="T7" fmla="*/ 2147483646 h 275"/>
              <a:gd name="T8" fmla="*/ 2147483646 w 181"/>
              <a:gd name="T9" fmla="*/ 2147483646 h 275"/>
              <a:gd name="T10" fmla="*/ 2147483646 w 181"/>
              <a:gd name="T11" fmla="*/ 2147483646 h 275"/>
              <a:gd name="T12" fmla="*/ 2147483646 w 181"/>
              <a:gd name="T13" fmla="*/ 0 h 275"/>
              <a:gd name="T14" fmla="*/ 2147483646 w 181"/>
              <a:gd name="T15" fmla="*/ 2147483646 h 275"/>
              <a:gd name="T16" fmla="*/ 2147483646 w 181"/>
              <a:gd name="T17" fmla="*/ 2147483646 h 275"/>
              <a:gd name="T18" fmla="*/ 2147483646 w 181"/>
              <a:gd name="T19" fmla="*/ 2147483646 h 275"/>
              <a:gd name="T20" fmla="*/ 2147483646 w 181"/>
              <a:gd name="T21" fmla="*/ 2147483646 h 275"/>
              <a:gd name="T22" fmla="*/ 2147483646 w 181"/>
              <a:gd name="T23" fmla="*/ 2147483646 h 275"/>
              <a:gd name="T24" fmla="*/ 2147483646 w 181"/>
              <a:gd name="T25" fmla="*/ 2147483646 h 275"/>
              <a:gd name="T26" fmla="*/ 2147483646 w 181"/>
              <a:gd name="T27" fmla="*/ 2147483646 h 275"/>
              <a:gd name="T28" fmla="*/ 2147483646 w 181"/>
              <a:gd name="T29" fmla="*/ 2147483646 h 275"/>
              <a:gd name="T30" fmla="*/ 2147483646 w 181"/>
              <a:gd name="T31" fmla="*/ 2147483646 h 275"/>
              <a:gd name="T32" fmla="*/ 2147483646 w 181"/>
              <a:gd name="T33" fmla="*/ 2147483646 h 275"/>
              <a:gd name="T34" fmla="*/ 2147483646 w 181"/>
              <a:gd name="T35" fmla="*/ 2147483646 h 275"/>
              <a:gd name="T36" fmla="*/ 2147483646 w 181"/>
              <a:gd name="T37" fmla="*/ 2147483646 h 275"/>
              <a:gd name="T38" fmla="*/ 2147483646 w 181"/>
              <a:gd name="T39" fmla="*/ 2147483646 h 275"/>
              <a:gd name="T40" fmla="*/ 2147483646 w 181"/>
              <a:gd name="T41" fmla="*/ 2147483646 h 275"/>
              <a:gd name="T42" fmla="*/ 2147483646 w 181"/>
              <a:gd name="T43" fmla="*/ 2147483646 h 275"/>
              <a:gd name="T44" fmla="*/ 2147483646 w 181"/>
              <a:gd name="T45" fmla="*/ 2147483646 h 275"/>
              <a:gd name="T46" fmla="*/ 0 w 181"/>
              <a:gd name="T47" fmla="*/ 214748364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6" name="Freeform 123">
            <a:extLst>
              <a:ext uri="{FF2B5EF4-FFF2-40B4-BE49-F238E27FC236}">
                <a16:creationId xmlns:a16="http://schemas.microsoft.com/office/drawing/2014/main" id="{DE1E701E-55C8-3D7A-D0D7-01D2764BCCC5}"/>
              </a:ext>
            </a:extLst>
          </p:cNvPr>
          <p:cNvSpPr>
            <a:spLocks/>
          </p:cNvSpPr>
          <p:nvPr/>
        </p:nvSpPr>
        <p:spPr bwMode="auto">
          <a:xfrm>
            <a:off x="4443413" y="3027363"/>
            <a:ext cx="23812" cy="42862"/>
          </a:xfrm>
          <a:custGeom>
            <a:avLst/>
            <a:gdLst>
              <a:gd name="T0" fmla="*/ 0 w 17"/>
              <a:gd name="T1" fmla="*/ 2147483646 h 27"/>
              <a:gd name="T2" fmla="*/ 2147483646 w 17"/>
              <a:gd name="T3" fmla="*/ 2147483646 h 27"/>
              <a:gd name="T4" fmla="*/ 2147483646 w 17"/>
              <a:gd name="T5" fmla="*/ 0 h 27"/>
              <a:gd name="T6" fmla="*/ 0 w 17"/>
              <a:gd name="T7" fmla="*/ 214748364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14"/>
                </a:moveTo>
                <a:lnTo>
                  <a:pt x="12" y="26"/>
                </a:lnTo>
                <a:lnTo>
                  <a:pt x="16"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7" name="Freeform 124">
            <a:extLst>
              <a:ext uri="{FF2B5EF4-FFF2-40B4-BE49-F238E27FC236}">
                <a16:creationId xmlns:a16="http://schemas.microsoft.com/office/drawing/2014/main" id="{DDCE7A4D-8836-0CFA-99F1-70F1091542E5}"/>
              </a:ext>
            </a:extLst>
          </p:cNvPr>
          <p:cNvSpPr>
            <a:spLocks/>
          </p:cNvSpPr>
          <p:nvPr/>
        </p:nvSpPr>
        <p:spPr bwMode="auto">
          <a:xfrm>
            <a:off x="4443413" y="3027363"/>
            <a:ext cx="23812" cy="52387"/>
          </a:xfrm>
          <a:custGeom>
            <a:avLst/>
            <a:gdLst>
              <a:gd name="T0" fmla="*/ 0 w 17"/>
              <a:gd name="T1" fmla="*/ 2147483646 h 33"/>
              <a:gd name="T2" fmla="*/ 2147483646 w 17"/>
              <a:gd name="T3" fmla="*/ 2147483646 h 33"/>
              <a:gd name="T4" fmla="*/ 2147483646 w 17"/>
              <a:gd name="T5" fmla="*/ 0 h 33"/>
              <a:gd name="T6" fmla="*/ 0 w 17"/>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3">
                <a:moveTo>
                  <a:pt x="0" y="17"/>
                </a:moveTo>
                <a:lnTo>
                  <a:pt x="12" y="32"/>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8" name="Freeform 125">
            <a:extLst>
              <a:ext uri="{FF2B5EF4-FFF2-40B4-BE49-F238E27FC236}">
                <a16:creationId xmlns:a16="http://schemas.microsoft.com/office/drawing/2014/main" id="{293D5C76-F243-5886-3AD1-761A85704FBB}"/>
              </a:ext>
            </a:extLst>
          </p:cNvPr>
          <p:cNvSpPr>
            <a:spLocks/>
          </p:cNvSpPr>
          <p:nvPr/>
        </p:nvSpPr>
        <p:spPr bwMode="auto">
          <a:xfrm>
            <a:off x="2955925" y="4097338"/>
            <a:ext cx="60325" cy="87312"/>
          </a:xfrm>
          <a:custGeom>
            <a:avLst/>
            <a:gdLst>
              <a:gd name="T0" fmla="*/ 0 w 43"/>
              <a:gd name="T1" fmla="*/ 2147483646 h 55"/>
              <a:gd name="T2" fmla="*/ 2147483646 w 43"/>
              <a:gd name="T3" fmla="*/ 0 h 55"/>
              <a:gd name="T4" fmla="*/ 2147483646 w 43"/>
              <a:gd name="T5" fmla="*/ 2147483646 h 55"/>
              <a:gd name="T6" fmla="*/ 2147483646 w 43"/>
              <a:gd name="T7" fmla="*/ 2147483646 h 55"/>
              <a:gd name="T8" fmla="*/ 0 w 43"/>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5">
                <a:moveTo>
                  <a:pt x="0" y="51"/>
                </a:moveTo>
                <a:lnTo>
                  <a:pt x="5" y="0"/>
                </a:lnTo>
                <a:lnTo>
                  <a:pt x="42" y="24"/>
                </a:lnTo>
                <a:lnTo>
                  <a:pt x="21" y="54"/>
                </a:lnTo>
                <a:lnTo>
                  <a:pt x="0" y="5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9" name="Freeform 126">
            <a:extLst>
              <a:ext uri="{FF2B5EF4-FFF2-40B4-BE49-F238E27FC236}">
                <a16:creationId xmlns:a16="http://schemas.microsoft.com/office/drawing/2014/main" id="{D69F3D8D-4413-93D8-F9FD-B2B92A1D3F0D}"/>
              </a:ext>
            </a:extLst>
          </p:cNvPr>
          <p:cNvSpPr>
            <a:spLocks/>
          </p:cNvSpPr>
          <p:nvPr/>
        </p:nvSpPr>
        <p:spPr bwMode="auto">
          <a:xfrm>
            <a:off x="2955925" y="4097338"/>
            <a:ext cx="69850" cy="96837"/>
          </a:xfrm>
          <a:custGeom>
            <a:avLst/>
            <a:gdLst>
              <a:gd name="T0" fmla="*/ 0 w 49"/>
              <a:gd name="T1" fmla="*/ 2147483646 h 61"/>
              <a:gd name="T2" fmla="*/ 2147483646 w 49"/>
              <a:gd name="T3" fmla="*/ 0 h 61"/>
              <a:gd name="T4" fmla="*/ 2147483646 w 49"/>
              <a:gd name="T5" fmla="*/ 2147483646 h 61"/>
              <a:gd name="T6" fmla="*/ 2147483646 w 49"/>
              <a:gd name="T7" fmla="*/ 2147483646 h 61"/>
              <a:gd name="T8" fmla="*/ 0 w 49"/>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0" y="57"/>
                </a:moveTo>
                <a:lnTo>
                  <a:pt x="6" y="0"/>
                </a:lnTo>
                <a:lnTo>
                  <a:pt x="48" y="27"/>
                </a:lnTo>
                <a:lnTo>
                  <a:pt x="24" y="60"/>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0" name="Freeform 127">
            <a:extLst>
              <a:ext uri="{FF2B5EF4-FFF2-40B4-BE49-F238E27FC236}">
                <a16:creationId xmlns:a16="http://schemas.microsoft.com/office/drawing/2014/main" id="{D2D0C8CC-23EC-11BD-BDAA-BC84B1BE41BE}"/>
              </a:ext>
            </a:extLst>
          </p:cNvPr>
          <p:cNvSpPr>
            <a:spLocks/>
          </p:cNvSpPr>
          <p:nvPr/>
        </p:nvSpPr>
        <p:spPr bwMode="auto">
          <a:xfrm>
            <a:off x="4448175" y="4187825"/>
            <a:ext cx="128588" cy="158750"/>
          </a:xfrm>
          <a:custGeom>
            <a:avLst/>
            <a:gdLst>
              <a:gd name="T0" fmla="*/ 0 w 91"/>
              <a:gd name="T1" fmla="*/ 2147483646 h 100"/>
              <a:gd name="T2" fmla="*/ 2147483646 w 91"/>
              <a:gd name="T3" fmla="*/ 2147483646 h 100"/>
              <a:gd name="T4" fmla="*/ 2147483646 w 91"/>
              <a:gd name="T5" fmla="*/ 2147483646 h 100"/>
              <a:gd name="T6" fmla="*/ 2147483646 w 91"/>
              <a:gd name="T7" fmla="*/ 2147483646 h 100"/>
              <a:gd name="T8" fmla="*/ 2147483646 w 91"/>
              <a:gd name="T9" fmla="*/ 2147483646 h 100"/>
              <a:gd name="T10" fmla="*/ 2147483646 w 91"/>
              <a:gd name="T11" fmla="*/ 0 h 100"/>
              <a:gd name="T12" fmla="*/ 2147483646 w 91"/>
              <a:gd name="T13" fmla="*/ 2147483646 h 100"/>
              <a:gd name="T14" fmla="*/ 2147483646 w 91"/>
              <a:gd name="T15" fmla="*/ 2147483646 h 100"/>
              <a:gd name="T16" fmla="*/ 2147483646 w 91"/>
              <a:gd name="T17" fmla="*/ 2147483646 h 100"/>
              <a:gd name="T18" fmla="*/ 2147483646 w 91"/>
              <a:gd name="T19" fmla="*/ 2147483646 h 100"/>
              <a:gd name="T20" fmla="*/ 2147483646 w 91"/>
              <a:gd name="T21" fmla="*/ 2147483646 h 100"/>
              <a:gd name="T22" fmla="*/ 2147483646 w 91"/>
              <a:gd name="T23" fmla="*/ 2147483646 h 100"/>
              <a:gd name="T24" fmla="*/ 0 w 91"/>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0">
                <a:moveTo>
                  <a:pt x="0" y="48"/>
                </a:moveTo>
                <a:lnTo>
                  <a:pt x="8" y="31"/>
                </a:lnTo>
                <a:lnTo>
                  <a:pt x="17" y="31"/>
                </a:lnTo>
                <a:lnTo>
                  <a:pt x="14" y="20"/>
                </a:lnTo>
                <a:lnTo>
                  <a:pt x="39" y="17"/>
                </a:lnTo>
                <a:lnTo>
                  <a:pt x="39" y="0"/>
                </a:lnTo>
                <a:lnTo>
                  <a:pt x="70" y="3"/>
                </a:lnTo>
                <a:lnTo>
                  <a:pt x="68" y="17"/>
                </a:lnTo>
                <a:lnTo>
                  <a:pt x="90" y="17"/>
                </a:lnTo>
                <a:lnTo>
                  <a:pt x="82" y="71"/>
                </a:lnTo>
                <a:lnTo>
                  <a:pt x="62" y="64"/>
                </a:lnTo>
                <a:lnTo>
                  <a:pt x="37" y="99"/>
                </a:lnTo>
                <a:lnTo>
                  <a:pt x="0" y="4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1" name="Freeform 128">
            <a:extLst>
              <a:ext uri="{FF2B5EF4-FFF2-40B4-BE49-F238E27FC236}">
                <a16:creationId xmlns:a16="http://schemas.microsoft.com/office/drawing/2014/main" id="{9DE408B3-D8F2-D1D6-2AD0-2E31449D0FC6}"/>
              </a:ext>
            </a:extLst>
          </p:cNvPr>
          <p:cNvSpPr>
            <a:spLocks/>
          </p:cNvSpPr>
          <p:nvPr/>
        </p:nvSpPr>
        <p:spPr bwMode="auto">
          <a:xfrm>
            <a:off x="4448175" y="4187825"/>
            <a:ext cx="136525" cy="168275"/>
          </a:xfrm>
          <a:custGeom>
            <a:avLst/>
            <a:gdLst>
              <a:gd name="T0" fmla="*/ 0 w 97"/>
              <a:gd name="T1" fmla="*/ 2147483646 h 106"/>
              <a:gd name="T2" fmla="*/ 2147483646 w 97"/>
              <a:gd name="T3" fmla="*/ 2147483646 h 106"/>
              <a:gd name="T4" fmla="*/ 2147483646 w 97"/>
              <a:gd name="T5" fmla="*/ 2147483646 h 106"/>
              <a:gd name="T6" fmla="*/ 2147483646 w 97"/>
              <a:gd name="T7" fmla="*/ 2147483646 h 106"/>
              <a:gd name="T8" fmla="*/ 2147483646 w 97"/>
              <a:gd name="T9" fmla="*/ 2147483646 h 106"/>
              <a:gd name="T10" fmla="*/ 2147483646 w 97"/>
              <a:gd name="T11" fmla="*/ 0 h 106"/>
              <a:gd name="T12" fmla="*/ 2147483646 w 97"/>
              <a:gd name="T13" fmla="*/ 2147483646 h 106"/>
              <a:gd name="T14" fmla="*/ 2147483646 w 97"/>
              <a:gd name="T15" fmla="*/ 2147483646 h 106"/>
              <a:gd name="T16" fmla="*/ 2147483646 w 97"/>
              <a:gd name="T17" fmla="*/ 2147483646 h 106"/>
              <a:gd name="T18" fmla="*/ 2147483646 w 97"/>
              <a:gd name="T19" fmla="*/ 2147483646 h 106"/>
              <a:gd name="T20" fmla="*/ 2147483646 w 97"/>
              <a:gd name="T21" fmla="*/ 2147483646 h 106"/>
              <a:gd name="T22" fmla="*/ 2147483646 w 97"/>
              <a:gd name="T23" fmla="*/ 2147483646 h 106"/>
              <a:gd name="T24" fmla="*/ 0 w 97"/>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2" name="Freeform 129">
            <a:extLst>
              <a:ext uri="{FF2B5EF4-FFF2-40B4-BE49-F238E27FC236}">
                <a16:creationId xmlns:a16="http://schemas.microsoft.com/office/drawing/2014/main" id="{37BFD298-43C9-E7C9-0952-E09F9FBA04CB}"/>
              </a:ext>
            </a:extLst>
          </p:cNvPr>
          <p:cNvSpPr>
            <a:spLocks/>
          </p:cNvSpPr>
          <p:nvPr/>
        </p:nvSpPr>
        <p:spPr bwMode="auto">
          <a:xfrm>
            <a:off x="4170363" y="3946525"/>
            <a:ext cx="98425" cy="171450"/>
          </a:xfrm>
          <a:custGeom>
            <a:avLst/>
            <a:gdLst>
              <a:gd name="T0" fmla="*/ 0 w 70"/>
              <a:gd name="T1" fmla="*/ 2147483646 h 108"/>
              <a:gd name="T2" fmla="*/ 2147483646 w 70"/>
              <a:gd name="T3" fmla="*/ 2147483646 h 108"/>
              <a:gd name="T4" fmla="*/ 2147483646 w 70"/>
              <a:gd name="T5" fmla="*/ 2147483646 h 108"/>
              <a:gd name="T6" fmla="*/ 2147483646 w 70"/>
              <a:gd name="T7" fmla="*/ 0 h 108"/>
              <a:gd name="T8" fmla="*/ 2147483646 w 70"/>
              <a:gd name="T9" fmla="*/ 2147483646 h 108"/>
              <a:gd name="T10" fmla="*/ 2147483646 w 70"/>
              <a:gd name="T11" fmla="*/ 2147483646 h 108"/>
              <a:gd name="T12" fmla="*/ 0 w 70"/>
              <a:gd name="T13" fmla="*/ 2147483646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08">
                <a:moveTo>
                  <a:pt x="0" y="102"/>
                </a:moveTo>
                <a:lnTo>
                  <a:pt x="6" y="27"/>
                </a:lnTo>
                <a:lnTo>
                  <a:pt x="3" y="3"/>
                </a:lnTo>
                <a:lnTo>
                  <a:pt x="44" y="0"/>
                </a:lnTo>
                <a:lnTo>
                  <a:pt x="69" y="81"/>
                </a:lnTo>
                <a:lnTo>
                  <a:pt x="17" y="107"/>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3" name="Freeform 130">
            <a:extLst>
              <a:ext uri="{FF2B5EF4-FFF2-40B4-BE49-F238E27FC236}">
                <a16:creationId xmlns:a16="http://schemas.microsoft.com/office/drawing/2014/main" id="{A5D3CA39-336B-57E9-A3F2-C4E9E5B70FE8}"/>
              </a:ext>
            </a:extLst>
          </p:cNvPr>
          <p:cNvSpPr>
            <a:spLocks/>
          </p:cNvSpPr>
          <p:nvPr/>
        </p:nvSpPr>
        <p:spPr bwMode="auto">
          <a:xfrm>
            <a:off x="4170363" y="3946525"/>
            <a:ext cx="106362" cy="180975"/>
          </a:xfrm>
          <a:custGeom>
            <a:avLst/>
            <a:gdLst>
              <a:gd name="T0" fmla="*/ 0 w 76"/>
              <a:gd name="T1" fmla="*/ 2147483646 h 114"/>
              <a:gd name="T2" fmla="*/ 2147483646 w 76"/>
              <a:gd name="T3" fmla="*/ 2147483646 h 114"/>
              <a:gd name="T4" fmla="*/ 2147483646 w 76"/>
              <a:gd name="T5" fmla="*/ 2147483646 h 114"/>
              <a:gd name="T6" fmla="*/ 2147483646 w 76"/>
              <a:gd name="T7" fmla="*/ 0 h 114"/>
              <a:gd name="T8" fmla="*/ 2147483646 w 76"/>
              <a:gd name="T9" fmla="*/ 2147483646 h 114"/>
              <a:gd name="T10" fmla="*/ 2147483646 w 76"/>
              <a:gd name="T11" fmla="*/ 2147483646 h 114"/>
              <a:gd name="T12" fmla="*/ 0 w 76"/>
              <a:gd name="T13" fmla="*/ 2147483646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4" name="Freeform 131">
            <a:extLst>
              <a:ext uri="{FF2B5EF4-FFF2-40B4-BE49-F238E27FC236}">
                <a16:creationId xmlns:a16="http://schemas.microsoft.com/office/drawing/2014/main" id="{74120F97-F02B-AC21-07FF-A81DF6CC713C}"/>
              </a:ext>
            </a:extLst>
          </p:cNvPr>
          <p:cNvSpPr>
            <a:spLocks/>
          </p:cNvSpPr>
          <p:nvPr/>
        </p:nvSpPr>
        <p:spPr bwMode="auto">
          <a:xfrm>
            <a:off x="4797425" y="3263900"/>
            <a:ext cx="60325" cy="1588"/>
          </a:xfrm>
          <a:custGeom>
            <a:avLst/>
            <a:gdLst>
              <a:gd name="T0" fmla="*/ 0 w 43"/>
              <a:gd name="T1" fmla="*/ 0 h 1"/>
              <a:gd name="T2" fmla="*/ 2147483646 w 43"/>
              <a:gd name="T3" fmla="*/ 0 h 1"/>
              <a:gd name="T4" fmla="*/ 2147483646 w 43"/>
              <a:gd name="T5" fmla="*/ 0 h 1"/>
              <a:gd name="T6" fmla="*/ 2147483646 w 43"/>
              <a:gd name="T7" fmla="*/ 0 h 1"/>
              <a:gd name="T8" fmla="*/ 0 w 4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
                <a:moveTo>
                  <a:pt x="0" y="0"/>
                </a:moveTo>
                <a:lnTo>
                  <a:pt x="3" y="0"/>
                </a:lnTo>
                <a:lnTo>
                  <a:pt x="42" y="0"/>
                </a:lnTo>
                <a:lnTo>
                  <a:pt x="13"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5" name="Freeform 132">
            <a:extLst>
              <a:ext uri="{FF2B5EF4-FFF2-40B4-BE49-F238E27FC236}">
                <a16:creationId xmlns:a16="http://schemas.microsoft.com/office/drawing/2014/main" id="{DE5298AA-A76D-E167-1CF1-E2206F1354A6}"/>
              </a:ext>
            </a:extLst>
          </p:cNvPr>
          <p:cNvSpPr>
            <a:spLocks/>
          </p:cNvSpPr>
          <p:nvPr/>
        </p:nvSpPr>
        <p:spPr bwMode="auto">
          <a:xfrm>
            <a:off x="4797425" y="3263900"/>
            <a:ext cx="69850" cy="26988"/>
          </a:xfrm>
          <a:custGeom>
            <a:avLst/>
            <a:gdLst>
              <a:gd name="T0" fmla="*/ 0 w 49"/>
              <a:gd name="T1" fmla="*/ 2147483646 h 17"/>
              <a:gd name="T2" fmla="*/ 2147483646 w 49"/>
              <a:gd name="T3" fmla="*/ 0 h 17"/>
              <a:gd name="T4" fmla="*/ 2147483646 w 49"/>
              <a:gd name="T5" fmla="*/ 2147483646 h 17"/>
              <a:gd name="T6" fmla="*/ 2147483646 w 49"/>
              <a:gd name="T7" fmla="*/ 2147483646 h 17"/>
              <a:gd name="T8" fmla="*/ 0 w 4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16"/>
                </a:moveTo>
                <a:lnTo>
                  <a:pt x="3" y="0"/>
                </a:lnTo>
                <a:lnTo>
                  <a:pt x="48" y="16"/>
                </a:lnTo>
                <a:lnTo>
                  <a:pt x="15"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6" name="Freeform 133">
            <a:extLst>
              <a:ext uri="{FF2B5EF4-FFF2-40B4-BE49-F238E27FC236}">
                <a16:creationId xmlns:a16="http://schemas.microsoft.com/office/drawing/2014/main" id="{0E8908C9-0984-8A07-53FE-D37FDF2D59F6}"/>
              </a:ext>
            </a:extLst>
          </p:cNvPr>
          <p:cNvSpPr>
            <a:spLocks/>
          </p:cNvSpPr>
          <p:nvPr/>
        </p:nvSpPr>
        <p:spPr bwMode="auto">
          <a:xfrm>
            <a:off x="2517775" y="1235075"/>
            <a:ext cx="1430338" cy="1176338"/>
          </a:xfrm>
          <a:custGeom>
            <a:avLst/>
            <a:gdLst>
              <a:gd name="T0" fmla="*/ 2147483646 w 1014"/>
              <a:gd name="T1" fmla="*/ 2147483646 h 741"/>
              <a:gd name="T2" fmla="*/ 2147483646 w 1014"/>
              <a:gd name="T3" fmla="*/ 2147483646 h 741"/>
              <a:gd name="T4" fmla="*/ 2147483646 w 1014"/>
              <a:gd name="T5" fmla="*/ 2147483646 h 741"/>
              <a:gd name="T6" fmla="*/ 2147483646 w 1014"/>
              <a:gd name="T7" fmla="*/ 2147483646 h 741"/>
              <a:gd name="T8" fmla="*/ 2147483646 w 1014"/>
              <a:gd name="T9" fmla="*/ 2147483646 h 741"/>
              <a:gd name="T10" fmla="*/ 2147483646 w 1014"/>
              <a:gd name="T11" fmla="*/ 2147483646 h 741"/>
              <a:gd name="T12" fmla="*/ 2147483646 w 1014"/>
              <a:gd name="T13" fmla="*/ 2147483646 h 741"/>
              <a:gd name="T14" fmla="*/ 2147483646 w 1014"/>
              <a:gd name="T15" fmla="*/ 2147483646 h 741"/>
              <a:gd name="T16" fmla="*/ 2147483646 w 1014"/>
              <a:gd name="T17" fmla="*/ 2147483646 h 741"/>
              <a:gd name="T18" fmla="*/ 2147483646 w 1014"/>
              <a:gd name="T19" fmla="*/ 2147483646 h 741"/>
              <a:gd name="T20" fmla="*/ 2147483646 w 1014"/>
              <a:gd name="T21" fmla="*/ 2147483646 h 741"/>
              <a:gd name="T22" fmla="*/ 2147483646 w 1014"/>
              <a:gd name="T23" fmla="*/ 2147483646 h 741"/>
              <a:gd name="T24" fmla="*/ 2147483646 w 1014"/>
              <a:gd name="T25" fmla="*/ 2147483646 h 741"/>
              <a:gd name="T26" fmla="*/ 2147483646 w 1014"/>
              <a:gd name="T27" fmla="*/ 2147483646 h 741"/>
              <a:gd name="T28" fmla="*/ 2147483646 w 1014"/>
              <a:gd name="T29" fmla="*/ 2147483646 h 741"/>
              <a:gd name="T30" fmla="*/ 2147483646 w 1014"/>
              <a:gd name="T31" fmla="*/ 2147483646 h 741"/>
              <a:gd name="T32" fmla="*/ 2147483646 w 1014"/>
              <a:gd name="T33" fmla="*/ 2147483646 h 741"/>
              <a:gd name="T34" fmla="*/ 2147483646 w 1014"/>
              <a:gd name="T35" fmla="*/ 2147483646 h 741"/>
              <a:gd name="T36" fmla="*/ 2147483646 w 1014"/>
              <a:gd name="T37" fmla="*/ 2147483646 h 741"/>
              <a:gd name="T38" fmla="*/ 2147483646 w 1014"/>
              <a:gd name="T39" fmla="*/ 2147483646 h 741"/>
              <a:gd name="T40" fmla="*/ 2147483646 w 1014"/>
              <a:gd name="T41" fmla="*/ 2147483646 h 741"/>
              <a:gd name="T42" fmla="*/ 2147483646 w 1014"/>
              <a:gd name="T43" fmla="*/ 2147483646 h 741"/>
              <a:gd name="T44" fmla="*/ 2147483646 w 1014"/>
              <a:gd name="T45" fmla="*/ 2147483646 h 741"/>
              <a:gd name="T46" fmla="*/ 2147483646 w 1014"/>
              <a:gd name="T47" fmla="*/ 2147483646 h 741"/>
              <a:gd name="T48" fmla="*/ 2147483646 w 1014"/>
              <a:gd name="T49" fmla="*/ 2147483646 h 741"/>
              <a:gd name="T50" fmla="*/ 2147483646 w 1014"/>
              <a:gd name="T51" fmla="*/ 2147483646 h 741"/>
              <a:gd name="T52" fmla="*/ 2147483646 w 1014"/>
              <a:gd name="T53" fmla="*/ 2147483646 h 741"/>
              <a:gd name="T54" fmla="*/ 2147483646 w 1014"/>
              <a:gd name="T55" fmla="*/ 2147483646 h 741"/>
              <a:gd name="T56" fmla="*/ 2147483646 w 1014"/>
              <a:gd name="T57" fmla="*/ 2147483646 h 741"/>
              <a:gd name="T58" fmla="*/ 2147483646 w 1014"/>
              <a:gd name="T59" fmla="*/ 2147483646 h 741"/>
              <a:gd name="T60" fmla="*/ 2147483646 w 1014"/>
              <a:gd name="T61" fmla="*/ 2147483646 h 741"/>
              <a:gd name="T62" fmla="*/ 2147483646 w 1014"/>
              <a:gd name="T63" fmla="*/ 2147483646 h 741"/>
              <a:gd name="T64" fmla="*/ 2147483646 w 1014"/>
              <a:gd name="T65" fmla="*/ 2147483646 h 741"/>
              <a:gd name="T66" fmla="*/ 2147483646 w 1014"/>
              <a:gd name="T67" fmla="*/ 2147483646 h 741"/>
              <a:gd name="T68" fmla="*/ 2147483646 w 1014"/>
              <a:gd name="T69" fmla="*/ 2147483646 h 741"/>
              <a:gd name="T70" fmla="*/ 2147483646 w 1014"/>
              <a:gd name="T71" fmla="*/ 2147483646 h 741"/>
              <a:gd name="T72" fmla="*/ 2147483646 w 1014"/>
              <a:gd name="T73" fmla="*/ 2147483646 h 741"/>
              <a:gd name="T74" fmla="*/ 2147483646 w 1014"/>
              <a:gd name="T75" fmla="*/ 2147483646 h 741"/>
              <a:gd name="T76" fmla="*/ 2147483646 w 1014"/>
              <a:gd name="T77" fmla="*/ 2147483646 h 741"/>
              <a:gd name="T78" fmla="*/ 2147483646 w 1014"/>
              <a:gd name="T79" fmla="*/ 2147483646 h 741"/>
              <a:gd name="T80" fmla="*/ 2147483646 w 1014"/>
              <a:gd name="T81" fmla="*/ 2147483646 h 741"/>
              <a:gd name="T82" fmla="*/ 2147483646 w 1014"/>
              <a:gd name="T83" fmla="*/ 2147483646 h 741"/>
              <a:gd name="T84" fmla="*/ 2147483646 w 1014"/>
              <a:gd name="T85" fmla="*/ 2147483646 h 741"/>
              <a:gd name="T86" fmla="*/ 2147483646 w 1014"/>
              <a:gd name="T87" fmla="*/ 2147483646 h 741"/>
              <a:gd name="T88" fmla="*/ 2147483646 w 1014"/>
              <a:gd name="T89" fmla="*/ 2147483646 h 741"/>
              <a:gd name="T90" fmla="*/ 2147483646 w 1014"/>
              <a:gd name="T91" fmla="*/ 2147483646 h 741"/>
              <a:gd name="T92" fmla="*/ 2147483646 w 1014"/>
              <a:gd name="T93" fmla="*/ 2147483646 h 741"/>
              <a:gd name="T94" fmla="*/ 2147483646 w 1014"/>
              <a:gd name="T95" fmla="*/ 2147483646 h 741"/>
              <a:gd name="T96" fmla="*/ 2147483646 w 1014"/>
              <a:gd name="T97" fmla="*/ 2147483646 h 741"/>
              <a:gd name="T98" fmla="*/ 2147483646 w 1014"/>
              <a:gd name="T99" fmla="*/ 2147483646 h 741"/>
              <a:gd name="T100" fmla="*/ 2147483646 w 1014"/>
              <a:gd name="T101" fmla="*/ 2147483646 h 741"/>
              <a:gd name="T102" fmla="*/ 2147483646 w 1014"/>
              <a:gd name="T103" fmla="*/ 2147483646 h 741"/>
              <a:gd name="T104" fmla="*/ 2147483646 w 1014"/>
              <a:gd name="T105" fmla="*/ 2147483646 h 741"/>
              <a:gd name="T106" fmla="*/ 2147483646 w 1014"/>
              <a:gd name="T107" fmla="*/ 2147483646 h 741"/>
              <a:gd name="T108" fmla="*/ 2147483646 w 1014"/>
              <a:gd name="T109" fmla="*/ 2147483646 h 741"/>
              <a:gd name="T110" fmla="*/ 2147483646 w 1014"/>
              <a:gd name="T111" fmla="*/ 2147483646 h 741"/>
              <a:gd name="T112" fmla="*/ 2147483646 w 1014"/>
              <a:gd name="T113" fmla="*/ 2147483646 h 741"/>
              <a:gd name="T114" fmla="*/ 2147483646 w 1014"/>
              <a:gd name="T115" fmla="*/ 2147483646 h 7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4" h="741">
                <a:moveTo>
                  <a:pt x="0" y="207"/>
                </a:moveTo>
                <a:lnTo>
                  <a:pt x="7" y="193"/>
                </a:lnTo>
                <a:lnTo>
                  <a:pt x="69" y="175"/>
                </a:lnTo>
                <a:lnTo>
                  <a:pt x="113" y="175"/>
                </a:lnTo>
                <a:lnTo>
                  <a:pt x="137" y="160"/>
                </a:lnTo>
                <a:lnTo>
                  <a:pt x="131" y="149"/>
                </a:lnTo>
                <a:lnTo>
                  <a:pt x="143" y="145"/>
                </a:lnTo>
                <a:lnTo>
                  <a:pt x="134" y="143"/>
                </a:lnTo>
                <a:lnTo>
                  <a:pt x="152" y="134"/>
                </a:lnTo>
                <a:lnTo>
                  <a:pt x="149" y="130"/>
                </a:lnTo>
                <a:lnTo>
                  <a:pt x="116" y="140"/>
                </a:lnTo>
                <a:lnTo>
                  <a:pt x="89" y="128"/>
                </a:lnTo>
                <a:lnTo>
                  <a:pt x="125" y="119"/>
                </a:lnTo>
                <a:lnTo>
                  <a:pt x="146" y="95"/>
                </a:lnTo>
                <a:lnTo>
                  <a:pt x="191" y="95"/>
                </a:lnTo>
                <a:lnTo>
                  <a:pt x="188" y="71"/>
                </a:lnTo>
                <a:lnTo>
                  <a:pt x="223" y="68"/>
                </a:lnTo>
                <a:lnTo>
                  <a:pt x="253" y="86"/>
                </a:lnTo>
                <a:lnTo>
                  <a:pt x="218" y="65"/>
                </a:lnTo>
                <a:lnTo>
                  <a:pt x="291" y="48"/>
                </a:lnTo>
                <a:lnTo>
                  <a:pt x="312" y="57"/>
                </a:lnTo>
                <a:lnTo>
                  <a:pt x="312" y="80"/>
                </a:lnTo>
                <a:lnTo>
                  <a:pt x="324" y="60"/>
                </a:lnTo>
                <a:lnTo>
                  <a:pt x="372" y="74"/>
                </a:lnTo>
                <a:lnTo>
                  <a:pt x="357" y="65"/>
                </a:lnTo>
                <a:lnTo>
                  <a:pt x="378" y="68"/>
                </a:lnTo>
                <a:lnTo>
                  <a:pt x="360" y="54"/>
                </a:lnTo>
                <a:lnTo>
                  <a:pt x="354" y="42"/>
                </a:lnTo>
                <a:lnTo>
                  <a:pt x="363" y="42"/>
                </a:lnTo>
                <a:lnTo>
                  <a:pt x="457" y="71"/>
                </a:lnTo>
                <a:lnTo>
                  <a:pt x="451" y="60"/>
                </a:lnTo>
                <a:lnTo>
                  <a:pt x="472" y="60"/>
                </a:lnTo>
                <a:lnTo>
                  <a:pt x="457" y="51"/>
                </a:lnTo>
                <a:lnTo>
                  <a:pt x="493" y="54"/>
                </a:lnTo>
                <a:lnTo>
                  <a:pt x="442" y="34"/>
                </a:lnTo>
                <a:lnTo>
                  <a:pt x="535" y="42"/>
                </a:lnTo>
                <a:lnTo>
                  <a:pt x="515" y="30"/>
                </a:lnTo>
                <a:lnTo>
                  <a:pt x="457" y="30"/>
                </a:lnTo>
                <a:lnTo>
                  <a:pt x="478" y="27"/>
                </a:lnTo>
                <a:lnTo>
                  <a:pt x="446" y="15"/>
                </a:lnTo>
                <a:lnTo>
                  <a:pt x="485" y="21"/>
                </a:lnTo>
                <a:lnTo>
                  <a:pt x="466" y="12"/>
                </a:lnTo>
                <a:lnTo>
                  <a:pt x="487" y="9"/>
                </a:lnTo>
                <a:lnTo>
                  <a:pt x="553" y="34"/>
                </a:lnTo>
                <a:lnTo>
                  <a:pt x="547" y="24"/>
                </a:lnTo>
                <a:lnTo>
                  <a:pt x="580" y="15"/>
                </a:lnTo>
                <a:lnTo>
                  <a:pt x="550" y="12"/>
                </a:lnTo>
                <a:lnTo>
                  <a:pt x="550" y="4"/>
                </a:lnTo>
                <a:lnTo>
                  <a:pt x="568" y="0"/>
                </a:lnTo>
                <a:lnTo>
                  <a:pt x="755" y="4"/>
                </a:lnTo>
                <a:lnTo>
                  <a:pt x="769" y="6"/>
                </a:lnTo>
                <a:lnTo>
                  <a:pt x="763" y="12"/>
                </a:lnTo>
                <a:lnTo>
                  <a:pt x="635" y="15"/>
                </a:lnTo>
                <a:lnTo>
                  <a:pt x="650" y="21"/>
                </a:lnTo>
                <a:lnTo>
                  <a:pt x="603" y="27"/>
                </a:lnTo>
                <a:lnTo>
                  <a:pt x="778" y="15"/>
                </a:lnTo>
                <a:lnTo>
                  <a:pt x="784" y="24"/>
                </a:lnTo>
                <a:lnTo>
                  <a:pt x="763" y="34"/>
                </a:lnTo>
                <a:lnTo>
                  <a:pt x="802" y="27"/>
                </a:lnTo>
                <a:lnTo>
                  <a:pt x="849" y="39"/>
                </a:lnTo>
                <a:lnTo>
                  <a:pt x="778" y="57"/>
                </a:lnTo>
                <a:lnTo>
                  <a:pt x="669" y="54"/>
                </a:lnTo>
                <a:lnTo>
                  <a:pt x="693" y="60"/>
                </a:lnTo>
                <a:lnTo>
                  <a:pt x="648" y="68"/>
                </a:lnTo>
                <a:lnTo>
                  <a:pt x="648" y="77"/>
                </a:lnTo>
                <a:lnTo>
                  <a:pt x="772" y="65"/>
                </a:lnTo>
                <a:lnTo>
                  <a:pt x="778" y="71"/>
                </a:lnTo>
                <a:lnTo>
                  <a:pt x="755" y="86"/>
                </a:lnTo>
                <a:lnTo>
                  <a:pt x="834" y="60"/>
                </a:lnTo>
                <a:lnTo>
                  <a:pt x="841" y="83"/>
                </a:lnTo>
                <a:lnTo>
                  <a:pt x="799" y="125"/>
                </a:lnTo>
                <a:lnTo>
                  <a:pt x="874" y="77"/>
                </a:lnTo>
                <a:lnTo>
                  <a:pt x="874" y="86"/>
                </a:lnTo>
                <a:lnTo>
                  <a:pt x="913" y="83"/>
                </a:lnTo>
                <a:lnTo>
                  <a:pt x="924" y="68"/>
                </a:lnTo>
                <a:lnTo>
                  <a:pt x="959" y="68"/>
                </a:lnTo>
                <a:lnTo>
                  <a:pt x="1013" y="80"/>
                </a:lnTo>
                <a:lnTo>
                  <a:pt x="962" y="98"/>
                </a:lnTo>
                <a:lnTo>
                  <a:pt x="968" y="110"/>
                </a:lnTo>
                <a:lnTo>
                  <a:pt x="855" y="119"/>
                </a:lnTo>
                <a:lnTo>
                  <a:pt x="944" y="122"/>
                </a:lnTo>
                <a:lnTo>
                  <a:pt x="870" y="137"/>
                </a:lnTo>
                <a:lnTo>
                  <a:pt x="879" y="149"/>
                </a:lnTo>
                <a:lnTo>
                  <a:pt x="924" y="137"/>
                </a:lnTo>
                <a:lnTo>
                  <a:pt x="892" y="154"/>
                </a:lnTo>
                <a:lnTo>
                  <a:pt x="885" y="173"/>
                </a:lnTo>
                <a:lnTo>
                  <a:pt x="898" y="167"/>
                </a:lnTo>
                <a:lnTo>
                  <a:pt x="862" y="184"/>
                </a:lnTo>
                <a:lnTo>
                  <a:pt x="849" y="222"/>
                </a:lnTo>
                <a:lnTo>
                  <a:pt x="868" y="217"/>
                </a:lnTo>
                <a:lnTo>
                  <a:pt x="894" y="222"/>
                </a:lnTo>
                <a:lnTo>
                  <a:pt x="870" y="222"/>
                </a:lnTo>
                <a:lnTo>
                  <a:pt x="870" y="234"/>
                </a:lnTo>
                <a:lnTo>
                  <a:pt x="909" y="237"/>
                </a:lnTo>
                <a:lnTo>
                  <a:pt x="913" y="255"/>
                </a:lnTo>
                <a:lnTo>
                  <a:pt x="853" y="252"/>
                </a:lnTo>
                <a:lnTo>
                  <a:pt x="868" y="255"/>
                </a:lnTo>
                <a:lnTo>
                  <a:pt x="838" y="261"/>
                </a:lnTo>
                <a:lnTo>
                  <a:pt x="853" y="276"/>
                </a:lnTo>
                <a:lnTo>
                  <a:pt x="885" y="276"/>
                </a:lnTo>
                <a:lnTo>
                  <a:pt x="864" y="288"/>
                </a:lnTo>
                <a:lnTo>
                  <a:pt x="888" y="294"/>
                </a:lnTo>
                <a:lnTo>
                  <a:pt x="888" y="311"/>
                </a:lnTo>
                <a:lnTo>
                  <a:pt x="847" y="303"/>
                </a:lnTo>
                <a:lnTo>
                  <a:pt x="870" y="311"/>
                </a:lnTo>
                <a:lnTo>
                  <a:pt x="855" y="317"/>
                </a:lnTo>
                <a:lnTo>
                  <a:pt x="868" y="317"/>
                </a:lnTo>
                <a:lnTo>
                  <a:pt x="864" y="326"/>
                </a:lnTo>
                <a:lnTo>
                  <a:pt x="898" y="338"/>
                </a:lnTo>
                <a:lnTo>
                  <a:pt x="847" y="335"/>
                </a:lnTo>
                <a:lnTo>
                  <a:pt x="841" y="341"/>
                </a:lnTo>
                <a:lnTo>
                  <a:pt x="874" y="356"/>
                </a:lnTo>
                <a:lnTo>
                  <a:pt x="870" y="367"/>
                </a:lnTo>
                <a:lnTo>
                  <a:pt x="841" y="377"/>
                </a:lnTo>
                <a:lnTo>
                  <a:pt x="811" y="356"/>
                </a:lnTo>
                <a:lnTo>
                  <a:pt x="766" y="371"/>
                </a:lnTo>
                <a:lnTo>
                  <a:pt x="799" y="382"/>
                </a:lnTo>
                <a:lnTo>
                  <a:pt x="766" y="392"/>
                </a:lnTo>
                <a:lnTo>
                  <a:pt x="802" y="392"/>
                </a:lnTo>
                <a:lnTo>
                  <a:pt x="790" y="409"/>
                </a:lnTo>
                <a:lnTo>
                  <a:pt x="805" y="401"/>
                </a:lnTo>
                <a:lnTo>
                  <a:pt x="841" y="416"/>
                </a:lnTo>
                <a:lnTo>
                  <a:pt x="826" y="427"/>
                </a:lnTo>
                <a:lnTo>
                  <a:pt x="847" y="424"/>
                </a:lnTo>
                <a:lnTo>
                  <a:pt x="841" y="435"/>
                </a:lnTo>
                <a:lnTo>
                  <a:pt x="853" y="430"/>
                </a:lnTo>
                <a:lnTo>
                  <a:pt x="855" y="459"/>
                </a:lnTo>
                <a:lnTo>
                  <a:pt x="841" y="450"/>
                </a:lnTo>
                <a:lnTo>
                  <a:pt x="838" y="459"/>
                </a:lnTo>
                <a:lnTo>
                  <a:pt x="823" y="459"/>
                </a:lnTo>
                <a:lnTo>
                  <a:pt x="802" y="435"/>
                </a:lnTo>
                <a:lnTo>
                  <a:pt x="755" y="421"/>
                </a:lnTo>
                <a:lnTo>
                  <a:pt x="790" y="438"/>
                </a:lnTo>
                <a:lnTo>
                  <a:pt x="746" y="444"/>
                </a:lnTo>
                <a:lnTo>
                  <a:pt x="731" y="459"/>
                </a:lnTo>
                <a:lnTo>
                  <a:pt x="772" y="465"/>
                </a:lnTo>
                <a:lnTo>
                  <a:pt x="737" y="474"/>
                </a:lnTo>
                <a:lnTo>
                  <a:pt x="793" y="465"/>
                </a:lnTo>
                <a:lnTo>
                  <a:pt x="844" y="477"/>
                </a:lnTo>
                <a:lnTo>
                  <a:pt x="775" y="512"/>
                </a:lnTo>
                <a:lnTo>
                  <a:pt x="714" y="531"/>
                </a:lnTo>
                <a:lnTo>
                  <a:pt x="686" y="531"/>
                </a:lnTo>
                <a:lnTo>
                  <a:pt x="671" y="516"/>
                </a:lnTo>
                <a:lnTo>
                  <a:pt x="680" y="531"/>
                </a:lnTo>
                <a:lnTo>
                  <a:pt x="663" y="540"/>
                </a:lnTo>
                <a:lnTo>
                  <a:pt x="635" y="577"/>
                </a:lnTo>
                <a:lnTo>
                  <a:pt x="618" y="575"/>
                </a:lnTo>
                <a:lnTo>
                  <a:pt x="615" y="590"/>
                </a:lnTo>
                <a:lnTo>
                  <a:pt x="594" y="592"/>
                </a:lnTo>
                <a:lnTo>
                  <a:pt x="586" y="586"/>
                </a:lnTo>
                <a:lnTo>
                  <a:pt x="594" y="577"/>
                </a:lnTo>
                <a:lnTo>
                  <a:pt x="586" y="575"/>
                </a:lnTo>
                <a:lnTo>
                  <a:pt x="577" y="599"/>
                </a:lnTo>
                <a:lnTo>
                  <a:pt x="544" y="601"/>
                </a:lnTo>
                <a:lnTo>
                  <a:pt x="547" y="613"/>
                </a:lnTo>
                <a:lnTo>
                  <a:pt x="529" y="616"/>
                </a:lnTo>
                <a:lnTo>
                  <a:pt x="544" y="631"/>
                </a:lnTo>
                <a:lnTo>
                  <a:pt x="526" y="631"/>
                </a:lnTo>
                <a:lnTo>
                  <a:pt x="541" y="649"/>
                </a:lnTo>
                <a:lnTo>
                  <a:pt x="526" y="649"/>
                </a:lnTo>
                <a:lnTo>
                  <a:pt x="538" y="652"/>
                </a:lnTo>
                <a:lnTo>
                  <a:pt x="526" y="667"/>
                </a:lnTo>
                <a:lnTo>
                  <a:pt x="515" y="664"/>
                </a:lnTo>
                <a:lnTo>
                  <a:pt x="526" y="670"/>
                </a:lnTo>
                <a:lnTo>
                  <a:pt x="502" y="676"/>
                </a:lnTo>
                <a:lnTo>
                  <a:pt x="515" y="699"/>
                </a:lnTo>
                <a:lnTo>
                  <a:pt x="502" y="732"/>
                </a:lnTo>
                <a:lnTo>
                  <a:pt x="487" y="732"/>
                </a:lnTo>
                <a:lnTo>
                  <a:pt x="500" y="740"/>
                </a:lnTo>
                <a:lnTo>
                  <a:pt x="464" y="740"/>
                </a:lnTo>
                <a:lnTo>
                  <a:pt x="457" y="720"/>
                </a:lnTo>
                <a:lnTo>
                  <a:pt x="413" y="723"/>
                </a:lnTo>
                <a:lnTo>
                  <a:pt x="422" y="717"/>
                </a:lnTo>
                <a:lnTo>
                  <a:pt x="402" y="708"/>
                </a:lnTo>
                <a:lnTo>
                  <a:pt x="413" y="705"/>
                </a:lnTo>
                <a:lnTo>
                  <a:pt x="396" y="705"/>
                </a:lnTo>
                <a:lnTo>
                  <a:pt x="402" y="693"/>
                </a:lnTo>
                <a:lnTo>
                  <a:pt x="390" y="693"/>
                </a:lnTo>
                <a:lnTo>
                  <a:pt x="360" y="652"/>
                </a:lnTo>
                <a:lnTo>
                  <a:pt x="360" y="637"/>
                </a:lnTo>
                <a:lnTo>
                  <a:pt x="381" y="625"/>
                </a:lnTo>
                <a:lnTo>
                  <a:pt x="372" y="619"/>
                </a:lnTo>
                <a:lnTo>
                  <a:pt x="351" y="634"/>
                </a:lnTo>
                <a:lnTo>
                  <a:pt x="348" y="605"/>
                </a:lnTo>
                <a:lnTo>
                  <a:pt x="327" y="586"/>
                </a:lnTo>
                <a:lnTo>
                  <a:pt x="330" y="562"/>
                </a:lnTo>
                <a:lnTo>
                  <a:pt x="318" y="555"/>
                </a:lnTo>
                <a:lnTo>
                  <a:pt x="336" y="531"/>
                </a:lnTo>
                <a:lnTo>
                  <a:pt x="327" y="527"/>
                </a:lnTo>
                <a:lnTo>
                  <a:pt x="366" y="531"/>
                </a:lnTo>
                <a:lnTo>
                  <a:pt x="363" y="522"/>
                </a:lnTo>
                <a:lnTo>
                  <a:pt x="333" y="522"/>
                </a:lnTo>
                <a:lnTo>
                  <a:pt x="375" y="501"/>
                </a:lnTo>
                <a:lnTo>
                  <a:pt x="366" y="495"/>
                </a:lnTo>
                <a:lnTo>
                  <a:pt x="375" y="474"/>
                </a:lnTo>
                <a:lnTo>
                  <a:pt x="342" y="471"/>
                </a:lnTo>
                <a:lnTo>
                  <a:pt x="309" y="453"/>
                </a:lnTo>
                <a:lnTo>
                  <a:pt x="372" y="465"/>
                </a:lnTo>
                <a:lnTo>
                  <a:pt x="363" y="456"/>
                </a:lnTo>
                <a:lnTo>
                  <a:pt x="372" y="453"/>
                </a:lnTo>
                <a:lnTo>
                  <a:pt x="348" y="441"/>
                </a:lnTo>
                <a:lnTo>
                  <a:pt x="357" y="435"/>
                </a:lnTo>
                <a:lnTo>
                  <a:pt x="339" y="438"/>
                </a:lnTo>
                <a:lnTo>
                  <a:pt x="351" y="430"/>
                </a:lnTo>
                <a:lnTo>
                  <a:pt x="333" y="432"/>
                </a:lnTo>
                <a:lnTo>
                  <a:pt x="354" y="424"/>
                </a:lnTo>
                <a:lnTo>
                  <a:pt x="324" y="412"/>
                </a:lnTo>
                <a:lnTo>
                  <a:pt x="315" y="430"/>
                </a:lnTo>
                <a:lnTo>
                  <a:pt x="291" y="432"/>
                </a:lnTo>
                <a:lnTo>
                  <a:pt x="286" y="424"/>
                </a:lnTo>
                <a:lnTo>
                  <a:pt x="303" y="412"/>
                </a:lnTo>
                <a:lnTo>
                  <a:pt x="288" y="412"/>
                </a:lnTo>
                <a:lnTo>
                  <a:pt x="309" y="388"/>
                </a:lnTo>
                <a:lnTo>
                  <a:pt x="288" y="382"/>
                </a:lnTo>
                <a:lnTo>
                  <a:pt x="294" y="367"/>
                </a:lnTo>
                <a:lnTo>
                  <a:pt x="271" y="338"/>
                </a:lnTo>
                <a:lnTo>
                  <a:pt x="279" y="335"/>
                </a:lnTo>
                <a:lnTo>
                  <a:pt x="242" y="306"/>
                </a:lnTo>
                <a:lnTo>
                  <a:pt x="238" y="294"/>
                </a:lnTo>
                <a:lnTo>
                  <a:pt x="199" y="279"/>
                </a:lnTo>
                <a:lnTo>
                  <a:pt x="161" y="273"/>
                </a:lnTo>
                <a:lnTo>
                  <a:pt x="128" y="282"/>
                </a:lnTo>
                <a:lnTo>
                  <a:pt x="101" y="276"/>
                </a:lnTo>
                <a:lnTo>
                  <a:pt x="110" y="291"/>
                </a:lnTo>
                <a:lnTo>
                  <a:pt x="81" y="282"/>
                </a:lnTo>
                <a:lnTo>
                  <a:pt x="58" y="270"/>
                </a:lnTo>
                <a:lnTo>
                  <a:pt x="81" y="261"/>
                </a:lnTo>
                <a:lnTo>
                  <a:pt x="24" y="252"/>
                </a:lnTo>
                <a:lnTo>
                  <a:pt x="45" y="243"/>
                </a:lnTo>
                <a:lnTo>
                  <a:pt x="113" y="246"/>
                </a:lnTo>
                <a:lnTo>
                  <a:pt x="119" y="237"/>
                </a:lnTo>
                <a:lnTo>
                  <a:pt x="107" y="234"/>
                </a:lnTo>
                <a:lnTo>
                  <a:pt x="119" y="228"/>
                </a:lnTo>
                <a:lnTo>
                  <a:pt x="60" y="232"/>
                </a:lnTo>
                <a:lnTo>
                  <a:pt x="0" y="20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7" name="Freeform 134">
            <a:extLst>
              <a:ext uri="{FF2B5EF4-FFF2-40B4-BE49-F238E27FC236}">
                <a16:creationId xmlns:a16="http://schemas.microsoft.com/office/drawing/2014/main" id="{5CD69A94-AF2F-DA2C-3B18-A82F1C066BC9}"/>
              </a:ext>
            </a:extLst>
          </p:cNvPr>
          <p:cNvSpPr>
            <a:spLocks/>
          </p:cNvSpPr>
          <p:nvPr/>
        </p:nvSpPr>
        <p:spPr bwMode="auto">
          <a:xfrm>
            <a:off x="2517775" y="1235075"/>
            <a:ext cx="1438275" cy="1185863"/>
          </a:xfrm>
          <a:custGeom>
            <a:avLst/>
            <a:gdLst>
              <a:gd name="T0" fmla="*/ 2147483646 w 1020"/>
              <a:gd name="T1" fmla="*/ 2147483646 h 747"/>
              <a:gd name="T2" fmla="*/ 2147483646 w 1020"/>
              <a:gd name="T3" fmla="*/ 2147483646 h 747"/>
              <a:gd name="T4" fmla="*/ 2147483646 w 1020"/>
              <a:gd name="T5" fmla="*/ 2147483646 h 747"/>
              <a:gd name="T6" fmla="*/ 2147483646 w 1020"/>
              <a:gd name="T7" fmla="*/ 2147483646 h 747"/>
              <a:gd name="T8" fmla="*/ 2147483646 w 1020"/>
              <a:gd name="T9" fmla="*/ 2147483646 h 747"/>
              <a:gd name="T10" fmla="*/ 2147483646 w 1020"/>
              <a:gd name="T11" fmla="*/ 2147483646 h 747"/>
              <a:gd name="T12" fmla="*/ 2147483646 w 1020"/>
              <a:gd name="T13" fmla="*/ 2147483646 h 747"/>
              <a:gd name="T14" fmla="*/ 2147483646 w 1020"/>
              <a:gd name="T15" fmla="*/ 2147483646 h 747"/>
              <a:gd name="T16" fmla="*/ 2147483646 w 1020"/>
              <a:gd name="T17" fmla="*/ 2147483646 h 747"/>
              <a:gd name="T18" fmla="*/ 2147483646 w 1020"/>
              <a:gd name="T19" fmla="*/ 2147483646 h 747"/>
              <a:gd name="T20" fmla="*/ 2147483646 w 1020"/>
              <a:gd name="T21" fmla="*/ 2147483646 h 747"/>
              <a:gd name="T22" fmla="*/ 2147483646 w 1020"/>
              <a:gd name="T23" fmla="*/ 2147483646 h 747"/>
              <a:gd name="T24" fmla="*/ 2147483646 w 1020"/>
              <a:gd name="T25" fmla="*/ 2147483646 h 747"/>
              <a:gd name="T26" fmla="*/ 2147483646 w 1020"/>
              <a:gd name="T27" fmla="*/ 2147483646 h 747"/>
              <a:gd name="T28" fmla="*/ 2147483646 w 1020"/>
              <a:gd name="T29" fmla="*/ 2147483646 h 747"/>
              <a:gd name="T30" fmla="*/ 2147483646 w 1020"/>
              <a:gd name="T31" fmla="*/ 2147483646 h 747"/>
              <a:gd name="T32" fmla="*/ 2147483646 w 1020"/>
              <a:gd name="T33" fmla="*/ 2147483646 h 747"/>
              <a:gd name="T34" fmla="*/ 2147483646 w 1020"/>
              <a:gd name="T35" fmla="*/ 2147483646 h 747"/>
              <a:gd name="T36" fmla="*/ 2147483646 w 1020"/>
              <a:gd name="T37" fmla="*/ 2147483646 h 747"/>
              <a:gd name="T38" fmla="*/ 2147483646 w 1020"/>
              <a:gd name="T39" fmla="*/ 2147483646 h 747"/>
              <a:gd name="T40" fmla="*/ 2147483646 w 1020"/>
              <a:gd name="T41" fmla="*/ 2147483646 h 747"/>
              <a:gd name="T42" fmla="*/ 2147483646 w 1020"/>
              <a:gd name="T43" fmla="*/ 2147483646 h 747"/>
              <a:gd name="T44" fmla="*/ 2147483646 w 1020"/>
              <a:gd name="T45" fmla="*/ 2147483646 h 747"/>
              <a:gd name="T46" fmla="*/ 2147483646 w 1020"/>
              <a:gd name="T47" fmla="*/ 2147483646 h 747"/>
              <a:gd name="T48" fmla="*/ 2147483646 w 1020"/>
              <a:gd name="T49" fmla="*/ 2147483646 h 747"/>
              <a:gd name="T50" fmla="*/ 2147483646 w 1020"/>
              <a:gd name="T51" fmla="*/ 2147483646 h 747"/>
              <a:gd name="T52" fmla="*/ 2147483646 w 1020"/>
              <a:gd name="T53" fmla="*/ 2147483646 h 747"/>
              <a:gd name="T54" fmla="*/ 2147483646 w 1020"/>
              <a:gd name="T55" fmla="*/ 2147483646 h 747"/>
              <a:gd name="T56" fmla="*/ 2147483646 w 1020"/>
              <a:gd name="T57" fmla="*/ 2147483646 h 747"/>
              <a:gd name="T58" fmla="*/ 2147483646 w 1020"/>
              <a:gd name="T59" fmla="*/ 2147483646 h 747"/>
              <a:gd name="T60" fmla="*/ 2147483646 w 1020"/>
              <a:gd name="T61" fmla="*/ 2147483646 h 747"/>
              <a:gd name="T62" fmla="*/ 2147483646 w 1020"/>
              <a:gd name="T63" fmla="*/ 2147483646 h 747"/>
              <a:gd name="T64" fmla="*/ 2147483646 w 1020"/>
              <a:gd name="T65" fmla="*/ 2147483646 h 747"/>
              <a:gd name="T66" fmla="*/ 2147483646 w 1020"/>
              <a:gd name="T67" fmla="*/ 2147483646 h 747"/>
              <a:gd name="T68" fmla="*/ 2147483646 w 1020"/>
              <a:gd name="T69" fmla="*/ 2147483646 h 747"/>
              <a:gd name="T70" fmla="*/ 2147483646 w 1020"/>
              <a:gd name="T71" fmla="*/ 2147483646 h 747"/>
              <a:gd name="T72" fmla="*/ 2147483646 w 1020"/>
              <a:gd name="T73" fmla="*/ 2147483646 h 747"/>
              <a:gd name="T74" fmla="*/ 2147483646 w 1020"/>
              <a:gd name="T75" fmla="*/ 2147483646 h 747"/>
              <a:gd name="T76" fmla="*/ 2147483646 w 1020"/>
              <a:gd name="T77" fmla="*/ 2147483646 h 747"/>
              <a:gd name="T78" fmla="*/ 2147483646 w 1020"/>
              <a:gd name="T79" fmla="*/ 2147483646 h 747"/>
              <a:gd name="T80" fmla="*/ 2147483646 w 1020"/>
              <a:gd name="T81" fmla="*/ 2147483646 h 747"/>
              <a:gd name="T82" fmla="*/ 2147483646 w 1020"/>
              <a:gd name="T83" fmla="*/ 2147483646 h 747"/>
              <a:gd name="T84" fmla="*/ 2147483646 w 1020"/>
              <a:gd name="T85" fmla="*/ 2147483646 h 747"/>
              <a:gd name="T86" fmla="*/ 2147483646 w 1020"/>
              <a:gd name="T87" fmla="*/ 2147483646 h 747"/>
              <a:gd name="T88" fmla="*/ 2147483646 w 1020"/>
              <a:gd name="T89" fmla="*/ 2147483646 h 747"/>
              <a:gd name="T90" fmla="*/ 2147483646 w 1020"/>
              <a:gd name="T91" fmla="*/ 2147483646 h 747"/>
              <a:gd name="T92" fmla="*/ 2147483646 w 1020"/>
              <a:gd name="T93" fmla="*/ 2147483646 h 747"/>
              <a:gd name="T94" fmla="*/ 2147483646 w 1020"/>
              <a:gd name="T95" fmla="*/ 2147483646 h 747"/>
              <a:gd name="T96" fmla="*/ 2147483646 w 1020"/>
              <a:gd name="T97" fmla="*/ 2147483646 h 747"/>
              <a:gd name="T98" fmla="*/ 2147483646 w 1020"/>
              <a:gd name="T99" fmla="*/ 2147483646 h 747"/>
              <a:gd name="T100" fmla="*/ 2147483646 w 1020"/>
              <a:gd name="T101" fmla="*/ 2147483646 h 747"/>
              <a:gd name="T102" fmla="*/ 2147483646 w 1020"/>
              <a:gd name="T103" fmla="*/ 2147483646 h 747"/>
              <a:gd name="T104" fmla="*/ 2147483646 w 1020"/>
              <a:gd name="T105" fmla="*/ 2147483646 h 747"/>
              <a:gd name="T106" fmla="*/ 2147483646 w 1020"/>
              <a:gd name="T107" fmla="*/ 2147483646 h 747"/>
              <a:gd name="T108" fmla="*/ 2147483646 w 1020"/>
              <a:gd name="T109" fmla="*/ 2147483646 h 747"/>
              <a:gd name="T110" fmla="*/ 2147483646 w 1020"/>
              <a:gd name="T111" fmla="*/ 2147483646 h 747"/>
              <a:gd name="T112" fmla="*/ 2147483646 w 1020"/>
              <a:gd name="T113" fmla="*/ 2147483646 h 747"/>
              <a:gd name="T114" fmla="*/ 2147483646 w 1020"/>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8" name="Freeform 135">
            <a:extLst>
              <a:ext uri="{FF2B5EF4-FFF2-40B4-BE49-F238E27FC236}">
                <a16:creationId xmlns:a16="http://schemas.microsoft.com/office/drawing/2014/main" id="{3EEE6480-3059-B1CD-239E-FE50B0EE4532}"/>
              </a:ext>
            </a:extLst>
          </p:cNvPr>
          <p:cNvSpPr>
            <a:spLocks/>
          </p:cNvSpPr>
          <p:nvPr/>
        </p:nvSpPr>
        <p:spPr bwMode="auto">
          <a:xfrm>
            <a:off x="2063750" y="3770313"/>
            <a:ext cx="85725" cy="101600"/>
          </a:xfrm>
          <a:custGeom>
            <a:avLst/>
            <a:gdLst>
              <a:gd name="T0" fmla="*/ 0 w 61"/>
              <a:gd name="T1" fmla="*/ 2147483646 h 64"/>
              <a:gd name="T2" fmla="*/ 2147483646 w 61"/>
              <a:gd name="T3" fmla="*/ 2147483646 h 64"/>
              <a:gd name="T4" fmla="*/ 2147483646 w 61"/>
              <a:gd name="T5" fmla="*/ 2147483646 h 64"/>
              <a:gd name="T6" fmla="*/ 2147483646 w 61"/>
              <a:gd name="T7" fmla="*/ 2147483646 h 64"/>
              <a:gd name="T8" fmla="*/ 2147483646 w 61"/>
              <a:gd name="T9" fmla="*/ 0 h 64"/>
              <a:gd name="T10" fmla="*/ 2147483646 w 61"/>
              <a:gd name="T11" fmla="*/ 2147483646 h 64"/>
              <a:gd name="T12" fmla="*/ 2147483646 w 61"/>
              <a:gd name="T13" fmla="*/ 2147483646 h 64"/>
              <a:gd name="T14" fmla="*/ 2147483646 w 61"/>
              <a:gd name="T15" fmla="*/ 2147483646 h 64"/>
              <a:gd name="T16" fmla="*/ 2147483646 w 61"/>
              <a:gd name="T17" fmla="*/ 2147483646 h 64"/>
              <a:gd name="T18" fmla="*/ 0 w 61"/>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4">
                <a:moveTo>
                  <a:pt x="0" y="49"/>
                </a:moveTo>
                <a:lnTo>
                  <a:pt x="11" y="25"/>
                </a:lnTo>
                <a:lnTo>
                  <a:pt x="25" y="25"/>
                </a:lnTo>
                <a:lnTo>
                  <a:pt x="11" y="5"/>
                </a:lnTo>
                <a:lnTo>
                  <a:pt x="46" y="0"/>
                </a:lnTo>
                <a:lnTo>
                  <a:pt x="52" y="30"/>
                </a:lnTo>
                <a:lnTo>
                  <a:pt x="60" y="33"/>
                </a:lnTo>
                <a:lnTo>
                  <a:pt x="44" y="52"/>
                </a:lnTo>
                <a:lnTo>
                  <a:pt x="33" y="63"/>
                </a:lnTo>
                <a:lnTo>
                  <a:pt x="0" y="4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9" name="Freeform 136">
            <a:extLst>
              <a:ext uri="{FF2B5EF4-FFF2-40B4-BE49-F238E27FC236}">
                <a16:creationId xmlns:a16="http://schemas.microsoft.com/office/drawing/2014/main" id="{04987CC9-EA47-9E0D-331A-8A22996FACA6}"/>
              </a:ext>
            </a:extLst>
          </p:cNvPr>
          <p:cNvSpPr>
            <a:spLocks/>
          </p:cNvSpPr>
          <p:nvPr/>
        </p:nvSpPr>
        <p:spPr bwMode="auto">
          <a:xfrm>
            <a:off x="2063750" y="3770313"/>
            <a:ext cx="93663" cy="111125"/>
          </a:xfrm>
          <a:custGeom>
            <a:avLst/>
            <a:gdLst>
              <a:gd name="T0" fmla="*/ 0 w 67"/>
              <a:gd name="T1" fmla="*/ 2147483646 h 70"/>
              <a:gd name="T2" fmla="*/ 2147483646 w 67"/>
              <a:gd name="T3" fmla="*/ 2147483646 h 70"/>
              <a:gd name="T4" fmla="*/ 2147483646 w 67"/>
              <a:gd name="T5" fmla="*/ 2147483646 h 70"/>
              <a:gd name="T6" fmla="*/ 2147483646 w 67"/>
              <a:gd name="T7" fmla="*/ 2147483646 h 70"/>
              <a:gd name="T8" fmla="*/ 2147483646 w 67"/>
              <a:gd name="T9" fmla="*/ 0 h 70"/>
              <a:gd name="T10" fmla="*/ 2147483646 w 67"/>
              <a:gd name="T11" fmla="*/ 2147483646 h 70"/>
              <a:gd name="T12" fmla="*/ 2147483646 w 67"/>
              <a:gd name="T13" fmla="*/ 2147483646 h 70"/>
              <a:gd name="T14" fmla="*/ 2147483646 w 67"/>
              <a:gd name="T15" fmla="*/ 2147483646 h 70"/>
              <a:gd name="T16" fmla="*/ 2147483646 w 67"/>
              <a:gd name="T17" fmla="*/ 2147483646 h 70"/>
              <a:gd name="T18" fmla="*/ 0 w 67"/>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0" name="Freeform 137">
            <a:extLst>
              <a:ext uri="{FF2B5EF4-FFF2-40B4-BE49-F238E27FC236}">
                <a16:creationId xmlns:a16="http://schemas.microsoft.com/office/drawing/2014/main" id="{66188E8E-8D06-0FEB-0290-D41EF3CAC58B}"/>
              </a:ext>
            </a:extLst>
          </p:cNvPr>
          <p:cNvSpPr>
            <a:spLocks/>
          </p:cNvSpPr>
          <p:nvPr/>
        </p:nvSpPr>
        <p:spPr bwMode="auto">
          <a:xfrm>
            <a:off x="2792413" y="4025900"/>
            <a:ext cx="109537" cy="173038"/>
          </a:xfrm>
          <a:custGeom>
            <a:avLst/>
            <a:gdLst>
              <a:gd name="T0" fmla="*/ 0 w 78"/>
              <a:gd name="T1" fmla="*/ 2147483646 h 109"/>
              <a:gd name="T2" fmla="*/ 2147483646 w 78"/>
              <a:gd name="T3" fmla="*/ 2147483646 h 109"/>
              <a:gd name="T4" fmla="*/ 2147483646 w 78"/>
              <a:gd name="T5" fmla="*/ 2147483646 h 109"/>
              <a:gd name="T6" fmla="*/ 2147483646 w 78"/>
              <a:gd name="T7" fmla="*/ 2147483646 h 109"/>
              <a:gd name="T8" fmla="*/ 2147483646 w 78"/>
              <a:gd name="T9" fmla="*/ 2147483646 h 109"/>
              <a:gd name="T10" fmla="*/ 2147483646 w 78"/>
              <a:gd name="T11" fmla="*/ 2147483646 h 109"/>
              <a:gd name="T12" fmla="*/ 2147483646 w 78"/>
              <a:gd name="T13" fmla="*/ 2147483646 h 109"/>
              <a:gd name="T14" fmla="*/ 2147483646 w 78"/>
              <a:gd name="T15" fmla="*/ 2147483646 h 109"/>
              <a:gd name="T16" fmla="*/ 2147483646 w 78"/>
              <a:gd name="T17" fmla="*/ 0 h 109"/>
              <a:gd name="T18" fmla="*/ 2147483646 w 78"/>
              <a:gd name="T19" fmla="*/ 2147483646 h 109"/>
              <a:gd name="T20" fmla="*/ 2147483646 w 78"/>
              <a:gd name="T21" fmla="*/ 2147483646 h 109"/>
              <a:gd name="T22" fmla="*/ 0 w 78"/>
              <a:gd name="T23" fmla="*/ 214748364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9">
                <a:moveTo>
                  <a:pt x="0" y="34"/>
                </a:moveTo>
                <a:lnTo>
                  <a:pt x="11" y="51"/>
                </a:lnTo>
                <a:lnTo>
                  <a:pt x="27" y="63"/>
                </a:lnTo>
                <a:lnTo>
                  <a:pt x="25" y="94"/>
                </a:lnTo>
                <a:lnTo>
                  <a:pt x="32" y="108"/>
                </a:lnTo>
                <a:lnTo>
                  <a:pt x="77" y="102"/>
                </a:lnTo>
                <a:lnTo>
                  <a:pt x="50" y="68"/>
                </a:lnTo>
                <a:lnTo>
                  <a:pt x="69" y="41"/>
                </a:lnTo>
                <a:lnTo>
                  <a:pt x="25" y="0"/>
                </a:lnTo>
                <a:lnTo>
                  <a:pt x="8" y="12"/>
                </a:lnTo>
                <a:lnTo>
                  <a:pt x="13" y="21"/>
                </a:lnTo>
                <a:lnTo>
                  <a:pt x="0" y="3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1" name="Freeform 138">
            <a:extLst>
              <a:ext uri="{FF2B5EF4-FFF2-40B4-BE49-F238E27FC236}">
                <a16:creationId xmlns:a16="http://schemas.microsoft.com/office/drawing/2014/main" id="{3A773D94-D553-E49A-9136-FDD21A1C5E86}"/>
              </a:ext>
            </a:extLst>
          </p:cNvPr>
          <p:cNvSpPr>
            <a:spLocks/>
          </p:cNvSpPr>
          <p:nvPr/>
        </p:nvSpPr>
        <p:spPr bwMode="auto">
          <a:xfrm>
            <a:off x="2792413" y="4025900"/>
            <a:ext cx="119062" cy="182563"/>
          </a:xfrm>
          <a:custGeom>
            <a:avLst/>
            <a:gdLst>
              <a:gd name="T0" fmla="*/ 0 w 84"/>
              <a:gd name="T1" fmla="*/ 2147483646 h 115"/>
              <a:gd name="T2" fmla="*/ 2147483646 w 84"/>
              <a:gd name="T3" fmla="*/ 2147483646 h 115"/>
              <a:gd name="T4" fmla="*/ 2147483646 w 84"/>
              <a:gd name="T5" fmla="*/ 2147483646 h 115"/>
              <a:gd name="T6" fmla="*/ 2147483646 w 84"/>
              <a:gd name="T7" fmla="*/ 2147483646 h 115"/>
              <a:gd name="T8" fmla="*/ 2147483646 w 84"/>
              <a:gd name="T9" fmla="*/ 2147483646 h 115"/>
              <a:gd name="T10" fmla="*/ 2147483646 w 84"/>
              <a:gd name="T11" fmla="*/ 2147483646 h 115"/>
              <a:gd name="T12" fmla="*/ 2147483646 w 84"/>
              <a:gd name="T13" fmla="*/ 2147483646 h 115"/>
              <a:gd name="T14" fmla="*/ 2147483646 w 84"/>
              <a:gd name="T15" fmla="*/ 2147483646 h 115"/>
              <a:gd name="T16" fmla="*/ 2147483646 w 84"/>
              <a:gd name="T17" fmla="*/ 0 h 115"/>
              <a:gd name="T18" fmla="*/ 2147483646 w 84"/>
              <a:gd name="T19" fmla="*/ 2147483646 h 115"/>
              <a:gd name="T20" fmla="*/ 2147483646 w 84"/>
              <a:gd name="T21" fmla="*/ 2147483646 h 115"/>
              <a:gd name="T22" fmla="*/ 0 w 84"/>
              <a:gd name="T23" fmla="*/ 214748364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2" name="Freeform 139">
            <a:extLst>
              <a:ext uri="{FF2B5EF4-FFF2-40B4-BE49-F238E27FC236}">
                <a16:creationId xmlns:a16="http://schemas.microsoft.com/office/drawing/2014/main" id="{295CD235-AAAC-A77B-23F6-2E6DC14ED4E3}"/>
              </a:ext>
            </a:extLst>
          </p:cNvPr>
          <p:cNvSpPr>
            <a:spLocks/>
          </p:cNvSpPr>
          <p:nvPr/>
        </p:nvSpPr>
        <p:spPr bwMode="auto">
          <a:xfrm>
            <a:off x="2130425" y="3822700"/>
            <a:ext cx="136525" cy="73025"/>
          </a:xfrm>
          <a:custGeom>
            <a:avLst/>
            <a:gdLst>
              <a:gd name="T0" fmla="*/ 0 w 97"/>
              <a:gd name="T1" fmla="*/ 2147483646 h 46"/>
              <a:gd name="T2" fmla="*/ 2147483646 w 97"/>
              <a:gd name="T3" fmla="*/ 2147483646 h 46"/>
              <a:gd name="T4" fmla="*/ 2147483646 w 97"/>
              <a:gd name="T5" fmla="*/ 0 h 46"/>
              <a:gd name="T6" fmla="*/ 2147483646 w 97"/>
              <a:gd name="T7" fmla="*/ 2147483646 h 46"/>
              <a:gd name="T8" fmla="*/ 2147483646 w 97"/>
              <a:gd name="T9" fmla="*/ 2147483646 h 46"/>
              <a:gd name="T10" fmla="*/ 2147483646 w 97"/>
              <a:gd name="T11" fmla="*/ 2147483646 h 46"/>
              <a:gd name="T12" fmla="*/ 2147483646 w 97"/>
              <a:gd name="T13" fmla="*/ 2147483646 h 46"/>
              <a:gd name="T14" fmla="*/ 0 w 97"/>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46">
                <a:moveTo>
                  <a:pt x="0" y="21"/>
                </a:moveTo>
                <a:lnTo>
                  <a:pt x="17" y="3"/>
                </a:lnTo>
                <a:lnTo>
                  <a:pt x="68" y="0"/>
                </a:lnTo>
                <a:lnTo>
                  <a:pt x="96" y="13"/>
                </a:lnTo>
                <a:lnTo>
                  <a:pt x="70" y="16"/>
                </a:lnTo>
                <a:lnTo>
                  <a:pt x="31" y="45"/>
                </a:lnTo>
                <a:lnTo>
                  <a:pt x="25" y="40"/>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3" name="Freeform 140">
            <a:extLst>
              <a:ext uri="{FF2B5EF4-FFF2-40B4-BE49-F238E27FC236}">
                <a16:creationId xmlns:a16="http://schemas.microsoft.com/office/drawing/2014/main" id="{82EF9620-3EBE-D841-BD53-D5D655B40048}"/>
              </a:ext>
            </a:extLst>
          </p:cNvPr>
          <p:cNvSpPr>
            <a:spLocks/>
          </p:cNvSpPr>
          <p:nvPr/>
        </p:nvSpPr>
        <p:spPr bwMode="auto">
          <a:xfrm>
            <a:off x="2130425" y="3822700"/>
            <a:ext cx="146050" cy="82550"/>
          </a:xfrm>
          <a:custGeom>
            <a:avLst/>
            <a:gdLst>
              <a:gd name="T0" fmla="*/ 0 w 103"/>
              <a:gd name="T1" fmla="*/ 2147483646 h 52"/>
              <a:gd name="T2" fmla="*/ 2147483646 w 103"/>
              <a:gd name="T3" fmla="*/ 2147483646 h 52"/>
              <a:gd name="T4" fmla="*/ 2147483646 w 103"/>
              <a:gd name="T5" fmla="*/ 0 h 52"/>
              <a:gd name="T6" fmla="*/ 2147483646 w 103"/>
              <a:gd name="T7" fmla="*/ 2147483646 h 52"/>
              <a:gd name="T8" fmla="*/ 2147483646 w 103"/>
              <a:gd name="T9" fmla="*/ 2147483646 h 52"/>
              <a:gd name="T10" fmla="*/ 2147483646 w 103"/>
              <a:gd name="T11" fmla="*/ 2147483646 h 52"/>
              <a:gd name="T12" fmla="*/ 2147483646 w 103"/>
              <a:gd name="T13" fmla="*/ 2147483646 h 52"/>
              <a:gd name="T14" fmla="*/ 0 w 103"/>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4" name="Freeform 141">
            <a:extLst>
              <a:ext uri="{FF2B5EF4-FFF2-40B4-BE49-F238E27FC236}">
                <a16:creationId xmlns:a16="http://schemas.microsoft.com/office/drawing/2014/main" id="{5111DEA7-1160-5ACC-7BDD-2BFF8929A3C1}"/>
              </a:ext>
            </a:extLst>
          </p:cNvPr>
          <p:cNvSpPr>
            <a:spLocks/>
          </p:cNvSpPr>
          <p:nvPr/>
        </p:nvSpPr>
        <p:spPr bwMode="auto">
          <a:xfrm>
            <a:off x="3663950" y="2149475"/>
            <a:ext cx="250825" cy="130175"/>
          </a:xfrm>
          <a:custGeom>
            <a:avLst/>
            <a:gdLst>
              <a:gd name="T0" fmla="*/ 0 w 177"/>
              <a:gd name="T1" fmla="*/ 2147483646 h 82"/>
              <a:gd name="T2" fmla="*/ 2147483646 w 177"/>
              <a:gd name="T3" fmla="*/ 2147483646 h 82"/>
              <a:gd name="T4" fmla="*/ 2147483646 w 177"/>
              <a:gd name="T5" fmla="*/ 2147483646 h 82"/>
              <a:gd name="T6" fmla="*/ 2147483646 w 177"/>
              <a:gd name="T7" fmla="*/ 2147483646 h 82"/>
              <a:gd name="T8" fmla="*/ 2147483646 w 177"/>
              <a:gd name="T9" fmla="*/ 2147483646 h 82"/>
              <a:gd name="T10" fmla="*/ 2147483646 w 177"/>
              <a:gd name="T11" fmla="*/ 2147483646 h 82"/>
              <a:gd name="T12" fmla="*/ 2147483646 w 177"/>
              <a:gd name="T13" fmla="*/ 2147483646 h 82"/>
              <a:gd name="T14" fmla="*/ 2147483646 w 177"/>
              <a:gd name="T15" fmla="*/ 2147483646 h 82"/>
              <a:gd name="T16" fmla="*/ 2147483646 w 177"/>
              <a:gd name="T17" fmla="*/ 2147483646 h 82"/>
              <a:gd name="T18" fmla="*/ 2147483646 w 177"/>
              <a:gd name="T19" fmla="*/ 2147483646 h 82"/>
              <a:gd name="T20" fmla="*/ 2147483646 w 177"/>
              <a:gd name="T21" fmla="*/ 2147483646 h 82"/>
              <a:gd name="T22" fmla="*/ 2147483646 w 177"/>
              <a:gd name="T23" fmla="*/ 2147483646 h 82"/>
              <a:gd name="T24" fmla="*/ 2147483646 w 177"/>
              <a:gd name="T25" fmla="*/ 2147483646 h 82"/>
              <a:gd name="T26" fmla="*/ 2147483646 w 177"/>
              <a:gd name="T27" fmla="*/ 2147483646 h 82"/>
              <a:gd name="T28" fmla="*/ 2147483646 w 177"/>
              <a:gd name="T29" fmla="*/ 2147483646 h 82"/>
              <a:gd name="T30" fmla="*/ 2147483646 w 177"/>
              <a:gd name="T31" fmla="*/ 0 h 82"/>
              <a:gd name="T32" fmla="*/ 2147483646 w 177"/>
              <a:gd name="T33" fmla="*/ 2147483646 h 82"/>
              <a:gd name="T34" fmla="*/ 2147483646 w 177"/>
              <a:gd name="T35" fmla="*/ 2147483646 h 82"/>
              <a:gd name="T36" fmla="*/ 2147483646 w 177"/>
              <a:gd name="T37" fmla="*/ 2147483646 h 82"/>
              <a:gd name="T38" fmla="*/ 2147483646 w 177"/>
              <a:gd name="T39" fmla="*/ 2147483646 h 82"/>
              <a:gd name="T40" fmla="*/ 2147483646 w 177"/>
              <a:gd name="T41" fmla="*/ 2147483646 h 82"/>
              <a:gd name="T42" fmla="*/ 2147483646 w 177"/>
              <a:gd name="T43" fmla="*/ 2147483646 h 82"/>
              <a:gd name="T44" fmla="*/ 2147483646 w 177"/>
              <a:gd name="T45" fmla="*/ 2147483646 h 82"/>
              <a:gd name="T46" fmla="*/ 2147483646 w 177"/>
              <a:gd name="T47" fmla="*/ 2147483646 h 82"/>
              <a:gd name="T48" fmla="*/ 2147483646 w 177"/>
              <a:gd name="T49" fmla="*/ 2147483646 h 82"/>
              <a:gd name="T50" fmla="*/ 2147483646 w 177"/>
              <a:gd name="T51" fmla="*/ 2147483646 h 82"/>
              <a:gd name="T52" fmla="*/ 2147483646 w 177"/>
              <a:gd name="T53" fmla="*/ 2147483646 h 82"/>
              <a:gd name="T54" fmla="*/ 2147483646 w 177"/>
              <a:gd name="T55" fmla="*/ 2147483646 h 82"/>
              <a:gd name="T56" fmla="*/ 0 w 177"/>
              <a:gd name="T57" fmla="*/ 2147483646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82">
                <a:moveTo>
                  <a:pt x="0" y="32"/>
                </a:moveTo>
                <a:lnTo>
                  <a:pt x="12" y="28"/>
                </a:lnTo>
                <a:lnTo>
                  <a:pt x="3" y="20"/>
                </a:lnTo>
                <a:lnTo>
                  <a:pt x="17" y="26"/>
                </a:lnTo>
                <a:lnTo>
                  <a:pt x="12" y="12"/>
                </a:lnTo>
                <a:lnTo>
                  <a:pt x="29" y="18"/>
                </a:lnTo>
                <a:lnTo>
                  <a:pt x="20" y="4"/>
                </a:lnTo>
                <a:lnTo>
                  <a:pt x="49" y="14"/>
                </a:lnTo>
                <a:lnTo>
                  <a:pt x="52" y="36"/>
                </a:lnTo>
                <a:lnTo>
                  <a:pt x="64" y="12"/>
                </a:lnTo>
                <a:lnTo>
                  <a:pt x="81" y="20"/>
                </a:lnTo>
                <a:lnTo>
                  <a:pt x="92" y="8"/>
                </a:lnTo>
                <a:lnTo>
                  <a:pt x="102" y="26"/>
                </a:lnTo>
                <a:lnTo>
                  <a:pt x="98" y="12"/>
                </a:lnTo>
                <a:lnTo>
                  <a:pt x="130" y="12"/>
                </a:lnTo>
                <a:lnTo>
                  <a:pt x="132" y="0"/>
                </a:lnTo>
                <a:lnTo>
                  <a:pt x="144" y="8"/>
                </a:lnTo>
                <a:lnTo>
                  <a:pt x="161" y="6"/>
                </a:lnTo>
                <a:lnTo>
                  <a:pt x="150" y="12"/>
                </a:lnTo>
                <a:lnTo>
                  <a:pt x="176" y="39"/>
                </a:lnTo>
                <a:lnTo>
                  <a:pt x="156" y="59"/>
                </a:lnTo>
                <a:lnTo>
                  <a:pt x="87" y="81"/>
                </a:lnTo>
                <a:lnTo>
                  <a:pt x="29" y="73"/>
                </a:lnTo>
                <a:lnTo>
                  <a:pt x="44" y="50"/>
                </a:lnTo>
                <a:lnTo>
                  <a:pt x="9" y="45"/>
                </a:lnTo>
                <a:lnTo>
                  <a:pt x="40" y="39"/>
                </a:lnTo>
                <a:lnTo>
                  <a:pt x="32" y="36"/>
                </a:lnTo>
                <a:lnTo>
                  <a:pt x="44" y="32"/>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5" name="Freeform 142">
            <a:extLst>
              <a:ext uri="{FF2B5EF4-FFF2-40B4-BE49-F238E27FC236}">
                <a16:creationId xmlns:a16="http://schemas.microsoft.com/office/drawing/2014/main" id="{14064AB8-CCD4-3632-22A8-618E511E1B66}"/>
              </a:ext>
            </a:extLst>
          </p:cNvPr>
          <p:cNvSpPr>
            <a:spLocks/>
          </p:cNvSpPr>
          <p:nvPr/>
        </p:nvSpPr>
        <p:spPr bwMode="auto">
          <a:xfrm>
            <a:off x="3663950" y="2149475"/>
            <a:ext cx="258763" cy="139700"/>
          </a:xfrm>
          <a:custGeom>
            <a:avLst/>
            <a:gdLst>
              <a:gd name="T0" fmla="*/ 0 w 183"/>
              <a:gd name="T1" fmla="*/ 2147483646 h 88"/>
              <a:gd name="T2" fmla="*/ 2147483646 w 183"/>
              <a:gd name="T3" fmla="*/ 2147483646 h 88"/>
              <a:gd name="T4" fmla="*/ 2147483646 w 183"/>
              <a:gd name="T5" fmla="*/ 2147483646 h 88"/>
              <a:gd name="T6" fmla="*/ 2147483646 w 183"/>
              <a:gd name="T7" fmla="*/ 2147483646 h 88"/>
              <a:gd name="T8" fmla="*/ 2147483646 w 183"/>
              <a:gd name="T9" fmla="*/ 2147483646 h 88"/>
              <a:gd name="T10" fmla="*/ 2147483646 w 183"/>
              <a:gd name="T11" fmla="*/ 2147483646 h 88"/>
              <a:gd name="T12" fmla="*/ 2147483646 w 183"/>
              <a:gd name="T13" fmla="*/ 2147483646 h 88"/>
              <a:gd name="T14" fmla="*/ 2147483646 w 183"/>
              <a:gd name="T15" fmla="*/ 2147483646 h 88"/>
              <a:gd name="T16" fmla="*/ 2147483646 w 183"/>
              <a:gd name="T17" fmla="*/ 2147483646 h 88"/>
              <a:gd name="T18" fmla="*/ 2147483646 w 183"/>
              <a:gd name="T19" fmla="*/ 2147483646 h 88"/>
              <a:gd name="T20" fmla="*/ 2147483646 w 183"/>
              <a:gd name="T21" fmla="*/ 2147483646 h 88"/>
              <a:gd name="T22" fmla="*/ 2147483646 w 183"/>
              <a:gd name="T23" fmla="*/ 2147483646 h 88"/>
              <a:gd name="T24" fmla="*/ 2147483646 w 183"/>
              <a:gd name="T25" fmla="*/ 2147483646 h 88"/>
              <a:gd name="T26" fmla="*/ 2147483646 w 183"/>
              <a:gd name="T27" fmla="*/ 2147483646 h 88"/>
              <a:gd name="T28" fmla="*/ 2147483646 w 183"/>
              <a:gd name="T29" fmla="*/ 2147483646 h 88"/>
              <a:gd name="T30" fmla="*/ 2147483646 w 183"/>
              <a:gd name="T31" fmla="*/ 0 h 88"/>
              <a:gd name="T32" fmla="*/ 2147483646 w 183"/>
              <a:gd name="T33" fmla="*/ 2147483646 h 88"/>
              <a:gd name="T34" fmla="*/ 2147483646 w 183"/>
              <a:gd name="T35" fmla="*/ 2147483646 h 88"/>
              <a:gd name="T36" fmla="*/ 2147483646 w 183"/>
              <a:gd name="T37" fmla="*/ 2147483646 h 88"/>
              <a:gd name="T38" fmla="*/ 2147483646 w 183"/>
              <a:gd name="T39" fmla="*/ 2147483646 h 88"/>
              <a:gd name="T40" fmla="*/ 2147483646 w 183"/>
              <a:gd name="T41" fmla="*/ 2147483646 h 88"/>
              <a:gd name="T42" fmla="*/ 2147483646 w 183"/>
              <a:gd name="T43" fmla="*/ 2147483646 h 88"/>
              <a:gd name="T44" fmla="*/ 2147483646 w 183"/>
              <a:gd name="T45" fmla="*/ 2147483646 h 88"/>
              <a:gd name="T46" fmla="*/ 2147483646 w 183"/>
              <a:gd name="T47" fmla="*/ 2147483646 h 88"/>
              <a:gd name="T48" fmla="*/ 2147483646 w 183"/>
              <a:gd name="T49" fmla="*/ 2147483646 h 88"/>
              <a:gd name="T50" fmla="*/ 2147483646 w 183"/>
              <a:gd name="T51" fmla="*/ 2147483646 h 88"/>
              <a:gd name="T52" fmla="*/ 2147483646 w 183"/>
              <a:gd name="T53" fmla="*/ 2147483646 h 88"/>
              <a:gd name="T54" fmla="*/ 2147483646 w 183"/>
              <a:gd name="T55" fmla="*/ 2147483646 h 88"/>
              <a:gd name="T56" fmla="*/ 0 w 183"/>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6" name="Freeform 143">
            <a:extLst>
              <a:ext uri="{FF2B5EF4-FFF2-40B4-BE49-F238E27FC236}">
                <a16:creationId xmlns:a16="http://schemas.microsoft.com/office/drawing/2014/main" id="{1E82C147-83F2-A9FA-FB1D-566B4201032B}"/>
              </a:ext>
            </a:extLst>
          </p:cNvPr>
          <p:cNvSpPr>
            <a:spLocks/>
          </p:cNvSpPr>
          <p:nvPr/>
        </p:nvSpPr>
        <p:spPr bwMode="auto">
          <a:xfrm>
            <a:off x="7002463" y="4471988"/>
            <a:ext cx="52387" cy="26987"/>
          </a:xfrm>
          <a:custGeom>
            <a:avLst/>
            <a:gdLst>
              <a:gd name="T0" fmla="*/ 0 w 37"/>
              <a:gd name="T1" fmla="*/ 2147483646 h 17"/>
              <a:gd name="T2" fmla="*/ 2147483646 w 37"/>
              <a:gd name="T3" fmla="*/ 2147483646 h 17"/>
              <a:gd name="T4" fmla="*/ 2147483646 w 37"/>
              <a:gd name="T5" fmla="*/ 2147483646 h 17"/>
              <a:gd name="T6" fmla="*/ 2147483646 w 37"/>
              <a:gd name="T7" fmla="*/ 0 h 17"/>
              <a:gd name="T8" fmla="*/ 0 w 3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7">
                <a:moveTo>
                  <a:pt x="0" y="5"/>
                </a:moveTo>
                <a:lnTo>
                  <a:pt x="3" y="16"/>
                </a:lnTo>
                <a:lnTo>
                  <a:pt x="36" y="8"/>
                </a:lnTo>
                <a:lnTo>
                  <a:pt x="10"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7" name="Freeform 144">
            <a:extLst>
              <a:ext uri="{FF2B5EF4-FFF2-40B4-BE49-F238E27FC236}">
                <a16:creationId xmlns:a16="http://schemas.microsoft.com/office/drawing/2014/main" id="{946D96CD-026A-FCE9-6065-C2326E5EDD26}"/>
              </a:ext>
            </a:extLst>
          </p:cNvPr>
          <p:cNvSpPr>
            <a:spLocks/>
          </p:cNvSpPr>
          <p:nvPr/>
        </p:nvSpPr>
        <p:spPr bwMode="auto">
          <a:xfrm>
            <a:off x="7002463" y="4471988"/>
            <a:ext cx="60325" cy="26987"/>
          </a:xfrm>
          <a:custGeom>
            <a:avLst/>
            <a:gdLst>
              <a:gd name="T0" fmla="*/ 0 w 43"/>
              <a:gd name="T1" fmla="*/ 2147483646 h 17"/>
              <a:gd name="T2" fmla="*/ 2147483646 w 43"/>
              <a:gd name="T3" fmla="*/ 2147483646 h 17"/>
              <a:gd name="T4" fmla="*/ 2147483646 w 43"/>
              <a:gd name="T5" fmla="*/ 2147483646 h 17"/>
              <a:gd name="T6" fmla="*/ 2147483646 w 43"/>
              <a:gd name="T7" fmla="*/ 0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4"/>
                </a:moveTo>
                <a:lnTo>
                  <a:pt x="3" y="16"/>
                </a:lnTo>
                <a:lnTo>
                  <a:pt x="42" y="8"/>
                </a:lnTo>
                <a:lnTo>
                  <a:pt x="12" y="0"/>
                </a:ln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8" name="Freeform 145">
            <a:extLst>
              <a:ext uri="{FF2B5EF4-FFF2-40B4-BE49-F238E27FC236}">
                <a16:creationId xmlns:a16="http://schemas.microsoft.com/office/drawing/2014/main" id="{0EC1EBB7-DCA3-C6F3-1D5D-D56F7A62CC7D}"/>
              </a:ext>
            </a:extLst>
          </p:cNvPr>
          <p:cNvSpPr>
            <a:spLocks/>
          </p:cNvSpPr>
          <p:nvPr/>
        </p:nvSpPr>
        <p:spPr bwMode="auto">
          <a:xfrm>
            <a:off x="7162800" y="4471988"/>
            <a:ext cx="76200" cy="39687"/>
          </a:xfrm>
          <a:custGeom>
            <a:avLst/>
            <a:gdLst>
              <a:gd name="T0" fmla="*/ 0 w 54"/>
              <a:gd name="T1" fmla="*/ 2147483646 h 25"/>
              <a:gd name="T2" fmla="*/ 2147483646 w 54"/>
              <a:gd name="T3" fmla="*/ 2147483646 h 25"/>
              <a:gd name="T4" fmla="*/ 2147483646 w 54"/>
              <a:gd name="T5" fmla="*/ 0 h 25"/>
              <a:gd name="T6" fmla="*/ 2147483646 w 54"/>
              <a:gd name="T7" fmla="*/ 2147483646 h 25"/>
              <a:gd name="T8" fmla="*/ 0 w 54"/>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5">
                <a:moveTo>
                  <a:pt x="0" y="17"/>
                </a:moveTo>
                <a:lnTo>
                  <a:pt x="4" y="24"/>
                </a:lnTo>
                <a:lnTo>
                  <a:pt x="53" y="0"/>
                </a:lnTo>
                <a:lnTo>
                  <a:pt x="18" y="10"/>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9" name="Freeform 146">
            <a:extLst>
              <a:ext uri="{FF2B5EF4-FFF2-40B4-BE49-F238E27FC236}">
                <a16:creationId xmlns:a16="http://schemas.microsoft.com/office/drawing/2014/main" id="{F3C90419-6F3F-016B-3C2B-4AFA19880F83}"/>
              </a:ext>
            </a:extLst>
          </p:cNvPr>
          <p:cNvSpPr>
            <a:spLocks/>
          </p:cNvSpPr>
          <p:nvPr/>
        </p:nvSpPr>
        <p:spPr bwMode="auto">
          <a:xfrm>
            <a:off x="7162800" y="4471988"/>
            <a:ext cx="84138" cy="49212"/>
          </a:xfrm>
          <a:custGeom>
            <a:avLst/>
            <a:gdLst>
              <a:gd name="T0" fmla="*/ 0 w 60"/>
              <a:gd name="T1" fmla="*/ 2147483646 h 31"/>
              <a:gd name="T2" fmla="*/ 2147483646 w 60"/>
              <a:gd name="T3" fmla="*/ 2147483646 h 31"/>
              <a:gd name="T4" fmla="*/ 2147483646 w 60"/>
              <a:gd name="T5" fmla="*/ 0 h 31"/>
              <a:gd name="T6" fmla="*/ 2147483646 w 60"/>
              <a:gd name="T7" fmla="*/ 2147483646 h 31"/>
              <a:gd name="T8" fmla="*/ 0 w 6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1">
                <a:moveTo>
                  <a:pt x="0" y="21"/>
                </a:moveTo>
                <a:lnTo>
                  <a:pt x="5" y="30"/>
                </a:lnTo>
                <a:lnTo>
                  <a:pt x="59" y="0"/>
                </a:lnTo>
                <a:lnTo>
                  <a:pt x="20" y="12"/>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0" name="Freeform 147">
            <a:extLst>
              <a:ext uri="{FF2B5EF4-FFF2-40B4-BE49-F238E27FC236}">
                <a16:creationId xmlns:a16="http://schemas.microsoft.com/office/drawing/2014/main" id="{90DD1E6B-6369-8F90-9B0D-899421312242}"/>
              </a:ext>
            </a:extLst>
          </p:cNvPr>
          <p:cNvSpPr>
            <a:spLocks/>
          </p:cNvSpPr>
          <p:nvPr/>
        </p:nvSpPr>
        <p:spPr bwMode="auto">
          <a:xfrm>
            <a:off x="7250113" y="4192588"/>
            <a:ext cx="23812" cy="73025"/>
          </a:xfrm>
          <a:custGeom>
            <a:avLst/>
            <a:gdLst>
              <a:gd name="T0" fmla="*/ 0 w 17"/>
              <a:gd name="T1" fmla="*/ 2147483646 h 46"/>
              <a:gd name="T2" fmla="*/ 2147483646 w 17"/>
              <a:gd name="T3" fmla="*/ 2147483646 h 46"/>
              <a:gd name="T4" fmla="*/ 2147483646 w 17"/>
              <a:gd name="T5" fmla="*/ 2147483646 h 46"/>
              <a:gd name="T6" fmla="*/ 2147483646 w 17"/>
              <a:gd name="T7" fmla="*/ 2147483646 h 46"/>
              <a:gd name="T8" fmla="*/ 2147483646 w 17"/>
              <a:gd name="T9" fmla="*/ 2147483646 h 46"/>
              <a:gd name="T10" fmla="*/ 2147483646 w 17"/>
              <a:gd name="T11" fmla="*/ 2147483646 h 46"/>
              <a:gd name="T12" fmla="*/ 2147483646 w 17"/>
              <a:gd name="T13" fmla="*/ 2147483646 h 46"/>
              <a:gd name="T14" fmla="*/ 2147483646 w 17"/>
              <a:gd name="T15" fmla="*/ 0 h 46"/>
              <a:gd name="T16" fmla="*/ 0 w 17"/>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6">
                <a:moveTo>
                  <a:pt x="0" y="13"/>
                </a:moveTo>
                <a:lnTo>
                  <a:pt x="4" y="34"/>
                </a:lnTo>
                <a:lnTo>
                  <a:pt x="11" y="45"/>
                </a:lnTo>
                <a:lnTo>
                  <a:pt x="6" y="24"/>
                </a:lnTo>
                <a:lnTo>
                  <a:pt x="16" y="21"/>
                </a:lnTo>
                <a:lnTo>
                  <a:pt x="16" y="8"/>
                </a:lnTo>
                <a:lnTo>
                  <a:pt x="4" y="16"/>
                </a:lnTo>
                <a:lnTo>
                  <a:pt x="9" y="0"/>
                </a:lnTo>
                <a:lnTo>
                  <a:pt x="0"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1" name="Freeform 148">
            <a:extLst>
              <a:ext uri="{FF2B5EF4-FFF2-40B4-BE49-F238E27FC236}">
                <a16:creationId xmlns:a16="http://schemas.microsoft.com/office/drawing/2014/main" id="{34478D66-A503-51BD-3E4C-A99B5AC525DC}"/>
              </a:ext>
            </a:extLst>
          </p:cNvPr>
          <p:cNvSpPr>
            <a:spLocks/>
          </p:cNvSpPr>
          <p:nvPr/>
        </p:nvSpPr>
        <p:spPr bwMode="auto">
          <a:xfrm>
            <a:off x="7250113" y="4192588"/>
            <a:ext cx="31750" cy="82550"/>
          </a:xfrm>
          <a:custGeom>
            <a:avLst/>
            <a:gdLst>
              <a:gd name="T0" fmla="*/ 0 w 22"/>
              <a:gd name="T1" fmla="*/ 2147483646 h 52"/>
              <a:gd name="T2" fmla="*/ 2147483646 w 22"/>
              <a:gd name="T3" fmla="*/ 2147483646 h 52"/>
              <a:gd name="T4" fmla="*/ 2147483646 w 22"/>
              <a:gd name="T5" fmla="*/ 2147483646 h 52"/>
              <a:gd name="T6" fmla="*/ 2147483646 w 22"/>
              <a:gd name="T7" fmla="*/ 2147483646 h 52"/>
              <a:gd name="T8" fmla="*/ 2147483646 w 22"/>
              <a:gd name="T9" fmla="*/ 2147483646 h 52"/>
              <a:gd name="T10" fmla="*/ 2147483646 w 22"/>
              <a:gd name="T11" fmla="*/ 2147483646 h 52"/>
              <a:gd name="T12" fmla="*/ 2147483646 w 22"/>
              <a:gd name="T13" fmla="*/ 2147483646 h 52"/>
              <a:gd name="T14" fmla="*/ 2147483646 w 22"/>
              <a:gd name="T15" fmla="*/ 0 h 52"/>
              <a:gd name="T16" fmla="*/ 0 w 22"/>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2">
                <a:moveTo>
                  <a:pt x="0" y="15"/>
                </a:moveTo>
                <a:lnTo>
                  <a:pt x="6" y="39"/>
                </a:lnTo>
                <a:lnTo>
                  <a:pt x="15" y="51"/>
                </a:lnTo>
                <a:lnTo>
                  <a:pt x="9" y="27"/>
                </a:lnTo>
                <a:lnTo>
                  <a:pt x="21" y="24"/>
                </a:lnTo>
                <a:lnTo>
                  <a:pt x="21" y="9"/>
                </a:lnTo>
                <a:lnTo>
                  <a:pt x="6" y="18"/>
                </a:lnTo>
                <a:lnTo>
                  <a:pt x="12"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2" name="Freeform 149">
            <a:extLst>
              <a:ext uri="{FF2B5EF4-FFF2-40B4-BE49-F238E27FC236}">
                <a16:creationId xmlns:a16="http://schemas.microsoft.com/office/drawing/2014/main" id="{BCAB46C5-FD43-1487-F3F1-1E469D2E5982}"/>
              </a:ext>
            </a:extLst>
          </p:cNvPr>
          <p:cNvSpPr>
            <a:spLocks/>
          </p:cNvSpPr>
          <p:nvPr/>
        </p:nvSpPr>
        <p:spPr bwMode="auto">
          <a:xfrm>
            <a:off x="7262813" y="4325938"/>
            <a:ext cx="60325" cy="26987"/>
          </a:xfrm>
          <a:custGeom>
            <a:avLst/>
            <a:gdLst>
              <a:gd name="T0" fmla="*/ 0 w 43"/>
              <a:gd name="T1" fmla="*/ 2147483646 h 17"/>
              <a:gd name="T2" fmla="*/ 2147483646 w 43"/>
              <a:gd name="T3" fmla="*/ 0 h 17"/>
              <a:gd name="T4" fmla="*/ 2147483646 w 43"/>
              <a:gd name="T5" fmla="*/ 2147483646 h 17"/>
              <a:gd name="T6" fmla="*/ 0 w 43"/>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7">
                <a:moveTo>
                  <a:pt x="0" y="3"/>
                </a:moveTo>
                <a:lnTo>
                  <a:pt x="26" y="0"/>
                </a:lnTo>
                <a:lnTo>
                  <a:pt x="42" y="16"/>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3" name="Freeform 150">
            <a:extLst>
              <a:ext uri="{FF2B5EF4-FFF2-40B4-BE49-F238E27FC236}">
                <a16:creationId xmlns:a16="http://schemas.microsoft.com/office/drawing/2014/main" id="{68A11639-975A-2747-D069-076B1D4B979B}"/>
              </a:ext>
            </a:extLst>
          </p:cNvPr>
          <p:cNvSpPr>
            <a:spLocks/>
          </p:cNvSpPr>
          <p:nvPr/>
        </p:nvSpPr>
        <p:spPr bwMode="auto">
          <a:xfrm>
            <a:off x="7262813" y="4325938"/>
            <a:ext cx="69850" cy="26987"/>
          </a:xfrm>
          <a:custGeom>
            <a:avLst/>
            <a:gdLst>
              <a:gd name="T0" fmla="*/ 0 w 49"/>
              <a:gd name="T1" fmla="*/ 2147483646 h 17"/>
              <a:gd name="T2" fmla="*/ 2147483646 w 49"/>
              <a:gd name="T3" fmla="*/ 0 h 17"/>
              <a:gd name="T4" fmla="*/ 2147483646 w 49"/>
              <a:gd name="T5" fmla="*/ 2147483646 h 17"/>
              <a:gd name="T6" fmla="*/ 0 w 49"/>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7">
                <a:moveTo>
                  <a:pt x="0" y="3"/>
                </a:moveTo>
                <a:lnTo>
                  <a:pt x="30" y="0"/>
                </a:lnTo>
                <a:lnTo>
                  <a:pt x="48" y="16"/>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4" name="Freeform 151">
            <a:extLst>
              <a:ext uri="{FF2B5EF4-FFF2-40B4-BE49-F238E27FC236}">
                <a16:creationId xmlns:a16="http://schemas.microsoft.com/office/drawing/2014/main" id="{162950A8-2F95-99A5-93DD-5488FC0DBC23}"/>
              </a:ext>
            </a:extLst>
          </p:cNvPr>
          <p:cNvSpPr>
            <a:spLocks/>
          </p:cNvSpPr>
          <p:nvPr/>
        </p:nvSpPr>
        <p:spPr bwMode="auto">
          <a:xfrm>
            <a:off x="7339013" y="4438650"/>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9" y="0"/>
                </a:lnTo>
                <a:lnTo>
                  <a:pt x="16" y="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5" name="Freeform 152">
            <a:extLst>
              <a:ext uri="{FF2B5EF4-FFF2-40B4-BE49-F238E27FC236}">
                <a16:creationId xmlns:a16="http://schemas.microsoft.com/office/drawing/2014/main" id="{1190907B-74DA-72B9-6266-363979E60F42}"/>
              </a:ext>
            </a:extLst>
          </p:cNvPr>
          <p:cNvSpPr>
            <a:spLocks/>
          </p:cNvSpPr>
          <p:nvPr/>
        </p:nvSpPr>
        <p:spPr bwMode="auto">
          <a:xfrm>
            <a:off x="7339013" y="4438650"/>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7"/>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6" name="Freeform 153">
            <a:extLst>
              <a:ext uri="{FF2B5EF4-FFF2-40B4-BE49-F238E27FC236}">
                <a16:creationId xmlns:a16="http://schemas.microsoft.com/office/drawing/2014/main" id="{349F7A12-F1AA-0BA9-120A-3D9D69C86E1F}"/>
              </a:ext>
            </a:extLst>
          </p:cNvPr>
          <p:cNvSpPr>
            <a:spLocks/>
          </p:cNvSpPr>
          <p:nvPr/>
        </p:nvSpPr>
        <p:spPr bwMode="auto">
          <a:xfrm>
            <a:off x="5300663" y="3449638"/>
            <a:ext cx="38100" cy="26987"/>
          </a:xfrm>
          <a:custGeom>
            <a:avLst/>
            <a:gdLst>
              <a:gd name="T0" fmla="*/ 0 w 27"/>
              <a:gd name="T1" fmla="*/ 0 h 17"/>
              <a:gd name="T2" fmla="*/ 2147483646 w 27"/>
              <a:gd name="T3" fmla="*/ 2147483646 h 17"/>
              <a:gd name="T4" fmla="*/ 2147483646 w 27"/>
              <a:gd name="T5" fmla="*/ 0 h 17"/>
              <a:gd name="T6" fmla="*/ 0 w 2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7">
                <a:moveTo>
                  <a:pt x="0" y="0"/>
                </a:moveTo>
                <a:lnTo>
                  <a:pt x="12" y="16"/>
                </a:lnTo>
                <a:lnTo>
                  <a:pt x="2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7" name="Freeform 154">
            <a:extLst>
              <a:ext uri="{FF2B5EF4-FFF2-40B4-BE49-F238E27FC236}">
                <a16:creationId xmlns:a16="http://schemas.microsoft.com/office/drawing/2014/main" id="{0B67F1EF-3A1E-4774-73DE-46C9337F1FA7}"/>
              </a:ext>
            </a:extLst>
          </p:cNvPr>
          <p:cNvSpPr>
            <a:spLocks/>
          </p:cNvSpPr>
          <p:nvPr/>
        </p:nvSpPr>
        <p:spPr bwMode="auto">
          <a:xfrm>
            <a:off x="5300663" y="3449638"/>
            <a:ext cx="46037" cy="26987"/>
          </a:xfrm>
          <a:custGeom>
            <a:avLst/>
            <a:gdLst>
              <a:gd name="T0" fmla="*/ 0 w 33"/>
              <a:gd name="T1" fmla="*/ 0 h 17"/>
              <a:gd name="T2" fmla="*/ 2147483646 w 33"/>
              <a:gd name="T3" fmla="*/ 2147483646 h 17"/>
              <a:gd name="T4" fmla="*/ 2147483646 w 33"/>
              <a:gd name="T5" fmla="*/ 0 h 17"/>
              <a:gd name="T6" fmla="*/ 0 w 33"/>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7">
                <a:moveTo>
                  <a:pt x="0" y="0"/>
                </a:moveTo>
                <a:lnTo>
                  <a:pt x="15"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8" name="Freeform 155">
            <a:extLst>
              <a:ext uri="{FF2B5EF4-FFF2-40B4-BE49-F238E27FC236}">
                <a16:creationId xmlns:a16="http://schemas.microsoft.com/office/drawing/2014/main" id="{C5FFA907-C85F-09D1-C8E8-DBD7512E196A}"/>
              </a:ext>
            </a:extLst>
          </p:cNvPr>
          <p:cNvSpPr>
            <a:spLocks/>
          </p:cNvSpPr>
          <p:nvPr/>
        </p:nvSpPr>
        <p:spPr bwMode="auto">
          <a:xfrm>
            <a:off x="3997325" y="2609850"/>
            <a:ext cx="93663" cy="119063"/>
          </a:xfrm>
          <a:custGeom>
            <a:avLst/>
            <a:gdLst>
              <a:gd name="T0" fmla="*/ 0 w 66"/>
              <a:gd name="T1" fmla="*/ 2147483646 h 75"/>
              <a:gd name="T2" fmla="*/ 2147483646 w 66"/>
              <a:gd name="T3" fmla="*/ 2147483646 h 75"/>
              <a:gd name="T4" fmla="*/ 2147483646 w 66"/>
              <a:gd name="T5" fmla="*/ 2147483646 h 75"/>
              <a:gd name="T6" fmla="*/ 2147483646 w 66"/>
              <a:gd name="T7" fmla="*/ 2147483646 h 75"/>
              <a:gd name="T8" fmla="*/ 2147483646 w 66"/>
              <a:gd name="T9" fmla="*/ 2147483646 h 75"/>
              <a:gd name="T10" fmla="*/ 2147483646 w 66"/>
              <a:gd name="T11" fmla="*/ 2147483646 h 75"/>
              <a:gd name="T12" fmla="*/ 2147483646 w 66"/>
              <a:gd name="T13" fmla="*/ 2147483646 h 75"/>
              <a:gd name="T14" fmla="*/ 2147483646 w 66"/>
              <a:gd name="T15" fmla="*/ 2147483646 h 75"/>
              <a:gd name="T16" fmla="*/ 2147483646 w 66"/>
              <a:gd name="T17" fmla="*/ 2147483646 h 75"/>
              <a:gd name="T18" fmla="*/ 2147483646 w 66"/>
              <a:gd name="T19" fmla="*/ 0 h 75"/>
              <a:gd name="T20" fmla="*/ 2147483646 w 66"/>
              <a:gd name="T21" fmla="*/ 2147483646 h 75"/>
              <a:gd name="T22" fmla="*/ 2147483646 w 66"/>
              <a:gd name="T23" fmla="*/ 2147483646 h 75"/>
              <a:gd name="T24" fmla="*/ 2147483646 w 66"/>
              <a:gd name="T25" fmla="*/ 2147483646 h 75"/>
              <a:gd name="T26" fmla="*/ 2147483646 w 66"/>
              <a:gd name="T27" fmla="*/ 2147483646 h 75"/>
              <a:gd name="T28" fmla="*/ 2147483646 w 66"/>
              <a:gd name="T29" fmla="*/ 2147483646 h 75"/>
              <a:gd name="T30" fmla="*/ 2147483646 w 66"/>
              <a:gd name="T31" fmla="*/ 2147483646 h 75"/>
              <a:gd name="T32" fmla="*/ 2147483646 w 66"/>
              <a:gd name="T33" fmla="*/ 2147483646 h 75"/>
              <a:gd name="T34" fmla="*/ 0 w 66"/>
              <a:gd name="T35" fmla="*/ 2147483646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75">
                <a:moveTo>
                  <a:pt x="0" y="64"/>
                </a:moveTo>
                <a:lnTo>
                  <a:pt x="14" y="72"/>
                </a:lnTo>
                <a:lnTo>
                  <a:pt x="5" y="74"/>
                </a:lnTo>
                <a:lnTo>
                  <a:pt x="63" y="66"/>
                </a:lnTo>
                <a:lnTo>
                  <a:pt x="65" y="25"/>
                </a:lnTo>
                <a:lnTo>
                  <a:pt x="60" y="17"/>
                </a:lnTo>
                <a:lnTo>
                  <a:pt x="41" y="22"/>
                </a:lnTo>
                <a:lnTo>
                  <a:pt x="36" y="17"/>
                </a:lnTo>
                <a:lnTo>
                  <a:pt x="44" y="6"/>
                </a:lnTo>
                <a:lnTo>
                  <a:pt x="36" y="0"/>
                </a:lnTo>
                <a:lnTo>
                  <a:pt x="30" y="19"/>
                </a:lnTo>
                <a:lnTo>
                  <a:pt x="5" y="28"/>
                </a:lnTo>
                <a:lnTo>
                  <a:pt x="14" y="31"/>
                </a:lnTo>
                <a:lnTo>
                  <a:pt x="8" y="39"/>
                </a:lnTo>
                <a:lnTo>
                  <a:pt x="25" y="42"/>
                </a:lnTo>
                <a:lnTo>
                  <a:pt x="8" y="58"/>
                </a:lnTo>
                <a:lnTo>
                  <a:pt x="27" y="56"/>
                </a:lnTo>
                <a:lnTo>
                  <a:pt x="0" y="6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9" name="Freeform 156">
            <a:extLst>
              <a:ext uri="{FF2B5EF4-FFF2-40B4-BE49-F238E27FC236}">
                <a16:creationId xmlns:a16="http://schemas.microsoft.com/office/drawing/2014/main" id="{43C6C0B4-0664-0855-E2DF-346CB83EEE93}"/>
              </a:ext>
            </a:extLst>
          </p:cNvPr>
          <p:cNvSpPr>
            <a:spLocks/>
          </p:cNvSpPr>
          <p:nvPr/>
        </p:nvSpPr>
        <p:spPr bwMode="auto">
          <a:xfrm>
            <a:off x="3997325" y="2609850"/>
            <a:ext cx="101600" cy="128588"/>
          </a:xfrm>
          <a:custGeom>
            <a:avLst/>
            <a:gdLst>
              <a:gd name="T0" fmla="*/ 0 w 72"/>
              <a:gd name="T1" fmla="*/ 2147483646 h 81"/>
              <a:gd name="T2" fmla="*/ 2147483646 w 72"/>
              <a:gd name="T3" fmla="*/ 2147483646 h 81"/>
              <a:gd name="T4" fmla="*/ 2147483646 w 72"/>
              <a:gd name="T5" fmla="*/ 2147483646 h 81"/>
              <a:gd name="T6" fmla="*/ 2147483646 w 72"/>
              <a:gd name="T7" fmla="*/ 2147483646 h 81"/>
              <a:gd name="T8" fmla="*/ 2147483646 w 72"/>
              <a:gd name="T9" fmla="*/ 2147483646 h 81"/>
              <a:gd name="T10" fmla="*/ 2147483646 w 72"/>
              <a:gd name="T11" fmla="*/ 2147483646 h 81"/>
              <a:gd name="T12" fmla="*/ 2147483646 w 72"/>
              <a:gd name="T13" fmla="*/ 2147483646 h 81"/>
              <a:gd name="T14" fmla="*/ 2147483646 w 72"/>
              <a:gd name="T15" fmla="*/ 2147483646 h 81"/>
              <a:gd name="T16" fmla="*/ 2147483646 w 72"/>
              <a:gd name="T17" fmla="*/ 2147483646 h 81"/>
              <a:gd name="T18" fmla="*/ 2147483646 w 72"/>
              <a:gd name="T19" fmla="*/ 0 h 81"/>
              <a:gd name="T20" fmla="*/ 2147483646 w 72"/>
              <a:gd name="T21" fmla="*/ 2147483646 h 81"/>
              <a:gd name="T22" fmla="*/ 2147483646 w 72"/>
              <a:gd name="T23" fmla="*/ 2147483646 h 81"/>
              <a:gd name="T24" fmla="*/ 2147483646 w 72"/>
              <a:gd name="T25" fmla="*/ 2147483646 h 81"/>
              <a:gd name="T26" fmla="*/ 2147483646 w 72"/>
              <a:gd name="T27" fmla="*/ 2147483646 h 81"/>
              <a:gd name="T28" fmla="*/ 2147483646 w 72"/>
              <a:gd name="T29" fmla="*/ 2147483646 h 81"/>
              <a:gd name="T30" fmla="*/ 2147483646 w 72"/>
              <a:gd name="T31" fmla="*/ 2147483646 h 81"/>
              <a:gd name="T32" fmla="*/ 2147483646 w 72"/>
              <a:gd name="T33" fmla="*/ 2147483646 h 81"/>
              <a:gd name="T34" fmla="*/ 0 w 7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0" name="Freeform 157">
            <a:extLst>
              <a:ext uri="{FF2B5EF4-FFF2-40B4-BE49-F238E27FC236}">
                <a16:creationId xmlns:a16="http://schemas.microsoft.com/office/drawing/2014/main" id="{85907C27-E1C7-7361-30D0-B841B6188D77}"/>
              </a:ext>
            </a:extLst>
          </p:cNvPr>
          <p:cNvSpPr>
            <a:spLocks/>
          </p:cNvSpPr>
          <p:nvPr/>
        </p:nvSpPr>
        <p:spPr bwMode="auto">
          <a:xfrm>
            <a:off x="5046663" y="3333750"/>
            <a:ext cx="26987" cy="101600"/>
          </a:xfrm>
          <a:custGeom>
            <a:avLst/>
            <a:gdLst>
              <a:gd name="T0" fmla="*/ 0 w 19"/>
              <a:gd name="T1" fmla="*/ 2147483646 h 64"/>
              <a:gd name="T2" fmla="*/ 2147483646 w 19"/>
              <a:gd name="T3" fmla="*/ 2147483646 h 64"/>
              <a:gd name="T4" fmla="*/ 2147483646 w 19"/>
              <a:gd name="T5" fmla="*/ 2147483646 h 64"/>
              <a:gd name="T6" fmla="*/ 2147483646 w 19"/>
              <a:gd name="T7" fmla="*/ 2147483646 h 64"/>
              <a:gd name="T8" fmla="*/ 2147483646 w 19"/>
              <a:gd name="T9" fmla="*/ 2147483646 h 64"/>
              <a:gd name="T10" fmla="*/ 2147483646 w 19"/>
              <a:gd name="T11" fmla="*/ 2147483646 h 64"/>
              <a:gd name="T12" fmla="*/ 2147483646 w 19"/>
              <a:gd name="T13" fmla="*/ 2147483646 h 64"/>
              <a:gd name="T14" fmla="*/ 2147483646 w 19"/>
              <a:gd name="T15" fmla="*/ 0 h 64"/>
              <a:gd name="T16" fmla="*/ 2147483646 w 19"/>
              <a:gd name="T17" fmla="*/ 0 h 64"/>
              <a:gd name="T18" fmla="*/ 0 w 19"/>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64">
                <a:moveTo>
                  <a:pt x="0" y="31"/>
                </a:moveTo>
                <a:lnTo>
                  <a:pt x="9" y="63"/>
                </a:lnTo>
                <a:lnTo>
                  <a:pt x="11" y="63"/>
                </a:lnTo>
                <a:lnTo>
                  <a:pt x="16" y="27"/>
                </a:lnTo>
                <a:lnTo>
                  <a:pt x="9" y="27"/>
                </a:lnTo>
                <a:lnTo>
                  <a:pt x="9" y="14"/>
                </a:lnTo>
                <a:lnTo>
                  <a:pt x="16" y="9"/>
                </a:lnTo>
                <a:lnTo>
                  <a:pt x="18" y="0"/>
                </a:lnTo>
                <a:lnTo>
                  <a:pt x="11" y="0"/>
                </a:lnTo>
                <a:lnTo>
                  <a:pt x="0" y="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1" name="Freeform 158">
            <a:extLst>
              <a:ext uri="{FF2B5EF4-FFF2-40B4-BE49-F238E27FC236}">
                <a16:creationId xmlns:a16="http://schemas.microsoft.com/office/drawing/2014/main" id="{AA139480-2846-6302-FC90-205226373897}"/>
              </a:ext>
            </a:extLst>
          </p:cNvPr>
          <p:cNvSpPr>
            <a:spLocks/>
          </p:cNvSpPr>
          <p:nvPr/>
        </p:nvSpPr>
        <p:spPr bwMode="auto">
          <a:xfrm>
            <a:off x="5046663" y="3333750"/>
            <a:ext cx="34925" cy="111125"/>
          </a:xfrm>
          <a:custGeom>
            <a:avLst/>
            <a:gdLst>
              <a:gd name="T0" fmla="*/ 0 w 25"/>
              <a:gd name="T1" fmla="*/ 2147483646 h 70"/>
              <a:gd name="T2" fmla="*/ 2147483646 w 25"/>
              <a:gd name="T3" fmla="*/ 2147483646 h 70"/>
              <a:gd name="T4" fmla="*/ 2147483646 w 25"/>
              <a:gd name="T5" fmla="*/ 2147483646 h 70"/>
              <a:gd name="T6" fmla="*/ 2147483646 w 25"/>
              <a:gd name="T7" fmla="*/ 2147483646 h 70"/>
              <a:gd name="T8" fmla="*/ 2147483646 w 25"/>
              <a:gd name="T9" fmla="*/ 2147483646 h 70"/>
              <a:gd name="T10" fmla="*/ 2147483646 w 25"/>
              <a:gd name="T11" fmla="*/ 2147483646 h 70"/>
              <a:gd name="T12" fmla="*/ 2147483646 w 25"/>
              <a:gd name="T13" fmla="*/ 2147483646 h 70"/>
              <a:gd name="T14" fmla="*/ 2147483646 w 25"/>
              <a:gd name="T15" fmla="*/ 0 h 70"/>
              <a:gd name="T16" fmla="*/ 2147483646 w 25"/>
              <a:gd name="T17" fmla="*/ 0 h 70"/>
              <a:gd name="T18" fmla="*/ 0 w 25"/>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2" name="Freeform 159">
            <a:extLst>
              <a:ext uri="{FF2B5EF4-FFF2-40B4-BE49-F238E27FC236}">
                <a16:creationId xmlns:a16="http://schemas.microsoft.com/office/drawing/2014/main" id="{0BE1C300-7AEB-9D15-51B9-1A6FE636BD73}"/>
              </a:ext>
            </a:extLst>
          </p:cNvPr>
          <p:cNvSpPr>
            <a:spLocks/>
          </p:cNvSpPr>
          <p:nvPr/>
        </p:nvSpPr>
        <p:spPr bwMode="auto">
          <a:xfrm>
            <a:off x="4435475" y="3084513"/>
            <a:ext cx="30163" cy="63500"/>
          </a:xfrm>
          <a:custGeom>
            <a:avLst/>
            <a:gdLst>
              <a:gd name="T0" fmla="*/ 0 w 22"/>
              <a:gd name="T1" fmla="*/ 2147483646 h 40"/>
              <a:gd name="T2" fmla="*/ 2147483646 w 22"/>
              <a:gd name="T3" fmla="*/ 2147483646 h 40"/>
              <a:gd name="T4" fmla="*/ 2147483646 w 22"/>
              <a:gd name="T5" fmla="*/ 2147483646 h 40"/>
              <a:gd name="T6" fmla="*/ 2147483646 w 22"/>
              <a:gd name="T7" fmla="*/ 2147483646 h 40"/>
              <a:gd name="T8" fmla="*/ 2147483646 w 22"/>
              <a:gd name="T9" fmla="*/ 0 h 40"/>
              <a:gd name="T10" fmla="*/ 0 w 22"/>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0">
                <a:moveTo>
                  <a:pt x="0" y="5"/>
                </a:moveTo>
                <a:lnTo>
                  <a:pt x="2" y="36"/>
                </a:lnTo>
                <a:lnTo>
                  <a:pt x="12" y="39"/>
                </a:lnTo>
                <a:lnTo>
                  <a:pt x="21" y="15"/>
                </a:lnTo>
                <a:lnTo>
                  <a:pt x="14"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3" name="Freeform 160">
            <a:extLst>
              <a:ext uri="{FF2B5EF4-FFF2-40B4-BE49-F238E27FC236}">
                <a16:creationId xmlns:a16="http://schemas.microsoft.com/office/drawing/2014/main" id="{327968B6-F69D-9DA0-D437-56F749F23A91}"/>
              </a:ext>
            </a:extLst>
          </p:cNvPr>
          <p:cNvSpPr>
            <a:spLocks/>
          </p:cNvSpPr>
          <p:nvPr/>
        </p:nvSpPr>
        <p:spPr bwMode="auto">
          <a:xfrm>
            <a:off x="4435475" y="3084513"/>
            <a:ext cx="39688" cy="73025"/>
          </a:xfrm>
          <a:custGeom>
            <a:avLst/>
            <a:gdLst>
              <a:gd name="T0" fmla="*/ 0 w 28"/>
              <a:gd name="T1" fmla="*/ 2147483646 h 46"/>
              <a:gd name="T2" fmla="*/ 2147483646 w 28"/>
              <a:gd name="T3" fmla="*/ 2147483646 h 46"/>
              <a:gd name="T4" fmla="*/ 2147483646 w 28"/>
              <a:gd name="T5" fmla="*/ 2147483646 h 46"/>
              <a:gd name="T6" fmla="*/ 2147483646 w 28"/>
              <a:gd name="T7" fmla="*/ 2147483646 h 46"/>
              <a:gd name="T8" fmla="*/ 2147483646 w 28"/>
              <a:gd name="T9" fmla="*/ 0 h 46"/>
              <a:gd name="T10" fmla="*/ 0 w 28"/>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6">
                <a:moveTo>
                  <a:pt x="0" y="6"/>
                </a:moveTo>
                <a:lnTo>
                  <a:pt x="3" y="41"/>
                </a:lnTo>
                <a:lnTo>
                  <a:pt x="15" y="45"/>
                </a:lnTo>
                <a:lnTo>
                  <a:pt x="27" y="17"/>
                </a:lnTo>
                <a:lnTo>
                  <a:pt x="18"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4" name="Freeform 161">
            <a:extLst>
              <a:ext uri="{FF2B5EF4-FFF2-40B4-BE49-F238E27FC236}">
                <a16:creationId xmlns:a16="http://schemas.microsoft.com/office/drawing/2014/main" id="{49AA6BC2-1BB4-D343-6B35-6732D977D0B4}"/>
              </a:ext>
            </a:extLst>
          </p:cNvPr>
          <p:cNvSpPr>
            <a:spLocks/>
          </p:cNvSpPr>
          <p:nvPr/>
        </p:nvSpPr>
        <p:spPr bwMode="auto">
          <a:xfrm>
            <a:off x="4537075" y="3173413"/>
            <a:ext cx="65088" cy="44450"/>
          </a:xfrm>
          <a:custGeom>
            <a:avLst/>
            <a:gdLst>
              <a:gd name="T0" fmla="*/ 0 w 46"/>
              <a:gd name="T1" fmla="*/ 2147483646 h 28"/>
              <a:gd name="T2" fmla="*/ 2147483646 w 46"/>
              <a:gd name="T3" fmla="*/ 2147483646 h 28"/>
              <a:gd name="T4" fmla="*/ 2147483646 w 46"/>
              <a:gd name="T5" fmla="*/ 0 h 28"/>
              <a:gd name="T6" fmla="*/ 0 w 46"/>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28">
                <a:moveTo>
                  <a:pt x="0" y="10"/>
                </a:moveTo>
                <a:lnTo>
                  <a:pt x="40" y="27"/>
                </a:lnTo>
                <a:lnTo>
                  <a:pt x="45" y="0"/>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5" name="Freeform 162">
            <a:extLst>
              <a:ext uri="{FF2B5EF4-FFF2-40B4-BE49-F238E27FC236}">
                <a16:creationId xmlns:a16="http://schemas.microsoft.com/office/drawing/2014/main" id="{A1F8AD64-0FB1-5407-EA88-3C8934A87826}"/>
              </a:ext>
            </a:extLst>
          </p:cNvPr>
          <p:cNvSpPr>
            <a:spLocks/>
          </p:cNvSpPr>
          <p:nvPr/>
        </p:nvSpPr>
        <p:spPr bwMode="auto">
          <a:xfrm>
            <a:off x="4537075" y="3173413"/>
            <a:ext cx="73025" cy="53975"/>
          </a:xfrm>
          <a:custGeom>
            <a:avLst/>
            <a:gdLst>
              <a:gd name="T0" fmla="*/ 0 w 52"/>
              <a:gd name="T1" fmla="*/ 2147483646 h 34"/>
              <a:gd name="T2" fmla="*/ 2147483646 w 52"/>
              <a:gd name="T3" fmla="*/ 2147483646 h 34"/>
              <a:gd name="T4" fmla="*/ 2147483646 w 52"/>
              <a:gd name="T5" fmla="*/ 0 h 34"/>
              <a:gd name="T6" fmla="*/ 0 w 52"/>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34">
                <a:moveTo>
                  <a:pt x="0" y="12"/>
                </a:moveTo>
                <a:lnTo>
                  <a:pt x="45" y="33"/>
                </a:lnTo>
                <a:lnTo>
                  <a:pt x="51"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6" name="Freeform 163">
            <a:extLst>
              <a:ext uri="{FF2B5EF4-FFF2-40B4-BE49-F238E27FC236}">
                <a16:creationId xmlns:a16="http://schemas.microsoft.com/office/drawing/2014/main" id="{D86811C4-3608-25AB-2745-36E2312F669F}"/>
              </a:ext>
            </a:extLst>
          </p:cNvPr>
          <p:cNvSpPr>
            <a:spLocks/>
          </p:cNvSpPr>
          <p:nvPr/>
        </p:nvSpPr>
        <p:spPr bwMode="auto">
          <a:xfrm>
            <a:off x="4040188" y="3965575"/>
            <a:ext cx="131762" cy="157163"/>
          </a:xfrm>
          <a:custGeom>
            <a:avLst/>
            <a:gdLst>
              <a:gd name="T0" fmla="*/ 0 w 93"/>
              <a:gd name="T1" fmla="*/ 2147483646 h 99"/>
              <a:gd name="T2" fmla="*/ 2147483646 w 93"/>
              <a:gd name="T3" fmla="*/ 2147483646 h 99"/>
              <a:gd name="T4" fmla="*/ 2147483646 w 93"/>
              <a:gd name="T5" fmla="*/ 2147483646 h 99"/>
              <a:gd name="T6" fmla="*/ 2147483646 w 93"/>
              <a:gd name="T7" fmla="*/ 2147483646 h 99"/>
              <a:gd name="T8" fmla="*/ 2147483646 w 93"/>
              <a:gd name="T9" fmla="*/ 2147483646 h 99"/>
              <a:gd name="T10" fmla="*/ 2147483646 w 93"/>
              <a:gd name="T11" fmla="*/ 0 h 99"/>
              <a:gd name="T12" fmla="*/ 2147483646 w 93"/>
              <a:gd name="T13" fmla="*/ 2147483646 h 99"/>
              <a:gd name="T14" fmla="*/ 2147483646 w 93"/>
              <a:gd name="T15" fmla="*/ 2147483646 h 99"/>
              <a:gd name="T16" fmla="*/ 2147483646 w 93"/>
              <a:gd name="T17" fmla="*/ 2147483646 h 99"/>
              <a:gd name="T18" fmla="*/ 2147483646 w 93"/>
              <a:gd name="T19" fmla="*/ 2147483646 h 99"/>
              <a:gd name="T20" fmla="*/ 2147483646 w 93"/>
              <a:gd name="T21" fmla="*/ 2147483646 h 99"/>
              <a:gd name="T22" fmla="*/ 2147483646 w 93"/>
              <a:gd name="T23" fmla="*/ 2147483646 h 99"/>
              <a:gd name="T24" fmla="*/ 0 w 93"/>
              <a:gd name="T25" fmla="*/ 2147483646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99">
                <a:moveTo>
                  <a:pt x="0" y="64"/>
                </a:moveTo>
                <a:lnTo>
                  <a:pt x="3" y="50"/>
                </a:lnTo>
                <a:lnTo>
                  <a:pt x="5" y="34"/>
                </a:lnTo>
                <a:lnTo>
                  <a:pt x="14" y="34"/>
                </a:lnTo>
                <a:lnTo>
                  <a:pt x="8" y="6"/>
                </a:lnTo>
                <a:lnTo>
                  <a:pt x="37" y="0"/>
                </a:lnTo>
                <a:lnTo>
                  <a:pt x="53" y="6"/>
                </a:lnTo>
                <a:lnTo>
                  <a:pt x="59" y="14"/>
                </a:lnTo>
                <a:lnTo>
                  <a:pt x="92" y="16"/>
                </a:lnTo>
                <a:lnTo>
                  <a:pt x="86" y="90"/>
                </a:lnTo>
                <a:lnTo>
                  <a:pt x="17" y="98"/>
                </a:lnTo>
                <a:lnTo>
                  <a:pt x="17" y="73"/>
                </a:lnTo>
                <a:lnTo>
                  <a:pt x="0" y="6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7" name="Freeform 164">
            <a:extLst>
              <a:ext uri="{FF2B5EF4-FFF2-40B4-BE49-F238E27FC236}">
                <a16:creationId xmlns:a16="http://schemas.microsoft.com/office/drawing/2014/main" id="{C30C711F-DE20-75C5-4971-7F8219F15531}"/>
              </a:ext>
            </a:extLst>
          </p:cNvPr>
          <p:cNvSpPr>
            <a:spLocks/>
          </p:cNvSpPr>
          <p:nvPr/>
        </p:nvSpPr>
        <p:spPr bwMode="auto">
          <a:xfrm>
            <a:off x="4040188" y="3965575"/>
            <a:ext cx="139700" cy="166688"/>
          </a:xfrm>
          <a:custGeom>
            <a:avLst/>
            <a:gdLst>
              <a:gd name="T0" fmla="*/ 0 w 99"/>
              <a:gd name="T1" fmla="*/ 2147483646 h 105"/>
              <a:gd name="T2" fmla="*/ 2147483646 w 99"/>
              <a:gd name="T3" fmla="*/ 2147483646 h 105"/>
              <a:gd name="T4" fmla="*/ 2147483646 w 99"/>
              <a:gd name="T5" fmla="*/ 2147483646 h 105"/>
              <a:gd name="T6" fmla="*/ 2147483646 w 99"/>
              <a:gd name="T7" fmla="*/ 2147483646 h 105"/>
              <a:gd name="T8" fmla="*/ 2147483646 w 99"/>
              <a:gd name="T9" fmla="*/ 2147483646 h 105"/>
              <a:gd name="T10" fmla="*/ 2147483646 w 99"/>
              <a:gd name="T11" fmla="*/ 0 h 105"/>
              <a:gd name="T12" fmla="*/ 2147483646 w 99"/>
              <a:gd name="T13" fmla="*/ 2147483646 h 105"/>
              <a:gd name="T14" fmla="*/ 2147483646 w 99"/>
              <a:gd name="T15" fmla="*/ 2147483646 h 105"/>
              <a:gd name="T16" fmla="*/ 2147483646 w 99"/>
              <a:gd name="T17" fmla="*/ 2147483646 h 105"/>
              <a:gd name="T18" fmla="*/ 2147483646 w 99"/>
              <a:gd name="T19" fmla="*/ 2147483646 h 105"/>
              <a:gd name="T20" fmla="*/ 2147483646 w 99"/>
              <a:gd name="T21" fmla="*/ 2147483646 h 105"/>
              <a:gd name="T22" fmla="*/ 2147483646 w 99"/>
              <a:gd name="T23" fmla="*/ 2147483646 h 105"/>
              <a:gd name="T24" fmla="*/ 0 w 99"/>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8" name="Freeform 165">
            <a:extLst>
              <a:ext uri="{FF2B5EF4-FFF2-40B4-BE49-F238E27FC236}">
                <a16:creationId xmlns:a16="http://schemas.microsoft.com/office/drawing/2014/main" id="{39D2275F-E7C8-48ED-BD3A-35422DA68847}"/>
              </a:ext>
            </a:extLst>
          </p:cNvPr>
          <p:cNvSpPr>
            <a:spLocks/>
          </p:cNvSpPr>
          <p:nvPr/>
        </p:nvSpPr>
        <p:spPr bwMode="auto">
          <a:xfrm>
            <a:off x="7305675" y="3309938"/>
            <a:ext cx="52388" cy="69850"/>
          </a:xfrm>
          <a:custGeom>
            <a:avLst/>
            <a:gdLst>
              <a:gd name="T0" fmla="*/ 0 w 37"/>
              <a:gd name="T1" fmla="*/ 2147483646 h 44"/>
              <a:gd name="T2" fmla="*/ 2147483646 w 37"/>
              <a:gd name="T3" fmla="*/ 2147483646 h 44"/>
              <a:gd name="T4" fmla="*/ 2147483646 w 37"/>
              <a:gd name="T5" fmla="*/ 2147483646 h 44"/>
              <a:gd name="T6" fmla="*/ 2147483646 w 37"/>
              <a:gd name="T7" fmla="*/ 2147483646 h 44"/>
              <a:gd name="T8" fmla="*/ 2147483646 w 37"/>
              <a:gd name="T9" fmla="*/ 2147483646 h 44"/>
              <a:gd name="T10" fmla="*/ 2147483646 w 37"/>
              <a:gd name="T11" fmla="*/ 2147483646 h 44"/>
              <a:gd name="T12" fmla="*/ 2147483646 w 37"/>
              <a:gd name="T13" fmla="*/ 2147483646 h 44"/>
              <a:gd name="T14" fmla="*/ 2147483646 w 37"/>
              <a:gd name="T15" fmla="*/ 2147483646 h 44"/>
              <a:gd name="T16" fmla="*/ 2147483646 w 37"/>
              <a:gd name="T17" fmla="*/ 0 h 44"/>
              <a:gd name="T18" fmla="*/ 0 w 37"/>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0" y="13"/>
                </a:moveTo>
                <a:lnTo>
                  <a:pt x="3" y="25"/>
                </a:lnTo>
                <a:lnTo>
                  <a:pt x="10" y="13"/>
                </a:lnTo>
                <a:lnTo>
                  <a:pt x="13" y="19"/>
                </a:lnTo>
                <a:lnTo>
                  <a:pt x="10" y="43"/>
                </a:lnTo>
                <a:lnTo>
                  <a:pt x="23" y="39"/>
                </a:lnTo>
                <a:lnTo>
                  <a:pt x="36" y="19"/>
                </a:lnTo>
                <a:lnTo>
                  <a:pt x="30" y="4"/>
                </a:lnTo>
                <a:lnTo>
                  <a:pt x="13" y="0"/>
                </a:lnTo>
                <a:lnTo>
                  <a:pt x="0"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9" name="Freeform 166">
            <a:extLst>
              <a:ext uri="{FF2B5EF4-FFF2-40B4-BE49-F238E27FC236}">
                <a16:creationId xmlns:a16="http://schemas.microsoft.com/office/drawing/2014/main" id="{8730E6CF-7851-3F18-790B-55FBA76C9ED4}"/>
              </a:ext>
            </a:extLst>
          </p:cNvPr>
          <p:cNvSpPr>
            <a:spLocks/>
          </p:cNvSpPr>
          <p:nvPr/>
        </p:nvSpPr>
        <p:spPr bwMode="auto">
          <a:xfrm>
            <a:off x="7305675" y="3309938"/>
            <a:ext cx="60325" cy="79375"/>
          </a:xfrm>
          <a:custGeom>
            <a:avLst/>
            <a:gdLst>
              <a:gd name="T0" fmla="*/ 0 w 43"/>
              <a:gd name="T1" fmla="*/ 2147483646 h 50"/>
              <a:gd name="T2" fmla="*/ 2147483646 w 43"/>
              <a:gd name="T3" fmla="*/ 2147483646 h 50"/>
              <a:gd name="T4" fmla="*/ 2147483646 w 43"/>
              <a:gd name="T5" fmla="*/ 2147483646 h 50"/>
              <a:gd name="T6" fmla="*/ 2147483646 w 43"/>
              <a:gd name="T7" fmla="*/ 2147483646 h 50"/>
              <a:gd name="T8" fmla="*/ 2147483646 w 43"/>
              <a:gd name="T9" fmla="*/ 2147483646 h 50"/>
              <a:gd name="T10" fmla="*/ 2147483646 w 43"/>
              <a:gd name="T11" fmla="*/ 2147483646 h 50"/>
              <a:gd name="T12" fmla="*/ 2147483646 w 43"/>
              <a:gd name="T13" fmla="*/ 2147483646 h 50"/>
              <a:gd name="T14" fmla="*/ 2147483646 w 43"/>
              <a:gd name="T15" fmla="*/ 2147483646 h 50"/>
              <a:gd name="T16" fmla="*/ 2147483646 w 43"/>
              <a:gd name="T17" fmla="*/ 0 h 50"/>
              <a:gd name="T18" fmla="*/ 0 w 43"/>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0" name="Freeform 167">
            <a:extLst>
              <a:ext uri="{FF2B5EF4-FFF2-40B4-BE49-F238E27FC236}">
                <a16:creationId xmlns:a16="http://schemas.microsoft.com/office/drawing/2014/main" id="{DE21F47F-A224-DB21-DB08-13B6E2ECD287}"/>
              </a:ext>
            </a:extLst>
          </p:cNvPr>
          <p:cNvSpPr>
            <a:spLocks/>
          </p:cNvSpPr>
          <p:nvPr/>
        </p:nvSpPr>
        <p:spPr bwMode="auto">
          <a:xfrm>
            <a:off x="7369175" y="3302000"/>
            <a:ext cx="47625" cy="39688"/>
          </a:xfrm>
          <a:custGeom>
            <a:avLst/>
            <a:gdLst>
              <a:gd name="T0" fmla="*/ 0 w 34"/>
              <a:gd name="T1" fmla="*/ 2147483646 h 25"/>
              <a:gd name="T2" fmla="*/ 2147483646 w 34"/>
              <a:gd name="T3" fmla="*/ 2147483646 h 25"/>
              <a:gd name="T4" fmla="*/ 2147483646 w 34"/>
              <a:gd name="T5" fmla="*/ 2147483646 h 25"/>
              <a:gd name="T6" fmla="*/ 2147483646 w 34"/>
              <a:gd name="T7" fmla="*/ 0 h 25"/>
              <a:gd name="T8" fmla="*/ 0 w 34"/>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5">
                <a:moveTo>
                  <a:pt x="0" y="14"/>
                </a:moveTo>
                <a:lnTo>
                  <a:pt x="10" y="24"/>
                </a:lnTo>
                <a:lnTo>
                  <a:pt x="25" y="14"/>
                </a:lnTo>
                <a:lnTo>
                  <a:pt x="33"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1" name="Freeform 168">
            <a:extLst>
              <a:ext uri="{FF2B5EF4-FFF2-40B4-BE49-F238E27FC236}">
                <a16:creationId xmlns:a16="http://schemas.microsoft.com/office/drawing/2014/main" id="{61080C1A-BF72-B1F3-FB50-8DB940D780FB}"/>
              </a:ext>
            </a:extLst>
          </p:cNvPr>
          <p:cNvSpPr>
            <a:spLocks/>
          </p:cNvSpPr>
          <p:nvPr/>
        </p:nvSpPr>
        <p:spPr bwMode="auto">
          <a:xfrm>
            <a:off x="7369175" y="3302000"/>
            <a:ext cx="55563" cy="49213"/>
          </a:xfrm>
          <a:custGeom>
            <a:avLst/>
            <a:gdLst>
              <a:gd name="T0" fmla="*/ 0 w 40"/>
              <a:gd name="T1" fmla="*/ 2147483646 h 31"/>
              <a:gd name="T2" fmla="*/ 2147483646 w 40"/>
              <a:gd name="T3" fmla="*/ 2147483646 h 31"/>
              <a:gd name="T4" fmla="*/ 2147483646 w 40"/>
              <a:gd name="T5" fmla="*/ 2147483646 h 31"/>
              <a:gd name="T6" fmla="*/ 2147483646 w 40"/>
              <a:gd name="T7" fmla="*/ 0 h 31"/>
              <a:gd name="T8" fmla="*/ 0 w 4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1">
                <a:moveTo>
                  <a:pt x="0" y="18"/>
                </a:moveTo>
                <a:lnTo>
                  <a:pt x="12" y="30"/>
                </a:lnTo>
                <a:lnTo>
                  <a:pt x="29" y="18"/>
                </a:lnTo>
                <a:lnTo>
                  <a:pt x="39"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2" name="Freeform 169">
            <a:extLst>
              <a:ext uri="{FF2B5EF4-FFF2-40B4-BE49-F238E27FC236}">
                <a16:creationId xmlns:a16="http://schemas.microsoft.com/office/drawing/2014/main" id="{E9C3AD10-B548-7EA3-2592-9E0476E2579B}"/>
              </a:ext>
            </a:extLst>
          </p:cNvPr>
          <p:cNvSpPr>
            <a:spLocks/>
          </p:cNvSpPr>
          <p:nvPr/>
        </p:nvSpPr>
        <p:spPr bwMode="auto">
          <a:xfrm>
            <a:off x="5062538" y="3330575"/>
            <a:ext cx="100012" cy="111125"/>
          </a:xfrm>
          <a:custGeom>
            <a:avLst/>
            <a:gdLst>
              <a:gd name="T0" fmla="*/ 0 w 70"/>
              <a:gd name="T1" fmla="*/ 2147483646 h 70"/>
              <a:gd name="T2" fmla="*/ 0 w 70"/>
              <a:gd name="T3" fmla="*/ 2147483646 h 70"/>
              <a:gd name="T4" fmla="*/ 2147483646 w 70"/>
              <a:gd name="T5" fmla="*/ 2147483646 h 70"/>
              <a:gd name="T6" fmla="*/ 2147483646 w 70"/>
              <a:gd name="T7" fmla="*/ 2147483646 h 70"/>
              <a:gd name="T8" fmla="*/ 2147483646 w 70"/>
              <a:gd name="T9" fmla="*/ 0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0 w 70"/>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70">
                <a:moveTo>
                  <a:pt x="0" y="29"/>
                </a:moveTo>
                <a:lnTo>
                  <a:pt x="0" y="16"/>
                </a:lnTo>
                <a:lnTo>
                  <a:pt x="8" y="11"/>
                </a:lnTo>
                <a:lnTo>
                  <a:pt x="28" y="16"/>
                </a:lnTo>
                <a:lnTo>
                  <a:pt x="61" y="0"/>
                </a:lnTo>
                <a:lnTo>
                  <a:pt x="69" y="19"/>
                </a:lnTo>
                <a:lnTo>
                  <a:pt x="33" y="28"/>
                </a:lnTo>
                <a:lnTo>
                  <a:pt x="50" y="47"/>
                </a:lnTo>
                <a:lnTo>
                  <a:pt x="41" y="55"/>
                </a:lnTo>
                <a:lnTo>
                  <a:pt x="22" y="69"/>
                </a:lnTo>
                <a:lnTo>
                  <a:pt x="3" y="65"/>
                </a:lnTo>
                <a:lnTo>
                  <a:pt x="8" y="29"/>
                </a:lnTo>
                <a:lnTo>
                  <a:pt x="0" y="2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3" name="Freeform 170">
            <a:extLst>
              <a:ext uri="{FF2B5EF4-FFF2-40B4-BE49-F238E27FC236}">
                <a16:creationId xmlns:a16="http://schemas.microsoft.com/office/drawing/2014/main" id="{6958D153-ACCB-317D-AD32-677FE0652F49}"/>
              </a:ext>
            </a:extLst>
          </p:cNvPr>
          <p:cNvSpPr>
            <a:spLocks/>
          </p:cNvSpPr>
          <p:nvPr/>
        </p:nvSpPr>
        <p:spPr bwMode="auto">
          <a:xfrm>
            <a:off x="5062538" y="3330575"/>
            <a:ext cx="107950" cy="120650"/>
          </a:xfrm>
          <a:custGeom>
            <a:avLst/>
            <a:gdLst>
              <a:gd name="T0" fmla="*/ 0 w 76"/>
              <a:gd name="T1" fmla="*/ 2147483646 h 76"/>
              <a:gd name="T2" fmla="*/ 0 w 76"/>
              <a:gd name="T3" fmla="*/ 2147483646 h 76"/>
              <a:gd name="T4" fmla="*/ 2147483646 w 76"/>
              <a:gd name="T5" fmla="*/ 2147483646 h 76"/>
              <a:gd name="T6" fmla="*/ 2147483646 w 76"/>
              <a:gd name="T7" fmla="*/ 2147483646 h 76"/>
              <a:gd name="T8" fmla="*/ 2147483646 w 76"/>
              <a:gd name="T9" fmla="*/ 0 h 76"/>
              <a:gd name="T10" fmla="*/ 2147483646 w 76"/>
              <a:gd name="T11" fmla="*/ 2147483646 h 76"/>
              <a:gd name="T12" fmla="*/ 2147483646 w 76"/>
              <a:gd name="T13" fmla="*/ 2147483646 h 76"/>
              <a:gd name="T14" fmla="*/ 2147483646 w 76"/>
              <a:gd name="T15" fmla="*/ 2147483646 h 76"/>
              <a:gd name="T16" fmla="*/ 2147483646 w 76"/>
              <a:gd name="T17" fmla="*/ 2147483646 h 76"/>
              <a:gd name="T18" fmla="*/ 2147483646 w 76"/>
              <a:gd name="T19" fmla="*/ 2147483646 h 76"/>
              <a:gd name="T20" fmla="*/ 2147483646 w 76"/>
              <a:gd name="T21" fmla="*/ 2147483646 h 76"/>
              <a:gd name="T22" fmla="*/ 2147483646 w 76"/>
              <a:gd name="T23" fmla="*/ 2147483646 h 76"/>
              <a:gd name="T24" fmla="*/ 0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4" name="Freeform 171">
            <a:extLst>
              <a:ext uri="{FF2B5EF4-FFF2-40B4-BE49-F238E27FC236}">
                <a16:creationId xmlns:a16="http://schemas.microsoft.com/office/drawing/2014/main" id="{E17C1EF2-8929-1E71-97DA-4D769A098414}"/>
              </a:ext>
            </a:extLst>
          </p:cNvPr>
          <p:cNvSpPr>
            <a:spLocks/>
          </p:cNvSpPr>
          <p:nvPr/>
        </p:nvSpPr>
        <p:spPr bwMode="auto">
          <a:xfrm>
            <a:off x="7181850" y="3032125"/>
            <a:ext cx="141288" cy="157163"/>
          </a:xfrm>
          <a:custGeom>
            <a:avLst/>
            <a:gdLst>
              <a:gd name="T0" fmla="*/ 0 w 100"/>
              <a:gd name="T1" fmla="*/ 2147483646 h 99"/>
              <a:gd name="T2" fmla="*/ 2147483646 w 100"/>
              <a:gd name="T3" fmla="*/ 2147483646 h 99"/>
              <a:gd name="T4" fmla="*/ 2147483646 w 100"/>
              <a:gd name="T5" fmla="*/ 2147483646 h 99"/>
              <a:gd name="T6" fmla="*/ 2147483646 w 100"/>
              <a:gd name="T7" fmla="*/ 2147483646 h 99"/>
              <a:gd name="T8" fmla="*/ 2147483646 w 100"/>
              <a:gd name="T9" fmla="*/ 2147483646 h 99"/>
              <a:gd name="T10" fmla="*/ 2147483646 w 100"/>
              <a:gd name="T11" fmla="*/ 2147483646 h 99"/>
              <a:gd name="T12" fmla="*/ 2147483646 w 100"/>
              <a:gd name="T13" fmla="*/ 2147483646 h 99"/>
              <a:gd name="T14" fmla="*/ 2147483646 w 100"/>
              <a:gd name="T15" fmla="*/ 2147483646 h 99"/>
              <a:gd name="T16" fmla="*/ 2147483646 w 100"/>
              <a:gd name="T17" fmla="*/ 2147483646 h 99"/>
              <a:gd name="T18" fmla="*/ 2147483646 w 100"/>
              <a:gd name="T19" fmla="*/ 0 h 99"/>
              <a:gd name="T20" fmla="*/ 2147483646 w 100"/>
              <a:gd name="T21" fmla="*/ 2147483646 h 99"/>
              <a:gd name="T22" fmla="*/ 2147483646 w 100"/>
              <a:gd name="T23" fmla="*/ 2147483646 h 99"/>
              <a:gd name="T24" fmla="*/ 2147483646 w 100"/>
              <a:gd name="T25" fmla="*/ 2147483646 h 99"/>
              <a:gd name="T26" fmla="*/ 0 w 100"/>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99">
                <a:moveTo>
                  <a:pt x="0" y="59"/>
                </a:moveTo>
                <a:lnTo>
                  <a:pt x="17" y="64"/>
                </a:lnTo>
                <a:lnTo>
                  <a:pt x="6" y="92"/>
                </a:lnTo>
                <a:lnTo>
                  <a:pt x="34" y="98"/>
                </a:lnTo>
                <a:lnTo>
                  <a:pt x="62" y="81"/>
                </a:lnTo>
                <a:lnTo>
                  <a:pt x="48" y="59"/>
                </a:lnTo>
                <a:lnTo>
                  <a:pt x="85" y="39"/>
                </a:lnTo>
                <a:lnTo>
                  <a:pt x="99" y="11"/>
                </a:lnTo>
                <a:lnTo>
                  <a:pt x="96" y="8"/>
                </a:lnTo>
                <a:lnTo>
                  <a:pt x="91" y="0"/>
                </a:lnTo>
                <a:lnTo>
                  <a:pt x="59" y="19"/>
                </a:lnTo>
                <a:lnTo>
                  <a:pt x="59" y="27"/>
                </a:lnTo>
                <a:lnTo>
                  <a:pt x="40" y="27"/>
                </a:lnTo>
                <a:lnTo>
                  <a:pt x="0" y="5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5" name="Freeform 172">
            <a:extLst>
              <a:ext uri="{FF2B5EF4-FFF2-40B4-BE49-F238E27FC236}">
                <a16:creationId xmlns:a16="http://schemas.microsoft.com/office/drawing/2014/main" id="{A560DED1-3D6C-6278-A6FF-8E20AFC04D36}"/>
              </a:ext>
            </a:extLst>
          </p:cNvPr>
          <p:cNvSpPr>
            <a:spLocks/>
          </p:cNvSpPr>
          <p:nvPr/>
        </p:nvSpPr>
        <p:spPr bwMode="auto">
          <a:xfrm>
            <a:off x="7181850" y="3032125"/>
            <a:ext cx="150813" cy="166688"/>
          </a:xfrm>
          <a:custGeom>
            <a:avLst/>
            <a:gdLst>
              <a:gd name="T0" fmla="*/ 0 w 106"/>
              <a:gd name="T1" fmla="*/ 2147483646 h 105"/>
              <a:gd name="T2" fmla="*/ 2147483646 w 106"/>
              <a:gd name="T3" fmla="*/ 2147483646 h 105"/>
              <a:gd name="T4" fmla="*/ 2147483646 w 106"/>
              <a:gd name="T5" fmla="*/ 2147483646 h 105"/>
              <a:gd name="T6" fmla="*/ 2147483646 w 106"/>
              <a:gd name="T7" fmla="*/ 2147483646 h 105"/>
              <a:gd name="T8" fmla="*/ 2147483646 w 106"/>
              <a:gd name="T9" fmla="*/ 2147483646 h 105"/>
              <a:gd name="T10" fmla="*/ 2147483646 w 106"/>
              <a:gd name="T11" fmla="*/ 2147483646 h 105"/>
              <a:gd name="T12" fmla="*/ 2147483646 w 106"/>
              <a:gd name="T13" fmla="*/ 2147483646 h 105"/>
              <a:gd name="T14" fmla="*/ 2147483646 w 106"/>
              <a:gd name="T15" fmla="*/ 2147483646 h 105"/>
              <a:gd name="T16" fmla="*/ 2147483646 w 106"/>
              <a:gd name="T17" fmla="*/ 2147483646 h 105"/>
              <a:gd name="T18" fmla="*/ 2147483646 w 106"/>
              <a:gd name="T19" fmla="*/ 0 h 105"/>
              <a:gd name="T20" fmla="*/ 2147483646 w 106"/>
              <a:gd name="T21" fmla="*/ 2147483646 h 105"/>
              <a:gd name="T22" fmla="*/ 2147483646 w 106"/>
              <a:gd name="T23" fmla="*/ 2147483646 h 105"/>
              <a:gd name="T24" fmla="*/ 2147483646 w 106"/>
              <a:gd name="T25" fmla="*/ 2147483646 h 105"/>
              <a:gd name="T26" fmla="*/ 0 w 106"/>
              <a:gd name="T27" fmla="*/ 2147483646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6" name="Freeform 173">
            <a:extLst>
              <a:ext uri="{FF2B5EF4-FFF2-40B4-BE49-F238E27FC236}">
                <a16:creationId xmlns:a16="http://schemas.microsoft.com/office/drawing/2014/main" id="{01CD3374-72D3-0AA2-936C-F333D46DB1B0}"/>
              </a:ext>
            </a:extLst>
          </p:cNvPr>
          <p:cNvSpPr>
            <a:spLocks/>
          </p:cNvSpPr>
          <p:nvPr/>
        </p:nvSpPr>
        <p:spPr bwMode="auto">
          <a:xfrm>
            <a:off x="5345113" y="3425825"/>
            <a:ext cx="33337" cy="39688"/>
          </a:xfrm>
          <a:custGeom>
            <a:avLst/>
            <a:gdLst>
              <a:gd name="T0" fmla="*/ 0 w 23"/>
              <a:gd name="T1" fmla="*/ 2147483646 h 25"/>
              <a:gd name="T2" fmla="*/ 2147483646 w 23"/>
              <a:gd name="T3" fmla="*/ 0 h 25"/>
              <a:gd name="T4" fmla="*/ 2147483646 w 23"/>
              <a:gd name="T5" fmla="*/ 2147483646 h 25"/>
              <a:gd name="T6" fmla="*/ 0 w 23"/>
              <a:gd name="T7" fmla="*/ 214748364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12"/>
                </a:moveTo>
                <a:lnTo>
                  <a:pt x="17" y="0"/>
                </a:lnTo>
                <a:lnTo>
                  <a:pt x="22" y="24"/>
                </a:lnTo>
                <a:lnTo>
                  <a:pt x="0" y="1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7" name="Freeform 174">
            <a:extLst>
              <a:ext uri="{FF2B5EF4-FFF2-40B4-BE49-F238E27FC236}">
                <a16:creationId xmlns:a16="http://schemas.microsoft.com/office/drawing/2014/main" id="{5BBD0D0B-ABB0-6A66-D8D1-1D92E4013E97}"/>
              </a:ext>
            </a:extLst>
          </p:cNvPr>
          <p:cNvSpPr>
            <a:spLocks/>
          </p:cNvSpPr>
          <p:nvPr/>
        </p:nvSpPr>
        <p:spPr bwMode="auto">
          <a:xfrm>
            <a:off x="5345113" y="3425825"/>
            <a:ext cx="41275" cy="49213"/>
          </a:xfrm>
          <a:custGeom>
            <a:avLst/>
            <a:gdLst>
              <a:gd name="T0" fmla="*/ 0 w 29"/>
              <a:gd name="T1" fmla="*/ 2147483646 h 31"/>
              <a:gd name="T2" fmla="*/ 2147483646 w 29"/>
              <a:gd name="T3" fmla="*/ 0 h 31"/>
              <a:gd name="T4" fmla="*/ 2147483646 w 29"/>
              <a:gd name="T5" fmla="*/ 2147483646 h 31"/>
              <a:gd name="T6" fmla="*/ 0 w 29"/>
              <a:gd name="T7" fmla="*/ 214748364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1">
                <a:moveTo>
                  <a:pt x="0" y="15"/>
                </a:moveTo>
                <a:lnTo>
                  <a:pt x="21" y="0"/>
                </a:lnTo>
                <a:lnTo>
                  <a:pt x="28" y="3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8" name="Freeform 175">
            <a:extLst>
              <a:ext uri="{FF2B5EF4-FFF2-40B4-BE49-F238E27FC236}">
                <a16:creationId xmlns:a16="http://schemas.microsoft.com/office/drawing/2014/main" id="{73193BC0-884C-AFD8-258B-B50826FA418D}"/>
              </a:ext>
            </a:extLst>
          </p:cNvPr>
          <p:cNvSpPr>
            <a:spLocks/>
          </p:cNvSpPr>
          <p:nvPr/>
        </p:nvSpPr>
        <p:spPr bwMode="auto">
          <a:xfrm>
            <a:off x="6610350" y="3643313"/>
            <a:ext cx="160338" cy="214312"/>
          </a:xfrm>
          <a:custGeom>
            <a:avLst/>
            <a:gdLst>
              <a:gd name="T0" fmla="*/ 0 w 114"/>
              <a:gd name="T1" fmla="*/ 2147483646 h 135"/>
              <a:gd name="T2" fmla="*/ 2147483646 w 114"/>
              <a:gd name="T3" fmla="*/ 2147483646 h 135"/>
              <a:gd name="T4" fmla="*/ 2147483646 w 114"/>
              <a:gd name="T5" fmla="*/ 2147483646 h 135"/>
              <a:gd name="T6" fmla="*/ 2147483646 w 114"/>
              <a:gd name="T7" fmla="*/ 2147483646 h 135"/>
              <a:gd name="T8" fmla="*/ 2147483646 w 114"/>
              <a:gd name="T9" fmla="*/ 2147483646 h 135"/>
              <a:gd name="T10" fmla="*/ 2147483646 w 114"/>
              <a:gd name="T11" fmla="*/ 2147483646 h 135"/>
              <a:gd name="T12" fmla="*/ 2147483646 w 114"/>
              <a:gd name="T13" fmla="*/ 2147483646 h 135"/>
              <a:gd name="T14" fmla="*/ 2147483646 w 114"/>
              <a:gd name="T15" fmla="*/ 2147483646 h 135"/>
              <a:gd name="T16" fmla="*/ 2147483646 w 114"/>
              <a:gd name="T17" fmla="*/ 2147483646 h 135"/>
              <a:gd name="T18" fmla="*/ 2147483646 w 114"/>
              <a:gd name="T19" fmla="*/ 2147483646 h 135"/>
              <a:gd name="T20" fmla="*/ 2147483646 w 114"/>
              <a:gd name="T21" fmla="*/ 2147483646 h 135"/>
              <a:gd name="T22" fmla="*/ 2147483646 w 114"/>
              <a:gd name="T23" fmla="*/ 2147483646 h 135"/>
              <a:gd name="T24" fmla="*/ 2147483646 w 114"/>
              <a:gd name="T25" fmla="*/ 0 h 135"/>
              <a:gd name="T26" fmla="*/ 2147483646 w 114"/>
              <a:gd name="T27" fmla="*/ 0 h 135"/>
              <a:gd name="T28" fmla="*/ 2147483646 w 114"/>
              <a:gd name="T29" fmla="*/ 2147483646 h 135"/>
              <a:gd name="T30" fmla="*/ 2147483646 w 114"/>
              <a:gd name="T31" fmla="*/ 2147483646 h 135"/>
              <a:gd name="T32" fmla="*/ 0 w 114"/>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135">
                <a:moveTo>
                  <a:pt x="0" y="29"/>
                </a:moveTo>
                <a:lnTo>
                  <a:pt x="14" y="46"/>
                </a:lnTo>
                <a:lnTo>
                  <a:pt x="11" y="80"/>
                </a:lnTo>
                <a:lnTo>
                  <a:pt x="51" y="68"/>
                </a:lnTo>
                <a:lnTo>
                  <a:pt x="68" y="80"/>
                </a:lnTo>
                <a:lnTo>
                  <a:pt x="85" y="114"/>
                </a:lnTo>
                <a:lnTo>
                  <a:pt x="79" y="134"/>
                </a:lnTo>
                <a:lnTo>
                  <a:pt x="113" y="128"/>
                </a:lnTo>
                <a:lnTo>
                  <a:pt x="97" y="85"/>
                </a:lnTo>
                <a:lnTo>
                  <a:pt x="60" y="52"/>
                </a:lnTo>
                <a:lnTo>
                  <a:pt x="68" y="34"/>
                </a:lnTo>
                <a:lnTo>
                  <a:pt x="48" y="26"/>
                </a:lnTo>
                <a:lnTo>
                  <a:pt x="28" y="0"/>
                </a:lnTo>
                <a:lnTo>
                  <a:pt x="23" y="0"/>
                </a:lnTo>
                <a:lnTo>
                  <a:pt x="23" y="17"/>
                </a:lnTo>
                <a:lnTo>
                  <a:pt x="14" y="11"/>
                </a:lnTo>
                <a:lnTo>
                  <a:pt x="0" y="2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9" name="Freeform 176">
            <a:extLst>
              <a:ext uri="{FF2B5EF4-FFF2-40B4-BE49-F238E27FC236}">
                <a16:creationId xmlns:a16="http://schemas.microsoft.com/office/drawing/2014/main" id="{A19ECFA4-248E-8DCF-3EB6-E5F4611D2422}"/>
              </a:ext>
            </a:extLst>
          </p:cNvPr>
          <p:cNvSpPr>
            <a:spLocks/>
          </p:cNvSpPr>
          <p:nvPr/>
        </p:nvSpPr>
        <p:spPr bwMode="auto">
          <a:xfrm>
            <a:off x="6610350" y="3643313"/>
            <a:ext cx="168275" cy="223837"/>
          </a:xfrm>
          <a:custGeom>
            <a:avLst/>
            <a:gdLst>
              <a:gd name="T0" fmla="*/ 0 w 120"/>
              <a:gd name="T1" fmla="*/ 2147483646 h 141"/>
              <a:gd name="T2" fmla="*/ 2147483646 w 120"/>
              <a:gd name="T3" fmla="*/ 2147483646 h 141"/>
              <a:gd name="T4" fmla="*/ 2147483646 w 120"/>
              <a:gd name="T5" fmla="*/ 2147483646 h 141"/>
              <a:gd name="T6" fmla="*/ 2147483646 w 120"/>
              <a:gd name="T7" fmla="*/ 2147483646 h 141"/>
              <a:gd name="T8" fmla="*/ 2147483646 w 120"/>
              <a:gd name="T9" fmla="*/ 2147483646 h 141"/>
              <a:gd name="T10" fmla="*/ 2147483646 w 120"/>
              <a:gd name="T11" fmla="*/ 2147483646 h 141"/>
              <a:gd name="T12" fmla="*/ 2147483646 w 120"/>
              <a:gd name="T13" fmla="*/ 2147483646 h 141"/>
              <a:gd name="T14" fmla="*/ 2147483646 w 120"/>
              <a:gd name="T15" fmla="*/ 2147483646 h 141"/>
              <a:gd name="T16" fmla="*/ 2147483646 w 120"/>
              <a:gd name="T17" fmla="*/ 2147483646 h 141"/>
              <a:gd name="T18" fmla="*/ 2147483646 w 120"/>
              <a:gd name="T19" fmla="*/ 2147483646 h 141"/>
              <a:gd name="T20" fmla="*/ 2147483646 w 120"/>
              <a:gd name="T21" fmla="*/ 2147483646 h 141"/>
              <a:gd name="T22" fmla="*/ 2147483646 w 120"/>
              <a:gd name="T23" fmla="*/ 2147483646 h 141"/>
              <a:gd name="T24" fmla="*/ 2147483646 w 120"/>
              <a:gd name="T25" fmla="*/ 0 h 141"/>
              <a:gd name="T26" fmla="*/ 2147483646 w 120"/>
              <a:gd name="T27" fmla="*/ 0 h 141"/>
              <a:gd name="T28" fmla="*/ 2147483646 w 120"/>
              <a:gd name="T29" fmla="*/ 2147483646 h 141"/>
              <a:gd name="T30" fmla="*/ 2147483646 w 120"/>
              <a:gd name="T31" fmla="*/ 2147483646 h 141"/>
              <a:gd name="T32" fmla="*/ 0 w 120"/>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0" name="Freeform 177">
            <a:extLst>
              <a:ext uri="{FF2B5EF4-FFF2-40B4-BE49-F238E27FC236}">
                <a16:creationId xmlns:a16="http://schemas.microsoft.com/office/drawing/2014/main" id="{6F091CE7-9FC3-CF7D-0035-48306706B757}"/>
              </a:ext>
            </a:extLst>
          </p:cNvPr>
          <p:cNvSpPr>
            <a:spLocks/>
          </p:cNvSpPr>
          <p:nvPr/>
        </p:nvSpPr>
        <p:spPr bwMode="auto">
          <a:xfrm>
            <a:off x="5067300" y="3287713"/>
            <a:ext cx="34925" cy="38100"/>
          </a:xfrm>
          <a:custGeom>
            <a:avLst/>
            <a:gdLst>
              <a:gd name="T0" fmla="*/ 0 w 25"/>
              <a:gd name="T1" fmla="*/ 2147483646 h 24"/>
              <a:gd name="T2" fmla="*/ 2147483646 w 25"/>
              <a:gd name="T3" fmla="*/ 2147483646 h 24"/>
              <a:gd name="T4" fmla="*/ 2147483646 w 25"/>
              <a:gd name="T5" fmla="*/ 2147483646 h 24"/>
              <a:gd name="T6" fmla="*/ 2147483646 w 25"/>
              <a:gd name="T7" fmla="*/ 0 h 24"/>
              <a:gd name="T8" fmla="*/ 0 w 25"/>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7" y="23"/>
                </a:lnTo>
                <a:lnTo>
                  <a:pt x="24" y="7"/>
                </a:lnTo>
                <a:lnTo>
                  <a:pt x="14" y="0"/>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1" name="Freeform 178">
            <a:extLst>
              <a:ext uri="{FF2B5EF4-FFF2-40B4-BE49-F238E27FC236}">
                <a16:creationId xmlns:a16="http://schemas.microsoft.com/office/drawing/2014/main" id="{C1E0E272-9A3D-33C4-A8E2-A23CB943EF07}"/>
              </a:ext>
            </a:extLst>
          </p:cNvPr>
          <p:cNvSpPr>
            <a:spLocks/>
          </p:cNvSpPr>
          <p:nvPr/>
        </p:nvSpPr>
        <p:spPr bwMode="auto">
          <a:xfrm>
            <a:off x="5067300" y="3287713"/>
            <a:ext cx="44450" cy="47625"/>
          </a:xfrm>
          <a:custGeom>
            <a:avLst/>
            <a:gdLst>
              <a:gd name="T0" fmla="*/ 0 w 31"/>
              <a:gd name="T1" fmla="*/ 2147483646 h 30"/>
              <a:gd name="T2" fmla="*/ 2147483646 w 31"/>
              <a:gd name="T3" fmla="*/ 2147483646 h 30"/>
              <a:gd name="T4" fmla="*/ 2147483646 w 31"/>
              <a:gd name="T5" fmla="*/ 2147483646 h 30"/>
              <a:gd name="T6" fmla="*/ 2147483646 w 31"/>
              <a:gd name="T7" fmla="*/ 0 h 30"/>
              <a:gd name="T8" fmla="*/ 0 w 31"/>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0" y="29"/>
                </a:moveTo>
                <a:lnTo>
                  <a:pt x="9" y="29"/>
                </a:lnTo>
                <a:lnTo>
                  <a:pt x="30" y="9"/>
                </a:lnTo>
                <a:lnTo>
                  <a:pt x="18" y="0"/>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2" name="Freeform 179">
            <a:extLst>
              <a:ext uri="{FF2B5EF4-FFF2-40B4-BE49-F238E27FC236}">
                <a16:creationId xmlns:a16="http://schemas.microsoft.com/office/drawing/2014/main" id="{01C3A54E-4EE4-889B-1DB8-040272660138}"/>
              </a:ext>
            </a:extLst>
          </p:cNvPr>
          <p:cNvSpPr>
            <a:spLocks/>
          </p:cNvSpPr>
          <p:nvPr/>
        </p:nvSpPr>
        <p:spPr bwMode="auto">
          <a:xfrm>
            <a:off x="4460875" y="3333750"/>
            <a:ext cx="368300" cy="381000"/>
          </a:xfrm>
          <a:custGeom>
            <a:avLst/>
            <a:gdLst>
              <a:gd name="T0" fmla="*/ 0 w 261"/>
              <a:gd name="T1" fmla="*/ 2147483646 h 240"/>
              <a:gd name="T2" fmla="*/ 2147483646 w 261"/>
              <a:gd name="T3" fmla="*/ 2147483646 h 240"/>
              <a:gd name="T4" fmla="*/ 2147483646 w 261"/>
              <a:gd name="T5" fmla="*/ 0 h 240"/>
              <a:gd name="T6" fmla="*/ 2147483646 w 261"/>
              <a:gd name="T7" fmla="*/ 2147483646 h 240"/>
              <a:gd name="T8" fmla="*/ 2147483646 w 261"/>
              <a:gd name="T9" fmla="*/ 2147483646 h 240"/>
              <a:gd name="T10" fmla="*/ 2147483646 w 261"/>
              <a:gd name="T11" fmla="*/ 2147483646 h 240"/>
              <a:gd name="T12" fmla="*/ 2147483646 w 261"/>
              <a:gd name="T13" fmla="*/ 2147483646 h 240"/>
              <a:gd name="T14" fmla="*/ 2147483646 w 261"/>
              <a:gd name="T15" fmla="*/ 2147483646 h 240"/>
              <a:gd name="T16" fmla="*/ 2147483646 w 261"/>
              <a:gd name="T17" fmla="*/ 2147483646 h 240"/>
              <a:gd name="T18" fmla="*/ 2147483646 w 261"/>
              <a:gd name="T19" fmla="*/ 2147483646 h 240"/>
              <a:gd name="T20" fmla="*/ 2147483646 w 261"/>
              <a:gd name="T21" fmla="*/ 2147483646 h 240"/>
              <a:gd name="T22" fmla="*/ 2147483646 w 261"/>
              <a:gd name="T23" fmla="*/ 2147483646 h 240"/>
              <a:gd name="T24" fmla="*/ 2147483646 w 261"/>
              <a:gd name="T25" fmla="*/ 2147483646 h 240"/>
              <a:gd name="T26" fmla="*/ 2147483646 w 261"/>
              <a:gd name="T27" fmla="*/ 2147483646 h 240"/>
              <a:gd name="T28" fmla="*/ 2147483646 w 261"/>
              <a:gd name="T29" fmla="*/ 2147483646 h 240"/>
              <a:gd name="T30" fmla="*/ 2147483646 w 261"/>
              <a:gd name="T31" fmla="*/ 2147483646 h 240"/>
              <a:gd name="T32" fmla="*/ 2147483646 w 261"/>
              <a:gd name="T33" fmla="*/ 2147483646 h 240"/>
              <a:gd name="T34" fmla="*/ 2147483646 w 261"/>
              <a:gd name="T35" fmla="*/ 2147483646 h 240"/>
              <a:gd name="T36" fmla="*/ 0 w 261"/>
              <a:gd name="T37" fmla="*/ 2147483646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1" h="240">
                <a:moveTo>
                  <a:pt x="0" y="126"/>
                </a:moveTo>
                <a:lnTo>
                  <a:pt x="3" y="53"/>
                </a:lnTo>
                <a:lnTo>
                  <a:pt x="32" y="0"/>
                </a:lnTo>
                <a:lnTo>
                  <a:pt x="97" y="15"/>
                </a:lnTo>
                <a:lnTo>
                  <a:pt x="105" y="29"/>
                </a:lnTo>
                <a:lnTo>
                  <a:pt x="154" y="53"/>
                </a:lnTo>
                <a:lnTo>
                  <a:pt x="172" y="44"/>
                </a:lnTo>
                <a:lnTo>
                  <a:pt x="176" y="21"/>
                </a:lnTo>
                <a:lnTo>
                  <a:pt x="191" y="7"/>
                </a:lnTo>
                <a:lnTo>
                  <a:pt x="260" y="27"/>
                </a:lnTo>
                <a:lnTo>
                  <a:pt x="248" y="57"/>
                </a:lnTo>
                <a:lnTo>
                  <a:pt x="260" y="195"/>
                </a:lnTo>
                <a:lnTo>
                  <a:pt x="260" y="228"/>
                </a:lnTo>
                <a:lnTo>
                  <a:pt x="242" y="230"/>
                </a:lnTo>
                <a:lnTo>
                  <a:pt x="242" y="239"/>
                </a:lnTo>
                <a:lnTo>
                  <a:pt x="111" y="176"/>
                </a:lnTo>
                <a:lnTo>
                  <a:pt x="94" y="179"/>
                </a:lnTo>
                <a:lnTo>
                  <a:pt x="41" y="173"/>
                </a:lnTo>
                <a:lnTo>
                  <a:pt x="0" y="1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3" name="Freeform 180">
            <a:extLst>
              <a:ext uri="{FF2B5EF4-FFF2-40B4-BE49-F238E27FC236}">
                <a16:creationId xmlns:a16="http://schemas.microsoft.com/office/drawing/2014/main" id="{09CE3520-06E0-1B01-0265-6EC6E782579B}"/>
              </a:ext>
            </a:extLst>
          </p:cNvPr>
          <p:cNvSpPr>
            <a:spLocks/>
          </p:cNvSpPr>
          <p:nvPr/>
        </p:nvSpPr>
        <p:spPr bwMode="auto">
          <a:xfrm>
            <a:off x="4460875" y="3333750"/>
            <a:ext cx="376238" cy="390525"/>
          </a:xfrm>
          <a:custGeom>
            <a:avLst/>
            <a:gdLst>
              <a:gd name="T0" fmla="*/ 0 w 267"/>
              <a:gd name="T1" fmla="*/ 2147483646 h 246"/>
              <a:gd name="T2" fmla="*/ 2147483646 w 267"/>
              <a:gd name="T3" fmla="*/ 2147483646 h 246"/>
              <a:gd name="T4" fmla="*/ 2147483646 w 267"/>
              <a:gd name="T5" fmla="*/ 0 h 246"/>
              <a:gd name="T6" fmla="*/ 2147483646 w 267"/>
              <a:gd name="T7" fmla="*/ 2147483646 h 246"/>
              <a:gd name="T8" fmla="*/ 2147483646 w 267"/>
              <a:gd name="T9" fmla="*/ 2147483646 h 246"/>
              <a:gd name="T10" fmla="*/ 2147483646 w 267"/>
              <a:gd name="T11" fmla="*/ 2147483646 h 246"/>
              <a:gd name="T12" fmla="*/ 2147483646 w 267"/>
              <a:gd name="T13" fmla="*/ 2147483646 h 246"/>
              <a:gd name="T14" fmla="*/ 2147483646 w 267"/>
              <a:gd name="T15" fmla="*/ 2147483646 h 246"/>
              <a:gd name="T16" fmla="*/ 2147483646 w 267"/>
              <a:gd name="T17" fmla="*/ 2147483646 h 246"/>
              <a:gd name="T18" fmla="*/ 2147483646 w 267"/>
              <a:gd name="T19" fmla="*/ 2147483646 h 246"/>
              <a:gd name="T20" fmla="*/ 2147483646 w 267"/>
              <a:gd name="T21" fmla="*/ 2147483646 h 246"/>
              <a:gd name="T22" fmla="*/ 2147483646 w 267"/>
              <a:gd name="T23" fmla="*/ 2147483646 h 246"/>
              <a:gd name="T24" fmla="*/ 2147483646 w 267"/>
              <a:gd name="T25" fmla="*/ 2147483646 h 246"/>
              <a:gd name="T26" fmla="*/ 2147483646 w 267"/>
              <a:gd name="T27" fmla="*/ 2147483646 h 246"/>
              <a:gd name="T28" fmla="*/ 2147483646 w 267"/>
              <a:gd name="T29" fmla="*/ 2147483646 h 246"/>
              <a:gd name="T30" fmla="*/ 2147483646 w 267"/>
              <a:gd name="T31" fmla="*/ 2147483646 h 246"/>
              <a:gd name="T32" fmla="*/ 2147483646 w 267"/>
              <a:gd name="T33" fmla="*/ 2147483646 h 246"/>
              <a:gd name="T34" fmla="*/ 2147483646 w 267"/>
              <a:gd name="T35" fmla="*/ 2147483646 h 246"/>
              <a:gd name="T36" fmla="*/ 0 w 267"/>
              <a:gd name="T37" fmla="*/ 2147483646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4" name="Freeform 181">
            <a:extLst>
              <a:ext uri="{FF2B5EF4-FFF2-40B4-BE49-F238E27FC236}">
                <a16:creationId xmlns:a16="http://schemas.microsoft.com/office/drawing/2014/main" id="{A0E5DA82-C612-BD1B-DA21-DDDEEF1A58C3}"/>
              </a:ext>
            </a:extLst>
          </p:cNvPr>
          <p:cNvSpPr>
            <a:spLocks/>
          </p:cNvSpPr>
          <p:nvPr/>
        </p:nvSpPr>
        <p:spPr bwMode="auto">
          <a:xfrm>
            <a:off x="5257800" y="4572000"/>
            <a:ext cx="165100" cy="361950"/>
          </a:xfrm>
          <a:custGeom>
            <a:avLst/>
            <a:gdLst>
              <a:gd name="T0" fmla="*/ 0 w 117"/>
              <a:gd name="T1" fmla="*/ 2147483646 h 228"/>
              <a:gd name="T2" fmla="*/ 2147483646 w 117"/>
              <a:gd name="T3" fmla="*/ 2147483646 h 228"/>
              <a:gd name="T4" fmla="*/ 2147483646 w 117"/>
              <a:gd name="T5" fmla="*/ 2147483646 h 228"/>
              <a:gd name="T6" fmla="*/ 2147483646 w 117"/>
              <a:gd name="T7" fmla="*/ 2147483646 h 228"/>
              <a:gd name="T8" fmla="*/ 2147483646 w 117"/>
              <a:gd name="T9" fmla="*/ 2147483646 h 228"/>
              <a:gd name="T10" fmla="*/ 2147483646 w 117"/>
              <a:gd name="T11" fmla="*/ 2147483646 h 228"/>
              <a:gd name="T12" fmla="*/ 2147483646 w 117"/>
              <a:gd name="T13" fmla="*/ 0 h 228"/>
              <a:gd name="T14" fmla="*/ 2147483646 w 117"/>
              <a:gd name="T15" fmla="*/ 2147483646 h 228"/>
              <a:gd name="T16" fmla="*/ 2147483646 w 117"/>
              <a:gd name="T17" fmla="*/ 2147483646 h 228"/>
              <a:gd name="T18" fmla="*/ 2147483646 w 117"/>
              <a:gd name="T19" fmla="*/ 2147483646 h 228"/>
              <a:gd name="T20" fmla="*/ 2147483646 w 117"/>
              <a:gd name="T21" fmla="*/ 2147483646 h 228"/>
              <a:gd name="T22" fmla="*/ 2147483646 w 117"/>
              <a:gd name="T23" fmla="*/ 2147483646 h 228"/>
              <a:gd name="T24" fmla="*/ 2147483646 w 117"/>
              <a:gd name="T25" fmla="*/ 2147483646 h 228"/>
              <a:gd name="T26" fmla="*/ 0 w 117"/>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228">
                <a:moveTo>
                  <a:pt x="0" y="163"/>
                </a:moveTo>
                <a:lnTo>
                  <a:pt x="14" y="209"/>
                </a:lnTo>
                <a:lnTo>
                  <a:pt x="34" y="227"/>
                </a:lnTo>
                <a:lnTo>
                  <a:pt x="68" y="209"/>
                </a:lnTo>
                <a:lnTo>
                  <a:pt x="107" y="55"/>
                </a:lnTo>
                <a:lnTo>
                  <a:pt x="116" y="61"/>
                </a:lnTo>
                <a:lnTo>
                  <a:pt x="93" y="0"/>
                </a:lnTo>
                <a:lnTo>
                  <a:pt x="76" y="25"/>
                </a:lnTo>
                <a:lnTo>
                  <a:pt x="76" y="40"/>
                </a:lnTo>
                <a:lnTo>
                  <a:pt x="50" y="61"/>
                </a:lnTo>
                <a:lnTo>
                  <a:pt x="23" y="69"/>
                </a:lnTo>
                <a:lnTo>
                  <a:pt x="14" y="90"/>
                </a:lnTo>
                <a:lnTo>
                  <a:pt x="23" y="128"/>
                </a:lnTo>
                <a:lnTo>
                  <a:pt x="0" y="16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5" name="Freeform 182">
            <a:extLst>
              <a:ext uri="{FF2B5EF4-FFF2-40B4-BE49-F238E27FC236}">
                <a16:creationId xmlns:a16="http://schemas.microsoft.com/office/drawing/2014/main" id="{CD2B7DE3-1DC1-6DB2-C15D-A3E363DDE41C}"/>
              </a:ext>
            </a:extLst>
          </p:cNvPr>
          <p:cNvSpPr>
            <a:spLocks/>
          </p:cNvSpPr>
          <p:nvPr/>
        </p:nvSpPr>
        <p:spPr bwMode="auto">
          <a:xfrm>
            <a:off x="5257800" y="4572000"/>
            <a:ext cx="173038" cy="371475"/>
          </a:xfrm>
          <a:custGeom>
            <a:avLst/>
            <a:gdLst>
              <a:gd name="T0" fmla="*/ 0 w 123"/>
              <a:gd name="T1" fmla="*/ 2147483646 h 234"/>
              <a:gd name="T2" fmla="*/ 2147483646 w 123"/>
              <a:gd name="T3" fmla="*/ 2147483646 h 234"/>
              <a:gd name="T4" fmla="*/ 2147483646 w 123"/>
              <a:gd name="T5" fmla="*/ 2147483646 h 234"/>
              <a:gd name="T6" fmla="*/ 2147483646 w 123"/>
              <a:gd name="T7" fmla="*/ 2147483646 h 234"/>
              <a:gd name="T8" fmla="*/ 2147483646 w 123"/>
              <a:gd name="T9" fmla="*/ 2147483646 h 234"/>
              <a:gd name="T10" fmla="*/ 2147483646 w 123"/>
              <a:gd name="T11" fmla="*/ 2147483646 h 234"/>
              <a:gd name="T12" fmla="*/ 2147483646 w 123"/>
              <a:gd name="T13" fmla="*/ 0 h 234"/>
              <a:gd name="T14" fmla="*/ 2147483646 w 123"/>
              <a:gd name="T15" fmla="*/ 2147483646 h 234"/>
              <a:gd name="T16" fmla="*/ 2147483646 w 123"/>
              <a:gd name="T17" fmla="*/ 2147483646 h 234"/>
              <a:gd name="T18" fmla="*/ 2147483646 w 123"/>
              <a:gd name="T19" fmla="*/ 2147483646 h 234"/>
              <a:gd name="T20" fmla="*/ 2147483646 w 123"/>
              <a:gd name="T21" fmla="*/ 2147483646 h 234"/>
              <a:gd name="T22" fmla="*/ 2147483646 w 123"/>
              <a:gd name="T23" fmla="*/ 2147483646 h 234"/>
              <a:gd name="T24" fmla="*/ 2147483646 w 123"/>
              <a:gd name="T25" fmla="*/ 2147483646 h 234"/>
              <a:gd name="T26" fmla="*/ 0 w 123"/>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6" name="Freeform 183">
            <a:extLst>
              <a:ext uri="{FF2B5EF4-FFF2-40B4-BE49-F238E27FC236}">
                <a16:creationId xmlns:a16="http://schemas.microsoft.com/office/drawing/2014/main" id="{65675780-0C14-3F09-FF59-5914632080A3}"/>
              </a:ext>
            </a:extLst>
          </p:cNvPr>
          <p:cNvSpPr>
            <a:spLocks/>
          </p:cNvSpPr>
          <p:nvPr/>
        </p:nvSpPr>
        <p:spPr bwMode="auto">
          <a:xfrm>
            <a:off x="5011738" y="4495800"/>
            <a:ext cx="74612" cy="201613"/>
          </a:xfrm>
          <a:custGeom>
            <a:avLst/>
            <a:gdLst>
              <a:gd name="T0" fmla="*/ 0 w 52"/>
              <a:gd name="T1" fmla="*/ 2147483646 h 127"/>
              <a:gd name="T2" fmla="*/ 2147483646 w 52"/>
              <a:gd name="T3" fmla="*/ 2147483646 h 127"/>
              <a:gd name="T4" fmla="*/ 2147483646 w 52"/>
              <a:gd name="T5" fmla="*/ 2147483646 h 127"/>
              <a:gd name="T6" fmla="*/ 2147483646 w 52"/>
              <a:gd name="T7" fmla="*/ 2147483646 h 127"/>
              <a:gd name="T8" fmla="*/ 2147483646 w 52"/>
              <a:gd name="T9" fmla="*/ 2147483646 h 127"/>
              <a:gd name="T10" fmla="*/ 2147483646 w 52"/>
              <a:gd name="T11" fmla="*/ 2147483646 h 127"/>
              <a:gd name="T12" fmla="*/ 2147483646 w 52"/>
              <a:gd name="T13" fmla="*/ 2147483646 h 127"/>
              <a:gd name="T14" fmla="*/ 2147483646 w 52"/>
              <a:gd name="T15" fmla="*/ 2147483646 h 127"/>
              <a:gd name="T16" fmla="*/ 2147483646 w 52"/>
              <a:gd name="T17" fmla="*/ 2147483646 h 127"/>
              <a:gd name="T18" fmla="*/ 2147483646 w 52"/>
              <a:gd name="T19" fmla="*/ 2147483646 h 127"/>
              <a:gd name="T20" fmla="*/ 2147483646 w 52"/>
              <a:gd name="T21" fmla="*/ 2147483646 h 127"/>
              <a:gd name="T22" fmla="*/ 2147483646 w 52"/>
              <a:gd name="T23" fmla="*/ 0 h 127"/>
              <a:gd name="T24" fmla="*/ 2147483646 w 52"/>
              <a:gd name="T25" fmla="*/ 2147483646 h 127"/>
              <a:gd name="T26" fmla="*/ 0 w 52"/>
              <a:gd name="T27" fmla="*/ 214748364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27">
                <a:moveTo>
                  <a:pt x="0" y="71"/>
                </a:moveTo>
                <a:lnTo>
                  <a:pt x="8" y="77"/>
                </a:lnTo>
                <a:lnTo>
                  <a:pt x="27" y="85"/>
                </a:lnTo>
                <a:lnTo>
                  <a:pt x="24" y="108"/>
                </a:lnTo>
                <a:lnTo>
                  <a:pt x="40" y="126"/>
                </a:lnTo>
                <a:lnTo>
                  <a:pt x="51" y="92"/>
                </a:lnTo>
                <a:lnTo>
                  <a:pt x="32" y="69"/>
                </a:lnTo>
                <a:lnTo>
                  <a:pt x="38" y="83"/>
                </a:lnTo>
                <a:lnTo>
                  <a:pt x="30" y="79"/>
                </a:lnTo>
                <a:lnTo>
                  <a:pt x="21" y="49"/>
                </a:lnTo>
                <a:lnTo>
                  <a:pt x="21" y="6"/>
                </a:lnTo>
                <a:lnTo>
                  <a:pt x="4" y="0"/>
                </a:lnTo>
                <a:lnTo>
                  <a:pt x="17" y="23"/>
                </a:lnTo>
                <a:lnTo>
                  <a:pt x="0" y="7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7" name="Freeform 184">
            <a:extLst>
              <a:ext uri="{FF2B5EF4-FFF2-40B4-BE49-F238E27FC236}">
                <a16:creationId xmlns:a16="http://schemas.microsoft.com/office/drawing/2014/main" id="{1BE05369-CDDB-1C3E-1B9A-C7E648A07356}"/>
              </a:ext>
            </a:extLst>
          </p:cNvPr>
          <p:cNvSpPr>
            <a:spLocks/>
          </p:cNvSpPr>
          <p:nvPr/>
        </p:nvSpPr>
        <p:spPr bwMode="auto">
          <a:xfrm>
            <a:off x="5011738" y="4495800"/>
            <a:ext cx="82550" cy="211138"/>
          </a:xfrm>
          <a:custGeom>
            <a:avLst/>
            <a:gdLst>
              <a:gd name="T0" fmla="*/ 0 w 58"/>
              <a:gd name="T1" fmla="*/ 2147483646 h 133"/>
              <a:gd name="T2" fmla="*/ 2147483646 w 58"/>
              <a:gd name="T3" fmla="*/ 2147483646 h 133"/>
              <a:gd name="T4" fmla="*/ 2147483646 w 58"/>
              <a:gd name="T5" fmla="*/ 2147483646 h 133"/>
              <a:gd name="T6" fmla="*/ 2147483646 w 58"/>
              <a:gd name="T7" fmla="*/ 2147483646 h 133"/>
              <a:gd name="T8" fmla="*/ 2147483646 w 58"/>
              <a:gd name="T9" fmla="*/ 2147483646 h 133"/>
              <a:gd name="T10" fmla="*/ 2147483646 w 58"/>
              <a:gd name="T11" fmla="*/ 2147483646 h 133"/>
              <a:gd name="T12" fmla="*/ 2147483646 w 58"/>
              <a:gd name="T13" fmla="*/ 2147483646 h 133"/>
              <a:gd name="T14" fmla="*/ 2147483646 w 58"/>
              <a:gd name="T15" fmla="*/ 2147483646 h 133"/>
              <a:gd name="T16" fmla="*/ 2147483646 w 58"/>
              <a:gd name="T17" fmla="*/ 2147483646 h 133"/>
              <a:gd name="T18" fmla="*/ 2147483646 w 58"/>
              <a:gd name="T19" fmla="*/ 2147483646 h 133"/>
              <a:gd name="T20" fmla="*/ 2147483646 w 58"/>
              <a:gd name="T21" fmla="*/ 2147483646 h 133"/>
              <a:gd name="T22" fmla="*/ 2147483646 w 58"/>
              <a:gd name="T23" fmla="*/ 0 h 133"/>
              <a:gd name="T24" fmla="*/ 2147483646 w 58"/>
              <a:gd name="T25" fmla="*/ 2147483646 h 133"/>
              <a:gd name="T26" fmla="*/ 0 w 58"/>
              <a:gd name="T27" fmla="*/ 2147483646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8" name="Freeform 185">
            <a:extLst>
              <a:ext uri="{FF2B5EF4-FFF2-40B4-BE49-F238E27FC236}">
                <a16:creationId xmlns:a16="http://schemas.microsoft.com/office/drawing/2014/main" id="{7BD462C5-AB0C-DD7B-1D23-3075031167F0}"/>
              </a:ext>
            </a:extLst>
          </p:cNvPr>
          <p:cNvSpPr>
            <a:spLocks/>
          </p:cNvSpPr>
          <p:nvPr/>
        </p:nvSpPr>
        <p:spPr bwMode="auto">
          <a:xfrm>
            <a:off x="6832600" y="4064000"/>
            <a:ext cx="222250" cy="149225"/>
          </a:xfrm>
          <a:custGeom>
            <a:avLst/>
            <a:gdLst>
              <a:gd name="T0" fmla="*/ 0 w 157"/>
              <a:gd name="T1" fmla="*/ 2147483646 h 94"/>
              <a:gd name="T2" fmla="*/ 2147483646 w 157"/>
              <a:gd name="T3" fmla="*/ 2147483646 h 94"/>
              <a:gd name="T4" fmla="*/ 2147483646 w 157"/>
              <a:gd name="T5" fmla="*/ 2147483646 h 94"/>
              <a:gd name="T6" fmla="*/ 2147483646 w 157"/>
              <a:gd name="T7" fmla="*/ 2147483646 h 94"/>
              <a:gd name="T8" fmla="*/ 2147483646 w 157"/>
              <a:gd name="T9" fmla="*/ 2147483646 h 94"/>
              <a:gd name="T10" fmla="*/ 2147483646 w 157"/>
              <a:gd name="T11" fmla="*/ 2147483646 h 94"/>
              <a:gd name="T12" fmla="*/ 2147483646 w 157"/>
              <a:gd name="T13" fmla="*/ 2147483646 h 94"/>
              <a:gd name="T14" fmla="*/ 2147483646 w 157"/>
              <a:gd name="T15" fmla="*/ 2147483646 h 94"/>
              <a:gd name="T16" fmla="*/ 2147483646 w 157"/>
              <a:gd name="T17" fmla="*/ 0 h 94"/>
              <a:gd name="T18" fmla="*/ 2147483646 w 157"/>
              <a:gd name="T19" fmla="*/ 2147483646 h 94"/>
              <a:gd name="T20" fmla="*/ 2147483646 w 157"/>
              <a:gd name="T21" fmla="*/ 2147483646 h 94"/>
              <a:gd name="T22" fmla="*/ 2147483646 w 157"/>
              <a:gd name="T23" fmla="*/ 2147483646 h 94"/>
              <a:gd name="T24" fmla="*/ 2147483646 w 157"/>
              <a:gd name="T25" fmla="*/ 2147483646 h 94"/>
              <a:gd name="T26" fmla="*/ 2147483646 w 157"/>
              <a:gd name="T27" fmla="*/ 2147483646 h 94"/>
              <a:gd name="T28" fmla="*/ 2147483646 w 157"/>
              <a:gd name="T29" fmla="*/ 2147483646 h 94"/>
              <a:gd name="T30" fmla="*/ 0 w 157"/>
              <a:gd name="T31" fmla="*/ 2147483646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94">
                <a:moveTo>
                  <a:pt x="0" y="82"/>
                </a:moveTo>
                <a:lnTo>
                  <a:pt x="14" y="93"/>
                </a:lnTo>
                <a:lnTo>
                  <a:pt x="64" y="90"/>
                </a:lnTo>
                <a:lnTo>
                  <a:pt x="78" y="85"/>
                </a:lnTo>
                <a:lnTo>
                  <a:pt x="101" y="39"/>
                </a:lnTo>
                <a:lnTo>
                  <a:pt x="127" y="42"/>
                </a:lnTo>
                <a:lnTo>
                  <a:pt x="156" y="28"/>
                </a:lnTo>
                <a:lnTo>
                  <a:pt x="127" y="14"/>
                </a:lnTo>
                <a:lnTo>
                  <a:pt x="121" y="0"/>
                </a:lnTo>
                <a:lnTo>
                  <a:pt x="90" y="32"/>
                </a:lnTo>
                <a:lnTo>
                  <a:pt x="81" y="45"/>
                </a:lnTo>
                <a:lnTo>
                  <a:pt x="69" y="37"/>
                </a:lnTo>
                <a:lnTo>
                  <a:pt x="49" y="59"/>
                </a:lnTo>
                <a:lnTo>
                  <a:pt x="32" y="62"/>
                </a:lnTo>
                <a:lnTo>
                  <a:pt x="23" y="85"/>
                </a:lnTo>
                <a:lnTo>
                  <a:pt x="0" y="8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9" name="Freeform 186">
            <a:extLst>
              <a:ext uri="{FF2B5EF4-FFF2-40B4-BE49-F238E27FC236}">
                <a16:creationId xmlns:a16="http://schemas.microsoft.com/office/drawing/2014/main" id="{8EBC2A70-7486-DB3F-D80E-0E548BD594C1}"/>
              </a:ext>
            </a:extLst>
          </p:cNvPr>
          <p:cNvSpPr>
            <a:spLocks/>
          </p:cNvSpPr>
          <p:nvPr/>
        </p:nvSpPr>
        <p:spPr bwMode="auto">
          <a:xfrm>
            <a:off x="6832600" y="4064000"/>
            <a:ext cx="230188" cy="158750"/>
          </a:xfrm>
          <a:custGeom>
            <a:avLst/>
            <a:gdLst>
              <a:gd name="T0" fmla="*/ 0 w 163"/>
              <a:gd name="T1" fmla="*/ 2147483646 h 100"/>
              <a:gd name="T2" fmla="*/ 2147483646 w 163"/>
              <a:gd name="T3" fmla="*/ 2147483646 h 100"/>
              <a:gd name="T4" fmla="*/ 2147483646 w 163"/>
              <a:gd name="T5" fmla="*/ 2147483646 h 100"/>
              <a:gd name="T6" fmla="*/ 2147483646 w 163"/>
              <a:gd name="T7" fmla="*/ 2147483646 h 100"/>
              <a:gd name="T8" fmla="*/ 2147483646 w 163"/>
              <a:gd name="T9" fmla="*/ 2147483646 h 100"/>
              <a:gd name="T10" fmla="*/ 2147483646 w 163"/>
              <a:gd name="T11" fmla="*/ 2147483646 h 100"/>
              <a:gd name="T12" fmla="*/ 2147483646 w 163"/>
              <a:gd name="T13" fmla="*/ 2147483646 h 100"/>
              <a:gd name="T14" fmla="*/ 2147483646 w 163"/>
              <a:gd name="T15" fmla="*/ 2147483646 h 100"/>
              <a:gd name="T16" fmla="*/ 2147483646 w 163"/>
              <a:gd name="T17" fmla="*/ 0 h 100"/>
              <a:gd name="T18" fmla="*/ 2147483646 w 163"/>
              <a:gd name="T19" fmla="*/ 2147483646 h 100"/>
              <a:gd name="T20" fmla="*/ 2147483646 w 163"/>
              <a:gd name="T21" fmla="*/ 2147483646 h 100"/>
              <a:gd name="T22" fmla="*/ 2147483646 w 163"/>
              <a:gd name="T23" fmla="*/ 2147483646 h 100"/>
              <a:gd name="T24" fmla="*/ 2147483646 w 163"/>
              <a:gd name="T25" fmla="*/ 2147483646 h 100"/>
              <a:gd name="T26" fmla="*/ 2147483646 w 163"/>
              <a:gd name="T27" fmla="*/ 2147483646 h 100"/>
              <a:gd name="T28" fmla="*/ 2147483646 w 163"/>
              <a:gd name="T29" fmla="*/ 2147483646 h 100"/>
              <a:gd name="T30" fmla="*/ 0 w 163"/>
              <a:gd name="T31" fmla="*/ 2147483646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0" name="Freeform 187">
            <a:extLst>
              <a:ext uri="{FF2B5EF4-FFF2-40B4-BE49-F238E27FC236}">
                <a16:creationId xmlns:a16="http://schemas.microsoft.com/office/drawing/2014/main" id="{C231E284-C3FA-281B-25E7-9AD594C78CA9}"/>
              </a:ext>
            </a:extLst>
          </p:cNvPr>
          <p:cNvSpPr>
            <a:spLocks/>
          </p:cNvSpPr>
          <p:nvPr/>
        </p:nvSpPr>
        <p:spPr bwMode="auto">
          <a:xfrm>
            <a:off x="3956050" y="3571875"/>
            <a:ext cx="381000" cy="395288"/>
          </a:xfrm>
          <a:custGeom>
            <a:avLst/>
            <a:gdLst>
              <a:gd name="T0" fmla="*/ 0 w 270"/>
              <a:gd name="T1" fmla="*/ 2147483646 h 249"/>
              <a:gd name="T2" fmla="*/ 2147483646 w 270"/>
              <a:gd name="T3" fmla="*/ 2147483646 h 249"/>
              <a:gd name="T4" fmla="*/ 2147483646 w 270"/>
              <a:gd name="T5" fmla="*/ 2147483646 h 249"/>
              <a:gd name="T6" fmla="*/ 2147483646 w 270"/>
              <a:gd name="T7" fmla="*/ 2147483646 h 249"/>
              <a:gd name="T8" fmla="*/ 2147483646 w 270"/>
              <a:gd name="T9" fmla="*/ 0 h 249"/>
              <a:gd name="T10" fmla="*/ 2147483646 w 270"/>
              <a:gd name="T11" fmla="*/ 0 h 249"/>
              <a:gd name="T12" fmla="*/ 2147483646 w 270"/>
              <a:gd name="T13" fmla="*/ 2147483646 h 249"/>
              <a:gd name="T14" fmla="*/ 2147483646 w 270"/>
              <a:gd name="T15" fmla="*/ 2147483646 h 249"/>
              <a:gd name="T16" fmla="*/ 2147483646 w 270"/>
              <a:gd name="T17" fmla="*/ 2147483646 h 249"/>
              <a:gd name="T18" fmla="*/ 2147483646 w 270"/>
              <a:gd name="T19" fmla="*/ 2147483646 h 249"/>
              <a:gd name="T20" fmla="*/ 2147483646 w 270"/>
              <a:gd name="T21" fmla="*/ 2147483646 h 249"/>
              <a:gd name="T22" fmla="*/ 2147483646 w 270"/>
              <a:gd name="T23" fmla="*/ 2147483646 h 249"/>
              <a:gd name="T24" fmla="*/ 2147483646 w 270"/>
              <a:gd name="T25" fmla="*/ 2147483646 h 249"/>
              <a:gd name="T26" fmla="*/ 2147483646 w 270"/>
              <a:gd name="T27" fmla="*/ 2147483646 h 249"/>
              <a:gd name="T28" fmla="*/ 2147483646 w 270"/>
              <a:gd name="T29" fmla="*/ 2147483646 h 249"/>
              <a:gd name="T30" fmla="*/ 2147483646 w 270"/>
              <a:gd name="T31" fmla="*/ 2147483646 h 249"/>
              <a:gd name="T32" fmla="*/ 2147483646 w 270"/>
              <a:gd name="T33" fmla="*/ 2147483646 h 249"/>
              <a:gd name="T34" fmla="*/ 2147483646 w 270"/>
              <a:gd name="T35" fmla="*/ 2147483646 h 249"/>
              <a:gd name="T36" fmla="*/ 2147483646 w 270"/>
              <a:gd name="T37" fmla="*/ 2147483646 h 249"/>
              <a:gd name="T38" fmla="*/ 0 w 270"/>
              <a:gd name="T39" fmla="*/ 2147483646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0" h="249">
                <a:moveTo>
                  <a:pt x="0" y="172"/>
                </a:moveTo>
                <a:lnTo>
                  <a:pt x="12" y="154"/>
                </a:lnTo>
                <a:lnTo>
                  <a:pt x="26" y="166"/>
                </a:lnTo>
                <a:lnTo>
                  <a:pt x="108" y="160"/>
                </a:lnTo>
                <a:lnTo>
                  <a:pt x="91" y="0"/>
                </a:lnTo>
                <a:lnTo>
                  <a:pt x="116" y="0"/>
                </a:lnTo>
                <a:lnTo>
                  <a:pt x="251" y="87"/>
                </a:lnTo>
                <a:lnTo>
                  <a:pt x="251" y="102"/>
                </a:lnTo>
                <a:lnTo>
                  <a:pt x="269" y="97"/>
                </a:lnTo>
                <a:lnTo>
                  <a:pt x="269" y="148"/>
                </a:lnTo>
                <a:lnTo>
                  <a:pt x="254" y="163"/>
                </a:lnTo>
                <a:lnTo>
                  <a:pt x="202" y="169"/>
                </a:lnTo>
                <a:lnTo>
                  <a:pt x="137" y="201"/>
                </a:lnTo>
                <a:lnTo>
                  <a:pt x="113" y="248"/>
                </a:lnTo>
                <a:lnTo>
                  <a:pt x="97" y="242"/>
                </a:lnTo>
                <a:lnTo>
                  <a:pt x="67" y="248"/>
                </a:lnTo>
                <a:lnTo>
                  <a:pt x="53" y="210"/>
                </a:lnTo>
                <a:lnTo>
                  <a:pt x="23" y="219"/>
                </a:lnTo>
                <a:lnTo>
                  <a:pt x="15" y="213"/>
                </a:lnTo>
                <a:lnTo>
                  <a:pt x="0" y="17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1" name="Freeform 188">
            <a:extLst>
              <a:ext uri="{FF2B5EF4-FFF2-40B4-BE49-F238E27FC236}">
                <a16:creationId xmlns:a16="http://schemas.microsoft.com/office/drawing/2014/main" id="{5DA8580D-5A1B-6E75-B66F-3674DCA725A6}"/>
              </a:ext>
            </a:extLst>
          </p:cNvPr>
          <p:cNvSpPr>
            <a:spLocks/>
          </p:cNvSpPr>
          <p:nvPr/>
        </p:nvSpPr>
        <p:spPr bwMode="auto">
          <a:xfrm>
            <a:off x="3956050" y="3571875"/>
            <a:ext cx="388938" cy="404813"/>
          </a:xfrm>
          <a:custGeom>
            <a:avLst/>
            <a:gdLst>
              <a:gd name="T0" fmla="*/ 0 w 276"/>
              <a:gd name="T1" fmla="*/ 2147483646 h 255"/>
              <a:gd name="T2" fmla="*/ 2147483646 w 276"/>
              <a:gd name="T3" fmla="*/ 2147483646 h 255"/>
              <a:gd name="T4" fmla="*/ 2147483646 w 276"/>
              <a:gd name="T5" fmla="*/ 2147483646 h 255"/>
              <a:gd name="T6" fmla="*/ 2147483646 w 276"/>
              <a:gd name="T7" fmla="*/ 2147483646 h 255"/>
              <a:gd name="T8" fmla="*/ 2147483646 w 276"/>
              <a:gd name="T9" fmla="*/ 0 h 255"/>
              <a:gd name="T10" fmla="*/ 2147483646 w 276"/>
              <a:gd name="T11" fmla="*/ 0 h 255"/>
              <a:gd name="T12" fmla="*/ 2147483646 w 276"/>
              <a:gd name="T13" fmla="*/ 2147483646 h 255"/>
              <a:gd name="T14" fmla="*/ 2147483646 w 276"/>
              <a:gd name="T15" fmla="*/ 2147483646 h 255"/>
              <a:gd name="T16" fmla="*/ 2147483646 w 276"/>
              <a:gd name="T17" fmla="*/ 2147483646 h 255"/>
              <a:gd name="T18" fmla="*/ 2147483646 w 276"/>
              <a:gd name="T19" fmla="*/ 2147483646 h 255"/>
              <a:gd name="T20" fmla="*/ 2147483646 w 276"/>
              <a:gd name="T21" fmla="*/ 2147483646 h 255"/>
              <a:gd name="T22" fmla="*/ 2147483646 w 276"/>
              <a:gd name="T23" fmla="*/ 2147483646 h 255"/>
              <a:gd name="T24" fmla="*/ 2147483646 w 276"/>
              <a:gd name="T25" fmla="*/ 2147483646 h 255"/>
              <a:gd name="T26" fmla="*/ 2147483646 w 276"/>
              <a:gd name="T27" fmla="*/ 2147483646 h 255"/>
              <a:gd name="T28" fmla="*/ 2147483646 w 276"/>
              <a:gd name="T29" fmla="*/ 2147483646 h 255"/>
              <a:gd name="T30" fmla="*/ 2147483646 w 276"/>
              <a:gd name="T31" fmla="*/ 2147483646 h 255"/>
              <a:gd name="T32" fmla="*/ 2147483646 w 276"/>
              <a:gd name="T33" fmla="*/ 2147483646 h 255"/>
              <a:gd name="T34" fmla="*/ 2147483646 w 276"/>
              <a:gd name="T35" fmla="*/ 2147483646 h 255"/>
              <a:gd name="T36" fmla="*/ 2147483646 w 276"/>
              <a:gd name="T37" fmla="*/ 2147483646 h 255"/>
              <a:gd name="T38" fmla="*/ 0 w 276"/>
              <a:gd name="T39" fmla="*/ 2147483646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2" name="Freeform 189">
            <a:extLst>
              <a:ext uri="{FF2B5EF4-FFF2-40B4-BE49-F238E27FC236}">
                <a16:creationId xmlns:a16="http://schemas.microsoft.com/office/drawing/2014/main" id="{3DB4B1AA-316F-5E65-C0C1-F59F4C8BB7F4}"/>
              </a:ext>
            </a:extLst>
          </p:cNvPr>
          <p:cNvSpPr>
            <a:spLocks/>
          </p:cNvSpPr>
          <p:nvPr/>
        </p:nvSpPr>
        <p:spPr bwMode="auto">
          <a:xfrm>
            <a:off x="3841750" y="3505200"/>
            <a:ext cx="274638" cy="338138"/>
          </a:xfrm>
          <a:custGeom>
            <a:avLst/>
            <a:gdLst>
              <a:gd name="T0" fmla="*/ 0 w 195"/>
              <a:gd name="T1" fmla="*/ 2147483646 h 213"/>
              <a:gd name="T2" fmla="*/ 2147483646 w 195"/>
              <a:gd name="T3" fmla="*/ 2147483646 h 213"/>
              <a:gd name="T4" fmla="*/ 2147483646 w 195"/>
              <a:gd name="T5" fmla="*/ 2147483646 h 213"/>
              <a:gd name="T6" fmla="*/ 2147483646 w 195"/>
              <a:gd name="T7" fmla="*/ 2147483646 h 213"/>
              <a:gd name="T8" fmla="*/ 2147483646 w 195"/>
              <a:gd name="T9" fmla="*/ 2147483646 h 213"/>
              <a:gd name="T10" fmla="*/ 2147483646 w 195"/>
              <a:gd name="T11" fmla="*/ 2147483646 h 213"/>
              <a:gd name="T12" fmla="*/ 2147483646 w 195"/>
              <a:gd name="T13" fmla="*/ 2147483646 h 213"/>
              <a:gd name="T14" fmla="*/ 2147483646 w 195"/>
              <a:gd name="T15" fmla="*/ 2147483646 h 213"/>
              <a:gd name="T16" fmla="*/ 2147483646 w 195"/>
              <a:gd name="T17" fmla="*/ 2147483646 h 213"/>
              <a:gd name="T18" fmla="*/ 2147483646 w 195"/>
              <a:gd name="T19" fmla="*/ 2147483646 h 213"/>
              <a:gd name="T20" fmla="*/ 2147483646 w 195"/>
              <a:gd name="T21" fmla="*/ 2147483646 h 213"/>
              <a:gd name="T22" fmla="*/ 2147483646 w 195"/>
              <a:gd name="T23" fmla="*/ 0 h 213"/>
              <a:gd name="T24" fmla="*/ 2147483646 w 195"/>
              <a:gd name="T25" fmla="*/ 2147483646 h 213"/>
              <a:gd name="T26" fmla="*/ 2147483646 w 195"/>
              <a:gd name="T27" fmla="*/ 2147483646 h 213"/>
              <a:gd name="T28" fmla="*/ 2147483646 w 195"/>
              <a:gd name="T29" fmla="*/ 2147483646 h 213"/>
              <a:gd name="T30" fmla="*/ 2147483646 w 195"/>
              <a:gd name="T31" fmla="*/ 2147483646 h 213"/>
              <a:gd name="T32" fmla="*/ 2147483646 w 195"/>
              <a:gd name="T33" fmla="*/ 2147483646 h 213"/>
              <a:gd name="T34" fmla="*/ 0 w 195"/>
              <a:gd name="T35" fmla="*/ 2147483646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13">
                <a:moveTo>
                  <a:pt x="0" y="108"/>
                </a:moveTo>
                <a:lnTo>
                  <a:pt x="12" y="119"/>
                </a:lnTo>
                <a:lnTo>
                  <a:pt x="15" y="152"/>
                </a:lnTo>
                <a:lnTo>
                  <a:pt x="6" y="189"/>
                </a:lnTo>
                <a:lnTo>
                  <a:pt x="44" y="180"/>
                </a:lnTo>
                <a:lnTo>
                  <a:pt x="79" y="212"/>
                </a:lnTo>
                <a:lnTo>
                  <a:pt x="90" y="194"/>
                </a:lnTo>
                <a:lnTo>
                  <a:pt x="105" y="206"/>
                </a:lnTo>
                <a:lnTo>
                  <a:pt x="185" y="200"/>
                </a:lnTo>
                <a:lnTo>
                  <a:pt x="169" y="41"/>
                </a:lnTo>
                <a:lnTo>
                  <a:pt x="194" y="41"/>
                </a:lnTo>
                <a:lnTo>
                  <a:pt x="137" y="0"/>
                </a:lnTo>
                <a:lnTo>
                  <a:pt x="137" y="23"/>
                </a:lnTo>
                <a:lnTo>
                  <a:pt x="84" y="23"/>
                </a:lnTo>
                <a:lnTo>
                  <a:pt x="84" y="67"/>
                </a:lnTo>
                <a:lnTo>
                  <a:pt x="64" y="76"/>
                </a:lnTo>
                <a:lnTo>
                  <a:pt x="64" y="99"/>
                </a:lnTo>
                <a:lnTo>
                  <a:pt x="0" y="10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3" name="Freeform 190">
            <a:extLst>
              <a:ext uri="{FF2B5EF4-FFF2-40B4-BE49-F238E27FC236}">
                <a16:creationId xmlns:a16="http://schemas.microsoft.com/office/drawing/2014/main" id="{DBA7B9D5-4513-238F-CCD2-FADFF9D5D1FE}"/>
              </a:ext>
            </a:extLst>
          </p:cNvPr>
          <p:cNvSpPr>
            <a:spLocks/>
          </p:cNvSpPr>
          <p:nvPr/>
        </p:nvSpPr>
        <p:spPr bwMode="auto">
          <a:xfrm>
            <a:off x="3841750" y="3505200"/>
            <a:ext cx="282575" cy="347663"/>
          </a:xfrm>
          <a:custGeom>
            <a:avLst/>
            <a:gdLst>
              <a:gd name="T0" fmla="*/ 0 w 201"/>
              <a:gd name="T1" fmla="*/ 2147483646 h 219"/>
              <a:gd name="T2" fmla="*/ 2147483646 w 201"/>
              <a:gd name="T3" fmla="*/ 2147483646 h 219"/>
              <a:gd name="T4" fmla="*/ 2147483646 w 201"/>
              <a:gd name="T5" fmla="*/ 2147483646 h 219"/>
              <a:gd name="T6" fmla="*/ 2147483646 w 201"/>
              <a:gd name="T7" fmla="*/ 2147483646 h 219"/>
              <a:gd name="T8" fmla="*/ 2147483646 w 201"/>
              <a:gd name="T9" fmla="*/ 2147483646 h 219"/>
              <a:gd name="T10" fmla="*/ 2147483646 w 201"/>
              <a:gd name="T11" fmla="*/ 2147483646 h 219"/>
              <a:gd name="T12" fmla="*/ 2147483646 w 201"/>
              <a:gd name="T13" fmla="*/ 2147483646 h 219"/>
              <a:gd name="T14" fmla="*/ 2147483646 w 201"/>
              <a:gd name="T15" fmla="*/ 2147483646 h 219"/>
              <a:gd name="T16" fmla="*/ 2147483646 w 201"/>
              <a:gd name="T17" fmla="*/ 2147483646 h 219"/>
              <a:gd name="T18" fmla="*/ 2147483646 w 201"/>
              <a:gd name="T19" fmla="*/ 2147483646 h 219"/>
              <a:gd name="T20" fmla="*/ 2147483646 w 201"/>
              <a:gd name="T21" fmla="*/ 2147483646 h 219"/>
              <a:gd name="T22" fmla="*/ 2147483646 w 201"/>
              <a:gd name="T23" fmla="*/ 0 h 219"/>
              <a:gd name="T24" fmla="*/ 2147483646 w 201"/>
              <a:gd name="T25" fmla="*/ 2147483646 h 219"/>
              <a:gd name="T26" fmla="*/ 2147483646 w 201"/>
              <a:gd name="T27" fmla="*/ 2147483646 h 219"/>
              <a:gd name="T28" fmla="*/ 2147483646 w 201"/>
              <a:gd name="T29" fmla="*/ 2147483646 h 219"/>
              <a:gd name="T30" fmla="*/ 2147483646 w 201"/>
              <a:gd name="T31" fmla="*/ 2147483646 h 219"/>
              <a:gd name="T32" fmla="*/ 2147483646 w 201"/>
              <a:gd name="T33" fmla="*/ 2147483646 h 219"/>
              <a:gd name="T34" fmla="*/ 0 w 201"/>
              <a:gd name="T35" fmla="*/ 2147483646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4" name="Freeform 191">
            <a:extLst>
              <a:ext uri="{FF2B5EF4-FFF2-40B4-BE49-F238E27FC236}">
                <a16:creationId xmlns:a16="http://schemas.microsoft.com/office/drawing/2014/main" id="{00E57370-E724-4125-0C6A-A0CA2FD6184C}"/>
              </a:ext>
            </a:extLst>
          </p:cNvPr>
          <p:cNvSpPr>
            <a:spLocks/>
          </p:cNvSpPr>
          <p:nvPr/>
        </p:nvSpPr>
        <p:spPr bwMode="auto">
          <a:xfrm>
            <a:off x="1477963" y="3349625"/>
            <a:ext cx="708025" cy="498475"/>
          </a:xfrm>
          <a:custGeom>
            <a:avLst/>
            <a:gdLst>
              <a:gd name="T0" fmla="*/ 0 w 502"/>
              <a:gd name="T1" fmla="*/ 2147483646 h 314"/>
              <a:gd name="T2" fmla="*/ 2147483646 w 502"/>
              <a:gd name="T3" fmla="*/ 2147483646 h 314"/>
              <a:gd name="T4" fmla="*/ 2147483646 w 502"/>
              <a:gd name="T5" fmla="*/ 2147483646 h 314"/>
              <a:gd name="T6" fmla="*/ 2147483646 w 502"/>
              <a:gd name="T7" fmla="*/ 2147483646 h 314"/>
              <a:gd name="T8" fmla="*/ 2147483646 w 502"/>
              <a:gd name="T9" fmla="*/ 2147483646 h 314"/>
              <a:gd name="T10" fmla="*/ 2147483646 w 502"/>
              <a:gd name="T11" fmla="*/ 2147483646 h 314"/>
              <a:gd name="T12" fmla="*/ 2147483646 w 502"/>
              <a:gd name="T13" fmla="*/ 2147483646 h 314"/>
              <a:gd name="T14" fmla="*/ 2147483646 w 502"/>
              <a:gd name="T15" fmla="*/ 2147483646 h 314"/>
              <a:gd name="T16" fmla="*/ 2147483646 w 502"/>
              <a:gd name="T17" fmla="*/ 2147483646 h 314"/>
              <a:gd name="T18" fmla="*/ 2147483646 w 502"/>
              <a:gd name="T19" fmla="*/ 2147483646 h 314"/>
              <a:gd name="T20" fmla="*/ 2147483646 w 502"/>
              <a:gd name="T21" fmla="*/ 2147483646 h 314"/>
              <a:gd name="T22" fmla="*/ 2147483646 w 502"/>
              <a:gd name="T23" fmla="*/ 2147483646 h 314"/>
              <a:gd name="T24" fmla="*/ 2147483646 w 502"/>
              <a:gd name="T25" fmla="*/ 2147483646 h 314"/>
              <a:gd name="T26" fmla="*/ 2147483646 w 502"/>
              <a:gd name="T27" fmla="*/ 2147483646 h 314"/>
              <a:gd name="T28" fmla="*/ 2147483646 w 502"/>
              <a:gd name="T29" fmla="*/ 2147483646 h 314"/>
              <a:gd name="T30" fmla="*/ 2147483646 w 502"/>
              <a:gd name="T31" fmla="*/ 2147483646 h 314"/>
              <a:gd name="T32" fmla="*/ 2147483646 w 502"/>
              <a:gd name="T33" fmla="*/ 2147483646 h 314"/>
              <a:gd name="T34" fmla="*/ 2147483646 w 502"/>
              <a:gd name="T35" fmla="*/ 2147483646 h 314"/>
              <a:gd name="T36" fmla="*/ 2147483646 w 502"/>
              <a:gd name="T37" fmla="*/ 2147483646 h 314"/>
              <a:gd name="T38" fmla="*/ 2147483646 w 502"/>
              <a:gd name="T39" fmla="*/ 2147483646 h 314"/>
              <a:gd name="T40" fmla="*/ 2147483646 w 502"/>
              <a:gd name="T41" fmla="*/ 2147483646 h 314"/>
              <a:gd name="T42" fmla="*/ 2147483646 w 502"/>
              <a:gd name="T43" fmla="*/ 2147483646 h 314"/>
              <a:gd name="T44" fmla="*/ 2147483646 w 502"/>
              <a:gd name="T45" fmla="*/ 2147483646 h 314"/>
              <a:gd name="T46" fmla="*/ 2147483646 w 502"/>
              <a:gd name="T47" fmla="*/ 2147483646 h 314"/>
              <a:gd name="T48" fmla="*/ 2147483646 w 502"/>
              <a:gd name="T49" fmla="*/ 2147483646 h 314"/>
              <a:gd name="T50" fmla="*/ 2147483646 w 502"/>
              <a:gd name="T51" fmla="*/ 2147483646 h 314"/>
              <a:gd name="T52" fmla="*/ 2147483646 w 502"/>
              <a:gd name="T53" fmla="*/ 2147483646 h 314"/>
              <a:gd name="T54" fmla="*/ 2147483646 w 502"/>
              <a:gd name="T55" fmla="*/ 2147483646 h 314"/>
              <a:gd name="T56" fmla="*/ 2147483646 w 502"/>
              <a:gd name="T57" fmla="*/ 2147483646 h 314"/>
              <a:gd name="T58" fmla="*/ 2147483646 w 502"/>
              <a:gd name="T59" fmla="*/ 2147483646 h 314"/>
              <a:gd name="T60" fmla="*/ 2147483646 w 502"/>
              <a:gd name="T61" fmla="*/ 2147483646 h 314"/>
              <a:gd name="T62" fmla="*/ 2147483646 w 502"/>
              <a:gd name="T63" fmla="*/ 2147483646 h 314"/>
              <a:gd name="T64" fmla="*/ 2147483646 w 502"/>
              <a:gd name="T65" fmla="*/ 2147483646 h 314"/>
              <a:gd name="T66" fmla="*/ 2147483646 w 502"/>
              <a:gd name="T67" fmla="*/ 2147483646 h 314"/>
              <a:gd name="T68" fmla="*/ 2147483646 w 502"/>
              <a:gd name="T69" fmla="*/ 2147483646 h 314"/>
              <a:gd name="T70" fmla="*/ 2147483646 w 502"/>
              <a:gd name="T71" fmla="*/ 2147483646 h 314"/>
              <a:gd name="T72" fmla="*/ 2147483646 w 502"/>
              <a:gd name="T73" fmla="*/ 2147483646 h 314"/>
              <a:gd name="T74" fmla="*/ 2147483646 w 502"/>
              <a:gd name="T75" fmla="*/ 2147483646 h 314"/>
              <a:gd name="T76" fmla="*/ 2147483646 w 502"/>
              <a:gd name="T77" fmla="*/ 2147483646 h 314"/>
              <a:gd name="T78" fmla="*/ 2147483646 w 502"/>
              <a:gd name="T79" fmla="*/ 2147483646 h 314"/>
              <a:gd name="T80" fmla="*/ 2147483646 w 502"/>
              <a:gd name="T81" fmla="*/ 2147483646 h 314"/>
              <a:gd name="T82" fmla="*/ 2147483646 w 502"/>
              <a:gd name="T83" fmla="*/ 2147483646 h 314"/>
              <a:gd name="T84" fmla="*/ 2147483646 w 502"/>
              <a:gd name="T85" fmla="*/ 2147483646 h 314"/>
              <a:gd name="T86" fmla="*/ 2147483646 w 502"/>
              <a:gd name="T87" fmla="*/ 2147483646 h 314"/>
              <a:gd name="T88" fmla="*/ 2147483646 w 502"/>
              <a:gd name="T89" fmla="*/ 0 h 314"/>
              <a:gd name="T90" fmla="*/ 0 w 502"/>
              <a:gd name="T91" fmla="*/ 2147483646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2" h="314">
                <a:moveTo>
                  <a:pt x="0" y="3"/>
                </a:moveTo>
                <a:lnTo>
                  <a:pt x="24" y="53"/>
                </a:lnTo>
                <a:lnTo>
                  <a:pt x="50" y="77"/>
                </a:lnTo>
                <a:lnTo>
                  <a:pt x="46" y="87"/>
                </a:lnTo>
                <a:lnTo>
                  <a:pt x="36" y="90"/>
                </a:lnTo>
                <a:lnTo>
                  <a:pt x="68" y="102"/>
                </a:lnTo>
                <a:lnTo>
                  <a:pt x="83" y="126"/>
                </a:lnTo>
                <a:lnTo>
                  <a:pt x="80" y="140"/>
                </a:lnTo>
                <a:lnTo>
                  <a:pt x="119" y="173"/>
                </a:lnTo>
                <a:lnTo>
                  <a:pt x="126" y="164"/>
                </a:lnTo>
                <a:lnTo>
                  <a:pt x="42" y="47"/>
                </a:lnTo>
                <a:lnTo>
                  <a:pt x="36" y="15"/>
                </a:lnTo>
                <a:lnTo>
                  <a:pt x="53" y="20"/>
                </a:lnTo>
                <a:lnTo>
                  <a:pt x="86" y="73"/>
                </a:lnTo>
                <a:lnTo>
                  <a:pt x="129" y="111"/>
                </a:lnTo>
                <a:lnTo>
                  <a:pt x="129" y="126"/>
                </a:lnTo>
                <a:lnTo>
                  <a:pt x="192" y="179"/>
                </a:lnTo>
                <a:lnTo>
                  <a:pt x="198" y="199"/>
                </a:lnTo>
                <a:lnTo>
                  <a:pt x="192" y="216"/>
                </a:lnTo>
                <a:lnTo>
                  <a:pt x="207" y="235"/>
                </a:lnTo>
                <a:lnTo>
                  <a:pt x="325" y="292"/>
                </a:lnTo>
                <a:lnTo>
                  <a:pt x="376" y="287"/>
                </a:lnTo>
                <a:lnTo>
                  <a:pt x="410" y="313"/>
                </a:lnTo>
                <a:lnTo>
                  <a:pt x="422" y="287"/>
                </a:lnTo>
                <a:lnTo>
                  <a:pt x="437" y="287"/>
                </a:lnTo>
                <a:lnTo>
                  <a:pt x="422" y="266"/>
                </a:lnTo>
                <a:lnTo>
                  <a:pt x="460" y="260"/>
                </a:lnTo>
                <a:lnTo>
                  <a:pt x="472" y="249"/>
                </a:lnTo>
                <a:lnTo>
                  <a:pt x="478" y="243"/>
                </a:lnTo>
                <a:lnTo>
                  <a:pt x="481" y="254"/>
                </a:lnTo>
                <a:lnTo>
                  <a:pt x="501" y="205"/>
                </a:lnTo>
                <a:lnTo>
                  <a:pt x="478" y="193"/>
                </a:lnTo>
                <a:lnTo>
                  <a:pt x="440" y="205"/>
                </a:lnTo>
                <a:lnTo>
                  <a:pt x="422" y="249"/>
                </a:lnTo>
                <a:lnTo>
                  <a:pt x="376" y="254"/>
                </a:lnTo>
                <a:lnTo>
                  <a:pt x="352" y="239"/>
                </a:lnTo>
                <a:lnTo>
                  <a:pt x="322" y="184"/>
                </a:lnTo>
                <a:lnTo>
                  <a:pt x="316" y="140"/>
                </a:lnTo>
                <a:lnTo>
                  <a:pt x="331" y="123"/>
                </a:lnTo>
                <a:lnTo>
                  <a:pt x="298" y="111"/>
                </a:lnTo>
                <a:lnTo>
                  <a:pt x="257" y="49"/>
                </a:lnTo>
                <a:lnTo>
                  <a:pt x="221" y="64"/>
                </a:lnTo>
                <a:lnTo>
                  <a:pt x="174" y="15"/>
                </a:lnTo>
                <a:lnTo>
                  <a:pt x="98" y="24"/>
                </a:lnTo>
                <a:lnTo>
                  <a:pt x="36" y="0"/>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5" name="Freeform 192">
            <a:extLst>
              <a:ext uri="{FF2B5EF4-FFF2-40B4-BE49-F238E27FC236}">
                <a16:creationId xmlns:a16="http://schemas.microsoft.com/office/drawing/2014/main" id="{C0631C2E-AABF-A4F6-B540-FA5FEA712597}"/>
              </a:ext>
            </a:extLst>
          </p:cNvPr>
          <p:cNvSpPr>
            <a:spLocks/>
          </p:cNvSpPr>
          <p:nvPr/>
        </p:nvSpPr>
        <p:spPr bwMode="auto">
          <a:xfrm>
            <a:off x="1477963" y="3349625"/>
            <a:ext cx="715962" cy="508000"/>
          </a:xfrm>
          <a:custGeom>
            <a:avLst/>
            <a:gdLst>
              <a:gd name="T0" fmla="*/ 0 w 508"/>
              <a:gd name="T1" fmla="*/ 2147483646 h 320"/>
              <a:gd name="T2" fmla="*/ 2147483646 w 508"/>
              <a:gd name="T3" fmla="*/ 2147483646 h 320"/>
              <a:gd name="T4" fmla="*/ 2147483646 w 508"/>
              <a:gd name="T5" fmla="*/ 2147483646 h 320"/>
              <a:gd name="T6" fmla="*/ 2147483646 w 508"/>
              <a:gd name="T7" fmla="*/ 2147483646 h 320"/>
              <a:gd name="T8" fmla="*/ 2147483646 w 508"/>
              <a:gd name="T9" fmla="*/ 2147483646 h 320"/>
              <a:gd name="T10" fmla="*/ 2147483646 w 508"/>
              <a:gd name="T11" fmla="*/ 2147483646 h 320"/>
              <a:gd name="T12" fmla="*/ 2147483646 w 508"/>
              <a:gd name="T13" fmla="*/ 2147483646 h 320"/>
              <a:gd name="T14" fmla="*/ 2147483646 w 508"/>
              <a:gd name="T15" fmla="*/ 2147483646 h 320"/>
              <a:gd name="T16" fmla="*/ 2147483646 w 508"/>
              <a:gd name="T17" fmla="*/ 2147483646 h 320"/>
              <a:gd name="T18" fmla="*/ 2147483646 w 508"/>
              <a:gd name="T19" fmla="*/ 2147483646 h 320"/>
              <a:gd name="T20" fmla="*/ 2147483646 w 508"/>
              <a:gd name="T21" fmla="*/ 2147483646 h 320"/>
              <a:gd name="T22" fmla="*/ 2147483646 w 508"/>
              <a:gd name="T23" fmla="*/ 2147483646 h 320"/>
              <a:gd name="T24" fmla="*/ 2147483646 w 508"/>
              <a:gd name="T25" fmla="*/ 2147483646 h 320"/>
              <a:gd name="T26" fmla="*/ 2147483646 w 508"/>
              <a:gd name="T27" fmla="*/ 2147483646 h 320"/>
              <a:gd name="T28" fmla="*/ 2147483646 w 508"/>
              <a:gd name="T29" fmla="*/ 2147483646 h 320"/>
              <a:gd name="T30" fmla="*/ 2147483646 w 508"/>
              <a:gd name="T31" fmla="*/ 2147483646 h 320"/>
              <a:gd name="T32" fmla="*/ 2147483646 w 508"/>
              <a:gd name="T33" fmla="*/ 2147483646 h 320"/>
              <a:gd name="T34" fmla="*/ 2147483646 w 508"/>
              <a:gd name="T35" fmla="*/ 2147483646 h 320"/>
              <a:gd name="T36" fmla="*/ 2147483646 w 508"/>
              <a:gd name="T37" fmla="*/ 2147483646 h 320"/>
              <a:gd name="T38" fmla="*/ 2147483646 w 508"/>
              <a:gd name="T39" fmla="*/ 2147483646 h 320"/>
              <a:gd name="T40" fmla="*/ 2147483646 w 508"/>
              <a:gd name="T41" fmla="*/ 2147483646 h 320"/>
              <a:gd name="T42" fmla="*/ 2147483646 w 508"/>
              <a:gd name="T43" fmla="*/ 2147483646 h 320"/>
              <a:gd name="T44" fmla="*/ 2147483646 w 508"/>
              <a:gd name="T45" fmla="*/ 2147483646 h 320"/>
              <a:gd name="T46" fmla="*/ 2147483646 w 508"/>
              <a:gd name="T47" fmla="*/ 2147483646 h 320"/>
              <a:gd name="T48" fmla="*/ 2147483646 w 508"/>
              <a:gd name="T49" fmla="*/ 2147483646 h 320"/>
              <a:gd name="T50" fmla="*/ 2147483646 w 508"/>
              <a:gd name="T51" fmla="*/ 2147483646 h 320"/>
              <a:gd name="T52" fmla="*/ 2147483646 w 508"/>
              <a:gd name="T53" fmla="*/ 2147483646 h 320"/>
              <a:gd name="T54" fmla="*/ 2147483646 w 508"/>
              <a:gd name="T55" fmla="*/ 2147483646 h 320"/>
              <a:gd name="T56" fmla="*/ 2147483646 w 508"/>
              <a:gd name="T57" fmla="*/ 2147483646 h 320"/>
              <a:gd name="T58" fmla="*/ 2147483646 w 508"/>
              <a:gd name="T59" fmla="*/ 2147483646 h 320"/>
              <a:gd name="T60" fmla="*/ 2147483646 w 508"/>
              <a:gd name="T61" fmla="*/ 2147483646 h 320"/>
              <a:gd name="T62" fmla="*/ 2147483646 w 508"/>
              <a:gd name="T63" fmla="*/ 2147483646 h 320"/>
              <a:gd name="T64" fmla="*/ 2147483646 w 508"/>
              <a:gd name="T65" fmla="*/ 2147483646 h 320"/>
              <a:gd name="T66" fmla="*/ 2147483646 w 508"/>
              <a:gd name="T67" fmla="*/ 2147483646 h 320"/>
              <a:gd name="T68" fmla="*/ 2147483646 w 508"/>
              <a:gd name="T69" fmla="*/ 2147483646 h 320"/>
              <a:gd name="T70" fmla="*/ 2147483646 w 508"/>
              <a:gd name="T71" fmla="*/ 2147483646 h 320"/>
              <a:gd name="T72" fmla="*/ 2147483646 w 508"/>
              <a:gd name="T73" fmla="*/ 2147483646 h 320"/>
              <a:gd name="T74" fmla="*/ 2147483646 w 508"/>
              <a:gd name="T75" fmla="*/ 2147483646 h 320"/>
              <a:gd name="T76" fmla="*/ 2147483646 w 508"/>
              <a:gd name="T77" fmla="*/ 2147483646 h 320"/>
              <a:gd name="T78" fmla="*/ 2147483646 w 508"/>
              <a:gd name="T79" fmla="*/ 2147483646 h 320"/>
              <a:gd name="T80" fmla="*/ 2147483646 w 508"/>
              <a:gd name="T81" fmla="*/ 2147483646 h 320"/>
              <a:gd name="T82" fmla="*/ 2147483646 w 508"/>
              <a:gd name="T83" fmla="*/ 2147483646 h 320"/>
              <a:gd name="T84" fmla="*/ 2147483646 w 508"/>
              <a:gd name="T85" fmla="*/ 2147483646 h 320"/>
              <a:gd name="T86" fmla="*/ 2147483646 w 508"/>
              <a:gd name="T87" fmla="*/ 2147483646 h 320"/>
              <a:gd name="T88" fmla="*/ 2147483646 w 508"/>
              <a:gd name="T89" fmla="*/ 0 h 320"/>
              <a:gd name="T90" fmla="*/ 0 w 508"/>
              <a:gd name="T91" fmla="*/ 214748364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6" name="Freeform 193">
            <a:extLst>
              <a:ext uri="{FF2B5EF4-FFF2-40B4-BE49-F238E27FC236}">
                <a16:creationId xmlns:a16="http://schemas.microsoft.com/office/drawing/2014/main" id="{149C22D9-2EAE-2E10-EFD7-3544E2714B5F}"/>
              </a:ext>
            </a:extLst>
          </p:cNvPr>
          <p:cNvSpPr>
            <a:spLocks/>
          </p:cNvSpPr>
          <p:nvPr/>
        </p:nvSpPr>
        <p:spPr bwMode="auto">
          <a:xfrm>
            <a:off x="6315075" y="2719388"/>
            <a:ext cx="742950" cy="347662"/>
          </a:xfrm>
          <a:custGeom>
            <a:avLst/>
            <a:gdLst>
              <a:gd name="T0" fmla="*/ 0 w 527"/>
              <a:gd name="T1" fmla="*/ 2147483646 h 219"/>
              <a:gd name="T2" fmla="*/ 2147483646 w 527"/>
              <a:gd name="T3" fmla="*/ 2147483646 h 219"/>
              <a:gd name="T4" fmla="*/ 2147483646 w 527"/>
              <a:gd name="T5" fmla="*/ 2147483646 h 219"/>
              <a:gd name="T6" fmla="*/ 2147483646 w 527"/>
              <a:gd name="T7" fmla="*/ 2147483646 h 219"/>
              <a:gd name="T8" fmla="*/ 2147483646 w 527"/>
              <a:gd name="T9" fmla="*/ 2147483646 h 219"/>
              <a:gd name="T10" fmla="*/ 2147483646 w 527"/>
              <a:gd name="T11" fmla="*/ 2147483646 h 219"/>
              <a:gd name="T12" fmla="*/ 2147483646 w 527"/>
              <a:gd name="T13" fmla="*/ 2147483646 h 219"/>
              <a:gd name="T14" fmla="*/ 2147483646 w 527"/>
              <a:gd name="T15" fmla="*/ 2147483646 h 219"/>
              <a:gd name="T16" fmla="*/ 2147483646 w 527"/>
              <a:gd name="T17" fmla="*/ 2147483646 h 219"/>
              <a:gd name="T18" fmla="*/ 2147483646 w 527"/>
              <a:gd name="T19" fmla="*/ 2147483646 h 219"/>
              <a:gd name="T20" fmla="*/ 2147483646 w 527"/>
              <a:gd name="T21" fmla="*/ 2147483646 h 219"/>
              <a:gd name="T22" fmla="*/ 2147483646 w 527"/>
              <a:gd name="T23" fmla="*/ 2147483646 h 219"/>
              <a:gd name="T24" fmla="*/ 2147483646 w 527"/>
              <a:gd name="T25" fmla="*/ 2147483646 h 219"/>
              <a:gd name="T26" fmla="*/ 2147483646 w 527"/>
              <a:gd name="T27" fmla="*/ 2147483646 h 219"/>
              <a:gd name="T28" fmla="*/ 2147483646 w 527"/>
              <a:gd name="T29" fmla="*/ 2147483646 h 219"/>
              <a:gd name="T30" fmla="*/ 2147483646 w 527"/>
              <a:gd name="T31" fmla="*/ 2147483646 h 219"/>
              <a:gd name="T32" fmla="*/ 2147483646 w 527"/>
              <a:gd name="T33" fmla="*/ 2147483646 h 219"/>
              <a:gd name="T34" fmla="*/ 2147483646 w 527"/>
              <a:gd name="T35" fmla="*/ 2147483646 h 219"/>
              <a:gd name="T36" fmla="*/ 2147483646 w 527"/>
              <a:gd name="T37" fmla="*/ 2147483646 h 219"/>
              <a:gd name="T38" fmla="*/ 2147483646 w 527"/>
              <a:gd name="T39" fmla="*/ 2147483646 h 219"/>
              <a:gd name="T40" fmla="*/ 2147483646 w 527"/>
              <a:gd name="T41" fmla="*/ 2147483646 h 219"/>
              <a:gd name="T42" fmla="*/ 2147483646 w 527"/>
              <a:gd name="T43" fmla="*/ 2147483646 h 219"/>
              <a:gd name="T44" fmla="*/ 2147483646 w 527"/>
              <a:gd name="T45" fmla="*/ 2147483646 h 219"/>
              <a:gd name="T46" fmla="*/ 2147483646 w 527"/>
              <a:gd name="T47" fmla="*/ 0 h 219"/>
              <a:gd name="T48" fmla="*/ 2147483646 w 527"/>
              <a:gd name="T49" fmla="*/ 2147483646 h 219"/>
              <a:gd name="T50" fmla="*/ 2147483646 w 527"/>
              <a:gd name="T51" fmla="*/ 2147483646 h 219"/>
              <a:gd name="T52" fmla="*/ 2147483646 w 527"/>
              <a:gd name="T53" fmla="*/ 2147483646 h 219"/>
              <a:gd name="T54" fmla="*/ 0 w 527"/>
              <a:gd name="T55" fmla="*/ 2147483646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7" h="219">
                <a:moveTo>
                  <a:pt x="0" y="69"/>
                </a:moveTo>
                <a:lnTo>
                  <a:pt x="15" y="90"/>
                </a:lnTo>
                <a:lnTo>
                  <a:pt x="42" y="98"/>
                </a:lnTo>
                <a:lnTo>
                  <a:pt x="50" y="145"/>
                </a:lnTo>
                <a:lnTo>
                  <a:pt x="125" y="165"/>
                </a:lnTo>
                <a:lnTo>
                  <a:pt x="156" y="197"/>
                </a:lnTo>
                <a:lnTo>
                  <a:pt x="216" y="192"/>
                </a:lnTo>
                <a:lnTo>
                  <a:pt x="281" y="218"/>
                </a:lnTo>
                <a:lnTo>
                  <a:pt x="372" y="197"/>
                </a:lnTo>
                <a:lnTo>
                  <a:pt x="398" y="174"/>
                </a:lnTo>
                <a:lnTo>
                  <a:pt x="401" y="154"/>
                </a:lnTo>
                <a:lnTo>
                  <a:pt x="428" y="157"/>
                </a:lnTo>
                <a:lnTo>
                  <a:pt x="482" y="119"/>
                </a:lnTo>
                <a:lnTo>
                  <a:pt x="526" y="116"/>
                </a:lnTo>
                <a:lnTo>
                  <a:pt x="501" y="88"/>
                </a:lnTo>
                <a:lnTo>
                  <a:pt x="461" y="95"/>
                </a:lnTo>
                <a:lnTo>
                  <a:pt x="461" y="66"/>
                </a:lnTo>
                <a:lnTo>
                  <a:pt x="476" y="46"/>
                </a:lnTo>
                <a:lnTo>
                  <a:pt x="443" y="44"/>
                </a:lnTo>
                <a:lnTo>
                  <a:pt x="363" y="60"/>
                </a:lnTo>
                <a:lnTo>
                  <a:pt x="296" y="35"/>
                </a:lnTo>
                <a:lnTo>
                  <a:pt x="251" y="40"/>
                </a:lnTo>
                <a:lnTo>
                  <a:pt x="233" y="15"/>
                </a:lnTo>
                <a:lnTo>
                  <a:pt x="189" y="0"/>
                </a:lnTo>
                <a:lnTo>
                  <a:pt x="169" y="15"/>
                </a:lnTo>
                <a:lnTo>
                  <a:pt x="165" y="46"/>
                </a:lnTo>
                <a:lnTo>
                  <a:pt x="68" y="35"/>
                </a:lnTo>
                <a:lnTo>
                  <a:pt x="0" y="6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7" name="Freeform 194">
            <a:extLst>
              <a:ext uri="{FF2B5EF4-FFF2-40B4-BE49-F238E27FC236}">
                <a16:creationId xmlns:a16="http://schemas.microsoft.com/office/drawing/2014/main" id="{14FE083B-8F53-3E01-C510-0BEEE5429B18}"/>
              </a:ext>
            </a:extLst>
          </p:cNvPr>
          <p:cNvSpPr>
            <a:spLocks/>
          </p:cNvSpPr>
          <p:nvPr/>
        </p:nvSpPr>
        <p:spPr bwMode="auto">
          <a:xfrm>
            <a:off x="6315075" y="2719388"/>
            <a:ext cx="752475" cy="357187"/>
          </a:xfrm>
          <a:custGeom>
            <a:avLst/>
            <a:gdLst>
              <a:gd name="T0" fmla="*/ 0 w 533"/>
              <a:gd name="T1" fmla="*/ 2147483646 h 225"/>
              <a:gd name="T2" fmla="*/ 2147483646 w 533"/>
              <a:gd name="T3" fmla="*/ 2147483646 h 225"/>
              <a:gd name="T4" fmla="*/ 2147483646 w 533"/>
              <a:gd name="T5" fmla="*/ 2147483646 h 225"/>
              <a:gd name="T6" fmla="*/ 2147483646 w 533"/>
              <a:gd name="T7" fmla="*/ 2147483646 h 225"/>
              <a:gd name="T8" fmla="*/ 2147483646 w 533"/>
              <a:gd name="T9" fmla="*/ 2147483646 h 225"/>
              <a:gd name="T10" fmla="*/ 2147483646 w 533"/>
              <a:gd name="T11" fmla="*/ 2147483646 h 225"/>
              <a:gd name="T12" fmla="*/ 2147483646 w 533"/>
              <a:gd name="T13" fmla="*/ 2147483646 h 225"/>
              <a:gd name="T14" fmla="*/ 2147483646 w 533"/>
              <a:gd name="T15" fmla="*/ 2147483646 h 225"/>
              <a:gd name="T16" fmla="*/ 2147483646 w 533"/>
              <a:gd name="T17" fmla="*/ 2147483646 h 225"/>
              <a:gd name="T18" fmla="*/ 2147483646 w 533"/>
              <a:gd name="T19" fmla="*/ 2147483646 h 225"/>
              <a:gd name="T20" fmla="*/ 2147483646 w 533"/>
              <a:gd name="T21" fmla="*/ 2147483646 h 225"/>
              <a:gd name="T22" fmla="*/ 2147483646 w 533"/>
              <a:gd name="T23" fmla="*/ 2147483646 h 225"/>
              <a:gd name="T24" fmla="*/ 2147483646 w 533"/>
              <a:gd name="T25" fmla="*/ 2147483646 h 225"/>
              <a:gd name="T26" fmla="*/ 2147483646 w 533"/>
              <a:gd name="T27" fmla="*/ 2147483646 h 225"/>
              <a:gd name="T28" fmla="*/ 2147483646 w 533"/>
              <a:gd name="T29" fmla="*/ 2147483646 h 225"/>
              <a:gd name="T30" fmla="*/ 2147483646 w 533"/>
              <a:gd name="T31" fmla="*/ 2147483646 h 225"/>
              <a:gd name="T32" fmla="*/ 2147483646 w 533"/>
              <a:gd name="T33" fmla="*/ 2147483646 h 225"/>
              <a:gd name="T34" fmla="*/ 2147483646 w 533"/>
              <a:gd name="T35" fmla="*/ 2147483646 h 225"/>
              <a:gd name="T36" fmla="*/ 2147483646 w 533"/>
              <a:gd name="T37" fmla="*/ 2147483646 h 225"/>
              <a:gd name="T38" fmla="*/ 2147483646 w 533"/>
              <a:gd name="T39" fmla="*/ 2147483646 h 225"/>
              <a:gd name="T40" fmla="*/ 2147483646 w 533"/>
              <a:gd name="T41" fmla="*/ 2147483646 h 225"/>
              <a:gd name="T42" fmla="*/ 2147483646 w 533"/>
              <a:gd name="T43" fmla="*/ 2147483646 h 225"/>
              <a:gd name="T44" fmla="*/ 2147483646 w 533"/>
              <a:gd name="T45" fmla="*/ 2147483646 h 225"/>
              <a:gd name="T46" fmla="*/ 2147483646 w 533"/>
              <a:gd name="T47" fmla="*/ 0 h 225"/>
              <a:gd name="T48" fmla="*/ 2147483646 w 533"/>
              <a:gd name="T49" fmla="*/ 2147483646 h 225"/>
              <a:gd name="T50" fmla="*/ 2147483646 w 533"/>
              <a:gd name="T51" fmla="*/ 2147483646 h 225"/>
              <a:gd name="T52" fmla="*/ 2147483646 w 533"/>
              <a:gd name="T53" fmla="*/ 2147483646 h 225"/>
              <a:gd name="T54" fmla="*/ 0 w 533"/>
              <a:gd name="T55" fmla="*/ 2147483646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8" name="Freeform 195">
            <a:extLst>
              <a:ext uri="{FF2B5EF4-FFF2-40B4-BE49-F238E27FC236}">
                <a16:creationId xmlns:a16="http://schemas.microsoft.com/office/drawing/2014/main" id="{533E884A-E614-3C86-0F31-71A1451907F5}"/>
              </a:ext>
            </a:extLst>
          </p:cNvPr>
          <p:cNvSpPr>
            <a:spLocks/>
          </p:cNvSpPr>
          <p:nvPr/>
        </p:nvSpPr>
        <p:spPr bwMode="auto">
          <a:xfrm>
            <a:off x="4949825" y="4529138"/>
            <a:ext cx="241300" cy="438150"/>
          </a:xfrm>
          <a:custGeom>
            <a:avLst/>
            <a:gdLst>
              <a:gd name="T0" fmla="*/ 0 w 171"/>
              <a:gd name="T1" fmla="*/ 2147483646 h 276"/>
              <a:gd name="T2" fmla="*/ 2147483646 w 171"/>
              <a:gd name="T3" fmla="*/ 2147483646 h 276"/>
              <a:gd name="T4" fmla="*/ 2147483646 w 171"/>
              <a:gd name="T5" fmla="*/ 2147483646 h 276"/>
              <a:gd name="T6" fmla="*/ 2147483646 w 171"/>
              <a:gd name="T7" fmla="*/ 2147483646 h 276"/>
              <a:gd name="T8" fmla="*/ 2147483646 w 171"/>
              <a:gd name="T9" fmla="*/ 2147483646 h 276"/>
              <a:gd name="T10" fmla="*/ 2147483646 w 171"/>
              <a:gd name="T11" fmla="*/ 2147483646 h 276"/>
              <a:gd name="T12" fmla="*/ 2147483646 w 171"/>
              <a:gd name="T13" fmla="*/ 2147483646 h 276"/>
              <a:gd name="T14" fmla="*/ 2147483646 w 171"/>
              <a:gd name="T15" fmla="*/ 2147483646 h 276"/>
              <a:gd name="T16" fmla="*/ 2147483646 w 171"/>
              <a:gd name="T17" fmla="*/ 2147483646 h 276"/>
              <a:gd name="T18" fmla="*/ 2147483646 w 171"/>
              <a:gd name="T19" fmla="*/ 2147483646 h 276"/>
              <a:gd name="T20" fmla="*/ 2147483646 w 171"/>
              <a:gd name="T21" fmla="*/ 2147483646 h 276"/>
              <a:gd name="T22" fmla="*/ 2147483646 w 171"/>
              <a:gd name="T23" fmla="*/ 2147483646 h 276"/>
              <a:gd name="T24" fmla="*/ 2147483646 w 171"/>
              <a:gd name="T25" fmla="*/ 2147483646 h 276"/>
              <a:gd name="T26" fmla="*/ 2147483646 w 171"/>
              <a:gd name="T27" fmla="*/ 0 h 276"/>
              <a:gd name="T28" fmla="*/ 2147483646 w 171"/>
              <a:gd name="T29" fmla="*/ 2147483646 h 276"/>
              <a:gd name="T30" fmla="*/ 2147483646 w 171"/>
              <a:gd name="T31" fmla="*/ 2147483646 h 276"/>
              <a:gd name="T32" fmla="*/ 2147483646 w 171"/>
              <a:gd name="T33" fmla="*/ 2147483646 h 276"/>
              <a:gd name="T34" fmla="*/ 2147483646 w 171"/>
              <a:gd name="T35" fmla="*/ 2147483646 h 276"/>
              <a:gd name="T36" fmla="*/ 2147483646 w 171"/>
              <a:gd name="T37" fmla="*/ 2147483646 h 276"/>
              <a:gd name="T38" fmla="*/ 2147483646 w 171"/>
              <a:gd name="T39" fmla="*/ 2147483646 h 276"/>
              <a:gd name="T40" fmla="*/ 2147483646 w 171"/>
              <a:gd name="T41" fmla="*/ 2147483646 h 276"/>
              <a:gd name="T42" fmla="*/ 2147483646 w 171"/>
              <a:gd name="T43" fmla="*/ 2147483646 h 276"/>
              <a:gd name="T44" fmla="*/ 0 w 171"/>
              <a:gd name="T45" fmla="*/ 2147483646 h 2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1" h="276">
                <a:moveTo>
                  <a:pt x="0" y="73"/>
                </a:moveTo>
                <a:lnTo>
                  <a:pt x="3" y="81"/>
                </a:lnTo>
                <a:lnTo>
                  <a:pt x="43" y="100"/>
                </a:lnTo>
                <a:lnTo>
                  <a:pt x="46" y="114"/>
                </a:lnTo>
                <a:lnTo>
                  <a:pt x="46" y="158"/>
                </a:lnTo>
                <a:lnTo>
                  <a:pt x="25" y="202"/>
                </a:lnTo>
                <a:lnTo>
                  <a:pt x="32" y="257"/>
                </a:lnTo>
                <a:lnTo>
                  <a:pt x="32" y="275"/>
                </a:lnTo>
                <a:lnTo>
                  <a:pt x="43" y="275"/>
                </a:lnTo>
                <a:lnTo>
                  <a:pt x="43" y="254"/>
                </a:lnTo>
                <a:lnTo>
                  <a:pt x="86" y="231"/>
                </a:lnTo>
                <a:lnTo>
                  <a:pt x="75" y="158"/>
                </a:lnTo>
                <a:lnTo>
                  <a:pt x="167" y="81"/>
                </a:lnTo>
                <a:lnTo>
                  <a:pt x="170" y="0"/>
                </a:lnTo>
                <a:lnTo>
                  <a:pt x="147" y="15"/>
                </a:lnTo>
                <a:lnTo>
                  <a:pt x="80" y="18"/>
                </a:lnTo>
                <a:lnTo>
                  <a:pt x="77" y="50"/>
                </a:lnTo>
                <a:lnTo>
                  <a:pt x="98" y="73"/>
                </a:lnTo>
                <a:lnTo>
                  <a:pt x="86" y="109"/>
                </a:lnTo>
                <a:lnTo>
                  <a:pt x="69" y="90"/>
                </a:lnTo>
                <a:lnTo>
                  <a:pt x="71" y="67"/>
                </a:lnTo>
                <a:lnTo>
                  <a:pt x="51" y="59"/>
                </a:lnTo>
                <a:lnTo>
                  <a:pt x="0" y="7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9" name="Freeform 196">
            <a:extLst>
              <a:ext uri="{FF2B5EF4-FFF2-40B4-BE49-F238E27FC236}">
                <a16:creationId xmlns:a16="http://schemas.microsoft.com/office/drawing/2014/main" id="{F4160C2D-4E90-421F-6428-3F07A373CF00}"/>
              </a:ext>
            </a:extLst>
          </p:cNvPr>
          <p:cNvSpPr>
            <a:spLocks/>
          </p:cNvSpPr>
          <p:nvPr/>
        </p:nvSpPr>
        <p:spPr bwMode="auto">
          <a:xfrm>
            <a:off x="4949825" y="4529138"/>
            <a:ext cx="250825" cy="447675"/>
          </a:xfrm>
          <a:custGeom>
            <a:avLst/>
            <a:gdLst>
              <a:gd name="T0" fmla="*/ 0 w 177"/>
              <a:gd name="T1" fmla="*/ 2147483646 h 282"/>
              <a:gd name="T2" fmla="*/ 2147483646 w 177"/>
              <a:gd name="T3" fmla="*/ 2147483646 h 282"/>
              <a:gd name="T4" fmla="*/ 2147483646 w 177"/>
              <a:gd name="T5" fmla="*/ 2147483646 h 282"/>
              <a:gd name="T6" fmla="*/ 2147483646 w 177"/>
              <a:gd name="T7" fmla="*/ 2147483646 h 282"/>
              <a:gd name="T8" fmla="*/ 2147483646 w 177"/>
              <a:gd name="T9" fmla="*/ 2147483646 h 282"/>
              <a:gd name="T10" fmla="*/ 2147483646 w 177"/>
              <a:gd name="T11" fmla="*/ 2147483646 h 282"/>
              <a:gd name="T12" fmla="*/ 2147483646 w 177"/>
              <a:gd name="T13" fmla="*/ 2147483646 h 282"/>
              <a:gd name="T14" fmla="*/ 2147483646 w 177"/>
              <a:gd name="T15" fmla="*/ 2147483646 h 282"/>
              <a:gd name="T16" fmla="*/ 2147483646 w 177"/>
              <a:gd name="T17" fmla="*/ 2147483646 h 282"/>
              <a:gd name="T18" fmla="*/ 2147483646 w 177"/>
              <a:gd name="T19" fmla="*/ 2147483646 h 282"/>
              <a:gd name="T20" fmla="*/ 2147483646 w 177"/>
              <a:gd name="T21" fmla="*/ 2147483646 h 282"/>
              <a:gd name="T22" fmla="*/ 2147483646 w 177"/>
              <a:gd name="T23" fmla="*/ 2147483646 h 282"/>
              <a:gd name="T24" fmla="*/ 2147483646 w 177"/>
              <a:gd name="T25" fmla="*/ 2147483646 h 282"/>
              <a:gd name="T26" fmla="*/ 2147483646 w 177"/>
              <a:gd name="T27" fmla="*/ 0 h 282"/>
              <a:gd name="T28" fmla="*/ 2147483646 w 177"/>
              <a:gd name="T29" fmla="*/ 2147483646 h 282"/>
              <a:gd name="T30" fmla="*/ 2147483646 w 177"/>
              <a:gd name="T31" fmla="*/ 2147483646 h 282"/>
              <a:gd name="T32" fmla="*/ 2147483646 w 177"/>
              <a:gd name="T33" fmla="*/ 2147483646 h 282"/>
              <a:gd name="T34" fmla="*/ 2147483646 w 177"/>
              <a:gd name="T35" fmla="*/ 2147483646 h 282"/>
              <a:gd name="T36" fmla="*/ 2147483646 w 177"/>
              <a:gd name="T37" fmla="*/ 2147483646 h 282"/>
              <a:gd name="T38" fmla="*/ 2147483646 w 177"/>
              <a:gd name="T39" fmla="*/ 2147483646 h 282"/>
              <a:gd name="T40" fmla="*/ 2147483646 w 177"/>
              <a:gd name="T41" fmla="*/ 2147483646 h 282"/>
              <a:gd name="T42" fmla="*/ 2147483646 w 177"/>
              <a:gd name="T43" fmla="*/ 2147483646 h 282"/>
              <a:gd name="T44" fmla="*/ 0 w 177"/>
              <a:gd name="T45" fmla="*/ 2147483646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0" name="Freeform 197">
            <a:extLst>
              <a:ext uri="{FF2B5EF4-FFF2-40B4-BE49-F238E27FC236}">
                <a16:creationId xmlns:a16="http://schemas.microsoft.com/office/drawing/2014/main" id="{B9455337-FAF1-9C62-2A40-50F7E7311004}"/>
              </a:ext>
            </a:extLst>
          </p:cNvPr>
          <p:cNvSpPr>
            <a:spLocks/>
          </p:cNvSpPr>
          <p:nvPr/>
        </p:nvSpPr>
        <p:spPr bwMode="auto">
          <a:xfrm>
            <a:off x="5472113" y="3571875"/>
            <a:ext cx="169862" cy="219075"/>
          </a:xfrm>
          <a:custGeom>
            <a:avLst/>
            <a:gdLst>
              <a:gd name="T0" fmla="*/ 0 w 120"/>
              <a:gd name="T1" fmla="*/ 2147483646 h 138"/>
              <a:gd name="T2" fmla="*/ 2147483646 w 120"/>
              <a:gd name="T3" fmla="*/ 2147483646 h 138"/>
              <a:gd name="T4" fmla="*/ 2147483646 w 120"/>
              <a:gd name="T5" fmla="*/ 2147483646 h 138"/>
              <a:gd name="T6" fmla="*/ 2147483646 w 120"/>
              <a:gd name="T7" fmla="*/ 2147483646 h 138"/>
              <a:gd name="T8" fmla="*/ 2147483646 w 120"/>
              <a:gd name="T9" fmla="*/ 2147483646 h 138"/>
              <a:gd name="T10" fmla="*/ 2147483646 w 120"/>
              <a:gd name="T11" fmla="*/ 2147483646 h 138"/>
              <a:gd name="T12" fmla="*/ 2147483646 w 120"/>
              <a:gd name="T13" fmla="*/ 2147483646 h 138"/>
              <a:gd name="T14" fmla="*/ 2147483646 w 120"/>
              <a:gd name="T15" fmla="*/ 2147483646 h 138"/>
              <a:gd name="T16" fmla="*/ 2147483646 w 120"/>
              <a:gd name="T17" fmla="*/ 0 h 138"/>
              <a:gd name="T18" fmla="*/ 2147483646 w 120"/>
              <a:gd name="T19" fmla="*/ 0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0 w 120"/>
              <a:gd name="T29" fmla="*/ 2147483646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138">
                <a:moveTo>
                  <a:pt x="0" y="100"/>
                </a:moveTo>
                <a:lnTo>
                  <a:pt x="14" y="137"/>
                </a:lnTo>
                <a:lnTo>
                  <a:pt x="46" y="134"/>
                </a:lnTo>
                <a:lnTo>
                  <a:pt x="90" y="97"/>
                </a:lnTo>
                <a:lnTo>
                  <a:pt x="90" y="82"/>
                </a:lnTo>
                <a:lnTo>
                  <a:pt x="117" y="52"/>
                </a:lnTo>
                <a:lnTo>
                  <a:pt x="119" y="43"/>
                </a:lnTo>
                <a:lnTo>
                  <a:pt x="105" y="26"/>
                </a:lnTo>
                <a:lnTo>
                  <a:pt x="66" y="0"/>
                </a:lnTo>
                <a:lnTo>
                  <a:pt x="56" y="0"/>
                </a:lnTo>
                <a:lnTo>
                  <a:pt x="62" y="14"/>
                </a:lnTo>
                <a:lnTo>
                  <a:pt x="51" y="37"/>
                </a:lnTo>
                <a:lnTo>
                  <a:pt x="56" y="48"/>
                </a:lnTo>
                <a:lnTo>
                  <a:pt x="48" y="82"/>
                </a:lnTo>
                <a:lnTo>
                  <a:pt x="0" y="10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1" name="Freeform 198">
            <a:extLst>
              <a:ext uri="{FF2B5EF4-FFF2-40B4-BE49-F238E27FC236}">
                <a16:creationId xmlns:a16="http://schemas.microsoft.com/office/drawing/2014/main" id="{0AE84454-39F1-7E6B-C878-2B45622B2ACB}"/>
              </a:ext>
            </a:extLst>
          </p:cNvPr>
          <p:cNvSpPr>
            <a:spLocks/>
          </p:cNvSpPr>
          <p:nvPr/>
        </p:nvSpPr>
        <p:spPr bwMode="auto">
          <a:xfrm>
            <a:off x="5472113" y="3571875"/>
            <a:ext cx="177800" cy="228600"/>
          </a:xfrm>
          <a:custGeom>
            <a:avLst/>
            <a:gdLst>
              <a:gd name="T0" fmla="*/ 0 w 126"/>
              <a:gd name="T1" fmla="*/ 2147483646 h 144"/>
              <a:gd name="T2" fmla="*/ 2147483646 w 126"/>
              <a:gd name="T3" fmla="*/ 2147483646 h 144"/>
              <a:gd name="T4" fmla="*/ 2147483646 w 126"/>
              <a:gd name="T5" fmla="*/ 2147483646 h 144"/>
              <a:gd name="T6" fmla="*/ 2147483646 w 126"/>
              <a:gd name="T7" fmla="*/ 2147483646 h 144"/>
              <a:gd name="T8" fmla="*/ 2147483646 w 126"/>
              <a:gd name="T9" fmla="*/ 2147483646 h 144"/>
              <a:gd name="T10" fmla="*/ 2147483646 w 126"/>
              <a:gd name="T11" fmla="*/ 2147483646 h 144"/>
              <a:gd name="T12" fmla="*/ 2147483646 w 126"/>
              <a:gd name="T13" fmla="*/ 2147483646 h 144"/>
              <a:gd name="T14" fmla="*/ 2147483646 w 126"/>
              <a:gd name="T15" fmla="*/ 2147483646 h 144"/>
              <a:gd name="T16" fmla="*/ 2147483646 w 126"/>
              <a:gd name="T17" fmla="*/ 0 h 144"/>
              <a:gd name="T18" fmla="*/ 2147483646 w 126"/>
              <a:gd name="T19" fmla="*/ 0 h 144"/>
              <a:gd name="T20" fmla="*/ 2147483646 w 126"/>
              <a:gd name="T21" fmla="*/ 2147483646 h 144"/>
              <a:gd name="T22" fmla="*/ 2147483646 w 126"/>
              <a:gd name="T23" fmla="*/ 2147483646 h 144"/>
              <a:gd name="T24" fmla="*/ 2147483646 w 126"/>
              <a:gd name="T25" fmla="*/ 2147483646 h 144"/>
              <a:gd name="T26" fmla="*/ 2147483646 w 126"/>
              <a:gd name="T27" fmla="*/ 2147483646 h 144"/>
              <a:gd name="T28" fmla="*/ 0 w 126"/>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2" name="Freeform 199">
            <a:extLst>
              <a:ext uri="{FF2B5EF4-FFF2-40B4-BE49-F238E27FC236}">
                <a16:creationId xmlns:a16="http://schemas.microsoft.com/office/drawing/2014/main" id="{D4F99889-721E-3EC7-70A3-3DC7C3D36660}"/>
              </a:ext>
            </a:extLst>
          </p:cNvPr>
          <p:cNvSpPr>
            <a:spLocks/>
          </p:cNvSpPr>
          <p:nvPr/>
        </p:nvSpPr>
        <p:spPr bwMode="auto">
          <a:xfrm>
            <a:off x="6134100" y="3419475"/>
            <a:ext cx="182563" cy="101600"/>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0 w 129"/>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 h="64">
                <a:moveTo>
                  <a:pt x="0" y="27"/>
                </a:moveTo>
                <a:lnTo>
                  <a:pt x="17" y="0"/>
                </a:lnTo>
                <a:lnTo>
                  <a:pt x="66" y="17"/>
                </a:lnTo>
                <a:lnTo>
                  <a:pt x="91" y="41"/>
                </a:lnTo>
                <a:lnTo>
                  <a:pt x="128" y="41"/>
                </a:lnTo>
                <a:lnTo>
                  <a:pt x="125" y="63"/>
                </a:lnTo>
                <a:lnTo>
                  <a:pt x="43" y="47"/>
                </a:lnTo>
                <a:lnTo>
                  <a:pt x="0" y="2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3" name="Freeform 200">
            <a:extLst>
              <a:ext uri="{FF2B5EF4-FFF2-40B4-BE49-F238E27FC236}">
                <a16:creationId xmlns:a16="http://schemas.microsoft.com/office/drawing/2014/main" id="{3BF4EC61-2035-8BF8-2799-CD82CB99C000}"/>
              </a:ext>
            </a:extLst>
          </p:cNvPr>
          <p:cNvSpPr>
            <a:spLocks/>
          </p:cNvSpPr>
          <p:nvPr/>
        </p:nvSpPr>
        <p:spPr bwMode="auto">
          <a:xfrm>
            <a:off x="6134100" y="3419475"/>
            <a:ext cx="190500" cy="111125"/>
          </a:xfrm>
          <a:custGeom>
            <a:avLst/>
            <a:gdLst>
              <a:gd name="T0" fmla="*/ 0 w 135"/>
              <a:gd name="T1" fmla="*/ 2147483646 h 70"/>
              <a:gd name="T2" fmla="*/ 2147483646 w 135"/>
              <a:gd name="T3" fmla="*/ 0 h 70"/>
              <a:gd name="T4" fmla="*/ 2147483646 w 135"/>
              <a:gd name="T5" fmla="*/ 2147483646 h 70"/>
              <a:gd name="T6" fmla="*/ 2147483646 w 135"/>
              <a:gd name="T7" fmla="*/ 2147483646 h 70"/>
              <a:gd name="T8" fmla="*/ 2147483646 w 135"/>
              <a:gd name="T9" fmla="*/ 2147483646 h 70"/>
              <a:gd name="T10" fmla="*/ 2147483646 w 135"/>
              <a:gd name="T11" fmla="*/ 2147483646 h 70"/>
              <a:gd name="T12" fmla="*/ 2147483646 w 135"/>
              <a:gd name="T13" fmla="*/ 2147483646 h 70"/>
              <a:gd name="T14" fmla="*/ 0 w 135"/>
              <a:gd name="T15" fmla="*/ 2147483646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4" name="Freeform 201">
            <a:extLst>
              <a:ext uri="{FF2B5EF4-FFF2-40B4-BE49-F238E27FC236}">
                <a16:creationId xmlns:a16="http://schemas.microsoft.com/office/drawing/2014/main" id="{859F9679-2A7C-C75C-12D5-40D5D4BE58AE}"/>
              </a:ext>
            </a:extLst>
          </p:cNvPr>
          <p:cNvSpPr>
            <a:spLocks/>
          </p:cNvSpPr>
          <p:nvPr/>
        </p:nvSpPr>
        <p:spPr bwMode="auto">
          <a:xfrm>
            <a:off x="2178050" y="3846513"/>
            <a:ext cx="88900" cy="101600"/>
          </a:xfrm>
          <a:custGeom>
            <a:avLst/>
            <a:gdLst>
              <a:gd name="T0" fmla="*/ 0 w 64"/>
              <a:gd name="T1" fmla="*/ 2147483646 h 64"/>
              <a:gd name="T2" fmla="*/ 2147483646 w 64"/>
              <a:gd name="T3" fmla="*/ 2147483646 h 64"/>
              <a:gd name="T4" fmla="*/ 2147483646 w 64"/>
              <a:gd name="T5" fmla="*/ 2147483646 h 64"/>
              <a:gd name="T6" fmla="*/ 2147483646 w 64"/>
              <a:gd name="T7" fmla="*/ 0 h 64"/>
              <a:gd name="T8" fmla="*/ 2147483646 w 64"/>
              <a:gd name="T9" fmla="*/ 2147483646 h 64"/>
              <a:gd name="T10" fmla="*/ 0 w 6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4">
                <a:moveTo>
                  <a:pt x="0" y="33"/>
                </a:moveTo>
                <a:lnTo>
                  <a:pt x="24" y="60"/>
                </a:lnTo>
                <a:lnTo>
                  <a:pt x="57" y="63"/>
                </a:lnTo>
                <a:lnTo>
                  <a:pt x="63" y="0"/>
                </a:lnTo>
                <a:lnTo>
                  <a:pt x="37" y="3"/>
                </a:lnTo>
                <a:lnTo>
                  <a:pt x="0" y="3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5" name="Freeform 202">
            <a:extLst>
              <a:ext uri="{FF2B5EF4-FFF2-40B4-BE49-F238E27FC236}">
                <a16:creationId xmlns:a16="http://schemas.microsoft.com/office/drawing/2014/main" id="{01DF209A-3858-BE8D-8C5B-E39088EE40ED}"/>
              </a:ext>
            </a:extLst>
          </p:cNvPr>
          <p:cNvSpPr>
            <a:spLocks/>
          </p:cNvSpPr>
          <p:nvPr/>
        </p:nvSpPr>
        <p:spPr bwMode="auto">
          <a:xfrm>
            <a:off x="2178050" y="3846513"/>
            <a:ext cx="98425" cy="111125"/>
          </a:xfrm>
          <a:custGeom>
            <a:avLst/>
            <a:gdLst>
              <a:gd name="T0" fmla="*/ 0 w 70"/>
              <a:gd name="T1" fmla="*/ 2147483646 h 70"/>
              <a:gd name="T2" fmla="*/ 2147483646 w 70"/>
              <a:gd name="T3" fmla="*/ 2147483646 h 70"/>
              <a:gd name="T4" fmla="*/ 2147483646 w 70"/>
              <a:gd name="T5" fmla="*/ 2147483646 h 70"/>
              <a:gd name="T6" fmla="*/ 2147483646 w 70"/>
              <a:gd name="T7" fmla="*/ 0 h 70"/>
              <a:gd name="T8" fmla="*/ 2147483646 w 70"/>
              <a:gd name="T9" fmla="*/ 2147483646 h 70"/>
              <a:gd name="T10" fmla="*/ 0 w 70"/>
              <a:gd name="T11" fmla="*/ 2147483646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0">
                <a:moveTo>
                  <a:pt x="0" y="36"/>
                </a:moveTo>
                <a:lnTo>
                  <a:pt x="26" y="66"/>
                </a:lnTo>
                <a:lnTo>
                  <a:pt x="62" y="69"/>
                </a:lnTo>
                <a:lnTo>
                  <a:pt x="69" y="0"/>
                </a:lnTo>
                <a:lnTo>
                  <a:pt x="41" y="3"/>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6" name="Freeform 203">
            <a:extLst>
              <a:ext uri="{FF2B5EF4-FFF2-40B4-BE49-F238E27FC236}">
                <a16:creationId xmlns:a16="http://schemas.microsoft.com/office/drawing/2014/main" id="{D9812991-F6B7-0B06-0E07-E1939CFD073B}"/>
              </a:ext>
            </a:extLst>
          </p:cNvPr>
          <p:cNvSpPr>
            <a:spLocks/>
          </p:cNvSpPr>
          <p:nvPr/>
        </p:nvSpPr>
        <p:spPr bwMode="auto">
          <a:xfrm>
            <a:off x="5678488" y="3216275"/>
            <a:ext cx="388937" cy="385763"/>
          </a:xfrm>
          <a:custGeom>
            <a:avLst/>
            <a:gdLst>
              <a:gd name="T0" fmla="*/ 0 w 276"/>
              <a:gd name="T1" fmla="*/ 2147483646 h 243"/>
              <a:gd name="T2" fmla="*/ 2147483646 w 276"/>
              <a:gd name="T3" fmla="*/ 2147483646 h 243"/>
              <a:gd name="T4" fmla="*/ 2147483646 w 276"/>
              <a:gd name="T5" fmla="*/ 2147483646 h 243"/>
              <a:gd name="T6" fmla="*/ 2147483646 w 276"/>
              <a:gd name="T7" fmla="*/ 2147483646 h 243"/>
              <a:gd name="T8" fmla="*/ 2147483646 w 276"/>
              <a:gd name="T9" fmla="*/ 2147483646 h 243"/>
              <a:gd name="T10" fmla="*/ 2147483646 w 276"/>
              <a:gd name="T11" fmla="*/ 2147483646 h 243"/>
              <a:gd name="T12" fmla="*/ 2147483646 w 276"/>
              <a:gd name="T13" fmla="*/ 2147483646 h 243"/>
              <a:gd name="T14" fmla="*/ 2147483646 w 276"/>
              <a:gd name="T15" fmla="*/ 2147483646 h 243"/>
              <a:gd name="T16" fmla="*/ 2147483646 w 276"/>
              <a:gd name="T17" fmla="*/ 2147483646 h 243"/>
              <a:gd name="T18" fmla="*/ 2147483646 w 276"/>
              <a:gd name="T19" fmla="*/ 2147483646 h 243"/>
              <a:gd name="T20" fmla="*/ 2147483646 w 276"/>
              <a:gd name="T21" fmla="*/ 2147483646 h 243"/>
              <a:gd name="T22" fmla="*/ 2147483646 w 276"/>
              <a:gd name="T23" fmla="*/ 0 h 243"/>
              <a:gd name="T24" fmla="*/ 2147483646 w 276"/>
              <a:gd name="T25" fmla="*/ 2147483646 h 243"/>
              <a:gd name="T26" fmla="*/ 2147483646 w 276"/>
              <a:gd name="T27" fmla="*/ 2147483646 h 243"/>
              <a:gd name="T28" fmla="*/ 2147483646 w 276"/>
              <a:gd name="T29" fmla="*/ 2147483646 h 243"/>
              <a:gd name="T30" fmla="*/ 2147483646 w 276"/>
              <a:gd name="T31" fmla="*/ 2147483646 h 243"/>
              <a:gd name="T32" fmla="*/ 2147483646 w 276"/>
              <a:gd name="T33" fmla="*/ 2147483646 h 243"/>
              <a:gd name="T34" fmla="*/ 2147483646 w 276"/>
              <a:gd name="T35" fmla="*/ 2147483646 h 243"/>
              <a:gd name="T36" fmla="*/ 2147483646 w 276"/>
              <a:gd name="T37" fmla="*/ 2147483646 h 243"/>
              <a:gd name="T38" fmla="*/ 2147483646 w 276"/>
              <a:gd name="T39" fmla="*/ 2147483646 h 243"/>
              <a:gd name="T40" fmla="*/ 2147483646 w 276"/>
              <a:gd name="T41" fmla="*/ 2147483646 h 243"/>
              <a:gd name="T42" fmla="*/ 2147483646 w 276"/>
              <a:gd name="T43" fmla="*/ 2147483646 h 243"/>
              <a:gd name="T44" fmla="*/ 2147483646 w 276"/>
              <a:gd name="T45" fmla="*/ 2147483646 h 243"/>
              <a:gd name="T46" fmla="*/ 2147483646 w 276"/>
              <a:gd name="T47" fmla="*/ 2147483646 h 243"/>
              <a:gd name="T48" fmla="*/ 2147483646 w 276"/>
              <a:gd name="T49" fmla="*/ 2147483646 h 243"/>
              <a:gd name="T50" fmla="*/ 2147483646 w 276"/>
              <a:gd name="T51" fmla="*/ 2147483646 h 243"/>
              <a:gd name="T52" fmla="*/ 2147483646 w 276"/>
              <a:gd name="T53" fmla="*/ 2147483646 h 243"/>
              <a:gd name="T54" fmla="*/ 2147483646 w 276"/>
              <a:gd name="T55" fmla="*/ 2147483646 h 243"/>
              <a:gd name="T56" fmla="*/ 0 w 276"/>
              <a:gd name="T57" fmla="*/ 2147483646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6" h="243">
                <a:moveTo>
                  <a:pt x="0" y="131"/>
                </a:moveTo>
                <a:lnTo>
                  <a:pt x="29" y="140"/>
                </a:lnTo>
                <a:lnTo>
                  <a:pt x="88" y="131"/>
                </a:lnTo>
                <a:lnTo>
                  <a:pt x="97" y="105"/>
                </a:lnTo>
                <a:lnTo>
                  <a:pt x="138" y="94"/>
                </a:lnTo>
                <a:lnTo>
                  <a:pt x="144" y="72"/>
                </a:lnTo>
                <a:lnTo>
                  <a:pt x="159" y="70"/>
                </a:lnTo>
                <a:lnTo>
                  <a:pt x="150" y="56"/>
                </a:lnTo>
                <a:lnTo>
                  <a:pt x="167" y="56"/>
                </a:lnTo>
                <a:lnTo>
                  <a:pt x="178" y="35"/>
                </a:lnTo>
                <a:lnTo>
                  <a:pt x="173" y="15"/>
                </a:lnTo>
                <a:lnTo>
                  <a:pt x="225" y="0"/>
                </a:lnTo>
                <a:lnTo>
                  <a:pt x="275" y="32"/>
                </a:lnTo>
                <a:lnTo>
                  <a:pt x="263" y="44"/>
                </a:lnTo>
                <a:lnTo>
                  <a:pt x="213" y="44"/>
                </a:lnTo>
                <a:lnTo>
                  <a:pt x="216" y="70"/>
                </a:lnTo>
                <a:lnTo>
                  <a:pt x="237" y="87"/>
                </a:lnTo>
                <a:lnTo>
                  <a:pt x="225" y="97"/>
                </a:lnTo>
                <a:lnTo>
                  <a:pt x="228" y="114"/>
                </a:lnTo>
                <a:lnTo>
                  <a:pt x="178" y="166"/>
                </a:lnTo>
                <a:lnTo>
                  <a:pt x="159" y="166"/>
                </a:lnTo>
                <a:lnTo>
                  <a:pt x="144" y="178"/>
                </a:lnTo>
                <a:lnTo>
                  <a:pt x="169" y="227"/>
                </a:lnTo>
                <a:lnTo>
                  <a:pt x="131" y="227"/>
                </a:lnTo>
                <a:lnTo>
                  <a:pt x="120" y="242"/>
                </a:lnTo>
                <a:lnTo>
                  <a:pt x="91" y="210"/>
                </a:lnTo>
                <a:lnTo>
                  <a:pt x="12" y="216"/>
                </a:lnTo>
                <a:lnTo>
                  <a:pt x="41" y="178"/>
                </a:lnTo>
                <a:lnTo>
                  <a:pt x="0" y="1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7" name="Freeform 204">
            <a:extLst>
              <a:ext uri="{FF2B5EF4-FFF2-40B4-BE49-F238E27FC236}">
                <a16:creationId xmlns:a16="http://schemas.microsoft.com/office/drawing/2014/main" id="{9FD41FCA-DC5C-F551-4D4D-10B47418F3E2}"/>
              </a:ext>
            </a:extLst>
          </p:cNvPr>
          <p:cNvSpPr>
            <a:spLocks/>
          </p:cNvSpPr>
          <p:nvPr/>
        </p:nvSpPr>
        <p:spPr bwMode="auto">
          <a:xfrm>
            <a:off x="5678488" y="3216275"/>
            <a:ext cx="398462" cy="395288"/>
          </a:xfrm>
          <a:custGeom>
            <a:avLst/>
            <a:gdLst>
              <a:gd name="T0" fmla="*/ 0 w 282"/>
              <a:gd name="T1" fmla="*/ 2147483646 h 249"/>
              <a:gd name="T2" fmla="*/ 2147483646 w 282"/>
              <a:gd name="T3" fmla="*/ 2147483646 h 249"/>
              <a:gd name="T4" fmla="*/ 2147483646 w 282"/>
              <a:gd name="T5" fmla="*/ 2147483646 h 249"/>
              <a:gd name="T6" fmla="*/ 2147483646 w 282"/>
              <a:gd name="T7" fmla="*/ 2147483646 h 249"/>
              <a:gd name="T8" fmla="*/ 2147483646 w 282"/>
              <a:gd name="T9" fmla="*/ 2147483646 h 249"/>
              <a:gd name="T10" fmla="*/ 2147483646 w 282"/>
              <a:gd name="T11" fmla="*/ 2147483646 h 249"/>
              <a:gd name="T12" fmla="*/ 2147483646 w 282"/>
              <a:gd name="T13" fmla="*/ 2147483646 h 249"/>
              <a:gd name="T14" fmla="*/ 2147483646 w 282"/>
              <a:gd name="T15" fmla="*/ 2147483646 h 249"/>
              <a:gd name="T16" fmla="*/ 2147483646 w 282"/>
              <a:gd name="T17" fmla="*/ 2147483646 h 249"/>
              <a:gd name="T18" fmla="*/ 2147483646 w 282"/>
              <a:gd name="T19" fmla="*/ 2147483646 h 249"/>
              <a:gd name="T20" fmla="*/ 2147483646 w 282"/>
              <a:gd name="T21" fmla="*/ 2147483646 h 249"/>
              <a:gd name="T22" fmla="*/ 2147483646 w 282"/>
              <a:gd name="T23" fmla="*/ 0 h 249"/>
              <a:gd name="T24" fmla="*/ 2147483646 w 282"/>
              <a:gd name="T25" fmla="*/ 2147483646 h 249"/>
              <a:gd name="T26" fmla="*/ 2147483646 w 282"/>
              <a:gd name="T27" fmla="*/ 2147483646 h 249"/>
              <a:gd name="T28" fmla="*/ 2147483646 w 282"/>
              <a:gd name="T29" fmla="*/ 2147483646 h 249"/>
              <a:gd name="T30" fmla="*/ 2147483646 w 282"/>
              <a:gd name="T31" fmla="*/ 2147483646 h 249"/>
              <a:gd name="T32" fmla="*/ 2147483646 w 282"/>
              <a:gd name="T33" fmla="*/ 2147483646 h 249"/>
              <a:gd name="T34" fmla="*/ 2147483646 w 282"/>
              <a:gd name="T35" fmla="*/ 2147483646 h 249"/>
              <a:gd name="T36" fmla="*/ 2147483646 w 282"/>
              <a:gd name="T37" fmla="*/ 2147483646 h 249"/>
              <a:gd name="T38" fmla="*/ 2147483646 w 282"/>
              <a:gd name="T39" fmla="*/ 2147483646 h 249"/>
              <a:gd name="T40" fmla="*/ 2147483646 w 282"/>
              <a:gd name="T41" fmla="*/ 2147483646 h 249"/>
              <a:gd name="T42" fmla="*/ 2147483646 w 282"/>
              <a:gd name="T43" fmla="*/ 2147483646 h 249"/>
              <a:gd name="T44" fmla="*/ 2147483646 w 282"/>
              <a:gd name="T45" fmla="*/ 2147483646 h 249"/>
              <a:gd name="T46" fmla="*/ 2147483646 w 282"/>
              <a:gd name="T47" fmla="*/ 2147483646 h 249"/>
              <a:gd name="T48" fmla="*/ 2147483646 w 282"/>
              <a:gd name="T49" fmla="*/ 2147483646 h 249"/>
              <a:gd name="T50" fmla="*/ 2147483646 w 282"/>
              <a:gd name="T51" fmla="*/ 2147483646 h 249"/>
              <a:gd name="T52" fmla="*/ 2147483646 w 282"/>
              <a:gd name="T53" fmla="*/ 2147483646 h 249"/>
              <a:gd name="T54" fmla="*/ 2147483646 w 282"/>
              <a:gd name="T55" fmla="*/ 2147483646 h 249"/>
              <a:gd name="T56" fmla="*/ 0 w 282"/>
              <a:gd name="T57" fmla="*/ 2147483646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8" name="Freeform 205">
            <a:extLst>
              <a:ext uri="{FF2B5EF4-FFF2-40B4-BE49-F238E27FC236}">
                <a16:creationId xmlns:a16="http://schemas.microsoft.com/office/drawing/2014/main" id="{E3BAB90B-F2D0-931A-E8A9-2B472F8BB510}"/>
              </a:ext>
            </a:extLst>
          </p:cNvPr>
          <p:cNvSpPr>
            <a:spLocks/>
          </p:cNvSpPr>
          <p:nvPr/>
        </p:nvSpPr>
        <p:spPr bwMode="auto">
          <a:xfrm>
            <a:off x="2282825" y="3992563"/>
            <a:ext cx="123825" cy="53975"/>
          </a:xfrm>
          <a:custGeom>
            <a:avLst/>
            <a:gdLst>
              <a:gd name="T0" fmla="*/ 0 w 87"/>
              <a:gd name="T1" fmla="*/ 2147483646 h 34"/>
              <a:gd name="T2" fmla="*/ 2147483646 w 87"/>
              <a:gd name="T3" fmla="*/ 0 h 34"/>
              <a:gd name="T4" fmla="*/ 2147483646 w 87"/>
              <a:gd name="T5" fmla="*/ 2147483646 h 34"/>
              <a:gd name="T6" fmla="*/ 2147483646 w 87"/>
              <a:gd name="T7" fmla="*/ 0 h 34"/>
              <a:gd name="T8" fmla="*/ 2147483646 w 87"/>
              <a:gd name="T9" fmla="*/ 2147483646 h 34"/>
              <a:gd name="T10" fmla="*/ 2147483646 w 87"/>
              <a:gd name="T11" fmla="*/ 2147483646 h 34"/>
              <a:gd name="T12" fmla="*/ 2147483646 w 87"/>
              <a:gd name="T13" fmla="*/ 2147483646 h 34"/>
              <a:gd name="T14" fmla="*/ 2147483646 w 87"/>
              <a:gd name="T15" fmla="*/ 2147483646 h 34"/>
              <a:gd name="T16" fmla="*/ 2147483646 w 87"/>
              <a:gd name="T17" fmla="*/ 2147483646 h 34"/>
              <a:gd name="T18" fmla="*/ 2147483646 w 87"/>
              <a:gd name="T19" fmla="*/ 2147483646 h 34"/>
              <a:gd name="T20" fmla="*/ 2147483646 w 87"/>
              <a:gd name="T21" fmla="*/ 2147483646 h 34"/>
              <a:gd name="T22" fmla="*/ 0 w 87"/>
              <a:gd name="T23" fmla="*/ 2147483646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34">
                <a:moveTo>
                  <a:pt x="0" y="16"/>
                </a:moveTo>
                <a:lnTo>
                  <a:pt x="5" y="0"/>
                </a:lnTo>
                <a:lnTo>
                  <a:pt x="24" y="11"/>
                </a:lnTo>
                <a:lnTo>
                  <a:pt x="55" y="0"/>
                </a:lnTo>
                <a:lnTo>
                  <a:pt x="86" y="13"/>
                </a:lnTo>
                <a:lnTo>
                  <a:pt x="78" y="33"/>
                </a:lnTo>
                <a:lnTo>
                  <a:pt x="78" y="16"/>
                </a:lnTo>
                <a:lnTo>
                  <a:pt x="55" y="8"/>
                </a:lnTo>
                <a:lnTo>
                  <a:pt x="38" y="18"/>
                </a:lnTo>
                <a:lnTo>
                  <a:pt x="44" y="30"/>
                </a:lnTo>
                <a:lnTo>
                  <a:pt x="36" y="3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9" name="Freeform 206">
            <a:extLst>
              <a:ext uri="{FF2B5EF4-FFF2-40B4-BE49-F238E27FC236}">
                <a16:creationId xmlns:a16="http://schemas.microsoft.com/office/drawing/2014/main" id="{D64EE752-29F0-5220-9A7F-FB05046A3F83}"/>
              </a:ext>
            </a:extLst>
          </p:cNvPr>
          <p:cNvSpPr>
            <a:spLocks/>
          </p:cNvSpPr>
          <p:nvPr/>
        </p:nvSpPr>
        <p:spPr bwMode="auto">
          <a:xfrm>
            <a:off x="2282825" y="3992563"/>
            <a:ext cx="131763" cy="63500"/>
          </a:xfrm>
          <a:custGeom>
            <a:avLst/>
            <a:gdLst>
              <a:gd name="T0" fmla="*/ 0 w 93"/>
              <a:gd name="T1" fmla="*/ 2147483646 h 40"/>
              <a:gd name="T2" fmla="*/ 2147483646 w 93"/>
              <a:gd name="T3" fmla="*/ 0 h 40"/>
              <a:gd name="T4" fmla="*/ 2147483646 w 93"/>
              <a:gd name="T5" fmla="*/ 2147483646 h 40"/>
              <a:gd name="T6" fmla="*/ 2147483646 w 93"/>
              <a:gd name="T7" fmla="*/ 0 h 40"/>
              <a:gd name="T8" fmla="*/ 2147483646 w 93"/>
              <a:gd name="T9" fmla="*/ 2147483646 h 40"/>
              <a:gd name="T10" fmla="*/ 2147483646 w 93"/>
              <a:gd name="T11" fmla="*/ 2147483646 h 40"/>
              <a:gd name="T12" fmla="*/ 2147483646 w 93"/>
              <a:gd name="T13" fmla="*/ 2147483646 h 40"/>
              <a:gd name="T14" fmla="*/ 2147483646 w 93"/>
              <a:gd name="T15" fmla="*/ 2147483646 h 40"/>
              <a:gd name="T16" fmla="*/ 2147483646 w 93"/>
              <a:gd name="T17" fmla="*/ 2147483646 h 40"/>
              <a:gd name="T18" fmla="*/ 2147483646 w 93"/>
              <a:gd name="T19" fmla="*/ 2147483646 h 40"/>
              <a:gd name="T20" fmla="*/ 2147483646 w 93"/>
              <a:gd name="T21" fmla="*/ 2147483646 h 40"/>
              <a:gd name="T22" fmla="*/ 0 w 93"/>
              <a:gd name="T23" fmla="*/ 2147483646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0" name="Freeform 207">
            <a:extLst>
              <a:ext uri="{FF2B5EF4-FFF2-40B4-BE49-F238E27FC236}">
                <a16:creationId xmlns:a16="http://schemas.microsoft.com/office/drawing/2014/main" id="{7ED8C943-DBC6-FB13-BE8E-867E8762678F}"/>
              </a:ext>
            </a:extLst>
          </p:cNvPr>
          <p:cNvSpPr>
            <a:spLocks/>
          </p:cNvSpPr>
          <p:nvPr/>
        </p:nvSpPr>
        <p:spPr bwMode="auto">
          <a:xfrm>
            <a:off x="7748588" y="4357688"/>
            <a:ext cx="84137" cy="49212"/>
          </a:xfrm>
          <a:custGeom>
            <a:avLst/>
            <a:gdLst>
              <a:gd name="T0" fmla="*/ 0 w 60"/>
              <a:gd name="T1" fmla="*/ 2147483646 h 31"/>
              <a:gd name="T2" fmla="*/ 2147483646 w 60"/>
              <a:gd name="T3" fmla="*/ 2147483646 h 31"/>
              <a:gd name="T4" fmla="*/ 2147483646 w 60"/>
              <a:gd name="T5" fmla="*/ 2147483646 h 31"/>
              <a:gd name="T6" fmla="*/ 2147483646 w 60"/>
              <a:gd name="T7" fmla="*/ 0 h 31"/>
              <a:gd name="T8" fmla="*/ 2147483646 w 60"/>
              <a:gd name="T9" fmla="*/ 2147483646 h 31"/>
              <a:gd name="T10" fmla="*/ 0 w 60"/>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
                <a:moveTo>
                  <a:pt x="0" y="20"/>
                </a:moveTo>
                <a:lnTo>
                  <a:pt x="37" y="30"/>
                </a:lnTo>
                <a:lnTo>
                  <a:pt x="59" y="8"/>
                </a:lnTo>
                <a:lnTo>
                  <a:pt x="51" y="0"/>
                </a:lnTo>
                <a:lnTo>
                  <a:pt x="45" y="11"/>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1" name="Freeform 208">
            <a:extLst>
              <a:ext uri="{FF2B5EF4-FFF2-40B4-BE49-F238E27FC236}">
                <a16:creationId xmlns:a16="http://schemas.microsoft.com/office/drawing/2014/main" id="{C0967043-4533-D320-109D-8CFBB6E0B862}"/>
              </a:ext>
            </a:extLst>
          </p:cNvPr>
          <p:cNvSpPr>
            <a:spLocks/>
          </p:cNvSpPr>
          <p:nvPr/>
        </p:nvSpPr>
        <p:spPr bwMode="auto">
          <a:xfrm>
            <a:off x="7748588" y="4357688"/>
            <a:ext cx="93662" cy="58737"/>
          </a:xfrm>
          <a:custGeom>
            <a:avLst/>
            <a:gdLst>
              <a:gd name="T0" fmla="*/ 0 w 66"/>
              <a:gd name="T1" fmla="*/ 2147483646 h 37"/>
              <a:gd name="T2" fmla="*/ 2147483646 w 66"/>
              <a:gd name="T3" fmla="*/ 2147483646 h 37"/>
              <a:gd name="T4" fmla="*/ 2147483646 w 66"/>
              <a:gd name="T5" fmla="*/ 2147483646 h 37"/>
              <a:gd name="T6" fmla="*/ 2147483646 w 66"/>
              <a:gd name="T7" fmla="*/ 0 h 37"/>
              <a:gd name="T8" fmla="*/ 2147483646 w 66"/>
              <a:gd name="T9" fmla="*/ 2147483646 h 37"/>
              <a:gd name="T10" fmla="*/ 0 w 66"/>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7">
                <a:moveTo>
                  <a:pt x="0" y="24"/>
                </a:moveTo>
                <a:lnTo>
                  <a:pt x="41" y="36"/>
                </a:lnTo>
                <a:lnTo>
                  <a:pt x="65" y="10"/>
                </a:lnTo>
                <a:lnTo>
                  <a:pt x="56" y="0"/>
                </a:lnTo>
                <a:lnTo>
                  <a:pt x="50" y="1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2" name="Freeform 209">
            <a:extLst>
              <a:ext uri="{FF2B5EF4-FFF2-40B4-BE49-F238E27FC236}">
                <a16:creationId xmlns:a16="http://schemas.microsoft.com/office/drawing/2014/main" id="{040B886C-1610-7823-7F41-C78CB97F6268}"/>
              </a:ext>
            </a:extLst>
          </p:cNvPr>
          <p:cNvSpPr>
            <a:spLocks/>
          </p:cNvSpPr>
          <p:nvPr/>
        </p:nvSpPr>
        <p:spPr bwMode="auto">
          <a:xfrm>
            <a:off x="7810500" y="4325938"/>
            <a:ext cx="44450" cy="39687"/>
          </a:xfrm>
          <a:custGeom>
            <a:avLst/>
            <a:gdLst>
              <a:gd name="T0" fmla="*/ 0 w 31"/>
              <a:gd name="T1" fmla="*/ 0 h 25"/>
              <a:gd name="T2" fmla="*/ 2147483646 w 31"/>
              <a:gd name="T3" fmla="*/ 2147483646 h 25"/>
              <a:gd name="T4" fmla="*/ 2147483646 w 31"/>
              <a:gd name="T5" fmla="*/ 2147483646 h 25"/>
              <a:gd name="T6" fmla="*/ 2147483646 w 31"/>
              <a:gd name="T7" fmla="*/ 2147483646 h 25"/>
              <a:gd name="T8" fmla="*/ 0 w 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5">
                <a:moveTo>
                  <a:pt x="0" y="0"/>
                </a:moveTo>
                <a:lnTo>
                  <a:pt x="20" y="9"/>
                </a:lnTo>
                <a:lnTo>
                  <a:pt x="30" y="24"/>
                </a:lnTo>
                <a:lnTo>
                  <a:pt x="30" y="1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3" name="Freeform 210">
            <a:extLst>
              <a:ext uri="{FF2B5EF4-FFF2-40B4-BE49-F238E27FC236}">
                <a16:creationId xmlns:a16="http://schemas.microsoft.com/office/drawing/2014/main" id="{36FF2824-7CB5-7622-504A-0A8E15F927E3}"/>
              </a:ext>
            </a:extLst>
          </p:cNvPr>
          <p:cNvSpPr>
            <a:spLocks/>
          </p:cNvSpPr>
          <p:nvPr/>
        </p:nvSpPr>
        <p:spPr bwMode="auto">
          <a:xfrm>
            <a:off x="7810500" y="4325938"/>
            <a:ext cx="52388" cy="49212"/>
          </a:xfrm>
          <a:custGeom>
            <a:avLst/>
            <a:gdLst>
              <a:gd name="T0" fmla="*/ 0 w 37"/>
              <a:gd name="T1" fmla="*/ 0 h 31"/>
              <a:gd name="T2" fmla="*/ 2147483646 w 37"/>
              <a:gd name="T3" fmla="*/ 2147483646 h 31"/>
              <a:gd name="T4" fmla="*/ 2147483646 w 37"/>
              <a:gd name="T5" fmla="*/ 2147483646 h 31"/>
              <a:gd name="T6" fmla="*/ 2147483646 w 37"/>
              <a:gd name="T7" fmla="*/ 2147483646 h 31"/>
              <a:gd name="T8" fmla="*/ 0 w 3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1">
                <a:moveTo>
                  <a:pt x="0" y="0"/>
                </a:moveTo>
                <a:lnTo>
                  <a:pt x="24" y="11"/>
                </a:lnTo>
                <a:lnTo>
                  <a:pt x="36" y="30"/>
                </a:lnTo>
                <a:lnTo>
                  <a:pt x="36"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4" name="Freeform 211">
            <a:extLst>
              <a:ext uri="{FF2B5EF4-FFF2-40B4-BE49-F238E27FC236}">
                <a16:creationId xmlns:a16="http://schemas.microsoft.com/office/drawing/2014/main" id="{037635CF-F57B-B10E-058D-AB50B1170622}"/>
              </a:ext>
            </a:extLst>
          </p:cNvPr>
          <p:cNvSpPr>
            <a:spLocks/>
          </p:cNvSpPr>
          <p:nvPr/>
        </p:nvSpPr>
        <p:spPr bwMode="auto">
          <a:xfrm>
            <a:off x="2762250" y="4765675"/>
            <a:ext cx="187325" cy="219075"/>
          </a:xfrm>
          <a:custGeom>
            <a:avLst/>
            <a:gdLst>
              <a:gd name="T0" fmla="*/ 0 w 132"/>
              <a:gd name="T1" fmla="*/ 2147483646 h 138"/>
              <a:gd name="T2" fmla="*/ 2147483646 w 132"/>
              <a:gd name="T3" fmla="*/ 2147483646 h 138"/>
              <a:gd name="T4" fmla="*/ 2147483646 w 132"/>
              <a:gd name="T5" fmla="*/ 0 h 138"/>
              <a:gd name="T6" fmla="*/ 2147483646 w 132"/>
              <a:gd name="T7" fmla="*/ 2147483646 h 138"/>
              <a:gd name="T8" fmla="*/ 2147483646 w 132"/>
              <a:gd name="T9" fmla="*/ 2147483646 h 138"/>
              <a:gd name="T10" fmla="*/ 2147483646 w 132"/>
              <a:gd name="T11" fmla="*/ 2147483646 h 138"/>
              <a:gd name="T12" fmla="*/ 2147483646 w 132"/>
              <a:gd name="T13" fmla="*/ 2147483646 h 138"/>
              <a:gd name="T14" fmla="*/ 2147483646 w 132"/>
              <a:gd name="T15" fmla="*/ 2147483646 h 138"/>
              <a:gd name="T16" fmla="*/ 2147483646 w 132"/>
              <a:gd name="T17" fmla="*/ 2147483646 h 138"/>
              <a:gd name="T18" fmla="*/ 2147483646 w 132"/>
              <a:gd name="T19" fmla="*/ 2147483646 h 138"/>
              <a:gd name="T20" fmla="*/ 2147483646 w 132"/>
              <a:gd name="T21" fmla="*/ 2147483646 h 138"/>
              <a:gd name="T22" fmla="*/ 2147483646 w 132"/>
              <a:gd name="T23" fmla="*/ 2147483646 h 138"/>
              <a:gd name="T24" fmla="*/ 0 w 132"/>
              <a:gd name="T25" fmla="*/ 2147483646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138">
                <a:moveTo>
                  <a:pt x="0" y="52"/>
                </a:moveTo>
                <a:lnTo>
                  <a:pt x="11" y="9"/>
                </a:lnTo>
                <a:lnTo>
                  <a:pt x="57" y="0"/>
                </a:lnTo>
                <a:lnTo>
                  <a:pt x="72" y="14"/>
                </a:lnTo>
                <a:lnTo>
                  <a:pt x="75" y="46"/>
                </a:lnTo>
                <a:lnTo>
                  <a:pt x="109" y="52"/>
                </a:lnTo>
                <a:lnTo>
                  <a:pt x="114" y="78"/>
                </a:lnTo>
                <a:lnTo>
                  <a:pt x="131" y="80"/>
                </a:lnTo>
                <a:lnTo>
                  <a:pt x="131" y="106"/>
                </a:lnTo>
                <a:lnTo>
                  <a:pt x="111" y="137"/>
                </a:lnTo>
                <a:lnTo>
                  <a:pt x="66" y="134"/>
                </a:lnTo>
                <a:lnTo>
                  <a:pt x="75" y="100"/>
                </a:lnTo>
                <a:lnTo>
                  <a:pt x="0" y="5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5" name="Freeform 212">
            <a:extLst>
              <a:ext uri="{FF2B5EF4-FFF2-40B4-BE49-F238E27FC236}">
                <a16:creationId xmlns:a16="http://schemas.microsoft.com/office/drawing/2014/main" id="{07B3F3B2-028E-2008-DFC7-B5516835F883}"/>
              </a:ext>
            </a:extLst>
          </p:cNvPr>
          <p:cNvSpPr>
            <a:spLocks/>
          </p:cNvSpPr>
          <p:nvPr/>
        </p:nvSpPr>
        <p:spPr bwMode="auto">
          <a:xfrm>
            <a:off x="2762250" y="4765675"/>
            <a:ext cx="195263" cy="228600"/>
          </a:xfrm>
          <a:custGeom>
            <a:avLst/>
            <a:gdLst>
              <a:gd name="T0" fmla="*/ 0 w 138"/>
              <a:gd name="T1" fmla="*/ 2147483646 h 144"/>
              <a:gd name="T2" fmla="*/ 2147483646 w 138"/>
              <a:gd name="T3" fmla="*/ 2147483646 h 144"/>
              <a:gd name="T4" fmla="*/ 2147483646 w 138"/>
              <a:gd name="T5" fmla="*/ 0 h 144"/>
              <a:gd name="T6" fmla="*/ 2147483646 w 138"/>
              <a:gd name="T7" fmla="*/ 2147483646 h 144"/>
              <a:gd name="T8" fmla="*/ 2147483646 w 138"/>
              <a:gd name="T9" fmla="*/ 2147483646 h 144"/>
              <a:gd name="T10" fmla="*/ 2147483646 w 138"/>
              <a:gd name="T11" fmla="*/ 2147483646 h 144"/>
              <a:gd name="T12" fmla="*/ 2147483646 w 138"/>
              <a:gd name="T13" fmla="*/ 2147483646 h 144"/>
              <a:gd name="T14" fmla="*/ 2147483646 w 138"/>
              <a:gd name="T15" fmla="*/ 2147483646 h 144"/>
              <a:gd name="T16" fmla="*/ 2147483646 w 138"/>
              <a:gd name="T17" fmla="*/ 2147483646 h 144"/>
              <a:gd name="T18" fmla="*/ 2147483646 w 138"/>
              <a:gd name="T19" fmla="*/ 2147483646 h 144"/>
              <a:gd name="T20" fmla="*/ 2147483646 w 138"/>
              <a:gd name="T21" fmla="*/ 2147483646 h 144"/>
              <a:gd name="T22" fmla="*/ 2147483646 w 138"/>
              <a:gd name="T23" fmla="*/ 2147483646 h 144"/>
              <a:gd name="T24" fmla="*/ 0 w 13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6" name="Freeform 213">
            <a:extLst>
              <a:ext uri="{FF2B5EF4-FFF2-40B4-BE49-F238E27FC236}">
                <a16:creationId xmlns:a16="http://schemas.microsoft.com/office/drawing/2014/main" id="{E3F80ACF-506A-0DF0-6AA8-D4EFE3B18A46}"/>
              </a:ext>
            </a:extLst>
          </p:cNvPr>
          <p:cNvSpPr>
            <a:spLocks/>
          </p:cNvSpPr>
          <p:nvPr/>
        </p:nvSpPr>
        <p:spPr bwMode="auto">
          <a:xfrm>
            <a:off x="2324100" y="4254500"/>
            <a:ext cx="284163" cy="469900"/>
          </a:xfrm>
          <a:custGeom>
            <a:avLst/>
            <a:gdLst>
              <a:gd name="T0" fmla="*/ 0 w 201"/>
              <a:gd name="T1" fmla="*/ 2147483646 h 296"/>
              <a:gd name="T2" fmla="*/ 2147483646 w 201"/>
              <a:gd name="T3" fmla="*/ 2147483646 h 296"/>
              <a:gd name="T4" fmla="*/ 2147483646 w 201"/>
              <a:gd name="T5" fmla="*/ 2147483646 h 296"/>
              <a:gd name="T6" fmla="*/ 2147483646 w 201"/>
              <a:gd name="T7" fmla="*/ 2147483646 h 296"/>
              <a:gd name="T8" fmla="*/ 2147483646 w 201"/>
              <a:gd name="T9" fmla="*/ 2147483646 h 296"/>
              <a:gd name="T10" fmla="*/ 2147483646 w 201"/>
              <a:gd name="T11" fmla="*/ 2147483646 h 296"/>
              <a:gd name="T12" fmla="*/ 2147483646 w 201"/>
              <a:gd name="T13" fmla="*/ 2147483646 h 296"/>
              <a:gd name="T14" fmla="*/ 2147483646 w 201"/>
              <a:gd name="T15" fmla="*/ 2147483646 h 296"/>
              <a:gd name="T16" fmla="*/ 2147483646 w 201"/>
              <a:gd name="T17" fmla="*/ 2147483646 h 296"/>
              <a:gd name="T18" fmla="*/ 2147483646 w 201"/>
              <a:gd name="T19" fmla="*/ 2147483646 h 296"/>
              <a:gd name="T20" fmla="*/ 2147483646 w 201"/>
              <a:gd name="T21" fmla="*/ 2147483646 h 296"/>
              <a:gd name="T22" fmla="*/ 2147483646 w 201"/>
              <a:gd name="T23" fmla="*/ 2147483646 h 296"/>
              <a:gd name="T24" fmla="*/ 2147483646 w 201"/>
              <a:gd name="T25" fmla="*/ 2147483646 h 296"/>
              <a:gd name="T26" fmla="*/ 2147483646 w 201"/>
              <a:gd name="T27" fmla="*/ 2147483646 h 296"/>
              <a:gd name="T28" fmla="*/ 2147483646 w 201"/>
              <a:gd name="T29" fmla="*/ 2147483646 h 296"/>
              <a:gd name="T30" fmla="*/ 2147483646 w 201"/>
              <a:gd name="T31" fmla="*/ 2147483646 h 296"/>
              <a:gd name="T32" fmla="*/ 2147483646 w 201"/>
              <a:gd name="T33" fmla="*/ 2147483646 h 296"/>
              <a:gd name="T34" fmla="*/ 2147483646 w 201"/>
              <a:gd name="T35" fmla="*/ 2147483646 h 296"/>
              <a:gd name="T36" fmla="*/ 2147483646 w 201"/>
              <a:gd name="T37" fmla="*/ 2147483646 h 296"/>
              <a:gd name="T38" fmla="*/ 2147483646 w 201"/>
              <a:gd name="T39" fmla="*/ 2147483646 h 296"/>
              <a:gd name="T40" fmla="*/ 2147483646 w 201"/>
              <a:gd name="T41" fmla="*/ 2147483646 h 296"/>
              <a:gd name="T42" fmla="*/ 2147483646 w 201"/>
              <a:gd name="T43" fmla="*/ 0 h 296"/>
              <a:gd name="T44" fmla="*/ 2147483646 w 201"/>
              <a:gd name="T45" fmla="*/ 2147483646 h 296"/>
              <a:gd name="T46" fmla="*/ 2147483646 w 201"/>
              <a:gd name="T47" fmla="*/ 2147483646 h 296"/>
              <a:gd name="T48" fmla="*/ 2147483646 w 201"/>
              <a:gd name="T49" fmla="*/ 2147483646 h 296"/>
              <a:gd name="T50" fmla="*/ 2147483646 w 201"/>
              <a:gd name="T51" fmla="*/ 2147483646 h 296"/>
              <a:gd name="T52" fmla="*/ 2147483646 w 201"/>
              <a:gd name="T53" fmla="*/ 2147483646 h 296"/>
              <a:gd name="T54" fmla="*/ 0 w 201"/>
              <a:gd name="T55" fmla="*/ 2147483646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96">
                <a:moveTo>
                  <a:pt x="0" y="68"/>
                </a:moveTo>
                <a:lnTo>
                  <a:pt x="3" y="93"/>
                </a:lnTo>
                <a:lnTo>
                  <a:pt x="38" y="134"/>
                </a:lnTo>
                <a:lnTo>
                  <a:pt x="82" y="230"/>
                </a:lnTo>
                <a:lnTo>
                  <a:pt x="175" y="295"/>
                </a:lnTo>
                <a:lnTo>
                  <a:pt x="189" y="286"/>
                </a:lnTo>
                <a:lnTo>
                  <a:pt x="194" y="264"/>
                </a:lnTo>
                <a:lnTo>
                  <a:pt x="183" y="258"/>
                </a:lnTo>
                <a:lnTo>
                  <a:pt x="191" y="251"/>
                </a:lnTo>
                <a:lnTo>
                  <a:pt x="200" y="199"/>
                </a:lnTo>
                <a:lnTo>
                  <a:pt x="185" y="175"/>
                </a:lnTo>
                <a:lnTo>
                  <a:pt x="175" y="175"/>
                </a:lnTo>
                <a:lnTo>
                  <a:pt x="175" y="149"/>
                </a:lnTo>
                <a:lnTo>
                  <a:pt x="154" y="161"/>
                </a:lnTo>
                <a:lnTo>
                  <a:pt x="133" y="149"/>
                </a:lnTo>
                <a:lnTo>
                  <a:pt x="118" y="120"/>
                </a:lnTo>
                <a:lnTo>
                  <a:pt x="142" y="82"/>
                </a:lnTo>
                <a:lnTo>
                  <a:pt x="183" y="64"/>
                </a:lnTo>
                <a:lnTo>
                  <a:pt x="175" y="59"/>
                </a:lnTo>
                <a:lnTo>
                  <a:pt x="177" y="40"/>
                </a:lnTo>
                <a:lnTo>
                  <a:pt x="133" y="34"/>
                </a:lnTo>
                <a:lnTo>
                  <a:pt x="96" y="0"/>
                </a:lnTo>
                <a:lnTo>
                  <a:pt x="90" y="24"/>
                </a:lnTo>
                <a:lnTo>
                  <a:pt x="52" y="49"/>
                </a:lnTo>
                <a:lnTo>
                  <a:pt x="32" y="76"/>
                </a:lnTo>
                <a:lnTo>
                  <a:pt x="12" y="70"/>
                </a:lnTo>
                <a:lnTo>
                  <a:pt x="12" y="53"/>
                </a:lnTo>
                <a:lnTo>
                  <a:pt x="0" y="6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7" name="Freeform 214">
            <a:extLst>
              <a:ext uri="{FF2B5EF4-FFF2-40B4-BE49-F238E27FC236}">
                <a16:creationId xmlns:a16="http://schemas.microsoft.com/office/drawing/2014/main" id="{D7201E72-6E83-A84E-51E2-497BD8B70D77}"/>
              </a:ext>
            </a:extLst>
          </p:cNvPr>
          <p:cNvSpPr>
            <a:spLocks/>
          </p:cNvSpPr>
          <p:nvPr/>
        </p:nvSpPr>
        <p:spPr bwMode="auto">
          <a:xfrm>
            <a:off x="2324100" y="4254500"/>
            <a:ext cx="292100" cy="479425"/>
          </a:xfrm>
          <a:custGeom>
            <a:avLst/>
            <a:gdLst>
              <a:gd name="T0" fmla="*/ 0 w 207"/>
              <a:gd name="T1" fmla="*/ 2147483646 h 302"/>
              <a:gd name="T2" fmla="*/ 2147483646 w 207"/>
              <a:gd name="T3" fmla="*/ 2147483646 h 302"/>
              <a:gd name="T4" fmla="*/ 2147483646 w 207"/>
              <a:gd name="T5" fmla="*/ 2147483646 h 302"/>
              <a:gd name="T6" fmla="*/ 2147483646 w 207"/>
              <a:gd name="T7" fmla="*/ 2147483646 h 302"/>
              <a:gd name="T8" fmla="*/ 2147483646 w 207"/>
              <a:gd name="T9" fmla="*/ 2147483646 h 302"/>
              <a:gd name="T10" fmla="*/ 2147483646 w 207"/>
              <a:gd name="T11" fmla="*/ 2147483646 h 302"/>
              <a:gd name="T12" fmla="*/ 2147483646 w 207"/>
              <a:gd name="T13" fmla="*/ 2147483646 h 302"/>
              <a:gd name="T14" fmla="*/ 2147483646 w 207"/>
              <a:gd name="T15" fmla="*/ 2147483646 h 302"/>
              <a:gd name="T16" fmla="*/ 2147483646 w 207"/>
              <a:gd name="T17" fmla="*/ 2147483646 h 302"/>
              <a:gd name="T18" fmla="*/ 2147483646 w 207"/>
              <a:gd name="T19" fmla="*/ 2147483646 h 302"/>
              <a:gd name="T20" fmla="*/ 2147483646 w 207"/>
              <a:gd name="T21" fmla="*/ 2147483646 h 302"/>
              <a:gd name="T22" fmla="*/ 2147483646 w 207"/>
              <a:gd name="T23" fmla="*/ 2147483646 h 302"/>
              <a:gd name="T24" fmla="*/ 2147483646 w 207"/>
              <a:gd name="T25" fmla="*/ 2147483646 h 302"/>
              <a:gd name="T26" fmla="*/ 2147483646 w 207"/>
              <a:gd name="T27" fmla="*/ 2147483646 h 302"/>
              <a:gd name="T28" fmla="*/ 2147483646 w 207"/>
              <a:gd name="T29" fmla="*/ 2147483646 h 302"/>
              <a:gd name="T30" fmla="*/ 2147483646 w 207"/>
              <a:gd name="T31" fmla="*/ 2147483646 h 302"/>
              <a:gd name="T32" fmla="*/ 2147483646 w 207"/>
              <a:gd name="T33" fmla="*/ 2147483646 h 302"/>
              <a:gd name="T34" fmla="*/ 2147483646 w 207"/>
              <a:gd name="T35" fmla="*/ 2147483646 h 302"/>
              <a:gd name="T36" fmla="*/ 2147483646 w 207"/>
              <a:gd name="T37" fmla="*/ 2147483646 h 302"/>
              <a:gd name="T38" fmla="*/ 2147483646 w 207"/>
              <a:gd name="T39" fmla="*/ 2147483646 h 302"/>
              <a:gd name="T40" fmla="*/ 2147483646 w 207"/>
              <a:gd name="T41" fmla="*/ 2147483646 h 302"/>
              <a:gd name="T42" fmla="*/ 2147483646 w 207"/>
              <a:gd name="T43" fmla="*/ 0 h 302"/>
              <a:gd name="T44" fmla="*/ 2147483646 w 207"/>
              <a:gd name="T45" fmla="*/ 2147483646 h 302"/>
              <a:gd name="T46" fmla="*/ 2147483646 w 207"/>
              <a:gd name="T47" fmla="*/ 2147483646 h 302"/>
              <a:gd name="T48" fmla="*/ 2147483646 w 207"/>
              <a:gd name="T49" fmla="*/ 2147483646 h 302"/>
              <a:gd name="T50" fmla="*/ 2147483646 w 207"/>
              <a:gd name="T51" fmla="*/ 2147483646 h 302"/>
              <a:gd name="T52" fmla="*/ 2147483646 w 207"/>
              <a:gd name="T53" fmla="*/ 2147483646 h 302"/>
              <a:gd name="T54" fmla="*/ 0 w 207"/>
              <a:gd name="T55" fmla="*/ 2147483646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8" name="Freeform 215">
            <a:extLst>
              <a:ext uri="{FF2B5EF4-FFF2-40B4-BE49-F238E27FC236}">
                <a16:creationId xmlns:a16="http://schemas.microsoft.com/office/drawing/2014/main" id="{4FAA890E-2E58-234A-6FE8-7413D77876D1}"/>
              </a:ext>
            </a:extLst>
          </p:cNvPr>
          <p:cNvSpPr>
            <a:spLocks/>
          </p:cNvSpPr>
          <p:nvPr/>
        </p:nvSpPr>
        <p:spPr bwMode="auto">
          <a:xfrm>
            <a:off x="7010400" y="3941763"/>
            <a:ext cx="47625" cy="73025"/>
          </a:xfrm>
          <a:custGeom>
            <a:avLst/>
            <a:gdLst>
              <a:gd name="T0" fmla="*/ 0 w 34"/>
              <a:gd name="T1" fmla="*/ 2147483646 h 46"/>
              <a:gd name="T2" fmla="*/ 2147483646 w 34"/>
              <a:gd name="T3" fmla="*/ 2147483646 h 46"/>
              <a:gd name="T4" fmla="*/ 2147483646 w 34"/>
              <a:gd name="T5" fmla="*/ 0 h 46"/>
              <a:gd name="T6" fmla="*/ 0 w 34"/>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6">
                <a:moveTo>
                  <a:pt x="0" y="45"/>
                </a:moveTo>
                <a:lnTo>
                  <a:pt x="23" y="24"/>
                </a:lnTo>
                <a:lnTo>
                  <a:pt x="33" y="0"/>
                </a:lnTo>
                <a:lnTo>
                  <a:pt x="0" y="4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9" name="Freeform 216">
            <a:extLst>
              <a:ext uri="{FF2B5EF4-FFF2-40B4-BE49-F238E27FC236}">
                <a16:creationId xmlns:a16="http://schemas.microsoft.com/office/drawing/2014/main" id="{52FE39F0-128F-2D81-A3A0-72ACFAD4CD87}"/>
              </a:ext>
            </a:extLst>
          </p:cNvPr>
          <p:cNvSpPr>
            <a:spLocks/>
          </p:cNvSpPr>
          <p:nvPr/>
        </p:nvSpPr>
        <p:spPr bwMode="auto">
          <a:xfrm>
            <a:off x="7010400" y="3941763"/>
            <a:ext cx="57150" cy="82550"/>
          </a:xfrm>
          <a:custGeom>
            <a:avLst/>
            <a:gdLst>
              <a:gd name="T0" fmla="*/ 0 w 40"/>
              <a:gd name="T1" fmla="*/ 2147483646 h 52"/>
              <a:gd name="T2" fmla="*/ 2147483646 w 40"/>
              <a:gd name="T3" fmla="*/ 2147483646 h 52"/>
              <a:gd name="T4" fmla="*/ 2147483646 w 40"/>
              <a:gd name="T5" fmla="*/ 0 h 52"/>
              <a:gd name="T6" fmla="*/ 0 w 40"/>
              <a:gd name="T7" fmla="*/ 2147483646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52">
                <a:moveTo>
                  <a:pt x="0" y="51"/>
                </a:moveTo>
                <a:lnTo>
                  <a:pt x="27" y="27"/>
                </a:lnTo>
                <a:lnTo>
                  <a:pt x="39" y="0"/>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0" name="Freeform 217">
            <a:extLst>
              <a:ext uri="{FF2B5EF4-FFF2-40B4-BE49-F238E27FC236}">
                <a16:creationId xmlns:a16="http://schemas.microsoft.com/office/drawing/2014/main" id="{058C2709-E040-40E1-4E48-A017693CF23F}"/>
              </a:ext>
            </a:extLst>
          </p:cNvPr>
          <p:cNvSpPr>
            <a:spLocks/>
          </p:cNvSpPr>
          <p:nvPr/>
        </p:nvSpPr>
        <p:spPr bwMode="auto">
          <a:xfrm>
            <a:off x="7080250" y="3884613"/>
            <a:ext cx="25400" cy="30162"/>
          </a:xfrm>
          <a:custGeom>
            <a:avLst/>
            <a:gdLst>
              <a:gd name="T0" fmla="*/ 0 w 17"/>
              <a:gd name="T1" fmla="*/ 0 h 19"/>
              <a:gd name="T2" fmla="*/ 2147483646 w 17"/>
              <a:gd name="T3" fmla="*/ 0 h 19"/>
              <a:gd name="T4" fmla="*/ 2147483646 w 17"/>
              <a:gd name="T5" fmla="*/ 2147483646 h 19"/>
              <a:gd name="T6" fmla="*/ 2147483646 w 17"/>
              <a:gd name="T7" fmla="*/ 2147483646 h 19"/>
              <a:gd name="T8" fmla="*/ 0 w 1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0" y="0"/>
                </a:moveTo>
                <a:lnTo>
                  <a:pt x="9" y="0"/>
                </a:lnTo>
                <a:lnTo>
                  <a:pt x="16" y="7"/>
                </a:lnTo>
                <a:lnTo>
                  <a:pt x="13" y="1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1" name="Freeform 218">
            <a:extLst>
              <a:ext uri="{FF2B5EF4-FFF2-40B4-BE49-F238E27FC236}">
                <a16:creationId xmlns:a16="http://schemas.microsoft.com/office/drawing/2014/main" id="{F6EF42D7-517E-7E05-6121-FC5BE8668032}"/>
              </a:ext>
            </a:extLst>
          </p:cNvPr>
          <p:cNvSpPr>
            <a:spLocks/>
          </p:cNvSpPr>
          <p:nvPr/>
        </p:nvSpPr>
        <p:spPr bwMode="auto">
          <a:xfrm>
            <a:off x="7080250" y="3884613"/>
            <a:ext cx="33338" cy="39687"/>
          </a:xfrm>
          <a:custGeom>
            <a:avLst/>
            <a:gdLst>
              <a:gd name="T0" fmla="*/ 0 w 23"/>
              <a:gd name="T1" fmla="*/ 0 h 25"/>
              <a:gd name="T2" fmla="*/ 2147483646 w 23"/>
              <a:gd name="T3" fmla="*/ 0 h 25"/>
              <a:gd name="T4" fmla="*/ 2147483646 w 23"/>
              <a:gd name="T5" fmla="*/ 2147483646 h 25"/>
              <a:gd name="T6" fmla="*/ 2147483646 w 23"/>
              <a:gd name="T7" fmla="*/ 2147483646 h 25"/>
              <a:gd name="T8" fmla="*/ 0 w 2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5">
                <a:moveTo>
                  <a:pt x="0" y="0"/>
                </a:moveTo>
                <a:lnTo>
                  <a:pt x="13" y="0"/>
                </a:lnTo>
                <a:lnTo>
                  <a:pt x="22" y="9"/>
                </a:lnTo>
                <a:lnTo>
                  <a:pt x="18"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2" name="Freeform 219">
            <a:extLst>
              <a:ext uri="{FF2B5EF4-FFF2-40B4-BE49-F238E27FC236}">
                <a16:creationId xmlns:a16="http://schemas.microsoft.com/office/drawing/2014/main" id="{70274FA6-05DF-F6C9-2E2B-CEAF516E403A}"/>
              </a:ext>
            </a:extLst>
          </p:cNvPr>
          <p:cNvSpPr>
            <a:spLocks/>
          </p:cNvSpPr>
          <p:nvPr/>
        </p:nvSpPr>
        <p:spPr bwMode="auto">
          <a:xfrm>
            <a:off x="7123113" y="3932238"/>
            <a:ext cx="23812" cy="34925"/>
          </a:xfrm>
          <a:custGeom>
            <a:avLst/>
            <a:gdLst>
              <a:gd name="T0" fmla="*/ 0 w 17"/>
              <a:gd name="T1" fmla="*/ 0 h 22"/>
              <a:gd name="T2" fmla="*/ 0 w 17"/>
              <a:gd name="T3" fmla="*/ 2147483646 h 22"/>
              <a:gd name="T4" fmla="*/ 2147483646 w 17"/>
              <a:gd name="T5" fmla="*/ 2147483646 h 22"/>
              <a:gd name="T6" fmla="*/ 0 w 1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2">
                <a:moveTo>
                  <a:pt x="0" y="0"/>
                </a:moveTo>
                <a:lnTo>
                  <a:pt x="0" y="21"/>
                </a:lnTo>
                <a:lnTo>
                  <a:pt x="16" y="9"/>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3" name="Freeform 220">
            <a:extLst>
              <a:ext uri="{FF2B5EF4-FFF2-40B4-BE49-F238E27FC236}">
                <a16:creationId xmlns:a16="http://schemas.microsoft.com/office/drawing/2014/main" id="{9919B82F-3507-EA84-DB58-153C27F36190}"/>
              </a:ext>
            </a:extLst>
          </p:cNvPr>
          <p:cNvSpPr>
            <a:spLocks/>
          </p:cNvSpPr>
          <p:nvPr/>
        </p:nvSpPr>
        <p:spPr bwMode="auto">
          <a:xfrm>
            <a:off x="7123113" y="3932238"/>
            <a:ext cx="26987" cy="44450"/>
          </a:xfrm>
          <a:custGeom>
            <a:avLst/>
            <a:gdLst>
              <a:gd name="T0" fmla="*/ 0 w 19"/>
              <a:gd name="T1" fmla="*/ 0 h 28"/>
              <a:gd name="T2" fmla="*/ 0 w 19"/>
              <a:gd name="T3" fmla="*/ 2147483646 h 28"/>
              <a:gd name="T4" fmla="*/ 2147483646 w 19"/>
              <a:gd name="T5" fmla="*/ 2147483646 h 28"/>
              <a:gd name="T6" fmla="*/ 0 w 19"/>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8">
                <a:moveTo>
                  <a:pt x="0" y="0"/>
                </a:moveTo>
                <a:lnTo>
                  <a:pt x="0" y="27"/>
                </a:lnTo>
                <a:lnTo>
                  <a:pt x="18"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4" name="Freeform 221">
            <a:extLst>
              <a:ext uri="{FF2B5EF4-FFF2-40B4-BE49-F238E27FC236}">
                <a16:creationId xmlns:a16="http://schemas.microsoft.com/office/drawing/2014/main" id="{C0A6EB5F-E517-65AD-B649-9D3B192BF151}"/>
              </a:ext>
            </a:extLst>
          </p:cNvPr>
          <p:cNvSpPr>
            <a:spLocks/>
          </p:cNvSpPr>
          <p:nvPr/>
        </p:nvSpPr>
        <p:spPr bwMode="auto">
          <a:xfrm>
            <a:off x="7132638" y="3956050"/>
            <a:ext cx="23812" cy="38100"/>
          </a:xfrm>
          <a:custGeom>
            <a:avLst/>
            <a:gdLst>
              <a:gd name="T0" fmla="*/ 0 w 17"/>
              <a:gd name="T1" fmla="*/ 2147483646 h 24"/>
              <a:gd name="T2" fmla="*/ 2147483646 w 17"/>
              <a:gd name="T3" fmla="*/ 2147483646 h 24"/>
              <a:gd name="T4" fmla="*/ 2147483646 w 17"/>
              <a:gd name="T5" fmla="*/ 0 h 24"/>
              <a:gd name="T6" fmla="*/ 2147483646 w 17"/>
              <a:gd name="T7" fmla="*/ 2147483646 h 24"/>
              <a:gd name="T8" fmla="*/ 0 w 17"/>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4">
                <a:moveTo>
                  <a:pt x="0" y="17"/>
                </a:moveTo>
                <a:lnTo>
                  <a:pt x="5" y="12"/>
                </a:lnTo>
                <a:lnTo>
                  <a:pt x="16" y="0"/>
                </a:lnTo>
                <a:lnTo>
                  <a:pt x="10" y="23"/>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5" name="Freeform 222">
            <a:extLst>
              <a:ext uri="{FF2B5EF4-FFF2-40B4-BE49-F238E27FC236}">
                <a16:creationId xmlns:a16="http://schemas.microsoft.com/office/drawing/2014/main" id="{0C9371CB-4D3E-E158-1069-4457AE2F5F27}"/>
              </a:ext>
            </a:extLst>
          </p:cNvPr>
          <p:cNvSpPr>
            <a:spLocks/>
          </p:cNvSpPr>
          <p:nvPr/>
        </p:nvSpPr>
        <p:spPr bwMode="auto">
          <a:xfrm>
            <a:off x="7132638" y="3956050"/>
            <a:ext cx="25400" cy="47625"/>
          </a:xfrm>
          <a:custGeom>
            <a:avLst/>
            <a:gdLst>
              <a:gd name="T0" fmla="*/ 0 w 18"/>
              <a:gd name="T1" fmla="*/ 2147483646 h 30"/>
              <a:gd name="T2" fmla="*/ 2147483646 w 18"/>
              <a:gd name="T3" fmla="*/ 2147483646 h 30"/>
              <a:gd name="T4" fmla="*/ 2147483646 w 18"/>
              <a:gd name="T5" fmla="*/ 0 h 30"/>
              <a:gd name="T6" fmla="*/ 2147483646 w 18"/>
              <a:gd name="T7" fmla="*/ 2147483646 h 30"/>
              <a:gd name="T8" fmla="*/ 0 w 1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21"/>
                </a:moveTo>
                <a:lnTo>
                  <a:pt x="6" y="15"/>
                </a:lnTo>
                <a:lnTo>
                  <a:pt x="17" y="0"/>
                </a:lnTo>
                <a:lnTo>
                  <a:pt x="11" y="29"/>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6" name="Freeform 223">
            <a:extLst>
              <a:ext uri="{FF2B5EF4-FFF2-40B4-BE49-F238E27FC236}">
                <a16:creationId xmlns:a16="http://schemas.microsoft.com/office/drawing/2014/main" id="{AA3AD3A2-CF92-EC2B-3E41-6B5374E4BEF7}"/>
              </a:ext>
            </a:extLst>
          </p:cNvPr>
          <p:cNvSpPr>
            <a:spLocks/>
          </p:cNvSpPr>
          <p:nvPr/>
        </p:nvSpPr>
        <p:spPr bwMode="auto">
          <a:xfrm>
            <a:off x="5438775" y="3538538"/>
            <a:ext cx="23813" cy="34925"/>
          </a:xfrm>
          <a:custGeom>
            <a:avLst/>
            <a:gdLst>
              <a:gd name="T0" fmla="*/ 0 w 17"/>
              <a:gd name="T1" fmla="*/ 2147483646 h 22"/>
              <a:gd name="T2" fmla="*/ 2147483646 w 17"/>
              <a:gd name="T3" fmla="*/ 2147483646 h 22"/>
              <a:gd name="T4" fmla="*/ 2147483646 w 17"/>
              <a:gd name="T5" fmla="*/ 2147483646 h 22"/>
              <a:gd name="T6" fmla="*/ 2147483646 w 17"/>
              <a:gd name="T7" fmla="*/ 0 h 22"/>
              <a:gd name="T8" fmla="*/ 0 w 17"/>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0" y="19"/>
                </a:moveTo>
                <a:lnTo>
                  <a:pt x="8" y="21"/>
                </a:lnTo>
                <a:lnTo>
                  <a:pt x="16" y="19"/>
                </a:lnTo>
                <a:lnTo>
                  <a:pt x="13" y="0"/>
                </a:lnTo>
                <a:lnTo>
                  <a:pt x="0" y="1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7" name="Freeform 224">
            <a:extLst>
              <a:ext uri="{FF2B5EF4-FFF2-40B4-BE49-F238E27FC236}">
                <a16:creationId xmlns:a16="http://schemas.microsoft.com/office/drawing/2014/main" id="{33138EB5-8698-F1BC-38A1-B17524811468}"/>
              </a:ext>
            </a:extLst>
          </p:cNvPr>
          <p:cNvSpPr>
            <a:spLocks/>
          </p:cNvSpPr>
          <p:nvPr/>
        </p:nvSpPr>
        <p:spPr bwMode="auto">
          <a:xfrm>
            <a:off x="5438775" y="3538538"/>
            <a:ext cx="23813" cy="44450"/>
          </a:xfrm>
          <a:custGeom>
            <a:avLst/>
            <a:gdLst>
              <a:gd name="T0" fmla="*/ 0 w 17"/>
              <a:gd name="T1" fmla="*/ 2147483646 h 28"/>
              <a:gd name="T2" fmla="*/ 2147483646 w 17"/>
              <a:gd name="T3" fmla="*/ 2147483646 h 28"/>
              <a:gd name="T4" fmla="*/ 2147483646 w 17"/>
              <a:gd name="T5" fmla="*/ 2147483646 h 28"/>
              <a:gd name="T6" fmla="*/ 2147483646 w 17"/>
              <a:gd name="T7" fmla="*/ 0 h 28"/>
              <a:gd name="T8" fmla="*/ 0 w 17"/>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8">
                <a:moveTo>
                  <a:pt x="0" y="24"/>
                </a:moveTo>
                <a:lnTo>
                  <a:pt x="8" y="27"/>
                </a:lnTo>
                <a:lnTo>
                  <a:pt x="16" y="24"/>
                </a:lnTo>
                <a:lnTo>
                  <a:pt x="12"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8" name="Freeform 225">
            <a:extLst>
              <a:ext uri="{FF2B5EF4-FFF2-40B4-BE49-F238E27FC236}">
                <a16:creationId xmlns:a16="http://schemas.microsoft.com/office/drawing/2014/main" id="{7469F7ED-E639-5000-E910-D049DB43257A}"/>
              </a:ext>
            </a:extLst>
          </p:cNvPr>
          <p:cNvSpPr>
            <a:spLocks/>
          </p:cNvSpPr>
          <p:nvPr/>
        </p:nvSpPr>
        <p:spPr bwMode="auto">
          <a:xfrm>
            <a:off x="4929188" y="4273550"/>
            <a:ext cx="30162" cy="38100"/>
          </a:xfrm>
          <a:custGeom>
            <a:avLst/>
            <a:gdLst>
              <a:gd name="T0" fmla="*/ 0 w 22"/>
              <a:gd name="T1" fmla="*/ 2147483646 h 24"/>
              <a:gd name="T2" fmla="*/ 2147483646 w 22"/>
              <a:gd name="T3" fmla="*/ 2147483646 h 24"/>
              <a:gd name="T4" fmla="*/ 2147483646 w 22"/>
              <a:gd name="T5" fmla="*/ 0 h 24"/>
              <a:gd name="T6" fmla="*/ 2147483646 w 22"/>
              <a:gd name="T7" fmla="*/ 2147483646 h 24"/>
              <a:gd name="T8" fmla="*/ 0 w 2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
                <a:moveTo>
                  <a:pt x="0" y="23"/>
                </a:moveTo>
                <a:lnTo>
                  <a:pt x="9" y="5"/>
                </a:lnTo>
                <a:lnTo>
                  <a:pt x="19" y="0"/>
                </a:lnTo>
                <a:lnTo>
                  <a:pt x="21" y="18"/>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9" name="Freeform 226">
            <a:extLst>
              <a:ext uri="{FF2B5EF4-FFF2-40B4-BE49-F238E27FC236}">
                <a16:creationId xmlns:a16="http://schemas.microsoft.com/office/drawing/2014/main" id="{4E08ACC8-15A4-4006-9A6D-C7D681CE34D2}"/>
              </a:ext>
            </a:extLst>
          </p:cNvPr>
          <p:cNvSpPr>
            <a:spLocks/>
          </p:cNvSpPr>
          <p:nvPr/>
        </p:nvSpPr>
        <p:spPr bwMode="auto">
          <a:xfrm>
            <a:off x="4929188" y="4273550"/>
            <a:ext cx="39687" cy="47625"/>
          </a:xfrm>
          <a:custGeom>
            <a:avLst/>
            <a:gdLst>
              <a:gd name="T0" fmla="*/ 0 w 28"/>
              <a:gd name="T1" fmla="*/ 2147483646 h 30"/>
              <a:gd name="T2" fmla="*/ 2147483646 w 28"/>
              <a:gd name="T3" fmla="*/ 2147483646 h 30"/>
              <a:gd name="T4" fmla="*/ 2147483646 w 28"/>
              <a:gd name="T5" fmla="*/ 0 h 30"/>
              <a:gd name="T6" fmla="*/ 2147483646 w 28"/>
              <a:gd name="T7" fmla="*/ 2147483646 h 30"/>
              <a:gd name="T8" fmla="*/ 0 w 2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0">
                <a:moveTo>
                  <a:pt x="0" y="29"/>
                </a:moveTo>
                <a:lnTo>
                  <a:pt x="12" y="6"/>
                </a:lnTo>
                <a:lnTo>
                  <a:pt x="24" y="0"/>
                </a:lnTo>
                <a:lnTo>
                  <a:pt x="27" y="23"/>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0" name="Freeform 227">
            <a:extLst>
              <a:ext uri="{FF2B5EF4-FFF2-40B4-BE49-F238E27FC236}">
                <a16:creationId xmlns:a16="http://schemas.microsoft.com/office/drawing/2014/main" id="{334BB8B6-A622-9B06-D43C-6B7C127636B2}"/>
              </a:ext>
            </a:extLst>
          </p:cNvPr>
          <p:cNvSpPr>
            <a:spLocks/>
          </p:cNvSpPr>
          <p:nvPr/>
        </p:nvSpPr>
        <p:spPr bwMode="auto">
          <a:xfrm>
            <a:off x="5265738" y="3736975"/>
            <a:ext cx="220662" cy="163513"/>
          </a:xfrm>
          <a:custGeom>
            <a:avLst/>
            <a:gdLst>
              <a:gd name="T0" fmla="*/ 0 w 156"/>
              <a:gd name="T1" fmla="*/ 2147483646 h 103"/>
              <a:gd name="T2" fmla="*/ 2147483646 w 156"/>
              <a:gd name="T3" fmla="*/ 2147483646 h 103"/>
              <a:gd name="T4" fmla="*/ 2147483646 w 156"/>
              <a:gd name="T5" fmla="*/ 2147483646 h 103"/>
              <a:gd name="T6" fmla="*/ 2147483646 w 156"/>
              <a:gd name="T7" fmla="*/ 2147483646 h 103"/>
              <a:gd name="T8" fmla="*/ 2147483646 w 156"/>
              <a:gd name="T9" fmla="*/ 2147483646 h 103"/>
              <a:gd name="T10" fmla="*/ 2147483646 w 156"/>
              <a:gd name="T11" fmla="*/ 0 h 103"/>
              <a:gd name="T12" fmla="*/ 2147483646 w 156"/>
              <a:gd name="T13" fmla="*/ 2147483646 h 103"/>
              <a:gd name="T14" fmla="*/ 2147483646 w 156"/>
              <a:gd name="T15" fmla="*/ 2147483646 h 103"/>
              <a:gd name="T16" fmla="*/ 2147483646 w 156"/>
              <a:gd name="T17" fmla="*/ 2147483646 h 103"/>
              <a:gd name="T18" fmla="*/ 0 w 156"/>
              <a:gd name="T19" fmla="*/ 2147483646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103">
                <a:moveTo>
                  <a:pt x="0" y="102"/>
                </a:moveTo>
                <a:lnTo>
                  <a:pt x="39" y="79"/>
                </a:lnTo>
                <a:lnTo>
                  <a:pt x="34" y="68"/>
                </a:lnTo>
                <a:lnTo>
                  <a:pt x="45" y="57"/>
                </a:lnTo>
                <a:lnTo>
                  <a:pt x="86" y="11"/>
                </a:lnTo>
                <a:lnTo>
                  <a:pt x="141" y="0"/>
                </a:lnTo>
                <a:lnTo>
                  <a:pt x="155" y="37"/>
                </a:lnTo>
                <a:lnTo>
                  <a:pt x="143" y="57"/>
                </a:lnTo>
                <a:lnTo>
                  <a:pt x="83" y="82"/>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1" name="Freeform 228">
            <a:extLst>
              <a:ext uri="{FF2B5EF4-FFF2-40B4-BE49-F238E27FC236}">
                <a16:creationId xmlns:a16="http://schemas.microsoft.com/office/drawing/2014/main" id="{B2124D35-30A7-4592-E73D-84F29DE1A2BE}"/>
              </a:ext>
            </a:extLst>
          </p:cNvPr>
          <p:cNvSpPr>
            <a:spLocks/>
          </p:cNvSpPr>
          <p:nvPr/>
        </p:nvSpPr>
        <p:spPr bwMode="auto">
          <a:xfrm>
            <a:off x="5265738" y="3736975"/>
            <a:ext cx="228600" cy="173038"/>
          </a:xfrm>
          <a:custGeom>
            <a:avLst/>
            <a:gdLst>
              <a:gd name="T0" fmla="*/ 0 w 162"/>
              <a:gd name="T1" fmla="*/ 2147483646 h 109"/>
              <a:gd name="T2" fmla="*/ 2147483646 w 162"/>
              <a:gd name="T3" fmla="*/ 2147483646 h 109"/>
              <a:gd name="T4" fmla="*/ 2147483646 w 162"/>
              <a:gd name="T5" fmla="*/ 2147483646 h 109"/>
              <a:gd name="T6" fmla="*/ 2147483646 w 162"/>
              <a:gd name="T7" fmla="*/ 2147483646 h 109"/>
              <a:gd name="T8" fmla="*/ 2147483646 w 162"/>
              <a:gd name="T9" fmla="*/ 2147483646 h 109"/>
              <a:gd name="T10" fmla="*/ 2147483646 w 162"/>
              <a:gd name="T11" fmla="*/ 0 h 109"/>
              <a:gd name="T12" fmla="*/ 2147483646 w 162"/>
              <a:gd name="T13" fmla="*/ 2147483646 h 109"/>
              <a:gd name="T14" fmla="*/ 2147483646 w 162"/>
              <a:gd name="T15" fmla="*/ 2147483646 h 109"/>
              <a:gd name="T16" fmla="*/ 2147483646 w 162"/>
              <a:gd name="T17" fmla="*/ 2147483646 h 109"/>
              <a:gd name="T18" fmla="*/ 0 w 162"/>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2" name="Freeform 229">
            <a:extLst>
              <a:ext uri="{FF2B5EF4-FFF2-40B4-BE49-F238E27FC236}">
                <a16:creationId xmlns:a16="http://schemas.microsoft.com/office/drawing/2014/main" id="{406CBCBB-1EC3-B97A-55AB-A1596786A973}"/>
              </a:ext>
            </a:extLst>
          </p:cNvPr>
          <p:cNvSpPr>
            <a:spLocks/>
          </p:cNvSpPr>
          <p:nvPr/>
        </p:nvSpPr>
        <p:spPr bwMode="auto">
          <a:xfrm>
            <a:off x="4519613" y="4699000"/>
            <a:ext cx="309562" cy="333375"/>
          </a:xfrm>
          <a:custGeom>
            <a:avLst/>
            <a:gdLst>
              <a:gd name="T0" fmla="*/ 0 w 219"/>
              <a:gd name="T1" fmla="*/ 2147483646 h 210"/>
              <a:gd name="T2" fmla="*/ 2147483646 w 219"/>
              <a:gd name="T3" fmla="*/ 0 h 210"/>
              <a:gd name="T4" fmla="*/ 2147483646 w 219"/>
              <a:gd name="T5" fmla="*/ 2147483646 h 210"/>
              <a:gd name="T6" fmla="*/ 2147483646 w 219"/>
              <a:gd name="T7" fmla="*/ 2147483646 h 210"/>
              <a:gd name="T8" fmla="*/ 2147483646 w 219"/>
              <a:gd name="T9" fmla="*/ 2147483646 h 210"/>
              <a:gd name="T10" fmla="*/ 2147483646 w 219"/>
              <a:gd name="T11" fmla="*/ 2147483646 h 210"/>
              <a:gd name="T12" fmla="*/ 2147483646 w 219"/>
              <a:gd name="T13" fmla="*/ 2147483646 h 210"/>
              <a:gd name="T14" fmla="*/ 2147483646 w 219"/>
              <a:gd name="T15" fmla="*/ 2147483646 h 210"/>
              <a:gd name="T16" fmla="*/ 2147483646 w 219"/>
              <a:gd name="T17" fmla="*/ 2147483646 h 210"/>
              <a:gd name="T18" fmla="*/ 2147483646 w 219"/>
              <a:gd name="T19" fmla="*/ 2147483646 h 210"/>
              <a:gd name="T20" fmla="*/ 2147483646 w 219"/>
              <a:gd name="T21" fmla="*/ 2147483646 h 210"/>
              <a:gd name="T22" fmla="*/ 2147483646 w 219"/>
              <a:gd name="T23" fmla="*/ 2147483646 h 210"/>
              <a:gd name="T24" fmla="*/ 2147483646 w 219"/>
              <a:gd name="T25" fmla="*/ 2147483646 h 210"/>
              <a:gd name="T26" fmla="*/ 2147483646 w 219"/>
              <a:gd name="T27" fmla="*/ 2147483646 h 210"/>
              <a:gd name="T28" fmla="*/ 2147483646 w 219"/>
              <a:gd name="T29" fmla="*/ 2147483646 h 210"/>
              <a:gd name="T30" fmla="*/ 2147483646 w 219"/>
              <a:gd name="T31" fmla="*/ 2147483646 h 210"/>
              <a:gd name="T32" fmla="*/ 2147483646 w 219"/>
              <a:gd name="T33" fmla="*/ 2147483646 h 210"/>
              <a:gd name="T34" fmla="*/ 2147483646 w 219"/>
              <a:gd name="T35" fmla="*/ 2147483646 h 210"/>
              <a:gd name="T36" fmla="*/ 2147483646 w 219"/>
              <a:gd name="T37" fmla="*/ 2147483646 h 210"/>
              <a:gd name="T38" fmla="*/ 0 w 219"/>
              <a:gd name="T39" fmla="*/ 2147483646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9" h="210">
                <a:moveTo>
                  <a:pt x="0" y="9"/>
                </a:moveTo>
                <a:lnTo>
                  <a:pt x="20" y="0"/>
                </a:lnTo>
                <a:lnTo>
                  <a:pt x="157" y="20"/>
                </a:lnTo>
                <a:lnTo>
                  <a:pt x="186" y="12"/>
                </a:lnTo>
                <a:lnTo>
                  <a:pt x="218" y="15"/>
                </a:lnTo>
                <a:lnTo>
                  <a:pt x="192" y="33"/>
                </a:lnTo>
                <a:lnTo>
                  <a:pt x="180" y="20"/>
                </a:lnTo>
                <a:lnTo>
                  <a:pt x="149" y="29"/>
                </a:lnTo>
                <a:lnTo>
                  <a:pt x="149" y="87"/>
                </a:lnTo>
                <a:lnTo>
                  <a:pt x="134" y="87"/>
                </a:lnTo>
                <a:lnTo>
                  <a:pt x="134" y="134"/>
                </a:lnTo>
                <a:lnTo>
                  <a:pt x="134" y="200"/>
                </a:lnTo>
                <a:lnTo>
                  <a:pt x="116" y="209"/>
                </a:lnTo>
                <a:lnTo>
                  <a:pt x="96" y="209"/>
                </a:lnTo>
                <a:lnTo>
                  <a:pt x="88" y="194"/>
                </a:lnTo>
                <a:lnTo>
                  <a:pt x="76" y="204"/>
                </a:lnTo>
                <a:lnTo>
                  <a:pt x="55" y="180"/>
                </a:lnTo>
                <a:lnTo>
                  <a:pt x="44" y="108"/>
                </a:lnTo>
                <a:lnTo>
                  <a:pt x="44" y="99"/>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3" name="Freeform 230">
            <a:extLst>
              <a:ext uri="{FF2B5EF4-FFF2-40B4-BE49-F238E27FC236}">
                <a16:creationId xmlns:a16="http://schemas.microsoft.com/office/drawing/2014/main" id="{A93C10AE-18B2-F371-24BA-E3705A370BD0}"/>
              </a:ext>
            </a:extLst>
          </p:cNvPr>
          <p:cNvSpPr>
            <a:spLocks/>
          </p:cNvSpPr>
          <p:nvPr/>
        </p:nvSpPr>
        <p:spPr bwMode="auto">
          <a:xfrm>
            <a:off x="4519613" y="4699000"/>
            <a:ext cx="317500" cy="342900"/>
          </a:xfrm>
          <a:custGeom>
            <a:avLst/>
            <a:gdLst>
              <a:gd name="T0" fmla="*/ 0 w 225"/>
              <a:gd name="T1" fmla="*/ 2147483646 h 216"/>
              <a:gd name="T2" fmla="*/ 2147483646 w 225"/>
              <a:gd name="T3" fmla="*/ 0 h 216"/>
              <a:gd name="T4" fmla="*/ 2147483646 w 225"/>
              <a:gd name="T5" fmla="*/ 2147483646 h 216"/>
              <a:gd name="T6" fmla="*/ 2147483646 w 225"/>
              <a:gd name="T7" fmla="*/ 2147483646 h 216"/>
              <a:gd name="T8" fmla="*/ 2147483646 w 225"/>
              <a:gd name="T9" fmla="*/ 2147483646 h 216"/>
              <a:gd name="T10" fmla="*/ 2147483646 w 225"/>
              <a:gd name="T11" fmla="*/ 2147483646 h 216"/>
              <a:gd name="T12" fmla="*/ 2147483646 w 225"/>
              <a:gd name="T13" fmla="*/ 2147483646 h 216"/>
              <a:gd name="T14" fmla="*/ 2147483646 w 225"/>
              <a:gd name="T15" fmla="*/ 2147483646 h 216"/>
              <a:gd name="T16" fmla="*/ 2147483646 w 225"/>
              <a:gd name="T17" fmla="*/ 2147483646 h 216"/>
              <a:gd name="T18" fmla="*/ 2147483646 w 225"/>
              <a:gd name="T19" fmla="*/ 2147483646 h 216"/>
              <a:gd name="T20" fmla="*/ 2147483646 w 225"/>
              <a:gd name="T21" fmla="*/ 2147483646 h 216"/>
              <a:gd name="T22" fmla="*/ 2147483646 w 225"/>
              <a:gd name="T23" fmla="*/ 2147483646 h 216"/>
              <a:gd name="T24" fmla="*/ 2147483646 w 225"/>
              <a:gd name="T25" fmla="*/ 2147483646 h 216"/>
              <a:gd name="T26" fmla="*/ 2147483646 w 225"/>
              <a:gd name="T27" fmla="*/ 2147483646 h 216"/>
              <a:gd name="T28" fmla="*/ 2147483646 w 225"/>
              <a:gd name="T29" fmla="*/ 2147483646 h 216"/>
              <a:gd name="T30" fmla="*/ 2147483646 w 225"/>
              <a:gd name="T31" fmla="*/ 2147483646 h 216"/>
              <a:gd name="T32" fmla="*/ 2147483646 w 225"/>
              <a:gd name="T33" fmla="*/ 2147483646 h 216"/>
              <a:gd name="T34" fmla="*/ 2147483646 w 225"/>
              <a:gd name="T35" fmla="*/ 2147483646 h 216"/>
              <a:gd name="T36" fmla="*/ 2147483646 w 225"/>
              <a:gd name="T37" fmla="*/ 2147483646 h 216"/>
              <a:gd name="T38" fmla="*/ 0 w 225"/>
              <a:gd name="T39" fmla="*/ 2147483646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4" name="Freeform 231">
            <a:extLst>
              <a:ext uri="{FF2B5EF4-FFF2-40B4-BE49-F238E27FC236}">
                <a16:creationId xmlns:a16="http://schemas.microsoft.com/office/drawing/2014/main" id="{2BA94CEC-6C1C-97F8-2C25-02B0D5B7840E}"/>
              </a:ext>
            </a:extLst>
          </p:cNvPr>
          <p:cNvSpPr>
            <a:spLocks/>
          </p:cNvSpPr>
          <p:nvPr/>
        </p:nvSpPr>
        <p:spPr bwMode="auto">
          <a:xfrm>
            <a:off x="4702175" y="1595438"/>
            <a:ext cx="4024313" cy="1670050"/>
          </a:xfrm>
          <a:custGeom>
            <a:avLst/>
            <a:gdLst>
              <a:gd name="T0" fmla="*/ 2147483646 w 2852"/>
              <a:gd name="T1" fmla="*/ 2147483646 h 1052"/>
              <a:gd name="T2" fmla="*/ 2147483646 w 2852"/>
              <a:gd name="T3" fmla="*/ 2147483646 h 1052"/>
              <a:gd name="T4" fmla="*/ 2147483646 w 2852"/>
              <a:gd name="T5" fmla="*/ 2147483646 h 1052"/>
              <a:gd name="T6" fmla="*/ 2147483646 w 2852"/>
              <a:gd name="T7" fmla="*/ 2147483646 h 1052"/>
              <a:gd name="T8" fmla="*/ 2147483646 w 2852"/>
              <a:gd name="T9" fmla="*/ 2147483646 h 1052"/>
              <a:gd name="T10" fmla="*/ 2147483646 w 2852"/>
              <a:gd name="T11" fmla="*/ 2147483646 h 1052"/>
              <a:gd name="T12" fmla="*/ 2147483646 w 2852"/>
              <a:gd name="T13" fmla="*/ 2147483646 h 1052"/>
              <a:gd name="T14" fmla="*/ 2147483646 w 2852"/>
              <a:gd name="T15" fmla="*/ 2147483646 h 1052"/>
              <a:gd name="T16" fmla="*/ 2147483646 w 2852"/>
              <a:gd name="T17" fmla="*/ 2147483646 h 1052"/>
              <a:gd name="T18" fmla="*/ 2147483646 w 2852"/>
              <a:gd name="T19" fmla="*/ 2147483646 h 1052"/>
              <a:gd name="T20" fmla="*/ 2147483646 w 2852"/>
              <a:gd name="T21" fmla="*/ 2147483646 h 1052"/>
              <a:gd name="T22" fmla="*/ 2147483646 w 2852"/>
              <a:gd name="T23" fmla="*/ 2147483646 h 1052"/>
              <a:gd name="T24" fmla="*/ 2147483646 w 2852"/>
              <a:gd name="T25" fmla="*/ 2147483646 h 1052"/>
              <a:gd name="T26" fmla="*/ 2147483646 w 2852"/>
              <a:gd name="T27" fmla="*/ 2147483646 h 1052"/>
              <a:gd name="T28" fmla="*/ 2147483646 w 2852"/>
              <a:gd name="T29" fmla="*/ 2147483646 h 1052"/>
              <a:gd name="T30" fmla="*/ 2147483646 w 2852"/>
              <a:gd name="T31" fmla="*/ 2147483646 h 1052"/>
              <a:gd name="T32" fmla="*/ 2147483646 w 2852"/>
              <a:gd name="T33" fmla="*/ 2147483646 h 1052"/>
              <a:gd name="T34" fmla="*/ 2147483646 w 2852"/>
              <a:gd name="T35" fmla="*/ 2147483646 h 1052"/>
              <a:gd name="T36" fmla="*/ 2147483646 w 2852"/>
              <a:gd name="T37" fmla="*/ 2147483646 h 1052"/>
              <a:gd name="T38" fmla="*/ 2147483646 w 2852"/>
              <a:gd name="T39" fmla="*/ 2147483646 h 1052"/>
              <a:gd name="T40" fmla="*/ 2147483646 w 2852"/>
              <a:gd name="T41" fmla="*/ 2147483646 h 1052"/>
              <a:gd name="T42" fmla="*/ 2147483646 w 2852"/>
              <a:gd name="T43" fmla="*/ 2147483646 h 1052"/>
              <a:gd name="T44" fmla="*/ 2147483646 w 2852"/>
              <a:gd name="T45" fmla="*/ 2147483646 h 1052"/>
              <a:gd name="T46" fmla="*/ 2147483646 w 2852"/>
              <a:gd name="T47" fmla="*/ 2147483646 h 1052"/>
              <a:gd name="T48" fmla="*/ 2147483646 w 2852"/>
              <a:gd name="T49" fmla="*/ 2147483646 h 1052"/>
              <a:gd name="T50" fmla="*/ 2147483646 w 2852"/>
              <a:gd name="T51" fmla="*/ 2147483646 h 1052"/>
              <a:gd name="T52" fmla="*/ 2147483646 w 2852"/>
              <a:gd name="T53" fmla="*/ 2147483646 h 1052"/>
              <a:gd name="T54" fmla="*/ 2147483646 w 2852"/>
              <a:gd name="T55" fmla="*/ 2147483646 h 1052"/>
              <a:gd name="T56" fmla="*/ 2147483646 w 2852"/>
              <a:gd name="T57" fmla="*/ 2147483646 h 1052"/>
              <a:gd name="T58" fmla="*/ 2147483646 w 2852"/>
              <a:gd name="T59" fmla="*/ 2147483646 h 1052"/>
              <a:gd name="T60" fmla="*/ 2147483646 w 2852"/>
              <a:gd name="T61" fmla="*/ 2147483646 h 1052"/>
              <a:gd name="T62" fmla="*/ 2147483646 w 2852"/>
              <a:gd name="T63" fmla="*/ 2147483646 h 1052"/>
              <a:gd name="T64" fmla="*/ 2147483646 w 2852"/>
              <a:gd name="T65" fmla="*/ 2147483646 h 1052"/>
              <a:gd name="T66" fmla="*/ 2147483646 w 2852"/>
              <a:gd name="T67" fmla="*/ 2147483646 h 1052"/>
              <a:gd name="T68" fmla="*/ 2147483646 w 2852"/>
              <a:gd name="T69" fmla="*/ 2147483646 h 1052"/>
              <a:gd name="T70" fmla="*/ 2147483646 w 2852"/>
              <a:gd name="T71" fmla="*/ 2147483646 h 1052"/>
              <a:gd name="T72" fmla="*/ 2147483646 w 2852"/>
              <a:gd name="T73" fmla="*/ 2147483646 h 1052"/>
              <a:gd name="T74" fmla="*/ 2147483646 w 2852"/>
              <a:gd name="T75" fmla="*/ 2147483646 h 1052"/>
              <a:gd name="T76" fmla="*/ 2147483646 w 2852"/>
              <a:gd name="T77" fmla="*/ 2147483646 h 1052"/>
              <a:gd name="T78" fmla="*/ 2147483646 w 2852"/>
              <a:gd name="T79" fmla="*/ 2147483646 h 1052"/>
              <a:gd name="T80" fmla="*/ 2147483646 w 2852"/>
              <a:gd name="T81" fmla="*/ 2147483646 h 1052"/>
              <a:gd name="T82" fmla="*/ 2147483646 w 2852"/>
              <a:gd name="T83" fmla="*/ 2147483646 h 1052"/>
              <a:gd name="T84" fmla="*/ 2147483646 w 2852"/>
              <a:gd name="T85" fmla="*/ 2147483646 h 1052"/>
              <a:gd name="T86" fmla="*/ 2147483646 w 2852"/>
              <a:gd name="T87" fmla="*/ 2147483646 h 1052"/>
              <a:gd name="T88" fmla="*/ 2147483646 w 2852"/>
              <a:gd name="T89" fmla="*/ 2147483646 h 1052"/>
              <a:gd name="T90" fmla="*/ 2147483646 w 2852"/>
              <a:gd name="T91" fmla="*/ 2147483646 h 1052"/>
              <a:gd name="T92" fmla="*/ 2147483646 w 2852"/>
              <a:gd name="T93" fmla="*/ 2147483646 h 1052"/>
              <a:gd name="T94" fmla="*/ 2147483646 w 2852"/>
              <a:gd name="T95" fmla="*/ 2147483646 h 1052"/>
              <a:gd name="T96" fmla="*/ 2147483646 w 2852"/>
              <a:gd name="T97" fmla="*/ 2147483646 h 1052"/>
              <a:gd name="T98" fmla="*/ 2147483646 w 2852"/>
              <a:gd name="T99" fmla="*/ 2147483646 h 1052"/>
              <a:gd name="T100" fmla="*/ 2147483646 w 2852"/>
              <a:gd name="T101" fmla="*/ 2147483646 h 1052"/>
              <a:gd name="T102" fmla="*/ 2147483646 w 2852"/>
              <a:gd name="T103" fmla="*/ 2147483646 h 1052"/>
              <a:gd name="T104" fmla="*/ 2147483646 w 2852"/>
              <a:gd name="T105" fmla="*/ 2147483646 h 1052"/>
              <a:gd name="T106" fmla="*/ 2147483646 w 2852"/>
              <a:gd name="T107" fmla="*/ 2147483646 h 1052"/>
              <a:gd name="T108" fmla="*/ 2147483646 w 2852"/>
              <a:gd name="T109" fmla="*/ 2147483646 h 1052"/>
              <a:gd name="T110" fmla="*/ 2147483646 w 2852"/>
              <a:gd name="T111" fmla="*/ 2147483646 h 1052"/>
              <a:gd name="T112" fmla="*/ 2147483646 w 2852"/>
              <a:gd name="T113" fmla="*/ 2147483646 h 1052"/>
              <a:gd name="T114" fmla="*/ 2147483646 w 2852"/>
              <a:gd name="T115" fmla="*/ 2147483646 h 1052"/>
              <a:gd name="T116" fmla="*/ 2147483646 w 2852"/>
              <a:gd name="T117" fmla="*/ 2147483646 h 1052"/>
              <a:gd name="T118" fmla="*/ 2147483646 w 2852"/>
              <a:gd name="T119" fmla="*/ 2147483646 h 1052"/>
              <a:gd name="T120" fmla="*/ 2147483646 w 2852"/>
              <a:gd name="T121" fmla="*/ 2147483646 h 1052"/>
              <a:gd name="T122" fmla="*/ 2147483646 w 2852"/>
              <a:gd name="T123" fmla="*/ 2147483646 h 1052"/>
              <a:gd name="T124" fmla="*/ 2147483646 w 2852"/>
              <a:gd name="T125" fmla="*/ 2147483646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2" h="1052">
                <a:moveTo>
                  <a:pt x="0" y="653"/>
                </a:moveTo>
                <a:lnTo>
                  <a:pt x="26" y="629"/>
                </a:lnTo>
                <a:lnTo>
                  <a:pt x="20" y="641"/>
                </a:lnTo>
                <a:lnTo>
                  <a:pt x="29" y="641"/>
                </a:lnTo>
                <a:lnTo>
                  <a:pt x="26" y="600"/>
                </a:lnTo>
                <a:lnTo>
                  <a:pt x="35" y="580"/>
                </a:lnTo>
                <a:lnTo>
                  <a:pt x="50" y="576"/>
                </a:lnTo>
                <a:lnTo>
                  <a:pt x="77" y="591"/>
                </a:lnTo>
                <a:lnTo>
                  <a:pt x="83" y="561"/>
                </a:lnTo>
                <a:lnTo>
                  <a:pt x="71" y="561"/>
                </a:lnTo>
                <a:lnTo>
                  <a:pt x="68" y="537"/>
                </a:lnTo>
                <a:lnTo>
                  <a:pt x="179" y="522"/>
                </a:lnTo>
                <a:lnTo>
                  <a:pt x="151" y="514"/>
                </a:lnTo>
                <a:lnTo>
                  <a:pt x="155" y="499"/>
                </a:lnTo>
                <a:lnTo>
                  <a:pt x="134" y="508"/>
                </a:lnTo>
                <a:lnTo>
                  <a:pt x="200" y="451"/>
                </a:lnTo>
                <a:lnTo>
                  <a:pt x="173" y="395"/>
                </a:lnTo>
                <a:lnTo>
                  <a:pt x="176" y="368"/>
                </a:lnTo>
                <a:lnTo>
                  <a:pt x="164" y="338"/>
                </a:lnTo>
                <a:lnTo>
                  <a:pt x="176" y="317"/>
                </a:lnTo>
                <a:lnTo>
                  <a:pt x="151" y="297"/>
                </a:lnTo>
                <a:lnTo>
                  <a:pt x="161" y="276"/>
                </a:lnTo>
                <a:lnTo>
                  <a:pt x="190" y="256"/>
                </a:lnTo>
                <a:lnTo>
                  <a:pt x="209" y="253"/>
                </a:lnTo>
                <a:lnTo>
                  <a:pt x="229" y="259"/>
                </a:lnTo>
                <a:lnTo>
                  <a:pt x="209" y="262"/>
                </a:lnTo>
                <a:lnTo>
                  <a:pt x="224" y="270"/>
                </a:lnTo>
                <a:lnTo>
                  <a:pt x="276" y="273"/>
                </a:lnTo>
                <a:lnTo>
                  <a:pt x="363" y="317"/>
                </a:lnTo>
                <a:lnTo>
                  <a:pt x="363" y="341"/>
                </a:lnTo>
                <a:lnTo>
                  <a:pt x="324" y="360"/>
                </a:lnTo>
                <a:lnTo>
                  <a:pt x="209" y="336"/>
                </a:lnTo>
                <a:lnTo>
                  <a:pt x="255" y="366"/>
                </a:lnTo>
                <a:lnTo>
                  <a:pt x="253" y="404"/>
                </a:lnTo>
                <a:lnTo>
                  <a:pt x="300" y="425"/>
                </a:lnTo>
                <a:lnTo>
                  <a:pt x="312" y="422"/>
                </a:lnTo>
                <a:lnTo>
                  <a:pt x="306" y="404"/>
                </a:lnTo>
                <a:lnTo>
                  <a:pt x="288" y="398"/>
                </a:lnTo>
                <a:lnTo>
                  <a:pt x="291" y="386"/>
                </a:lnTo>
                <a:lnTo>
                  <a:pt x="312" y="401"/>
                </a:lnTo>
                <a:lnTo>
                  <a:pt x="357" y="404"/>
                </a:lnTo>
                <a:lnTo>
                  <a:pt x="339" y="375"/>
                </a:lnTo>
                <a:lnTo>
                  <a:pt x="380" y="351"/>
                </a:lnTo>
                <a:lnTo>
                  <a:pt x="414" y="366"/>
                </a:lnTo>
                <a:lnTo>
                  <a:pt x="414" y="297"/>
                </a:lnTo>
                <a:lnTo>
                  <a:pt x="395" y="287"/>
                </a:lnTo>
                <a:lnTo>
                  <a:pt x="453" y="302"/>
                </a:lnTo>
                <a:lnTo>
                  <a:pt x="455" y="312"/>
                </a:lnTo>
                <a:lnTo>
                  <a:pt x="425" y="324"/>
                </a:lnTo>
                <a:lnTo>
                  <a:pt x="455" y="345"/>
                </a:lnTo>
                <a:lnTo>
                  <a:pt x="476" y="317"/>
                </a:lnTo>
                <a:lnTo>
                  <a:pt x="572" y="279"/>
                </a:lnTo>
                <a:lnTo>
                  <a:pt x="590" y="276"/>
                </a:lnTo>
                <a:lnTo>
                  <a:pt x="572" y="285"/>
                </a:lnTo>
                <a:lnTo>
                  <a:pt x="590" y="302"/>
                </a:lnTo>
                <a:lnTo>
                  <a:pt x="658" y="276"/>
                </a:lnTo>
                <a:lnTo>
                  <a:pt x="676" y="297"/>
                </a:lnTo>
                <a:lnTo>
                  <a:pt x="691" y="279"/>
                </a:lnTo>
                <a:lnTo>
                  <a:pt x="685" y="262"/>
                </a:lnTo>
                <a:lnTo>
                  <a:pt x="691" y="256"/>
                </a:lnTo>
                <a:lnTo>
                  <a:pt x="744" y="264"/>
                </a:lnTo>
                <a:lnTo>
                  <a:pt x="816" y="302"/>
                </a:lnTo>
                <a:lnTo>
                  <a:pt x="828" y="285"/>
                </a:lnTo>
                <a:lnTo>
                  <a:pt x="813" y="264"/>
                </a:lnTo>
                <a:lnTo>
                  <a:pt x="792" y="262"/>
                </a:lnTo>
                <a:lnTo>
                  <a:pt x="801" y="229"/>
                </a:lnTo>
                <a:lnTo>
                  <a:pt x="786" y="226"/>
                </a:lnTo>
                <a:lnTo>
                  <a:pt x="789" y="211"/>
                </a:lnTo>
                <a:lnTo>
                  <a:pt x="816" y="196"/>
                </a:lnTo>
                <a:lnTo>
                  <a:pt x="833" y="161"/>
                </a:lnTo>
                <a:lnTo>
                  <a:pt x="869" y="161"/>
                </a:lnTo>
                <a:lnTo>
                  <a:pt x="887" y="167"/>
                </a:lnTo>
                <a:lnTo>
                  <a:pt x="872" y="205"/>
                </a:lnTo>
                <a:lnTo>
                  <a:pt x="890" y="223"/>
                </a:lnTo>
                <a:lnTo>
                  <a:pt x="884" y="276"/>
                </a:lnTo>
                <a:lnTo>
                  <a:pt x="902" y="297"/>
                </a:lnTo>
                <a:lnTo>
                  <a:pt x="897" y="315"/>
                </a:lnTo>
                <a:lnTo>
                  <a:pt x="867" y="332"/>
                </a:lnTo>
                <a:lnTo>
                  <a:pt x="875" y="338"/>
                </a:lnTo>
                <a:lnTo>
                  <a:pt x="839" y="345"/>
                </a:lnTo>
                <a:lnTo>
                  <a:pt x="878" y="356"/>
                </a:lnTo>
                <a:lnTo>
                  <a:pt x="923" y="315"/>
                </a:lnTo>
                <a:lnTo>
                  <a:pt x="917" y="287"/>
                </a:lnTo>
                <a:lnTo>
                  <a:pt x="932" y="285"/>
                </a:lnTo>
                <a:lnTo>
                  <a:pt x="953" y="279"/>
                </a:lnTo>
                <a:lnTo>
                  <a:pt x="965" y="294"/>
                </a:lnTo>
                <a:lnTo>
                  <a:pt x="965" y="315"/>
                </a:lnTo>
                <a:lnTo>
                  <a:pt x="992" y="317"/>
                </a:lnTo>
                <a:lnTo>
                  <a:pt x="971" y="312"/>
                </a:lnTo>
                <a:lnTo>
                  <a:pt x="980" y="300"/>
                </a:lnTo>
                <a:lnTo>
                  <a:pt x="971" y="285"/>
                </a:lnTo>
                <a:lnTo>
                  <a:pt x="908" y="273"/>
                </a:lnTo>
                <a:lnTo>
                  <a:pt x="917" y="229"/>
                </a:lnTo>
                <a:lnTo>
                  <a:pt x="897" y="202"/>
                </a:lnTo>
                <a:lnTo>
                  <a:pt x="926" y="178"/>
                </a:lnTo>
                <a:lnTo>
                  <a:pt x="923" y="163"/>
                </a:lnTo>
                <a:lnTo>
                  <a:pt x="935" y="172"/>
                </a:lnTo>
                <a:lnTo>
                  <a:pt x="929" y="208"/>
                </a:lnTo>
                <a:lnTo>
                  <a:pt x="941" y="211"/>
                </a:lnTo>
                <a:lnTo>
                  <a:pt x="986" y="220"/>
                </a:lnTo>
                <a:lnTo>
                  <a:pt x="944" y="191"/>
                </a:lnTo>
                <a:lnTo>
                  <a:pt x="974" y="196"/>
                </a:lnTo>
                <a:lnTo>
                  <a:pt x="968" y="181"/>
                </a:lnTo>
                <a:lnTo>
                  <a:pt x="986" y="178"/>
                </a:lnTo>
                <a:lnTo>
                  <a:pt x="1067" y="199"/>
                </a:lnTo>
                <a:lnTo>
                  <a:pt x="1048" y="214"/>
                </a:lnTo>
                <a:lnTo>
                  <a:pt x="1048" y="235"/>
                </a:lnTo>
                <a:lnTo>
                  <a:pt x="1063" y="250"/>
                </a:lnTo>
                <a:lnTo>
                  <a:pt x="1076" y="202"/>
                </a:lnTo>
                <a:lnTo>
                  <a:pt x="1031" y="176"/>
                </a:lnTo>
                <a:lnTo>
                  <a:pt x="1018" y="139"/>
                </a:lnTo>
                <a:lnTo>
                  <a:pt x="1123" y="127"/>
                </a:lnTo>
                <a:lnTo>
                  <a:pt x="1108" y="98"/>
                </a:lnTo>
                <a:lnTo>
                  <a:pt x="1123" y="107"/>
                </a:lnTo>
                <a:lnTo>
                  <a:pt x="1138" y="92"/>
                </a:lnTo>
                <a:lnTo>
                  <a:pt x="1129" y="88"/>
                </a:lnTo>
                <a:lnTo>
                  <a:pt x="1232" y="66"/>
                </a:lnTo>
                <a:lnTo>
                  <a:pt x="1227" y="57"/>
                </a:lnTo>
                <a:lnTo>
                  <a:pt x="1275" y="54"/>
                </a:lnTo>
                <a:lnTo>
                  <a:pt x="1272" y="66"/>
                </a:lnTo>
                <a:lnTo>
                  <a:pt x="1286" y="66"/>
                </a:lnTo>
                <a:lnTo>
                  <a:pt x="1322" y="48"/>
                </a:lnTo>
                <a:lnTo>
                  <a:pt x="1337" y="57"/>
                </a:lnTo>
                <a:lnTo>
                  <a:pt x="1326" y="42"/>
                </a:lnTo>
                <a:lnTo>
                  <a:pt x="1364" y="39"/>
                </a:lnTo>
                <a:lnTo>
                  <a:pt x="1364" y="24"/>
                </a:lnTo>
                <a:lnTo>
                  <a:pt x="1415" y="0"/>
                </a:lnTo>
                <a:lnTo>
                  <a:pt x="1447" y="12"/>
                </a:lnTo>
                <a:lnTo>
                  <a:pt x="1415" y="27"/>
                </a:lnTo>
                <a:lnTo>
                  <a:pt x="1466" y="27"/>
                </a:lnTo>
                <a:lnTo>
                  <a:pt x="1447" y="42"/>
                </a:lnTo>
                <a:lnTo>
                  <a:pt x="1531" y="33"/>
                </a:lnTo>
                <a:lnTo>
                  <a:pt x="1576" y="66"/>
                </a:lnTo>
                <a:lnTo>
                  <a:pt x="1570" y="75"/>
                </a:lnTo>
                <a:lnTo>
                  <a:pt x="1552" y="66"/>
                </a:lnTo>
                <a:lnTo>
                  <a:pt x="1576" y="75"/>
                </a:lnTo>
                <a:lnTo>
                  <a:pt x="1567" y="88"/>
                </a:lnTo>
                <a:lnTo>
                  <a:pt x="1415" y="172"/>
                </a:lnTo>
                <a:lnTo>
                  <a:pt x="1460" y="163"/>
                </a:lnTo>
                <a:lnTo>
                  <a:pt x="1451" y="152"/>
                </a:lnTo>
                <a:lnTo>
                  <a:pt x="1528" y="137"/>
                </a:lnTo>
                <a:lnTo>
                  <a:pt x="1507" y="137"/>
                </a:lnTo>
                <a:lnTo>
                  <a:pt x="1511" y="125"/>
                </a:lnTo>
                <a:lnTo>
                  <a:pt x="1552" y="133"/>
                </a:lnTo>
                <a:lnTo>
                  <a:pt x="1558" y="125"/>
                </a:lnTo>
                <a:lnTo>
                  <a:pt x="1570" y="152"/>
                </a:lnTo>
                <a:lnTo>
                  <a:pt x="1591" y="154"/>
                </a:lnTo>
                <a:lnTo>
                  <a:pt x="1573" y="139"/>
                </a:lnTo>
                <a:lnTo>
                  <a:pt x="1612" y="133"/>
                </a:lnTo>
                <a:lnTo>
                  <a:pt x="1660" y="139"/>
                </a:lnTo>
                <a:lnTo>
                  <a:pt x="1657" y="152"/>
                </a:lnTo>
                <a:lnTo>
                  <a:pt x="1695" y="161"/>
                </a:lnTo>
                <a:lnTo>
                  <a:pt x="1734" y="157"/>
                </a:lnTo>
                <a:lnTo>
                  <a:pt x="1734" y="133"/>
                </a:lnTo>
                <a:lnTo>
                  <a:pt x="1745" y="131"/>
                </a:lnTo>
                <a:lnTo>
                  <a:pt x="1838" y="157"/>
                </a:lnTo>
                <a:lnTo>
                  <a:pt x="1826" y="199"/>
                </a:lnTo>
                <a:lnTo>
                  <a:pt x="1868" y="229"/>
                </a:lnTo>
                <a:lnTo>
                  <a:pt x="1891" y="187"/>
                </a:lnTo>
                <a:lnTo>
                  <a:pt x="1906" y="208"/>
                </a:lnTo>
                <a:lnTo>
                  <a:pt x="1940" y="199"/>
                </a:lnTo>
                <a:lnTo>
                  <a:pt x="1981" y="214"/>
                </a:lnTo>
                <a:lnTo>
                  <a:pt x="2014" y="205"/>
                </a:lnTo>
                <a:lnTo>
                  <a:pt x="2011" y="187"/>
                </a:lnTo>
                <a:lnTo>
                  <a:pt x="2032" y="163"/>
                </a:lnTo>
                <a:lnTo>
                  <a:pt x="2171" y="181"/>
                </a:lnTo>
                <a:lnTo>
                  <a:pt x="2180" y="196"/>
                </a:lnTo>
                <a:lnTo>
                  <a:pt x="2163" y="199"/>
                </a:lnTo>
                <a:lnTo>
                  <a:pt x="2207" y="205"/>
                </a:lnTo>
                <a:lnTo>
                  <a:pt x="2222" y="226"/>
                </a:lnTo>
                <a:lnTo>
                  <a:pt x="2329" y="220"/>
                </a:lnTo>
                <a:lnTo>
                  <a:pt x="2348" y="235"/>
                </a:lnTo>
                <a:lnTo>
                  <a:pt x="2342" y="256"/>
                </a:lnTo>
                <a:lnTo>
                  <a:pt x="2371" y="267"/>
                </a:lnTo>
                <a:lnTo>
                  <a:pt x="2386" y="259"/>
                </a:lnTo>
                <a:lnTo>
                  <a:pt x="2464" y="264"/>
                </a:lnTo>
                <a:lnTo>
                  <a:pt x="2479" y="256"/>
                </a:lnTo>
                <a:lnTo>
                  <a:pt x="2485" y="270"/>
                </a:lnTo>
                <a:lnTo>
                  <a:pt x="2518" y="287"/>
                </a:lnTo>
                <a:lnTo>
                  <a:pt x="2530" y="276"/>
                </a:lnTo>
                <a:lnTo>
                  <a:pt x="2515" y="262"/>
                </a:lnTo>
                <a:lnTo>
                  <a:pt x="2524" y="250"/>
                </a:lnTo>
                <a:lnTo>
                  <a:pt x="2654" y="264"/>
                </a:lnTo>
                <a:lnTo>
                  <a:pt x="2741" y="315"/>
                </a:lnTo>
                <a:lnTo>
                  <a:pt x="2758" y="315"/>
                </a:lnTo>
                <a:lnTo>
                  <a:pt x="2783" y="353"/>
                </a:lnTo>
                <a:lnTo>
                  <a:pt x="2773" y="336"/>
                </a:lnTo>
                <a:lnTo>
                  <a:pt x="2786" y="332"/>
                </a:lnTo>
                <a:lnTo>
                  <a:pt x="2792" y="341"/>
                </a:lnTo>
                <a:lnTo>
                  <a:pt x="2822" y="338"/>
                </a:lnTo>
                <a:lnTo>
                  <a:pt x="2851" y="360"/>
                </a:lnTo>
                <a:lnTo>
                  <a:pt x="2803" y="386"/>
                </a:lnTo>
                <a:lnTo>
                  <a:pt x="2815" y="389"/>
                </a:lnTo>
                <a:lnTo>
                  <a:pt x="2797" y="395"/>
                </a:lnTo>
                <a:lnTo>
                  <a:pt x="2812" y="404"/>
                </a:lnTo>
                <a:lnTo>
                  <a:pt x="2783" y="407"/>
                </a:lnTo>
                <a:lnTo>
                  <a:pt x="2773" y="392"/>
                </a:lnTo>
                <a:lnTo>
                  <a:pt x="2758" y="398"/>
                </a:lnTo>
                <a:lnTo>
                  <a:pt x="2741" y="375"/>
                </a:lnTo>
                <a:lnTo>
                  <a:pt x="2705" y="377"/>
                </a:lnTo>
                <a:lnTo>
                  <a:pt x="2699" y="360"/>
                </a:lnTo>
                <a:lnTo>
                  <a:pt x="2705" y="353"/>
                </a:lnTo>
                <a:lnTo>
                  <a:pt x="2693" y="353"/>
                </a:lnTo>
                <a:lnTo>
                  <a:pt x="2684" y="360"/>
                </a:lnTo>
                <a:lnTo>
                  <a:pt x="2693" y="377"/>
                </a:lnTo>
                <a:lnTo>
                  <a:pt x="2687" y="386"/>
                </a:lnTo>
                <a:lnTo>
                  <a:pt x="2657" y="401"/>
                </a:lnTo>
                <a:lnTo>
                  <a:pt x="2639" y="398"/>
                </a:lnTo>
                <a:lnTo>
                  <a:pt x="2669" y="442"/>
                </a:lnTo>
                <a:lnTo>
                  <a:pt x="2663" y="463"/>
                </a:lnTo>
                <a:lnTo>
                  <a:pt x="2630" y="445"/>
                </a:lnTo>
                <a:lnTo>
                  <a:pt x="2636" y="454"/>
                </a:lnTo>
                <a:lnTo>
                  <a:pt x="2571" y="478"/>
                </a:lnTo>
                <a:lnTo>
                  <a:pt x="2520" y="522"/>
                </a:lnTo>
                <a:lnTo>
                  <a:pt x="2482" y="508"/>
                </a:lnTo>
                <a:lnTo>
                  <a:pt x="2449" y="526"/>
                </a:lnTo>
                <a:lnTo>
                  <a:pt x="2449" y="508"/>
                </a:lnTo>
                <a:lnTo>
                  <a:pt x="2431" y="526"/>
                </a:lnTo>
                <a:lnTo>
                  <a:pt x="2404" y="522"/>
                </a:lnTo>
                <a:lnTo>
                  <a:pt x="2380" y="567"/>
                </a:lnTo>
                <a:lnTo>
                  <a:pt x="2401" y="576"/>
                </a:lnTo>
                <a:lnTo>
                  <a:pt x="2393" y="588"/>
                </a:lnTo>
                <a:lnTo>
                  <a:pt x="2401" y="614"/>
                </a:lnTo>
                <a:lnTo>
                  <a:pt x="2386" y="609"/>
                </a:lnTo>
                <a:lnTo>
                  <a:pt x="2378" y="629"/>
                </a:lnTo>
                <a:lnTo>
                  <a:pt x="2383" y="647"/>
                </a:lnTo>
                <a:lnTo>
                  <a:pt x="2344" y="662"/>
                </a:lnTo>
                <a:lnTo>
                  <a:pt x="2348" y="680"/>
                </a:lnTo>
                <a:lnTo>
                  <a:pt x="2327" y="689"/>
                </a:lnTo>
                <a:lnTo>
                  <a:pt x="2318" y="710"/>
                </a:lnTo>
                <a:lnTo>
                  <a:pt x="2294" y="734"/>
                </a:lnTo>
                <a:lnTo>
                  <a:pt x="2273" y="650"/>
                </a:lnTo>
                <a:lnTo>
                  <a:pt x="2282" y="603"/>
                </a:lnTo>
                <a:lnTo>
                  <a:pt x="2297" y="573"/>
                </a:lnTo>
                <a:lnTo>
                  <a:pt x="2324" y="567"/>
                </a:lnTo>
                <a:lnTo>
                  <a:pt x="2380" y="511"/>
                </a:lnTo>
                <a:lnTo>
                  <a:pt x="2408" y="496"/>
                </a:lnTo>
                <a:lnTo>
                  <a:pt x="2419" y="466"/>
                </a:lnTo>
                <a:lnTo>
                  <a:pt x="2431" y="454"/>
                </a:lnTo>
                <a:lnTo>
                  <a:pt x="2408" y="454"/>
                </a:lnTo>
                <a:lnTo>
                  <a:pt x="2398" y="481"/>
                </a:lnTo>
                <a:lnTo>
                  <a:pt x="2350" y="508"/>
                </a:lnTo>
                <a:lnTo>
                  <a:pt x="2354" y="472"/>
                </a:lnTo>
                <a:lnTo>
                  <a:pt x="2300" y="478"/>
                </a:lnTo>
                <a:lnTo>
                  <a:pt x="2249" y="526"/>
                </a:lnTo>
                <a:lnTo>
                  <a:pt x="2261" y="541"/>
                </a:lnTo>
                <a:lnTo>
                  <a:pt x="2204" y="546"/>
                </a:lnTo>
                <a:lnTo>
                  <a:pt x="2201" y="544"/>
                </a:lnTo>
                <a:lnTo>
                  <a:pt x="2216" y="537"/>
                </a:lnTo>
                <a:lnTo>
                  <a:pt x="2171" y="529"/>
                </a:lnTo>
                <a:lnTo>
                  <a:pt x="2159" y="537"/>
                </a:lnTo>
                <a:lnTo>
                  <a:pt x="2059" y="541"/>
                </a:lnTo>
                <a:lnTo>
                  <a:pt x="1934" y="647"/>
                </a:lnTo>
                <a:lnTo>
                  <a:pt x="1960" y="650"/>
                </a:lnTo>
                <a:lnTo>
                  <a:pt x="1960" y="668"/>
                </a:lnTo>
                <a:lnTo>
                  <a:pt x="1975" y="656"/>
                </a:lnTo>
                <a:lnTo>
                  <a:pt x="1969" y="671"/>
                </a:lnTo>
                <a:lnTo>
                  <a:pt x="1987" y="665"/>
                </a:lnTo>
                <a:lnTo>
                  <a:pt x="1987" y="674"/>
                </a:lnTo>
                <a:lnTo>
                  <a:pt x="1993" y="656"/>
                </a:lnTo>
                <a:lnTo>
                  <a:pt x="2011" y="656"/>
                </a:lnTo>
                <a:lnTo>
                  <a:pt x="2038" y="677"/>
                </a:lnTo>
                <a:lnTo>
                  <a:pt x="2014" y="680"/>
                </a:lnTo>
                <a:lnTo>
                  <a:pt x="2032" y="689"/>
                </a:lnTo>
                <a:lnTo>
                  <a:pt x="2038" y="704"/>
                </a:lnTo>
                <a:lnTo>
                  <a:pt x="2023" y="736"/>
                </a:lnTo>
                <a:lnTo>
                  <a:pt x="2020" y="787"/>
                </a:lnTo>
                <a:lnTo>
                  <a:pt x="1934" y="890"/>
                </a:lnTo>
                <a:lnTo>
                  <a:pt x="1901" y="905"/>
                </a:lnTo>
                <a:lnTo>
                  <a:pt x="1880" y="890"/>
                </a:lnTo>
                <a:lnTo>
                  <a:pt x="1859" y="912"/>
                </a:lnTo>
                <a:lnTo>
                  <a:pt x="1856" y="909"/>
                </a:lnTo>
                <a:lnTo>
                  <a:pt x="1868" y="890"/>
                </a:lnTo>
                <a:lnTo>
                  <a:pt x="1861" y="867"/>
                </a:lnTo>
                <a:lnTo>
                  <a:pt x="1898" y="855"/>
                </a:lnTo>
                <a:lnTo>
                  <a:pt x="1927" y="787"/>
                </a:lnTo>
                <a:lnTo>
                  <a:pt x="1865" y="801"/>
                </a:lnTo>
                <a:lnTo>
                  <a:pt x="1856" y="779"/>
                </a:lnTo>
                <a:lnTo>
                  <a:pt x="1805" y="760"/>
                </a:lnTo>
                <a:lnTo>
                  <a:pt x="1772" y="689"/>
                </a:lnTo>
                <a:lnTo>
                  <a:pt x="1736" y="674"/>
                </a:lnTo>
                <a:lnTo>
                  <a:pt x="1680" y="695"/>
                </a:lnTo>
                <a:lnTo>
                  <a:pt x="1689" y="710"/>
                </a:lnTo>
                <a:lnTo>
                  <a:pt x="1668" y="751"/>
                </a:lnTo>
                <a:lnTo>
                  <a:pt x="1642" y="760"/>
                </a:lnTo>
                <a:lnTo>
                  <a:pt x="1621" y="751"/>
                </a:lnTo>
                <a:lnTo>
                  <a:pt x="1588" y="749"/>
                </a:lnTo>
                <a:lnTo>
                  <a:pt x="1507" y="766"/>
                </a:lnTo>
                <a:lnTo>
                  <a:pt x="1439" y="740"/>
                </a:lnTo>
                <a:lnTo>
                  <a:pt x="1394" y="745"/>
                </a:lnTo>
                <a:lnTo>
                  <a:pt x="1376" y="719"/>
                </a:lnTo>
                <a:lnTo>
                  <a:pt x="1331" y="704"/>
                </a:lnTo>
                <a:lnTo>
                  <a:pt x="1311" y="719"/>
                </a:lnTo>
                <a:lnTo>
                  <a:pt x="1307" y="751"/>
                </a:lnTo>
                <a:lnTo>
                  <a:pt x="1209" y="740"/>
                </a:lnTo>
                <a:lnTo>
                  <a:pt x="1141" y="775"/>
                </a:lnTo>
                <a:lnTo>
                  <a:pt x="1108" y="787"/>
                </a:lnTo>
                <a:lnTo>
                  <a:pt x="1105" y="816"/>
                </a:lnTo>
                <a:lnTo>
                  <a:pt x="1061" y="810"/>
                </a:lnTo>
                <a:lnTo>
                  <a:pt x="1052" y="852"/>
                </a:lnTo>
                <a:lnTo>
                  <a:pt x="1010" y="861"/>
                </a:lnTo>
                <a:lnTo>
                  <a:pt x="1022" y="890"/>
                </a:lnTo>
                <a:lnTo>
                  <a:pt x="1013" y="918"/>
                </a:lnTo>
                <a:lnTo>
                  <a:pt x="950" y="954"/>
                </a:lnTo>
                <a:lnTo>
                  <a:pt x="911" y="959"/>
                </a:lnTo>
                <a:lnTo>
                  <a:pt x="905" y="979"/>
                </a:lnTo>
                <a:lnTo>
                  <a:pt x="923" y="988"/>
                </a:lnTo>
                <a:lnTo>
                  <a:pt x="923" y="1012"/>
                </a:lnTo>
                <a:lnTo>
                  <a:pt x="902" y="1006"/>
                </a:lnTo>
                <a:lnTo>
                  <a:pt x="872" y="1021"/>
                </a:lnTo>
                <a:lnTo>
                  <a:pt x="861" y="985"/>
                </a:lnTo>
                <a:lnTo>
                  <a:pt x="833" y="1012"/>
                </a:lnTo>
                <a:lnTo>
                  <a:pt x="759" y="1012"/>
                </a:lnTo>
                <a:lnTo>
                  <a:pt x="723" y="1051"/>
                </a:lnTo>
                <a:lnTo>
                  <a:pt x="700" y="1039"/>
                </a:lnTo>
                <a:lnTo>
                  <a:pt x="698" y="1021"/>
                </a:lnTo>
                <a:lnTo>
                  <a:pt x="625" y="988"/>
                </a:lnTo>
                <a:lnTo>
                  <a:pt x="575" y="1006"/>
                </a:lnTo>
                <a:lnTo>
                  <a:pt x="578" y="977"/>
                </a:lnTo>
                <a:lnTo>
                  <a:pt x="566" y="970"/>
                </a:lnTo>
                <a:lnTo>
                  <a:pt x="575" y="963"/>
                </a:lnTo>
                <a:lnTo>
                  <a:pt x="557" y="959"/>
                </a:lnTo>
                <a:lnTo>
                  <a:pt x="560" y="935"/>
                </a:lnTo>
                <a:lnTo>
                  <a:pt x="580" y="944"/>
                </a:lnTo>
                <a:lnTo>
                  <a:pt x="590" y="935"/>
                </a:lnTo>
                <a:lnTo>
                  <a:pt x="569" y="918"/>
                </a:lnTo>
                <a:lnTo>
                  <a:pt x="557" y="933"/>
                </a:lnTo>
                <a:lnTo>
                  <a:pt x="554" y="900"/>
                </a:lnTo>
                <a:lnTo>
                  <a:pt x="530" y="894"/>
                </a:lnTo>
                <a:lnTo>
                  <a:pt x="512" y="867"/>
                </a:lnTo>
                <a:lnTo>
                  <a:pt x="533" y="867"/>
                </a:lnTo>
                <a:lnTo>
                  <a:pt x="533" y="852"/>
                </a:lnTo>
                <a:lnTo>
                  <a:pt x="548" y="849"/>
                </a:lnTo>
                <a:lnTo>
                  <a:pt x="590" y="852"/>
                </a:lnTo>
                <a:lnTo>
                  <a:pt x="554" y="810"/>
                </a:lnTo>
                <a:lnTo>
                  <a:pt x="485" y="825"/>
                </a:lnTo>
                <a:lnTo>
                  <a:pt x="491" y="828"/>
                </a:lnTo>
                <a:lnTo>
                  <a:pt x="479" y="840"/>
                </a:lnTo>
                <a:lnTo>
                  <a:pt x="468" y="831"/>
                </a:lnTo>
                <a:lnTo>
                  <a:pt x="455" y="870"/>
                </a:lnTo>
                <a:lnTo>
                  <a:pt x="470" y="879"/>
                </a:lnTo>
                <a:lnTo>
                  <a:pt x="483" y="920"/>
                </a:lnTo>
                <a:lnTo>
                  <a:pt x="515" y="954"/>
                </a:lnTo>
                <a:lnTo>
                  <a:pt x="503" y="956"/>
                </a:lnTo>
                <a:lnTo>
                  <a:pt x="491" y="985"/>
                </a:lnTo>
                <a:lnTo>
                  <a:pt x="476" y="979"/>
                </a:lnTo>
                <a:lnTo>
                  <a:pt x="473" y="964"/>
                </a:lnTo>
                <a:lnTo>
                  <a:pt x="443" y="979"/>
                </a:lnTo>
                <a:lnTo>
                  <a:pt x="419" y="963"/>
                </a:lnTo>
                <a:lnTo>
                  <a:pt x="389" y="927"/>
                </a:lnTo>
                <a:lnTo>
                  <a:pt x="369" y="927"/>
                </a:lnTo>
                <a:lnTo>
                  <a:pt x="365" y="900"/>
                </a:lnTo>
                <a:lnTo>
                  <a:pt x="288" y="852"/>
                </a:lnTo>
                <a:lnTo>
                  <a:pt x="318" y="834"/>
                </a:lnTo>
                <a:lnTo>
                  <a:pt x="306" y="822"/>
                </a:lnTo>
                <a:lnTo>
                  <a:pt x="330" y="810"/>
                </a:lnTo>
                <a:lnTo>
                  <a:pt x="261" y="828"/>
                </a:lnTo>
                <a:lnTo>
                  <a:pt x="258" y="840"/>
                </a:lnTo>
                <a:lnTo>
                  <a:pt x="240" y="831"/>
                </a:lnTo>
                <a:lnTo>
                  <a:pt x="261" y="849"/>
                </a:lnTo>
                <a:lnTo>
                  <a:pt x="288" y="846"/>
                </a:lnTo>
                <a:lnTo>
                  <a:pt x="243" y="870"/>
                </a:lnTo>
                <a:lnTo>
                  <a:pt x="217" y="849"/>
                </a:lnTo>
                <a:lnTo>
                  <a:pt x="238" y="834"/>
                </a:lnTo>
                <a:lnTo>
                  <a:pt x="209" y="831"/>
                </a:lnTo>
                <a:lnTo>
                  <a:pt x="209" y="822"/>
                </a:lnTo>
                <a:lnTo>
                  <a:pt x="179" y="828"/>
                </a:lnTo>
                <a:lnTo>
                  <a:pt x="170" y="849"/>
                </a:lnTo>
                <a:lnTo>
                  <a:pt x="146" y="846"/>
                </a:lnTo>
                <a:lnTo>
                  <a:pt x="146" y="819"/>
                </a:lnTo>
                <a:lnTo>
                  <a:pt x="122" y="789"/>
                </a:lnTo>
                <a:lnTo>
                  <a:pt x="56" y="795"/>
                </a:lnTo>
                <a:lnTo>
                  <a:pt x="41" y="787"/>
                </a:lnTo>
                <a:lnTo>
                  <a:pt x="50" y="772"/>
                </a:lnTo>
                <a:lnTo>
                  <a:pt x="77" y="740"/>
                </a:lnTo>
                <a:lnTo>
                  <a:pt x="62" y="700"/>
                </a:lnTo>
                <a:lnTo>
                  <a:pt x="74" y="692"/>
                </a:lnTo>
                <a:lnTo>
                  <a:pt x="68" y="662"/>
                </a:lnTo>
                <a:lnTo>
                  <a:pt x="0" y="65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5" name="Freeform 232">
            <a:extLst>
              <a:ext uri="{FF2B5EF4-FFF2-40B4-BE49-F238E27FC236}">
                <a16:creationId xmlns:a16="http://schemas.microsoft.com/office/drawing/2014/main" id="{99D8656D-B290-3AA7-AB09-207039A946A5}"/>
              </a:ext>
            </a:extLst>
          </p:cNvPr>
          <p:cNvSpPr>
            <a:spLocks/>
          </p:cNvSpPr>
          <p:nvPr/>
        </p:nvSpPr>
        <p:spPr bwMode="auto">
          <a:xfrm>
            <a:off x="4702175" y="1595438"/>
            <a:ext cx="4032250" cy="1679575"/>
          </a:xfrm>
          <a:custGeom>
            <a:avLst/>
            <a:gdLst>
              <a:gd name="T0" fmla="*/ 2147483646 w 2858"/>
              <a:gd name="T1" fmla="*/ 2147483646 h 1058"/>
              <a:gd name="T2" fmla="*/ 2147483646 w 2858"/>
              <a:gd name="T3" fmla="*/ 2147483646 h 1058"/>
              <a:gd name="T4" fmla="*/ 2147483646 w 2858"/>
              <a:gd name="T5" fmla="*/ 2147483646 h 1058"/>
              <a:gd name="T6" fmla="*/ 2147483646 w 2858"/>
              <a:gd name="T7" fmla="*/ 2147483646 h 1058"/>
              <a:gd name="T8" fmla="*/ 2147483646 w 2858"/>
              <a:gd name="T9" fmla="*/ 2147483646 h 1058"/>
              <a:gd name="T10" fmla="*/ 2147483646 w 2858"/>
              <a:gd name="T11" fmla="*/ 2147483646 h 1058"/>
              <a:gd name="T12" fmla="*/ 2147483646 w 2858"/>
              <a:gd name="T13" fmla="*/ 2147483646 h 1058"/>
              <a:gd name="T14" fmla="*/ 2147483646 w 2858"/>
              <a:gd name="T15" fmla="*/ 2147483646 h 1058"/>
              <a:gd name="T16" fmla="*/ 2147483646 w 2858"/>
              <a:gd name="T17" fmla="*/ 2147483646 h 1058"/>
              <a:gd name="T18" fmla="*/ 2147483646 w 2858"/>
              <a:gd name="T19" fmla="*/ 2147483646 h 1058"/>
              <a:gd name="T20" fmla="*/ 2147483646 w 2858"/>
              <a:gd name="T21" fmla="*/ 2147483646 h 1058"/>
              <a:gd name="T22" fmla="*/ 2147483646 w 2858"/>
              <a:gd name="T23" fmla="*/ 2147483646 h 1058"/>
              <a:gd name="T24" fmla="*/ 2147483646 w 2858"/>
              <a:gd name="T25" fmla="*/ 2147483646 h 1058"/>
              <a:gd name="T26" fmla="*/ 2147483646 w 2858"/>
              <a:gd name="T27" fmla="*/ 2147483646 h 1058"/>
              <a:gd name="T28" fmla="*/ 2147483646 w 2858"/>
              <a:gd name="T29" fmla="*/ 2147483646 h 1058"/>
              <a:gd name="T30" fmla="*/ 2147483646 w 2858"/>
              <a:gd name="T31" fmla="*/ 2147483646 h 1058"/>
              <a:gd name="T32" fmla="*/ 2147483646 w 2858"/>
              <a:gd name="T33" fmla="*/ 2147483646 h 1058"/>
              <a:gd name="T34" fmla="*/ 2147483646 w 2858"/>
              <a:gd name="T35" fmla="*/ 2147483646 h 1058"/>
              <a:gd name="T36" fmla="*/ 2147483646 w 2858"/>
              <a:gd name="T37" fmla="*/ 2147483646 h 1058"/>
              <a:gd name="T38" fmla="*/ 2147483646 w 2858"/>
              <a:gd name="T39" fmla="*/ 2147483646 h 1058"/>
              <a:gd name="T40" fmla="*/ 2147483646 w 2858"/>
              <a:gd name="T41" fmla="*/ 2147483646 h 1058"/>
              <a:gd name="T42" fmla="*/ 2147483646 w 2858"/>
              <a:gd name="T43" fmla="*/ 2147483646 h 1058"/>
              <a:gd name="T44" fmla="*/ 2147483646 w 2858"/>
              <a:gd name="T45" fmla="*/ 2147483646 h 1058"/>
              <a:gd name="T46" fmla="*/ 2147483646 w 2858"/>
              <a:gd name="T47" fmla="*/ 2147483646 h 1058"/>
              <a:gd name="T48" fmla="*/ 2147483646 w 2858"/>
              <a:gd name="T49" fmla="*/ 2147483646 h 1058"/>
              <a:gd name="T50" fmla="*/ 2147483646 w 2858"/>
              <a:gd name="T51" fmla="*/ 2147483646 h 1058"/>
              <a:gd name="T52" fmla="*/ 2147483646 w 2858"/>
              <a:gd name="T53" fmla="*/ 2147483646 h 1058"/>
              <a:gd name="T54" fmla="*/ 2147483646 w 2858"/>
              <a:gd name="T55" fmla="*/ 2147483646 h 1058"/>
              <a:gd name="T56" fmla="*/ 2147483646 w 2858"/>
              <a:gd name="T57" fmla="*/ 2147483646 h 1058"/>
              <a:gd name="T58" fmla="*/ 2147483646 w 2858"/>
              <a:gd name="T59" fmla="*/ 2147483646 h 1058"/>
              <a:gd name="T60" fmla="*/ 2147483646 w 2858"/>
              <a:gd name="T61" fmla="*/ 2147483646 h 1058"/>
              <a:gd name="T62" fmla="*/ 2147483646 w 2858"/>
              <a:gd name="T63" fmla="*/ 2147483646 h 1058"/>
              <a:gd name="T64" fmla="*/ 2147483646 w 2858"/>
              <a:gd name="T65" fmla="*/ 2147483646 h 1058"/>
              <a:gd name="T66" fmla="*/ 2147483646 w 2858"/>
              <a:gd name="T67" fmla="*/ 2147483646 h 1058"/>
              <a:gd name="T68" fmla="*/ 2147483646 w 2858"/>
              <a:gd name="T69" fmla="*/ 2147483646 h 1058"/>
              <a:gd name="T70" fmla="*/ 2147483646 w 2858"/>
              <a:gd name="T71" fmla="*/ 2147483646 h 1058"/>
              <a:gd name="T72" fmla="*/ 2147483646 w 2858"/>
              <a:gd name="T73" fmla="*/ 2147483646 h 1058"/>
              <a:gd name="T74" fmla="*/ 2147483646 w 2858"/>
              <a:gd name="T75" fmla="*/ 2147483646 h 1058"/>
              <a:gd name="T76" fmla="*/ 2147483646 w 2858"/>
              <a:gd name="T77" fmla="*/ 2147483646 h 1058"/>
              <a:gd name="T78" fmla="*/ 2147483646 w 2858"/>
              <a:gd name="T79" fmla="*/ 2147483646 h 1058"/>
              <a:gd name="T80" fmla="*/ 2147483646 w 2858"/>
              <a:gd name="T81" fmla="*/ 2147483646 h 1058"/>
              <a:gd name="T82" fmla="*/ 2147483646 w 2858"/>
              <a:gd name="T83" fmla="*/ 2147483646 h 1058"/>
              <a:gd name="T84" fmla="*/ 2147483646 w 2858"/>
              <a:gd name="T85" fmla="*/ 2147483646 h 1058"/>
              <a:gd name="T86" fmla="*/ 2147483646 w 2858"/>
              <a:gd name="T87" fmla="*/ 2147483646 h 1058"/>
              <a:gd name="T88" fmla="*/ 2147483646 w 2858"/>
              <a:gd name="T89" fmla="*/ 2147483646 h 1058"/>
              <a:gd name="T90" fmla="*/ 2147483646 w 2858"/>
              <a:gd name="T91" fmla="*/ 2147483646 h 1058"/>
              <a:gd name="T92" fmla="*/ 2147483646 w 2858"/>
              <a:gd name="T93" fmla="*/ 2147483646 h 1058"/>
              <a:gd name="T94" fmla="*/ 2147483646 w 2858"/>
              <a:gd name="T95" fmla="*/ 2147483646 h 1058"/>
              <a:gd name="T96" fmla="*/ 2147483646 w 2858"/>
              <a:gd name="T97" fmla="*/ 2147483646 h 1058"/>
              <a:gd name="T98" fmla="*/ 2147483646 w 2858"/>
              <a:gd name="T99" fmla="*/ 2147483646 h 1058"/>
              <a:gd name="T100" fmla="*/ 2147483646 w 2858"/>
              <a:gd name="T101" fmla="*/ 2147483646 h 1058"/>
              <a:gd name="T102" fmla="*/ 2147483646 w 2858"/>
              <a:gd name="T103" fmla="*/ 2147483646 h 1058"/>
              <a:gd name="T104" fmla="*/ 2147483646 w 2858"/>
              <a:gd name="T105" fmla="*/ 2147483646 h 1058"/>
              <a:gd name="T106" fmla="*/ 2147483646 w 2858"/>
              <a:gd name="T107" fmla="*/ 2147483646 h 1058"/>
              <a:gd name="T108" fmla="*/ 2147483646 w 2858"/>
              <a:gd name="T109" fmla="*/ 2147483646 h 1058"/>
              <a:gd name="T110" fmla="*/ 2147483646 w 2858"/>
              <a:gd name="T111" fmla="*/ 2147483646 h 1058"/>
              <a:gd name="T112" fmla="*/ 2147483646 w 2858"/>
              <a:gd name="T113" fmla="*/ 2147483646 h 1058"/>
              <a:gd name="T114" fmla="*/ 2147483646 w 2858"/>
              <a:gd name="T115" fmla="*/ 2147483646 h 1058"/>
              <a:gd name="T116" fmla="*/ 2147483646 w 2858"/>
              <a:gd name="T117" fmla="*/ 2147483646 h 1058"/>
              <a:gd name="T118" fmla="*/ 2147483646 w 2858"/>
              <a:gd name="T119" fmla="*/ 2147483646 h 1058"/>
              <a:gd name="T120" fmla="*/ 2147483646 w 2858"/>
              <a:gd name="T121" fmla="*/ 2147483646 h 1058"/>
              <a:gd name="T122" fmla="*/ 2147483646 w 2858"/>
              <a:gd name="T123" fmla="*/ 2147483646 h 1058"/>
              <a:gd name="T124" fmla="*/ 2147483646 w 2858"/>
              <a:gd name="T125" fmla="*/ 2147483646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6" name="Freeform 233">
            <a:extLst>
              <a:ext uri="{FF2B5EF4-FFF2-40B4-BE49-F238E27FC236}">
                <a16:creationId xmlns:a16="http://schemas.microsoft.com/office/drawing/2014/main" id="{7E11EC0F-E61B-9D9D-DFFD-2745FB8CF6C6}"/>
              </a:ext>
            </a:extLst>
          </p:cNvPr>
          <p:cNvSpPr>
            <a:spLocks/>
          </p:cNvSpPr>
          <p:nvPr/>
        </p:nvSpPr>
        <p:spPr bwMode="auto">
          <a:xfrm>
            <a:off x="5345113" y="1401763"/>
            <a:ext cx="107950" cy="49212"/>
          </a:xfrm>
          <a:custGeom>
            <a:avLst/>
            <a:gdLst>
              <a:gd name="T0" fmla="*/ 0 w 76"/>
              <a:gd name="T1" fmla="*/ 2147483646 h 31"/>
              <a:gd name="T2" fmla="*/ 2147483646 w 76"/>
              <a:gd name="T3" fmla="*/ 2147483646 h 31"/>
              <a:gd name="T4" fmla="*/ 2147483646 w 76"/>
              <a:gd name="T5" fmla="*/ 2147483646 h 31"/>
              <a:gd name="T6" fmla="*/ 2147483646 w 76"/>
              <a:gd name="T7" fmla="*/ 0 h 31"/>
              <a:gd name="T8" fmla="*/ 2147483646 w 76"/>
              <a:gd name="T9" fmla="*/ 0 h 31"/>
              <a:gd name="T10" fmla="*/ 2147483646 w 76"/>
              <a:gd name="T11" fmla="*/ 2147483646 h 31"/>
              <a:gd name="T12" fmla="*/ 2147483646 w 76"/>
              <a:gd name="T13" fmla="*/ 2147483646 h 31"/>
              <a:gd name="T14" fmla="*/ 2147483646 w 76"/>
              <a:gd name="T15" fmla="*/ 2147483646 h 31"/>
              <a:gd name="T16" fmla="*/ 2147483646 w 76"/>
              <a:gd name="T17" fmla="*/ 2147483646 h 31"/>
              <a:gd name="T18" fmla="*/ 2147483646 w 76"/>
              <a:gd name="T19" fmla="*/ 2147483646 h 31"/>
              <a:gd name="T20" fmla="*/ 0 w 76"/>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1">
                <a:moveTo>
                  <a:pt x="0" y="22"/>
                </a:moveTo>
                <a:lnTo>
                  <a:pt x="14" y="18"/>
                </a:lnTo>
                <a:lnTo>
                  <a:pt x="3" y="10"/>
                </a:lnTo>
                <a:lnTo>
                  <a:pt x="56" y="0"/>
                </a:lnTo>
                <a:lnTo>
                  <a:pt x="67" y="0"/>
                </a:lnTo>
                <a:lnTo>
                  <a:pt x="56" y="10"/>
                </a:lnTo>
                <a:lnTo>
                  <a:pt x="75" y="10"/>
                </a:lnTo>
                <a:lnTo>
                  <a:pt x="26" y="25"/>
                </a:lnTo>
                <a:lnTo>
                  <a:pt x="14" y="30"/>
                </a:lnTo>
                <a:lnTo>
                  <a:pt x="14" y="25"/>
                </a:lnTo>
                <a:lnTo>
                  <a:pt x="0" y="2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7" name="Freeform 234">
            <a:extLst>
              <a:ext uri="{FF2B5EF4-FFF2-40B4-BE49-F238E27FC236}">
                <a16:creationId xmlns:a16="http://schemas.microsoft.com/office/drawing/2014/main" id="{7DAA1C2F-FE32-A160-F34E-D97C005FF103}"/>
              </a:ext>
            </a:extLst>
          </p:cNvPr>
          <p:cNvSpPr>
            <a:spLocks/>
          </p:cNvSpPr>
          <p:nvPr/>
        </p:nvSpPr>
        <p:spPr bwMode="auto">
          <a:xfrm>
            <a:off x="5345113" y="1401763"/>
            <a:ext cx="115887" cy="58737"/>
          </a:xfrm>
          <a:custGeom>
            <a:avLst/>
            <a:gdLst>
              <a:gd name="T0" fmla="*/ 0 w 82"/>
              <a:gd name="T1" fmla="*/ 2147483646 h 37"/>
              <a:gd name="T2" fmla="*/ 2147483646 w 82"/>
              <a:gd name="T3" fmla="*/ 2147483646 h 37"/>
              <a:gd name="T4" fmla="*/ 2147483646 w 82"/>
              <a:gd name="T5" fmla="*/ 2147483646 h 37"/>
              <a:gd name="T6" fmla="*/ 2147483646 w 82"/>
              <a:gd name="T7" fmla="*/ 0 h 37"/>
              <a:gd name="T8" fmla="*/ 2147483646 w 82"/>
              <a:gd name="T9" fmla="*/ 0 h 37"/>
              <a:gd name="T10" fmla="*/ 2147483646 w 82"/>
              <a:gd name="T11" fmla="*/ 2147483646 h 37"/>
              <a:gd name="T12" fmla="*/ 2147483646 w 82"/>
              <a:gd name="T13" fmla="*/ 2147483646 h 37"/>
              <a:gd name="T14" fmla="*/ 2147483646 w 82"/>
              <a:gd name="T15" fmla="*/ 2147483646 h 37"/>
              <a:gd name="T16" fmla="*/ 2147483646 w 82"/>
              <a:gd name="T17" fmla="*/ 2147483646 h 37"/>
              <a:gd name="T18" fmla="*/ 2147483646 w 82"/>
              <a:gd name="T19" fmla="*/ 2147483646 h 37"/>
              <a:gd name="T20" fmla="*/ 0 w 82"/>
              <a:gd name="T21" fmla="*/ 214748364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8" name="Freeform 235">
            <a:extLst>
              <a:ext uri="{FF2B5EF4-FFF2-40B4-BE49-F238E27FC236}">
                <a16:creationId xmlns:a16="http://schemas.microsoft.com/office/drawing/2014/main" id="{E3AFBDD5-13C4-D13C-9AFD-EA3CD8362A0D}"/>
              </a:ext>
            </a:extLst>
          </p:cNvPr>
          <p:cNvSpPr>
            <a:spLocks/>
          </p:cNvSpPr>
          <p:nvPr/>
        </p:nvSpPr>
        <p:spPr bwMode="auto">
          <a:xfrm>
            <a:off x="5378450" y="2017713"/>
            <a:ext cx="39688" cy="26987"/>
          </a:xfrm>
          <a:custGeom>
            <a:avLst/>
            <a:gdLst>
              <a:gd name="T0" fmla="*/ 0 w 28"/>
              <a:gd name="T1" fmla="*/ 2147483646 h 17"/>
              <a:gd name="T2" fmla="*/ 2147483646 w 28"/>
              <a:gd name="T3" fmla="*/ 0 h 17"/>
              <a:gd name="T4" fmla="*/ 2147483646 w 28"/>
              <a:gd name="T5" fmla="*/ 2147483646 h 17"/>
              <a:gd name="T6" fmla="*/ 0 w 2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7">
                <a:moveTo>
                  <a:pt x="0" y="16"/>
                </a:moveTo>
                <a:lnTo>
                  <a:pt x="7" y="0"/>
                </a:lnTo>
                <a:lnTo>
                  <a:pt x="27" y="9"/>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9" name="Freeform 236">
            <a:extLst>
              <a:ext uri="{FF2B5EF4-FFF2-40B4-BE49-F238E27FC236}">
                <a16:creationId xmlns:a16="http://schemas.microsoft.com/office/drawing/2014/main" id="{30C74C5F-38DA-A817-4655-9004FE0B8B6F}"/>
              </a:ext>
            </a:extLst>
          </p:cNvPr>
          <p:cNvSpPr>
            <a:spLocks/>
          </p:cNvSpPr>
          <p:nvPr/>
        </p:nvSpPr>
        <p:spPr bwMode="auto">
          <a:xfrm>
            <a:off x="5378450" y="2017713"/>
            <a:ext cx="49213" cy="34925"/>
          </a:xfrm>
          <a:custGeom>
            <a:avLst/>
            <a:gdLst>
              <a:gd name="T0" fmla="*/ 0 w 34"/>
              <a:gd name="T1" fmla="*/ 2147483646 h 22"/>
              <a:gd name="T2" fmla="*/ 2147483646 w 34"/>
              <a:gd name="T3" fmla="*/ 0 h 22"/>
              <a:gd name="T4" fmla="*/ 2147483646 w 34"/>
              <a:gd name="T5" fmla="*/ 2147483646 h 22"/>
              <a:gd name="T6" fmla="*/ 0 w 34"/>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2">
                <a:moveTo>
                  <a:pt x="0" y="21"/>
                </a:moveTo>
                <a:lnTo>
                  <a:pt x="9" y="0"/>
                </a:lnTo>
                <a:lnTo>
                  <a:pt x="33" y="12"/>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0" name="Freeform 237">
            <a:extLst>
              <a:ext uri="{FF2B5EF4-FFF2-40B4-BE49-F238E27FC236}">
                <a16:creationId xmlns:a16="http://schemas.microsoft.com/office/drawing/2014/main" id="{24709E41-FDC7-A0A1-611F-0156193C8BB0}"/>
              </a:ext>
            </a:extLst>
          </p:cNvPr>
          <p:cNvSpPr>
            <a:spLocks/>
          </p:cNvSpPr>
          <p:nvPr/>
        </p:nvSpPr>
        <p:spPr bwMode="auto">
          <a:xfrm>
            <a:off x="5454650" y="1838325"/>
            <a:ext cx="141288" cy="109538"/>
          </a:xfrm>
          <a:custGeom>
            <a:avLst/>
            <a:gdLst>
              <a:gd name="T0" fmla="*/ 0 w 100"/>
              <a:gd name="T1" fmla="*/ 2147483646 h 69"/>
              <a:gd name="T2" fmla="*/ 2147483646 w 100"/>
              <a:gd name="T3" fmla="*/ 2147483646 h 69"/>
              <a:gd name="T4" fmla="*/ 2147483646 w 100"/>
              <a:gd name="T5" fmla="*/ 2147483646 h 69"/>
              <a:gd name="T6" fmla="*/ 2147483646 w 100"/>
              <a:gd name="T7" fmla="*/ 2147483646 h 69"/>
              <a:gd name="T8" fmla="*/ 2147483646 w 100"/>
              <a:gd name="T9" fmla="*/ 2147483646 h 69"/>
              <a:gd name="T10" fmla="*/ 2147483646 w 100"/>
              <a:gd name="T11" fmla="*/ 2147483646 h 69"/>
              <a:gd name="T12" fmla="*/ 2147483646 w 100"/>
              <a:gd name="T13" fmla="*/ 2147483646 h 69"/>
              <a:gd name="T14" fmla="*/ 2147483646 w 100"/>
              <a:gd name="T15" fmla="*/ 2147483646 h 69"/>
              <a:gd name="T16" fmla="*/ 2147483646 w 100"/>
              <a:gd name="T17" fmla="*/ 2147483646 h 69"/>
              <a:gd name="T18" fmla="*/ 2147483646 w 100"/>
              <a:gd name="T19" fmla="*/ 2147483646 h 69"/>
              <a:gd name="T20" fmla="*/ 2147483646 w 100"/>
              <a:gd name="T21" fmla="*/ 0 h 69"/>
              <a:gd name="T22" fmla="*/ 2147483646 w 100"/>
              <a:gd name="T23" fmla="*/ 2147483646 h 69"/>
              <a:gd name="T24" fmla="*/ 2147483646 w 100"/>
              <a:gd name="T25" fmla="*/ 2147483646 h 69"/>
              <a:gd name="T26" fmla="*/ 0 w 100"/>
              <a:gd name="T27" fmla="*/ 2147483646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69">
                <a:moveTo>
                  <a:pt x="0" y="32"/>
                </a:moveTo>
                <a:lnTo>
                  <a:pt x="11" y="49"/>
                </a:lnTo>
                <a:lnTo>
                  <a:pt x="20" y="46"/>
                </a:lnTo>
                <a:lnTo>
                  <a:pt x="31" y="54"/>
                </a:lnTo>
                <a:lnTo>
                  <a:pt x="40" y="49"/>
                </a:lnTo>
                <a:lnTo>
                  <a:pt x="37" y="68"/>
                </a:lnTo>
                <a:lnTo>
                  <a:pt x="99" y="68"/>
                </a:lnTo>
                <a:lnTo>
                  <a:pt x="73" y="57"/>
                </a:lnTo>
                <a:lnTo>
                  <a:pt x="65" y="36"/>
                </a:lnTo>
                <a:lnTo>
                  <a:pt x="65" y="14"/>
                </a:lnTo>
                <a:lnTo>
                  <a:pt x="79" y="0"/>
                </a:lnTo>
                <a:lnTo>
                  <a:pt x="28" y="2"/>
                </a:lnTo>
                <a:lnTo>
                  <a:pt x="17" y="32"/>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1" name="Freeform 238">
            <a:extLst>
              <a:ext uri="{FF2B5EF4-FFF2-40B4-BE49-F238E27FC236}">
                <a16:creationId xmlns:a16="http://schemas.microsoft.com/office/drawing/2014/main" id="{BFA6747F-3E69-1286-F793-9E18A0A75DE3}"/>
              </a:ext>
            </a:extLst>
          </p:cNvPr>
          <p:cNvSpPr>
            <a:spLocks/>
          </p:cNvSpPr>
          <p:nvPr/>
        </p:nvSpPr>
        <p:spPr bwMode="auto">
          <a:xfrm>
            <a:off x="5454650" y="1838325"/>
            <a:ext cx="150813" cy="119063"/>
          </a:xfrm>
          <a:custGeom>
            <a:avLst/>
            <a:gdLst>
              <a:gd name="T0" fmla="*/ 0 w 106"/>
              <a:gd name="T1" fmla="*/ 2147483646 h 75"/>
              <a:gd name="T2" fmla="*/ 2147483646 w 106"/>
              <a:gd name="T3" fmla="*/ 2147483646 h 75"/>
              <a:gd name="T4" fmla="*/ 2147483646 w 106"/>
              <a:gd name="T5" fmla="*/ 2147483646 h 75"/>
              <a:gd name="T6" fmla="*/ 2147483646 w 106"/>
              <a:gd name="T7" fmla="*/ 2147483646 h 75"/>
              <a:gd name="T8" fmla="*/ 2147483646 w 106"/>
              <a:gd name="T9" fmla="*/ 2147483646 h 75"/>
              <a:gd name="T10" fmla="*/ 2147483646 w 106"/>
              <a:gd name="T11" fmla="*/ 2147483646 h 75"/>
              <a:gd name="T12" fmla="*/ 2147483646 w 106"/>
              <a:gd name="T13" fmla="*/ 2147483646 h 75"/>
              <a:gd name="T14" fmla="*/ 2147483646 w 106"/>
              <a:gd name="T15" fmla="*/ 2147483646 h 75"/>
              <a:gd name="T16" fmla="*/ 2147483646 w 106"/>
              <a:gd name="T17" fmla="*/ 2147483646 h 75"/>
              <a:gd name="T18" fmla="*/ 2147483646 w 106"/>
              <a:gd name="T19" fmla="*/ 2147483646 h 75"/>
              <a:gd name="T20" fmla="*/ 2147483646 w 106"/>
              <a:gd name="T21" fmla="*/ 0 h 75"/>
              <a:gd name="T22" fmla="*/ 2147483646 w 106"/>
              <a:gd name="T23" fmla="*/ 2147483646 h 75"/>
              <a:gd name="T24" fmla="*/ 2147483646 w 106"/>
              <a:gd name="T25" fmla="*/ 2147483646 h 75"/>
              <a:gd name="T26" fmla="*/ 0 w 106"/>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2" name="Freeform 239">
            <a:extLst>
              <a:ext uri="{FF2B5EF4-FFF2-40B4-BE49-F238E27FC236}">
                <a16:creationId xmlns:a16="http://schemas.microsoft.com/office/drawing/2014/main" id="{C4B49FCF-969A-4A9B-2445-D6AA996E4CFD}"/>
              </a:ext>
            </a:extLst>
          </p:cNvPr>
          <p:cNvSpPr>
            <a:spLocks/>
          </p:cNvSpPr>
          <p:nvPr/>
        </p:nvSpPr>
        <p:spPr bwMode="auto">
          <a:xfrm>
            <a:off x="5510213" y="1638300"/>
            <a:ext cx="355600" cy="192088"/>
          </a:xfrm>
          <a:custGeom>
            <a:avLst/>
            <a:gdLst>
              <a:gd name="T0" fmla="*/ 0 w 252"/>
              <a:gd name="T1" fmla="*/ 2147483646 h 121"/>
              <a:gd name="T2" fmla="*/ 2147483646 w 252"/>
              <a:gd name="T3" fmla="*/ 2147483646 h 121"/>
              <a:gd name="T4" fmla="*/ 2147483646 w 252"/>
              <a:gd name="T5" fmla="*/ 2147483646 h 121"/>
              <a:gd name="T6" fmla="*/ 2147483646 w 252"/>
              <a:gd name="T7" fmla="*/ 2147483646 h 121"/>
              <a:gd name="T8" fmla="*/ 2147483646 w 252"/>
              <a:gd name="T9" fmla="*/ 2147483646 h 121"/>
              <a:gd name="T10" fmla="*/ 2147483646 w 252"/>
              <a:gd name="T11" fmla="*/ 2147483646 h 121"/>
              <a:gd name="T12" fmla="*/ 2147483646 w 252"/>
              <a:gd name="T13" fmla="*/ 2147483646 h 121"/>
              <a:gd name="T14" fmla="*/ 2147483646 w 252"/>
              <a:gd name="T15" fmla="*/ 2147483646 h 121"/>
              <a:gd name="T16" fmla="*/ 2147483646 w 252"/>
              <a:gd name="T17" fmla="*/ 2147483646 h 121"/>
              <a:gd name="T18" fmla="*/ 2147483646 w 252"/>
              <a:gd name="T19" fmla="*/ 2147483646 h 121"/>
              <a:gd name="T20" fmla="*/ 2147483646 w 252"/>
              <a:gd name="T21" fmla="*/ 2147483646 h 121"/>
              <a:gd name="T22" fmla="*/ 2147483646 w 252"/>
              <a:gd name="T23" fmla="*/ 2147483646 h 121"/>
              <a:gd name="T24" fmla="*/ 2147483646 w 252"/>
              <a:gd name="T25" fmla="*/ 2147483646 h 121"/>
              <a:gd name="T26" fmla="*/ 2147483646 w 252"/>
              <a:gd name="T27" fmla="*/ 2147483646 h 121"/>
              <a:gd name="T28" fmla="*/ 2147483646 w 252"/>
              <a:gd name="T29" fmla="*/ 2147483646 h 121"/>
              <a:gd name="T30" fmla="*/ 2147483646 w 252"/>
              <a:gd name="T31" fmla="*/ 2147483646 h 121"/>
              <a:gd name="T32" fmla="*/ 2147483646 w 252"/>
              <a:gd name="T33" fmla="*/ 2147483646 h 121"/>
              <a:gd name="T34" fmla="*/ 2147483646 w 252"/>
              <a:gd name="T35" fmla="*/ 2147483646 h 121"/>
              <a:gd name="T36" fmla="*/ 2147483646 w 252"/>
              <a:gd name="T37" fmla="*/ 0 h 121"/>
              <a:gd name="T38" fmla="*/ 2147483646 w 252"/>
              <a:gd name="T39" fmla="*/ 2147483646 h 121"/>
              <a:gd name="T40" fmla="*/ 2147483646 w 252"/>
              <a:gd name="T41" fmla="*/ 2147483646 h 121"/>
              <a:gd name="T42" fmla="*/ 2147483646 w 252"/>
              <a:gd name="T43" fmla="*/ 2147483646 h 121"/>
              <a:gd name="T44" fmla="*/ 2147483646 w 252"/>
              <a:gd name="T45" fmla="*/ 2147483646 h 121"/>
              <a:gd name="T46" fmla="*/ 2147483646 w 252"/>
              <a:gd name="T47" fmla="*/ 2147483646 h 121"/>
              <a:gd name="T48" fmla="*/ 2147483646 w 252"/>
              <a:gd name="T49" fmla="*/ 2147483646 h 121"/>
              <a:gd name="T50" fmla="*/ 2147483646 w 252"/>
              <a:gd name="T51" fmla="*/ 2147483646 h 121"/>
              <a:gd name="T52" fmla="*/ 2147483646 w 252"/>
              <a:gd name="T53" fmla="*/ 2147483646 h 121"/>
              <a:gd name="T54" fmla="*/ 2147483646 w 252"/>
              <a:gd name="T55" fmla="*/ 2147483646 h 121"/>
              <a:gd name="T56" fmla="*/ 2147483646 w 252"/>
              <a:gd name="T57" fmla="*/ 2147483646 h 121"/>
              <a:gd name="T58" fmla="*/ 0 w 252"/>
              <a:gd name="T59" fmla="*/ 2147483646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21">
                <a:moveTo>
                  <a:pt x="0" y="102"/>
                </a:moveTo>
                <a:lnTo>
                  <a:pt x="22" y="102"/>
                </a:lnTo>
                <a:lnTo>
                  <a:pt x="6" y="114"/>
                </a:lnTo>
                <a:lnTo>
                  <a:pt x="50" y="120"/>
                </a:lnTo>
                <a:lnTo>
                  <a:pt x="50" y="106"/>
                </a:lnTo>
                <a:lnTo>
                  <a:pt x="64" y="106"/>
                </a:lnTo>
                <a:lnTo>
                  <a:pt x="50" y="100"/>
                </a:lnTo>
                <a:lnTo>
                  <a:pt x="66" y="102"/>
                </a:lnTo>
                <a:lnTo>
                  <a:pt x="64" y="88"/>
                </a:lnTo>
                <a:lnTo>
                  <a:pt x="72" y="94"/>
                </a:lnTo>
                <a:lnTo>
                  <a:pt x="81" y="88"/>
                </a:lnTo>
                <a:lnTo>
                  <a:pt x="75" y="80"/>
                </a:lnTo>
                <a:lnTo>
                  <a:pt x="102" y="80"/>
                </a:lnTo>
                <a:lnTo>
                  <a:pt x="94" y="71"/>
                </a:lnTo>
                <a:lnTo>
                  <a:pt x="108" y="71"/>
                </a:lnTo>
                <a:lnTo>
                  <a:pt x="110" y="59"/>
                </a:lnTo>
                <a:lnTo>
                  <a:pt x="239" y="23"/>
                </a:lnTo>
                <a:lnTo>
                  <a:pt x="251" y="9"/>
                </a:lnTo>
                <a:lnTo>
                  <a:pt x="225" y="0"/>
                </a:lnTo>
                <a:lnTo>
                  <a:pt x="172" y="20"/>
                </a:lnTo>
                <a:lnTo>
                  <a:pt x="119" y="20"/>
                </a:lnTo>
                <a:lnTo>
                  <a:pt x="64" y="54"/>
                </a:lnTo>
                <a:lnTo>
                  <a:pt x="31" y="57"/>
                </a:lnTo>
                <a:lnTo>
                  <a:pt x="31" y="71"/>
                </a:lnTo>
                <a:lnTo>
                  <a:pt x="46" y="71"/>
                </a:lnTo>
                <a:lnTo>
                  <a:pt x="29" y="77"/>
                </a:lnTo>
                <a:lnTo>
                  <a:pt x="37" y="83"/>
                </a:lnTo>
                <a:lnTo>
                  <a:pt x="22" y="88"/>
                </a:lnTo>
                <a:lnTo>
                  <a:pt x="37" y="94"/>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3" name="Freeform 240">
            <a:extLst>
              <a:ext uri="{FF2B5EF4-FFF2-40B4-BE49-F238E27FC236}">
                <a16:creationId xmlns:a16="http://schemas.microsoft.com/office/drawing/2014/main" id="{C0158098-8ADB-F08E-E9BD-F8B8C52982A2}"/>
              </a:ext>
            </a:extLst>
          </p:cNvPr>
          <p:cNvSpPr>
            <a:spLocks/>
          </p:cNvSpPr>
          <p:nvPr/>
        </p:nvSpPr>
        <p:spPr bwMode="auto">
          <a:xfrm>
            <a:off x="5510213" y="1638300"/>
            <a:ext cx="363537" cy="201613"/>
          </a:xfrm>
          <a:custGeom>
            <a:avLst/>
            <a:gdLst>
              <a:gd name="T0" fmla="*/ 0 w 258"/>
              <a:gd name="T1" fmla="*/ 2147483646 h 127"/>
              <a:gd name="T2" fmla="*/ 2147483646 w 258"/>
              <a:gd name="T3" fmla="*/ 2147483646 h 127"/>
              <a:gd name="T4" fmla="*/ 2147483646 w 258"/>
              <a:gd name="T5" fmla="*/ 2147483646 h 127"/>
              <a:gd name="T6" fmla="*/ 2147483646 w 258"/>
              <a:gd name="T7" fmla="*/ 2147483646 h 127"/>
              <a:gd name="T8" fmla="*/ 2147483646 w 258"/>
              <a:gd name="T9" fmla="*/ 2147483646 h 127"/>
              <a:gd name="T10" fmla="*/ 2147483646 w 258"/>
              <a:gd name="T11" fmla="*/ 2147483646 h 127"/>
              <a:gd name="T12" fmla="*/ 2147483646 w 258"/>
              <a:gd name="T13" fmla="*/ 2147483646 h 127"/>
              <a:gd name="T14" fmla="*/ 2147483646 w 258"/>
              <a:gd name="T15" fmla="*/ 2147483646 h 127"/>
              <a:gd name="T16" fmla="*/ 2147483646 w 258"/>
              <a:gd name="T17" fmla="*/ 2147483646 h 127"/>
              <a:gd name="T18" fmla="*/ 2147483646 w 258"/>
              <a:gd name="T19" fmla="*/ 2147483646 h 127"/>
              <a:gd name="T20" fmla="*/ 2147483646 w 258"/>
              <a:gd name="T21" fmla="*/ 2147483646 h 127"/>
              <a:gd name="T22" fmla="*/ 2147483646 w 258"/>
              <a:gd name="T23" fmla="*/ 2147483646 h 127"/>
              <a:gd name="T24" fmla="*/ 2147483646 w 258"/>
              <a:gd name="T25" fmla="*/ 2147483646 h 127"/>
              <a:gd name="T26" fmla="*/ 2147483646 w 258"/>
              <a:gd name="T27" fmla="*/ 2147483646 h 127"/>
              <a:gd name="T28" fmla="*/ 2147483646 w 258"/>
              <a:gd name="T29" fmla="*/ 2147483646 h 127"/>
              <a:gd name="T30" fmla="*/ 2147483646 w 258"/>
              <a:gd name="T31" fmla="*/ 2147483646 h 127"/>
              <a:gd name="T32" fmla="*/ 2147483646 w 258"/>
              <a:gd name="T33" fmla="*/ 2147483646 h 127"/>
              <a:gd name="T34" fmla="*/ 2147483646 w 258"/>
              <a:gd name="T35" fmla="*/ 2147483646 h 127"/>
              <a:gd name="T36" fmla="*/ 2147483646 w 258"/>
              <a:gd name="T37" fmla="*/ 0 h 127"/>
              <a:gd name="T38" fmla="*/ 2147483646 w 258"/>
              <a:gd name="T39" fmla="*/ 2147483646 h 127"/>
              <a:gd name="T40" fmla="*/ 2147483646 w 258"/>
              <a:gd name="T41" fmla="*/ 2147483646 h 127"/>
              <a:gd name="T42" fmla="*/ 2147483646 w 258"/>
              <a:gd name="T43" fmla="*/ 2147483646 h 127"/>
              <a:gd name="T44" fmla="*/ 2147483646 w 258"/>
              <a:gd name="T45" fmla="*/ 2147483646 h 127"/>
              <a:gd name="T46" fmla="*/ 2147483646 w 258"/>
              <a:gd name="T47" fmla="*/ 2147483646 h 127"/>
              <a:gd name="T48" fmla="*/ 2147483646 w 258"/>
              <a:gd name="T49" fmla="*/ 2147483646 h 127"/>
              <a:gd name="T50" fmla="*/ 2147483646 w 258"/>
              <a:gd name="T51" fmla="*/ 2147483646 h 127"/>
              <a:gd name="T52" fmla="*/ 2147483646 w 258"/>
              <a:gd name="T53" fmla="*/ 2147483646 h 127"/>
              <a:gd name="T54" fmla="*/ 2147483646 w 258"/>
              <a:gd name="T55" fmla="*/ 2147483646 h 127"/>
              <a:gd name="T56" fmla="*/ 2147483646 w 258"/>
              <a:gd name="T57" fmla="*/ 2147483646 h 127"/>
              <a:gd name="T58" fmla="*/ 0 w 258"/>
              <a:gd name="T59" fmla="*/ 2147483646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4" name="Freeform 241">
            <a:extLst>
              <a:ext uri="{FF2B5EF4-FFF2-40B4-BE49-F238E27FC236}">
                <a16:creationId xmlns:a16="http://schemas.microsoft.com/office/drawing/2014/main" id="{F58470E7-38B5-1ABA-4405-66BB2446494A}"/>
              </a:ext>
            </a:extLst>
          </p:cNvPr>
          <p:cNvSpPr>
            <a:spLocks/>
          </p:cNvSpPr>
          <p:nvPr/>
        </p:nvSpPr>
        <p:spPr bwMode="auto">
          <a:xfrm>
            <a:off x="5721350" y="1373188"/>
            <a:ext cx="63500" cy="34925"/>
          </a:xfrm>
          <a:custGeom>
            <a:avLst/>
            <a:gdLst>
              <a:gd name="T0" fmla="*/ 0 w 46"/>
              <a:gd name="T1" fmla="*/ 2147483646 h 22"/>
              <a:gd name="T2" fmla="*/ 2147483646 w 46"/>
              <a:gd name="T3" fmla="*/ 2147483646 h 22"/>
              <a:gd name="T4" fmla="*/ 2147483646 w 46"/>
              <a:gd name="T5" fmla="*/ 2147483646 h 22"/>
              <a:gd name="T6" fmla="*/ 2147483646 w 46"/>
              <a:gd name="T7" fmla="*/ 0 h 22"/>
              <a:gd name="T8" fmla="*/ 0 w 46"/>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2">
                <a:moveTo>
                  <a:pt x="0" y="14"/>
                </a:moveTo>
                <a:lnTo>
                  <a:pt x="11" y="21"/>
                </a:lnTo>
                <a:lnTo>
                  <a:pt x="45" y="12"/>
                </a:lnTo>
                <a:lnTo>
                  <a:pt x="24"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5" name="Freeform 242">
            <a:extLst>
              <a:ext uri="{FF2B5EF4-FFF2-40B4-BE49-F238E27FC236}">
                <a16:creationId xmlns:a16="http://schemas.microsoft.com/office/drawing/2014/main" id="{0E2180F3-C2FE-6D60-EC5B-5E1341B5E5F7}"/>
              </a:ext>
            </a:extLst>
          </p:cNvPr>
          <p:cNvSpPr>
            <a:spLocks/>
          </p:cNvSpPr>
          <p:nvPr/>
        </p:nvSpPr>
        <p:spPr bwMode="auto">
          <a:xfrm>
            <a:off x="5721350" y="1373188"/>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0 h 28"/>
              <a:gd name="T8" fmla="*/ 0 w 52"/>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8">
                <a:moveTo>
                  <a:pt x="0" y="18"/>
                </a:moveTo>
                <a:lnTo>
                  <a:pt x="12" y="27"/>
                </a:lnTo>
                <a:lnTo>
                  <a:pt x="51" y="15"/>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6" name="Freeform 243">
            <a:extLst>
              <a:ext uri="{FF2B5EF4-FFF2-40B4-BE49-F238E27FC236}">
                <a16:creationId xmlns:a16="http://schemas.microsoft.com/office/drawing/2014/main" id="{7C826CD7-04D6-5358-9C06-C32508216FB1}"/>
              </a:ext>
            </a:extLst>
          </p:cNvPr>
          <p:cNvSpPr>
            <a:spLocks/>
          </p:cNvSpPr>
          <p:nvPr/>
        </p:nvSpPr>
        <p:spPr bwMode="auto">
          <a:xfrm>
            <a:off x="6391275" y="1454150"/>
            <a:ext cx="53975" cy="26988"/>
          </a:xfrm>
          <a:custGeom>
            <a:avLst/>
            <a:gdLst>
              <a:gd name="T0" fmla="*/ 0 w 39"/>
              <a:gd name="T1" fmla="*/ 0 h 17"/>
              <a:gd name="T2" fmla="*/ 2147483646 w 39"/>
              <a:gd name="T3" fmla="*/ 2147483646 h 17"/>
              <a:gd name="T4" fmla="*/ 2147483646 w 39"/>
              <a:gd name="T5" fmla="*/ 2147483646 h 17"/>
              <a:gd name="T6" fmla="*/ 2147483646 w 39"/>
              <a:gd name="T7" fmla="*/ 2147483646 h 17"/>
              <a:gd name="T8" fmla="*/ 2147483646 w 39"/>
              <a:gd name="T9" fmla="*/ 2147483646 h 17"/>
              <a:gd name="T10" fmla="*/ 0 w 3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0" y="0"/>
                </a:moveTo>
                <a:lnTo>
                  <a:pt x="21" y="11"/>
                </a:lnTo>
                <a:lnTo>
                  <a:pt x="13" y="16"/>
                </a:lnTo>
                <a:lnTo>
                  <a:pt x="29" y="11"/>
                </a:lnTo>
                <a:lnTo>
                  <a:pt x="38" y="5"/>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7" name="Freeform 244">
            <a:extLst>
              <a:ext uri="{FF2B5EF4-FFF2-40B4-BE49-F238E27FC236}">
                <a16:creationId xmlns:a16="http://schemas.microsoft.com/office/drawing/2014/main" id="{B8EB8E3E-14A3-9D8E-6BDE-0E500DADCBE7}"/>
              </a:ext>
            </a:extLst>
          </p:cNvPr>
          <p:cNvSpPr>
            <a:spLocks/>
          </p:cNvSpPr>
          <p:nvPr/>
        </p:nvSpPr>
        <p:spPr bwMode="auto">
          <a:xfrm>
            <a:off x="6391275" y="1454150"/>
            <a:ext cx="63500" cy="28575"/>
          </a:xfrm>
          <a:custGeom>
            <a:avLst/>
            <a:gdLst>
              <a:gd name="T0" fmla="*/ 0 w 45"/>
              <a:gd name="T1" fmla="*/ 0 h 18"/>
              <a:gd name="T2" fmla="*/ 2147483646 w 45"/>
              <a:gd name="T3" fmla="*/ 2147483646 h 18"/>
              <a:gd name="T4" fmla="*/ 2147483646 w 45"/>
              <a:gd name="T5" fmla="*/ 2147483646 h 18"/>
              <a:gd name="T6" fmla="*/ 2147483646 w 45"/>
              <a:gd name="T7" fmla="*/ 2147483646 h 18"/>
              <a:gd name="T8" fmla="*/ 2147483646 w 45"/>
              <a:gd name="T9" fmla="*/ 2147483646 h 18"/>
              <a:gd name="T10" fmla="*/ 0 w 45"/>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8">
                <a:moveTo>
                  <a:pt x="0" y="0"/>
                </a:moveTo>
                <a:lnTo>
                  <a:pt x="24" y="12"/>
                </a:lnTo>
                <a:lnTo>
                  <a:pt x="15" y="17"/>
                </a:lnTo>
                <a:lnTo>
                  <a:pt x="33" y="12"/>
                </a:lnTo>
                <a:lnTo>
                  <a:pt x="44" y="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8" name="Freeform 245">
            <a:extLst>
              <a:ext uri="{FF2B5EF4-FFF2-40B4-BE49-F238E27FC236}">
                <a16:creationId xmlns:a16="http://schemas.microsoft.com/office/drawing/2014/main" id="{C28CEF0B-1A7A-3CB9-62AE-57A1A985811B}"/>
              </a:ext>
            </a:extLst>
          </p:cNvPr>
          <p:cNvSpPr>
            <a:spLocks/>
          </p:cNvSpPr>
          <p:nvPr/>
        </p:nvSpPr>
        <p:spPr bwMode="auto">
          <a:xfrm>
            <a:off x="6399213" y="1382713"/>
            <a:ext cx="144462" cy="68262"/>
          </a:xfrm>
          <a:custGeom>
            <a:avLst/>
            <a:gdLst>
              <a:gd name="T0" fmla="*/ 0 w 102"/>
              <a:gd name="T1" fmla="*/ 2147483646 h 43"/>
              <a:gd name="T2" fmla="*/ 2147483646 w 102"/>
              <a:gd name="T3" fmla="*/ 2147483646 h 43"/>
              <a:gd name="T4" fmla="*/ 2147483646 w 102"/>
              <a:gd name="T5" fmla="*/ 0 h 43"/>
              <a:gd name="T6" fmla="*/ 2147483646 w 102"/>
              <a:gd name="T7" fmla="*/ 2147483646 h 43"/>
              <a:gd name="T8" fmla="*/ 2147483646 w 102"/>
              <a:gd name="T9" fmla="*/ 2147483646 h 43"/>
              <a:gd name="T10" fmla="*/ 2147483646 w 102"/>
              <a:gd name="T11" fmla="*/ 2147483646 h 43"/>
              <a:gd name="T12" fmla="*/ 2147483646 w 102"/>
              <a:gd name="T13" fmla="*/ 2147483646 h 43"/>
              <a:gd name="T14" fmla="*/ 0 w 10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43">
                <a:moveTo>
                  <a:pt x="0" y="33"/>
                </a:moveTo>
                <a:lnTo>
                  <a:pt x="28" y="11"/>
                </a:lnTo>
                <a:lnTo>
                  <a:pt x="68" y="0"/>
                </a:lnTo>
                <a:lnTo>
                  <a:pt x="101" y="21"/>
                </a:lnTo>
                <a:lnTo>
                  <a:pt x="93" y="24"/>
                </a:lnTo>
                <a:lnTo>
                  <a:pt x="95" y="33"/>
                </a:lnTo>
                <a:lnTo>
                  <a:pt x="42" y="42"/>
                </a:lnTo>
                <a:lnTo>
                  <a:pt x="0" y="3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9" name="Freeform 246">
            <a:extLst>
              <a:ext uri="{FF2B5EF4-FFF2-40B4-BE49-F238E27FC236}">
                <a16:creationId xmlns:a16="http://schemas.microsoft.com/office/drawing/2014/main" id="{4A92516A-E621-AEAA-1BBD-96948FAA20DD}"/>
              </a:ext>
            </a:extLst>
          </p:cNvPr>
          <p:cNvSpPr>
            <a:spLocks/>
          </p:cNvSpPr>
          <p:nvPr/>
        </p:nvSpPr>
        <p:spPr bwMode="auto">
          <a:xfrm>
            <a:off x="6399213" y="1382713"/>
            <a:ext cx="152400" cy="77787"/>
          </a:xfrm>
          <a:custGeom>
            <a:avLst/>
            <a:gdLst>
              <a:gd name="T0" fmla="*/ 0 w 108"/>
              <a:gd name="T1" fmla="*/ 2147483646 h 49"/>
              <a:gd name="T2" fmla="*/ 2147483646 w 108"/>
              <a:gd name="T3" fmla="*/ 2147483646 h 49"/>
              <a:gd name="T4" fmla="*/ 2147483646 w 108"/>
              <a:gd name="T5" fmla="*/ 0 h 49"/>
              <a:gd name="T6" fmla="*/ 2147483646 w 108"/>
              <a:gd name="T7" fmla="*/ 2147483646 h 49"/>
              <a:gd name="T8" fmla="*/ 2147483646 w 108"/>
              <a:gd name="T9" fmla="*/ 2147483646 h 49"/>
              <a:gd name="T10" fmla="*/ 2147483646 w 108"/>
              <a:gd name="T11" fmla="*/ 2147483646 h 49"/>
              <a:gd name="T12" fmla="*/ 2147483646 w 108"/>
              <a:gd name="T13" fmla="*/ 2147483646 h 49"/>
              <a:gd name="T14" fmla="*/ 0 w 108"/>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0" name="Freeform 247">
            <a:extLst>
              <a:ext uri="{FF2B5EF4-FFF2-40B4-BE49-F238E27FC236}">
                <a16:creationId xmlns:a16="http://schemas.microsoft.com/office/drawing/2014/main" id="{0644E185-0D8F-C4CF-C61C-5406EFFBE51A}"/>
              </a:ext>
            </a:extLst>
          </p:cNvPr>
          <p:cNvSpPr>
            <a:spLocks/>
          </p:cNvSpPr>
          <p:nvPr/>
        </p:nvSpPr>
        <p:spPr bwMode="auto">
          <a:xfrm>
            <a:off x="6437313" y="1449388"/>
            <a:ext cx="160337" cy="77787"/>
          </a:xfrm>
          <a:custGeom>
            <a:avLst/>
            <a:gdLst>
              <a:gd name="T0" fmla="*/ 0 w 114"/>
              <a:gd name="T1" fmla="*/ 2147483646 h 49"/>
              <a:gd name="T2" fmla="*/ 2147483646 w 114"/>
              <a:gd name="T3" fmla="*/ 2147483646 h 49"/>
              <a:gd name="T4" fmla="*/ 2147483646 w 114"/>
              <a:gd name="T5" fmla="*/ 2147483646 h 49"/>
              <a:gd name="T6" fmla="*/ 2147483646 w 114"/>
              <a:gd name="T7" fmla="*/ 2147483646 h 49"/>
              <a:gd name="T8" fmla="*/ 2147483646 w 114"/>
              <a:gd name="T9" fmla="*/ 2147483646 h 49"/>
              <a:gd name="T10" fmla="*/ 2147483646 w 114"/>
              <a:gd name="T11" fmla="*/ 2147483646 h 49"/>
              <a:gd name="T12" fmla="*/ 2147483646 w 114"/>
              <a:gd name="T13" fmla="*/ 2147483646 h 49"/>
              <a:gd name="T14" fmla="*/ 2147483646 w 114"/>
              <a:gd name="T15" fmla="*/ 2147483646 h 49"/>
              <a:gd name="T16" fmla="*/ 2147483646 w 114"/>
              <a:gd name="T17" fmla="*/ 2147483646 h 49"/>
              <a:gd name="T18" fmla="*/ 2147483646 w 114"/>
              <a:gd name="T19" fmla="*/ 2147483646 h 49"/>
              <a:gd name="T20" fmla="*/ 2147483646 w 114"/>
              <a:gd name="T21" fmla="*/ 2147483646 h 49"/>
              <a:gd name="T22" fmla="*/ 2147483646 w 114"/>
              <a:gd name="T23" fmla="*/ 2147483646 h 49"/>
              <a:gd name="T24" fmla="*/ 2147483646 w 114"/>
              <a:gd name="T25" fmla="*/ 0 h 49"/>
              <a:gd name="T26" fmla="*/ 2147483646 w 114"/>
              <a:gd name="T27" fmla="*/ 2147483646 h 49"/>
              <a:gd name="T28" fmla="*/ 0 w 114"/>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 h="49">
                <a:moveTo>
                  <a:pt x="0" y="21"/>
                </a:moveTo>
                <a:lnTo>
                  <a:pt x="17" y="23"/>
                </a:lnTo>
                <a:lnTo>
                  <a:pt x="33" y="40"/>
                </a:lnTo>
                <a:lnTo>
                  <a:pt x="46" y="35"/>
                </a:lnTo>
                <a:lnTo>
                  <a:pt x="94" y="48"/>
                </a:lnTo>
                <a:lnTo>
                  <a:pt x="104" y="42"/>
                </a:lnTo>
                <a:lnTo>
                  <a:pt x="96" y="29"/>
                </a:lnTo>
                <a:lnTo>
                  <a:pt x="104" y="31"/>
                </a:lnTo>
                <a:lnTo>
                  <a:pt x="113" y="10"/>
                </a:lnTo>
                <a:lnTo>
                  <a:pt x="87" y="3"/>
                </a:lnTo>
                <a:lnTo>
                  <a:pt x="62" y="13"/>
                </a:lnTo>
                <a:lnTo>
                  <a:pt x="82" y="8"/>
                </a:lnTo>
                <a:lnTo>
                  <a:pt x="73" y="0"/>
                </a:lnTo>
                <a:lnTo>
                  <a:pt x="33" y="3"/>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1" name="Freeform 248">
            <a:extLst>
              <a:ext uri="{FF2B5EF4-FFF2-40B4-BE49-F238E27FC236}">
                <a16:creationId xmlns:a16="http://schemas.microsoft.com/office/drawing/2014/main" id="{081121EC-1B7D-A666-4350-E5BEE6652F0C}"/>
              </a:ext>
            </a:extLst>
          </p:cNvPr>
          <p:cNvSpPr>
            <a:spLocks/>
          </p:cNvSpPr>
          <p:nvPr/>
        </p:nvSpPr>
        <p:spPr bwMode="auto">
          <a:xfrm>
            <a:off x="6437313" y="1449388"/>
            <a:ext cx="169862" cy="87312"/>
          </a:xfrm>
          <a:custGeom>
            <a:avLst/>
            <a:gdLst>
              <a:gd name="T0" fmla="*/ 0 w 120"/>
              <a:gd name="T1" fmla="*/ 2147483646 h 55"/>
              <a:gd name="T2" fmla="*/ 2147483646 w 120"/>
              <a:gd name="T3" fmla="*/ 2147483646 h 55"/>
              <a:gd name="T4" fmla="*/ 2147483646 w 120"/>
              <a:gd name="T5" fmla="*/ 2147483646 h 55"/>
              <a:gd name="T6" fmla="*/ 2147483646 w 120"/>
              <a:gd name="T7" fmla="*/ 2147483646 h 55"/>
              <a:gd name="T8" fmla="*/ 2147483646 w 120"/>
              <a:gd name="T9" fmla="*/ 2147483646 h 55"/>
              <a:gd name="T10" fmla="*/ 2147483646 w 120"/>
              <a:gd name="T11" fmla="*/ 2147483646 h 55"/>
              <a:gd name="T12" fmla="*/ 2147483646 w 120"/>
              <a:gd name="T13" fmla="*/ 2147483646 h 55"/>
              <a:gd name="T14" fmla="*/ 2147483646 w 120"/>
              <a:gd name="T15" fmla="*/ 2147483646 h 55"/>
              <a:gd name="T16" fmla="*/ 2147483646 w 120"/>
              <a:gd name="T17" fmla="*/ 2147483646 h 55"/>
              <a:gd name="T18" fmla="*/ 2147483646 w 120"/>
              <a:gd name="T19" fmla="*/ 2147483646 h 55"/>
              <a:gd name="T20" fmla="*/ 2147483646 w 120"/>
              <a:gd name="T21" fmla="*/ 2147483646 h 55"/>
              <a:gd name="T22" fmla="*/ 2147483646 w 120"/>
              <a:gd name="T23" fmla="*/ 2147483646 h 55"/>
              <a:gd name="T24" fmla="*/ 2147483646 w 120"/>
              <a:gd name="T25" fmla="*/ 0 h 55"/>
              <a:gd name="T26" fmla="*/ 2147483646 w 120"/>
              <a:gd name="T27" fmla="*/ 2147483646 h 55"/>
              <a:gd name="T28" fmla="*/ 0 w 120"/>
              <a:gd name="T29" fmla="*/ 214748364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2" name="Freeform 249">
            <a:extLst>
              <a:ext uri="{FF2B5EF4-FFF2-40B4-BE49-F238E27FC236}">
                <a16:creationId xmlns:a16="http://schemas.microsoft.com/office/drawing/2014/main" id="{E95A69B6-1B46-4149-DAD9-B3F539B4F316}"/>
              </a:ext>
            </a:extLst>
          </p:cNvPr>
          <p:cNvSpPr>
            <a:spLocks/>
          </p:cNvSpPr>
          <p:nvPr/>
        </p:nvSpPr>
        <p:spPr bwMode="auto">
          <a:xfrm>
            <a:off x="6588125" y="1497013"/>
            <a:ext cx="136525" cy="77787"/>
          </a:xfrm>
          <a:custGeom>
            <a:avLst/>
            <a:gdLst>
              <a:gd name="T0" fmla="*/ 0 w 97"/>
              <a:gd name="T1" fmla="*/ 2147483646 h 49"/>
              <a:gd name="T2" fmla="*/ 2147483646 w 97"/>
              <a:gd name="T3" fmla="*/ 2147483646 h 49"/>
              <a:gd name="T4" fmla="*/ 2147483646 w 97"/>
              <a:gd name="T5" fmla="*/ 2147483646 h 49"/>
              <a:gd name="T6" fmla="*/ 2147483646 w 97"/>
              <a:gd name="T7" fmla="*/ 2147483646 h 49"/>
              <a:gd name="T8" fmla="*/ 2147483646 w 97"/>
              <a:gd name="T9" fmla="*/ 2147483646 h 49"/>
              <a:gd name="T10" fmla="*/ 2147483646 w 97"/>
              <a:gd name="T11" fmla="*/ 2147483646 h 49"/>
              <a:gd name="T12" fmla="*/ 2147483646 w 97"/>
              <a:gd name="T13" fmla="*/ 2147483646 h 49"/>
              <a:gd name="T14" fmla="*/ 2147483646 w 97"/>
              <a:gd name="T15" fmla="*/ 0 h 49"/>
              <a:gd name="T16" fmla="*/ 2147483646 w 97"/>
              <a:gd name="T17" fmla="*/ 2147483646 h 49"/>
              <a:gd name="T18" fmla="*/ 0 w 97"/>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49">
                <a:moveTo>
                  <a:pt x="0" y="39"/>
                </a:moveTo>
                <a:lnTo>
                  <a:pt x="11" y="48"/>
                </a:lnTo>
                <a:lnTo>
                  <a:pt x="88" y="36"/>
                </a:lnTo>
                <a:lnTo>
                  <a:pt x="96" y="21"/>
                </a:lnTo>
                <a:lnTo>
                  <a:pt x="73" y="8"/>
                </a:lnTo>
                <a:lnTo>
                  <a:pt x="56" y="13"/>
                </a:lnTo>
                <a:lnTo>
                  <a:pt x="59" y="3"/>
                </a:lnTo>
                <a:lnTo>
                  <a:pt x="45" y="0"/>
                </a:lnTo>
                <a:lnTo>
                  <a:pt x="11" y="35"/>
                </a:lnTo>
                <a:lnTo>
                  <a:pt x="0" y="3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3" name="Freeform 250">
            <a:extLst>
              <a:ext uri="{FF2B5EF4-FFF2-40B4-BE49-F238E27FC236}">
                <a16:creationId xmlns:a16="http://schemas.microsoft.com/office/drawing/2014/main" id="{AFB41F75-D5A9-8ADA-349B-C2AFA1244CB8}"/>
              </a:ext>
            </a:extLst>
          </p:cNvPr>
          <p:cNvSpPr>
            <a:spLocks/>
          </p:cNvSpPr>
          <p:nvPr/>
        </p:nvSpPr>
        <p:spPr bwMode="auto">
          <a:xfrm>
            <a:off x="6588125" y="1497013"/>
            <a:ext cx="146050" cy="87312"/>
          </a:xfrm>
          <a:custGeom>
            <a:avLst/>
            <a:gdLst>
              <a:gd name="T0" fmla="*/ 0 w 103"/>
              <a:gd name="T1" fmla="*/ 2147483646 h 55"/>
              <a:gd name="T2" fmla="*/ 2147483646 w 103"/>
              <a:gd name="T3" fmla="*/ 2147483646 h 55"/>
              <a:gd name="T4" fmla="*/ 2147483646 w 103"/>
              <a:gd name="T5" fmla="*/ 2147483646 h 55"/>
              <a:gd name="T6" fmla="*/ 2147483646 w 103"/>
              <a:gd name="T7" fmla="*/ 2147483646 h 55"/>
              <a:gd name="T8" fmla="*/ 2147483646 w 103"/>
              <a:gd name="T9" fmla="*/ 2147483646 h 55"/>
              <a:gd name="T10" fmla="*/ 2147483646 w 103"/>
              <a:gd name="T11" fmla="*/ 2147483646 h 55"/>
              <a:gd name="T12" fmla="*/ 2147483646 w 103"/>
              <a:gd name="T13" fmla="*/ 2147483646 h 55"/>
              <a:gd name="T14" fmla="*/ 2147483646 w 103"/>
              <a:gd name="T15" fmla="*/ 0 h 55"/>
              <a:gd name="T16" fmla="*/ 2147483646 w 103"/>
              <a:gd name="T17" fmla="*/ 2147483646 h 55"/>
              <a:gd name="T18" fmla="*/ 0 w 103"/>
              <a:gd name="T19" fmla="*/ 214748364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4" name="Freeform 251">
            <a:extLst>
              <a:ext uri="{FF2B5EF4-FFF2-40B4-BE49-F238E27FC236}">
                <a16:creationId xmlns:a16="http://schemas.microsoft.com/office/drawing/2014/main" id="{524E8578-45B7-5C1C-4BC2-A4E984E07524}"/>
              </a:ext>
            </a:extLst>
          </p:cNvPr>
          <p:cNvSpPr>
            <a:spLocks/>
          </p:cNvSpPr>
          <p:nvPr/>
        </p:nvSpPr>
        <p:spPr bwMode="auto">
          <a:xfrm>
            <a:off x="7469188" y="1676400"/>
            <a:ext cx="153987" cy="73025"/>
          </a:xfrm>
          <a:custGeom>
            <a:avLst/>
            <a:gdLst>
              <a:gd name="T0" fmla="*/ 0 w 109"/>
              <a:gd name="T1" fmla="*/ 2147483646 h 46"/>
              <a:gd name="T2" fmla="*/ 2147483646 w 109"/>
              <a:gd name="T3" fmla="*/ 2147483646 h 46"/>
              <a:gd name="T4" fmla="*/ 2147483646 w 109"/>
              <a:gd name="T5" fmla="*/ 0 h 46"/>
              <a:gd name="T6" fmla="*/ 2147483646 w 109"/>
              <a:gd name="T7" fmla="*/ 2147483646 h 46"/>
              <a:gd name="T8" fmla="*/ 2147483646 w 109"/>
              <a:gd name="T9" fmla="*/ 2147483646 h 46"/>
              <a:gd name="T10" fmla="*/ 2147483646 w 109"/>
              <a:gd name="T11" fmla="*/ 2147483646 h 46"/>
              <a:gd name="T12" fmla="*/ 2147483646 w 109"/>
              <a:gd name="T13" fmla="*/ 2147483646 h 46"/>
              <a:gd name="T14" fmla="*/ 2147483646 w 109"/>
              <a:gd name="T15" fmla="*/ 2147483646 h 46"/>
              <a:gd name="T16" fmla="*/ 2147483646 w 109"/>
              <a:gd name="T17" fmla="*/ 2147483646 h 46"/>
              <a:gd name="T18" fmla="*/ 2147483646 w 109"/>
              <a:gd name="T19" fmla="*/ 2147483646 h 46"/>
              <a:gd name="T20" fmla="*/ 2147483646 w 109"/>
              <a:gd name="T21" fmla="*/ 2147483646 h 46"/>
              <a:gd name="T22" fmla="*/ 0 w 109"/>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46">
                <a:moveTo>
                  <a:pt x="0" y="26"/>
                </a:moveTo>
                <a:lnTo>
                  <a:pt x="23" y="3"/>
                </a:lnTo>
                <a:lnTo>
                  <a:pt x="37" y="0"/>
                </a:lnTo>
                <a:lnTo>
                  <a:pt x="63" y="19"/>
                </a:lnTo>
                <a:lnTo>
                  <a:pt x="65" y="5"/>
                </a:lnTo>
                <a:lnTo>
                  <a:pt x="94" y="16"/>
                </a:lnTo>
                <a:lnTo>
                  <a:pt x="88" y="32"/>
                </a:lnTo>
                <a:lnTo>
                  <a:pt x="108" y="37"/>
                </a:lnTo>
                <a:lnTo>
                  <a:pt x="54" y="42"/>
                </a:lnTo>
                <a:lnTo>
                  <a:pt x="45" y="34"/>
                </a:lnTo>
                <a:lnTo>
                  <a:pt x="37" y="45"/>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5" name="Freeform 252">
            <a:extLst>
              <a:ext uri="{FF2B5EF4-FFF2-40B4-BE49-F238E27FC236}">
                <a16:creationId xmlns:a16="http://schemas.microsoft.com/office/drawing/2014/main" id="{C254CEB8-0A0A-8D96-5487-1837F7081D37}"/>
              </a:ext>
            </a:extLst>
          </p:cNvPr>
          <p:cNvSpPr>
            <a:spLocks/>
          </p:cNvSpPr>
          <p:nvPr/>
        </p:nvSpPr>
        <p:spPr bwMode="auto">
          <a:xfrm>
            <a:off x="7469188" y="1676400"/>
            <a:ext cx="161925" cy="82550"/>
          </a:xfrm>
          <a:custGeom>
            <a:avLst/>
            <a:gdLst>
              <a:gd name="T0" fmla="*/ 0 w 115"/>
              <a:gd name="T1" fmla="*/ 2147483646 h 52"/>
              <a:gd name="T2" fmla="*/ 2147483646 w 115"/>
              <a:gd name="T3" fmla="*/ 2147483646 h 52"/>
              <a:gd name="T4" fmla="*/ 2147483646 w 115"/>
              <a:gd name="T5" fmla="*/ 0 h 52"/>
              <a:gd name="T6" fmla="*/ 2147483646 w 115"/>
              <a:gd name="T7" fmla="*/ 2147483646 h 52"/>
              <a:gd name="T8" fmla="*/ 2147483646 w 115"/>
              <a:gd name="T9" fmla="*/ 2147483646 h 52"/>
              <a:gd name="T10" fmla="*/ 2147483646 w 115"/>
              <a:gd name="T11" fmla="*/ 2147483646 h 52"/>
              <a:gd name="T12" fmla="*/ 2147483646 w 115"/>
              <a:gd name="T13" fmla="*/ 2147483646 h 52"/>
              <a:gd name="T14" fmla="*/ 2147483646 w 115"/>
              <a:gd name="T15" fmla="*/ 2147483646 h 52"/>
              <a:gd name="T16" fmla="*/ 2147483646 w 115"/>
              <a:gd name="T17" fmla="*/ 2147483646 h 52"/>
              <a:gd name="T18" fmla="*/ 2147483646 w 115"/>
              <a:gd name="T19" fmla="*/ 2147483646 h 52"/>
              <a:gd name="T20" fmla="*/ 2147483646 w 115"/>
              <a:gd name="T21" fmla="*/ 2147483646 h 52"/>
              <a:gd name="T22" fmla="*/ 0 w 115"/>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6" name="Freeform 253">
            <a:extLst>
              <a:ext uri="{FF2B5EF4-FFF2-40B4-BE49-F238E27FC236}">
                <a16:creationId xmlns:a16="http://schemas.microsoft.com/office/drawing/2014/main" id="{D0D6D3CC-F618-6263-C2BA-906E93B02B4E}"/>
              </a:ext>
            </a:extLst>
          </p:cNvPr>
          <p:cNvSpPr>
            <a:spLocks/>
          </p:cNvSpPr>
          <p:nvPr/>
        </p:nvSpPr>
        <p:spPr bwMode="auto">
          <a:xfrm>
            <a:off x="7588250" y="1681163"/>
            <a:ext cx="93663" cy="47625"/>
          </a:xfrm>
          <a:custGeom>
            <a:avLst/>
            <a:gdLst>
              <a:gd name="T0" fmla="*/ 0 w 67"/>
              <a:gd name="T1" fmla="*/ 0 h 30"/>
              <a:gd name="T2" fmla="*/ 2147483646 w 67"/>
              <a:gd name="T3" fmla="*/ 2147483646 h 30"/>
              <a:gd name="T4" fmla="*/ 2147483646 w 67"/>
              <a:gd name="T5" fmla="*/ 2147483646 h 30"/>
              <a:gd name="T6" fmla="*/ 2147483646 w 67"/>
              <a:gd name="T7" fmla="*/ 2147483646 h 30"/>
              <a:gd name="T8" fmla="*/ 2147483646 w 67"/>
              <a:gd name="T9" fmla="*/ 2147483646 h 30"/>
              <a:gd name="T10" fmla="*/ 2147483646 w 67"/>
              <a:gd name="T11" fmla="*/ 2147483646 h 30"/>
              <a:gd name="T12" fmla="*/ 0 w 6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30">
                <a:moveTo>
                  <a:pt x="0" y="0"/>
                </a:moveTo>
                <a:lnTo>
                  <a:pt x="22" y="10"/>
                </a:lnTo>
                <a:lnTo>
                  <a:pt x="14" y="20"/>
                </a:lnTo>
                <a:lnTo>
                  <a:pt x="28" y="29"/>
                </a:lnTo>
                <a:lnTo>
                  <a:pt x="46" y="29"/>
                </a:lnTo>
                <a:lnTo>
                  <a:pt x="66" y="1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7" name="Freeform 254">
            <a:extLst>
              <a:ext uri="{FF2B5EF4-FFF2-40B4-BE49-F238E27FC236}">
                <a16:creationId xmlns:a16="http://schemas.microsoft.com/office/drawing/2014/main" id="{378AFB25-784B-5088-2B2C-CE22555A05AD}"/>
              </a:ext>
            </a:extLst>
          </p:cNvPr>
          <p:cNvSpPr>
            <a:spLocks/>
          </p:cNvSpPr>
          <p:nvPr/>
        </p:nvSpPr>
        <p:spPr bwMode="auto">
          <a:xfrm>
            <a:off x="7588250" y="1681163"/>
            <a:ext cx="101600" cy="57150"/>
          </a:xfrm>
          <a:custGeom>
            <a:avLst/>
            <a:gdLst>
              <a:gd name="T0" fmla="*/ 0 w 73"/>
              <a:gd name="T1" fmla="*/ 0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0 w 7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0"/>
                </a:moveTo>
                <a:lnTo>
                  <a:pt x="24" y="12"/>
                </a:lnTo>
                <a:lnTo>
                  <a:pt x="15" y="24"/>
                </a:lnTo>
                <a:lnTo>
                  <a:pt x="30" y="35"/>
                </a:lnTo>
                <a:lnTo>
                  <a:pt x="50" y="35"/>
                </a:lnTo>
                <a:lnTo>
                  <a:pt x="72" y="2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8" name="Freeform 255">
            <a:extLst>
              <a:ext uri="{FF2B5EF4-FFF2-40B4-BE49-F238E27FC236}">
                <a16:creationId xmlns:a16="http://schemas.microsoft.com/office/drawing/2014/main" id="{2CF1490D-BE5A-CDFD-4C37-52CA336BBD18}"/>
              </a:ext>
            </a:extLst>
          </p:cNvPr>
          <p:cNvSpPr>
            <a:spLocks/>
          </p:cNvSpPr>
          <p:nvPr/>
        </p:nvSpPr>
        <p:spPr bwMode="auto">
          <a:xfrm>
            <a:off x="7588250" y="2643188"/>
            <a:ext cx="63500" cy="280987"/>
          </a:xfrm>
          <a:custGeom>
            <a:avLst/>
            <a:gdLst>
              <a:gd name="T0" fmla="*/ 0 w 45"/>
              <a:gd name="T1" fmla="*/ 2147483646 h 177"/>
              <a:gd name="T2" fmla="*/ 2147483646 w 45"/>
              <a:gd name="T3" fmla="*/ 2147483646 h 177"/>
              <a:gd name="T4" fmla="*/ 2147483646 w 45"/>
              <a:gd name="T5" fmla="*/ 2147483646 h 177"/>
              <a:gd name="T6" fmla="*/ 2147483646 w 45"/>
              <a:gd name="T7" fmla="*/ 2147483646 h 177"/>
              <a:gd name="T8" fmla="*/ 2147483646 w 45"/>
              <a:gd name="T9" fmla="*/ 2147483646 h 177"/>
              <a:gd name="T10" fmla="*/ 2147483646 w 45"/>
              <a:gd name="T11" fmla="*/ 2147483646 h 177"/>
              <a:gd name="T12" fmla="*/ 2147483646 w 45"/>
              <a:gd name="T13" fmla="*/ 2147483646 h 177"/>
              <a:gd name="T14" fmla="*/ 2147483646 w 45"/>
              <a:gd name="T15" fmla="*/ 2147483646 h 177"/>
              <a:gd name="T16" fmla="*/ 2147483646 w 45"/>
              <a:gd name="T17" fmla="*/ 2147483646 h 177"/>
              <a:gd name="T18" fmla="*/ 2147483646 w 45"/>
              <a:gd name="T19" fmla="*/ 0 h 177"/>
              <a:gd name="T20" fmla="*/ 0 w 45"/>
              <a:gd name="T21" fmla="*/ 2147483646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77">
                <a:moveTo>
                  <a:pt x="0" y="43"/>
                </a:moveTo>
                <a:lnTo>
                  <a:pt x="8" y="67"/>
                </a:lnTo>
                <a:lnTo>
                  <a:pt x="8" y="176"/>
                </a:lnTo>
                <a:lnTo>
                  <a:pt x="16" y="161"/>
                </a:lnTo>
                <a:lnTo>
                  <a:pt x="29" y="173"/>
                </a:lnTo>
                <a:lnTo>
                  <a:pt x="16" y="141"/>
                </a:lnTo>
                <a:lnTo>
                  <a:pt x="24" y="112"/>
                </a:lnTo>
                <a:lnTo>
                  <a:pt x="44" y="121"/>
                </a:lnTo>
                <a:lnTo>
                  <a:pt x="24" y="61"/>
                </a:lnTo>
                <a:lnTo>
                  <a:pt x="16" y="0"/>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9" name="Freeform 256">
            <a:extLst>
              <a:ext uri="{FF2B5EF4-FFF2-40B4-BE49-F238E27FC236}">
                <a16:creationId xmlns:a16="http://schemas.microsoft.com/office/drawing/2014/main" id="{CCD94D6F-06E8-D082-32F7-9ECD842EB232}"/>
              </a:ext>
            </a:extLst>
          </p:cNvPr>
          <p:cNvSpPr>
            <a:spLocks/>
          </p:cNvSpPr>
          <p:nvPr/>
        </p:nvSpPr>
        <p:spPr bwMode="auto">
          <a:xfrm>
            <a:off x="7588250" y="2643188"/>
            <a:ext cx="71438" cy="290512"/>
          </a:xfrm>
          <a:custGeom>
            <a:avLst/>
            <a:gdLst>
              <a:gd name="T0" fmla="*/ 0 w 51"/>
              <a:gd name="T1" fmla="*/ 2147483646 h 183"/>
              <a:gd name="T2" fmla="*/ 2147483646 w 51"/>
              <a:gd name="T3" fmla="*/ 2147483646 h 183"/>
              <a:gd name="T4" fmla="*/ 2147483646 w 51"/>
              <a:gd name="T5" fmla="*/ 2147483646 h 183"/>
              <a:gd name="T6" fmla="*/ 2147483646 w 51"/>
              <a:gd name="T7" fmla="*/ 2147483646 h 183"/>
              <a:gd name="T8" fmla="*/ 2147483646 w 51"/>
              <a:gd name="T9" fmla="*/ 2147483646 h 183"/>
              <a:gd name="T10" fmla="*/ 2147483646 w 51"/>
              <a:gd name="T11" fmla="*/ 2147483646 h 183"/>
              <a:gd name="T12" fmla="*/ 2147483646 w 51"/>
              <a:gd name="T13" fmla="*/ 2147483646 h 183"/>
              <a:gd name="T14" fmla="*/ 2147483646 w 51"/>
              <a:gd name="T15" fmla="*/ 2147483646 h 183"/>
              <a:gd name="T16" fmla="*/ 2147483646 w 51"/>
              <a:gd name="T17" fmla="*/ 2147483646 h 183"/>
              <a:gd name="T18" fmla="*/ 2147483646 w 51"/>
              <a:gd name="T19" fmla="*/ 0 h 183"/>
              <a:gd name="T20" fmla="*/ 0 w 51"/>
              <a:gd name="T21" fmla="*/ 2147483646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0" name="Freeform 257">
            <a:extLst>
              <a:ext uri="{FF2B5EF4-FFF2-40B4-BE49-F238E27FC236}">
                <a16:creationId xmlns:a16="http://schemas.microsoft.com/office/drawing/2014/main" id="{FB50378A-707D-7825-724C-7CD6D34F5D08}"/>
              </a:ext>
            </a:extLst>
          </p:cNvPr>
          <p:cNvSpPr>
            <a:spLocks/>
          </p:cNvSpPr>
          <p:nvPr/>
        </p:nvSpPr>
        <p:spPr bwMode="auto">
          <a:xfrm>
            <a:off x="7705725" y="1714500"/>
            <a:ext cx="101600" cy="30163"/>
          </a:xfrm>
          <a:custGeom>
            <a:avLst/>
            <a:gdLst>
              <a:gd name="T0" fmla="*/ 0 w 72"/>
              <a:gd name="T1" fmla="*/ 0 h 19"/>
              <a:gd name="T2" fmla="*/ 2147483646 w 72"/>
              <a:gd name="T3" fmla="*/ 2147483646 h 19"/>
              <a:gd name="T4" fmla="*/ 2147483646 w 72"/>
              <a:gd name="T5" fmla="*/ 2147483646 h 19"/>
              <a:gd name="T6" fmla="*/ 2147483646 w 72"/>
              <a:gd name="T7" fmla="*/ 2147483646 h 19"/>
              <a:gd name="T8" fmla="*/ 0 w 7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9">
                <a:moveTo>
                  <a:pt x="0" y="0"/>
                </a:moveTo>
                <a:lnTo>
                  <a:pt x="10" y="11"/>
                </a:lnTo>
                <a:lnTo>
                  <a:pt x="43" y="18"/>
                </a:lnTo>
                <a:lnTo>
                  <a:pt x="71" y="1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1" name="Freeform 258">
            <a:extLst>
              <a:ext uri="{FF2B5EF4-FFF2-40B4-BE49-F238E27FC236}">
                <a16:creationId xmlns:a16="http://schemas.microsoft.com/office/drawing/2014/main" id="{271345F1-D535-5B89-40B7-B2E9E25E83B1}"/>
              </a:ext>
            </a:extLst>
          </p:cNvPr>
          <p:cNvSpPr>
            <a:spLocks/>
          </p:cNvSpPr>
          <p:nvPr/>
        </p:nvSpPr>
        <p:spPr bwMode="auto">
          <a:xfrm>
            <a:off x="7705725" y="1714500"/>
            <a:ext cx="111125" cy="39688"/>
          </a:xfrm>
          <a:custGeom>
            <a:avLst/>
            <a:gdLst>
              <a:gd name="T0" fmla="*/ 0 w 78"/>
              <a:gd name="T1" fmla="*/ 0 h 25"/>
              <a:gd name="T2" fmla="*/ 2147483646 w 78"/>
              <a:gd name="T3" fmla="*/ 2147483646 h 25"/>
              <a:gd name="T4" fmla="*/ 2147483646 w 78"/>
              <a:gd name="T5" fmla="*/ 2147483646 h 25"/>
              <a:gd name="T6" fmla="*/ 2147483646 w 78"/>
              <a:gd name="T7" fmla="*/ 2147483646 h 25"/>
              <a:gd name="T8" fmla="*/ 0 w 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5">
                <a:moveTo>
                  <a:pt x="0" y="0"/>
                </a:moveTo>
                <a:lnTo>
                  <a:pt x="11" y="14"/>
                </a:lnTo>
                <a:lnTo>
                  <a:pt x="47" y="24"/>
                </a:lnTo>
                <a:lnTo>
                  <a:pt x="77"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2" name="Freeform 259">
            <a:extLst>
              <a:ext uri="{FF2B5EF4-FFF2-40B4-BE49-F238E27FC236}">
                <a16:creationId xmlns:a16="http://schemas.microsoft.com/office/drawing/2014/main" id="{2B191B84-28D4-4F20-4AAF-50F6559EF68B}"/>
              </a:ext>
            </a:extLst>
          </p:cNvPr>
          <p:cNvSpPr>
            <a:spLocks/>
          </p:cNvSpPr>
          <p:nvPr/>
        </p:nvSpPr>
        <p:spPr bwMode="auto">
          <a:xfrm>
            <a:off x="3841750" y="3490913"/>
            <a:ext cx="190500" cy="182562"/>
          </a:xfrm>
          <a:custGeom>
            <a:avLst/>
            <a:gdLst>
              <a:gd name="T0" fmla="*/ 0 w 136"/>
              <a:gd name="T1" fmla="*/ 2147483646 h 115"/>
              <a:gd name="T2" fmla="*/ 2147483646 w 136"/>
              <a:gd name="T3" fmla="*/ 0 h 115"/>
              <a:gd name="T4" fmla="*/ 2147483646 w 136"/>
              <a:gd name="T5" fmla="*/ 0 h 115"/>
              <a:gd name="T6" fmla="*/ 2147483646 w 136"/>
              <a:gd name="T7" fmla="*/ 2147483646 h 115"/>
              <a:gd name="T8" fmla="*/ 2147483646 w 136"/>
              <a:gd name="T9" fmla="*/ 2147483646 h 115"/>
              <a:gd name="T10" fmla="*/ 2147483646 w 136"/>
              <a:gd name="T11" fmla="*/ 2147483646 h 115"/>
              <a:gd name="T12" fmla="*/ 2147483646 w 136"/>
              <a:gd name="T13" fmla="*/ 2147483646 h 115"/>
              <a:gd name="T14" fmla="*/ 2147483646 w 136"/>
              <a:gd name="T15" fmla="*/ 2147483646 h 115"/>
              <a:gd name="T16" fmla="*/ 2147483646 w 136"/>
              <a:gd name="T17" fmla="*/ 2147483646 h 115"/>
              <a:gd name="T18" fmla="*/ 0 w 136"/>
              <a:gd name="T19" fmla="*/ 2147483646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115">
                <a:moveTo>
                  <a:pt x="0" y="114"/>
                </a:moveTo>
                <a:lnTo>
                  <a:pt x="63" y="0"/>
                </a:lnTo>
                <a:lnTo>
                  <a:pt x="135" y="0"/>
                </a:lnTo>
                <a:lnTo>
                  <a:pt x="135" y="9"/>
                </a:lnTo>
                <a:lnTo>
                  <a:pt x="135" y="31"/>
                </a:lnTo>
                <a:lnTo>
                  <a:pt x="83" y="31"/>
                </a:lnTo>
                <a:lnTo>
                  <a:pt x="83" y="74"/>
                </a:lnTo>
                <a:lnTo>
                  <a:pt x="63" y="83"/>
                </a:lnTo>
                <a:lnTo>
                  <a:pt x="63" y="105"/>
                </a:lnTo>
                <a:lnTo>
                  <a:pt x="0" y="1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3" name="Freeform 260">
            <a:extLst>
              <a:ext uri="{FF2B5EF4-FFF2-40B4-BE49-F238E27FC236}">
                <a16:creationId xmlns:a16="http://schemas.microsoft.com/office/drawing/2014/main" id="{312B6DEC-C23D-A74F-44AB-D0E8425143F2}"/>
              </a:ext>
            </a:extLst>
          </p:cNvPr>
          <p:cNvSpPr>
            <a:spLocks/>
          </p:cNvSpPr>
          <p:nvPr/>
        </p:nvSpPr>
        <p:spPr bwMode="auto">
          <a:xfrm>
            <a:off x="3841750" y="3490913"/>
            <a:ext cx="200025" cy="192087"/>
          </a:xfrm>
          <a:custGeom>
            <a:avLst/>
            <a:gdLst>
              <a:gd name="T0" fmla="*/ 0 w 142"/>
              <a:gd name="T1" fmla="*/ 2147483646 h 121"/>
              <a:gd name="T2" fmla="*/ 2147483646 w 142"/>
              <a:gd name="T3" fmla="*/ 0 h 121"/>
              <a:gd name="T4" fmla="*/ 2147483646 w 142"/>
              <a:gd name="T5" fmla="*/ 0 h 121"/>
              <a:gd name="T6" fmla="*/ 2147483646 w 142"/>
              <a:gd name="T7" fmla="*/ 2147483646 h 121"/>
              <a:gd name="T8" fmla="*/ 2147483646 w 142"/>
              <a:gd name="T9" fmla="*/ 2147483646 h 121"/>
              <a:gd name="T10" fmla="*/ 2147483646 w 142"/>
              <a:gd name="T11" fmla="*/ 2147483646 h 121"/>
              <a:gd name="T12" fmla="*/ 2147483646 w 142"/>
              <a:gd name="T13" fmla="*/ 2147483646 h 121"/>
              <a:gd name="T14" fmla="*/ 2147483646 w 142"/>
              <a:gd name="T15" fmla="*/ 2147483646 h 121"/>
              <a:gd name="T16" fmla="*/ 2147483646 w 142"/>
              <a:gd name="T17" fmla="*/ 2147483646 h 121"/>
              <a:gd name="T18" fmla="*/ 0 w 142"/>
              <a:gd name="T19" fmla="*/ 2147483646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4" name="Freeform 261">
            <a:extLst>
              <a:ext uri="{FF2B5EF4-FFF2-40B4-BE49-F238E27FC236}">
                <a16:creationId xmlns:a16="http://schemas.microsoft.com/office/drawing/2014/main" id="{B8675492-24A5-74C9-F474-9F196E3C1A15}"/>
              </a:ext>
            </a:extLst>
          </p:cNvPr>
          <p:cNvSpPr>
            <a:spLocks/>
          </p:cNvSpPr>
          <p:nvPr/>
        </p:nvSpPr>
        <p:spPr bwMode="auto">
          <a:xfrm>
            <a:off x="4759325" y="3624263"/>
            <a:ext cx="385763" cy="517525"/>
          </a:xfrm>
          <a:custGeom>
            <a:avLst/>
            <a:gdLst>
              <a:gd name="T0" fmla="*/ 0 w 273"/>
              <a:gd name="T1" fmla="*/ 2147483646 h 326"/>
              <a:gd name="T2" fmla="*/ 2147483646 w 273"/>
              <a:gd name="T3" fmla="*/ 2147483646 h 326"/>
              <a:gd name="T4" fmla="*/ 2147483646 w 273"/>
              <a:gd name="T5" fmla="*/ 2147483646 h 326"/>
              <a:gd name="T6" fmla="*/ 2147483646 w 273"/>
              <a:gd name="T7" fmla="*/ 2147483646 h 326"/>
              <a:gd name="T8" fmla="*/ 2147483646 w 273"/>
              <a:gd name="T9" fmla="*/ 2147483646 h 326"/>
              <a:gd name="T10" fmla="*/ 2147483646 w 273"/>
              <a:gd name="T11" fmla="*/ 2147483646 h 326"/>
              <a:gd name="T12" fmla="*/ 2147483646 w 273"/>
              <a:gd name="T13" fmla="*/ 2147483646 h 326"/>
              <a:gd name="T14" fmla="*/ 2147483646 w 273"/>
              <a:gd name="T15" fmla="*/ 2147483646 h 326"/>
              <a:gd name="T16" fmla="*/ 2147483646 w 273"/>
              <a:gd name="T17" fmla="*/ 2147483646 h 326"/>
              <a:gd name="T18" fmla="*/ 2147483646 w 273"/>
              <a:gd name="T19" fmla="*/ 2147483646 h 326"/>
              <a:gd name="T20" fmla="*/ 2147483646 w 273"/>
              <a:gd name="T21" fmla="*/ 2147483646 h 326"/>
              <a:gd name="T22" fmla="*/ 2147483646 w 273"/>
              <a:gd name="T23" fmla="*/ 2147483646 h 326"/>
              <a:gd name="T24" fmla="*/ 2147483646 w 273"/>
              <a:gd name="T25" fmla="*/ 2147483646 h 326"/>
              <a:gd name="T26" fmla="*/ 2147483646 w 273"/>
              <a:gd name="T27" fmla="*/ 2147483646 h 326"/>
              <a:gd name="T28" fmla="*/ 2147483646 w 273"/>
              <a:gd name="T29" fmla="*/ 2147483646 h 326"/>
              <a:gd name="T30" fmla="*/ 2147483646 w 273"/>
              <a:gd name="T31" fmla="*/ 2147483646 h 326"/>
              <a:gd name="T32" fmla="*/ 2147483646 w 273"/>
              <a:gd name="T33" fmla="*/ 2147483646 h 326"/>
              <a:gd name="T34" fmla="*/ 2147483646 w 273"/>
              <a:gd name="T35" fmla="*/ 0 h 326"/>
              <a:gd name="T36" fmla="*/ 2147483646 w 273"/>
              <a:gd name="T37" fmla="*/ 2147483646 h 326"/>
              <a:gd name="T38" fmla="*/ 2147483646 w 273"/>
              <a:gd name="T39" fmla="*/ 2147483646 h 326"/>
              <a:gd name="T40" fmla="*/ 2147483646 w 273"/>
              <a:gd name="T41" fmla="*/ 2147483646 h 326"/>
              <a:gd name="T42" fmla="*/ 2147483646 w 273"/>
              <a:gd name="T43" fmla="*/ 2147483646 h 326"/>
              <a:gd name="T44" fmla="*/ 2147483646 w 273"/>
              <a:gd name="T45" fmla="*/ 2147483646 h 326"/>
              <a:gd name="T46" fmla="*/ 2147483646 w 273"/>
              <a:gd name="T47" fmla="*/ 2147483646 h 326"/>
              <a:gd name="T48" fmla="*/ 2147483646 w 273"/>
              <a:gd name="T49" fmla="*/ 2147483646 h 326"/>
              <a:gd name="T50" fmla="*/ 0 w 273"/>
              <a:gd name="T51" fmla="*/ 2147483646 h 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3" h="326">
                <a:moveTo>
                  <a:pt x="0" y="173"/>
                </a:moveTo>
                <a:lnTo>
                  <a:pt x="15" y="202"/>
                </a:lnTo>
                <a:lnTo>
                  <a:pt x="26" y="238"/>
                </a:lnTo>
                <a:lnTo>
                  <a:pt x="56" y="255"/>
                </a:lnTo>
                <a:lnTo>
                  <a:pt x="91" y="301"/>
                </a:lnTo>
                <a:lnTo>
                  <a:pt x="150" y="325"/>
                </a:lnTo>
                <a:lnTo>
                  <a:pt x="199" y="319"/>
                </a:lnTo>
                <a:lnTo>
                  <a:pt x="231" y="310"/>
                </a:lnTo>
                <a:lnTo>
                  <a:pt x="210" y="276"/>
                </a:lnTo>
                <a:lnTo>
                  <a:pt x="179" y="257"/>
                </a:lnTo>
                <a:lnTo>
                  <a:pt x="202" y="243"/>
                </a:lnTo>
                <a:lnTo>
                  <a:pt x="202" y="213"/>
                </a:lnTo>
                <a:lnTo>
                  <a:pt x="234" y="173"/>
                </a:lnTo>
                <a:lnTo>
                  <a:pt x="249" y="102"/>
                </a:lnTo>
                <a:lnTo>
                  <a:pt x="272" y="88"/>
                </a:lnTo>
                <a:lnTo>
                  <a:pt x="251" y="70"/>
                </a:lnTo>
                <a:lnTo>
                  <a:pt x="246" y="17"/>
                </a:lnTo>
                <a:lnTo>
                  <a:pt x="222" y="0"/>
                </a:lnTo>
                <a:lnTo>
                  <a:pt x="199" y="21"/>
                </a:lnTo>
                <a:lnTo>
                  <a:pt x="53" y="17"/>
                </a:lnTo>
                <a:lnTo>
                  <a:pt x="53" y="50"/>
                </a:lnTo>
                <a:lnTo>
                  <a:pt x="35" y="52"/>
                </a:lnTo>
                <a:lnTo>
                  <a:pt x="35" y="61"/>
                </a:lnTo>
                <a:lnTo>
                  <a:pt x="35" y="126"/>
                </a:lnTo>
                <a:lnTo>
                  <a:pt x="18" y="126"/>
                </a:lnTo>
                <a:lnTo>
                  <a:pt x="0" y="17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5" name="Freeform 262">
            <a:extLst>
              <a:ext uri="{FF2B5EF4-FFF2-40B4-BE49-F238E27FC236}">
                <a16:creationId xmlns:a16="http://schemas.microsoft.com/office/drawing/2014/main" id="{D37F9678-770F-26B8-97A5-BE6C15CB477D}"/>
              </a:ext>
            </a:extLst>
          </p:cNvPr>
          <p:cNvSpPr>
            <a:spLocks/>
          </p:cNvSpPr>
          <p:nvPr/>
        </p:nvSpPr>
        <p:spPr bwMode="auto">
          <a:xfrm>
            <a:off x="4759325" y="3624263"/>
            <a:ext cx="393700" cy="527050"/>
          </a:xfrm>
          <a:custGeom>
            <a:avLst/>
            <a:gdLst>
              <a:gd name="T0" fmla="*/ 0 w 279"/>
              <a:gd name="T1" fmla="*/ 2147483646 h 332"/>
              <a:gd name="T2" fmla="*/ 2147483646 w 279"/>
              <a:gd name="T3" fmla="*/ 2147483646 h 332"/>
              <a:gd name="T4" fmla="*/ 2147483646 w 279"/>
              <a:gd name="T5" fmla="*/ 2147483646 h 332"/>
              <a:gd name="T6" fmla="*/ 2147483646 w 279"/>
              <a:gd name="T7" fmla="*/ 2147483646 h 332"/>
              <a:gd name="T8" fmla="*/ 2147483646 w 279"/>
              <a:gd name="T9" fmla="*/ 2147483646 h 332"/>
              <a:gd name="T10" fmla="*/ 2147483646 w 279"/>
              <a:gd name="T11" fmla="*/ 2147483646 h 332"/>
              <a:gd name="T12" fmla="*/ 2147483646 w 279"/>
              <a:gd name="T13" fmla="*/ 2147483646 h 332"/>
              <a:gd name="T14" fmla="*/ 2147483646 w 279"/>
              <a:gd name="T15" fmla="*/ 2147483646 h 332"/>
              <a:gd name="T16" fmla="*/ 2147483646 w 279"/>
              <a:gd name="T17" fmla="*/ 2147483646 h 332"/>
              <a:gd name="T18" fmla="*/ 2147483646 w 279"/>
              <a:gd name="T19" fmla="*/ 2147483646 h 332"/>
              <a:gd name="T20" fmla="*/ 2147483646 w 279"/>
              <a:gd name="T21" fmla="*/ 2147483646 h 332"/>
              <a:gd name="T22" fmla="*/ 2147483646 w 279"/>
              <a:gd name="T23" fmla="*/ 2147483646 h 332"/>
              <a:gd name="T24" fmla="*/ 2147483646 w 279"/>
              <a:gd name="T25" fmla="*/ 2147483646 h 332"/>
              <a:gd name="T26" fmla="*/ 2147483646 w 279"/>
              <a:gd name="T27" fmla="*/ 2147483646 h 332"/>
              <a:gd name="T28" fmla="*/ 2147483646 w 279"/>
              <a:gd name="T29" fmla="*/ 2147483646 h 332"/>
              <a:gd name="T30" fmla="*/ 2147483646 w 279"/>
              <a:gd name="T31" fmla="*/ 2147483646 h 332"/>
              <a:gd name="T32" fmla="*/ 2147483646 w 279"/>
              <a:gd name="T33" fmla="*/ 2147483646 h 332"/>
              <a:gd name="T34" fmla="*/ 2147483646 w 279"/>
              <a:gd name="T35" fmla="*/ 0 h 332"/>
              <a:gd name="T36" fmla="*/ 2147483646 w 279"/>
              <a:gd name="T37" fmla="*/ 2147483646 h 332"/>
              <a:gd name="T38" fmla="*/ 2147483646 w 279"/>
              <a:gd name="T39" fmla="*/ 2147483646 h 332"/>
              <a:gd name="T40" fmla="*/ 2147483646 w 279"/>
              <a:gd name="T41" fmla="*/ 2147483646 h 332"/>
              <a:gd name="T42" fmla="*/ 2147483646 w 279"/>
              <a:gd name="T43" fmla="*/ 2147483646 h 332"/>
              <a:gd name="T44" fmla="*/ 2147483646 w 279"/>
              <a:gd name="T45" fmla="*/ 2147483646 h 332"/>
              <a:gd name="T46" fmla="*/ 2147483646 w 279"/>
              <a:gd name="T47" fmla="*/ 2147483646 h 332"/>
              <a:gd name="T48" fmla="*/ 2147483646 w 279"/>
              <a:gd name="T49" fmla="*/ 2147483646 h 332"/>
              <a:gd name="T50" fmla="*/ 0 w 279"/>
              <a:gd name="T51" fmla="*/ 2147483646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6" name="Freeform 263">
            <a:extLst>
              <a:ext uri="{FF2B5EF4-FFF2-40B4-BE49-F238E27FC236}">
                <a16:creationId xmlns:a16="http://schemas.microsoft.com/office/drawing/2014/main" id="{BA3D44D8-DE70-5A61-F958-58456B790174}"/>
              </a:ext>
            </a:extLst>
          </p:cNvPr>
          <p:cNvSpPr>
            <a:spLocks/>
          </p:cNvSpPr>
          <p:nvPr/>
        </p:nvSpPr>
        <p:spPr bwMode="auto">
          <a:xfrm>
            <a:off x="2868613" y="4094163"/>
            <a:ext cx="88900" cy="95250"/>
          </a:xfrm>
          <a:custGeom>
            <a:avLst/>
            <a:gdLst>
              <a:gd name="T0" fmla="*/ 0 w 63"/>
              <a:gd name="T1" fmla="*/ 2147483646 h 60"/>
              <a:gd name="T2" fmla="*/ 2147483646 w 63"/>
              <a:gd name="T3" fmla="*/ 0 h 60"/>
              <a:gd name="T4" fmla="*/ 2147483646 w 63"/>
              <a:gd name="T5" fmla="*/ 2147483646 h 60"/>
              <a:gd name="T6" fmla="*/ 2147483646 w 63"/>
              <a:gd name="T7" fmla="*/ 2147483646 h 60"/>
              <a:gd name="T8" fmla="*/ 2147483646 w 63"/>
              <a:gd name="T9" fmla="*/ 2147483646 h 60"/>
              <a:gd name="T10" fmla="*/ 0 w 63"/>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0">
                <a:moveTo>
                  <a:pt x="0" y="26"/>
                </a:moveTo>
                <a:lnTo>
                  <a:pt x="18" y="0"/>
                </a:lnTo>
                <a:lnTo>
                  <a:pt x="62" y="2"/>
                </a:lnTo>
                <a:lnTo>
                  <a:pt x="57" y="54"/>
                </a:lnTo>
                <a:lnTo>
                  <a:pt x="26" y="59"/>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7" name="Freeform 264">
            <a:extLst>
              <a:ext uri="{FF2B5EF4-FFF2-40B4-BE49-F238E27FC236}">
                <a16:creationId xmlns:a16="http://schemas.microsoft.com/office/drawing/2014/main" id="{AF184AC6-0A94-C5BA-1DCE-18903856CBEF}"/>
              </a:ext>
            </a:extLst>
          </p:cNvPr>
          <p:cNvSpPr>
            <a:spLocks/>
          </p:cNvSpPr>
          <p:nvPr/>
        </p:nvSpPr>
        <p:spPr bwMode="auto">
          <a:xfrm>
            <a:off x="2868613" y="4094163"/>
            <a:ext cx="96837" cy="104775"/>
          </a:xfrm>
          <a:custGeom>
            <a:avLst/>
            <a:gdLst>
              <a:gd name="T0" fmla="*/ 0 w 69"/>
              <a:gd name="T1" fmla="*/ 2147483646 h 66"/>
              <a:gd name="T2" fmla="*/ 2147483646 w 69"/>
              <a:gd name="T3" fmla="*/ 0 h 66"/>
              <a:gd name="T4" fmla="*/ 2147483646 w 69"/>
              <a:gd name="T5" fmla="*/ 2147483646 h 66"/>
              <a:gd name="T6" fmla="*/ 2147483646 w 69"/>
              <a:gd name="T7" fmla="*/ 2147483646 h 66"/>
              <a:gd name="T8" fmla="*/ 2147483646 w 69"/>
              <a:gd name="T9" fmla="*/ 2147483646 h 66"/>
              <a:gd name="T10" fmla="*/ 0 w 69"/>
              <a:gd name="T11" fmla="*/ 214748364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29"/>
                </a:moveTo>
                <a:lnTo>
                  <a:pt x="20" y="0"/>
                </a:lnTo>
                <a:lnTo>
                  <a:pt x="68" y="2"/>
                </a:lnTo>
                <a:lnTo>
                  <a:pt x="62" y="59"/>
                </a:lnTo>
                <a:lnTo>
                  <a:pt x="29" y="65"/>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8" name="Freeform 265">
            <a:extLst>
              <a:ext uri="{FF2B5EF4-FFF2-40B4-BE49-F238E27FC236}">
                <a16:creationId xmlns:a16="http://schemas.microsoft.com/office/drawing/2014/main" id="{81D3FA59-BEB1-C78B-CE47-807D13F20235}"/>
              </a:ext>
            </a:extLst>
          </p:cNvPr>
          <p:cNvSpPr>
            <a:spLocks/>
          </p:cNvSpPr>
          <p:nvPr/>
        </p:nvSpPr>
        <p:spPr bwMode="auto">
          <a:xfrm>
            <a:off x="4494213" y="1454150"/>
            <a:ext cx="246062" cy="195263"/>
          </a:xfrm>
          <a:custGeom>
            <a:avLst/>
            <a:gdLst>
              <a:gd name="T0" fmla="*/ 0 w 174"/>
              <a:gd name="T1" fmla="*/ 2147483646 h 123"/>
              <a:gd name="T2" fmla="*/ 2147483646 w 174"/>
              <a:gd name="T3" fmla="*/ 2147483646 h 123"/>
              <a:gd name="T4" fmla="*/ 2147483646 w 174"/>
              <a:gd name="T5" fmla="*/ 2147483646 h 123"/>
              <a:gd name="T6" fmla="*/ 2147483646 w 174"/>
              <a:gd name="T7" fmla="*/ 2147483646 h 123"/>
              <a:gd name="T8" fmla="*/ 2147483646 w 174"/>
              <a:gd name="T9" fmla="*/ 2147483646 h 123"/>
              <a:gd name="T10" fmla="*/ 2147483646 w 174"/>
              <a:gd name="T11" fmla="*/ 2147483646 h 123"/>
              <a:gd name="T12" fmla="*/ 2147483646 w 174"/>
              <a:gd name="T13" fmla="*/ 2147483646 h 123"/>
              <a:gd name="T14" fmla="*/ 2147483646 w 174"/>
              <a:gd name="T15" fmla="*/ 2147483646 h 123"/>
              <a:gd name="T16" fmla="*/ 2147483646 w 174"/>
              <a:gd name="T17" fmla="*/ 2147483646 h 123"/>
              <a:gd name="T18" fmla="*/ 2147483646 w 174"/>
              <a:gd name="T19" fmla="*/ 2147483646 h 123"/>
              <a:gd name="T20" fmla="*/ 2147483646 w 174"/>
              <a:gd name="T21" fmla="*/ 2147483646 h 123"/>
              <a:gd name="T22" fmla="*/ 2147483646 w 174"/>
              <a:gd name="T23" fmla="*/ 2147483646 h 123"/>
              <a:gd name="T24" fmla="*/ 2147483646 w 174"/>
              <a:gd name="T25" fmla="*/ 2147483646 h 123"/>
              <a:gd name="T26" fmla="*/ 2147483646 w 174"/>
              <a:gd name="T27" fmla="*/ 2147483646 h 123"/>
              <a:gd name="T28" fmla="*/ 2147483646 w 174"/>
              <a:gd name="T29" fmla="*/ 2147483646 h 123"/>
              <a:gd name="T30" fmla="*/ 2147483646 w 174"/>
              <a:gd name="T31" fmla="*/ 2147483646 h 123"/>
              <a:gd name="T32" fmla="*/ 2147483646 w 174"/>
              <a:gd name="T33" fmla="*/ 2147483646 h 123"/>
              <a:gd name="T34" fmla="*/ 2147483646 w 174"/>
              <a:gd name="T35" fmla="*/ 2147483646 h 123"/>
              <a:gd name="T36" fmla="*/ 2147483646 w 174"/>
              <a:gd name="T37" fmla="*/ 2147483646 h 123"/>
              <a:gd name="T38" fmla="*/ 2147483646 w 174"/>
              <a:gd name="T39" fmla="*/ 2147483646 h 123"/>
              <a:gd name="T40" fmla="*/ 2147483646 w 174"/>
              <a:gd name="T41" fmla="*/ 2147483646 h 123"/>
              <a:gd name="T42" fmla="*/ 2147483646 w 174"/>
              <a:gd name="T43" fmla="*/ 2147483646 h 123"/>
              <a:gd name="T44" fmla="*/ 2147483646 w 174"/>
              <a:gd name="T45" fmla="*/ 2147483646 h 123"/>
              <a:gd name="T46" fmla="*/ 2147483646 w 174"/>
              <a:gd name="T47" fmla="*/ 2147483646 h 123"/>
              <a:gd name="T48" fmla="*/ 2147483646 w 174"/>
              <a:gd name="T49" fmla="*/ 2147483646 h 123"/>
              <a:gd name="T50" fmla="*/ 2147483646 w 174"/>
              <a:gd name="T51" fmla="*/ 2147483646 h 123"/>
              <a:gd name="T52" fmla="*/ 2147483646 w 174"/>
              <a:gd name="T53" fmla="*/ 2147483646 h 123"/>
              <a:gd name="T54" fmla="*/ 2147483646 w 174"/>
              <a:gd name="T55" fmla="*/ 2147483646 h 123"/>
              <a:gd name="T56" fmla="*/ 2147483646 w 174"/>
              <a:gd name="T57" fmla="*/ 2147483646 h 123"/>
              <a:gd name="T58" fmla="*/ 2147483646 w 174"/>
              <a:gd name="T59" fmla="*/ 0 h 123"/>
              <a:gd name="T60" fmla="*/ 2147483646 w 174"/>
              <a:gd name="T61" fmla="*/ 2147483646 h 123"/>
              <a:gd name="T62" fmla="*/ 2147483646 w 174"/>
              <a:gd name="T63" fmla="*/ 2147483646 h 123"/>
              <a:gd name="T64" fmla="*/ 2147483646 w 174"/>
              <a:gd name="T65" fmla="*/ 2147483646 h 123"/>
              <a:gd name="T66" fmla="*/ 2147483646 w 174"/>
              <a:gd name="T67" fmla="*/ 2147483646 h 123"/>
              <a:gd name="T68" fmla="*/ 2147483646 w 174"/>
              <a:gd name="T69" fmla="*/ 2147483646 h 123"/>
              <a:gd name="T70" fmla="*/ 2147483646 w 174"/>
              <a:gd name="T71" fmla="*/ 2147483646 h 123"/>
              <a:gd name="T72" fmla="*/ 2147483646 w 174"/>
              <a:gd name="T73" fmla="*/ 2147483646 h 123"/>
              <a:gd name="T74" fmla="*/ 0 w 17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4" h="123">
                <a:moveTo>
                  <a:pt x="0" y="16"/>
                </a:moveTo>
                <a:lnTo>
                  <a:pt x="3" y="29"/>
                </a:lnTo>
                <a:lnTo>
                  <a:pt x="23" y="31"/>
                </a:lnTo>
                <a:lnTo>
                  <a:pt x="17" y="36"/>
                </a:lnTo>
                <a:lnTo>
                  <a:pt x="29" y="42"/>
                </a:lnTo>
                <a:lnTo>
                  <a:pt x="9" y="40"/>
                </a:lnTo>
                <a:lnTo>
                  <a:pt x="41" y="54"/>
                </a:lnTo>
                <a:lnTo>
                  <a:pt x="29" y="59"/>
                </a:lnTo>
                <a:lnTo>
                  <a:pt x="38" y="68"/>
                </a:lnTo>
                <a:lnTo>
                  <a:pt x="66" y="63"/>
                </a:lnTo>
                <a:lnTo>
                  <a:pt x="64" y="49"/>
                </a:lnTo>
                <a:lnTo>
                  <a:pt x="78" y="45"/>
                </a:lnTo>
                <a:lnTo>
                  <a:pt x="80" y="59"/>
                </a:lnTo>
                <a:lnTo>
                  <a:pt x="95" y="49"/>
                </a:lnTo>
                <a:lnTo>
                  <a:pt x="93" y="59"/>
                </a:lnTo>
                <a:lnTo>
                  <a:pt x="109" y="63"/>
                </a:lnTo>
                <a:lnTo>
                  <a:pt x="46" y="73"/>
                </a:lnTo>
                <a:lnTo>
                  <a:pt x="52" y="82"/>
                </a:lnTo>
                <a:lnTo>
                  <a:pt x="99" y="77"/>
                </a:lnTo>
                <a:lnTo>
                  <a:pt x="70" y="85"/>
                </a:lnTo>
                <a:lnTo>
                  <a:pt x="84" y="92"/>
                </a:lnTo>
                <a:lnTo>
                  <a:pt x="52" y="93"/>
                </a:lnTo>
                <a:lnTo>
                  <a:pt x="104" y="122"/>
                </a:lnTo>
                <a:lnTo>
                  <a:pt x="132" y="59"/>
                </a:lnTo>
                <a:lnTo>
                  <a:pt x="173" y="45"/>
                </a:lnTo>
                <a:lnTo>
                  <a:pt x="130" y="34"/>
                </a:lnTo>
                <a:lnTo>
                  <a:pt x="124" y="20"/>
                </a:lnTo>
                <a:lnTo>
                  <a:pt x="113" y="29"/>
                </a:lnTo>
                <a:lnTo>
                  <a:pt x="118" y="11"/>
                </a:lnTo>
                <a:lnTo>
                  <a:pt x="90" y="0"/>
                </a:lnTo>
                <a:lnTo>
                  <a:pt x="80" y="11"/>
                </a:lnTo>
                <a:lnTo>
                  <a:pt x="93" y="42"/>
                </a:lnTo>
                <a:lnTo>
                  <a:pt x="64" y="8"/>
                </a:lnTo>
                <a:lnTo>
                  <a:pt x="52" y="20"/>
                </a:lnTo>
                <a:lnTo>
                  <a:pt x="55" y="31"/>
                </a:lnTo>
                <a:lnTo>
                  <a:pt x="26" y="20"/>
                </a:lnTo>
                <a:lnTo>
                  <a:pt x="49" y="8"/>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9" name="Freeform 266">
            <a:extLst>
              <a:ext uri="{FF2B5EF4-FFF2-40B4-BE49-F238E27FC236}">
                <a16:creationId xmlns:a16="http://schemas.microsoft.com/office/drawing/2014/main" id="{810FD742-B5FB-3988-2118-48A6BACD2392}"/>
              </a:ext>
            </a:extLst>
          </p:cNvPr>
          <p:cNvSpPr>
            <a:spLocks/>
          </p:cNvSpPr>
          <p:nvPr/>
        </p:nvSpPr>
        <p:spPr bwMode="auto">
          <a:xfrm>
            <a:off x="4494213" y="1454150"/>
            <a:ext cx="254000" cy="204788"/>
          </a:xfrm>
          <a:custGeom>
            <a:avLst/>
            <a:gdLst>
              <a:gd name="T0" fmla="*/ 0 w 180"/>
              <a:gd name="T1" fmla="*/ 2147483646 h 129"/>
              <a:gd name="T2" fmla="*/ 2147483646 w 180"/>
              <a:gd name="T3" fmla="*/ 2147483646 h 129"/>
              <a:gd name="T4" fmla="*/ 2147483646 w 180"/>
              <a:gd name="T5" fmla="*/ 2147483646 h 129"/>
              <a:gd name="T6" fmla="*/ 2147483646 w 180"/>
              <a:gd name="T7" fmla="*/ 2147483646 h 129"/>
              <a:gd name="T8" fmla="*/ 2147483646 w 180"/>
              <a:gd name="T9" fmla="*/ 2147483646 h 129"/>
              <a:gd name="T10" fmla="*/ 2147483646 w 180"/>
              <a:gd name="T11" fmla="*/ 2147483646 h 129"/>
              <a:gd name="T12" fmla="*/ 2147483646 w 180"/>
              <a:gd name="T13" fmla="*/ 2147483646 h 129"/>
              <a:gd name="T14" fmla="*/ 2147483646 w 180"/>
              <a:gd name="T15" fmla="*/ 2147483646 h 129"/>
              <a:gd name="T16" fmla="*/ 2147483646 w 180"/>
              <a:gd name="T17" fmla="*/ 2147483646 h 129"/>
              <a:gd name="T18" fmla="*/ 2147483646 w 180"/>
              <a:gd name="T19" fmla="*/ 2147483646 h 129"/>
              <a:gd name="T20" fmla="*/ 2147483646 w 180"/>
              <a:gd name="T21" fmla="*/ 2147483646 h 129"/>
              <a:gd name="T22" fmla="*/ 2147483646 w 180"/>
              <a:gd name="T23" fmla="*/ 2147483646 h 129"/>
              <a:gd name="T24" fmla="*/ 2147483646 w 180"/>
              <a:gd name="T25" fmla="*/ 2147483646 h 129"/>
              <a:gd name="T26" fmla="*/ 2147483646 w 180"/>
              <a:gd name="T27" fmla="*/ 2147483646 h 129"/>
              <a:gd name="T28" fmla="*/ 2147483646 w 180"/>
              <a:gd name="T29" fmla="*/ 2147483646 h 129"/>
              <a:gd name="T30" fmla="*/ 2147483646 w 180"/>
              <a:gd name="T31" fmla="*/ 2147483646 h 129"/>
              <a:gd name="T32" fmla="*/ 2147483646 w 180"/>
              <a:gd name="T33" fmla="*/ 2147483646 h 129"/>
              <a:gd name="T34" fmla="*/ 2147483646 w 180"/>
              <a:gd name="T35" fmla="*/ 2147483646 h 129"/>
              <a:gd name="T36" fmla="*/ 2147483646 w 180"/>
              <a:gd name="T37" fmla="*/ 2147483646 h 129"/>
              <a:gd name="T38" fmla="*/ 2147483646 w 180"/>
              <a:gd name="T39" fmla="*/ 2147483646 h 129"/>
              <a:gd name="T40" fmla="*/ 2147483646 w 180"/>
              <a:gd name="T41" fmla="*/ 2147483646 h 129"/>
              <a:gd name="T42" fmla="*/ 2147483646 w 180"/>
              <a:gd name="T43" fmla="*/ 2147483646 h 129"/>
              <a:gd name="T44" fmla="*/ 2147483646 w 180"/>
              <a:gd name="T45" fmla="*/ 2147483646 h 129"/>
              <a:gd name="T46" fmla="*/ 2147483646 w 180"/>
              <a:gd name="T47" fmla="*/ 2147483646 h 129"/>
              <a:gd name="T48" fmla="*/ 2147483646 w 180"/>
              <a:gd name="T49" fmla="*/ 2147483646 h 129"/>
              <a:gd name="T50" fmla="*/ 2147483646 w 180"/>
              <a:gd name="T51" fmla="*/ 2147483646 h 129"/>
              <a:gd name="T52" fmla="*/ 2147483646 w 180"/>
              <a:gd name="T53" fmla="*/ 2147483646 h 129"/>
              <a:gd name="T54" fmla="*/ 2147483646 w 180"/>
              <a:gd name="T55" fmla="*/ 2147483646 h 129"/>
              <a:gd name="T56" fmla="*/ 2147483646 w 180"/>
              <a:gd name="T57" fmla="*/ 2147483646 h 129"/>
              <a:gd name="T58" fmla="*/ 2147483646 w 180"/>
              <a:gd name="T59" fmla="*/ 0 h 129"/>
              <a:gd name="T60" fmla="*/ 2147483646 w 180"/>
              <a:gd name="T61" fmla="*/ 2147483646 h 129"/>
              <a:gd name="T62" fmla="*/ 2147483646 w 180"/>
              <a:gd name="T63" fmla="*/ 2147483646 h 129"/>
              <a:gd name="T64" fmla="*/ 2147483646 w 180"/>
              <a:gd name="T65" fmla="*/ 2147483646 h 129"/>
              <a:gd name="T66" fmla="*/ 2147483646 w 180"/>
              <a:gd name="T67" fmla="*/ 2147483646 h 129"/>
              <a:gd name="T68" fmla="*/ 2147483646 w 180"/>
              <a:gd name="T69" fmla="*/ 2147483646 h 129"/>
              <a:gd name="T70" fmla="*/ 2147483646 w 180"/>
              <a:gd name="T71" fmla="*/ 2147483646 h 129"/>
              <a:gd name="T72" fmla="*/ 2147483646 w 180"/>
              <a:gd name="T73" fmla="*/ 2147483646 h 129"/>
              <a:gd name="T74" fmla="*/ 0 w 180"/>
              <a:gd name="T75" fmla="*/ 2147483646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0" name="Freeform 267">
            <a:extLst>
              <a:ext uri="{FF2B5EF4-FFF2-40B4-BE49-F238E27FC236}">
                <a16:creationId xmlns:a16="http://schemas.microsoft.com/office/drawing/2014/main" id="{96C681A2-0667-932C-9B42-9A7083D46E10}"/>
              </a:ext>
            </a:extLst>
          </p:cNvPr>
          <p:cNvSpPr>
            <a:spLocks/>
          </p:cNvSpPr>
          <p:nvPr/>
        </p:nvSpPr>
        <p:spPr bwMode="auto">
          <a:xfrm>
            <a:off x="4659313" y="1430338"/>
            <a:ext cx="215900" cy="73025"/>
          </a:xfrm>
          <a:custGeom>
            <a:avLst/>
            <a:gdLst>
              <a:gd name="T0" fmla="*/ 0 w 153"/>
              <a:gd name="T1" fmla="*/ 2147483646 h 46"/>
              <a:gd name="T2" fmla="*/ 2147483646 w 153"/>
              <a:gd name="T3" fmla="*/ 2147483646 h 46"/>
              <a:gd name="T4" fmla="*/ 2147483646 w 153"/>
              <a:gd name="T5" fmla="*/ 2147483646 h 46"/>
              <a:gd name="T6" fmla="*/ 2147483646 w 153"/>
              <a:gd name="T7" fmla="*/ 2147483646 h 46"/>
              <a:gd name="T8" fmla="*/ 2147483646 w 153"/>
              <a:gd name="T9" fmla="*/ 2147483646 h 46"/>
              <a:gd name="T10" fmla="*/ 2147483646 w 153"/>
              <a:gd name="T11" fmla="*/ 2147483646 h 46"/>
              <a:gd name="T12" fmla="*/ 2147483646 w 153"/>
              <a:gd name="T13" fmla="*/ 2147483646 h 46"/>
              <a:gd name="T14" fmla="*/ 2147483646 w 153"/>
              <a:gd name="T15" fmla="*/ 2147483646 h 46"/>
              <a:gd name="T16" fmla="*/ 2147483646 w 153"/>
              <a:gd name="T17" fmla="*/ 2147483646 h 46"/>
              <a:gd name="T18" fmla="*/ 2147483646 w 153"/>
              <a:gd name="T19" fmla="*/ 2147483646 h 46"/>
              <a:gd name="T20" fmla="*/ 2147483646 w 153"/>
              <a:gd name="T21" fmla="*/ 2147483646 h 46"/>
              <a:gd name="T22" fmla="*/ 2147483646 w 153"/>
              <a:gd name="T23" fmla="*/ 2147483646 h 46"/>
              <a:gd name="T24" fmla="*/ 2147483646 w 153"/>
              <a:gd name="T25" fmla="*/ 2147483646 h 46"/>
              <a:gd name="T26" fmla="*/ 2147483646 w 153"/>
              <a:gd name="T27" fmla="*/ 0 h 46"/>
              <a:gd name="T28" fmla="*/ 2147483646 w 153"/>
              <a:gd name="T29" fmla="*/ 2147483646 h 46"/>
              <a:gd name="T30" fmla="*/ 2147483646 w 153"/>
              <a:gd name="T31" fmla="*/ 0 h 46"/>
              <a:gd name="T32" fmla="*/ 2147483646 w 153"/>
              <a:gd name="T33" fmla="*/ 2147483646 h 46"/>
              <a:gd name="T34" fmla="*/ 2147483646 w 153"/>
              <a:gd name="T35" fmla="*/ 2147483646 h 46"/>
              <a:gd name="T36" fmla="*/ 2147483646 w 153"/>
              <a:gd name="T37" fmla="*/ 2147483646 h 46"/>
              <a:gd name="T38" fmla="*/ 0 w 153"/>
              <a:gd name="T39" fmla="*/ 21474836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3" h="46">
                <a:moveTo>
                  <a:pt x="0" y="11"/>
                </a:moveTo>
                <a:lnTo>
                  <a:pt x="19" y="16"/>
                </a:lnTo>
                <a:lnTo>
                  <a:pt x="9" y="19"/>
                </a:lnTo>
                <a:lnTo>
                  <a:pt x="14" y="24"/>
                </a:lnTo>
                <a:lnTo>
                  <a:pt x="68" y="20"/>
                </a:lnTo>
                <a:lnTo>
                  <a:pt x="34" y="32"/>
                </a:lnTo>
                <a:lnTo>
                  <a:pt x="91" y="45"/>
                </a:lnTo>
                <a:lnTo>
                  <a:pt x="129" y="37"/>
                </a:lnTo>
                <a:lnTo>
                  <a:pt x="152" y="19"/>
                </a:lnTo>
                <a:lnTo>
                  <a:pt x="146" y="11"/>
                </a:lnTo>
                <a:lnTo>
                  <a:pt x="109" y="11"/>
                </a:lnTo>
                <a:lnTo>
                  <a:pt x="114" y="5"/>
                </a:lnTo>
                <a:lnTo>
                  <a:pt x="86" y="13"/>
                </a:lnTo>
                <a:lnTo>
                  <a:pt x="83" y="0"/>
                </a:lnTo>
                <a:lnTo>
                  <a:pt x="77" y="16"/>
                </a:lnTo>
                <a:lnTo>
                  <a:pt x="34" y="0"/>
                </a:lnTo>
                <a:lnTo>
                  <a:pt x="34" y="11"/>
                </a:lnTo>
                <a:lnTo>
                  <a:pt x="23" y="5"/>
                </a:lnTo>
                <a:lnTo>
                  <a:pt x="29" y="16"/>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1" name="Freeform 268">
            <a:extLst>
              <a:ext uri="{FF2B5EF4-FFF2-40B4-BE49-F238E27FC236}">
                <a16:creationId xmlns:a16="http://schemas.microsoft.com/office/drawing/2014/main" id="{6D2B8D36-336C-6BD9-CAFF-E930C4FB6A06}"/>
              </a:ext>
            </a:extLst>
          </p:cNvPr>
          <p:cNvSpPr>
            <a:spLocks/>
          </p:cNvSpPr>
          <p:nvPr/>
        </p:nvSpPr>
        <p:spPr bwMode="auto">
          <a:xfrm>
            <a:off x="4659313" y="1430338"/>
            <a:ext cx="223837" cy="82550"/>
          </a:xfrm>
          <a:custGeom>
            <a:avLst/>
            <a:gdLst>
              <a:gd name="T0" fmla="*/ 0 w 159"/>
              <a:gd name="T1" fmla="*/ 2147483646 h 52"/>
              <a:gd name="T2" fmla="*/ 2147483646 w 159"/>
              <a:gd name="T3" fmla="*/ 2147483646 h 52"/>
              <a:gd name="T4" fmla="*/ 2147483646 w 159"/>
              <a:gd name="T5" fmla="*/ 2147483646 h 52"/>
              <a:gd name="T6" fmla="*/ 2147483646 w 159"/>
              <a:gd name="T7" fmla="*/ 2147483646 h 52"/>
              <a:gd name="T8" fmla="*/ 2147483646 w 159"/>
              <a:gd name="T9" fmla="*/ 2147483646 h 52"/>
              <a:gd name="T10" fmla="*/ 2147483646 w 159"/>
              <a:gd name="T11" fmla="*/ 2147483646 h 52"/>
              <a:gd name="T12" fmla="*/ 2147483646 w 159"/>
              <a:gd name="T13" fmla="*/ 2147483646 h 52"/>
              <a:gd name="T14" fmla="*/ 2147483646 w 159"/>
              <a:gd name="T15" fmla="*/ 2147483646 h 52"/>
              <a:gd name="T16" fmla="*/ 2147483646 w 159"/>
              <a:gd name="T17" fmla="*/ 2147483646 h 52"/>
              <a:gd name="T18" fmla="*/ 2147483646 w 159"/>
              <a:gd name="T19" fmla="*/ 2147483646 h 52"/>
              <a:gd name="T20" fmla="*/ 2147483646 w 159"/>
              <a:gd name="T21" fmla="*/ 2147483646 h 52"/>
              <a:gd name="T22" fmla="*/ 2147483646 w 159"/>
              <a:gd name="T23" fmla="*/ 2147483646 h 52"/>
              <a:gd name="T24" fmla="*/ 2147483646 w 159"/>
              <a:gd name="T25" fmla="*/ 2147483646 h 52"/>
              <a:gd name="T26" fmla="*/ 2147483646 w 159"/>
              <a:gd name="T27" fmla="*/ 0 h 52"/>
              <a:gd name="T28" fmla="*/ 2147483646 w 159"/>
              <a:gd name="T29" fmla="*/ 2147483646 h 52"/>
              <a:gd name="T30" fmla="*/ 2147483646 w 159"/>
              <a:gd name="T31" fmla="*/ 0 h 52"/>
              <a:gd name="T32" fmla="*/ 2147483646 w 159"/>
              <a:gd name="T33" fmla="*/ 2147483646 h 52"/>
              <a:gd name="T34" fmla="*/ 2147483646 w 159"/>
              <a:gd name="T35" fmla="*/ 2147483646 h 52"/>
              <a:gd name="T36" fmla="*/ 2147483646 w 159"/>
              <a:gd name="T37" fmla="*/ 2147483646 h 52"/>
              <a:gd name="T38" fmla="*/ 0 w 159"/>
              <a:gd name="T39" fmla="*/ 214748364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2" name="Freeform 269">
            <a:extLst>
              <a:ext uri="{FF2B5EF4-FFF2-40B4-BE49-F238E27FC236}">
                <a16:creationId xmlns:a16="http://schemas.microsoft.com/office/drawing/2014/main" id="{FBA27544-CD11-EE1F-9BDF-654EE9ABC8C3}"/>
              </a:ext>
            </a:extLst>
          </p:cNvPr>
          <p:cNvSpPr>
            <a:spLocks/>
          </p:cNvSpPr>
          <p:nvPr/>
        </p:nvSpPr>
        <p:spPr bwMode="auto">
          <a:xfrm>
            <a:off x="4735513" y="1562100"/>
            <a:ext cx="84137" cy="44450"/>
          </a:xfrm>
          <a:custGeom>
            <a:avLst/>
            <a:gdLst>
              <a:gd name="T0" fmla="*/ 0 w 60"/>
              <a:gd name="T1" fmla="*/ 2147483646 h 28"/>
              <a:gd name="T2" fmla="*/ 2147483646 w 60"/>
              <a:gd name="T3" fmla="*/ 2147483646 h 28"/>
              <a:gd name="T4" fmla="*/ 2147483646 w 60"/>
              <a:gd name="T5" fmla="*/ 0 h 28"/>
              <a:gd name="T6" fmla="*/ 2147483646 w 60"/>
              <a:gd name="T7" fmla="*/ 2147483646 h 28"/>
              <a:gd name="T8" fmla="*/ 2147483646 w 60"/>
              <a:gd name="T9" fmla="*/ 2147483646 h 28"/>
              <a:gd name="T10" fmla="*/ 2147483646 w 60"/>
              <a:gd name="T11" fmla="*/ 2147483646 h 28"/>
              <a:gd name="T12" fmla="*/ 2147483646 w 60"/>
              <a:gd name="T13" fmla="*/ 2147483646 h 28"/>
              <a:gd name="T14" fmla="*/ 0 w 60"/>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8">
                <a:moveTo>
                  <a:pt x="0" y="23"/>
                </a:moveTo>
                <a:lnTo>
                  <a:pt x="2" y="11"/>
                </a:lnTo>
                <a:lnTo>
                  <a:pt x="32" y="0"/>
                </a:lnTo>
                <a:lnTo>
                  <a:pt x="34" y="11"/>
                </a:lnTo>
                <a:lnTo>
                  <a:pt x="59" y="15"/>
                </a:lnTo>
                <a:lnTo>
                  <a:pt x="26" y="27"/>
                </a:lnTo>
                <a:lnTo>
                  <a:pt x="32" y="20"/>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3" name="Freeform 270">
            <a:extLst>
              <a:ext uri="{FF2B5EF4-FFF2-40B4-BE49-F238E27FC236}">
                <a16:creationId xmlns:a16="http://schemas.microsoft.com/office/drawing/2014/main" id="{C2D3F5C4-CDAC-D98C-C492-3613CB6D5B63}"/>
              </a:ext>
            </a:extLst>
          </p:cNvPr>
          <p:cNvSpPr>
            <a:spLocks/>
          </p:cNvSpPr>
          <p:nvPr/>
        </p:nvSpPr>
        <p:spPr bwMode="auto">
          <a:xfrm>
            <a:off x="4735513" y="1562100"/>
            <a:ext cx="93662" cy="53975"/>
          </a:xfrm>
          <a:custGeom>
            <a:avLst/>
            <a:gdLst>
              <a:gd name="T0" fmla="*/ 0 w 66"/>
              <a:gd name="T1" fmla="*/ 2147483646 h 34"/>
              <a:gd name="T2" fmla="*/ 2147483646 w 66"/>
              <a:gd name="T3" fmla="*/ 2147483646 h 34"/>
              <a:gd name="T4" fmla="*/ 2147483646 w 66"/>
              <a:gd name="T5" fmla="*/ 0 h 34"/>
              <a:gd name="T6" fmla="*/ 2147483646 w 66"/>
              <a:gd name="T7" fmla="*/ 2147483646 h 34"/>
              <a:gd name="T8" fmla="*/ 2147483646 w 66"/>
              <a:gd name="T9" fmla="*/ 2147483646 h 34"/>
              <a:gd name="T10" fmla="*/ 2147483646 w 66"/>
              <a:gd name="T11" fmla="*/ 2147483646 h 34"/>
              <a:gd name="T12" fmla="*/ 2147483646 w 66"/>
              <a:gd name="T13" fmla="*/ 2147483646 h 34"/>
              <a:gd name="T14" fmla="*/ 0 w 66"/>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4" name="Freeform 271">
            <a:extLst>
              <a:ext uri="{FF2B5EF4-FFF2-40B4-BE49-F238E27FC236}">
                <a16:creationId xmlns:a16="http://schemas.microsoft.com/office/drawing/2014/main" id="{1389C42E-A0D0-3CD0-A374-BC408B8803B7}"/>
              </a:ext>
            </a:extLst>
          </p:cNvPr>
          <p:cNvSpPr>
            <a:spLocks/>
          </p:cNvSpPr>
          <p:nvPr/>
        </p:nvSpPr>
        <p:spPr bwMode="auto">
          <a:xfrm>
            <a:off x="4970463" y="4946650"/>
            <a:ext cx="23812" cy="33338"/>
          </a:xfrm>
          <a:custGeom>
            <a:avLst/>
            <a:gdLst>
              <a:gd name="T0" fmla="*/ 0 w 17"/>
              <a:gd name="T1" fmla="*/ 2147483646 h 21"/>
              <a:gd name="T2" fmla="*/ 2147483646 w 17"/>
              <a:gd name="T3" fmla="*/ 2147483646 h 21"/>
              <a:gd name="T4" fmla="*/ 2147483646 w 17"/>
              <a:gd name="T5" fmla="*/ 2147483646 h 21"/>
              <a:gd name="T6" fmla="*/ 2147483646 w 17"/>
              <a:gd name="T7" fmla="*/ 0 h 21"/>
              <a:gd name="T8" fmla="*/ 0 w 17"/>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1">
                <a:moveTo>
                  <a:pt x="0" y="11"/>
                </a:moveTo>
                <a:lnTo>
                  <a:pt x="9" y="20"/>
                </a:lnTo>
                <a:lnTo>
                  <a:pt x="16" y="14"/>
                </a:lnTo>
                <a:lnTo>
                  <a:pt x="16" y="0"/>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5" name="Freeform 272">
            <a:extLst>
              <a:ext uri="{FF2B5EF4-FFF2-40B4-BE49-F238E27FC236}">
                <a16:creationId xmlns:a16="http://schemas.microsoft.com/office/drawing/2014/main" id="{D8BAE873-A71E-FD1A-B339-EB34567CEF82}"/>
              </a:ext>
            </a:extLst>
          </p:cNvPr>
          <p:cNvSpPr>
            <a:spLocks/>
          </p:cNvSpPr>
          <p:nvPr/>
        </p:nvSpPr>
        <p:spPr bwMode="auto">
          <a:xfrm>
            <a:off x="4970463" y="4946650"/>
            <a:ext cx="26987" cy="42863"/>
          </a:xfrm>
          <a:custGeom>
            <a:avLst/>
            <a:gdLst>
              <a:gd name="T0" fmla="*/ 0 w 20"/>
              <a:gd name="T1" fmla="*/ 2147483646 h 27"/>
              <a:gd name="T2" fmla="*/ 2147483646 w 20"/>
              <a:gd name="T3" fmla="*/ 2147483646 h 27"/>
              <a:gd name="T4" fmla="*/ 2147483646 w 20"/>
              <a:gd name="T5" fmla="*/ 2147483646 h 27"/>
              <a:gd name="T6" fmla="*/ 2147483646 w 20"/>
              <a:gd name="T7" fmla="*/ 0 h 27"/>
              <a:gd name="T8" fmla="*/ 0 w 20"/>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7">
                <a:moveTo>
                  <a:pt x="0" y="14"/>
                </a:moveTo>
                <a:lnTo>
                  <a:pt x="12" y="26"/>
                </a:lnTo>
                <a:lnTo>
                  <a:pt x="19" y="18"/>
                </a:lnTo>
                <a:lnTo>
                  <a:pt x="19" y="0"/>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6" name="Freeform 273">
            <a:extLst>
              <a:ext uri="{FF2B5EF4-FFF2-40B4-BE49-F238E27FC236}">
                <a16:creationId xmlns:a16="http://schemas.microsoft.com/office/drawing/2014/main" id="{9316A63E-A455-D9B2-2A36-5B7EE9B3769B}"/>
              </a:ext>
            </a:extLst>
          </p:cNvPr>
          <p:cNvSpPr>
            <a:spLocks/>
          </p:cNvSpPr>
          <p:nvPr/>
        </p:nvSpPr>
        <p:spPr bwMode="auto">
          <a:xfrm>
            <a:off x="5075238" y="3211513"/>
            <a:ext cx="163512" cy="138112"/>
          </a:xfrm>
          <a:custGeom>
            <a:avLst/>
            <a:gdLst>
              <a:gd name="T0" fmla="*/ 0 w 115"/>
              <a:gd name="T1" fmla="*/ 2147483646 h 87"/>
              <a:gd name="T2" fmla="*/ 2147483646 w 115"/>
              <a:gd name="T3" fmla="*/ 2147483646 h 87"/>
              <a:gd name="T4" fmla="*/ 2147483646 w 115"/>
              <a:gd name="T5" fmla="*/ 2147483646 h 87"/>
              <a:gd name="T6" fmla="*/ 2147483646 w 115"/>
              <a:gd name="T7" fmla="*/ 2147483646 h 87"/>
              <a:gd name="T8" fmla="*/ 2147483646 w 115"/>
              <a:gd name="T9" fmla="*/ 2147483646 h 87"/>
              <a:gd name="T10" fmla="*/ 2147483646 w 115"/>
              <a:gd name="T11" fmla="*/ 2147483646 h 87"/>
              <a:gd name="T12" fmla="*/ 2147483646 w 115"/>
              <a:gd name="T13" fmla="*/ 0 h 87"/>
              <a:gd name="T14" fmla="*/ 2147483646 w 115"/>
              <a:gd name="T15" fmla="*/ 2147483646 h 87"/>
              <a:gd name="T16" fmla="*/ 2147483646 w 115"/>
              <a:gd name="T17" fmla="*/ 2147483646 h 87"/>
              <a:gd name="T18" fmla="*/ 2147483646 w 115"/>
              <a:gd name="T19" fmla="*/ 2147483646 h 87"/>
              <a:gd name="T20" fmla="*/ 2147483646 w 115"/>
              <a:gd name="T21" fmla="*/ 2147483646 h 87"/>
              <a:gd name="T22" fmla="*/ 0 w 115"/>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87">
                <a:moveTo>
                  <a:pt x="0" y="81"/>
                </a:moveTo>
                <a:lnTo>
                  <a:pt x="3" y="72"/>
                </a:lnTo>
                <a:lnTo>
                  <a:pt x="23" y="53"/>
                </a:lnTo>
                <a:lnTo>
                  <a:pt x="11" y="45"/>
                </a:lnTo>
                <a:lnTo>
                  <a:pt x="11" y="20"/>
                </a:lnTo>
                <a:lnTo>
                  <a:pt x="23" y="6"/>
                </a:lnTo>
                <a:lnTo>
                  <a:pt x="114" y="0"/>
                </a:lnTo>
                <a:lnTo>
                  <a:pt x="96" y="11"/>
                </a:lnTo>
                <a:lnTo>
                  <a:pt x="94" y="48"/>
                </a:lnTo>
                <a:lnTo>
                  <a:pt x="54" y="70"/>
                </a:lnTo>
                <a:lnTo>
                  <a:pt x="20" y="86"/>
                </a:lnTo>
                <a:lnTo>
                  <a:pt x="0" y="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7" name="Freeform 274">
            <a:extLst>
              <a:ext uri="{FF2B5EF4-FFF2-40B4-BE49-F238E27FC236}">
                <a16:creationId xmlns:a16="http://schemas.microsoft.com/office/drawing/2014/main" id="{D1A4735D-D88D-2399-B40F-29F24A11F4C5}"/>
              </a:ext>
            </a:extLst>
          </p:cNvPr>
          <p:cNvSpPr>
            <a:spLocks/>
          </p:cNvSpPr>
          <p:nvPr/>
        </p:nvSpPr>
        <p:spPr bwMode="auto">
          <a:xfrm>
            <a:off x="5075238" y="3211513"/>
            <a:ext cx="171450" cy="147637"/>
          </a:xfrm>
          <a:custGeom>
            <a:avLst/>
            <a:gdLst>
              <a:gd name="T0" fmla="*/ 0 w 121"/>
              <a:gd name="T1" fmla="*/ 2147483646 h 93"/>
              <a:gd name="T2" fmla="*/ 2147483646 w 121"/>
              <a:gd name="T3" fmla="*/ 2147483646 h 93"/>
              <a:gd name="T4" fmla="*/ 2147483646 w 121"/>
              <a:gd name="T5" fmla="*/ 2147483646 h 93"/>
              <a:gd name="T6" fmla="*/ 2147483646 w 121"/>
              <a:gd name="T7" fmla="*/ 2147483646 h 93"/>
              <a:gd name="T8" fmla="*/ 2147483646 w 121"/>
              <a:gd name="T9" fmla="*/ 2147483646 h 93"/>
              <a:gd name="T10" fmla="*/ 2147483646 w 121"/>
              <a:gd name="T11" fmla="*/ 2147483646 h 93"/>
              <a:gd name="T12" fmla="*/ 2147483646 w 121"/>
              <a:gd name="T13" fmla="*/ 0 h 93"/>
              <a:gd name="T14" fmla="*/ 2147483646 w 121"/>
              <a:gd name="T15" fmla="*/ 2147483646 h 93"/>
              <a:gd name="T16" fmla="*/ 2147483646 w 121"/>
              <a:gd name="T17" fmla="*/ 2147483646 h 93"/>
              <a:gd name="T18" fmla="*/ 2147483646 w 121"/>
              <a:gd name="T19" fmla="*/ 2147483646 h 93"/>
              <a:gd name="T20" fmla="*/ 2147483646 w 121"/>
              <a:gd name="T21" fmla="*/ 2147483646 h 93"/>
              <a:gd name="T22" fmla="*/ 0 w 121"/>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8" name="Freeform 275">
            <a:extLst>
              <a:ext uri="{FF2B5EF4-FFF2-40B4-BE49-F238E27FC236}">
                <a16:creationId xmlns:a16="http://schemas.microsoft.com/office/drawing/2014/main" id="{843A9C6C-14B0-3D9D-A3C3-B64E47FB3300}"/>
              </a:ext>
            </a:extLst>
          </p:cNvPr>
          <p:cNvSpPr>
            <a:spLocks/>
          </p:cNvSpPr>
          <p:nvPr/>
        </p:nvSpPr>
        <p:spPr bwMode="auto">
          <a:xfrm>
            <a:off x="4941888" y="4273550"/>
            <a:ext cx="249237" cy="276225"/>
          </a:xfrm>
          <a:custGeom>
            <a:avLst/>
            <a:gdLst>
              <a:gd name="T0" fmla="*/ 0 w 177"/>
              <a:gd name="T1" fmla="*/ 2147483646 h 174"/>
              <a:gd name="T2" fmla="*/ 2147483646 w 177"/>
              <a:gd name="T3" fmla="*/ 2147483646 h 174"/>
              <a:gd name="T4" fmla="*/ 2147483646 w 177"/>
              <a:gd name="T5" fmla="*/ 2147483646 h 174"/>
              <a:gd name="T6" fmla="*/ 2147483646 w 177"/>
              <a:gd name="T7" fmla="*/ 2147483646 h 174"/>
              <a:gd name="T8" fmla="*/ 2147483646 w 177"/>
              <a:gd name="T9" fmla="*/ 2147483646 h 174"/>
              <a:gd name="T10" fmla="*/ 2147483646 w 177"/>
              <a:gd name="T11" fmla="*/ 2147483646 h 174"/>
              <a:gd name="T12" fmla="*/ 2147483646 w 177"/>
              <a:gd name="T13" fmla="*/ 2147483646 h 174"/>
              <a:gd name="T14" fmla="*/ 2147483646 w 177"/>
              <a:gd name="T15" fmla="*/ 2147483646 h 174"/>
              <a:gd name="T16" fmla="*/ 2147483646 w 177"/>
              <a:gd name="T17" fmla="*/ 2147483646 h 174"/>
              <a:gd name="T18" fmla="*/ 2147483646 w 177"/>
              <a:gd name="T19" fmla="*/ 2147483646 h 174"/>
              <a:gd name="T20" fmla="*/ 2147483646 w 177"/>
              <a:gd name="T21" fmla="*/ 0 h 174"/>
              <a:gd name="T22" fmla="*/ 2147483646 w 177"/>
              <a:gd name="T23" fmla="*/ 2147483646 h 174"/>
              <a:gd name="T24" fmla="*/ 2147483646 w 177"/>
              <a:gd name="T25" fmla="*/ 2147483646 h 174"/>
              <a:gd name="T26" fmla="*/ 2147483646 w 177"/>
              <a:gd name="T27" fmla="*/ 2147483646 h 174"/>
              <a:gd name="T28" fmla="*/ 2147483646 w 177"/>
              <a:gd name="T29" fmla="*/ 0 h 174"/>
              <a:gd name="T30" fmla="*/ 2147483646 w 177"/>
              <a:gd name="T31" fmla="*/ 0 h 174"/>
              <a:gd name="T32" fmla="*/ 2147483646 w 177"/>
              <a:gd name="T33" fmla="*/ 2147483646 h 174"/>
              <a:gd name="T34" fmla="*/ 2147483646 w 177"/>
              <a:gd name="T35" fmla="*/ 2147483646 h 174"/>
              <a:gd name="T36" fmla="*/ 0 w 177"/>
              <a:gd name="T37" fmla="*/ 2147483646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7" h="174">
                <a:moveTo>
                  <a:pt x="0" y="55"/>
                </a:moveTo>
                <a:lnTo>
                  <a:pt x="3" y="89"/>
                </a:lnTo>
                <a:lnTo>
                  <a:pt x="25" y="124"/>
                </a:lnTo>
                <a:lnTo>
                  <a:pt x="52" y="135"/>
                </a:lnTo>
                <a:lnTo>
                  <a:pt x="72" y="141"/>
                </a:lnTo>
                <a:lnTo>
                  <a:pt x="86" y="173"/>
                </a:lnTo>
                <a:lnTo>
                  <a:pt x="153" y="170"/>
                </a:lnTo>
                <a:lnTo>
                  <a:pt x="176" y="156"/>
                </a:lnTo>
                <a:lnTo>
                  <a:pt x="150" y="86"/>
                </a:lnTo>
                <a:lnTo>
                  <a:pt x="159" y="57"/>
                </a:lnTo>
                <a:lnTo>
                  <a:pt x="74" y="0"/>
                </a:lnTo>
                <a:lnTo>
                  <a:pt x="52" y="32"/>
                </a:lnTo>
                <a:lnTo>
                  <a:pt x="44" y="20"/>
                </a:lnTo>
                <a:lnTo>
                  <a:pt x="38" y="32"/>
                </a:lnTo>
                <a:lnTo>
                  <a:pt x="38" y="0"/>
                </a:lnTo>
                <a:lnTo>
                  <a:pt x="15" y="0"/>
                </a:lnTo>
                <a:lnTo>
                  <a:pt x="17" y="22"/>
                </a:lnTo>
                <a:lnTo>
                  <a:pt x="19" y="37"/>
                </a:lnTo>
                <a:lnTo>
                  <a:pt x="0" y="5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9" name="Freeform 276">
            <a:extLst>
              <a:ext uri="{FF2B5EF4-FFF2-40B4-BE49-F238E27FC236}">
                <a16:creationId xmlns:a16="http://schemas.microsoft.com/office/drawing/2014/main" id="{9B304DB6-502E-9C86-BB13-1B34A31FEF14}"/>
              </a:ext>
            </a:extLst>
          </p:cNvPr>
          <p:cNvSpPr>
            <a:spLocks/>
          </p:cNvSpPr>
          <p:nvPr/>
        </p:nvSpPr>
        <p:spPr bwMode="auto">
          <a:xfrm>
            <a:off x="4941888" y="4273550"/>
            <a:ext cx="258762" cy="285750"/>
          </a:xfrm>
          <a:custGeom>
            <a:avLst/>
            <a:gdLst>
              <a:gd name="T0" fmla="*/ 0 w 183"/>
              <a:gd name="T1" fmla="*/ 2147483646 h 180"/>
              <a:gd name="T2" fmla="*/ 2147483646 w 183"/>
              <a:gd name="T3" fmla="*/ 2147483646 h 180"/>
              <a:gd name="T4" fmla="*/ 2147483646 w 183"/>
              <a:gd name="T5" fmla="*/ 2147483646 h 180"/>
              <a:gd name="T6" fmla="*/ 2147483646 w 183"/>
              <a:gd name="T7" fmla="*/ 2147483646 h 180"/>
              <a:gd name="T8" fmla="*/ 2147483646 w 183"/>
              <a:gd name="T9" fmla="*/ 2147483646 h 180"/>
              <a:gd name="T10" fmla="*/ 2147483646 w 183"/>
              <a:gd name="T11" fmla="*/ 2147483646 h 180"/>
              <a:gd name="T12" fmla="*/ 2147483646 w 183"/>
              <a:gd name="T13" fmla="*/ 2147483646 h 180"/>
              <a:gd name="T14" fmla="*/ 2147483646 w 183"/>
              <a:gd name="T15" fmla="*/ 2147483646 h 180"/>
              <a:gd name="T16" fmla="*/ 2147483646 w 183"/>
              <a:gd name="T17" fmla="*/ 2147483646 h 180"/>
              <a:gd name="T18" fmla="*/ 2147483646 w 183"/>
              <a:gd name="T19" fmla="*/ 2147483646 h 180"/>
              <a:gd name="T20" fmla="*/ 2147483646 w 183"/>
              <a:gd name="T21" fmla="*/ 0 h 180"/>
              <a:gd name="T22" fmla="*/ 2147483646 w 183"/>
              <a:gd name="T23" fmla="*/ 2147483646 h 180"/>
              <a:gd name="T24" fmla="*/ 2147483646 w 183"/>
              <a:gd name="T25" fmla="*/ 2147483646 h 180"/>
              <a:gd name="T26" fmla="*/ 2147483646 w 183"/>
              <a:gd name="T27" fmla="*/ 2147483646 h 180"/>
              <a:gd name="T28" fmla="*/ 2147483646 w 183"/>
              <a:gd name="T29" fmla="*/ 0 h 180"/>
              <a:gd name="T30" fmla="*/ 2147483646 w 183"/>
              <a:gd name="T31" fmla="*/ 0 h 180"/>
              <a:gd name="T32" fmla="*/ 2147483646 w 183"/>
              <a:gd name="T33" fmla="*/ 2147483646 h 180"/>
              <a:gd name="T34" fmla="*/ 2147483646 w 183"/>
              <a:gd name="T35" fmla="*/ 2147483646 h 180"/>
              <a:gd name="T36" fmla="*/ 0 w 183"/>
              <a:gd name="T37" fmla="*/ 2147483646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0" name="Freeform 277">
            <a:extLst>
              <a:ext uri="{FF2B5EF4-FFF2-40B4-BE49-F238E27FC236}">
                <a16:creationId xmlns:a16="http://schemas.microsoft.com/office/drawing/2014/main" id="{070A532B-CA96-6D71-C2B4-F6DB13AE45A4}"/>
              </a:ext>
            </a:extLst>
          </p:cNvPr>
          <p:cNvSpPr>
            <a:spLocks/>
          </p:cNvSpPr>
          <p:nvPr/>
        </p:nvSpPr>
        <p:spPr bwMode="auto">
          <a:xfrm>
            <a:off x="4237038" y="3946525"/>
            <a:ext cx="42862" cy="128588"/>
          </a:xfrm>
          <a:custGeom>
            <a:avLst/>
            <a:gdLst>
              <a:gd name="T0" fmla="*/ 0 w 30"/>
              <a:gd name="T1" fmla="*/ 0 h 81"/>
              <a:gd name="T2" fmla="*/ 2147483646 w 30"/>
              <a:gd name="T3" fmla="*/ 2147483646 h 81"/>
              <a:gd name="T4" fmla="*/ 2147483646 w 30"/>
              <a:gd name="T5" fmla="*/ 2147483646 h 81"/>
              <a:gd name="T6" fmla="*/ 2147483646 w 30"/>
              <a:gd name="T7" fmla="*/ 2147483646 h 81"/>
              <a:gd name="T8" fmla="*/ 0 w 30"/>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81">
                <a:moveTo>
                  <a:pt x="0" y="0"/>
                </a:moveTo>
                <a:lnTo>
                  <a:pt x="15" y="3"/>
                </a:lnTo>
                <a:lnTo>
                  <a:pt x="29" y="77"/>
                </a:lnTo>
                <a:lnTo>
                  <a:pt x="22" y="8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1" name="Freeform 278">
            <a:extLst>
              <a:ext uri="{FF2B5EF4-FFF2-40B4-BE49-F238E27FC236}">
                <a16:creationId xmlns:a16="http://schemas.microsoft.com/office/drawing/2014/main" id="{446219CF-E58F-1333-0109-92C44A9A85ED}"/>
              </a:ext>
            </a:extLst>
          </p:cNvPr>
          <p:cNvSpPr>
            <a:spLocks/>
          </p:cNvSpPr>
          <p:nvPr/>
        </p:nvSpPr>
        <p:spPr bwMode="auto">
          <a:xfrm>
            <a:off x="4237038" y="3946525"/>
            <a:ext cx="50800" cy="138113"/>
          </a:xfrm>
          <a:custGeom>
            <a:avLst/>
            <a:gdLst>
              <a:gd name="T0" fmla="*/ 0 w 36"/>
              <a:gd name="T1" fmla="*/ 0 h 87"/>
              <a:gd name="T2" fmla="*/ 2147483646 w 36"/>
              <a:gd name="T3" fmla="*/ 2147483646 h 87"/>
              <a:gd name="T4" fmla="*/ 2147483646 w 36"/>
              <a:gd name="T5" fmla="*/ 2147483646 h 87"/>
              <a:gd name="T6" fmla="*/ 2147483646 w 36"/>
              <a:gd name="T7" fmla="*/ 2147483646 h 87"/>
              <a:gd name="T8" fmla="*/ 0 w 3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7">
                <a:moveTo>
                  <a:pt x="0" y="0"/>
                </a:moveTo>
                <a:lnTo>
                  <a:pt x="18" y="3"/>
                </a:lnTo>
                <a:lnTo>
                  <a:pt x="35" y="83"/>
                </a:lnTo>
                <a:lnTo>
                  <a:pt x="27" y="8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2" name="Freeform 279">
            <a:extLst>
              <a:ext uri="{FF2B5EF4-FFF2-40B4-BE49-F238E27FC236}">
                <a16:creationId xmlns:a16="http://schemas.microsoft.com/office/drawing/2014/main" id="{3DE1DE55-314A-6AB9-D688-384A57245C2A}"/>
              </a:ext>
            </a:extLst>
          </p:cNvPr>
          <p:cNvSpPr>
            <a:spLocks/>
          </p:cNvSpPr>
          <p:nvPr/>
        </p:nvSpPr>
        <p:spPr bwMode="auto">
          <a:xfrm>
            <a:off x="5446713" y="3543300"/>
            <a:ext cx="115887" cy="82550"/>
          </a:xfrm>
          <a:custGeom>
            <a:avLst/>
            <a:gdLst>
              <a:gd name="T0" fmla="*/ 0 w 82"/>
              <a:gd name="T1" fmla="*/ 2147483646 h 52"/>
              <a:gd name="T2" fmla="*/ 2147483646 w 82"/>
              <a:gd name="T3" fmla="*/ 2147483646 h 52"/>
              <a:gd name="T4" fmla="*/ 2147483646 w 82"/>
              <a:gd name="T5" fmla="*/ 2147483646 h 52"/>
              <a:gd name="T6" fmla="*/ 2147483646 w 82"/>
              <a:gd name="T7" fmla="*/ 2147483646 h 52"/>
              <a:gd name="T8" fmla="*/ 2147483646 w 82"/>
              <a:gd name="T9" fmla="*/ 0 h 52"/>
              <a:gd name="T10" fmla="*/ 2147483646 w 82"/>
              <a:gd name="T11" fmla="*/ 2147483646 h 52"/>
              <a:gd name="T12" fmla="*/ 2147483646 w 82"/>
              <a:gd name="T13" fmla="*/ 2147483646 h 52"/>
              <a:gd name="T14" fmla="*/ 2147483646 w 82"/>
              <a:gd name="T15" fmla="*/ 2147483646 h 52"/>
              <a:gd name="T16" fmla="*/ 2147483646 w 82"/>
              <a:gd name="T17" fmla="*/ 2147483646 h 52"/>
              <a:gd name="T18" fmla="*/ 2147483646 w 82"/>
              <a:gd name="T19" fmla="*/ 2147483646 h 52"/>
              <a:gd name="T20" fmla="*/ 0 w 82"/>
              <a:gd name="T21" fmla="*/ 214748364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52">
                <a:moveTo>
                  <a:pt x="0" y="21"/>
                </a:moveTo>
                <a:lnTo>
                  <a:pt x="6" y="19"/>
                </a:lnTo>
                <a:lnTo>
                  <a:pt x="14" y="30"/>
                </a:lnTo>
                <a:lnTo>
                  <a:pt x="45" y="30"/>
                </a:lnTo>
                <a:lnTo>
                  <a:pt x="77" y="0"/>
                </a:lnTo>
                <a:lnTo>
                  <a:pt x="81" y="16"/>
                </a:lnTo>
                <a:lnTo>
                  <a:pt x="72" y="16"/>
                </a:lnTo>
                <a:lnTo>
                  <a:pt x="77" y="30"/>
                </a:lnTo>
                <a:lnTo>
                  <a:pt x="67" y="51"/>
                </a:lnTo>
                <a:lnTo>
                  <a:pt x="17" y="48"/>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3" name="Freeform 280">
            <a:extLst>
              <a:ext uri="{FF2B5EF4-FFF2-40B4-BE49-F238E27FC236}">
                <a16:creationId xmlns:a16="http://schemas.microsoft.com/office/drawing/2014/main" id="{7F3FC88A-75FA-745B-2D96-1E42876E0C42}"/>
              </a:ext>
            </a:extLst>
          </p:cNvPr>
          <p:cNvSpPr>
            <a:spLocks/>
          </p:cNvSpPr>
          <p:nvPr/>
        </p:nvSpPr>
        <p:spPr bwMode="auto">
          <a:xfrm>
            <a:off x="5446713" y="3543300"/>
            <a:ext cx="123825" cy="92075"/>
          </a:xfrm>
          <a:custGeom>
            <a:avLst/>
            <a:gdLst>
              <a:gd name="T0" fmla="*/ 0 w 88"/>
              <a:gd name="T1" fmla="*/ 2147483646 h 58"/>
              <a:gd name="T2" fmla="*/ 2147483646 w 88"/>
              <a:gd name="T3" fmla="*/ 2147483646 h 58"/>
              <a:gd name="T4" fmla="*/ 2147483646 w 88"/>
              <a:gd name="T5" fmla="*/ 2147483646 h 58"/>
              <a:gd name="T6" fmla="*/ 2147483646 w 88"/>
              <a:gd name="T7" fmla="*/ 2147483646 h 58"/>
              <a:gd name="T8" fmla="*/ 2147483646 w 88"/>
              <a:gd name="T9" fmla="*/ 0 h 58"/>
              <a:gd name="T10" fmla="*/ 2147483646 w 88"/>
              <a:gd name="T11" fmla="*/ 2147483646 h 58"/>
              <a:gd name="T12" fmla="*/ 2147483646 w 88"/>
              <a:gd name="T13" fmla="*/ 2147483646 h 58"/>
              <a:gd name="T14" fmla="*/ 2147483646 w 88"/>
              <a:gd name="T15" fmla="*/ 2147483646 h 58"/>
              <a:gd name="T16" fmla="*/ 2147483646 w 88"/>
              <a:gd name="T17" fmla="*/ 2147483646 h 58"/>
              <a:gd name="T18" fmla="*/ 2147483646 w 88"/>
              <a:gd name="T19" fmla="*/ 2147483646 h 58"/>
              <a:gd name="T20" fmla="*/ 0 w 88"/>
              <a:gd name="T21" fmla="*/ 214748364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4" name="Freeform 281">
            <a:extLst>
              <a:ext uri="{FF2B5EF4-FFF2-40B4-BE49-F238E27FC236}">
                <a16:creationId xmlns:a16="http://schemas.microsoft.com/office/drawing/2014/main" id="{DBB67CBE-4D4B-C72A-215F-50B00054A7B2}"/>
              </a:ext>
            </a:extLst>
          </p:cNvPr>
          <p:cNvSpPr>
            <a:spLocks/>
          </p:cNvSpPr>
          <p:nvPr/>
        </p:nvSpPr>
        <p:spPr bwMode="auto">
          <a:xfrm>
            <a:off x="4946650" y="4140200"/>
            <a:ext cx="114300" cy="134938"/>
          </a:xfrm>
          <a:custGeom>
            <a:avLst/>
            <a:gdLst>
              <a:gd name="T0" fmla="*/ 0 w 81"/>
              <a:gd name="T1" fmla="*/ 2147483646 h 85"/>
              <a:gd name="T2" fmla="*/ 2147483646 w 81"/>
              <a:gd name="T3" fmla="*/ 2147483646 h 85"/>
              <a:gd name="T4" fmla="*/ 2147483646 w 81"/>
              <a:gd name="T5" fmla="*/ 2147483646 h 85"/>
              <a:gd name="T6" fmla="*/ 2147483646 w 81"/>
              <a:gd name="T7" fmla="*/ 2147483646 h 85"/>
              <a:gd name="T8" fmla="*/ 2147483646 w 81"/>
              <a:gd name="T9" fmla="*/ 2147483646 h 85"/>
              <a:gd name="T10" fmla="*/ 2147483646 w 81"/>
              <a:gd name="T11" fmla="*/ 2147483646 h 85"/>
              <a:gd name="T12" fmla="*/ 2147483646 w 81"/>
              <a:gd name="T13" fmla="*/ 0 h 85"/>
              <a:gd name="T14" fmla="*/ 2147483646 w 81"/>
              <a:gd name="T15" fmla="*/ 2147483646 h 85"/>
              <a:gd name="T16" fmla="*/ 2147483646 w 81"/>
              <a:gd name="T17" fmla="*/ 2147483646 h 85"/>
              <a:gd name="T18" fmla="*/ 2147483646 w 81"/>
              <a:gd name="T19" fmla="*/ 2147483646 h 85"/>
              <a:gd name="T20" fmla="*/ 0 w 81"/>
              <a:gd name="T21" fmla="*/ 214748364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85">
                <a:moveTo>
                  <a:pt x="0" y="84"/>
                </a:moveTo>
                <a:lnTo>
                  <a:pt x="11" y="78"/>
                </a:lnTo>
                <a:lnTo>
                  <a:pt x="33" y="78"/>
                </a:lnTo>
                <a:lnTo>
                  <a:pt x="33" y="67"/>
                </a:lnTo>
                <a:lnTo>
                  <a:pt x="66" y="59"/>
                </a:lnTo>
                <a:lnTo>
                  <a:pt x="80" y="31"/>
                </a:lnTo>
                <a:lnTo>
                  <a:pt x="66" y="0"/>
                </a:lnTo>
                <a:lnTo>
                  <a:pt x="20" y="6"/>
                </a:lnTo>
                <a:lnTo>
                  <a:pt x="25" y="28"/>
                </a:lnTo>
                <a:lnTo>
                  <a:pt x="14" y="45"/>
                </a:lnTo>
                <a:lnTo>
                  <a:pt x="0" y="8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5" name="Freeform 282">
            <a:extLst>
              <a:ext uri="{FF2B5EF4-FFF2-40B4-BE49-F238E27FC236}">
                <a16:creationId xmlns:a16="http://schemas.microsoft.com/office/drawing/2014/main" id="{999F83CF-BD83-9296-6C4C-4BA4C2C721A0}"/>
              </a:ext>
            </a:extLst>
          </p:cNvPr>
          <p:cNvSpPr>
            <a:spLocks/>
          </p:cNvSpPr>
          <p:nvPr/>
        </p:nvSpPr>
        <p:spPr bwMode="auto">
          <a:xfrm>
            <a:off x="4946650" y="4140200"/>
            <a:ext cx="122238" cy="144463"/>
          </a:xfrm>
          <a:custGeom>
            <a:avLst/>
            <a:gdLst>
              <a:gd name="T0" fmla="*/ 0 w 87"/>
              <a:gd name="T1" fmla="*/ 2147483646 h 91"/>
              <a:gd name="T2" fmla="*/ 2147483646 w 87"/>
              <a:gd name="T3" fmla="*/ 2147483646 h 91"/>
              <a:gd name="T4" fmla="*/ 2147483646 w 87"/>
              <a:gd name="T5" fmla="*/ 2147483646 h 91"/>
              <a:gd name="T6" fmla="*/ 2147483646 w 87"/>
              <a:gd name="T7" fmla="*/ 2147483646 h 91"/>
              <a:gd name="T8" fmla="*/ 2147483646 w 87"/>
              <a:gd name="T9" fmla="*/ 2147483646 h 91"/>
              <a:gd name="T10" fmla="*/ 2147483646 w 87"/>
              <a:gd name="T11" fmla="*/ 2147483646 h 91"/>
              <a:gd name="T12" fmla="*/ 2147483646 w 87"/>
              <a:gd name="T13" fmla="*/ 0 h 91"/>
              <a:gd name="T14" fmla="*/ 2147483646 w 87"/>
              <a:gd name="T15" fmla="*/ 2147483646 h 91"/>
              <a:gd name="T16" fmla="*/ 2147483646 w 87"/>
              <a:gd name="T17" fmla="*/ 2147483646 h 91"/>
              <a:gd name="T18" fmla="*/ 2147483646 w 87"/>
              <a:gd name="T19" fmla="*/ 2147483646 h 91"/>
              <a:gd name="T20" fmla="*/ 0 w 87"/>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6" name="Freeform 283">
            <a:extLst>
              <a:ext uri="{FF2B5EF4-FFF2-40B4-BE49-F238E27FC236}">
                <a16:creationId xmlns:a16="http://schemas.microsoft.com/office/drawing/2014/main" id="{11950634-E0B8-2ADB-ABE2-9CC2274FDEE5}"/>
              </a:ext>
            </a:extLst>
          </p:cNvPr>
          <p:cNvSpPr>
            <a:spLocks/>
          </p:cNvSpPr>
          <p:nvPr/>
        </p:nvSpPr>
        <p:spPr bwMode="auto">
          <a:xfrm>
            <a:off x="4052888" y="2605088"/>
            <a:ext cx="50800" cy="39687"/>
          </a:xfrm>
          <a:custGeom>
            <a:avLst/>
            <a:gdLst>
              <a:gd name="T0" fmla="*/ 0 w 36"/>
              <a:gd name="T1" fmla="*/ 2147483646 h 25"/>
              <a:gd name="T2" fmla="*/ 2147483646 w 36"/>
              <a:gd name="T3" fmla="*/ 2147483646 h 25"/>
              <a:gd name="T4" fmla="*/ 2147483646 w 36"/>
              <a:gd name="T5" fmla="*/ 2147483646 h 25"/>
              <a:gd name="T6" fmla="*/ 2147483646 w 36"/>
              <a:gd name="T7" fmla="*/ 2147483646 h 25"/>
              <a:gd name="T8" fmla="*/ 2147483646 w 36"/>
              <a:gd name="T9" fmla="*/ 2147483646 h 25"/>
              <a:gd name="T10" fmla="*/ 2147483646 w 36"/>
              <a:gd name="T11" fmla="*/ 2147483646 h 25"/>
              <a:gd name="T12" fmla="*/ 2147483646 w 36"/>
              <a:gd name="T13" fmla="*/ 0 h 25"/>
              <a:gd name="T14" fmla="*/ 2147483646 w 36"/>
              <a:gd name="T15" fmla="*/ 2147483646 h 25"/>
              <a:gd name="T16" fmla="*/ 0 w 36"/>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5">
                <a:moveTo>
                  <a:pt x="0" y="17"/>
                </a:moveTo>
                <a:lnTo>
                  <a:pt x="5" y="22"/>
                </a:lnTo>
                <a:lnTo>
                  <a:pt x="22" y="17"/>
                </a:lnTo>
                <a:lnTo>
                  <a:pt x="27" y="24"/>
                </a:lnTo>
                <a:lnTo>
                  <a:pt x="35" y="17"/>
                </a:lnTo>
                <a:lnTo>
                  <a:pt x="27" y="2"/>
                </a:lnTo>
                <a:lnTo>
                  <a:pt x="9" y="0"/>
                </a:lnTo>
                <a:lnTo>
                  <a:pt x="8" y="7"/>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7" name="Freeform 284">
            <a:extLst>
              <a:ext uri="{FF2B5EF4-FFF2-40B4-BE49-F238E27FC236}">
                <a16:creationId xmlns:a16="http://schemas.microsoft.com/office/drawing/2014/main" id="{17167256-0C9C-2E27-9084-A1D029C2DE43}"/>
              </a:ext>
            </a:extLst>
          </p:cNvPr>
          <p:cNvSpPr>
            <a:spLocks/>
          </p:cNvSpPr>
          <p:nvPr/>
        </p:nvSpPr>
        <p:spPr bwMode="auto">
          <a:xfrm>
            <a:off x="4052888" y="2605088"/>
            <a:ext cx="58737" cy="49212"/>
          </a:xfrm>
          <a:custGeom>
            <a:avLst/>
            <a:gdLst>
              <a:gd name="T0" fmla="*/ 0 w 42"/>
              <a:gd name="T1" fmla="*/ 2147483646 h 31"/>
              <a:gd name="T2" fmla="*/ 2147483646 w 42"/>
              <a:gd name="T3" fmla="*/ 2147483646 h 31"/>
              <a:gd name="T4" fmla="*/ 2147483646 w 42"/>
              <a:gd name="T5" fmla="*/ 2147483646 h 31"/>
              <a:gd name="T6" fmla="*/ 2147483646 w 42"/>
              <a:gd name="T7" fmla="*/ 2147483646 h 31"/>
              <a:gd name="T8" fmla="*/ 2147483646 w 42"/>
              <a:gd name="T9" fmla="*/ 2147483646 h 31"/>
              <a:gd name="T10" fmla="*/ 2147483646 w 42"/>
              <a:gd name="T11" fmla="*/ 2147483646 h 31"/>
              <a:gd name="T12" fmla="*/ 2147483646 w 42"/>
              <a:gd name="T13" fmla="*/ 0 h 31"/>
              <a:gd name="T14" fmla="*/ 2147483646 w 42"/>
              <a:gd name="T15" fmla="*/ 2147483646 h 31"/>
              <a:gd name="T16" fmla="*/ 0 w 42"/>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8" name="Freeform 285">
            <a:extLst>
              <a:ext uri="{FF2B5EF4-FFF2-40B4-BE49-F238E27FC236}">
                <a16:creationId xmlns:a16="http://schemas.microsoft.com/office/drawing/2014/main" id="{4772F2DF-0A15-8D71-8861-2BB1482B0AC6}"/>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9" name="Freeform 286">
            <a:extLst>
              <a:ext uri="{FF2B5EF4-FFF2-40B4-BE49-F238E27FC236}">
                <a16:creationId xmlns:a16="http://schemas.microsoft.com/office/drawing/2014/main" id="{C054D2D6-0B8F-4790-40B8-FE79E82BC130}"/>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0" name="Freeform 287">
            <a:extLst>
              <a:ext uri="{FF2B5EF4-FFF2-40B4-BE49-F238E27FC236}">
                <a16:creationId xmlns:a16="http://schemas.microsoft.com/office/drawing/2014/main" id="{C8FCE635-A1FA-34DC-7732-9A3886DC6C57}"/>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9" y="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1" name="Freeform 288">
            <a:extLst>
              <a:ext uri="{FF2B5EF4-FFF2-40B4-BE49-F238E27FC236}">
                <a16:creationId xmlns:a16="http://schemas.microsoft.com/office/drawing/2014/main" id="{319C631A-132E-E3BB-F4A6-BEDC3C945ECF}"/>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8" y="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2" name="Freeform 289">
            <a:extLst>
              <a:ext uri="{FF2B5EF4-FFF2-40B4-BE49-F238E27FC236}">
                <a16:creationId xmlns:a16="http://schemas.microsoft.com/office/drawing/2014/main" id="{C77F298A-7A62-8665-D925-DAA7C07D5421}"/>
              </a:ext>
            </a:extLst>
          </p:cNvPr>
          <p:cNvSpPr>
            <a:spLocks/>
          </p:cNvSpPr>
          <p:nvPr/>
        </p:nvSpPr>
        <p:spPr bwMode="auto">
          <a:xfrm>
            <a:off x="268288" y="1927225"/>
            <a:ext cx="701675" cy="688975"/>
          </a:xfrm>
          <a:custGeom>
            <a:avLst/>
            <a:gdLst>
              <a:gd name="T0" fmla="*/ 2147483646 w 497"/>
              <a:gd name="T1" fmla="*/ 2147483646 h 434"/>
              <a:gd name="T2" fmla="*/ 2147483646 w 497"/>
              <a:gd name="T3" fmla="*/ 2147483646 h 434"/>
              <a:gd name="T4" fmla="*/ 2147483646 w 497"/>
              <a:gd name="T5" fmla="*/ 2147483646 h 434"/>
              <a:gd name="T6" fmla="*/ 2147483646 w 497"/>
              <a:gd name="T7" fmla="*/ 2147483646 h 434"/>
              <a:gd name="T8" fmla="*/ 2147483646 w 497"/>
              <a:gd name="T9" fmla="*/ 2147483646 h 434"/>
              <a:gd name="T10" fmla="*/ 2147483646 w 497"/>
              <a:gd name="T11" fmla="*/ 2147483646 h 434"/>
              <a:gd name="T12" fmla="*/ 2147483646 w 497"/>
              <a:gd name="T13" fmla="*/ 2147483646 h 434"/>
              <a:gd name="T14" fmla="*/ 2147483646 w 497"/>
              <a:gd name="T15" fmla="*/ 2147483646 h 434"/>
              <a:gd name="T16" fmla="*/ 2147483646 w 497"/>
              <a:gd name="T17" fmla="*/ 2147483646 h 434"/>
              <a:gd name="T18" fmla="*/ 2147483646 w 497"/>
              <a:gd name="T19" fmla="*/ 2147483646 h 434"/>
              <a:gd name="T20" fmla="*/ 2147483646 w 497"/>
              <a:gd name="T21" fmla="*/ 2147483646 h 434"/>
              <a:gd name="T22" fmla="*/ 2147483646 w 497"/>
              <a:gd name="T23" fmla="*/ 2147483646 h 434"/>
              <a:gd name="T24" fmla="*/ 2147483646 w 497"/>
              <a:gd name="T25" fmla="*/ 2147483646 h 434"/>
              <a:gd name="T26" fmla="*/ 2147483646 w 497"/>
              <a:gd name="T27" fmla="*/ 2147483646 h 434"/>
              <a:gd name="T28" fmla="*/ 2147483646 w 497"/>
              <a:gd name="T29" fmla="*/ 2147483646 h 434"/>
              <a:gd name="T30" fmla="*/ 2147483646 w 497"/>
              <a:gd name="T31" fmla="*/ 2147483646 h 434"/>
              <a:gd name="T32" fmla="*/ 2147483646 w 497"/>
              <a:gd name="T33" fmla="*/ 2147483646 h 434"/>
              <a:gd name="T34" fmla="*/ 2147483646 w 497"/>
              <a:gd name="T35" fmla="*/ 2147483646 h 434"/>
              <a:gd name="T36" fmla="*/ 2147483646 w 497"/>
              <a:gd name="T37" fmla="*/ 2147483646 h 434"/>
              <a:gd name="T38" fmla="*/ 2147483646 w 497"/>
              <a:gd name="T39" fmla="*/ 2147483646 h 434"/>
              <a:gd name="T40" fmla="*/ 2147483646 w 497"/>
              <a:gd name="T41" fmla="*/ 2147483646 h 434"/>
              <a:gd name="T42" fmla="*/ 2147483646 w 497"/>
              <a:gd name="T43" fmla="*/ 2147483646 h 434"/>
              <a:gd name="T44" fmla="*/ 2147483646 w 497"/>
              <a:gd name="T45" fmla="*/ 2147483646 h 434"/>
              <a:gd name="T46" fmla="*/ 2147483646 w 497"/>
              <a:gd name="T47" fmla="*/ 2147483646 h 434"/>
              <a:gd name="T48" fmla="*/ 2147483646 w 497"/>
              <a:gd name="T49" fmla="*/ 2147483646 h 434"/>
              <a:gd name="T50" fmla="*/ 2147483646 w 497"/>
              <a:gd name="T51" fmla="*/ 2147483646 h 434"/>
              <a:gd name="T52" fmla="*/ 2147483646 w 497"/>
              <a:gd name="T53" fmla="*/ 2147483646 h 434"/>
              <a:gd name="T54" fmla="*/ 2147483646 w 497"/>
              <a:gd name="T55" fmla="*/ 2147483646 h 434"/>
              <a:gd name="T56" fmla="*/ 2147483646 w 497"/>
              <a:gd name="T57" fmla="*/ 2147483646 h 434"/>
              <a:gd name="T58" fmla="*/ 2147483646 w 497"/>
              <a:gd name="T59" fmla="*/ 2147483646 h 434"/>
              <a:gd name="T60" fmla="*/ 2147483646 w 497"/>
              <a:gd name="T61" fmla="*/ 2147483646 h 434"/>
              <a:gd name="T62" fmla="*/ 2147483646 w 497"/>
              <a:gd name="T63" fmla="*/ 2147483646 h 434"/>
              <a:gd name="T64" fmla="*/ 2147483646 w 497"/>
              <a:gd name="T65" fmla="*/ 2147483646 h 434"/>
              <a:gd name="T66" fmla="*/ 2147483646 w 497"/>
              <a:gd name="T67" fmla="*/ 2147483646 h 434"/>
              <a:gd name="T68" fmla="*/ 2147483646 w 497"/>
              <a:gd name="T69" fmla="*/ 2147483646 h 434"/>
              <a:gd name="T70" fmla="*/ 2147483646 w 497"/>
              <a:gd name="T71" fmla="*/ 2147483646 h 434"/>
              <a:gd name="T72" fmla="*/ 2147483646 w 497"/>
              <a:gd name="T73" fmla="*/ 0 h 434"/>
              <a:gd name="T74" fmla="*/ 2147483646 w 497"/>
              <a:gd name="T75" fmla="*/ 2147483646 h 434"/>
              <a:gd name="T76" fmla="*/ 2147483646 w 497"/>
              <a:gd name="T77" fmla="*/ 2147483646 h 434"/>
              <a:gd name="T78" fmla="*/ 2147483646 w 497"/>
              <a:gd name="T79" fmla="*/ 2147483646 h 434"/>
              <a:gd name="T80" fmla="*/ 2147483646 w 497"/>
              <a:gd name="T81" fmla="*/ 2147483646 h 434"/>
              <a:gd name="T82" fmla="*/ 2147483646 w 497"/>
              <a:gd name="T83" fmla="*/ 2147483646 h 434"/>
              <a:gd name="T84" fmla="*/ 2147483646 w 497"/>
              <a:gd name="T85" fmla="*/ 2147483646 h 434"/>
              <a:gd name="T86" fmla="*/ 2147483646 w 497"/>
              <a:gd name="T87" fmla="*/ 2147483646 h 434"/>
              <a:gd name="T88" fmla="*/ 2147483646 w 497"/>
              <a:gd name="T89" fmla="*/ 2147483646 h 434"/>
              <a:gd name="T90" fmla="*/ 2147483646 w 497"/>
              <a:gd name="T91" fmla="*/ 2147483646 h 434"/>
              <a:gd name="T92" fmla="*/ 2147483646 w 497"/>
              <a:gd name="T93" fmla="*/ 2147483646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3" name="Freeform 290">
            <a:extLst>
              <a:ext uri="{FF2B5EF4-FFF2-40B4-BE49-F238E27FC236}">
                <a16:creationId xmlns:a16="http://schemas.microsoft.com/office/drawing/2014/main" id="{433853EE-2554-8DAE-264F-263143D58AC1}"/>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4" name="Freeform 291">
            <a:extLst>
              <a:ext uri="{FF2B5EF4-FFF2-40B4-BE49-F238E27FC236}">
                <a16:creationId xmlns:a16="http://schemas.microsoft.com/office/drawing/2014/main" id="{469AA235-2566-E086-AC68-61034D79B8DF}"/>
              </a:ext>
            </a:extLst>
          </p:cNvPr>
          <p:cNvSpPr>
            <a:spLocks/>
          </p:cNvSpPr>
          <p:nvPr/>
        </p:nvSpPr>
        <p:spPr bwMode="auto">
          <a:xfrm>
            <a:off x="584200" y="2509838"/>
            <a:ext cx="52388" cy="34925"/>
          </a:xfrm>
          <a:custGeom>
            <a:avLst/>
            <a:gdLst>
              <a:gd name="T0" fmla="*/ 0 w 37"/>
              <a:gd name="T1" fmla="*/ 2147483646 h 22"/>
              <a:gd name="T2" fmla="*/ 2147483646 w 37"/>
              <a:gd name="T3" fmla="*/ 2147483646 h 22"/>
              <a:gd name="T4" fmla="*/ 2147483646 w 37"/>
              <a:gd name="T5" fmla="*/ 2147483646 h 22"/>
              <a:gd name="T6" fmla="*/ 2147483646 w 37"/>
              <a:gd name="T7" fmla="*/ 0 h 22"/>
              <a:gd name="T8" fmla="*/ 2147483646 w 37"/>
              <a:gd name="T9" fmla="*/ 2147483646 h 22"/>
              <a:gd name="T10" fmla="*/ 0 w 37"/>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2">
                <a:moveTo>
                  <a:pt x="0" y="9"/>
                </a:moveTo>
                <a:lnTo>
                  <a:pt x="10" y="21"/>
                </a:lnTo>
                <a:lnTo>
                  <a:pt x="36" y="5"/>
                </a:lnTo>
                <a:lnTo>
                  <a:pt x="10" y="0"/>
                </a:lnTo>
                <a:lnTo>
                  <a:pt x="13" y="7"/>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5" name="Freeform 292">
            <a:extLst>
              <a:ext uri="{FF2B5EF4-FFF2-40B4-BE49-F238E27FC236}">
                <a16:creationId xmlns:a16="http://schemas.microsoft.com/office/drawing/2014/main" id="{151E7913-81FE-AB72-E5FA-EFB170C444CF}"/>
              </a:ext>
            </a:extLst>
          </p:cNvPr>
          <p:cNvSpPr>
            <a:spLocks/>
          </p:cNvSpPr>
          <p:nvPr/>
        </p:nvSpPr>
        <p:spPr bwMode="auto">
          <a:xfrm>
            <a:off x="584200" y="2509838"/>
            <a:ext cx="60325" cy="44450"/>
          </a:xfrm>
          <a:custGeom>
            <a:avLst/>
            <a:gdLst>
              <a:gd name="T0" fmla="*/ 0 w 43"/>
              <a:gd name="T1" fmla="*/ 2147483646 h 28"/>
              <a:gd name="T2" fmla="*/ 2147483646 w 43"/>
              <a:gd name="T3" fmla="*/ 2147483646 h 28"/>
              <a:gd name="T4" fmla="*/ 2147483646 w 43"/>
              <a:gd name="T5" fmla="*/ 2147483646 h 28"/>
              <a:gd name="T6" fmla="*/ 2147483646 w 43"/>
              <a:gd name="T7" fmla="*/ 0 h 28"/>
              <a:gd name="T8" fmla="*/ 2147483646 w 43"/>
              <a:gd name="T9" fmla="*/ 2147483646 h 28"/>
              <a:gd name="T10" fmla="*/ 0 w 43"/>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0" y="12"/>
                </a:moveTo>
                <a:lnTo>
                  <a:pt x="12" y="27"/>
                </a:lnTo>
                <a:lnTo>
                  <a:pt x="42" y="7"/>
                </a:lnTo>
                <a:lnTo>
                  <a:pt x="12" y="0"/>
                </a:lnTo>
                <a:lnTo>
                  <a:pt x="15" y="9"/>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6" name="Freeform 293">
            <a:extLst>
              <a:ext uri="{FF2B5EF4-FFF2-40B4-BE49-F238E27FC236}">
                <a16:creationId xmlns:a16="http://schemas.microsoft.com/office/drawing/2014/main" id="{9C4D710B-7023-C512-4C8F-3AB3554AF5E3}"/>
              </a:ext>
            </a:extLst>
          </p:cNvPr>
          <p:cNvSpPr>
            <a:spLocks/>
          </p:cNvSpPr>
          <p:nvPr/>
        </p:nvSpPr>
        <p:spPr bwMode="auto">
          <a:xfrm>
            <a:off x="976313" y="2435225"/>
            <a:ext cx="185737" cy="185738"/>
          </a:xfrm>
          <a:custGeom>
            <a:avLst/>
            <a:gdLst>
              <a:gd name="T0" fmla="*/ 0 w 132"/>
              <a:gd name="T1" fmla="*/ 2147483646 h 117"/>
              <a:gd name="T2" fmla="*/ 2147483646 w 132"/>
              <a:gd name="T3" fmla="*/ 2147483646 h 117"/>
              <a:gd name="T4" fmla="*/ 2147483646 w 132"/>
              <a:gd name="T5" fmla="*/ 2147483646 h 117"/>
              <a:gd name="T6" fmla="*/ 2147483646 w 132"/>
              <a:gd name="T7" fmla="*/ 2147483646 h 117"/>
              <a:gd name="T8" fmla="*/ 2147483646 w 132"/>
              <a:gd name="T9" fmla="*/ 2147483646 h 117"/>
              <a:gd name="T10" fmla="*/ 2147483646 w 132"/>
              <a:gd name="T11" fmla="*/ 2147483646 h 117"/>
              <a:gd name="T12" fmla="*/ 2147483646 w 132"/>
              <a:gd name="T13" fmla="*/ 2147483646 h 117"/>
              <a:gd name="T14" fmla="*/ 2147483646 w 132"/>
              <a:gd name="T15" fmla="*/ 2147483646 h 117"/>
              <a:gd name="T16" fmla="*/ 2147483646 w 132"/>
              <a:gd name="T17" fmla="*/ 2147483646 h 117"/>
              <a:gd name="T18" fmla="*/ 2147483646 w 132"/>
              <a:gd name="T19" fmla="*/ 2147483646 h 117"/>
              <a:gd name="T20" fmla="*/ 2147483646 w 132"/>
              <a:gd name="T21" fmla="*/ 2147483646 h 117"/>
              <a:gd name="T22" fmla="*/ 2147483646 w 132"/>
              <a:gd name="T23" fmla="*/ 2147483646 h 117"/>
              <a:gd name="T24" fmla="*/ 2147483646 w 132"/>
              <a:gd name="T25" fmla="*/ 2147483646 h 117"/>
              <a:gd name="T26" fmla="*/ 2147483646 w 132"/>
              <a:gd name="T27" fmla="*/ 2147483646 h 117"/>
              <a:gd name="T28" fmla="*/ 2147483646 w 132"/>
              <a:gd name="T29" fmla="*/ 2147483646 h 117"/>
              <a:gd name="T30" fmla="*/ 2147483646 w 132"/>
              <a:gd name="T31" fmla="*/ 2147483646 h 117"/>
              <a:gd name="T32" fmla="*/ 2147483646 w 132"/>
              <a:gd name="T33" fmla="*/ 2147483646 h 117"/>
              <a:gd name="T34" fmla="*/ 2147483646 w 132"/>
              <a:gd name="T35" fmla="*/ 2147483646 h 117"/>
              <a:gd name="T36" fmla="*/ 2147483646 w 132"/>
              <a:gd name="T37" fmla="*/ 0 h 117"/>
              <a:gd name="T38" fmla="*/ 2147483646 w 132"/>
              <a:gd name="T39" fmla="*/ 2147483646 h 117"/>
              <a:gd name="T40" fmla="*/ 0 w 132"/>
              <a:gd name="T41" fmla="*/ 2147483646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2" h="117">
                <a:moveTo>
                  <a:pt x="0" y="9"/>
                </a:moveTo>
                <a:lnTo>
                  <a:pt x="11" y="28"/>
                </a:lnTo>
                <a:lnTo>
                  <a:pt x="26" y="37"/>
                </a:lnTo>
                <a:lnTo>
                  <a:pt x="31" y="31"/>
                </a:lnTo>
                <a:lnTo>
                  <a:pt x="20" y="19"/>
                </a:lnTo>
                <a:lnTo>
                  <a:pt x="31" y="19"/>
                </a:lnTo>
                <a:lnTo>
                  <a:pt x="45" y="37"/>
                </a:lnTo>
                <a:lnTo>
                  <a:pt x="43" y="9"/>
                </a:lnTo>
                <a:lnTo>
                  <a:pt x="54" y="33"/>
                </a:lnTo>
                <a:lnTo>
                  <a:pt x="79" y="42"/>
                </a:lnTo>
                <a:lnTo>
                  <a:pt x="74" y="59"/>
                </a:lnTo>
                <a:lnTo>
                  <a:pt x="105" y="82"/>
                </a:lnTo>
                <a:lnTo>
                  <a:pt x="99" y="96"/>
                </a:lnTo>
                <a:lnTo>
                  <a:pt x="114" y="85"/>
                </a:lnTo>
                <a:lnTo>
                  <a:pt x="117" y="116"/>
                </a:lnTo>
                <a:lnTo>
                  <a:pt x="128" y="110"/>
                </a:lnTo>
                <a:lnTo>
                  <a:pt x="131" y="87"/>
                </a:lnTo>
                <a:lnTo>
                  <a:pt x="102" y="73"/>
                </a:lnTo>
                <a:lnTo>
                  <a:pt x="43" y="0"/>
                </a:lnTo>
                <a:lnTo>
                  <a:pt x="11" y="19"/>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7" name="Freeform 294">
            <a:extLst>
              <a:ext uri="{FF2B5EF4-FFF2-40B4-BE49-F238E27FC236}">
                <a16:creationId xmlns:a16="http://schemas.microsoft.com/office/drawing/2014/main" id="{CDA634B8-863A-884E-08EF-8299D360AA5F}"/>
              </a:ext>
            </a:extLst>
          </p:cNvPr>
          <p:cNvSpPr>
            <a:spLocks/>
          </p:cNvSpPr>
          <p:nvPr/>
        </p:nvSpPr>
        <p:spPr bwMode="auto">
          <a:xfrm>
            <a:off x="976313" y="2435225"/>
            <a:ext cx="195262" cy="195263"/>
          </a:xfrm>
          <a:custGeom>
            <a:avLst/>
            <a:gdLst>
              <a:gd name="T0" fmla="*/ 0 w 138"/>
              <a:gd name="T1" fmla="*/ 2147483646 h 123"/>
              <a:gd name="T2" fmla="*/ 2147483646 w 138"/>
              <a:gd name="T3" fmla="*/ 2147483646 h 123"/>
              <a:gd name="T4" fmla="*/ 2147483646 w 138"/>
              <a:gd name="T5" fmla="*/ 2147483646 h 123"/>
              <a:gd name="T6" fmla="*/ 2147483646 w 138"/>
              <a:gd name="T7" fmla="*/ 2147483646 h 123"/>
              <a:gd name="T8" fmla="*/ 2147483646 w 138"/>
              <a:gd name="T9" fmla="*/ 2147483646 h 123"/>
              <a:gd name="T10" fmla="*/ 2147483646 w 138"/>
              <a:gd name="T11" fmla="*/ 2147483646 h 123"/>
              <a:gd name="T12" fmla="*/ 2147483646 w 138"/>
              <a:gd name="T13" fmla="*/ 2147483646 h 123"/>
              <a:gd name="T14" fmla="*/ 2147483646 w 138"/>
              <a:gd name="T15" fmla="*/ 2147483646 h 123"/>
              <a:gd name="T16" fmla="*/ 2147483646 w 138"/>
              <a:gd name="T17" fmla="*/ 2147483646 h 123"/>
              <a:gd name="T18" fmla="*/ 2147483646 w 138"/>
              <a:gd name="T19" fmla="*/ 2147483646 h 123"/>
              <a:gd name="T20" fmla="*/ 2147483646 w 138"/>
              <a:gd name="T21" fmla="*/ 2147483646 h 123"/>
              <a:gd name="T22" fmla="*/ 2147483646 w 138"/>
              <a:gd name="T23" fmla="*/ 2147483646 h 123"/>
              <a:gd name="T24" fmla="*/ 2147483646 w 138"/>
              <a:gd name="T25" fmla="*/ 2147483646 h 123"/>
              <a:gd name="T26" fmla="*/ 2147483646 w 138"/>
              <a:gd name="T27" fmla="*/ 2147483646 h 123"/>
              <a:gd name="T28" fmla="*/ 2147483646 w 138"/>
              <a:gd name="T29" fmla="*/ 2147483646 h 123"/>
              <a:gd name="T30" fmla="*/ 2147483646 w 138"/>
              <a:gd name="T31" fmla="*/ 2147483646 h 123"/>
              <a:gd name="T32" fmla="*/ 2147483646 w 138"/>
              <a:gd name="T33" fmla="*/ 2147483646 h 123"/>
              <a:gd name="T34" fmla="*/ 2147483646 w 138"/>
              <a:gd name="T35" fmla="*/ 2147483646 h 123"/>
              <a:gd name="T36" fmla="*/ 2147483646 w 138"/>
              <a:gd name="T37" fmla="*/ 0 h 123"/>
              <a:gd name="T38" fmla="*/ 2147483646 w 138"/>
              <a:gd name="T39" fmla="*/ 2147483646 h 123"/>
              <a:gd name="T40" fmla="*/ 0 w 138"/>
              <a:gd name="T41" fmla="*/ 214748364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8" name="Freeform 295">
            <a:extLst>
              <a:ext uri="{FF2B5EF4-FFF2-40B4-BE49-F238E27FC236}">
                <a16:creationId xmlns:a16="http://schemas.microsoft.com/office/drawing/2014/main" id="{C317E63D-E0B2-1E10-1738-7938C5DB6A26}"/>
              </a:ext>
            </a:extLst>
          </p:cNvPr>
          <p:cNvSpPr>
            <a:spLocks/>
          </p:cNvSpPr>
          <p:nvPr/>
        </p:nvSpPr>
        <p:spPr bwMode="auto">
          <a:xfrm>
            <a:off x="1019175" y="2497138"/>
            <a:ext cx="28575" cy="26987"/>
          </a:xfrm>
          <a:custGeom>
            <a:avLst/>
            <a:gdLst>
              <a:gd name="T0" fmla="*/ 0 w 21"/>
              <a:gd name="T1" fmla="*/ 0 h 17"/>
              <a:gd name="T2" fmla="*/ 2147483646 w 21"/>
              <a:gd name="T3" fmla="*/ 2147483646 h 17"/>
              <a:gd name="T4" fmla="*/ 2147483646 w 21"/>
              <a:gd name="T5" fmla="*/ 2147483646 h 17"/>
              <a:gd name="T6" fmla="*/ 2147483646 w 21"/>
              <a:gd name="T7" fmla="*/ 2147483646 h 17"/>
              <a:gd name="T8" fmla="*/ 2147483646 w 21"/>
              <a:gd name="T9" fmla="*/ 2147483646 h 17"/>
              <a:gd name="T10" fmla="*/ 2147483646 w 21"/>
              <a:gd name="T11" fmla="*/ 2147483646 h 17"/>
              <a:gd name="T12" fmla="*/ 0 w 2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7">
                <a:moveTo>
                  <a:pt x="0" y="0"/>
                </a:moveTo>
                <a:lnTo>
                  <a:pt x="6" y="16"/>
                </a:lnTo>
                <a:lnTo>
                  <a:pt x="8" y="7"/>
                </a:lnTo>
                <a:lnTo>
                  <a:pt x="20" y="16"/>
                </a:lnTo>
                <a:lnTo>
                  <a:pt x="8" y="7"/>
                </a:lnTo>
                <a:lnTo>
                  <a:pt x="16" y="1"/>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9" name="Freeform 296">
            <a:extLst>
              <a:ext uri="{FF2B5EF4-FFF2-40B4-BE49-F238E27FC236}">
                <a16:creationId xmlns:a16="http://schemas.microsoft.com/office/drawing/2014/main" id="{B980E0A7-9CDC-BC7E-1159-39F501279E53}"/>
              </a:ext>
            </a:extLst>
          </p:cNvPr>
          <p:cNvSpPr>
            <a:spLocks/>
          </p:cNvSpPr>
          <p:nvPr/>
        </p:nvSpPr>
        <p:spPr bwMode="auto">
          <a:xfrm>
            <a:off x="1019175" y="2497138"/>
            <a:ext cx="38100" cy="28575"/>
          </a:xfrm>
          <a:custGeom>
            <a:avLst/>
            <a:gdLst>
              <a:gd name="T0" fmla="*/ 0 w 27"/>
              <a:gd name="T1" fmla="*/ 0 h 18"/>
              <a:gd name="T2" fmla="*/ 2147483646 w 27"/>
              <a:gd name="T3" fmla="*/ 2147483646 h 18"/>
              <a:gd name="T4" fmla="*/ 2147483646 w 27"/>
              <a:gd name="T5" fmla="*/ 2147483646 h 18"/>
              <a:gd name="T6" fmla="*/ 2147483646 w 27"/>
              <a:gd name="T7" fmla="*/ 2147483646 h 18"/>
              <a:gd name="T8" fmla="*/ 2147483646 w 27"/>
              <a:gd name="T9" fmla="*/ 2147483646 h 18"/>
              <a:gd name="T10" fmla="*/ 2147483646 w 27"/>
              <a:gd name="T11" fmla="*/ 2147483646 h 18"/>
              <a:gd name="T12" fmla="*/ 0 w 2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8">
                <a:moveTo>
                  <a:pt x="0" y="0"/>
                </a:moveTo>
                <a:lnTo>
                  <a:pt x="8" y="17"/>
                </a:lnTo>
                <a:lnTo>
                  <a:pt x="11" y="8"/>
                </a:lnTo>
                <a:lnTo>
                  <a:pt x="26" y="17"/>
                </a:lnTo>
                <a:lnTo>
                  <a:pt x="11" y="8"/>
                </a:lnTo>
                <a:lnTo>
                  <a:pt x="21"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0" name="Freeform 297">
            <a:extLst>
              <a:ext uri="{FF2B5EF4-FFF2-40B4-BE49-F238E27FC236}">
                <a16:creationId xmlns:a16="http://schemas.microsoft.com/office/drawing/2014/main" id="{3D8A2CE6-4B6F-F761-4826-E6C11BAA65A3}"/>
              </a:ext>
            </a:extLst>
          </p:cNvPr>
          <p:cNvSpPr>
            <a:spLocks/>
          </p:cNvSpPr>
          <p:nvPr/>
        </p:nvSpPr>
        <p:spPr bwMode="auto">
          <a:xfrm>
            <a:off x="1039813" y="2520950"/>
            <a:ext cx="23812" cy="42863"/>
          </a:xfrm>
          <a:custGeom>
            <a:avLst/>
            <a:gdLst>
              <a:gd name="T0" fmla="*/ 0 w 17"/>
              <a:gd name="T1" fmla="*/ 0 h 27"/>
              <a:gd name="T2" fmla="*/ 2147483646 w 17"/>
              <a:gd name="T3" fmla="*/ 2147483646 h 27"/>
              <a:gd name="T4" fmla="*/ 2147483646 w 17"/>
              <a:gd name="T5" fmla="*/ 2147483646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16" y="4"/>
                </a:lnTo>
                <a:lnTo>
                  <a:pt x="16" y="2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1" name="Freeform 298">
            <a:extLst>
              <a:ext uri="{FF2B5EF4-FFF2-40B4-BE49-F238E27FC236}">
                <a16:creationId xmlns:a16="http://schemas.microsoft.com/office/drawing/2014/main" id="{83FA8E7A-6AD1-325D-2CF5-8B6612EB9475}"/>
              </a:ext>
            </a:extLst>
          </p:cNvPr>
          <p:cNvSpPr>
            <a:spLocks/>
          </p:cNvSpPr>
          <p:nvPr/>
        </p:nvSpPr>
        <p:spPr bwMode="auto">
          <a:xfrm>
            <a:off x="1039813" y="2520950"/>
            <a:ext cx="23812" cy="52388"/>
          </a:xfrm>
          <a:custGeom>
            <a:avLst/>
            <a:gdLst>
              <a:gd name="T0" fmla="*/ 0 w 17"/>
              <a:gd name="T1" fmla="*/ 0 h 33"/>
              <a:gd name="T2" fmla="*/ 2147483646 w 17"/>
              <a:gd name="T3" fmla="*/ 2147483646 h 33"/>
              <a:gd name="T4" fmla="*/ 2147483646 w 17"/>
              <a:gd name="T5" fmla="*/ 2147483646 h 33"/>
              <a:gd name="T6" fmla="*/ 0 w 17"/>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3">
                <a:moveTo>
                  <a:pt x="0" y="0"/>
                </a:moveTo>
                <a:lnTo>
                  <a:pt x="16" y="5"/>
                </a:lnTo>
                <a:lnTo>
                  <a:pt x="16" y="3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2" name="Freeform 299">
            <a:extLst>
              <a:ext uri="{FF2B5EF4-FFF2-40B4-BE49-F238E27FC236}">
                <a16:creationId xmlns:a16="http://schemas.microsoft.com/office/drawing/2014/main" id="{31ACB537-1FE7-65ED-228C-D409FC6D09AD}"/>
              </a:ext>
            </a:extLst>
          </p:cNvPr>
          <p:cNvSpPr>
            <a:spLocks/>
          </p:cNvSpPr>
          <p:nvPr/>
        </p:nvSpPr>
        <p:spPr bwMode="auto">
          <a:xfrm>
            <a:off x="1060450" y="2497138"/>
            <a:ext cx="25400"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0"/>
                </a:moveTo>
                <a:lnTo>
                  <a:pt x="1" y="16"/>
                </a:lnTo>
                <a:lnTo>
                  <a:pt x="12" y="16"/>
                </a:lnTo>
                <a:lnTo>
                  <a:pt x="7" y="1"/>
                </a:lnTo>
                <a:lnTo>
                  <a:pt x="16" y="12"/>
                </a:lnTo>
                <a:lnTo>
                  <a:pt x="7"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3" name="Freeform 300">
            <a:extLst>
              <a:ext uri="{FF2B5EF4-FFF2-40B4-BE49-F238E27FC236}">
                <a16:creationId xmlns:a16="http://schemas.microsoft.com/office/drawing/2014/main" id="{4B439B99-29D2-2856-5FCC-BD170A8A9A04}"/>
              </a:ext>
            </a:extLst>
          </p:cNvPr>
          <p:cNvSpPr>
            <a:spLocks/>
          </p:cNvSpPr>
          <p:nvPr/>
        </p:nvSpPr>
        <p:spPr bwMode="auto">
          <a:xfrm>
            <a:off x="1060450" y="2497138"/>
            <a:ext cx="25400" cy="33337"/>
          </a:xfrm>
          <a:custGeom>
            <a:avLst/>
            <a:gdLst>
              <a:gd name="T0" fmla="*/ 0 w 17"/>
              <a:gd name="T1" fmla="*/ 0 h 21"/>
              <a:gd name="T2" fmla="*/ 2147483646 w 17"/>
              <a:gd name="T3" fmla="*/ 2147483646 h 21"/>
              <a:gd name="T4" fmla="*/ 2147483646 w 17"/>
              <a:gd name="T5" fmla="*/ 2147483646 h 21"/>
              <a:gd name="T6" fmla="*/ 2147483646 w 17"/>
              <a:gd name="T7" fmla="*/ 2147483646 h 21"/>
              <a:gd name="T8" fmla="*/ 2147483646 w 17"/>
              <a:gd name="T9" fmla="*/ 2147483646 h 21"/>
              <a:gd name="T10" fmla="*/ 2147483646 w 17"/>
              <a:gd name="T11" fmla="*/ 0 h 21"/>
              <a:gd name="T12" fmla="*/ 0 w 17"/>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1">
                <a:moveTo>
                  <a:pt x="0" y="0"/>
                </a:moveTo>
                <a:lnTo>
                  <a:pt x="2" y="20"/>
                </a:lnTo>
                <a:lnTo>
                  <a:pt x="11" y="20"/>
                </a:lnTo>
                <a:lnTo>
                  <a:pt x="6" y="2"/>
                </a:lnTo>
                <a:lnTo>
                  <a:pt x="16" y="15"/>
                </a:lnTo>
                <a:lnTo>
                  <a:pt x="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4" name="Freeform 301">
            <a:extLst>
              <a:ext uri="{FF2B5EF4-FFF2-40B4-BE49-F238E27FC236}">
                <a16:creationId xmlns:a16="http://schemas.microsoft.com/office/drawing/2014/main" id="{4F369199-6BEA-CF0D-9925-8F83103F1934}"/>
              </a:ext>
            </a:extLst>
          </p:cNvPr>
          <p:cNvSpPr>
            <a:spLocks/>
          </p:cNvSpPr>
          <p:nvPr/>
        </p:nvSpPr>
        <p:spPr bwMode="auto">
          <a:xfrm>
            <a:off x="1073150" y="2544763"/>
            <a:ext cx="23813" cy="26987"/>
          </a:xfrm>
          <a:custGeom>
            <a:avLst/>
            <a:gdLst>
              <a:gd name="T0" fmla="*/ 0 w 17"/>
              <a:gd name="T1" fmla="*/ 0 h 17"/>
              <a:gd name="T2" fmla="*/ 2147483646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5" name="Freeform 302">
            <a:extLst>
              <a:ext uri="{FF2B5EF4-FFF2-40B4-BE49-F238E27FC236}">
                <a16:creationId xmlns:a16="http://schemas.microsoft.com/office/drawing/2014/main" id="{035A867F-0FDF-0C26-F5AF-95B50B0D617C}"/>
              </a:ext>
            </a:extLst>
          </p:cNvPr>
          <p:cNvSpPr>
            <a:spLocks/>
          </p:cNvSpPr>
          <p:nvPr/>
        </p:nvSpPr>
        <p:spPr bwMode="auto">
          <a:xfrm>
            <a:off x="1073150" y="2544763"/>
            <a:ext cx="23813" cy="26987"/>
          </a:xfrm>
          <a:custGeom>
            <a:avLst/>
            <a:gdLst>
              <a:gd name="T0" fmla="*/ 0 w 17"/>
              <a:gd name="T1" fmla="*/ 0 h 17"/>
              <a:gd name="T2" fmla="*/ 2147483646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6" name="Freeform 303">
            <a:extLst>
              <a:ext uri="{FF2B5EF4-FFF2-40B4-BE49-F238E27FC236}">
                <a16:creationId xmlns:a16="http://schemas.microsoft.com/office/drawing/2014/main" id="{13A2F86F-15E7-F6F2-79A7-251FFC30E183}"/>
              </a:ext>
            </a:extLst>
          </p:cNvPr>
          <p:cNvSpPr>
            <a:spLocks/>
          </p:cNvSpPr>
          <p:nvPr/>
        </p:nvSpPr>
        <p:spPr bwMode="auto">
          <a:xfrm>
            <a:off x="1082675" y="2566988"/>
            <a:ext cx="23813" cy="44450"/>
          </a:xfrm>
          <a:custGeom>
            <a:avLst/>
            <a:gdLst>
              <a:gd name="T0" fmla="*/ 0 w 17"/>
              <a:gd name="T1" fmla="*/ 0 h 28"/>
              <a:gd name="T2" fmla="*/ 2147483646 w 17"/>
              <a:gd name="T3" fmla="*/ 2147483646 h 28"/>
              <a:gd name="T4" fmla="*/ 2147483646 w 17"/>
              <a:gd name="T5" fmla="*/ 2147483646 h 28"/>
              <a:gd name="T6" fmla="*/ 0 w 17"/>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0"/>
                </a:moveTo>
                <a:lnTo>
                  <a:pt x="13" y="10"/>
                </a:lnTo>
                <a:lnTo>
                  <a:pt x="16" y="2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7" name="Freeform 304">
            <a:extLst>
              <a:ext uri="{FF2B5EF4-FFF2-40B4-BE49-F238E27FC236}">
                <a16:creationId xmlns:a16="http://schemas.microsoft.com/office/drawing/2014/main" id="{D3F03759-9A77-9E07-E467-7547D7033075}"/>
              </a:ext>
            </a:extLst>
          </p:cNvPr>
          <p:cNvSpPr>
            <a:spLocks/>
          </p:cNvSpPr>
          <p:nvPr/>
        </p:nvSpPr>
        <p:spPr bwMode="auto">
          <a:xfrm>
            <a:off x="1082675" y="2566988"/>
            <a:ext cx="28575" cy="53975"/>
          </a:xfrm>
          <a:custGeom>
            <a:avLst/>
            <a:gdLst>
              <a:gd name="T0" fmla="*/ 0 w 21"/>
              <a:gd name="T1" fmla="*/ 0 h 34"/>
              <a:gd name="T2" fmla="*/ 2147483646 w 21"/>
              <a:gd name="T3" fmla="*/ 2147483646 h 34"/>
              <a:gd name="T4" fmla="*/ 2147483646 w 21"/>
              <a:gd name="T5" fmla="*/ 2147483646 h 34"/>
              <a:gd name="T6" fmla="*/ 0 w 21"/>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0"/>
                </a:moveTo>
                <a:lnTo>
                  <a:pt x="17" y="12"/>
                </a:lnTo>
                <a:lnTo>
                  <a:pt x="20" y="3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8" name="Freeform 305">
            <a:extLst>
              <a:ext uri="{FF2B5EF4-FFF2-40B4-BE49-F238E27FC236}">
                <a16:creationId xmlns:a16="http://schemas.microsoft.com/office/drawing/2014/main" id="{25BEE629-9A41-E8AD-8587-415A705F133B}"/>
              </a:ext>
            </a:extLst>
          </p:cNvPr>
          <p:cNvSpPr>
            <a:spLocks/>
          </p:cNvSpPr>
          <p:nvPr/>
        </p:nvSpPr>
        <p:spPr bwMode="auto">
          <a:xfrm>
            <a:off x="1131888" y="2595563"/>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8"/>
                </a:moveTo>
                <a:lnTo>
                  <a:pt x="5" y="0"/>
                </a:lnTo>
                <a:lnTo>
                  <a:pt x="16" y="16"/>
                </a:lnTo>
                <a:lnTo>
                  <a:pt x="0"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9" name="Freeform 306">
            <a:extLst>
              <a:ext uri="{FF2B5EF4-FFF2-40B4-BE49-F238E27FC236}">
                <a16:creationId xmlns:a16="http://schemas.microsoft.com/office/drawing/2014/main" id="{0A80DD86-DB06-D0AE-74BE-8D9E268D781D}"/>
              </a:ext>
            </a:extLst>
          </p:cNvPr>
          <p:cNvSpPr>
            <a:spLocks/>
          </p:cNvSpPr>
          <p:nvPr/>
        </p:nvSpPr>
        <p:spPr bwMode="auto">
          <a:xfrm>
            <a:off x="1131888" y="2595563"/>
            <a:ext cx="23812" cy="30162"/>
          </a:xfrm>
          <a:custGeom>
            <a:avLst/>
            <a:gdLst>
              <a:gd name="T0" fmla="*/ 0 w 17"/>
              <a:gd name="T1" fmla="*/ 2147483646 h 19"/>
              <a:gd name="T2" fmla="*/ 2147483646 w 17"/>
              <a:gd name="T3" fmla="*/ 0 h 19"/>
              <a:gd name="T4" fmla="*/ 2147483646 w 17"/>
              <a:gd name="T5" fmla="*/ 2147483646 h 19"/>
              <a:gd name="T6" fmla="*/ 0 w 17"/>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9">
                <a:moveTo>
                  <a:pt x="0" y="9"/>
                </a:moveTo>
                <a:lnTo>
                  <a:pt x="5" y="0"/>
                </a:lnTo>
                <a:lnTo>
                  <a:pt x="16" y="18"/>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0" name="Freeform 307">
            <a:extLst>
              <a:ext uri="{FF2B5EF4-FFF2-40B4-BE49-F238E27FC236}">
                <a16:creationId xmlns:a16="http://schemas.microsoft.com/office/drawing/2014/main" id="{E3485B6C-25F8-3096-2F72-D106093521BA}"/>
              </a:ext>
            </a:extLst>
          </p:cNvPr>
          <p:cNvSpPr>
            <a:spLocks/>
          </p:cNvSpPr>
          <p:nvPr/>
        </p:nvSpPr>
        <p:spPr bwMode="auto">
          <a:xfrm>
            <a:off x="8686800" y="2278063"/>
            <a:ext cx="60325" cy="26987"/>
          </a:xfrm>
          <a:custGeom>
            <a:avLst/>
            <a:gdLst>
              <a:gd name="T0" fmla="*/ 0 w 43"/>
              <a:gd name="T1" fmla="*/ 2147483646 h 17"/>
              <a:gd name="T2" fmla="*/ 2147483646 w 43"/>
              <a:gd name="T3" fmla="*/ 0 h 17"/>
              <a:gd name="T4" fmla="*/ 2147483646 w 43"/>
              <a:gd name="T5" fmla="*/ 2147483646 h 17"/>
              <a:gd name="T6" fmla="*/ 2147483646 w 43"/>
              <a:gd name="T7" fmla="*/ 2147483646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3"/>
                </a:moveTo>
                <a:lnTo>
                  <a:pt x="24" y="0"/>
                </a:lnTo>
                <a:lnTo>
                  <a:pt x="42" y="7"/>
                </a:lnTo>
                <a:lnTo>
                  <a:pt x="34" y="16"/>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1" name="Freeform 308">
            <a:extLst>
              <a:ext uri="{FF2B5EF4-FFF2-40B4-BE49-F238E27FC236}">
                <a16:creationId xmlns:a16="http://schemas.microsoft.com/office/drawing/2014/main" id="{D19A9C6C-0A81-9EC6-A919-0702E34709D0}"/>
              </a:ext>
            </a:extLst>
          </p:cNvPr>
          <p:cNvSpPr>
            <a:spLocks/>
          </p:cNvSpPr>
          <p:nvPr/>
        </p:nvSpPr>
        <p:spPr bwMode="auto">
          <a:xfrm>
            <a:off x="8686800" y="2278063"/>
            <a:ext cx="69850" cy="26987"/>
          </a:xfrm>
          <a:custGeom>
            <a:avLst/>
            <a:gdLst>
              <a:gd name="T0" fmla="*/ 0 w 49"/>
              <a:gd name="T1" fmla="*/ 2147483646 h 17"/>
              <a:gd name="T2" fmla="*/ 2147483646 w 49"/>
              <a:gd name="T3" fmla="*/ 0 h 17"/>
              <a:gd name="T4" fmla="*/ 2147483646 w 49"/>
              <a:gd name="T5" fmla="*/ 2147483646 h 17"/>
              <a:gd name="T6" fmla="*/ 2147483646 w 49"/>
              <a:gd name="T7" fmla="*/ 2147483646 h 17"/>
              <a:gd name="T8" fmla="*/ 0 w 4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3"/>
                </a:moveTo>
                <a:lnTo>
                  <a:pt x="27" y="0"/>
                </a:lnTo>
                <a:lnTo>
                  <a:pt x="48" y="6"/>
                </a:lnTo>
                <a:lnTo>
                  <a:pt x="39" y="16"/>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2" name="Freeform 309">
            <a:extLst>
              <a:ext uri="{FF2B5EF4-FFF2-40B4-BE49-F238E27FC236}">
                <a16:creationId xmlns:a16="http://schemas.microsoft.com/office/drawing/2014/main" id="{74A10C79-0217-5238-2CD2-69BE0F9C3D83}"/>
              </a:ext>
            </a:extLst>
          </p:cNvPr>
          <p:cNvSpPr>
            <a:spLocks/>
          </p:cNvSpPr>
          <p:nvPr/>
        </p:nvSpPr>
        <p:spPr bwMode="auto">
          <a:xfrm>
            <a:off x="4119563" y="3846513"/>
            <a:ext cx="169862" cy="138112"/>
          </a:xfrm>
          <a:custGeom>
            <a:avLst/>
            <a:gdLst>
              <a:gd name="T0" fmla="*/ 0 w 121"/>
              <a:gd name="T1" fmla="*/ 2147483646 h 87"/>
              <a:gd name="T2" fmla="*/ 2147483646 w 121"/>
              <a:gd name="T3" fmla="*/ 2147483646 h 87"/>
              <a:gd name="T4" fmla="*/ 2147483646 w 121"/>
              <a:gd name="T5" fmla="*/ 2147483646 h 87"/>
              <a:gd name="T6" fmla="*/ 2147483646 w 121"/>
              <a:gd name="T7" fmla="*/ 2147483646 h 87"/>
              <a:gd name="T8" fmla="*/ 2147483646 w 121"/>
              <a:gd name="T9" fmla="*/ 2147483646 h 87"/>
              <a:gd name="T10" fmla="*/ 2147483646 w 121"/>
              <a:gd name="T11" fmla="*/ 2147483646 h 87"/>
              <a:gd name="T12" fmla="*/ 2147483646 w 121"/>
              <a:gd name="T13" fmla="*/ 2147483646 h 87"/>
              <a:gd name="T14" fmla="*/ 2147483646 w 121"/>
              <a:gd name="T15" fmla="*/ 2147483646 h 87"/>
              <a:gd name="T16" fmla="*/ 2147483646 w 121"/>
              <a:gd name="T17" fmla="*/ 0 h 87"/>
              <a:gd name="T18" fmla="*/ 2147483646 w 121"/>
              <a:gd name="T19" fmla="*/ 2147483646 h 87"/>
              <a:gd name="T20" fmla="*/ 0 w 121"/>
              <a:gd name="T21" fmla="*/ 214748364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87">
                <a:moveTo>
                  <a:pt x="0" y="76"/>
                </a:moveTo>
                <a:lnTo>
                  <a:pt x="7" y="84"/>
                </a:lnTo>
                <a:lnTo>
                  <a:pt x="40" y="86"/>
                </a:lnTo>
                <a:lnTo>
                  <a:pt x="37" y="62"/>
                </a:lnTo>
                <a:lnTo>
                  <a:pt x="80" y="59"/>
                </a:lnTo>
                <a:lnTo>
                  <a:pt x="97" y="62"/>
                </a:lnTo>
                <a:lnTo>
                  <a:pt x="120" y="48"/>
                </a:lnTo>
                <a:lnTo>
                  <a:pt x="89" y="14"/>
                </a:lnTo>
                <a:lnTo>
                  <a:pt x="86" y="0"/>
                </a:lnTo>
                <a:lnTo>
                  <a:pt x="23" y="31"/>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3" name="Freeform 310">
            <a:extLst>
              <a:ext uri="{FF2B5EF4-FFF2-40B4-BE49-F238E27FC236}">
                <a16:creationId xmlns:a16="http://schemas.microsoft.com/office/drawing/2014/main" id="{9B661CC5-B556-81BF-5A11-28B6243A70DB}"/>
              </a:ext>
            </a:extLst>
          </p:cNvPr>
          <p:cNvSpPr>
            <a:spLocks/>
          </p:cNvSpPr>
          <p:nvPr/>
        </p:nvSpPr>
        <p:spPr bwMode="auto">
          <a:xfrm>
            <a:off x="4119563" y="3846513"/>
            <a:ext cx="179387" cy="147637"/>
          </a:xfrm>
          <a:custGeom>
            <a:avLst/>
            <a:gdLst>
              <a:gd name="T0" fmla="*/ 0 w 127"/>
              <a:gd name="T1" fmla="*/ 2147483646 h 93"/>
              <a:gd name="T2" fmla="*/ 2147483646 w 127"/>
              <a:gd name="T3" fmla="*/ 2147483646 h 93"/>
              <a:gd name="T4" fmla="*/ 2147483646 w 127"/>
              <a:gd name="T5" fmla="*/ 2147483646 h 93"/>
              <a:gd name="T6" fmla="*/ 2147483646 w 127"/>
              <a:gd name="T7" fmla="*/ 2147483646 h 93"/>
              <a:gd name="T8" fmla="*/ 2147483646 w 127"/>
              <a:gd name="T9" fmla="*/ 2147483646 h 93"/>
              <a:gd name="T10" fmla="*/ 2147483646 w 127"/>
              <a:gd name="T11" fmla="*/ 2147483646 h 93"/>
              <a:gd name="T12" fmla="*/ 2147483646 w 127"/>
              <a:gd name="T13" fmla="*/ 2147483646 h 93"/>
              <a:gd name="T14" fmla="*/ 2147483646 w 127"/>
              <a:gd name="T15" fmla="*/ 2147483646 h 93"/>
              <a:gd name="T16" fmla="*/ 2147483646 w 127"/>
              <a:gd name="T17" fmla="*/ 0 h 93"/>
              <a:gd name="T18" fmla="*/ 2147483646 w 127"/>
              <a:gd name="T19" fmla="*/ 2147483646 h 93"/>
              <a:gd name="T20" fmla="*/ 0 w 127"/>
              <a:gd name="T21" fmla="*/ 214748364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4" name="Freeform 311">
            <a:extLst>
              <a:ext uri="{FF2B5EF4-FFF2-40B4-BE49-F238E27FC236}">
                <a16:creationId xmlns:a16="http://schemas.microsoft.com/office/drawing/2014/main" id="{352B3BAC-0856-65C2-51CA-5A604EB8EC55}"/>
              </a:ext>
            </a:extLst>
          </p:cNvPr>
          <p:cNvSpPr>
            <a:spLocks/>
          </p:cNvSpPr>
          <p:nvPr/>
        </p:nvSpPr>
        <p:spPr bwMode="auto">
          <a:xfrm>
            <a:off x="2508250" y="3922713"/>
            <a:ext cx="315913" cy="295275"/>
          </a:xfrm>
          <a:custGeom>
            <a:avLst/>
            <a:gdLst>
              <a:gd name="T0" fmla="*/ 0 w 223"/>
              <a:gd name="T1" fmla="*/ 2147483646 h 186"/>
              <a:gd name="T2" fmla="*/ 2147483646 w 223"/>
              <a:gd name="T3" fmla="*/ 2147483646 h 186"/>
              <a:gd name="T4" fmla="*/ 2147483646 w 223"/>
              <a:gd name="T5" fmla="*/ 2147483646 h 186"/>
              <a:gd name="T6" fmla="*/ 2147483646 w 223"/>
              <a:gd name="T7" fmla="*/ 2147483646 h 186"/>
              <a:gd name="T8" fmla="*/ 2147483646 w 223"/>
              <a:gd name="T9" fmla="*/ 2147483646 h 186"/>
              <a:gd name="T10" fmla="*/ 2147483646 w 223"/>
              <a:gd name="T11" fmla="*/ 2147483646 h 186"/>
              <a:gd name="T12" fmla="*/ 2147483646 w 223"/>
              <a:gd name="T13" fmla="*/ 2147483646 h 186"/>
              <a:gd name="T14" fmla="*/ 2147483646 w 223"/>
              <a:gd name="T15" fmla="*/ 2147483646 h 186"/>
              <a:gd name="T16" fmla="*/ 2147483646 w 223"/>
              <a:gd name="T17" fmla="*/ 2147483646 h 186"/>
              <a:gd name="T18" fmla="*/ 2147483646 w 223"/>
              <a:gd name="T19" fmla="*/ 2147483646 h 186"/>
              <a:gd name="T20" fmla="*/ 2147483646 w 223"/>
              <a:gd name="T21" fmla="*/ 2147483646 h 186"/>
              <a:gd name="T22" fmla="*/ 2147483646 w 223"/>
              <a:gd name="T23" fmla="*/ 2147483646 h 186"/>
              <a:gd name="T24" fmla="*/ 2147483646 w 223"/>
              <a:gd name="T25" fmla="*/ 2147483646 h 186"/>
              <a:gd name="T26" fmla="*/ 2147483646 w 223"/>
              <a:gd name="T27" fmla="*/ 2147483646 h 186"/>
              <a:gd name="T28" fmla="*/ 2147483646 w 223"/>
              <a:gd name="T29" fmla="*/ 2147483646 h 186"/>
              <a:gd name="T30" fmla="*/ 2147483646 w 223"/>
              <a:gd name="T31" fmla="*/ 2147483646 h 186"/>
              <a:gd name="T32" fmla="*/ 2147483646 w 223"/>
              <a:gd name="T33" fmla="*/ 2147483646 h 186"/>
              <a:gd name="T34" fmla="*/ 2147483646 w 223"/>
              <a:gd name="T35" fmla="*/ 2147483646 h 186"/>
              <a:gd name="T36" fmla="*/ 2147483646 w 223"/>
              <a:gd name="T37" fmla="*/ 2147483646 h 186"/>
              <a:gd name="T38" fmla="*/ 2147483646 w 223"/>
              <a:gd name="T39" fmla="*/ 2147483646 h 186"/>
              <a:gd name="T40" fmla="*/ 2147483646 w 223"/>
              <a:gd name="T41" fmla="*/ 2147483646 h 186"/>
              <a:gd name="T42" fmla="*/ 2147483646 w 223"/>
              <a:gd name="T43" fmla="*/ 2147483646 h 186"/>
              <a:gd name="T44" fmla="*/ 2147483646 w 223"/>
              <a:gd name="T45" fmla="*/ 0 h 186"/>
              <a:gd name="T46" fmla="*/ 2147483646 w 223"/>
              <a:gd name="T47" fmla="*/ 2147483646 h 186"/>
              <a:gd name="T48" fmla="*/ 2147483646 w 223"/>
              <a:gd name="T49" fmla="*/ 2147483646 h 186"/>
              <a:gd name="T50" fmla="*/ 2147483646 w 223"/>
              <a:gd name="T51" fmla="*/ 2147483646 h 186"/>
              <a:gd name="T52" fmla="*/ 2147483646 w 223"/>
              <a:gd name="T53" fmla="*/ 2147483646 h 186"/>
              <a:gd name="T54" fmla="*/ 2147483646 w 223"/>
              <a:gd name="T55" fmla="*/ 2147483646 h 186"/>
              <a:gd name="T56" fmla="*/ 2147483646 w 223"/>
              <a:gd name="T57" fmla="*/ 2147483646 h 186"/>
              <a:gd name="T58" fmla="*/ 0 w 223"/>
              <a:gd name="T59" fmla="*/ 2147483646 h 1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3" h="186">
                <a:moveTo>
                  <a:pt x="0" y="48"/>
                </a:moveTo>
                <a:lnTo>
                  <a:pt x="20" y="84"/>
                </a:lnTo>
                <a:lnTo>
                  <a:pt x="53" y="86"/>
                </a:lnTo>
                <a:lnTo>
                  <a:pt x="64" y="98"/>
                </a:lnTo>
                <a:lnTo>
                  <a:pt x="96" y="98"/>
                </a:lnTo>
                <a:lnTo>
                  <a:pt x="92" y="156"/>
                </a:lnTo>
                <a:lnTo>
                  <a:pt x="105" y="176"/>
                </a:lnTo>
                <a:lnTo>
                  <a:pt x="123" y="185"/>
                </a:lnTo>
                <a:lnTo>
                  <a:pt x="161" y="165"/>
                </a:lnTo>
                <a:lnTo>
                  <a:pt x="149" y="162"/>
                </a:lnTo>
                <a:lnTo>
                  <a:pt x="140" y="130"/>
                </a:lnTo>
                <a:lnTo>
                  <a:pt x="167" y="136"/>
                </a:lnTo>
                <a:lnTo>
                  <a:pt x="207" y="115"/>
                </a:lnTo>
                <a:lnTo>
                  <a:pt x="196" y="98"/>
                </a:lnTo>
                <a:lnTo>
                  <a:pt x="209" y="84"/>
                </a:lnTo>
                <a:lnTo>
                  <a:pt x="204" y="76"/>
                </a:lnTo>
                <a:lnTo>
                  <a:pt x="222" y="63"/>
                </a:lnTo>
                <a:lnTo>
                  <a:pt x="201" y="61"/>
                </a:lnTo>
                <a:lnTo>
                  <a:pt x="201" y="46"/>
                </a:lnTo>
                <a:lnTo>
                  <a:pt x="172" y="32"/>
                </a:lnTo>
                <a:lnTo>
                  <a:pt x="184" y="26"/>
                </a:lnTo>
                <a:lnTo>
                  <a:pt x="88" y="28"/>
                </a:lnTo>
                <a:lnTo>
                  <a:pt x="56" y="0"/>
                </a:lnTo>
                <a:lnTo>
                  <a:pt x="58" y="12"/>
                </a:lnTo>
                <a:lnTo>
                  <a:pt x="29" y="20"/>
                </a:lnTo>
                <a:lnTo>
                  <a:pt x="35" y="46"/>
                </a:lnTo>
                <a:lnTo>
                  <a:pt x="29" y="52"/>
                </a:lnTo>
                <a:lnTo>
                  <a:pt x="20" y="35"/>
                </a:lnTo>
                <a:lnTo>
                  <a:pt x="33" y="6"/>
                </a:lnTo>
                <a:lnTo>
                  <a:pt x="0" y="4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5" name="Freeform 312">
            <a:extLst>
              <a:ext uri="{FF2B5EF4-FFF2-40B4-BE49-F238E27FC236}">
                <a16:creationId xmlns:a16="http://schemas.microsoft.com/office/drawing/2014/main" id="{1BDCF015-51AF-4BB1-9FB0-AA109BEC6805}"/>
              </a:ext>
            </a:extLst>
          </p:cNvPr>
          <p:cNvSpPr>
            <a:spLocks/>
          </p:cNvSpPr>
          <p:nvPr/>
        </p:nvSpPr>
        <p:spPr bwMode="auto">
          <a:xfrm>
            <a:off x="2508250" y="3922713"/>
            <a:ext cx="323850" cy="304800"/>
          </a:xfrm>
          <a:custGeom>
            <a:avLst/>
            <a:gdLst>
              <a:gd name="T0" fmla="*/ 0 w 229"/>
              <a:gd name="T1" fmla="*/ 2147483646 h 192"/>
              <a:gd name="T2" fmla="*/ 2147483646 w 229"/>
              <a:gd name="T3" fmla="*/ 2147483646 h 192"/>
              <a:gd name="T4" fmla="*/ 2147483646 w 229"/>
              <a:gd name="T5" fmla="*/ 2147483646 h 192"/>
              <a:gd name="T6" fmla="*/ 2147483646 w 229"/>
              <a:gd name="T7" fmla="*/ 2147483646 h 192"/>
              <a:gd name="T8" fmla="*/ 2147483646 w 229"/>
              <a:gd name="T9" fmla="*/ 2147483646 h 192"/>
              <a:gd name="T10" fmla="*/ 2147483646 w 229"/>
              <a:gd name="T11" fmla="*/ 2147483646 h 192"/>
              <a:gd name="T12" fmla="*/ 2147483646 w 229"/>
              <a:gd name="T13" fmla="*/ 2147483646 h 192"/>
              <a:gd name="T14" fmla="*/ 2147483646 w 229"/>
              <a:gd name="T15" fmla="*/ 2147483646 h 192"/>
              <a:gd name="T16" fmla="*/ 2147483646 w 229"/>
              <a:gd name="T17" fmla="*/ 2147483646 h 192"/>
              <a:gd name="T18" fmla="*/ 2147483646 w 229"/>
              <a:gd name="T19" fmla="*/ 2147483646 h 192"/>
              <a:gd name="T20" fmla="*/ 2147483646 w 229"/>
              <a:gd name="T21" fmla="*/ 2147483646 h 192"/>
              <a:gd name="T22" fmla="*/ 2147483646 w 229"/>
              <a:gd name="T23" fmla="*/ 2147483646 h 192"/>
              <a:gd name="T24" fmla="*/ 2147483646 w 229"/>
              <a:gd name="T25" fmla="*/ 2147483646 h 192"/>
              <a:gd name="T26" fmla="*/ 2147483646 w 229"/>
              <a:gd name="T27" fmla="*/ 2147483646 h 192"/>
              <a:gd name="T28" fmla="*/ 2147483646 w 229"/>
              <a:gd name="T29" fmla="*/ 2147483646 h 192"/>
              <a:gd name="T30" fmla="*/ 2147483646 w 229"/>
              <a:gd name="T31" fmla="*/ 2147483646 h 192"/>
              <a:gd name="T32" fmla="*/ 2147483646 w 229"/>
              <a:gd name="T33" fmla="*/ 2147483646 h 192"/>
              <a:gd name="T34" fmla="*/ 2147483646 w 229"/>
              <a:gd name="T35" fmla="*/ 2147483646 h 192"/>
              <a:gd name="T36" fmla="*/ 2147483646 w 229"/>
              <a:gd name="T37" fmla="*/ 2147483646 h 192"/>
              <a:gd name="T38" fmla="*/ 2147483646 w 229"/>
              <a:gd name="T39" fmla="*/ 2147483646 h 192"/>
              <a:gd name="T40" fmla="*/ 2147483646 w 229"/>
              <a:gd name="T41" fmla="*/ 2147483646 h 192"/>
              <a:gd name="T42" fmla="*/ 2147483646 w 229"/>
              <a:gd name="T43" fmla="*/ 2147483646 h 192"/>
              <a:gd name="T44" fmla="*/ 2147483646 w 229"/>
              <a:gd name="T45" fmla="*/ 0 h 192"/>
              <a:gd name="T46" fmla="*/ 2147483646 w 229"/>
              <a:gd name="T47" fmla="*/ 2147483646 h 192"/>
              <a:gd name="T48" fmla="*/ 2147483646 w 229"/>
              <a:gd name="T49" fmla="*/ 2147483646 h 192"/>
              <a:gd name="T50" fmla="*/ 2147483646 w 229"/>
              <a:gd name="T51" fmla="*/ 2147483646 h 192"/>
              <a:gd name="T52" fmla="*/ 2147483646 w 229"/>
              <a:gd name="T53" fmla="*/ 2147483646 h 192"/>
              <a:gd name="T54" fmla="*/ 2147483646 w 229"/>
              <a:gd name="T55" fmla="*/ 2147483646 h 192"/>
              <a:gd name="T56" fmla="*/ 2147483646 w 229"/>
              <a:gd name="T57" fmla="*/ 2147483646 h 192"/>
              <a:gd name="T58" fmla="*/ 0 w 229"/>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6" name="Freeform 313">
            <a:extLst>
              <a:ext uri="{FF2B5EF4-FFF2-40B4-BE49-F238E27FC236}">
                <a16:creationId xmlns:a16="http://schemas.microsoft.com/office/drawing/2014/main" id="{02400473-24F3-6883-14CE-F5B539066DAD}"/>
              </a:ext>
            </a:extLst>
          </p:cNvPr>
          <p:cNvSpPr>
            <a:spLocks/>
          </p:cNvSpPr>
          <p:nvPr/>
        </p:nvSpPr>
        <p:spPr bwMode="auto">
          <a:xfrm>
            <a:off x="5249863" y="3784600"/>
            <a:ext cx="76200" cy="115888"/>
          </a:xfrm>
          <a:custGeom>
            <a:avLst/>
            <a:gdLst>
              <a:gd name="T0" fmla="*/ 0 w 54"/>
              <a:gd name="T1" fmla="*/ 2147483646 h 73"/>
              <a:gd name="T2" fmla="*/ 2147483646 w 54"/>
              <a:gd name="T3" fmla="*/ 2147483646 h 73"/>
              <a:gd name="T4" fmla="*/ 2147483646 w 54"/>
              <a:gd name="T5" fmla="*/ 2147483646 h 73"/>
              <a:gd name="T6" fmla="*/ 2147483646 w 54"/>
              <a:gd name="T7" fmla="*/ 2147483646 h 73"/>
              <a:gd name="T8" fmla="*/ 2147483646 w 54"/>
              <a:gd name="T9" fmla="*/ 2147483646 h 73"/>
              <a:gd name="T10" fmla="*/ 2147483646 w 54"/>
              <a:gd name="T11" fmla="*/ 2147483646 h 73"/>
              <a:gd name="T12" fmla="*/ 2147483646 w 54"/>
              <a:gd name="T13" fmla="*/ 0 h 73"/>
              <a:gd name="T14" fmla="*/ 0 w 54"/>
              <a:gd name="T15" fmla="*/ 2147483646 h 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73">
                <a:moveTo>
                  <a:pt x="0" y="11"/>
                </a:moveTo>
                <a:lnTo>
                  <a:pt x="11" y="72"/>
                </a:lnTo>
                <a:lnTo>
                  <a:pt x="48" y="50"/>
                </a:lnTo>
                <a:lnTo>
                  <a:pt x="42" y="39"/>
                </a:lnTo>
                <a:lnTo>
                  <a:pt x="53" y="28"/>
                </a:lnTo>
                <a:lnTo>
                  <a:pt x="53" y="8"/>
                </a:lnTo>
                <a:lnTo>
                  <a:pt x="29" y="0"/>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7" name="Freeform 314">
            <a:extLst>
              <a:ext uri="{FF2B5EF4-FFF2-40B4-BE49-F238E27FC236}">
                <a16:creationId xmlns:a16="http://schemas.microsoft.com/office/drawing/2014/main" id="{6C989773-2DF7-952C-18A2-74619DD30199}"/>
              </a:ext>
            </a:extLst>
          </p:cNvPr>
          <p:cNvSpPr>
            <a:spLocks/>
          </p:cNvSpPr>
          <p:nvPr/>
        </p:nvSpPr>
        <p:spPr bwMode="auto">
          <a:xfrm>
            <a:off x="5249863" y="3784600"/>
            <a:ext cx="84137" cy="125413"/>
          </a:xfrm>
          <a:custGeom>
            <a:avLst/>
            <a:gdLst>
              <a:gd name="T0" fmla="*/ 0 w 60"/>
              <a:gd name="T1" fmla="*/ 2147483646 h 79"/>
              <a:gd name="T2" fmla="*/ 2147483646 w 60"/>
              <a:gd name="T3" fmla="*/ 2147483646 h 79"/>
              <a:gd name="T4" fmla="*/ 2147483646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0 w 60"/>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8" name="Freeform 315">
            <a:extLst>
              <a:ext uri="{FF2B5EF4-FFF2-40B4-BE49-F238E27FC236}">
                <a16:creationId xmlns:a16="http://schemas.microsoft.com/office/drawing/2014/main" id="{76A7D9D8-C201-13DE-6221-50713AD31EA1}"/>
              </a:ext>
            </a:extLst>
          </p:cNvPr>
          <p:cNvSpPr>
            <a:spLocks/>
          </p:cNvSpPr>
          <p:nvPr/>
        </p:nvSpPr>
        <p:spPr bwMode="auto">
          <a:xfrm>
            <a:off x="4759325" y="4467225"/>
            <a:ext cx="273050" cy="247650"/>
          </a:xfrm>
          <a:custGeom>
            <a:avLst/>
            <a:gdLst>
              <a:gd name="T0" fmla="*/ 0 w 193"/>
              <a:gd name="T1" fmla="*/ 2147483646 h 156"/>
              <a:gd name="T2" fmla="*/ 0 w 193"/>
              <a:gd name="T3" fmla="*/ 2147483646 h 156"/>
              <a:gd name="T4" fmla="*/ 2147483646 w 193"/>
              <a:gd name="T5" fmla="*/ 2147483646 h 156"/>
              <a:gd name="T6" fmla="*/ 2147483646 w 193"/>
              <a:gd name="T7" fmla="*/ 2147483646 h 156"/>
              <a:gd name="T8" fmla="*/ 2147483646 w 193"/>
              <a:gd name="T9" fmla="*/ 2147483646 h 156"/>
              <a:gd name="T10" fmla="*/ 2147483646 w 193"/>
              <a:gd name="T11" fmla="*/ 2147483646 h 156"/>
              <a:gd name="T12" fmla="*/ 2147483646 w 193"/>
              <a:gd name="T13" fmla="*/ 2147483646 h 156"/>
              <a:gd name="T14" fmla="*/ 2147483646 w 193"/>
              <a:gd name="T15" fmla="*/ 2147483646 h 156"/>
              <a:gd name="T16" fmla="*/ 2147483646 w 193"/>
              <a:gd name="T17" fmla="*/ 2147483646 h 156"/>
              <a:gd name="T18" fmla="*/ 2147483646 w 193"/>
              <a:gd name="T19" fmla="*/ 2147483646 h 156"/>
              <a:gd name="T20" fmla="*/ 2147483646 w 193"/>
              <a:gd name="T21" fmla="*/ 2147483646 h 156"/>
              <a:gd name="T22" fmla="*/ 2147483646 w 193"/>
              <a:gd name="T23" fmla="*/ 2147483646 h 156"/>
              <a:gd name="T24" fmla="*/ 2147483646 w 193"/>
              <a:gd name="T25" fmla="*/ 2147483646 h 156"/>
              <a:gd name="T26" fmla="*/ 2147483646 w 193"/>
              <a:gd name="T27" fmla="*/ 2147483646 h 156"/>
              <a:gd name="T28" fmla="*/ 2147483646 w 193"/>
              <a:gd name="T29" fmla="*/ 0 h 156"/>
              <a:gd name="T30" fmla="*/ 2147483646 w 193"/>
              <a:gd name="T31" fmla="*/ 2147483646 h 156"/>
              <a:gd name="T32" fmla="*/ 2147483646 w 193"/>
              <a:gd name="T33" fmla="*/ 2147483646 h 156"/>
              <a:gd name="T34" fmla="*/ 2147483646 w 193"/>
              <a:gd name="T35" fmla="*/ 2147483646 h 156"/>
              <a:gd name="T36" fmla="*/ 2147483646 w 193"/>
              <a:gd name="T37" fmla="*/ 2147483646 h 156"/>
              <a:gd name="T38" fmla="*/ 2147483646 w 193"/>
              <a:gd name="T39" fmla="*/ 2147483646 h 156"/>
              <a:gd name="T40" fmla="*/ 2147483646 w 193"/>
              <a:gd name="T41" fmla="*/ 2147483646 h 156"/>
              <a:gd name="T42" fmla="*/ 0 w 193"/>
              <a:gd name="T43" fmla="*/ 2147483646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3" h="156">
                <a:moveTo>
                  <a:pt x="0" y="74"/>
                </a:moveTo>
                <a:lnTo>
                  <a:pt x="0" y="138"/>
                </a:lnTo>
                <a:lnTo>
                  <a:pt x="20" y="152"/>
                </a:lnTo>
                <a:lnTo>
                  <a:pt x="52" y="155"/>
                </a:lnTo>
                <a:lnTo>
                  <a:pt x="81" y="155"/>
                </a:lnTo>
                <a:lnTo>
                  <a:pt x="111" y="136"/>
                </a:lnTo>
                <a:lnTo>
                  <a:pt x="111" y="126"/>
                </a:lnTo>
                <a:lnTo>
                  <a:pt x="134" y="117"/>
                </a:lnTo>
                <a:lnTo>
                  <a:pt x="131" y="110"/>
                </a:lnTo>
                <a:lnTo>
                  <a:pt x="182" y="95"/>
                </a:lnTo>
                <a:lnTo>
                  <a:pt x="174" y="89"/>
                </a:lnTo>
                <a:lnTo>
                  <a:pt x="192" y="40"/>
                </a:lnTo>
                <a:lnTo>
                  <a:pt x="177" y="17"/>
                </a:lnTo>
                <a:lnTo>
                  <a:pt x="150" y="6"/>
                </a:lnTo>
                <a:lnTo>
                  <a:pt x="143" y="0"/>
                </a:lnTo>
                <a:lnTo>
                  <a:pt x="111" y="14"/>
                </a:lnTo>
                <a:lnTo>
                  <a:pt x="107" y="58"/>
                </a:lnTo>
                <a:lnTo>
                  <a:pt x="125" y="64"/>
                </a:lnTo>
                <a:lnTo>
                  <a:pt x="125" y="84"/>
                </a:lnTo>
                <a:lnTo>
                  <a:pt x="35" y="43"/>
                </a:lnTo>
                <a:lnTo>
                  <a:pt x="35" y="74"/>
                </a:lnTo>
                <a:lnTo>
                  <a:pt x="0" y="7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9" name="Freeform 316">
            <a:extLst>
              <a:ext uri="{FF2B5EF4-FFF2-40B4-BE49-F238E27FC236}">
                <a16:creationId xmlns:a16="http://schemas.microsoft.com/office/drawing/2014/main" id="{96472698-B3BC-833F-B614-7E40CE703660}"/>
              </a:ext>
            </a:extLst>
          </p:cNvPr>
          <p:cNvSpPr>
            <a:spLocks/>
          </p:cNvSpPr>
          <p:nvPr/>
        </p:nvSpPr>
        <p:spPr bwMode="auto">
          <a:xfrm>
            <a:off x="4759325" y="4467225"/>
            <a:ext cx="280988" cy="257175"/>
          </a:xfrm>
          <a:custGeom>
            <a:avLst/>
            <a:gdLst>
              <a:gd name="T0" fmla="*/ 0 w 199"/>
              <a:gd name="T1" fmla="*/ 2147483646 h 162"/>
              <a:gd name="T2" fmla="*/ 0 w 199"/>
              <a:gd name="T3" fmla="*/ 2147483646 h 162"/>
              <a:gd name="T4" fmla="*/ 2147483646 w 199"/>
              <a:gd name="T5" fmla="*/ 2147483646 h 162"/>
              <a:gd name="T6" fmla="*/ 2147483646 w 199"/>
              <a:gd name="T7" fmla="*/ 2147483646 h 162"/>
              <a:gd name="T8" fmla="*/ 2147483646 w 199"/>
              <a:gd name="T9" fmla="*/ 2147483646 h 162"/>
              <a:gd name="T10" fmla="*/ 2147483646 w 199"/>
              <a:gd name="T11" fmla="*/ 2147483646 h 162"/>
              <a:gd name="T12" fmla="*/ 2147483646 w 199"/>
              <a:gd name="T13" fmla="*/ 2147483646 h 162"/>
              <a:gd name="T14" fmla="*/ 2147483646 w 199"/>
              <a:gd name="T15" fmla="*/ 2147483646 h 162"/>
              <a:gd name="T16" fmla="*/ 2147483646 w 199"/>
              <a:gd name="T17" fmla="*/ 2147483646 h 162"/>
              <a:gd name="T18" fmla="*/ 2147483646 w 199"/>
              <a:gd name="T19" fmla="*/ 2147483646 h 162"/>
              <a:gd name="T20" fmla="*/ 2147483646 w 199"/>
              <a:gd name="T21" fmla="*/ 2147483646 h 162"/>
              <a:gd name="T22" fmla="*/ 2147483646 w 199"/>
              <a:gd name="T23" fmla="*/ 2147483646 h 162"/>
              <a:gd name="T24" fmla="*/ 2147483646 w 199"/>
              <a:gd name="T25" fmla="*/ 2147483646 h 162"/>
              <a:gd name="T26" fmla="*/ 2147483646 w 199"/>
              <a:gd name="T27" fmla="*/ 2147483646 h 162"/>
              <a:gd name="T28" fmla="*/ 2147483646 w 199"/>
              <a:gd name="T29" fmla="*/ 0 h 162"/>
              <a:gd name="T30" fmla="*/ 2147483646 w 199"/>
              <a:gd name="T31" fmla="*/ 2147483646 h 162"/>
              <a:gd name="T32" fmla="*/ 2147483646 w 199"/>
              <a:gd name="T33" fmla="*/ 2147483646 h 162"/>
              <a:gd name="T34" fmla="*/ 2147483646 w 199"/>
              <a:gd name="T35" fmla="*/ 2147483646 h 162"/>
              <a:gd name="T36" fmla="*/ 2147483646 w 199"/>
              <a:gd name="T37" fmla="*/ 2147483646 h 162"/>
              <a:gd name="T38" fmla="*/ 2147483646 w 199"/>
              <a:gd name="T39" fmla="*/ 2147483646 h 162"/>
              <a:gd name="T40" fmla="*/ 2147483646 w 199"/>
              <a:gd name="T41" fmla="*/ 2147483646 h 162"/>
              <a:gd name="T42" fmla="*/ 0 w 199"/>
              <a:gd name="T43" fmla="*/ 2147483646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0" name="Freeform 317">
            <a:extLst>
              <a:ext uri="{FF2B5EF4-FFF2-40B4-BE49-F238E27FC236}">
                <a16:creationId xmlns:a16="http://schemas.microsoft.com/office/drawing/2014/main" id="{E6EC9FB7-B43A-17D4-884E-5AB9CEBD9A9F}"/>
              </a:ext>
            </a:extLst>
          </p:cNvPr>
          <p:cNvSpPr>
            <a:spLocks/>
          </p:cNvSpPr>
          <p:nvPr/>
        </p:nvSpPr>
        <p:spPr bwMode="auto">
          <a:xfrm>
            <a:off x="400050" y="3600450"/>
            <a:ext cx="23813" cy="26988"/>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2147483646 h 17"/>
              <a:gd name="T18" fmla="*/ 2147483646 w 17"/>
              <a:gd name="T19" fmla="*/ 2147483646 h 17"/>
              <a:gd name="T20" fmla="*/ 2147483646 w 17"/>
              <a:gd name="T21" fmla="*/ 2147483646 h 17"/>
              <a:gd name="T22" fmla="*/ 2147483646 w 17"/>
              <a:gd name="T23" fmla="*/ 2147483646 h 17"/>
              <a:gd name="T24" fmla="*/ 214748364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8" y="0"/>
                </a:moveTo>
                <a:lnTo>
                  <a:pt x="12" y="5"/>
                </a:lnTo>
                <a:lnTo>
                  <a:pt x="16" y="5"/>
                </a:lnTo>
                <a:lnTo>
                  <a:pt x="16" y="10"/>
                </a:lnTo>
                <a:lnTo>
                  <a:pt x="12" y="16"/>
                </a:lnTo>
                <a:lnTo>
                  <a:pt x="8" y="16"/>
                </a:lnTo>
                <a:lnTo>
                  <a:pt x="7" y="16"/>
                </a:lnTo>
                <a:lnTo>
                  <a:pt x="1" y="10"/>
                </a:lnTo>
                <a:lnTo>
                  <a:pt x="0" y="10"/>
                </a:lnTo>
                <a:lnTo>
                  <a:pt x="1" y="10"/>
                </a:lnTo>
                <a:lnTo>
                  <a:pt x="7" y="10"/>
                </a:lnTo>
                <a:lnTo>
                  <a:pt x="7" y="5"/>
                </a:lnTo>
                <a:lnTo>
                  <a:pt x="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1" name="Freeform 318">
            <a:extLst>
              <a:ext uri="{FF2B5EF4-FFF2-40B4-BE49-F238E27FC236}">
                <a16:creationId xmlns:a16="http://schemas.microsoft.com/office/drawing/2014/main" id="{EE3D1BB1-B384-7C55-B618-C9D07A474414}"/>
              </a:ext>
            </a:extLst>
          </p:cNvPr>
          <p:cNvSpPr>
            <a:spLocks/>
          </p:cNvSpPr>
          <p:nvPr/>
        </p:nvSpPr>
        <p:spPr bwMode="auto">
          <a:xfrm>
            <a:off x="400050" y="3600450"/>
            <a:ext cx="23813" cy="26988"/>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2147483646 h 17"/>
              <a:gd name="T18" fmla="*/ 2147483646 w 17"/>
              <a:gd name="T19" fmla="*/ 2147483646 h 17"/>
              <a:gd name="T20" fmla="*/ 2147483646 w 17"/>
              <a:gd name="T21" fmla="*/ 2147483646 h 17"/>
              <a:gd name="T22" fmla="*/ 2147483646 w 17"/>
              <a:gd name="T23" fmla="*/ 2147483646 h 17"/>
              <a:gd name="T24" fmla="*/ 214748364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9" y="0"/>
                </a:moveTo>
                <a:lnTo>
                  <a:pt x="11" y="5"/>
                </a:lnTo>
                <a:lnTo>
                  <a:pt x="16" y="5"/>
                </a:lnTo>
                <a:lnTo>
                  <a:pt x="16" y="10"/>
                </a:lnTo>
                <a:lnTo>
                  <a:pt x="11" y="16"/>
                </a:lnTo>
                <a:lnTo>
                  <a:pt x="9" y="16"/>
                </a:lnTo>
                <a:lnTo>
                  <a:pt x="6" y="16"/>
                </a:lnTo>
                <a:lnTo>
                  <a:pt x="2" y="10"/>
                </a:lnTo>
                <a:lnTo>
                  <a:pt x="0" y="10"/>
                </a:lnTo>
                <a:lnTo>
                  <a:pt x="2" y="10"/>
                </a:lnTo>
                <a:lnTo>
                  <a:pt x="6" y="10"/>
                </a:lnTo>
                <a:lnTo>
                  <a:pt x="6" y="5"/>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2" name="Freeform 319">
            <a:extLst>
              <a:ext uri="{FF2B5EF4-FFF2-40B4-BE49-F238E27FC236}">
                <a16:creationId xmlns:a16="http://schemas.microsoft.com/office/drawing/2014/main" id="{FC1BED13-DD10-3293-C1AB-19BCC64F04F0}"/>
              </a:ext>
            </a:extLst>
          </p:cNvPr>
          <p:cNvSpPr>
            <a:spLocks/>
          </p:cNvSpPr>
          <p:nvPr/>
        </p:nvSpPr>
        <p:spPr bwMode="auto">
          <a:xfrm>
            <a:off x="454025" y="3624263"/>
            <a:ext cx="23813" cy="26987"/>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2147483646 h 17"/>
              <a:gd name="T24" fmla="*/ 2147483646 w 17"/>
              <a:gd name="T25" fmla="*/ 2147483646 h 17"/>
              <a:gd name="T26" fmla="*/ 214748364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10" y="0"/>
                </a:moveTo>
                <a:lnTo>
                  <a:pt x="12" y="8"/>
                </a:lnTo>
                <a:lnTo>
                  <a:pt x="16" y="8"/>
                </a:lnTo>
                <a:lnTo>
                  <a:pt x="16" y="13"/>
                </a:lnTo>
                <a:lnTo>
                  <a:pt x="16" y="16"/>
                </a:lnTo>
                <a:lnTo>
                  <a:pt x="16" y="13"/>
                </a:lnTo>
                <a:lnTo>
                  <a:pt x="12" y="13"/>
                </a:lnTo>
                <a:lnTo>
                  <a:pt x="10" y="13"/>
                </a:lnTo>
                <a:lnTo>
                  <a:pt x="6" y="13"/>
                </a:lnTo>
                <a:lnTo>
                  <a:pt x="2" y="13"/>
                </a:lnTo>
                <a:lnTo>
                  <a:pt x="0" y="8"/>
                </a:lnTo>
                <a:lnTo>
                  <a:pt x="0" y="5"/>
                </a:lnTo>
                <a:lnTo>
                  <a:pt x="6" y="5"/>
                </a:lnTo>
                <a:lnTo>
                  <a:pt x="1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3" name="Freeform 320">
            <a:extLst>
              <a:ext uri="{FF2B5EF4-FFF2-40B4-BE49-F238E27FC236}">
                <a16:creationId xmlns:a16="http://schemas.microsoft.com/office/drawing/2014/main" id="{57EAC453-A079-CC26-3989-9D1FEF39FECC}"/>
              </a:ext>
            </a:extLst>
          </p:cNvPr>
          <p:cNvSpPr>
            <a:spLocks/>
          </p:cNvSpPr>
          <p:nvPr/>
        </p:nvSpPr>
        <p:spPr bwMode="auto">
          <a:xfrm>
            <a:off x="454025" y="3624263"/>
            <a:ext cx="23813" cy="26987"/>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2147483646 h 17"/>
              <a:gd name="T24" fmla="*/ 2147483646 w 17"/>
              <a:gd name="T25" fmla="*/ 2147483646 h 17"/>
              <a:gd name="T26" fmla="*/ 214748364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9" y="0"/>
                </a:moveTo>
                <a:lnTo>
                  <a:pt x="12" y="8"/>
                </a:lnTo>
                <a:lnTo>
                  <a:pt x="16" y="8"/>
                </a:lnTo>
                <a:lnTo>
                  <a:pt x="16" y="12"/>
                </a:lnTo>
                <a:lnTo>
                  <a:pt x="16" y="16"/>
                </a:lnTo>
                <a:lnTo>
                  <a:pt x="16" y="12"/>
                </a:lnTo>
                <a:lnTo>
                  <a:pt x="12" y="12"/>
                </a:lnTo>
                <a:lnTo>
                  <a:pt x="9" y="12"/>
                </a:lnTo>
                <a:lnTo>
                  <a:pt x="6" y="12"/>
                </a:lnTo>
                <a:lnTo>
                  <a:pt x="2" y="12"/>
                </a:lnTo>
                <a:lnTo>
                  <a:pt x="0" y="8"/>
                </a:lnTo>
                <a:lnTo>
                  <a:pt x="0" y="4"/>
                </a:lnTo>
                <a:lnTo>
                  <a:pt x="6" y="4"/>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4" name="Freeform 321">
            <a:extLst>
              <a:ext uri="{FF2B5EF4-FFF2-40B4-BE49-F238E27FC236}">
                <a16:creationId xmlns:a16="http://schemas.microsoft.com/office/drawing/2014/main" id="{B7DB5DB8-C3BF-6021-4671-2FE1B5786095}"/>
              </a:ext>
            </a:extLst>
          </p:cNvPr>
          <p:cNvSpPr>
            <a:spLocks/>
          </p:cNvSpPr>
          <p:nvPr/>
        </p:nvSpPr>
        <p:spPr bwMode="auto">
          <a:xfrm>
            <a:off x="487363" y="3641725"/>
            <a:ext cx="23812" cy="26988"/>
          </a:xfrm>
          <a:custGeom>
            <a:avLst/>
            <a:gdLst>
              <a:gd name="T0" fmla="*/ 2147483646 w 17"/>
              <a:gd name="T1" fmla="*/ 2147483646 h 17"/>
              <a:gd name="T2" fmla="*/ 2147483646 w 17"/>
              <a:gd name="T3" fmla="*/ 0 h 17"/>
              <a:gd name="T4" fmla="*/ 2147483646 w 17"/>
              <a:gd name="T5" fmla="*/ 2147483646 h 17"/>
              <a:gd name="T6" fmla="*/ 2147483646 w 17"/>
              <a:gd name="T7" fmla="*/ 0 h 17"/>
              <a:gd name="T8" fmla="*/ 2147483646 w 17"/>
              <a:gd name="T9" fmla="*/ 2147483646 h 17"/>
              <a:gd name="T10" fmla="*/ 2147483646 w 17"/>
              <a:gd name="T11" fmla="*/ 0 h 17"/>
              <a:gd name="T12" fmla="*/ 2147483646 w 17"/>
              <a:gd name="T13" fmla="*/ 0 h 17"/>
              <a:gd name="T14" fmla="*/ 2147483646 w 17"/>
              <a:gd name="T15" fmla="*/ 0 h 17"/>
              <a:gd name="T16" fmla="*/ 2147483646 w 17"/>
              <a:gd name="T17" fmla="*/ 0 h 17"/>
              <a:gd name="T18" fmla="*/ 2147483646 w 17"/>
              <a:gd name="T19" fmla="*/ 0 h 17"/>
              <a:gd name="T20" fmla="*/ 0 w 17"/>
              <a:gd name="T21" fmla="*/ 0 h 17"/>
              <a:gd name="T22" fmla="*/ 2147483646 w 17"/>
              <a:gd name="T23" fmla="*/ 0 h 17"/>
              <a:gd name="T24" fmla="*/ 2147483646 w 17"/>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2" y="16"/>
                </a:moveTo>
                <a:lnTo>
                  <a:pt x="5" y="0"/>
                </a:lnTo>
                <a:lnTo>
                  <a:pt x="8" y="16"/>
                </a:lnTo>
                <a:lnTo>
                  <a:pt x="8" y="0"/>
                </a:lnTo>
                <a:lnTo>
                  <a:pt x="8" y="16"/>
                </a:lnTo>
                <a:lnTo>
                  <a:pt x="8" y="0"/>
                </a:lnTo>
                <a:lnTo>
                  <a:pt x="16" y="0"/>
                </a:lnTo>
                <a:lnTo>
                  <a:pt x="13" y="0"/>
                </a:lnTo>
                <a:lnTo>
                  <a:pt x="8" y="0"/>
                </a:lnTo>
                <a:lnTo>
                  <a:pt x="5" y="0"/>
                </a:lnTo>
                <a:lnTo>
                  <a:pt x="0" y="0"/>
                </a:lnTo>
                <a:lnTo>
                  <a:pt x="2" y="0"/>
                </a:lnTo>
                <a:lnTo>
                  <a:pt x="2"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5" name="Freeform 322">
            <a:extLst>
              <a:ext uri="{FF2B5EF4-FFF2-40B4-BE49-F238E27FC236}">
                <a16:creationId xmlns:a16="http://schemas.microsoft.com/office/drawing/2014/main" id="{06012C98-E2E5-4EA3-5C10-6A5CE7EE5579}"/>
              </a:ext>
            </a:extLst>
          </p:cNvPr>
          <p:cNvSpPr>
            <a:spLocks/>
          </p:cNvSpPr>
          <p:nvPr/>
        </p:nvSpPr>
        <p:spPr bwMode="auto">
          <a:xfrm>
            <a:off x="487363" y="3643313"/>
            <a:ext cx="26987" cy="26987"/>
          </a:xfrm>
          <a:custGeom>
            <a:avLst/>
            <a:gdLst>
              <a:gd name="T0" fmla="*/ 2147483646 w 19"/>
              <a:gd name="T1" fmla="*/ 0 h 17"/>
              <a:gd name="T2" fmla="*/ 2147483646 w 19"/>
              <a:gd name="T3" fmla="*/ 2147483646 h 17"/>
              <a:gd name="T4" fmla="*/ 2147483646 w 19"/>
              <a:gd name="T5" fmla="*/ 0 h 17"/>
              <a:gd name="T6" fmla="*/ 2147483646 w 19"/>
              <a:gd name="T7" fmla="*/ 2147483646 h 17"/>
              <a:gd name="T8" fmla="*/ 2147483646 w 19"/>
              <a:gd name="T9" fmla="*/ 0 h 17"/>
              <a:gd name="T10" fmla="*/ 2147483646 w 19"/>
              <a:gd name="T11" fmla="*/ 2147483646 h 17"/>
              <a:gd name="T12" fmla="*/ 2147483646 w 19"/>
              <a:gd name="T13" fmla="*/ 2147483646 h 17"/>
              <a:gd name="T14" fmla="*/ 2147483646 w 19"/>
              <a:gd name="T15" fmla="*/ 2147483646 h 17"/>
              <a:gd name="T16" fmla="*/ 2147483646 w 19"/>
              <a:gd name="T17" fmla="*/ 2147483646 h 17"/>
              <a:gd name="T18" fmla="*/ 2147483646 w 19"/>
              <a:gd name="T19" fmla="*/ 2147483646 h 17"/>
              <a:gd name="T20" fmla="*/ 2147483646 w 19"/>
              <a:gd name="T21" fmla="*/ 2147483646 h 17"/>
              <a:gd name="T22" fmla="*/ 0 w 19"/>
              <a:gd name="T23" fmla="*/ 2147483646 h 17"/>
              <a:gd name="T24" fmla="*/ 2147483646 w 19"/>
              <a:gd name="T25" fmla="*/ 2147483646 h 17"/>
              <a:gd name="T26" fmla="*/ 2147483646 w 19"/>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7">
                <a:moveTo>
                  <a:pt x="3" y="0"/>
                </a:moveTo>
                <a:lnTo>
                  <a:pt x="6" y="9"/>
                </a:lnTo>
                <a:lnTo>
                  <a:pt x="9" y="0"/>
                </a:lnTo>
                <a:lnTo>
                  <a:pt x="9" y="9"/>
                </a:lnTo>
                <a:lnTo>
                  <a:pt x="9" y="0"/>
                </a:lnTo>
                <a:lnTo>
                  <a:pt x="9" y="9"/>
                </a:lnTo>
                <a:lnTo>
                  <a:pt x="18" y="9"/>
                </a:lnTo>
                <a:lnTo>
                  <a:pt x="15" y="16"/>
                </a:lnTo>
                <a:lnTo>
                  <a:pt x="9" y="16"/>
                </a:lnTo>
                <a:lnTo>
                  <a:pt x="9" y="9"/>
                </a:lnTo>
                <a:lnTo>
                  <a:pt x="6" y="16"/>
                </a:lnTo>
                <a:lnTo>
                  <a:pt x="0" y="9"/>
                </a:lnTo>
                <a:lnTo>
                  <a:pt x="3" y="9"/>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6" name="Freeform 323">
            <a:extLst>
              <a:ext uri="{FF2B5EF4-FFF2-40B4-BE49-F238E27FC236}">
                <a16:creationId xmlns:a16="http://schemas.microsoft.com/office/drawing/2014/main" id="{F00FEC18-25C1-285D-5C0D-21BA954355A8}"/>
              </a:ext>
            </a:extLst>
          </p:cNvPr>
          <p:cNvSpPr>
            <a:spLocks/>
          </p:cNvSpPr>
          <p:nvPr/>
        </p:nvSpPr>
        <p:spPr bwMode="auto">
          <a:xfrm>
            <a:off x="500063" y="3651250"/>
            <a:ext cx="1587"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7" name="Freeform 324">
            <a:extLst>
              <a:ext uri="{FF2B5EF4-FFF2-40B4-BE49-F238E27FC236}">
                <a16:creationId xmlns:a16="http://schemas.microsoft.com/office/drawing/2014/main" id="{33264A09-BD99-1C65-E3ED-0A81AD9A95EB}"/>
              </a:ext>
            </a:extLst>
          </p:cNvPr>
          <p:cNvSpPr>
            <a:spLocks/>
          </p:cNvSpPr>
          <p:nvPr/>
        </p:nvSpPr>
        <p:spPr bwMode="auto">
          <a:xfrm>
            <a:off x="500063" y="3651250"/>
            <a:ext cx="23812" cy="26988"/>
          </a:xfrm>
          <a:custGeom>
            <a:avLst/>
            <a:gdLst>
              <a:gd name="T0" fmla="*/ 0 w 17"/>
              <a:gd name="T1" fmla="*/ 0 h 17"/>
              <a:gd name="T2" fmla="*/ 2147483646 w 17"/>
              <a:gd name="T3" fmla="*/ 0 h 17"/>
              <a:gd name="T4" fmla="*/ 2147483646 w 17"/>
              <a:gd name="T5" fmla="*/ 2147483646 h 17"/>
              <a:gd name="T6" fmla="*/ 2147483646 w 17"/>
              <a:gd name="T7" fmla="*/ 2147483646 h 17"/>
              <a:gd name="T8" fmla="*/ 0 w 17"/>
              <a:gd name="T9" fmla="*/ 2147483646 h 17"/>
              <a:gd name="T10" fmla="*/ 0 w 17"/>
              <a:gd name="T11" fmla="*/ 2147483646 h 17"/>
              <a:gd name="T12" fmla="*/ 0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0"/>
                </a:moveTo>
                <a:lnTo>
                  <a:pt x="16" y="0"/>
                </a:lnTo>
                <a:lnTo>
                  <a:pt x="16" y="9"/>
                </a:lnTo>
                <a:lnTo>
                  <a:pt x="16" y="16"/>
                </a:lnTo>
                <a:lnTo>
                  <a:pt x="0" y="16"/>
                </a:lnTo>
                <a:lnTo>
                  <a:pt x="0" y="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8" name="Freeform 325">
            <a:extLst>
              <a:ext uri="{FF2B5EF4-FFF2-40B4-BE49-F238E27FC236}">
                <a16:creationId xmlns:a16="http://schemas.microsoft.com/office/drawing/2014/main" id="{FC506947-2CA6-63DC-0473-BC94271ADDA9}"/>
              </a:ext>
            </a:extLst>
          </p:cNvPr>
          <p:cNvSpPr>
            <a:spLocks/>
          </p:cNvSpPr>
          <p:nvPr/>
        </p:nvSpPr>
        <p:spPr bwMode="auto">
          <a:xfrm>
            <a:off x="512763" y="3651250"/>
            <a:ext cx="23812" cy="26988"/>
          </a:xfrm>
          <a:custGeom>
            <a:avLst/>
            <a:gdLst>
              <a:gd name="T0" fmla="*/ 0 w 17"/>
              <a:gd name="T1" fmla="*/ 0 h 17"/>
              <a:gd name="T2" fmla="*/ 2147483646 w 17"/>
              <a:gd name="T3" fmla="*/ 0 h 17"/>
              <a:gd name="T4" fmla="*/ 2147483646 w 17"/>
              <a:gd name="T5" fmla="*/ 0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0" y="0"/>
                </a:moveTo>
                <a:lnTo>
                  <a:pt x="5" y="0"/>
                </a:lnTo>
                <a:lnTo>
                  <a:pt x="8" y="0"/>
                </a:lnTo>
                <a:lnTo>
                  <a:pt x="13" y="12"/>
                </a:lnTo>
                <a:lnTo>
                  <a:pt x="16" y="12"/>
                </a:lnTo>
                <a:lnTo>
                  <a:pt x="13" y="12"/>
                </a:lnTo>
                <a:lnTo>
                  <a:pt x="10" y="12"/>
                </a:lnTo>
                <a:lnTo>
                  <a:pt x="8" y="16"/>
                </a:lnTo>
                <a:lnTo>
                  <a:pt x="5" y="16"/>
                </a:lnTo>
                <a:lnTo>
                  <a:pt x="5" y="12"/>
                </a:lnTo>
                <a:lnTo>
                  <a:pt x="0" y="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9" name="Freeform 326">
            <a:extLst>
              <a:ext uri="{FF2B5EF4-FFF2-40B4-BE49-F238E27FC236}">
                <a16:creationId xmlns:a16="http://schemas.microsoft.com/office/drawing/2014/main" id="{7B2D2199-8665-723F-B461-F56582F07BE9}"/>
              </a:ext>
            </a:extLst>
          </p:cNvPr>
          <p:cNvSpPr>
            <a:spLocks/>
          </p:cNvSpPr>
          <p:nvPr/>
        </p:nvSpPr>
        <p:spPr bwMode="auto">
          <a:xfrm>
            <a:off x="512763" y="3651250"/>
            <a:ext cx="26987" cy="26988"/>
          </a:xfrm>
          <a:custGeom>
            <a:avLst/>
            <a:gdLst>
              <a:gd name="T0" fmla="*/ 0 w 19"/>
              <a:gd name="T1" fmla="*/ 0 h 17"/>
              <a:gd name="T2" fmla="*/ 2147483646 w 19"/>
              <a:gd name="T3" fmla="*/ 0 h 17"/>
              <a:gd name="T4" fmla="*/ 2147483646 w 19"/>
              <a:gd name="T5" fmla="*/ 0 h 17"/>
              <a:gd name="T6" fmla="*/ 2147483646 w 19"/>
              <a:gd name="T7" fmla="*/ 2147483646 h 17"/>
              <a:gd name="T8" fmla="*/ 2147483646 w 19"/>
              <a:gd name="T9" fmla="*/ 2147483646 h 17"/>
              <a:gd name="T10" fmla="*/ 2147483646 w 19"/>
              <a:gd name="T11" fmla="*/ 2147483646 h 17"/>
              <a:gd name="T12" fmla="*/ 2147483646 w 19"/>
              <a:gd name="T13" fmla="*/ 2147483646 h 17"/>
              <a:gd name="T14" fmla="*/ 2147483646 w 19"/>
              <a:gd name="T15" fmla="*/ 2147483646 h 17"/>
              <a:gd name="T16" fmla="*/ 2147483646 w 19"/>
              <a:gd name="T17" fmla="*/ 2147483646 h 17"/>
              <a:gd name="T18" fmla="*/ 2147483646 w 19"/>
              <a:gd name="T19" fmla="*/ 2147483646 h 17"/>
              <a:gd name="T20" fmla="*/ 0 w 19"/>
              <a:gd name="T21" fmla="*/ 2147483646 h 17"/>
              <a:gd name="T22" fmla="*/ 0 w 1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7">
                <a:moveTo>
                  <a:pt x="0" y="0"/>
                </a:moveTo>
                <a:lnTo>
                  <a:pt x="6" y="0"/>
                </a:lnTo>
                <a:lnTo>
                  <a:pt x="9" y="0"/>
                </a:lnTo>
                <a:lnTo>
                  <a:pt x="15" y="11"/>
                </a:lnTo>
                <a:lnTo>
                  <a:pt x="18" y="11"/>
                </a:lnTo>
                <a:lnTo>
                  <a:pt x="15" y="11"/>
                </a:lnTo>
                <a:lnTo>
                  <a:pt x="12" y="11"/>
                </a:lnTo>
                <a:lnTo>
                  <a:pt x="9" y="16"/>
                </a:lnTo>
                <a:lnTo>
                  <a:pt x="6" y="16"/>
                </a:lnTo>
                <a:lnTo>
                  <a:pt x="6" y="11"/>
                </a:lnTo>
                <a:lnTo>
                  <a:pt x="0" y="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0" name="Freeform 327">
            <a:extLst>
              <a:ext uri="{FF2B5EF4-FFF2-40B4-BE49-F238E27FC236}">
                <a16:creationId xmlns:a16="http://schemas.microsoft.com/office/drawing/2014/main" id="{683DAFC3-DF89-8C08-2E81-E5C2FD452DEF}"/>
              </a:ext>
            </a:extLst>
          </p:cNvPr>
          <p:cNvSpPr>
            <a:spLocks/>
          </p:cNvSpPr>
          <p:nvPr/>
        </p:nvSpPr>
        <p:spPr bwMode="auto">
          <a:xfrm>
            <a:off x="512763" y="3662363"/>
            <a:ext cx="1587" cy="26987"/>
          </a:xfrm>
          <a:custGeom>
            <a:avLst/>
            <a:gdLst>
              <a:gd name="T0" fmla="*/ 0 w 1"/>
              <a:gd name="T1" fmla="*/ 2147483646 h 17"/>
              <a:gd name="T2" fmla="*/ 0 w 1"/>
              <a:gd name="T3" fmla="*/ 0 h 17"/>
              <a:gd name="T4" fmla="*/ 0 w 1"/>
              <a:gd name="T5" fmla="*/ 2147483646 h 17"/>
              <a:gd name="T6" fmla="*/ 0 60000 65536"/>
              <a:gd name="T7" fmla="*/ 0 60000 65536"/>
              <a:gd name="T8" fmla="*/ 0 60000 65536"/>
            </a:gdLst>
            <a:ahLst/>
            <a:cxnLst>
              <a:cxn ang="T6">
                <a:pos x="T0" y="T1"/>
              </a:cxn>
              <a:cxn ang="T7">
                <a:pos x="T2" y="T3"/>
              </a:cxn>
              <a:cxn ang="T8">
                <a:pos x="T4" y="T5"/>
              </a:cxn>
            </a:cxnLst>
            <a:rect l="0" t="0" r="r" b="b"/>
            <a:pathLst>
              <a:path w="1" h="17">
                <a:moveTo>
                  <a:pt x="0" y="16"/>
                </a:moveTo>
                <a:lnTo>
                  <a:pt x="0"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1" name="Freeform 328">
            <a:extLst>
              <a:ext uri="{FF2B5EF4-FFF2-40B4-BE49-F238E27FC236}">
                <a16:creationId xmlns:a16="http://schemas.microsoft.com/office/drawing/2014/main" id="{ED9C4170-F900-72FF-1F0E-7852BCBC8149}"/>
              </a:ext>
            </a:extLst>
          </p:cNvPr>
          <p:cNvSpPr>
            <a:spLocks/>
          </p:cNvSpPr>
          <p:nvPr/>
        </p:nvSpPr>
        <p:spPr bwMode="auto">
          <a:xfrm>
            <a:off x="512763" y="3667125"/>
            <a:ext cx="23812" cy="26988"/>
          </a:xfrm>
          <a:custGeom>
            <a:avLst/>
            <a:gdLst>
              <a:gd name="T0" fmla="*/ 0 w 17"/>
              <a:gd name="T1" fmla="*/ 0 h 17"/>
              <a:gd name="T2" fmla="*/ 2147483646 w 17"/>
              <a:gd name="T3" fmla="*/ 0 h 17"/>
              <a:gd name="T4" fmla="*/ 2147483646 w 17"/>
              <a:gd name="T5" fmla="*/ 0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8" y="0"/>
                </a:lnTo>
                <a:lnTo>
                  <a:pt x="16" y="0"/>
                </a:lnTo>
                <a:lnTo>
                  <a:pt x="8"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2" name="Freeform 329">
            <a:extLst>
              <a:ext uri="{FF2B5EF4-FFF2-40B4-BE49-F238E27FC236}">
                <a16:creationId xmlns:a16="http://schemas.microsoft.com/office/drawing/2014/main" id="{63B88ECB-7BF3-6AFE-7CAD-8D45836A142E}"/>
              </a:ext>
            </a:extLst>
          </p:cNvPr>
          <p:cNvSpPr>
            <a:spLocks/>
          </p:cNvSpPr>
          <p:nvPr/>
        </p:nvSpPr>
        <p:spPr bwMode="auto">
          <a:xfrm>
            <a:off x="538163" y="3675063"/>
            <a:ext cx="34925" cy="49212"/>
          </a:xfrm>
          <a:custGeom>
            <a:avLst/>
            <a:gdLst>
              <a:gd name="T0" fmla="*/ 2147483646 w 25"/>
              <a:gd name="T1" fmla="*/ 0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2147483646 h 31"/>
              <a:gd name="T12" fmla="*/ 2147483646 w 25"/>
              <a:gd name="T13" fmla="*/ 2147483646 h 31"/>
              <a:gd name="T14" fmla="*/ 2147483646 w 25"/>
              <a:gd name="T15" fmla="*/ 2147483646 h 31"/>
              <a:gd name="T16" fmla="*/ 2147483646 w 25"/>
              <a:gd name="T17" fmla="*/ 2147483646 h 31"/>
              <a:gd name="T18" fmla="*/ 2147483646 w 25"/>
              <a:gd name="T19" fmla="*/ 2147483646 h 31"/>
              <a:gd name="T20" fmla="*/ 2147483646 w 25"/>
              <a:gd name="T21" fmla="*/ 2147483646 h 31"/>
              <a:gd name="T22" fmla="*/ 2147483646 w 25"/>
              <a:gd name="T23" fmla="*/ 2147483646 h 31"/>
              <a:gd name="T24" fmla="*/ 2147483646 w 25"/>
              <a:gd name="T25" fmla="*/ 2147483646 h 31"/>
              <a:gd name="T26" fmla="*/ 2147483646 w 25"/>
              <a:gd name="T27" fmla="*/ 2147483646 h 31"/>
              <a:gd name="T28" fmla="*/ 0 w 25"/>
              <a:gd name="T29" fmla="*/ 2147483646 h 31"/>
              <a:gd name="T30" fmla="*/ 0 w 25"/>
              <a:gd name="T31" fmla="*/ 2147483646 h 31"/>
              <a:gd name="T32" fmla="*/ 0 w 25"/>
              <a:gd name="T33" fmla="*/ 2147483646 h 31"/>
              <a:gd name="T34" fmla="*/ 2147483646 w 25"/>
              <a:gd name="T35" fmla="*/ 2147483646 h 31"/>
              <a:gd name="T36" fmla="*/ 2147483646 w 25"/>
              <a:gd name="T37" fmla="*/ 2147483646 h 31"/>
              <a:gd name="T38" fmla="*/ 2147483646 w 25"/>
              <a:gd name="T39" fmla="*/ 2147483646 h 31"/>
              <a:gd name="T40" fmla="*/ 2147483646 w 2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1">
                <a:moveTo>
                  <a:pt x="5" y="0"/>
                </a:moveTo>
                <a:lnTo>
                  <a:pt x="10" y="6"/>
                </a:lnTo>
                <a:lnTo>
                  <a:pt x="17" y="8"/>
                </a:lnTo>
                <a:lnTo>
                  <a:pt x="22" y="13"/>
                </a:lnTo>
                <a:lnTo>
                  <a:pt x="24" y="16"/>
                </a:lnTo>
                <a:lnTo>
                  <a:pt x="24" y="20"/>
                </a:lnTo>
                <a:lnTo>
                  <a:pt x="17" y="23"/>
                </a:lnTo>
                <a:lnTo>
                  <a:pt x="17" y="20"/>
                </a:lnTo>
                <a:lnTo>
                  <a:pt x="12" y="25"/>
                </a:lnTo>
                <a:lnTo>
                  <a:pt x="7" y="30"/>
                </a:lnTo>
                <a:lnTo>
                  <a:pt x="5" y="28"/>
                </a:lnTo>
                <a:lnTo>
                  <a:pt x="5" y="25"/>
                </a:lnTo>
                <a:lnTo>
                  <a:pt x="5" y="23"/>
                </a:lnTo>
                <a:lnTo>
                  <a:pt x="5" y="20"/>
                </a:lnTo>
                <a:lnTo>
                  <a:pt x="0" y="16"/>
                </a:lnTo>
                <a:lnTo>
                  <a:pt x="0" y="13"/>
                </a:lnTo>
                <a:lnTo>
                  <a:pt x="0" y="11"/>
                </a:lnTo>
                <a:lnTo>
                  <a:pt x="5" y="11"/>
                </a:lnTo>
                <a:lnTo>
                  <a:pt x="5" y="8"/>
                </a:lnTo>
                <a:lnTo>
                  <a:pt x="5" y="6"/>
                </a:lnTo>
                <a:lnTo>
                  <a:pt x="5"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3" name="Freeform 330">
            <a:extLst>
              <a:ext uri="{FF2B5EF4-FFF2-40B4-BE49-F238E27FC236}">
                <a16:creationId xmlns:a16="http://schemas.microsoft.com/office/drawing/2014/main" id="{9EC76EEE-E8AE-B580-889C-637ABD636BC2}"/>
              </a:ext>
            </a:extLst>
          </p:cNvPr>
          <p:cNvSpPr>
            <a:spLocks/>
          </p:cNvSpPr>
          <p:nvPr/>
        </p:nvSpPr>
        <p:spPr bwMode="auto">
          <a:xfrm>
            <a:off x="538163" y="3675063"/>
            <a:ext cx="42862" cy="58737"/>
          </a:xfrm>
          <a:custGeom>
            <a:avLst/>
            <a:gdLst>
              <a:gd name="T0" fmla="*/ 2147483646 w 31"/>
              <a:gd name="T1" fmla="*/ 0 h 37"/>
              <a:gd name="T2" fmla="*/ 2147483646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2147483646 h 37"/>
              <a:gd name="T18" fmla="*/ 2147483646 w 31"/>
              <a:gd name="T19" fmla="*/ 2147483646 h 37"/>
              <a:gd name="T20" fmla="*/ 2147483646 w 31"/>
              <a:gd name="T21" fmla="*/ 2147483646 h 37"/>
              <a:gd name="T22" fmla="*/ 2147483646 w 31"/>
              <a:gd name="T23" fmla="*/ 2147483646 h 37"/>
              <a:gd name="T24" fmla="*/ 2147483646 w 31"/>
              <a:gd name="T25" fmla="*/ 2147483646 h 37"/>
              <a:gd name="T26" fmla="*/ 2147483646 w 31"/>
              <a:gd name="T27" fmla="*/ 2147483646 h 37"/>
              <a:gd name="T28" fmla="*/ 0 w 31"/>
              <a:gd name="T29" fmla="*/ 2147483646 h 37"/>
              <a:gd name="T30" fmla="*/ 0 w 31"/>
              <a:gd name="T31" fmla="*/ 2147483646 h 37"/>
              <a:gd name="T32" fmla="*/ 0 w 31"/>
              <a:gd name="T33" fmla="*/ 2147483646 h 37"/>
              <a:gd name="T34" fmla="*/ 2147483646 w 31"/>
              <a:gd name="T35" fmla="*/ 2147483646 h 37"/>
              <a:gd name="T36" fmla="*/ 2147483646 w 31"/>
              <a:gd name="T37" fmla="*/ 2147483646 h 37"/>
              <a:gd name="T38" fmla="*/ 2147483646 w 31"/>
              <a:gd name="T39" fmla="*/ 2147483646 h 37"/>
              <a:gd name="T40" fmla="*/ 2147483646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7">
                <a:moveTo>
                  <a:pt x="6" y="0"/>
                </a:moveTo>
                <a:lnTo>
                  <a:pt x="12" y="7"/>
                </a:lnTo>
                <a:lnTo>
                  <a:pt x="21" y="10"/>
                </a:lnTo>
                <a:lnTo>
                  <a:pt x="27" y="15"/>
                </a:lnTo>
                <a:lnTo>
                  <a:pt x="30" y="19"/>
                </a:lnTo>
                <a:lnTo>
                  <a:pt x="30" y="24"/>
                </a:lnTo>
                <a:lnTo>
                  <a:pt x="21" y="28"/>
                </a:lnTo>
                <a:lnTo>
                  <a:pt x="21" y="24"/>
                </a:lnTo>
                <a:lnTo>
                  <a:pt x="15" y="30"/>
                </a:lnTo>
                <a:lnTo>
                  <a:pt x="9" y="36"/>
                </a:lnTo>
                <a:lnTo>
                  <a:pt x="6" y="34"/>
                </a:lnTo>
                <a:lnTo>
                  <a:pt x="6" y="30"/>
                </a:lnTo>
                <a:lnTo>
                  <a:pt x="6" y="28"/>
                </a:lnTo>
                <a:lnTo>
                  <a:pt x="6" y="24"/>
                </a:lnTo>
                <a:lnTo>
                  <a:pt x="0" y="19"/>
                </a:lnTo>
                <a:lnTo>
                  <a:pt x="0" y="15"/>
                </a:lnTo>
                <a:lnTo>
                  <a:pt x="0" y="13"/>
                </a:lnTo>
                <a:lnTo>
                  <a:pt x="6" y="13"/>
                </a:lnTo>
                <a:lnTo>
                  <a:pt x="6" y="10"/>
                </a:lnTo>
                <a:lnTo>
                  <a:pt x="6" y="7"/>
                </a:lnTo>
                <a:lnTo>
                  <a:pt x="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4" name="Freeform 331">
            <a:extLst>
              <a:ext uri="{FF2B5EF4-FFF2-40B4-BE49-F238E27FC236}">
                <a16:creationId xmlns:a16="http://schemas.microsoft.com/office/drawing/2014/main" id="{0E104158-02C8-81F5-394F-9F389B773418}"/>
              </a:ext>
            </a:extLst>
          </p:cNvPr>
          <p:cNvSpPr>
            <a:spLocks/>
          </p:cNvSpPr>
          <p:nvPr/>
        </p:nvSpPr>
        <p:spPr bwMode="auto">
          <a:xfrm>
            <a:off x="7245350" y="3500438"/>
            <a:ext cx="44450" cy="58737"/>
          </a:xfrm>
          <a:custGeom>
            <a:avLst/>
            <a:gdLst>
              <a:gd name="T0" fmla="*/ 2147483646 w 31"/>
              <a:gd name="T1" fmla="*/ 0 h 37"/>
              <a:gd name="T2" fmla="*/ 2147483646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0 w 31"/>
              <a:gd name="T17" fmla="*/ 2147483646 h 37"/>
              <a:gd name="T18" fmla="*/ 2147483646 w 31"/>
              <a:gd name="T19" fmla="*/ 2147483646 h 37"/>
              <a:gd name="T20" fmla="*/ 2147483646 w 31"/>
              <a:gd name="T21" fmla="*/ 2147483646 h 37"/>
              <a:gd name="T22" fmla="*/ 2147483646 w 31"/>
              <a:gd name="T23" fmla="*/ 2147483646 h 37"/>
              <a:gd name="T24" fmla="*/ 2147483646 w 31"/>
              <a:gd name="T25" fmla="*/ 2147483646 h 37"/>
              <a:gd name="T26" fmla="*/ 2147483646 w 31"/>
              <a:gd name="T27" fmla="*/ 2147483646 h 37"/>
              <a:gd name="T28" fmla="*/ 2147483646 w 31"/>
              <a:gd name="T29" fmla="*/ 2147483646 h 37"/>
              <a:gd name="T30" fmla="*/ 2147483646 w 31"/>
              <a:gd name="T31" fmla="*/ 2147483646 h 37"/>
              <a:gd name="T32" fmla="*/ 2147483646 w 31"/>
              <a:gd name="T33" fmla="*/ 2147483646 h 37"/>
              <a:gd name="T34" fmla="*/ 2147483646 w 31"/>
              <a:gd name="T35" fmla="*/ 2147483646 h 37"/>
              <a:gd name="T36" fmla="*/ 2147483646 w 31"/>
              <a:gd name="T37" fmla="*/ 2147483646 h 37"/>
              <a:gd name="T38" fmla="*/ 2147483646 w 31"/>
              <a:gd name="T39" fmla="*/ 0 h 37"/>
              <a:gd name="T40" fmla="*/ 2147483646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7">
                <a:moveTo>
                  <a:pt x="28" y="0"/>
                </a:moveTo>
                <a:lnTo>
                  <a:pt x="18" y="10"/>
                </a:lnTo>
                <a:lnTo>
                  <a:pt x="10" y="8"/>
                </a:lnTo>
                <a:lnTo>
                  <a:pt x="10" y="10"/>
                </a:lnTo>
                <a:lnTo>
                  <a:pt x="15" y="13"/>
                </a:lnTo>
                <a:lnTo>
                  <a:pt x="5" y="21"/>
                </a:lnTo>
                <a:lnTo>
                  <a:pt x="5" y="18"/>
                </a:lnTo>
                <a:lnTo>
                  <a:pt x="5" y="26"/>
                </a:lnTo>
                <a:lnTo>
                  <a:pt x="0" y="31"/>
                </a:lnTo>
                <a:lnTo>
                  <a:pt x="3" y="36"/>
                </a:lnTo>
                <a:lnTo>
                  <a:pt x="10" y="33"/>
                </a:lnTo>
                <a:lnTo>
                  <a:pt x="8" y="31"/>
                </a:lnTo>
                <a:lnTo>
                  <a:pt x="10" y="23"/>
                </a:lnTo>
                <a:lnTo>
                  <a:pt x="10" y="21"/>
                </a:lnTo>
                <a:lnTo>
                  <a:pt x="8" y="21"/>
                </a:lnTo>
                <a:lnTo>
                  <a:pt x="10" y="18"/>
                </a:lnTo>
                <a:lnTo>
                  <a:pt x="15" y="18"/>
                </a:lnTo>
                <a:lnTo>
                  <a:pt x="28" y="10"/>
                </a:lnTo>
                <a:lnTo>
                  <a:pt x="30" y="5"/>
                </a:lnTo>
                <a:lnTo>
                  <a:pt x="30" y="0"/>
                </a:lnTo>
                <a:lnTo>
                  <a:pt x="2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5" name="Freeform 332">
            <a:extLst>
              <a:ext uri="{FF2B5EF4-FFF2-40B4-BE49-F238E27FC236}">
                <a16:creationId xmlns:a16="http://schemas.microsoft.com/office/drawing/2014/main" id="{C724C83B-F76D-3686-19FB-92818C310322}"/>
              </a:ext>
            </a:extLst>
          </p:cNvPr>
          <p:cNvSpPr>
            <a:spLocks/>
          </p:cNvSpPr>
          <p:nvPr/>
        </p:nvSpPr>
        <p:spPr bwMode="auto">
          <a:xfrm>
            <a:off x="7245350" y="3500438"/>
            <a:ext cx="52388" cy="68262"/>
          </a:xfrm>
          <a:custGeom>
            <a:avLst/>
            <a:gdLst>
              <a:gd name="T0" fmla="*/ 2147483646 w 37"/>
              <a:gd name="T1" fmla="*/ 0 h 43"/>
              <a:gd name="T2" fmla="*/ 2147483646 w 37"/>
              <a:gd name="T3" fmla="*/ 2147483646 h 43"/>
              <a:gd name="T4" fmla="*/ 2147483646 w 37"/>
              <a:gd name="T5" fmla="*/ 2147483646 h 43"/>
              <a:gd name="T6" fmla="*/ 2147483646 w 37"/>
              <a:gd name="T7" fmla="*/ 2147483646 h 43"/>
              <a:gd name="T8" fmla="*/ 2147483646 w 37"/>
              <a:gd name="T9" fmla="*/ 2147483646 h 43"/>
              <a:gd name="T10" fmla="*/ 2147483646 w 37"/>
              <a:gd name="T11" fmla="*/ 2147483646 h 43"/>
              <a:gd name="T12" fmla="*/ 2147483646 w 37"/>
              <a:gd name="T13" fmla="*/ 2147483646 h 43"/>
              <a:gd name="T14" fmla="*/ 2147483646 w 37"/>
              <a:gd name="T15" fmla="*/ 2147483646 h 43"/>
              <a:gd name="T16" fmla="*/ 0 w 37"/>
              <a:gd name="T17" fmla="*/ 2147483646 h 43"/>
              <a:gd name="T18" fmla="*/ 2147483646 w 37"/>
              <a:gd name="T19" fmla="*/ 2147483646 h 43"/>
              <a:gd name="T20" fmla="*/ 2147483646 w 37"/>
              <a:gd name="T21" fmla="*/ 2147483646 h 43"/>
              <a:gd name="T22" fmla="*/ 2147483646 w 37"/>
              <a:gd name="T23" fmla="*/ 2147483646 h 43"/>
              <a:gd name="T24" fmla="*/ 2147483646 w 37"/>
              <a:gd name="T25" fmla="*/ 2147483646 h 43"/>
              <a:gd name="T26" fmla="*/ 2147483646 w 37"/>
              <a:gd name="T27" fmla="*/ 2147483646 h 43"/>
              <a:gd name="T28" fmla="*/ 2147483646 w 37"/>
              <a:gd name="T29" fmla="*/ 2147483646 h 43"/>
              <a:gd name="T30" fmla="*/ 2147483646 w 37"/>
              <a:gd name="T31" fmla="*/ 2147483646 h 43"/>
              <a:gd name="T32" fmla="*/ 2147483646 w 37"/>
              <a:gd name="T33" fmla="*/ 2147483646 h 43"/>
              <a:gd name="T34" fmla="*/ 2147483646 w 37"/>
              <a:gd name="T35" fmla="*/ 2147483646 h 43"/>
              <a:gd name="T36" fmla="*/ 2147483646 w 37"/>
              <a:gd name="T37" fmla="*/ 2147483646 h 43"/>
              <a:gd name="T38" fmla="*/ 2147483646 w 37"/>
              <a:gd name="T39" fmla="*/ 0 h 43"/>
              <a:gd name="T40" fmla="*/ 2147483646 w 37"/>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3">
                <a:moveTo>
                  <a:pt x="33" y="0"/>
                </a:moveTo>
                <a:lnTo>
                  <a:pt x="21" y="12"/>
                </a:lnTo>
                <a:lnTo>
                  <a:pt x="12" y="9"/>
                </a:lnTo>
                <a:lnTo>
                  <a:pt x="12" y="12"/>
                </a:lnTo>
                <a:lnTo>
                  <a:pt x="18" y="15"/>
                </a:lnTo>
                <a:lnTo>
                  <a:pt x="6" y="24"/>
                </a:lnTo>
                <a:lnTo>
                  <a:pt x="6" y="21"/>
                </a:lnTo>
                <a:lnTo>
                  <a:pt x="6" y="30"/>
                </a:lnTo>
                <a:lnTo>
                  <a:pt x="0" y="36"/>
                </a:lnTo>
                <a:lnTo>
                  <a:pt x="3" y="42"/>
                </a:lnTo>
                <a:lnTo>
                  <a:pt x="12" y="39"/>
                </a:lnTo>
                <a:lnTo>
                  <a:pt x="9" y="36"/>
                </a:lnTo>
                <a:lnTo>
                  <a:pt x="12" y="27"/>
                </a:lnTo>
                <a:lnTo>
                  <a:pt x="12" y="24"/>
                </a:lnTo>
                <a:lnTo>
                  <a:pt x="9" y="24"/>
                </a:lnTo>
                <a:lnTo>
                  <a:pt x="12" y="21"/>
                </a:lnTo>
                <a:lnTo>
                  <a:pt x="18" y="21"/>
                </a:lnTo>
                <a:lnTo>
                  <a:pt x="33" y="12"/>
                </a:lnTo>
                <a:lnTo>
                  <a:pt x="36" y="6"/>
                </a:lnTo>
                <a:lnTo>
                  <a:pt x="36" y="0"/>
                </a:lnTo>
                <a:lnTo>
                  <a:pt x="3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6" name="Freeform 333">
            <a:extLst>
              <a:ext uri="{FF2B5EF4-FFF2-40B4-BE49-F238E27FC236}">
                <a16:creationId xmlns:a16="http://schemas.microsoft.com/office/drawing/2014/main" id="{5225E247-EDB0-98BB-4921-5F5D0DA7D4BC}"/>
              </a:ext>
            </a:extLst>
          </p:cNvPr>
          <p:cNvSpPr>
            <a:spLocks/>
          </p:cNvSpPr>
          <p:nvPr/>
        </p:nvSpPr>
        <p:spPr bwMode="auto">
          <a:xfrm>
            <a:off x="2805113" y="3776663"/>
            <a:ext cx="23812" cy="26987"/>
          </a:xfrm>
          <a:custGeom>
            <a:avLst/>
            <a:gdLst>
              <a:gd name="T0" fmla="*/ 2147483646 w 17"/>
              <a:gd name="T1" fmla="*/ 2147483646 h 17"/>
              <a:gd name="T2" fmla="*/ 2147483646 w 17"/>
              <a:gd name="T3" fmla="*/ 2147483646 h 17"/>
              <a:gd name="T4" fmla="*/ 0 w 17"/>
              <a:gd name="T5" fmla="*/ 0 h 17"/>
              <a:gd name="T6" fmla="*/ 0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6" y="4"/>
                </a:lnTo>
                <a:lnTo>
                  <a:pt x="0" y="0"/>
                </a:lnTo>
                <a:lnTo>
                  <a:pt x="0"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7" name="Freeform 334">
            <a:extLst>
              <a:ext uri="{FF2B5EF4-FFF2-40B4-BE49-F238E27FC236}">
                <a16:creationId xmlns:a16="http://schemas.microsoft.com/office/drawing/2014/main" id="{A0ED6547-D85A-454E-9F5C-DDDE635EC91F}"/>
              </a:ext>
            </a:extLst>
          </p:cNvPr>
          <p:cNvSpPr>
            <a:spLocks/>
          </p:cNvSpPr>
          <p:nvPr/>
        </p:nvSpPr>
        <p:spPr bwMode="auto">
          <a:xfrm>
            <a:off x="2805113" y="3776663"/>
            <a:ext cx="23812" cy="28575"/>
          </a:xfrm>
          <a:custGeom>
            <a:avLst/>
            <a:gdLst>
              <a:gd name="T0" fmla="*/ 2147483646 w 17"/>
              <a:gd name="T1" fmla="*/ 2147483646 h 18"/>
              <a:gd name="T2" fmla="*/ 2147483646 w 17"/>
              <a:gd name="T3" fmla="*/ 2147483646 h 18"/>
              <a:gd name="T4" fmla="*/ 0 w 17"/>
              <a:gd name="T5" fmla="*/ 0 h 18"/>
              <a:gd name="T6" fmla="*/ 0 w 17"/>
              <a:gd name="T7" fmla="*/ 2147483646 h 18"/>
              <a:gd name="T8" fmla="*/ 2147483646 w 17"/>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16" y="17"/>
                </a:moveTo>
                <a:lnTo>
                  <a:pt x="16" y="5"/>
                </a:lnTo>
                <a:lnTo>
                  <a:pt x="0" y="0"/>
                </a:lnTo>
                <a:lnTo>
                  <a:pt x="0" y="17"/>
                </a:lnTo>
                <a:lnTo>
                  <a:pt x="16"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8" name="Freeform 335">
            <a:extLst>
              <a:ext uri="{FF2B5EF4-FFF2-40B4-BE49-F238E27FC236}">
                <a16:creationId xmlns:a16="http://schemas.microsoft.com/office/drawing/2014/main" id="{E2D0C30F-1681-EDCB-32AB-E9B8A78AE830}"/>
              </a:ext>
            </a:extLst>
          </p:cNvPr>
          <p:cNvSpPr>
            <a:spLocks/>
          </p:cNvSpPr>
          <p:nvPr/>
        </p:nvSpPr>
        <p:spPr bwMode="auto">
          <a:xfrm>
            <a:off x="2822575" y="3851275"/>
            <a:ext cx="23813" cy="26988"/>
          </a:xfrm>
          <a:custGeom>
            <a:avLst/>
            <a:gdLst>
              <a:gd name="T0" fmla="*/ 0 w 17"/>
              <a:gd name="T1" fmla="*/ 2147483646 h 17"/>
              <a:gd name="T2" fmla="*/ 2147483646 w 17"/>
              <a:gd name="T3" fmla="*/ 2147483646 h 17"/>
              <a:gd name="T4" fmla="*/ 2147483646 w 17"/>
              <a:gd name="T5" fmla="*/ 0 h 17"/>
              <a:gd name="T6" fmla="*/ 0 w 17"/>
              <a:gd name="T7" fmla="*/ 0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9" name="Freeform 336">
            <a:extLst>
              <a:ext uri="{FF2B5EF4-FFF2-40B4-BE49-F238E27FC236}">
                <a16:creationId xmlns:a16="http://schemas.microsoft.com/office/drawing/2014/main" id="{882C4503-BAF6-28C9-C70B-0106CBC5A1B1}"/>
              </a:ext>
            </a:extLst>
          </p:cNvPr>
          <p:cNvSpPr>
            <a:spLocks/>
          </p:cNvSpPr>
          <p:nvPr/>
        </p:nvSpPr>
        <p:spPr bwMode="auto">
          <a:xfrm>
            <a:off x="2825750" y="3856038"/>
            <a:ext cx="25400" cy="26987"/>
          </a:xfrm>
          <a:custGeom>
            <a:avLst/>
            <a:gdLst>
              <a:gd name="T0" fmla="*/ 2147483646 w 17"/>
              <a:gd name="T1" fmla="*/ 0 h 17"/>
              <a:gd name="T2" fmla="*/ 0 w 17"/>
              <a:gd name="T3" fmla="*/ 0 h 17"/>
              <a:gd name="T4" fmla="*/ 0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0" name="Freeform 337">
            <a:extLst>
              <a:ext uri="{FF2B5EF4-FFF2-40B4-BE49-F238E27FC236}">
                <a16:creationId xmlns:a16="http://schemas.microsoft.com/office/drawing/2014/main" id="{C91CD43C-09DB-D60B-EFA5-00835B1E229A}"/>
              </a:ext>
            </a:extLst>
          </p:cNvPr>
          <p:cNvSpPr>
            <a:spLocks/>
          </p:cNvSpPr>
          <p:nvPr/>
        </p:nvSpPr>
        <p:spPr bwMode="auto">
          <a:xfrm>
            <a:off x="2817813" y="3870325"/>
            <a:ext cx="1587"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1" name="Freeform 338">
            <a:extLst>
              <a:ext uri="{FF2B5EF4-FFF2-40B4-BE49-F238E27FC236}">
                <a16:creationId xmlns:a16="http://schemas.microsoft.com/office/drawing/2014/main" id="{8275B41F-5550-EEA6-65DB-DC9B9723A1E0}"/>
              </a:ext>
            </a:extLst>
          </p:cNvPr>
          <p:cNvSpPr>
            <a:spLocks/>
          </p:cNvSpPr>
          <p:nvPr/>
        </p:nvSpPr>
        <p:spPr bwMode="auto">
          <a:xfrm>
            <a:off x="2817813" y="3870325"/>
            <a:ext cx="23812" cy="26988"/>
          </a:xfrm>
          <a:custGeom>
            <a:avLst/>
            <a:gdLst>
              <a:gd name="T0" fmla="*/ 0 w 17"/>
              <a:gd name="T1" fmla="*/ 0 h 17"/>
              <a:gd name="T2" fmla="*/ 0 w 17"/>
              <a:gd name="T3" fmla="*/ 2147483646 h 17"/>
              <a:gd name="T4" fmla="*/ 2147483646 w 17"/>
              <a:gd name="T5" fmla="*/ 214748364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2" name="Freeform 339">
            <a:extLst>
              <a:ext uri="{FF2B5EF4-FFF2-40B4-BE49-F238E27FC236}">
                <a16:creationId xmlns:a16="http://schemas.microsoft.com/office/drawing/2014/main" id="{D142F390-76DD-C84D-65F9-B953BC1D6689}"/>
              </a:ext>
            </a:extLst>
          </p:cNvPr>
          <p:cNvSpPr>
            <a:spLocks/>
          </p:cNvSpPr>
          <p:nvPr/>
        </p:nvSpPr>
        <p:spPr bwMode="auto">
          <a:xfrm>
            <a:off x="2787650" y="3917950"/>
            <a:ext cx="25400" cy="26988"/>
          </a:xfrm>
          <a:custGeom>
            <a:avLst/>
            <a:gdLst>
              <a:gd name="T0" fmla="*/ 0 w 17"/>
              <a:gd name="T1" fmla="*/ 0 h 17"/>
              <a:gd name="T2" fmla="*/ 0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3" name="Freeform 340">
            <a:extLst>
              <a:ext uri="{FF2B5EF4-FFF2-40B4-BE49-F238E27FC236}">
                <a16:creationId xmlns:a16="http://schemas.microsoft.com/office/drawing/2014/main" id="{75F98376-5055-0789-8CDA-926652A9C7F7}"/>
              </a:ext>
            </a:extLst>
          </p:cNvPr>
          <p:cNvSpPr>
            <a:spLocks/>
          </p:cNvSpPr>
          <p:nvPr/>
        </p:nvSpPr>
        <p:spPr bwMode="auto">
          <a:xfrm>
            <a:off x="2787650" y="3917950"/>
            <a:ext cx="25400" cy="26988"/>
          </a:xfrm>
          <a:custGeom>
            <a:avLst/>
            <a:gdLst>
              <a:gd name="T0" fmla="*/ 0 w 17"/>
              <a:gd name="T1" fmla="*/ 0 h 17"/>
              <a:gd name="T2" fmla="*/ 0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4" name="Freeform 341">
            <a:extLst>
              <a:ext uri="{FF2B5EF4-FFF2-40B4-BE49-F238E27FC236}">
                <a16:creationId xmlns:a16="http://schemas.microsoft.com/office/drawing/2014/main" id="{1838CFDE-D734-8543-0DB5-1A402BAC21B9}"/>
              </a:ext>
            </a:extLst>
          </p:cNvPr>
          <p:cNvSpPr>
            <a:spLocks/>
          </p:cNvSpPr>
          <p:nvPr/>
        </p:nvSpPr>
        <p:spPr bwMode="auto">
          <a:xfrm>
            <a:off x="2876550" y="3870325"/>
            <a:ext cx="23813" cy="26988"/>
          </a:xfrm>
          <a:custGeom>
            <a:avLst/>
            <a:gdLst>
              <a:gd name="T0" fmla="*/ 0 w 17"/>
              <a:gd name="T1" fmla="*/ 2147483646 h 17"/>
              <a:gd name="T2" fmla="*/ 2147483646 w 17"/>
              <a:gd name="T3" fmla="*/ 2147483646 h 17"/>
              <a:gd name="T4" fmla="*/ 0 w 17"/>
              <a:gd name="T5" fmla="*/ 0 h 17"/>
              <a:gd name="T6" fmla="*/ 0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3"/>
                </a:lnTo>
                <a:lnTo>
                  <a:pt x="0" y="0"/>
                </a:lnTo>
                <a:lnTo>
                  <a:pt x="0" y="1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5" name="Freeform 342">
            <a:extLst>
              <a:ext uri="{FF2B5EF4-FFF2-40B4-BE49-F238E27FC236}">
                <a16:creationId xmlns:a16="http://schemas.microsoft.com/office/drawing/2014/main" id="{06D306D4-FCAE-21CC-7AEE-938EE79FB303}"/>
              </a:ext>
            </a:extLst>
          </p:cNvPr>
          <p:cNvSpPr>
            <a:spLocks/>
          </p:cNvSpPr>
          <p:nvPr/>
        </p:nvSpPr>
        <p:spPr bwMode="auto">
          <a:xfrm>
            <a:off x="2876550" y="3870325"/>
            <a:ext cx="23813" cy="26988"/>
          </a:xfrm>
          <a:custGeom>
            <a:avLst/>
            <a:gdLst>
              <a:gd name="T0" fmla="*/ 0 w 17"/>
              <a:gd name="T1" fmla="*/ 2147483646 h 17"/>
              <a:gd name="T2" fmla="*/ 2147483646 w 17"/>
              <a:gd name="T3" fmla="*/ 2147483646 h 17"/>
              <a:gd name="T4" fmla="*/ 0 w 17"/>
              <a:gd name="T5" fmla="*/ 0 h 17"/>
              <a:gd name="T6" fmla="*/ 0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6" name="Freeform 343">
            <a:extLst>
              <a:ext uri="{FF2B5EF4-FFF2-40B4-BE49-F238E27FC236}">
                <a16:creationId xmlns:a16="http://schemas.microsoft.com/office/drawing/2014/main" id="{2EE9FC6B-57FC-1EB6-2467-156D999A3891}"/>
              </a:ext>
            </a:extLst>
          </p:cNvPr>
          <p:cNvSpPr>
            <a:spLocks/>
          </p:cNvSpPr>
          <p:nvPr/>
        </p:nvSpPr>
        <p:spPr bwMode="auto">
          <a:xfrm>
            <a:off x="2232025" y="3629025"/>
            <a:ext cx="246063" cy="71438"/>
          </a:xfrm>
          <a:custGeom>
            <a:avLst/>
            <a:gdLst>
              <a:gd name="T0" fmla="*/ 0 w 174"/>
              <a:gd name="T1" fmla="*/ 2147483646 h 45"/>
              <a:gd name="T2" fmla="*/ 2147483646 w 174"/>
              <a:gd name="T3" fmla="*/ 2147483646 h 45"/>
              <a:gd name="T4" fmla="*/ 2147483646 w 174"/>
              <a:gd name="T5" fmla="*/ 2147483646 h 45"/>
              <a:gd name="T6" fmla="*/ 2147483646 w 174"/>
              <a:gd name="T7" fmla="*/ 2147483646 h 45"/>
              <a:gd name="T8" fmla="*/ 2147483646 w 174"/>
              <a:gd name="T9" fmla="*/ 2147483646 h 45"/>
              <a:gd name="T10" fmla="*/ 2147483646 w 174"/>
              <a:gd name="T11" fmla="*/ 2147483646 h 45"/>
              <a:gd name="T12" fmla="*/ 2147483646 w 174"/>
              <a:gd name="T13" fmla="*/ 2147483646 h 45"/>
              <a:gd name="T14" fmla="*/ 2147483646 w 174"/>
              <a:gd name="T15" fmla="*/ 2147483646 h 45"/>
              <a:gd name="T16" fmla="*/ 2147483646 w 174"/>
              <a:gd name="T17" fmla="*/ 2147483646 h 45"/>
              <a:gd name="T18" fmla="*/ 2147483646 w 174"/>
              <a:gd name="T19" fmla="*/ 2147483646 h 45"/>
              <a:gd name="T20" fmla="*/ 2147483646 w 174"/>
              <a:gd name="T21" fmla="*/ 2147483646 h 45"/>
              <a:gd name="T22" fmla="*/ 2147483646 w 174"/>
              <a:gd name="T23" fmla="*/ 0 h 45"/>
              <a:gd name="T24" fmla="*/ 2147483646 w 174"/>
              <a:gd name="T25" fmla="*/ 0 h 45"/>
              <a:gd name="T26" fmla="*/ 2147483646 w 174"/>
              <a:gd name="T27" fmla="*/ 2147483646 h 45"/>
              <a:gd name="T28" fmla="*/ 0 w 174"/>
              <a:gd name="T29" fmla="*/ 214748364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4" h="45">
                <a:moveTo>
                  <a:pt x="0" y="24"/>
                </a:moveTo>
                <a:lnTo>
                  <a:pt x="29" y="12"/>
                </a:lnTo>
                <a:lnTo>
                  <a:pt x="43" y="12"/>
                </a:lnTo>
                <a:lnTo>
                  <a:pt x="43" y="18"/>
                </a:lnTo>
                <a:lnTo>
                  <a:pt x="89" y="26"/>
                </a:lnTo>
                <a:lnTo>
                  <a:pt x="101" y="37"/>
                </a:lnTo>
                <a:lnTo>
                  <a:pt x="121" y="37"/>
                </a:lnTo>
                <a:lnTo>
                  <a:pt x="106" y="44"/>
                </a:lnTo>
                <a:lnTo>
                  <a:pt x="161" y="44"/>
                </a:lnTo>
                <a:lnTo>
                  <a:pt x="173" y="37"/>
                </a:lnTo>
                <a:lnTo>
                  <a:pt x="124" y="26"/>
                </a:lnTo>
                <a:lnTo>
                  <a:pt x="54" y="0"/>
                </a:lnTo>
                <a:lnTo>
                  <a:pt x="35" y="0"/>
                </a:lnTo>
                <a:lnTo>
                  <a:pt x="2" y="12"/>
                </a:lnTo>
                <a:lnTo>
                  <a:pt x="0" y="2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7" name="Freeform 344">
            <a:extLst>
              <a:ext uri="{FF2B5EF4-FFF2-40B4-BE49-F238E27FC236}">
                <a16:creationId xmlns:a16="http://schemas.microsoft.com/office/drawing/2014/main" id="{0F8564BB-EC5D-55AB-732E-61AE870363FF}"/>
              </a:ext>
            </a:extLst>
          </p:cNvPr>
          <p:cNvSpPr>
            <a:spLocks/>
          </p:cNvSpPr>
          <p:nvPr/>
        </p:nvSpPr>
        <p:spPr bwMode="auto">
          <a:xfrm>
            <a:off x="2232025" y="3629025"/>
            <a:ext cx="254000" cy="80963"/>
          </a:xfrm>
          <a:custGeom>
            <a:avLst/>
            <a:gdLst>
              <a:gd name="T0" fmla="*/ 0 w 180"/>
              <a:gd name="T1" fmla="*/ 2147483646 h 51"/>
              <a:gd name="T2" fmla="*/ 2147483646 w 180"/>
              <a:gd name="T3" fmla="*/ 2147483646 h 51"/>
              <a:gd name="T4" fmla="*/ 2147483646 w 180"/>
              <a:gd name="T5" fmla="*/ 2147483646 h 51"/>
              <a:gd name="T6" fmla="*/ 2147483646 w 180"/>
              <a:gd name="T7" fmla="*/ 2147483646 h 51"/>
              <a:gd name="T8" fmla="*/ 2147483646 w 180"/>
              <a:gd name="T9" fmla="*/ 2147483646 h 51"/>
              <a:gd name="T10" fmla="*/ 2147483646 w 180"/>
              <a:gd name="T11" fmla="*/ 2147483646 h 51"/>
              <a:gd name="T12" fmla="*/ 2147483646 w 180"/>
              <a:gd name="T13" fmla="*/ 2147483646 h 51"/>
              <a:gd name="T14" fmla="*/ 2147483646 w 180"/>
              <a:gd name="T15" fmla="*/ 2147483646 h 51"/>
              <a:gd name="T16" fmla="*/ 2147483646 w 180"/>
              <a:gd name="T17" fmla="*/ 2147483646 h 51"/>
              <a:gd name="T18" fmla="*/ 2147483646 w 180"/>
              <a:gd name="T19" fmla="*/ 2147483646 h 51"/>
              <a:gd name="T20" fmla="*/ 2147483646 w 180"/>
              <a:gd name="T21" fmla="*/ 2147483646 h 51"/>
              <a:gd name="T22" fmla="*/ 2147483646 w 180"/>
              <a:gd name="T23" fmla="*/ 0 h 51"/>
              <a:gd name="T24" fmla="*/ 2147483646 w 180"/>
              <a:gd name="T25" fmla="*/ 0 h 51"/>
              <a:gd name="T26" fmla="*/ 2147483646 w 180"/>
              <a:gd name="T27" fmla="*/ 2147483646 h 51"/>
              <a:gd name="T28" fmla="*/ 0 w 180"/>
              <a:gd name="T29" fmla="*/ 2147483646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8" name="Freeform 345">
            <a:extLst>
              <a:ext uri="{FF2B5EF4-FFF2-40B4-BE49-F238E27FC236}">
                <a16:creationId xmlns:a16="http://schemas.microsoft.com/office/drawing/2014/main" id="{4385B22C-FB9A-2A80-EAEB-814B7569CB44}"/>
              </a:ext>
            </a:extLst>
          </p:cNvPr>
          <p:cNvSpPr>
            <a:spLocks/>
          </p:cNvSpPr>
          <p:nvPr/>
        </p:nvSpPr>
        <p:spPr bwMode="auto">
          <a:xfrm>
            <a:off x="2468563" y="3705225"/>
            <a:ext cx="63500" cy="42863"/>
          </a:xfrm>
          <a:custGeom>
            <a:avLst/>
            <a:gdLst>
              <a:gd name="T0" fmla="*/ 2147483646 w 45"/>
              <a:gd name="T1" fmla="*/ 2147483646 h 27"/>
              <a:gd name="T2" fmla="*/ 2147483646 w 45"/>
              <a:gd name="T3" fmla="*/ 2147483646 h 27"/>
              <a:gd name="T4" fmla="*/ 2147483646 w 45"/>
              <a:gd name="T5" fmla="*/ 2147483646 h 27"/>
              <a:gd name="T6" fmla="*/ 2147483646 w 45"/>
              <a:gd name="T7" fmla="*/ 2147483646 h 27"/>
              <a:gd name="T8" fmla="*/ 2147483646 w 45"/>
              <a:gd name="T9" fmla="*/ 2147483646 h 27"/>
              <a:gd name="T10" fmla="*/ 0 w 45"/>
              <a:gd name="T11" fmla="*/ 2147483646 h 27"/>
              <a:gd name="T12" fmla="*/ 2147483646 w 45"/>
              <a:gd name="T13" fmla="*/ 2147483646 h 27"/>
              <a:gd name="T14" fmla="*/ 2147483646 w 45"/>
              <a:gd name="T15" fmla="*/ 2147483646 h 27"/>
              <a:gd name="T16" fmla="*/ 2147483646 w 45"/>
              <a:gd name="T17" fmla="*/ 0 h 27"/>
              <a:gd name="T18" fmla="*/ 2147483646 w 45"/>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27">
                <a:moveTo>
                  <a:pt x="18" y="2"/>
                </a:moveTo>
                <a:lnTo>
                  <a:pt x="26" y="7"/>
                </a:lnTo>
                <a:lnTo>
                  <a:pt x="26" y="9"/>
                </a:lnTo>
                <a:lnTo>
                  <a:pt x="37" y="20"/>
                </a:lnTo>
                <a:lnTo>
                  <a:pt x="3" y="12"/>
                </a:lnTo>
                <a:lnTo>
                  <a:pt x="0" y="24"/>
                </a:lnTo>
                <a:lnTo>
                  <a:pt x="44" y="26"/>
                </a:lnTo>
                <a:lnTo>
                  <a:pt x="44" y="2"/>
                </a:lnTo>
                <a:lnTo>
                  <a:pt x="37" y="0"/>
                </a:lnTo>
                <a:lnTo>
                  <a:pt x="18"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9" name="Freeform 346">
            <a:extLst>
              <a:ext uri="{FF2B5EF4-FFF2-40B4-BE49-F238E27FC236}">
                <a16:creationId xmlns:a16="http://schemas.microsoft.com/office/drawing/2014/main" id="{2C44647A-AFFB-E486-E608-29FD9A4F9EC2}"/>
              </a:ext>
            </a:extLst>
          </p:cNvPr>
          <p:cNvSpPr>
            <a:spLocks/>
          </p:cNvSpPr>
          <p:nvPr/>
        </p:nvSpPr>
        <p:spPr bwMode="auto">
          <a:xfrm>
            <a:off x="2468563" y="3705225"/>
            <a:ext cx="71437" cy="52388"/>
          </a:xfrm>
          <a:custGeom>
            <a:avLst/>
            <a:gdLst>
              <a:gd name="T0" fmla="*/ 2147483646 w 51"/>
              <a:gd name="T1" fmla="*/ 2147483646 h 33"/>
              <a:gd name="T2" fmla="*/ 2147483646 w 51"/>
              <a:gd name="T3" fmla="*/ 2147483646 h 33"/>
              <a:gd name="T4" fmla="*/ 2147483646 w 51"/>
              <a:gd name="T5" fmla="*/ 2147483646 h 33"/>
              <a:gd name="T6" fmla="*/ 2147483646 w 51"/>
              <a:gd name="T7" fmla="*/ 2147483646 h 33"/>
              <a:gd name="T8" fmla="*/ 2147483646 w 51"/>
              <a:gd name="T9" fmla="*/ 2147483646 h 33"/>
              <a:gd name="T10" fmla="*/ 0 w 51"/>
              <a:gd name="T11" fmla="*/ 2147483646 h 33"/>
              <a:gd name="T12" fmla="*/ 2147483646 w 51"/>
              <a:gd name="T13" fmla="*/ 2147483646 h 33"/>
              <a:gd name="T14" fmla="*/ 2147483646 w 51"/>
              <a:gd name="T15" fmla="*/ 2147483646 h 33"/>
              <a:gd name="T16" fmla="*/ 2147483646 w 51"/>
              <a:gd name="T17" fmla="*/ 0 h 33"/>
              <a:gd name="T18" fmla="*/ 2147483646 w 51"/>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3">
                <a:moveTo>
                  <a:pt x="20" y="2"/>
                </a:moveTo>
                <a:lnTo>
                  <a:pt x="29" y="9"/>
                </a:lnTo>
                <a:lnTo>
                  <a:pt x="29" y="11"/>
                </a:lnTo>
                <a:lnTo>
                  <a:pt x="42" y="24"/>
                </a:lnTo>
                <a:lnTo>
                  <a:pt x="3" y="15"/>
                </a:lnTo>
                <a:lnTo>
                  <a:pt x="0" y="30"/>
                </a:lnTo>
                <a:lnTo>
                  <a:pt x="50" y="32"/>
                </a:lnTo>
                <a:lnTo>
                  <a:pt x="50" y="2"/>
                </a:lnTo>
                <a:lnTo>
                  <a:pt x="42" y="0"/>
                </a:lnTo>
                <a:lnTo>
                  <a:pt x="2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0" name="Freeform 347">
            <a:extLst>
              <a:ext uri="{FF2B5EF4-FFF2-40B4-BE49-F238E27FC236}">
                <a16:creationId xmlns:a16="http://schemas.microsoft.com/office/drawing/2014/main" id="{48BEA075-8230-2260-E10D-99D1E1F99A89}"/>
              </a:ext>
            </a:extLst>
          </p:cNvPr>
          <p:cNvSpPr>
            <a:spLocks/>
          </p:cNvSpPr>
          <p:nvPr/>
        </p:nvSpPr>
        <p:spPr bwMode="auto">
          <a:xfrm>
            <a:off x="2538413" y="3705225"/>
            <a:ext cx="77787" cy="47625"/>
          </a:xfrm>
          <a:custGeom>
            <a:avLst/>
            <a:gdLst>
              <a:gd name="T0" fmla="*/ 2147483646 w 55"/>
              <a:gd name="T1" fmla="*/ 2147483646 h 30"/>
              <a:gd name="T2" fmla="*/ 2147483646 w 55"/>
              <a:gd name="T3" fmla="*/ 2147483646 h 30"/>
              <a:gd name="T4" fmla="*/ 2147483646 w 55"/>
              <a:gd name="T5" fmla="*/ 2147483646 h 30"/>
              <a:gd name="T6" fmla="*/ 2147483646 w 55"/>
              <a:gd name="T7" fmla="*/ 0 h 30"/>
              <a:gd name="T8" fmla="*/ 0 w 55"/>
              <a:gd name="T9" fmla="*/ 2147483646 h 30"/>
              <a:gd name="T10" fmla="*/ 0 w 55"/>
              <a:gd name="T11" fmla="*/ 2147483646 h 30"/>
              <a:gd name="T12" fmla="*/ 2147483646 w 55"/>
              <a:gd name="T13" fmla="*/ 2147483646 h 30"/>
              <a:gd name="T14" fmla="*/ 2147483646 w 55"/>
              <a:gd name="T15" fmla="*/ 2147483646 h 30"/>
              <a:gd name="T16" fmla="*/ 2147483646 w 55"/>
              <a:gd name="T17" fmla="*/ 2147483646 h 30"/>
              <a:gd name="T18" fmla="*/ 2147483646 w 5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0">
                <a:moveTo>
                  <a:pt x="54" y="9"/>
                </a:moveTo>
                <a:lnTo>
                  <a:pt x="35" y="9"/>
                </a:lnTo>
                <a:lnTo>
                  <a:pt x="32" y="2"/>
                </a:lnTo>
                <a:lnTo>
                  <a:pt x="6" y="0"/>
                </a:lnTo>
                <a:lnTo>
                  <a:pt x="0" y="2"/>
                </a:lnTo>
                <a:lnTo>
                  <a:pt x="0" y="27"/>
                </a:lnTo>
                <a:lnTo>
                  <a:pt x="4" y="29"/>
                </a:lnTo>
                <a:lnTo>
                  <a:pt x="14" y="20"/>
                </a:lnTo>
                <a:lnTo>
                  <a:pt x="54" y="20"/>
                </a:lnTo>
                <a:lnTo>
                  <a:pt x="54"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1" name="Freeform 348">
            <a:extLst>
              <a:ext uri="{FF2B5EF4-FFF2-40B4-BE49-F238E27FC236}">
                <a16:creationId xmlns:a16="http://schemas.microsoft.com/office/drawing/2014/main" id="{787E141B-979F-5507-8D72-14AE1877BD71}"/>
              </a:ext>
            </a:extLst>
          </p:cNvPr>
          <p:cNvSpPr>
            <a:spLocks/>
          </p:cNvSpPr>
          <p:nvPr/>
        </p:nvSpPr>
        <p:spPr bwMode="auto">
          <a:xfrm>
            <a:off x="2538413" y="3705225"/>
            <a:ext cx="85725" cy="57150"/>
          </a:xfrm>
          <a:custGeom>
            <a:avLst/>
            <a:gdLst>
              <a:gd name="T0" fmla="*/ 2147483646 w 61"/>
              <a:gd name="T1" fmla="*/ 2147483646 h 36"/>
              <a:gd name="T2" fmla="*/ 2147483646 w 61"/>
              <a:gd name="T3" fmla="*/ 2147483646 h 36"/>
              <a:gd name="T4" fmla="*/ 2147483646 w 61"/>
              <a:gd name="T5" fmla="*/ 2147483646 h 36"/>
              <a:gd name="T6" fmla="*/ 2147483646 w 61"/>
              <a:gd name="T7" fmla="*/ 0 h 36"/>
              <a:gd name="T8" fmla="*/ 0 w 61"/>
              <a:gd name="T9" fmla="*/ 2147483646 h 36"/>
              <a:gd name="T10" fmla="*/ 0 w 61"/>
              <a:gd name="T11" fmla="*/ 2147483646 h 36"/>
              <a:gd name="T12" fmla="*/ 2147483646 w 61"/>
              <a:gd name="T13" fmla="*/ 2147483646 h 36"/>
              <a:gd name="T14" fmla="*/ 2147483646 w 61"/>
              <a:gd name="T15" fmla="*/ 2147483646 h 36"/>
              <a:gd name="T16" fmla="*/ 2147483646 w 61"/>
              <a:gd name="T17" fmla="*/ 2147483646 h 36"/>
              <a:gd name="T18" fmla="*/ 2147483646 w 61"/>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36">
                <a:moveTo>
                  <a:pt x="60" y="11"/>
                </a:moveTo>
                <a:lnTo>
                  <a:pt x="39" y="11"/>
                </a:lnTo>
                <a:lnTo>
                  <a:pt x="36" y="2"/>
                </a:lnTo>
                <a:lnTo>
                  <a:pt x="7" y="0"/>
                </a:lnTo>
                <a:lnTo>
                  <a:pt x="0" y="2"/>
                </a:lnTo>
                <a:lnTo>
                  <a:pt x="0" y="32"/>
                </a:lnTo>
                <a:lnTo>
                  <a:pt x="4" y="35"/>
                </a:lnTo>
                <a:lnTo>
                  <a:pt x="15" y="24"/>
                </a:lnTo>
                <a:lnTo>
                  <a:pt x="60" y="24"/>
                </a:lnTo>
                <a:lnTo>
                  <a:pt x="6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2" name="Freeform 349">
            <a:extLst>
              <a:ext uri="{FF2B5EF4-FFF2-40B4-BE49-F238E27FC236}">
                <a16:creationId xmlns:a16="http://schemas.microsoft.com/office/drawing/2014/main" id="{436E78A5-6C67-477F-CA66-9C58D4E92141}"/>
              </a:ext>
            </a:extLst>
          </p:cNvPr>
          <p:cNvSpPr>
            <a:spLocks/>
          </p:cNvSpPr>
          <p:nvPr/>
        </p:nvSpPr>
        <p:spPr bwMode="auto">
          <a:xfrm>
            <a:off x="2657475" y="3729038"/>
            <a:ext cx="30163" cy="26987"/>
          </a:xfrm>
          <a:custGeom>
            <a:avLst/>
            <a:gdLst>
              <a:gd name="T0" fmla="*/ 2147483646 w 22"/>
              <a:gd name="T1" fmla="*/ 2147483646 h 17"/>
              <a:gd name="T2" fmla="*/ 2147483646 w 22"/>
              <a:gd name="T3" fmla="*/ 0 h 17"/>
              <a:gd name="T4" fmla="*/ 2147483646 w 22"/>
              <a:gd name="T5" fmla="*/ 0 h 17"/>
              <a:gd name="T6" fmla="*/ 0 w 22"/>
              <a:gd name="T7" fmla="*/ 2147483646 h 17"/>
              <a:gd name="T8" fmla="*/ 0 w 22"/>
              <a:gd name="T9" fmla="*/ 2147483646 h 17"/>
              <a:gd name="T10" fmla="*/ 2147483646 w 22"/>
              <a:gd name="T11" fmla="*/ 2147483646 h 17"/>
              <a:gd name="T12" fmla="*/ 2147483646 w 22"/>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7">
                <a:moveTo>
                  <a:pt x="21" y="8"/>
                </a:moveTo>
                <a:lnTo>
                  <a:pt x="14" y="0"/>
                </a:lnTo>
                <a:lnTo>
                  <a:pt x="5" y="0"/>
                </a:lnTo>
                <a:lnTo>
                  <a:pt x="0" y="8"/>
                </a:lnTo>
                <a:lnTo>
                  <a:pt x="0" y="14"/>
                </a:lnTo>
                <a:lnTo>
                  <a:pt x="19" y="16"/>
                </a:lnTo>
                <a:lnTo>
                  <a:pt x="21"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3" name="Freeform 350">
            <a:extLst>
              <a:ext uri="{FF2B5EF4-FFF2-40B4-BE49-F238E27FC236}">
                <a16:creationId xmlns:a16="http://schemas.microsoft.com/office/drawing/2014/main" id="{B500951E-2137-BFCD-CB28-608758B96235}"/>
              </a:ext>
            </a:extLst>
          </p:cNvPr>
          <p:cNvSpPr>
            <a:spLocks/>
          </p:cNvSpPr>
          <p:nvPr/>
        </p:nvSpPr>
        <p:spPr bwMode="auto">
          <a:xfrm>
            <a:off x="2657475" y="3729038"/>
            <a:ext cx="39688" cy="28575"/>
          </a:xfrm>
          <a:custGeom>
            <a:avLst/>
            <a:gdLst>
              <a:gd name="T0" fmla="*/ 2147483646 w 28"/>
              <a:gd name="T1" fmla="*/ 2147483646 h 18"/>
              <a:gd name="T2" fmla="*/ 2147483646 w 28"/>
              <a:gd name="T3" fmla="*/ 0 h 18"/>
              <a:gd name="T4" fmla="*/ 2147483646 w 28"/>
              <a:gd name="T5" fmla="*/ 0 h 18"/>
              <a:gd name="T6" fmla="*/ 0 w 28"/>
              <a:gd name="T7" fmla="*/ 2147483646 h 18"/>
              <a:gd name="T8" fmla="*/ 0 w 28"/>
              <a:gd name="T9" fmla="*/ 2147483646 h 18"/>
              <a:gd name="T10" fmla="*/ 2147483646 w 28"/>
              <a:gd name="T11" fmla="*/ 2147483646 h 18"/>
              <a:gd name="T12" fmla="*/ 2147483646 w 28"/>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8">
                <a:moveTo>
                  <a:pt x="27" y="9"/>
                </a:moveTo>
                <a:lnTo>
                  <a:pt x="18" y="0"/>
                </a:lnTo>
                <a:lnTo>
                  <a:pt x="6" y="0"/>
                </a:lnTo>
                <a:lnTo>
                  <a:pt x="0" y="9"/>
                </a:lnTo>
                <a:lnTo>
                  <a:pt x="0" y="15"/>
                </a:lnTo>
                <a:lnTo>
                  <a:pt x="24" y="17"/>
                </a:lnTo>
                <a:lnTo>
                  <a:pt x="27"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4" name="Freeform 351">
            <a:extLst>
              <a:ext uri="{FF2B5EF4-FFF2-40B4-BE49-F238E27FC236}">
                <a16:creationId xmlns:a16="http://schemas.microsoft.com/office/drawing/2014/main" id="{57AF0E4B-BFEB-4E2E-E9EB-0F5499955396}"/>
              </a:ext>
            </a:extLst>
          </p:cNvPr>
          <p:cNvSpPr>
            <a:spLocks/>
          </p:cNvSpPr>
          <p:nvPr/>
        </p:nvSpPr>
        <p:spPr bwMode="auto">
          <a:xfrm>
            <a:off x="2374900" y="3752850"/>
            <a:ext cx="44450" cy="26988"/>
          </a:xfrm>
          <a:custGeom>
            <a:avLst/>
            <a:gdLst>
              <a:gd name="T0" fmla="*/ 2147483646 w 31"/>
              <a:gd name="T1" fmla="*/ 2147483646 h 17"/>
              <a:gd name="T2" fmla="*/ 2147483646 w 31"/>
              <a:gd name="T3" fmla="*/ 0 h 17"/>
              <a:gd name="T4" fmla="*/ 2147483646 w 31"/>
              <a:gd name="T5" fmla="*/ 0 h 17"/>
              <a:gd name="T6" fmla="*/ 0 w 31"/>
              <a:gd name="T7" fmla="*/ 2147483646 h 17"/>
              <a:gd name="T8" fmla="*/ 2147483646 w 31"/>
              <a:gd name="T9" fmla="*/ 2147483646 h 17"/>
              <a:gd name="T10" fmla="*/ 2147483646 w 31"/>
              <a:gd name="T11" fmla="*/ 2147483646 h 17"/>
              <a:gd name="T12" fmla="*/ 2147483646 w 31"/>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0" y="1"/>
                </a:moveTo>
                <a:lnTo>
                  <a:pt x="23" y="0"/>
                </a:lnTo>
                <a:lnTo>
                  <a:pt x="5" y="0"/>
                </a:lnTo>
                <a:lnTo>
                  <a:pt x="0" y="1"/>
                </a:lnTo>
                <a:lnTo>
                  <a:pt x="13" y="16"/>
                </a:lnTo>
                <a:lnTo>
                  <a:pt x="30" y="5"/>
                </a:lnTo>
                <a:lnTo>
                  <a:pt x="30" y="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5" name="Freeform 352">
            <a:extLst>
              <a:ext uri="{FF2B5EF4-FFF2-40B4-BE49-F238E27FC236}">
                <a16:creationId xmlns:a16="http://schemas.microsoft.com/office/drawing/2014/main" id="{870E02D9-9488-73B0-02B1-73B83A91C09A}"/>
              </a:ext>
            </a:extLst>
          </p:cNvPr>
          <p:cNvSpPr>
            <a:spLocks/>
          </p:cNvSpPr>
          <p:nvPr/>
        </p:nvSpPr>
        <p:spPr bwMode="auto">
          <a:xfrm>
            <a:off x="2374900" y="3752850"/>
            <a:ext cx="52388" cy="26988"/>
          </a:xfrm>
          <a:custGeom>
            <a:avLst/>
            <a:gdLst>
              <a:gd name="T0" fmla="*/ 2147483646 w 37"/>
              <a:gd name="T1" fmla="*/ 2147483646 h 17"/>
              <a:gd name="T2" fmla="*/ 2147483646 w 37"/>
              <a:gd name="T3" fmla="*/ 0 h 17"/>
              <a:gd name="T4" fmla="*/ 2147483646 w 37"/>
              <a:gd name="T5" fmla="*/ 0 h 17"/>
              <a:gd name="T6" fmla="*/ 0 w 37"/>
              <a:gd name="T7" fmla="*/ 2147483646 h 17"/>
              <a:gd name="T8" fmla="*/ 2147483646 w 37"/>
              <a:gd name="T9" fmla="*/ 2147483646 h 17"/>
              <a:gd name="T10" fmla="*/ 2147483646 w 37"/>
              <a:gd name="T11" fmla="*/ 2147483646 h 17"/>
              <a:gd name="T12" fmla="*/ 2147483646 w 37"/>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17">
                <a:moveTo>
                  <a:pt x="36" y="2"/>
                </a:moveTo>
                <a:lnTo>
                  <a:pt x="27" y="0"/>
                </a:lnTo>
                <a:lnTo>
                  <a:pt x="6" y="0"/>
                </a:lnTo>
                <a:lnTo>
                  <a:pt x="0" y="2"/>
                </a:lnTo>
                <a:lnTo>
                  <a:pt x="15" y="16"/>
                </a:lnTo>
                <a:lnTo>
                  <a:pt x="36" y="5"/>
                </a:lnTo>
                <a:lnTo>
                  <a:pt x="36"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6" name="Freeform 353">
            <a:extLst>
              <a:ext uri="{FF2B5EF4-FFF2-40B4-BE49-F238E27FC236}">
                <a16:creationId xmlns:a16="http://schemas.microsoft.com/office/drawing/2014/main" id="{381E5151-71AE-DCF0-81E9-9AFCE3D551D3}"/>
              </a:ext>
            </a:extLst>
          </p:cNvPr>
          <p:cNvSpPr>
            <a:spLocks/>
          </p:cNvSpPr>
          <p:nvPr/>
        </p:nvSpPr>
        <p:spPr bwMode="auto">
          <a:xfrm>
            <a:off x="2787650" y="3736975"/>
            <a:ext cx="31750" cy="26988"/>
          </a:xfrm>
          <a:custGeom>
            <a:avLst/>
            <a:gdLst>
              <a:gd name="T0" fmla="*/ 2147483646 w 22"/>
              <a:gd name="T1" fmla="*/ 0 h 17"/>
              <a:gd name="T2" fmla="*/ 2147483646 w 22"/>
              <a:gd name="T3" fmla="*/ 2147483646 h 17"/>
              <a:gd name="T4" fmla="*/ 0 w 22"/>
              <a:gd name="T5" fmla="*/ 0 h 17"/>
              <a:gd name="T6" fmla="*/ 0 w 22"/>
              <a:gd name="T7" fmla="*/ 2147483646 h 17"/>
              <a:gd name="T8" fmla="*/ 2147483646 w 22"/>
              <a:gd name="T9" fmla="*/ 2147483646 h 17"/>
              <a:gd name="T10" fmla="*/ 2147483646 w 22"/>
              <a:gd name="T11" fmla="*/ 2147483646 h 17"/>
              <a:gd name="T12" fmla="*/ 2147483646 w 22"/>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7">
                <a:moveTo>
                  <a:pt x="9" y="0"/>
                </a:moveTo>
                <a:lnTo>
                  <a:pt x="9" y="8"/>
                </a:lnTo>
                <a:lnTo>
                  <a:pt x="0" y="0"/>
                </a:lnTo>
                <a:lnTo>
                  <a:pt x="0" y="16"/>
                </a:lnTo>
                <a:lnTo>
                  <a:pt x="9" y="12"/>
                </a:lnTo>
                <a:lnTo>
                  <a:pt x="21" y="16"/>
                </a:lnTo>
                <a:lnTo>
                  <a:pt x="9"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7" name="Freeform 354">
            <a:extLst>
              <a:ext uri="{FF2B5EF4-FFF2-40B4-BE49-F238E27FC236}">
                <a16:creationId xmlns:a16="http://schemas.microsoft.com/office/drawing/2014/main" id="{698C2C3F-7D31-B92C-8F73-EB7651D62367}"/>
              </a:ext>
            </a:extLst>
          </p:cNvPr>
          <p:cNvSpPr>
            <a:spLocks/>
          </p:cNvSpPr>
          <p:nvPr/>
        </p:nvSpPr>
        <p:spPr bwMode="auto">
          <a:xfrm>
            <a:off x="2787650" y="3736975"/>
            <a:ext cx="39688" cy="31750"/>
          </a:xfrm>
          <a:custGeom>
            <a:avLst/>
            <a:gdLst>
              <a:gd name="T0" fmla="*/ 2147483646 w 28"/>
              <a:gd name="T1" fmla="*/ 0 h 20"/>
              <a:gd name="T2" fmla="*/ 2147483646 w 28"/>
              <a:gd name="T3" fmla="*/ 2147483646 h 20"/>
              <a:gd name="T4" fmla="*/ 0 w 28"/>
              <a:gd name="T5" fmla="*/ 0 h 20"/>
              <a:gd name="T6" fmla="*/ 0 w 28"/>
              <a:gd name="T7" fmla="*/ 2147483646 h 20"/>
              <a:gd name="T8" fmla="*/ 2147483646 w 28"/>
              <a:gd name="T9" fmla="*/ 2147483646 h 20"/>
              <a:gd name="T10" fmla="*/ 2147483646 w 28"/>
              <a:gd name="T11" fmla="*/ 2147483646 h 20"/>
              <a:gd name="T12" fmla="*/ 2147483646 w 28"/>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0">
                <a:moveTo>
                  <a:pt x="12" y="0"/>
                </a:moveTo>
                <a:lnTo>
                  <a:pt x="12" y="10"/>
                </a:lnTo>
                <a:lnTo>
                  <a:pt x="0" y="0"/>
                </a:lnTo>
                <a:lnTo>
                  <a:pt x="0" y="19"/>
                </a:lnTo>
                <a:lnTo>
                  <a:pt x="12" y="15"/>
                </a:lnTo>
                <a:lnTo>
                  <a:pt x="27" y="19"/>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8" name="Freeform 355">
            <a:extLst>
              <a:ext uri="{FF2B5EF4-FFF2-40B4-BE49-F238E27FC236}">
                <a16:creationId xmlns:a16="http://schemas.microsoft.com/office/drawing/2014/main" id="{ABA55555-53E1-2BFD-CF70-02E28919678B}"/>
              </a:ext>
            </a:extLst>
          </p:cNvPr>
          <p:cNvSpPr>
            <a:spLocks/>
          </p:cNvSpPr>
          <p:nvPr/>
        </p:nvSpPr>
        <p:spPr bwMode="auto">
          <a:xfrm>
            <a:off x="2817813" y="3813175"/>
            <a:ext cx="23812" cy="26988"/>
          </a:xfrm>
          <a:custGeom>
            <a:avLst/>
            <a:gdLst>
              <a:gd name="T0" fmla="*/ 2147483646 w 17"/>
              <a:gd name="T1" fmla="*/ 2147483646 h 17"/>
              <a:gd name="T2" fmla="*/ 0 w 17"/>
              <a:gd name="T3" fmla="*/ 0 h 17"/>
              <a:gd name="T4" fmla="*/ 2147483646 w 17"/>
              <a:gd name="T5" fmla="*/ 2147483646 h 17"/>
              <a:gd name="T6" fmla="*/ 2147483646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2"/>
                </a:moveTo>
                <a:lnTo>
                  <a:pt x="0" y="0"/>
                </a:lnTo>
                <a:lnTo>
                  <a:pt x="10" y="16"/>
                </a:lnTo>
                <a:lnTo>
                  <a:pt x="16" y="16"/>
                </a:lnTo>
                <a:lnTo>
                  <a:pt x="16"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9" name="Freeform 356">
            <a:extLst>
              <a:ext uri="{FF2B5EF4-FFF2-40B4-BE49-F238E27FC236}">
                <a16:creationId xmlns:a16="http://schemas.microsoft.com/office/drawing/2014/main" id="{0573B28D-E04D-6E16-6906-575B18482DA2}"/>
              </a:ext>
            </a:extLst>
          </p:cNvPr>
          <p:cNvSpPr>
            <a:spLocks/>
          </p:cNvSpPr>
          <p:nvPr/>
        </p:nvSpPr>
        <p:spPr bwMode="auto">
          <a:xfrm>
            <a:off x="2817813" y="3813175"/>
            <a:ext cx="23812" cy="30163"/>
          </a:xfrm>
          <a:custGeom>
            <a:avLst/>
            <a:gdLst>
              <a:gd name="T0" fmla="*/ 2147483646 w 17"/>
              <a:gd name="T1" fmla="*/ 2147483646 h 19"/>
              <a:gd name="T2" fmla="*/ 0 w 17"/>
              <a:gd name="T3" fmla="*/ 0 h 19"/>
              <a:gd name="T4" fmla="*/ 2147483646 w 17"/>
              <a:gd name="T5" fmla="*/ 2147483646 h 19"/>
              <a:gd name="T6" fmla="*/ 2147483646 w 17"/>
              <a:gd name="T7" fmla="*/ 2147483646 h 19"/>
              <a:gd name="T8" fmla="*/ 2147483646 w 17"/>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6" y="3"/>
                </a:moveTo>
                <a:lnTo>
                  <a:pt x="0" y="0"/>
                </a:lnTo>
                <a:lnTo>
                  <a:pt x="10" y="18"/>
                </a:lnTo>
                <a:lnTo>
                  <a:pt x="16" y="18"/>
                </a:lnTo>
                <a:lnTo>
                  <a:pt x="16"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0" name="Freeform 357">
            <a:extLst>
              <a:ext uri="{FF2B5EF4-FFF2-40B4-BE49-F238E27FC236}">
                <a16:creationId xmlns:a16="http://schemas.microsoft.com/office/drawing/2014/main" id="{42BFCACC-25FE-5A5E-3B70-DBAB075B3430}"/>
              </a:ext>
            </a:extLst>
          </p:cNvPr>
          <p:cNvSpPr>
            <a:spLocks/>
          </p:cNvSpPr>
          <p:nvPr/>
        </p:nvSpPr>
        <p:spPr bwMode="auto">
          <a:xfrm>
            <a:off x="2787650" y="3960813"/>
            <a:ext cx="36513" cy="26987"/>
          </a:xfrm>
          <a:custGeom>
            <a:avLst/>
            <a:gdLst>
              <a:gd name="T0" fmla="*/ 2147483646 w 25"/>
              <a:gd name="T1" fmla="*/ 0 h 17"/>
              <a:gd name="T2" fmla="*/ 0 w 25"/>
              <a:gd name="T3" fmla="*/ 2147483646 h 17"/>
              <a:gd name="T4" fmla="*/ 2147483646 w 25"/>
              <a:gd name="T5" fmla="*/ 2147483646 h 17"/>
              <a:gd name="T6" fmla="*/ 2147483646 w 25"/>
              <a:gd name="T7" fmla="*/ 2147483646 h 17"/>
              <a:gd name="T8" fmla="*/ 2147483646 w 25"/>
              <a:gd name="T9" fmla="*/ 2147483646 h 17"/>
              <a:gd name="T10" fmla="*/ 2147483646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4" y="0"/>
                </a:moveTo>
                <a:lnTo>
                  <a:pt x="0" y="2"/>
                </a:lnTo>
                <a:lnTo>
                  <a:pt x="17" y="9"/>
                </a:lnTo>
                <a:lnTo>
                  <a:pt x="10" y="9"/>
                </a:lnTo>
                <a:lnTo>
                  <a:pt x="24" y="16"/>
                </a:lnTo>
                <a:lnTo>
                  <a:pt x="24"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1" name="Freeform 358">
            <a:extLst>
              <a:ext uri="{FF2B5EF4-FFF2-40B4-BE49-F238E27FC236}">
                <a16:creationId xmlns:a16="http://schemas.microsoft.com/office/drawing/2014/main" id="{17F26A86-554E-D3A2-AAC4-C8CFE5891CD3}"/>
              </a:ext>
            </a:extLst>
          </p:cNvPr>
          <p:cNvSpPr>
            <a:spLocks/>
          </p:cNvSpPr>
          <p:nvPr/>
        </p:nvSpPr>
        <p:spPr bwMode="auto">
          <a:xfrm>
            <a:off x="2787650" y="3960813"/>
            <a:ext cx="44450" cy="33337"/>
          </a:xfrm>
          <a:custGeom>
            <a:avLst/>
            <a:gdLst>
              <a:gd name="T0" fmla="*/ 2147483646 w 31"/>
              <a:gd name="T1" fmla="*/ 0 h 21"/>
              <a:gd name="T2" fmla="*/ 0 w 31"/>
              <a:gd name="T3" fmla="*/ 2147483646 h 21"/>
              <a:gd name="T4" fmla="*/ 2147483646 w 31"/>
              <a:gd name="T5" fmla="*/ 2147483646 h 21"/>
              <a:gd name="T6" fmla="*/ 2147483646 w 31"/>
              <a:gd name="T7" fmla="*/ 2147483646 h 21"/>
              <a:gd name="T8" fmla="*/ 2147483646 w 31"/>
              <a:gd name="T9" fmla="*/ 2147483646 h 21"/>
              <a:gd name="T10" fmla="*/ 2147483646 w 31"/>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1">
                <a:moveTo>
                  <a:pt x="30" y="0"/>
                </a:moveTo>
                <a:lnTo>
                  <a:pt x="0" y="3"/>
                </a:lnTo>
                <a:lnTo>
                  <a:pt x="21" y="12"/>
                </a:lnTo>
                <a:lnTo>
                  <a:pt x="12" y="12"/>
                </a:lnTo>
                <a:lnTo>
                  <a:pt x="30" y="20"/>
                </a:lnTo>
                <a:lnTo>
                  <a:pt x="3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2" name="Freeform 359">
            <a:extLst>
              <a:ext uri="{FF2B5EF4-FFF2-40B4-BE49-F238E27FC236}">
                <a16:creationId xmlns:a16="http://schemas.microsoft.com/office/drawing/2014/main" id="{26E0AEAC-A312-6C16-E255-25B5E2314653}"/>
              </a:ext>
            </a:extLst>
          </p:cNvPr>
          <p:cNvSpPr>
            <a:spLocks/>
          </p:cNvSpPr>
          <p:nvPr/>
        </p:nvSpPr>
        <p:spPr bwMode="auto">
          <a:xfrm>
            <a:off x="268288" y="1927225"/>
            <a:ext cx="701675" cy="688975"/>
          </a:xfrm>
          <a:custGeom>
            <a:avLst/>
            <a:gdLst>
              <a:gd name="T0" fmla="*/ 2147483646 w 497"/>
              <a:gd name="T1" fmla="*/ 2147483646 h 434"/>
              <a:gd name="T2" fmla="*/ 2147483646 w 497"/>
              <a:gd name="T3" fmla="*/ 2147483646 h 434"/>
              <a:gd name="T4" fmla="*/ 2147483646 w 497"/>
              <a:gd name="T5" fmla="*/ 2147483646 h 434"/>
              <a:gd name="T6" fmla="*/ 2147483646 w 497"/>
              <a:gd name="T7" fmla="*/ 2147483646 h 434"/>
              <a:gd name="T8" fmla="*/ 2147483646 w 497"/>
              <a:gd name="T9" fmla="*/ 2147483646 h 434"/>
              <a:gd name="T10" fmla="*/ 2147483646 w 497"/>
              <a:gd name="T11" fmla="*/ 2147483646 h 434"/>
              <a:gd name="T12" fmla="*/ 2147483646 w 497"/>
              <a:gd name="T13" fmla="*/ 2147483646 h 434"/>
              <a:gd name="T14" fmla="*/ 2147483646 w 497"/>
              <a:gd name="T15" fmla="*/ 2147483646 h 434"/>
              <a:gd name="T16" fmla="*/ 2147483646 w 497"/>
              <a:gd name="T17" fmla="*/ 2147483646 h 434"/>
              <a:gd name="T18" fmla="*/ 2147483646 w 497"/>
              <a:gd name="T19" fmla="*/ 2147483646 h 434"/>
              <a:gd name="T20" fmla="*/ 2147483646 w 497"/>
              <a:gd name="T21" fmla="*/ 2147483646 h 434"/>
              <a:gd name="T22" fmla="*/ 2147483646 w 497"/>
              <a:gd name="T23" fmla="*/ 2147483646 h 434"/>
              <a:gd name="T24" fmla="*/ 2147483646 w 497"/>
              <a:gd name="T25" fmla="*/ 2147483646 h 434"/>
              <a:gd name="T26" fmla="*/ 2147483646 w 497"/>
              <a:gd name="T27" fmla="*/ 2147483646 h 434"/>
              <a:gd name="T28" fmla="*/ 2147483646 w 497"/>
              <a:gd name="T29" fmla="*/ 2147483646 h 434"/>
              <a:gd name="T30" fmla="*/ 2147483646 w 497"/>
              <a:gd name="T31" fmla="*/ 2147483646 h 434"/>
              <a:gd name="T32" fmla="*/ 2147483646 w 497"/>
              <a:gd name="T33" fmla="*/ 2147483646 h 434"/>
              <a:gd name="T34" fmla="*/ 2147483646 w 497"/>
              <a:gd name="T35" fmla="*/ 2147483646 h 434"/>
              <a:gd name="T36" fmla="*/ 2147483646 w 497"/>
              <a:gd name="T37" fmla="*/ 2147483646 h 434"/>
              <a:gd name="T38" fmla="*/ 2147483646 w 497"/>
              <a:gd name="T39" fmla="*/ 2147483646 h 434"/>
              <a:gd name="T40" fmla="*/ 2147483646 w 497"/>
              <a:gd name="T41" fmla="*/ 2147483646 h 434"/>
              <a:gd name="T42" fmla="*/ 2147483646 w 497"/>
              <a:gd name="T43" fmla="*/ 2147483646 h 434"/>
              <a:gd name="T44" fmla="*/ 2147483646 w 497"/>
              <a:gd name="T45" fmla="*/ 2147483646 h 434"/>
              <a:gd name="T46" fmla="*/ 2147483646 w 497"/>
              <a:gd name="T47" fmla="*/ 2147483646 h 434"/>
              <a:gd name="T48" fmla="*/ 2147483646 w 497"/>
              <a:gd name="T49" fmla="*/ 2147483646 h 434"/>
              <a:gd name="T50" fmla="*/ 2147483646 w 497"/>
              <a:gd name="T51" fmla="*/ 2147483646 h 434"/>
              <a:gd name="T52" fmla="*/ 2147483646 w 497"/>
              <a:gd name="T53" fmla="*/ 2147483646 h 434"/>
              <a:gd name="T54" fmla="*/ 2147483646 w 497"/>
              <a:gd name="T55" fmla="*/ 2147483646 h 434"/>
              <a:gd name="T56" fmla="*/ 2147483646 w 497"/>
              <a:gd name="T57" fmla="*/ 2147483646 h 434"/>
              <a:gd name="T58" fmla="*/ 2147483646 w 497"/>
              <a:gd name="T59" fmla="*/ 2147483646 h 434"/>
              <a:gd name="T60" fmla="*/ 2147483646 w 497"/>
              <a:gd name="T61" fmla="*/ 2147483646 h 434"/>
              <a:gd name="T62" fmla="*/ 2147483646 w 497"/>
              <a:gd name="T63" fmla="*/ 2147483646 h 434"/>
              <a:gd name="T64" fmla="*/ 2147483646 w 497"/>
              <a:gd name="T65" fmla="*/ 2147483646 h 434"/>
              <a:gd name="T66" fmla="*/ 2147483646 w 497"/>
              <a:gd name="T67" fmla="*/ 2147483646 h 434"/>
              <a:gd name="T68" fmla="*/ 2147483646 w 497"/>
              <a:gd name="T69" fmla="*/ 2147483646 h 434"/>
              <a:gd name="T70" fmla="*/ 2147483646 w 497"/>
              <a:gd name="T71" fmla="*/ 2147483646 h 434"/>
              <a:gd name="T72" fmla="*/ 2147483646 w 497"/>
              <a:gd name="T73" fmla="*/ 0 h 434"/>
              <a:gd name="T74" fmla="*/ 2147483646 w 497"/>
              <a:gd name="T75" fmla="*/ 2147483646 h 434"/>
              <a:gd name="T76" fmla="*/ 2147483646 w 497"/>
              <a:gd name="T77" fmla="*/ 2147483646 h 434"/>
              <a:gd name="T78" fmla="*/ 2147483646 w 497"/>
              <a:gd name="T79" fmla="*/ 2147483646 h 434"/>
              <a:gd name="T80" fmla="*/ 2147483646 w 497"/>
              <a:gd name="T81" fmla="*/ 2147483646 h 434"/>
              <a:gd name="T82" fmla="*/ 2147483646 w 497"/>
              <a:gd name="T83" fmla="*/ 2147483646 h 434"/>
              <a:gd name="T84" fmla="*/ 2147483646 w 497"/>
              <a:gd name="T85" fmla="*/ 2147483646 h 434"/>
              <a:gd name="T86" fmla="*/ 2147483646 w 497"/>
              <a:gd name="T87" fmla="*/ 2147483646 h 434"/>
              <a:gd name="T88" fmla="*/ 2147483646 w 497"/>
              <a:gd name="T89" fmla="*/ 2147483646 h 434"/>
              <a:gd name="T90" fmla="*/ 2147483646 w 497"/>
              <a:gd name="T91" fmla="*/ 2147483646 h 434"/>
              <a:gd name="T92" fmla="*/ 2147483646 w 497"/>
              <a:gd name="T93" fmla="*/ 2147483646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3" name="Freeform 360">
            <a:extLst>
              <a:ext uri="{FF2B5EF4-FFF2-40B4-BE49-F238E27FC236}">
                <a16:creationId xmlns:a16="http://schemas.microsoft.com/office/drawing/2014/main" id="{001D4E19-4851-3119-30A0-1ED86003B8C4}"/>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4" name="Freeform 361">
            <a:extLst>
              <a:ext uri="{FF2B5EF4-FFF2-40B4-BE49-F238E27FC236}">
                <a16:creationId xmlns:a16="http://schemas.microsoft.com/office/drawing/2014/main" id="{CBBD554C-C8F4-8B04-F634-D844854D6910}"/>
              </a:ext>
            </a:extLst>
          </p:cNvPr>
          <p:cNvSpPr>
            <a:spLocks/>
          </p:cNvSpPr>
          <p:nvPr/>
        </p:nvSpPr>
        <p:spPr bwMode="auto">
          <a:xfrm>
            <a:off x="2495550" y="4111625"/>
            <a:ext cx="914400" cy="1063625"/>
          </a:xfrm>
          <a:custGeom>
            <a:avLst/>
            <a:gdLst>
              <a:gd name="T0" fmla="*/ 2147483646 w 647"/>
              <a:gd name="T1" fmla="*/ 2147483646 h 670"/>
              <a:gd name="T2" fmla="*/ 2147483646 w 647"/>
              <a:gd name="T3" fmla="*/ 2147483646 h 670"/>
              <a:gd name="T4" fmla="*/ 2147483646 w 647"/>
              <a:gd name="T5" fmla="*/ 2147483646 h 670"/>
              <a:gd name="T6" fmla="*/ 2147483646 w 647"/>
              <a:gd name="T7" fmla="*/ 2147483646 h 670"/>
              <a:gd name="T8" fmla="*/ 2147483646 w 647"/>
              <a:gd name="T9" fmla="*/ 2147483646 h 670"/>
              <a:gd name="T10" fmla="*/ 2147483646 w 647"/>
              <a:gd name="T11" fmla="*/ 2147483646 h 670"/>
              <a:gd name="T12" fmla="*/ 2147483646 w 647"/>
              <a:gd name="T13" fmla="*/ 2147483646 h 670"/>
              <a:gd name="T14" fmla="*/ 2147483646 w 647"/>
              <a:gd name="T15" fmla="*/ 2147483646 h 670"/>
              <a:gd name="T16" fmla="*/ 2147483646 w 647"/>
              <a:gd name="T17" fmla="*/ 2147483646 h 670"/>
              <a:gd name="T18" fmla="*/ 2147483646 w 647"/>
              <a:gd name="T19" fmla="*/ 2147483646 h 670"/>
              <a:gd name="T20" fmla="*/ 2147483646 w 647"/>
              <a:gd name="T21" fmla="*/ 2147483646 h 670"/>
              <a:gd name="T22" fmla="*/ 2147483646 w 647"/>
              <a:gd name="T23" fmla="*/ 2147483646 h 670"/>
              <a:gd name="T24" fmla="*/ 2147483646 w 647"/>
              <a:gd name="T25" fmla="*/ 2147483646 h 670"/>
              <a:gd name="T26" fmla="*/ 2147483646 w 647"/>
              <a:gd name="T27" fmla="*/ 2147483646 h 670"/>
              <a:gd name="T28" fmla="*/ 2147483646 w 647"/>
              <a:gd name="T29" fmla="*/ 2147483646 h 670"/>
              <a:gd name="T30" fmla="*/ 2147483646 w 647"/>
              <a:gd name="T31" fmla="*/ 2147483646 h 670"/>
              <a:gd name="T32" fmla="*/ 2147483646 w 647"/>
              <a:gd name="T33" fmla="*/ 2147483646 h 670"/>
              <a:gd name="T34" fmla="*/ 2147483646 w 647"/>
              <a:gd name="T35" fmla="*/ 2147483646 h 670"/>
              <a:gd name="T36" fmla="*/ 2147483646 w 647"/>
              <a:gd name="T37" fmla="*/ 2147483646 h 670"/>
              <a:gd name="T38" fmla="*/ 2147483646 w 647"/>
              <a:gd name="T39" fmla="*/ 2147483646 h 670"/>
              <a:gd name="T40" fmla="*/ 2147483646 w 647"/>
              <a:gd name="T41" fmla="*/ 2147483646 h 670"/>
              <a:gd name="T42" fmla="*/ 2147483646 w 647"/>
              <a:gd name="T43" fmla="*/ 2147483646 h 670"/>
              <a:gd name="T44" fmla="*/ 2147483646 w 647"/>
              <a:gd name="T45" fmla="*/ 2147483646 h 670"/>
              <a:gd name="T46" fmla="*/ 2147483646 w 647"/>
              <a:gd name="T47" fmla="*/ 2147483646 h 670"/>
              <a:gd name="T48" fmla="*/ 2147483646 w 647"/>
              <a:gd name="T49" fmla="*/ 2147483646 h 670"/>
              <a:gd name="T50" fmla="*/ 2147483646 w 647"/>
              <a:gd name="T51" fmla="*/ 2147483646 h 670"/>
              <a:gd name="T52" fmla="*/ 2147483646 w 647"/>
              <a:gd name="T53" fmla="*/ 2147483646 h 670"/>
              <a:gd name="T54" fmla="*/ 2147483646 w 647"/>
              <a:gd name="T55" fmla="*/ 0 h 670"/>
              <a:gd name="T56" fmla="*/ 2147483646 w 647"/>
              <a:gd name="T57" fmla="*/ 2147483646 h 670"/>
              <a:gd name="T58" fmla="*/ 2147483646 w 647"/>
              <a:gd name="T59" fmla="*/ 2147483646 h 670"/>
              <a:gd name="T60" fmla="*/ 2147483646 w 647"/>
              <a:gd name="T61" fmla="*/ 2147483646 h 670"/>
              <a:gd name="T62" fmla="*/ 2147483646 w 647"/>
              <a:gd name="T63" fmla="*/ 2147483646 h 670"/>
              <a:gd name="T64" fmla="*/ 2147483646 w 647"/>
              <a:gd name="T65" fmla="*/ 2147483646 h 670"/>
              <a:gd name="T66" fmla="*/ 2147483646 w 647"/>
              <a:gd name="T67" fmla="*/ 2147483646 h 670"/>
              <a:gd name="T68" fmla="*/ 0 w 647"/>
              <a:gd name="T69" fmla="*/ 2147483646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5" name="Freeform 362">
            <a:extLst>
              <a:ext uri="{FF2B5EF4-FFF2-40B4-BE49-F238E27FC236}">
                <a16:creationId xmlns:a16="http://schemas.microsoft.com/office/drawing/2014/main" id="{FBBD9A9A-E2E7-A174-917E-30ADAAB4BFC8}"/>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6" name="Freeform 363">
            <a:extLst>
              <a:ext uri="{FF2B5EF4-FFF2-40B4-BE49-F238E27FC236}">
                <a16:creationId xmlns:a16="http://schemas.microsoft.com/office/drawing/2014/main" id="{C7CB9E56-629D-9C22-465C-CE80949D4D04}"/>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7" name="Freeform 364">
            <a:extLst>
              <a:ext uri="{FF2B5EF4-FFF2-40B4-BE49-F238E27FC236}">
                <a16:creationId xmlns:a16="http://schemas.microsoft.com/office/drawing/2014/main" id="{FB0C1F8D-F9B6-6FE1-E758-3496ABC06AEB}"/>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8" name="Freeform 365">
            <a:extLst>
              <a:ext uri="{FF2B5EF4-FFF2-40B4-BE49-F238E27FC236}">
                <a16:creationId xmlns:a16="http://schemas.microsoft.com/office/drawing/2014/main" id="{E38079D4-7F69-E0F6-7CBD-21F5BD6D2B46}"/>
              </a:ext>
            </a:extLst>
          </p:cNvPr>
          <p:cNvSpPr>
            <a:spLocks/>
          </p:cNvSpPr>
          <p:nvPr/>
        </p:nvSpPr>
        <p:spPr bwMode="auto">
          <a:xfrm>
            <a:off x="5981700" y="2671763"/>
            <a:ext cx="1438275" cy="1025525"/>
          </a:xfrm>
          <a:custGeom>
            <a:avLst/>
            <a:gdLst>
              <a:gd name="T0" fmla="*/ 2147483646 w 1019"/>
              <a:gd name="T1" fmla="*/ 2147483646 h 646"/>
              <a:gd name="T2" fmla="*/ 2147483646 w 1019"/>
              <a:gd name="T3" fmla="*/ 2147483646 h 646"/>
              <a:gd name="T4" fmla="*/ 2147483646 w 1019"/>
              <a:gd name="T5" fmla="*/ 2147483646 h 646"/>
              <a:gd name="T6" fmla="*/ 2147483646 w 1019"/>
              <a:gd name="T7" fmla="*/ 2147483646 h 646"/>
              <a:gd name="T8" fmla="*/ 2147483646 w 1019"/>
              <a:gd name="T9" fmla="*/ 2147483646 h 646"/>
              <a:gd name="T10" fmla="*/ 2147483646 w 1019"/>
              <a:gd name="T11" fmla="*/ 2147483646 h 646"/>
              <a:gd name="T12" fmla="*/ 2147483646 w 1019"/>
              <a:gd name="T13" fmla="*/ 2147483646 h 646"/>
              <a:gd name="T14" fmla="*/ 2147483646 w 1019"/>
              <a:gd name="T15" fmla="*/ 2147483646 h 646"/>
              <a:gd name="T16" fmla="*/ 2147483646 w 1019"/>
              <a:gd name="T17" fmla="*/ 2147483646 h 646"/>
              <a:gd name="T18" fmla="*/ 2147483646 w 1019"/>
              <a:gd name="T19" fmla="*/ 2147483646 h 646"/>
              <a:gd name="T20" fmla="*/ 2147483646 w 1019"/>
              <a:gd name="T21" fmla="*/ 2147483646 h 646"/>
              <a:gd name="T22" fmla="*/ 2147483646 w 1019"/>
              <a:gd name="T23" fmla="*/ 2147483646 h 646"/>
              <a:gd name="T24" fmla="*/ 2147483646 w 1019"/>
              <a:gd name="T25" fmla="*/ 2147483646 h 646"/>
              <a:gd name="T26" fmla="*/ 2147483646 w 1019"/>
              <a:gd name="T27" fmla="*/ 2147483646 h 646"/>
              <a:gd name="T28" fmla="*/ 2147483646 w 1019"/>
              <a:gd name="T29" fmla="*/ 2147483646 h 646"/>
              <a:gd name="T30" fmla="*/ 2147483646 w 1019"/>
              <a:gd name="T31" fmla="*/ 2147483646 h 646"/>
              <a:gd name="T32" fmla="*/ 2147483646 w 1019"/>
              <a:gd name="T33" fmla="*/ 2147483646 h 646"/>
              <a:gd name="T34" fmla="*/ 2147483646 w 1019"/>
              <a:gd name="T35" fmla="*/ 2147483646 h 646"/>
              <a:gd name="T36" fmla="*/ 2147483646 w 1019"/>
              <a:gd name="T37" fmla="*/ 2147483646 h 646"/>
              <a:gd name="T38" fmla="*/ 2147483646 w 1019"/>
              <a:gd name="T39" fmla="*/ 2147483646 h 646"/>
              <a:gd name="T40" fmla="*/ 2147483646 w 1019"/>
              <a:gd name="T41" fmla="*/ 2147483646 h 646"/>
              <a:gd name="T42" fmla="*/ 2147483646 w 1019"/>
              <a:gd name="T43" fmla="*/ 2147483646 h 646"/>
              <a:gd name="T44" fmla="*/ 2147483646 w 1019"/>
              <a:gd name="T45" fmla="*/ 2147483646 h 646"/>
              <a:gd name="T46" fmla="*/ 2147483646 w 1019"/>
              <a:gd name="T47" fmla="*/ 2147483646 h 646"/>
              <a:gd name="T48" fmla="*/ 2147483646 w 1019"/>
              <a:gd name="T49" fmla="*/ 2147483646 h 646"/>
              <a:gd name="T50" fmla="*/ 2147483646 w 1019"/>
              <a:gd name="T51" fmla="*/ 2147483646 h 646"/>
              <a:gd name="T52" fmla="*/ 2147483646 w 1019"/>
              <a:gd name="T53" fmla="*/ 2147483646 h 646"/>
              <a:gd name="T54" fmla="*/ 2147483646 w 1019"/>
              <a:gd name="T55" fmla="*/ 2147483646 h 646"/>
              <a:gd name="T56" fmla="*/ 2147483646 w 1019"/>
              <a:gd name="T57" fmla="*/ 2147483646 h 646"/>
              <a:gd name="T58" fmla="*/ 2147483646 w 1019"/>
              <a:gd name="T59" fmla="*/ 2147483646 h 646"/>
              <a:gd name="T60" fmla="*/ 2147483646 w 1019"/>
              <a:gd name="T61" fmla="*/ 2147483646 h 646"/>
              <a:gd name="T62" fmla="*/ 2147483646 w 1019"/>
              <a:gd name="T63" fmla="*/ 2147483646 h 646"/>
              <a:gd name="T64" fmla="*/ 2147483646 w 1019"/>
              <a:gd name="T65" fmla="*/ 2147483646 h 646"/>
              <a:gd name="T66" fmla="*/ 2147483646 w 1019"/>
              <a:gd name="T67" fmla="*/ 2147483646 h 646"/>
              <a:gd name="T68" fmla="*/ 2147483646 w 1019"/>
              <a:gd name="T69" fmla="*/ 2147483646 h 646"/>
              <a:gd name="T70" fmla="*/ 2147483646 w 1019"/>
              <a:gd name="T71" fmla="*/ 2147483646 h 646"/>
              <a:gd name="T72" fmla="*/ 2147483646 w 1019"/>
              <a:gd name="T73" fmla="*/ 2147483646 h 646"/>
              <a:gd name="T74" fmla="*/ 2147483646 w 1019"/>
              <a:gd name="T75" fmla="*/ 2147483646 h 646"/>
              <a:gd name="T76" fmla="*/ 2147483646 w 1019"/>
              <a:gd name="T77" fmla="*/ 2147483646 h 646"/>
              <a:gd name="T78" fmla="*/ 2147483646 w 1019"/>
              <a:gd name="T79" fmla="*/ 2147483646 h 646"/>
              <a:gd name="T80" fmla="*/ 2147483646 w 1019"/>
              <a:gd name="T81" fmla="*/ 2147483646 h 646"/>
              <a:gd name="T82" fmla="*/ 2147483646 w 1019"/>
              <a:gd name="T83" fmla="*/ 2147483646 h 646"/>
              <a:gd name="T84" fmla="*/ 2147483646 w 1019"/>
              <a:gd name="T85" fmla="*/ 2147483646 h 646"/>
              <a:gd name="T86" fmla="*/ 2147483646 w 1019"/>
              <a:gd name="T87" fmla="*/ 2147483646 h 646"/>
              <a:gd name="T88" fmla="*/ 2147483646 w 1019"/>
              <a:gd name="T89" fmla="*/ 2147483646 h 646"/>
              <a:gd name="T90" fmla="*/ 2147483646 w 1019"/>
              <a:gd name="T91" fmla="*/ 2147483646 h 646"/>
              <a:gd name="T92" fmla="*/ 2147483646 w 1019"/>
              <a:gd name="T93" fmla="*/ 2147483646 h 646"/>
              <a:gd name="T94" fmla="*/ 2147483646 w 1019"/>
              <a:gd name="T95" fmla="*/ 2147483646 h 646"/>
              <a:gd name="T96" fmla="*/ 2147483646 w 1019"/>
              <a:gd name="T97" fmla="*/ 2147483646 h 646"/>
              <a:gd name="T98" fmla="*/ 2147483646 w 1019"/>
              <a:gd name="T99" fmla="*/ 2147483646 h 646"/>
              <a:gd name="T100" fmla="*/ 2147483646 w 1019"/>
              <a:gd name="T101" fmla="*/ 2147483646 h 646"/>
              <a:gd name="T102" fmla="*/ 0 w 1019"/>
              <a:gd name="T103" fmla="*/ 2147483646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9" name="Freeform 366">
            <a:extLst>
              <a:ext uri="{FF2B5EF4-FFF2-40B4-BE49-F238E27FC236}">
                <a16:creationId xmlns:a16="http://schemas.microsoft.com/office/drawing/2014/main" id="{0A5738EB-92FC-6978-4665-E0BEDD459B35}"/>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0" name="Line 367">
            <a:extLst>
              <a:ext uri="{FF2B5EF4-FFF2-40B4-BE49-F238E27FC236}">
                <a16:creationId xmlns:a16="http://schemas.microsoft.com/office/drawing/2014/main" id="{8CD97E18-076A-7CBB-E169-5E73B123FBF0}"/>
              </a:ext>
            </a:extLst>
          </p:cNvPr>
          <p:cNvSpPr>
            <a:spLocks noChangeShapeType="1"/>
          </p:cNvSpPr>
          <p:nvPr/>
        </p:nvSpPr>
        <p:spPr bwMode="auto">
          <a:xfrm>
            <a:off x="1047750" y="2441575"/>
            <a:ext cx="1160463" cy="157163"/>
          </a:xfrm>
          <a:prstGeom prst="line">
            <a:avLst/>
          </a:prstGeom>
          <a:noFill/>
          <a:ln w="12700">
            <a:solidFill>
              <a:srgbClr val="FFEB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791" name="Freeform 368">
            <a:extLst>
              <a:ext uri="{FF2B5EF4-FFF2-40B4-BE49-F238E27FC236}">
                <a16:creationId xmlns:a16="http://schemas.microsoft.com/office/drawing/2014/main" id="{3F70594D-116D-92E6-22BD-0EB49ADA56AF}"/>
              </a:ext>
            </a:extLst>
          </p:cNvPr>
          <p:cNvSpPr>
            <a:spLocks/>
          </p:cNvSpPr>
          <p:nvPr/>
        </p:nvSpPr>
        <p:spPr bwMode="auto">
          <a:xfrm>
            <a:off x="4702175" y="2339975"/>
            <a:ext cx="493713" cy="636588"/>
          </a:xfrm>
          <a:custGeom>
            <a:avLst/>
            <a:gdLst>
              <a:gd name="T0" fmla="*/ 2147483646 w 350"/>
              <a:gd name="T1" fmla="*/ 0 h 401"/>
              <a:gd name="T2" fmla="*/ 2147483646 w 350"/>
              <a:gd name="T3" fmla="*/ 2147483646 h 401"/>
              <a:gd name="T4" fmla="*/ 2147483646 w 350"/>
              <a:gd name="T5" fmla="*/ 2147483646 h 401"/>
              <a:gd name="T6" fmla="*/ 2147483646 w 350"/>
              <a:gd name="T7" fmla="*/ 2147483646 h 401"/>
              <a:gd name="T8" fmla="*/ 2147483646 w 350"/>
              <a:gd name="T9" fmla="*/ 2147483646 h 401"/>
              <a:gd name="T10" fmla="*/ 2147483646 w 350"/>
              <a:gd name="T11" fmla="*/ 2147483646 h 401"/>
              <a:gd name="T12" fmla="*/ 2147483646 w 350"/>
              <a:gd name="T13" fmla="*/ 2147483646 h 401"/>
              <a:gd name="T14" fmla="*/ 2147483646 w 350"/>
              <a:gd name="T15" fmla="*/ 2147483646 h 401"/>
              <a:gd name="T16" fmla="*/ 2147483646 w 350"/>
              <a:gd name="T17" fmla="*/ 2147483646 h 401"/>
              <a:gd name="T18" fmla="*/ 2147483646 w 350"/>
              <a:gd name="T19" fmla="*/ 2147483646 h 401"/>
              <a:gd name="T20" fmla="*/ 2147483646 w 350"/>
              <a:gd name="T21" fmla="*/ 2147483646 h 401"/>
              <a:gd name="T22" fmla="*/ 2147483646 w 350"/>
              <a:gd name="T23" fmla="*/ 2147483646 h 401"/>
              <a:gd name="T24" fmla="*/ 2147483646 w 350"/>
              <a:gd name="T25" fmla="*/ 2147483646 h 401"/>
              <a:gd name="T26" fmla="*/ 2147483646 w 350"/>
              <a:gd name="T27" fmla="*/ 2147483646 h 401"/>
              <a:gd name="T28" fmla="*/ 2147483646 w 350"/>
              <a:gd name="T29" fmla="*/ 2147483646 h 401"/>
              <a:gd name="T30" fmla="*/ 2147483646 w 350"/>
              <a:gd name="T31" fmla="*/ 2147483646 h 401"/>
              <a:gd name="T32" fmla="*/ 2147483646 w 350"/>
              <a:gd name="T33" fmla="*/ 2147483646 h 401"/>
              <a:gd name="T34" fmla="*/ 2147483646 w 350"/>
              <a:gd name="T35" fmla="*/ 2147483646 h 401"/>
              <a:gd name="T36" fmla="*/ 2147483646 w 350"/>
              <a:gd name="T37" fmla="*/ 2147483646 h 401"/>
              <a:gd name="T38" fmla="*/ 2147483646 w 350"/>
              <a:gd name="T39" fmla="*/ 2147483646 h 401"/>
              <a:gd name="T40" fmla="*/ 2147483646 w 350"/>
              <a:gd name="T41" fmla="*/ 2147483646 h 401"/>
              <a:gd name="T42" fmla="*/ 2147483646 w 350"/>
              <a:gd name="T43" fmla="*/ 2147483646 h 401"/>
              <a:gd name="T44" fmla="*/ 2147483646 w 350"/>
              <a:gd name="T45" fmla="*/ 2147483646 h 401"/>
              <a:gd name="T46" fmla="*/ 2147483646 w 350"/>
              <a:gd name="T47" fmla="*/ 2147483646 h 401"/>
              <a:gd name="T48" fmla="*/ 2147483646 w 350"/>
              <a:gd name="T49" fmla="*/ 2147483646 h 401"/>
              <a:gd name="T50" fmla="*/ 2147483646 w 350"/>
              <a:gd name="T51" fmla="*/ 2147483646 h 401"/>
              <a:gd name="T52" fmla="*/ 2147483646 w 350"/>
              <a:gd name="T53" fmla="*/ 2147483646 h 401"/>
              <a:gd name="T54" fmla="*/ 2147483646 w 350"/>
              <a:gd name="T55" fmla="*/ 2147483646 h 401"/>
              <a:gd name="T56" fmla="*/ 2147483646 w 350"/>
              <a:gd name="T57" fmla="*/ 2147483646 h 401"/>
              <a:gd name="T58" fmla="*/ 2147483646 w 350"/>
              <a:gd name="T59" fmla="*/ 2147483646 h 401"/>
              <a:gd name="T60" fmla="*/ 2147483646 w 350"/>
              <a:gd name="T61" fmla="*/ 2147483646 h 401"/>
              <a:gd name="T62" fmla="*/ 2147483646 w 350"/>
              <a:gd name="T63" fmla="*/ 2147483646 h 401"/>
              <a:gd name="T64" fmla="*/ 2147483646 w 350"/>
              <a:gd name="T65" fmla="*/ 2147483646 h 401"/>
              <a:gd name="T66" fmla="*/ 2147483646 w 350"/>
              <a:gd name="T67" fmla="*/ 2147483646 h 401"/>
              <a:gd name="T68" fmla="*/ 2147483646 w 350"/>
              <a:gd name="T69" fmla="*/ 2147483646 h 401"/>
              <a:gd name="T70" fmla="*/ 2147483646 w 350"/>
              <a:gd name="T71" fmla="*/ 2147483646 h 401"/>
              <a:gd name="T72" fmla="*/ 2147483646 w 350"/>
              <a:gd name="T73" fmla="*/ 2147483646 h 401"/>
              <a:gd name="T74" fmla="*/ 2147483646 w 350"/>
              <a:gd name="T75" fmla="*/ 2147483646 h 401"/>
              <a:gd name="T76" fmla="*/ 2147483646 w 350"/>
              <a:gd name="T77" fmla="*/ 2147483646 h 401"/>
              <a:gd name="T78" fmla="*/ 2147483646 w 350"/>
              <a:gd name="T79" fmla="*/ 2147483646 h 401"/>
              <a:gd name="T80" fmla="*/ 2147483646 w 350"/>
              <a:gd name="T81" fmla="*/ 2147483646 h 401"/>
              <a:gd name="T82" fmla="*/ 2147483646 w 350"/>
              <a:gd name="T83" fmla="*/ 2147483646 h 401"/>
              <a:gd name="T84" fmla="*/ 2147483646 w 350"/>
              <a:gd name="T85" fmla="*/ 2147483646 h 401"/>
              <a:gd name="T86" fmla="*/ 0 w 350"/>
              <a:gd name="T87" fmla="*/ 2147483646 h 401"/>
              <a:gd name="T88" fmla="*/ 2147483646 w 350"/>
              <a:gd name="T89" fmla="*/ 2147483646 h 401"/>
              <a:gd name="T90" fmla="*/ 2147483646 w 350"/>
              <a:gd name="T91" fmla="*/ 2147483646 h 401"/>
              <a:gd name="T92" fmla="*/ 2147483646 w 350"/>
              <a:gd name="T93" fmla="*/ 2147483646 h 401"/>
              <a:gd name="T94" fmla="*/ 2147483646 w 350"/>
              <a:gd name="T95" fmla="*/ 2147483646 h 401"/>
              <a:gd name="T96" fmla="*/ 2147483646 w 350"/>
              <a:gd name="T97" fmla="*/ 2147483646 h 401"/>
              <a:gd name="T98" fmla="*/ 2147483646 w 350"/>
              <a:gd name="T99" fmla="*/ 2147483646 h 401"/>
              <a:gd name="T100" fmla="*/ 2147483646 w 350"/>
              <a:gd name="T101" fmla="*/ 2147483646 h 401"/>
              <a:gd name="T102" fmla="*/ 2147483646 w 350"/>
              <a:gd name="T103" fmla="*/ 2147483646 h 401"/>
              <a:gd name="T104" fmla="*/ 2147483646 w 350"/>
              <a:gd name="T105" fmla="*/ 2147483646 h 401"/>
              <a:gd name="T106" fmla="*/ 2147483646 w 350"/>
              <a:gd name="T107" fmla="*/ 2147483646 h 401"/>
              <a:gd name="T108" fmla="*/ 2147483646 w 350"/>
              <a:gd name="T109" fmla="*/ 2147483646 h 401"/>
              <a:gd name="T110" fmla="*/ 2147483646 w 350"/>
              <a:gd name="T111" fmla="*/ 2147483646 h 401"/>
              <a:gd name="T112" fmla="*/ 2147483646 w 350"/>
              <a:gd name="T113" fmla="*/ 2147483646 h 401"/>
              <a:gd name="T114" fmla="*/ 2147483646 w 350"/>
              <a:gd name="T115" fmla="*/ 2147483646 h 401"/>
              <a:gd name="T116" fmla="*/ 2147483646 w 350"/>
              <a:gd name="T117" fmla="*/ 0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0" h="401">
                <a:moveTo>
                  <a:pt x="178" y="0"/>
                </a:moveTo>
                <a:lnTo>
                  <a:pt x="205" y="6"/>
                </a:lnTo>
                <a:lnTo>
                  <a:pt x="222" y="15"/>
                </a:lnTo>
                <a:lnTo>
                  <a:pt x="237" y="24"/>
                </a:lnTo>
                <a:lnTo>
                  <a:pt x="252" y="33"/>
                </a:lnTo>
                <a:lnTo>
                  <a:pt x="263" y="41"/>
                </a:lnTo>
                <a:lnTo>
                  <a:pt x="287" y="62"/>
                </a:lnTo>
                <a:lnTo>
                  <a:pt x="296" y="70"/>
                </a:lnTo>
                <a:lnTo>
                  <a:pt x="305" y="85"/>
                </a:lnTo>
                <a:lnTo>
                  <a:pt x="317" y="102"/>
                </a:lnTo>
                <a:lnTo>
                  <a:pt x="328" y="120"/>
                </a:lnTo>
                <a:lnTo>
                  <a:pt x="337" y="141"/>
                </a:lnTo>
                <a:lnTo>
                  <a:pt x="343" y="159"/>
                </a:lnTo>
                <a:lnTo>
                  <a:pt x="349" y="182"/>
                </a:lnTo>
                <a:lnTo>
                  <a:pt x="349" y="206"/>
                </a:lnTo>
                <a:lnTo>
                  <a:pt x="349" y="232"/>
                </a:lnTo>
                <a:lnTo>
                  <a:pt x="346" y="252"/>
                </a:lnTo>
                <a:lnTo>
                  <a:pt x="343" y="274"/>
                </a:lnTo>
                <a:lnTo>
                  <a:pt x="340" y="291"/>
                </a:lnTo>
                <a:lnTo>
                  <a:pt x="334" y="311"/>
                </a:lnTo>
                <a:lnTo>
                  <a:pt x="325" y="341"/>
                </a:lnTo>
                <a:lnTo>
                  <a:pt x="258" y="359"/>
                </a:lnTo>
                <a:lnTo>
                  <a:pt x="255" y="370"/>
                </a:lnTo>
                <a:lnTo>
                  <a:pt x="237" y="362"/>
                </a:lnTo>
                <a:lnTo>
                  <a:pt x="258" y="379"/>
                </a:lnTo>
                <a:lnTo>
                  <a:pt x="284" y="376"/>
                </a:lnTo>
                <a:lnTo>
                  <a:pt x="240" y="400"/>
                </a:lnTo>
                <a:lnTo>
                  <a:pt x="213" y="379"/>
                </a:lnTo>
                <a:lnTo>
                  <a:pt x="235" y="365"/>
                </a:lnTo>
                <a:lnTo>
                  <a:pt x="205" y="362"/>
                </a:lnTo>
                <a:lnTo>
                  <a:pt x="205" y="353"/>
                </a:lnTo>
                <a:lnTo>
                  <a:pt x="176" y="359"/>
                </a:lnTo>
                <a:lnTo>
                  <a:pt x="167" y="379"/>
                </a:lnTo>
                <a:lnTo>
                  <a:pt x="144" y="376"/>
                </a:lnTo>
                <a:lnTo>
                  <a:pt x="144" y="350"/>
                </a:lnTo>
                <a:lnTo>
                  <a:pt x="120" y="320"/>
                </a:lnTo>
                <a:lnTo>
                  <a:pt x="55" y="326"/>
                </a:lnTo>
                <a:lnTo>
                  <a:pt x="43" y="317"/>
                </a:lnTo>
                <a:lnTo>
                  <a:pt x="49" y="302"/>
                </a:lnTo>
                <a:lnTo>
                  <a:pt x="76" y="271"/>
                </a:lnTo>
                <a:lnTo>
                  <a:pt x="61" y="232"/>
                </a:lnTo>
                <a:lnTo>
                  <a:pt x="73" y="224"/>
                </a:lnTo>
                <a:lnTo>
                  <a:pt x="67" y="194"/>
                </a:lnTo>
                <a:lnTo>
                  <a:pt x="0" y="185"/>
                </a:lnTo>
                <a:lnTo>
                  <a:pt x="26" y="162"/>
                </a:lnTo>
                <a:lnTo>
                  <a:pt x="20" y="173"/>
                </a:lnTo>
                <a:lnTo>
                  <a:pt x="29" y="173"/>
                </a:lnTo>
                <a:lnTo>
                  <a:pt x="26" y="132"/>
                </a:lnTo>
                <a:lnTo>
                  <a:pt x="34" y="112"/>
                </a:lnTo>
                <a:lnTo>
                  <a:pt x="49" y="108"/>
                </a:lnTo>
                <a:lnTo>
                  <a:pt x="76" y="123"/>
                </a:lnTo>
                <a:lnTo>
                  <a:pt x="82" y="94"/>
                </a:lnTo>
                <a:lnTo>
                  <a:pt x="70" y="94"/>
                </a:lnTo>
                <a:lnTo>
                  <a:pt x="67" y="70"/>
                </a:lnTo>
                <a:lnTo>
                  <a:pt x="176" y="55"/>
                </a:lnTo>
                <a:lnTo>
                  <a:pt x="148" y="47"/>
                </a:lnTo>
                <a:lnTo>
                  <a:pt x="152" y="33"/>
                </a:lnTo>
                <a:lnTo>
                  <a:pt x="132" y="41"/>
                </a:lnTo>
                <a:lnTo>
                  <a:pt x="178"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2" name="Freeform 369">
            <a:extLst>
              <a:ext uri="{FF2B5EF4-FFF2-40B4-BE49-F238E27FC236}">
                <a16:creationId xmlns:a16="http://schemas.microsoft.com/office/drawing/2014/main" id="{38CE5531-E2B6-AED9-2361-384414930213}"/>
              </a:ext>
            </a:extLst>
          </p:cNvPr>
          <p:cNvSpPr>
            <a:spLocks/>
          </p:cNvSpPr>
          <p:nvPr/>
        </p:nvSpPr>
        <p:spPr bwMode="auto">
          <a:xfrm>
            <a:off x="4702175" y="2339975"/>
            <a:ext cx="501650" cy="646113"/>
          </a:xfrm>
          <a:custGeom>
            <a:avLst/>
            <a:gdLst>
              <a:gd name="T0" fmla="*/ 2147483646 w 356"/>
              <a:gd name="T1" fmla="*/ 0 h 407"/>
              <a:gd name="T2" fmla="*/ 2147483646 w 356"/>
              <a:gd name="T3" fmla="*/ 2147483646 h 407"/>
              <a:gd name="T4" fmla="*/ 2147483646 w 356"/>
              <a:gd name="T5" fmla="*/ 2147483646 h 407"/>
              <a:gd name="T6" fmla="*/ 2147483646 w 356"/>
              <a:gd name="T7" fmla="*/ 2147483646 h 407"/>
              <a:gd name="T8" fmla="*/ 2147483646 w 356"/>
              <a:gd name="T9" fmla="*/ 2147483646 h 407"/>
              <a:gd name="T10" fmla="*/ 2147483646 w 356"/>
              <a:gd name="T11" fmla="*/ 2147483646 h 407"/>
              <a:gd name="T12" fmla="*/ 2147483646 w 356"/>
              <a:gd name="T13" fmla="*/ 2147483646 h 407"/>
              <a:gd name="T14" fmla="*/ 2147483646 w 356"/>
              <a:gd name="T15" fmla="*/ 2147483646 h 407"/>
              <a:gd name="T16" fmla="*/ 2147483646 w 356"/>
              <a:gd name="T17" fmla="*/ 2147483646 h 407"/>
              <a:gd name="T18" fmla="*/ 2147483646 w 356"/>
              <a:gd name="T19" fmla="*/ 2147483646 h 407"/>
              <a:gd name="T20" fmla="*/ 2147483646 w 356"/>
              <a:gd name="T21" fmla="*/ 2147483646 h 407"/>
              <a:gd name="T22" fmla="*/ 2147483646 w 356"/>
              <a:gd name="T23" fmla="*/ 2147483646 h 407"/>
              <a:gd name="T24" fmla="*/ 2147483646 w 356"/>
              <a:gd name="T25" fmla="*/ 2147483646 h 407"/>
              <a:gd name="T26" fmla="*/ 2147483646 w 356"/>
              <a:gd name="T27" fmla="*/ 2147483646 h 407"/>
              <a:gd name="T28" fmla="*/ 2147483646 w 356"/>
              <a:gd name="T29" fmla="*/ 2147483646 h 407"/>
              <a:gd name="T30" fmla="*/ 2147483646 w 356"/>
              <a:gd name="T31" fmla="*/ 2147483646 h 407"/>
              <a:gd name="T32" fmla="*/ 2147483646 w 356"/>
              <a:gd name="T33" fmla="*/ 2147483646 h 407"/>
              <a:gd name="T34" fmla="*/ 2147483646 w 356"/>
              <a:gd name="T35" fmla="*/ 2147483646 h 407"/>
              <a:gd name="T36" fmla="*/ 2147483646 w 356"/>
              <a:gd name="T37" fmla="*/ 2147483646 h 407"/>
              <a:gd name="T38" fmla="*/ 2147483646 w 356"/>
              <a:gd name="T39" fmla="*/ 2147483646 h 407"/>
              <a:gd name="T40" fmla="*/ 2147483646 w 356"/>
              <a:gd name="T41" fmla="*/ 2147483646 h 407"/>
              <a:gd name="T42" fmla="*/ 2147483646 w 356"/>
              <a:gd name="T43" fmla="*/ 2147483646 h 407"/>
              <a:gd name="T44" fmla="*/ 2147483646 w 356"/>
              <a:gd name="T45" fmla="*/ 2147483646 h 407"/>
              <a:gd name="T46" fmla="*/ 2147483646 w 356"/>
              <a:gd name="T47" fmla="*/ 2147483646 h 407"/>
              <a:gd name="T48" fmla="*/ 2147483646 w 356"/>
              <a:gd name="T49" fmla="*/ 2147483646 h 407"/>
              <a:gd name="T50" fmla="*/ 2147483646 w 356"/>
              <a:gd name="T51" fmla="*/ 2147483646 h 407"/>
              <a:gd name="T52" fmla="*/ 2147483646 w 356"/>
              <a:gd name="T53" fmla="*/ 2147483646 h 407"/>
              <a:gd name="T54" fmla="*/ 2147483646 w 356"/>
              <a:gd name="T55" fmla="*/ 2147483646 h 407"/>
              <a:gd name="T56" fmla="*/ 2147483646 w 356"/>
              <a:gd name="T57" fmla="*/ 2147483646 h 407"/>
              <a:gd name="T58" fmla="*/ 2147483646 w 356"/>
              <a:gd name="T59" fmla="*/ 2147483646 h 407"/>
              <a:gd name="T60" fmla="*/ 2147483646 w 356"/>
              <a:gd name="T61" fmla="*/ 2147483646 h 407"/>
              <a:gd name="T62" fmla="*/ 2147483646 w 356"/>
              <a:gd name="T63" fmla="*/ 2147483646 h 407"/>
              <a:gd name="T64" fmla="*/ 2147483646 w 356"/>
              <a:gd name="T65" fmla="*/ 2147483646 h 407"/>
              <a:gd name="T66" fmla="*/ 2147483646 w 356"/>
              <a:gd name="T67" fmla="*/ 2147483646 h 407"/>
              <a:gd name="T68" fmla="*/ 2147483646 w 356"/>
              <a:gd name="T69" fmla="*/ 2147483646 h 407"/>
              <a:gd name="T70" fmla="*/ 2147483646 w 356"/>
              <a:gd name="T71" fmla="*/ 2147483646 h 407"/>
              <a:gd name="T72" fmla="*/ 2147483646 w 356"/>
              <a:gd name="T73" fmla="*/ 2147483646 h 407"/>
              <a:gd name="T74" fmla="*/ 2147483646 w 356"/>
              <a:gd name="T75" fmla="*/ 2147483646 h 407"/>
              <a:gd name="T76" fmla="*/ 2147483646 w 356"/>
              <a:gd name="T77" fmla="*/ 2147483646 h 407"/>
              <a:gd name="T78" fmla="*/ 2147483646 w 356"/>
              <a:gd name="T79" fmla="*/ 2147483646 h 407"/>
              <a:gd name="T80" fmla="*/ 2147483646 w 356"/>
              <a:gd name="T81" fmla="*/ 2147483646 h 407"/>
              <a:gd name="T82" fmla="*/ 2147483646 w 356"/>
              <a:gd name="T83" fmla="*/ 2147483646 h 407"/>
              <a:gd name="T84" fmla="*/ 2147483646 w 356"/>
              <a:gd name="T85" fmla="*/ 2147483646 h 407"/>
              <a:gd name="T86" fmla="*/ 0 w 356"/>
              <a:gd name="T87" fmla="*/ 2147483646 h 407"/>
              <a:gd name="T88" fmla="*/ 2147483646 w 356"/>
              <a:gd name="T89" fmla="*/ 2147483646 h 407"/>
              <a:gd name="T90" fmla="*/ 2147483646 w 356"/>
              <a:gd name="T91" fmla="*/ 2147483646 h 407"/>
              <a:gd name="T92" fmla="*/ 2147483646 w 356"/>
              <a:gd name="T93" fmla="*/ 2147483646 h 407"/>
              <a:gd name="T94" fmla="*/ 2147483646 w 356"/>
              <a:gd name="T95" fmla="*/ 2147483646 h 407"/>
              <a:gd name="T96" fmla="*/ 2147483646 w 356"/>
              <a:gd name="T97" fmla="*/ 2147483646 h 407"/>
              <a:gd name="T98" fmla="*/ 2147483646 w 356"/>
              <a:gd name="T99" fmla="*/ 2147483646 h 407"/>
              <a:gd name="T100" fmla="*/ 2147483646 w 356"/>
              <a:gd name="T101" fmla="*/ 2147483646 h 407"/>
              <a:gd name="T102" fmla="*/ 2147483646 w 356"/>
              <a:gd name="T103" fmla="*/ 2147483646 h 407"/>
              <a:gd name="T104" fmla="*/ 2147483646 w 356"/>
              <a:gd name="T105" fmla="*/ 2147483646 h 407"/>
              <a:gd name="T106" fmla="*/ 2147483646 w 356"/>
              <a:gd name="T107" fmla="*/ 2147483646 h 407"/>
              <a:gd name="T108" fmla="*/ 2147483646 w 356"/>
              <a:gd name="T109" fmla="*/ 2147483646 h 407"/>
              <a:gd name="T110" fmla="*/ 2147483646 w 356"/>
              <a:gd name="T111" fmla="*/ 2147483646 h 407"/>
              <a:gd name="T112" fmla="*/ 2147483646 w 356"/>
              <a:gd name="T113" fmla="*/ 2147483646 h 407"/>
              <a:gd name="T114" fmla="*/ 2147483646 w 356"/>
              <a:gd name="T115" fmla="*/ 2147483646 h 407"/>
              <a:gd name="T116" fmla="*/ 2147483646 w 356"/>
              <a:gd name="T117" fmla="*/ 0 h 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6" h="407">
                <a:moveTo>
                  <a:pt x="181" y="0"/>
                </a:moveTo>
                <a:lnTo>
                  <a:pt x="209" y="6"/>
                </a:lnTo>
                <a:lnTo>
                  <a:pt x="226" y="15"/>
                </a:lnTo>
                <a:lnTo>
                  <a:pt x="241" y="24"/>
                </a:lnTo>
                <a:lnTo>
                  <a:pt x="256" y="33"/>
                </a:lnTo>
                <a:lnTo>
                  <a:pt x="268" y="42"/>
                </a:lnTo>
                <a:lnTo>
                  <a:pt x="292" y="63"/>
                </a:lnTo>
                <a:lnTo>
                  <a:pt x="301" y="71"/>
                </a:lnTo>
                <a:lnTo>
                  <a:pt x="310" y="86"/>
                </a:lnTo>
                <a:lnTo>
                  <a:pt x="322" y="104"/>
                </a:lnTo>
                <a:lnTo>
                  <a:pt x="334" y="122"/>
                </a:lnTo>
                <a:lnTo>
                  <a:pt x="343" y="143"/>
                </a:lnTo>
                <a:lnTo>
                  <a:pt x="349" y="161"/>
                </a:lnTo>
                <a:lnTo>
                  <a:pt x="355" y="185"/>
                </a:lnTo>
                <a:lnTo>
                  <a:pt x="355" y="209"/>
                </a:lnTo>
                <a:lnTo>
                  <a:pt x="355" y="235"/>
                </a:lnTo>
                <a:lnTo>
                  <a:pt x="352" y="256"/>
                </a:lnTo>
                <a:lnTo>
                  <a:pt x="349" y="278"/>
                </a:lnTo>
                <a:lnTo>
                  <a:pt x="346" y="295"/>
                </a:lnTo>
                <a:lnTo>
                  <a:pt x="340" y="316"/>
                </a:lnTo>
                <a:lnTo>
                  <a:pt x="331" y="346"/>
                </a:lnTo>
                <a:lnTo>
                  <a:pt x="262" y="364"/>
                </a:lnTo>
                <a:lnTo>
                  <a:pt x="259" y="376"/>
                </a:lnTo>
                <a:lnTo>
                  <a:pt x="241" y="367"/>
                </a:lnTo>
                <a:lnTo>
                  <a:pt x="262" y="385"/>
                </a:lnTo>
                <a:lnTo>
                  <a:pt x="289" y="382"/>
                </a:lnTo>
                <a:lnTo>
                  <a:pt x="244" y="406"/>
                </a:lnTo>
                <a:lnTo>
                  <a:pt x="217" y="385"/>
                </a:lnTo>
                <a:lnTo>
                  <a:pt x="239" y="370"/>
                </a:lnTo>
                <a:lnTo>
                  <a:pt x="209" y="367"/>
                </a:lnTo>
                <a:lnTo>
                  <a:pt x="209" y="358"/>
                </a:lnTo>
                <a:lnTo>
                  <a:pt x="179" y="364"/>
                </a:lnTo>
                <a:lnTo>
                  <a:pt x="170" y="385"/>
                </a:lnTo>
                <a:lnTo>
                  <a:pt x="146" y="382"/>
                </a:lnTo>
                <a:lnTo>
                  <a:pt x="146" y="355"/>
                </a:lnTo>
                <a:lnTo>
                  <a:pt x="122" y="325"/>
                </a:lnTo>
                <a:lnTo>
                  <a:pt x="56" y="331"/>
                </a:lnTo>
                <a:lnTo>
                  <a:pt x="44" y="322"/>
                </a:lnTo>
                <a:lnTo>
                  <a:pt x="50" y="307"/>
                </a:lnTo>
                <a:lnTo>
                  <a:pt x="77" y="275"/>
                </a:lnTo>
                <a:lnTo>
                  <a:pt x="62" y="235"/>
                </a:lnTo>
                <a:lnTo>
                  <a:pt x="74" y="227"/>
                </a:lnTo>
                <a:lnTo>
                  <a:pt x="68" y="197"/>
                </a:lnTo>
                <a:lnTo>
                  <a:pt x="0" y="188"/>
                </a:lnTo>
                <a:lnTo>
                  <a:pt x="26" y="164"/>
                </a:lnTo>
                <a:lnTo>
                  <a:pt x="20" y="176"/>
                </a:lnTo>
                <a:lnTo>
                  <a:pt x="29" y="176"/>
                </a:lnTo>
                <a:lnTo>
                  <a:pt x="26" y="134"/>
                </a:lnTo>
                <a:lnTo>
                  <a:pt x="35" y="114"/>
                </a:lnTo>
                <a:lnTo>
                  <a:pt x="50" y="110"/>
                </a:lnTo>
                <a:lnTo>
                  <a:pt x="77" y="125"/>
                </a:lnTo>
                <a:lnTo>
                  <a:pt x="83" y="95"/>
                </a:lnTo>
                <a:lnTo>
                  <a:pt x="71" y="95"/>
                </a:lnTo>
                <a:lnTo>
                  <a:pt x="68" y="71"/>
                </a:lnTo>
                <a:lnTo>
                  <a:pt x="179" y="56"/>
                </a:lnTo>
                <a:lnTo>
                  <a:pt x="151" y="48"/>
                </a:lnTo>
                <a:lnTo>
                  <a:pt x="155" y="33"/>
                </a:lnTo>
                <a:lnTo>
                  <a:pt x="134" y="42"/>
                </a:lnTo>
                <a:lnTo>
                  <a:pt x="18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3" name="Freeform 370">
            <a:extLst>
              <a:ext uri="{FF2B5EF4-FFF2-40B4-BE49-F238E27FC236}">
                <a16:creationId xmlns:a16="http://schemas.microsoft.com/office/drawing/2014/main" id="{9392F321-76A6-A918-F16E-9E977F588199}"/>
              </a:ext>
            </a:extLst>
          </p:cNvPr>
          <p:cNvSpPr>
            <a:spLocks/>
          </p:cNvSpPr>
          <p:nvPr/>
        </p:nvSpPr>
        <p:spPr bwMode="auto">
          <a:xfrm>
            <a:off x="4695825" y="3046413"/>
            <a:ext cx="34925" cy="80962"/>
          </a:xfrm>
          <a:custGeom>
            <a:avLst/>
            <a:gdLst>
              <a:gd name="T0" fmla="*/ 0 w 25"/>
              <a:gd name="T1" fmla="*/ 2147483646 h 51"/>
              <a:gd name="T2" fmla="*/ 0 w 25"/>
              <a:gd name="T3" fmla="*/ 2147483646 h 51"/>
              <a:gd name="T4" fmla="*/ 2147483646 w 25"/>
              <a:gd name="T5" fmla="*/ 0 h 51"/>
              <a:gd name="T6" fmla="*/ 2147483646 w 25"/>
              <a:gd name="T7" fmla="*/ 2147483646 h 51"/>
              <a:gd name="T8" fmla="*/ 2147483646 w 25"/>
              <a:gd name="T9" fmla="*/ 2147483646 h 51"/>
              <a:gd name="T10" fmla="*/ 0 w 25"/>
              <a:gd name="T11" fmla="*/ 214748364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1">
                <a:moveTo>
                  <a:pt x="0" y="37"/>
                </a:moveTo>
                <a:lnTo>
                  <a:pt x="0" y="10"/>
                </a:lnTo>
                <a:lnTo>
                  <a:pt x="12" y="0"/>
                </a:lnTo>
                <a:lnTo>
                  <a:pt x="24" y="29"/>
                </a:lnTo>
                <a:lnTo>
                  <a:pt x="15" y="50"/>
                </a:lnTo>
                <a:lnTo>
                  <a:pt x="0" y="3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4" name="Freeform 371">
            <a:extLst>
              <a:ext uri="{FF2B5EF4-FFF2-40B4-BE49-F238E27FC236}">
                <a16:creationId xmlns:a16="http://schemas.microsoft.com/office/drawing/2014/main" id="{C016F50E-8AEF-4C29-FDB7-B17D1E693485}"/>
              </a:ext>
            </a:extLst>
          </p:cNvPr>
          <p:cNvSpPr>
            <a:spLocks/>
          </p:cNvSpPr>
          <p:nvPr/>
        </p:nvSpPr>
        <p:spPr bwMode="auto">
          <a:xfrm>
            <a:off x="4695825" y="3046413"/>
            <a:ext cx="44450" cy="90487"/>
          </a:xfrm>
          <a:custGeom>
            <a:avLst/>
            <a:gdLst>
              <a:gd name="T0" fmla="*/ 0 w 31"/>
              <a:gd name="T1" fmla="*/ 2147483646 h 57"/>
              <a:gd name="T2" fmla="*/ 0 w 31"/>
              <a:gd name="T3" fmla="*/ 2147483646 h 57"/>
              <a:gd name="T4" fmla="*/ 2147483646 w 31"/>
              <a:gd name="T5" fmla="*/ 0 h 57"/>
              <a:gd name="T6" fmla="*/ 2147483646 w 31"/>
              <a:gd name="T7" fmla="*/ 2147483646 h 57"/>
              <a:gd name="T8" fmla="*/ 2147483646 w 31"/>
              <a:gd name="T9" fmla="*/ 2147483646 h 57"/>
              <a:gd name="T10" fmla="*/ 0 w 31"/>
              <a:gd name="T11" fmla="*/ 214748364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7">
                <a:moveTo>
                  <a:pt x="0" y="41"/>
                </a:moveTo>
                <a:lnTo>
                  <a:pt x="0" y="11"/>
                </a:lnTo>
                <a:lnTo>
                  <a:pt x="15" y="0"/>
                </a:lnTo>
                <a:lnTo>
                  <a:pt x="30" y="32"/>
                </a:lnTo>
                <a:lnTo>
                  <a:pt x="19" y="56"/>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5" name="Freeform 372">
            <a:extLst>
              <a:ext uri="{FF2B5EF4-FFF2-40B4-BE49-F238E27FC236}">
                <a16:creationId xmlns:a16="http://schemas.microsoft.com/office/drawing/2014/main" id="{B793F543-7ED3-B9D8-F4FF-031E0552D375}"/>
              </a:ext>
            </a:extLst>
          </p:cNvPr>
          <p:cNvSpPr>
            <a:spLocks/>
          </p:cNvSpPr>
          <p:nvPr/>
        </p:nvSpPr>
        <p:spPr bwMode="auto">
          <a:xfrm>
            <a:off x="4040188" y="3221038"/>
            <a:ext cx="473075" cy="508000"/>
          </a:xfrm>
          <a:custGeom>
            <a:avLst/>
            <a:gdLst>
              <a:gd name="T0" fmla="*/ 0 w 335"/>
              <a:gd name="T1" fmla="*/ 2147483646 h 320"/>
              <a:gd name="T2" fmla="*/ 0 w 335"/>
              <a:gd name="T3" fmla="*/ 2147483646 h 320"/>
              <a:gd name="T4" fmla="*/ 2147483646 w 335"/>
              <a:gd name="T5" fmla="*/ 2147483646 h 320"/>
              <a:gd name="T6" fmla="*/ 2147483646 w 335"/>
              <a:gd name="T7" fmla="*/ 2147483646 h 320"/>
              <a:gd name="T8" fmla="*/ 2147483646 w 335"/>
              <a:gd name="T9" fmla="*/ 2147483646 h 320"/>
              <a:gd name="T10" fmla="*/ 2147483646 w 335"/>
              <a:gd name="T11" fmla="*/ 2147483646 h 320"/>
              <a:gd name="T12" fmla="*/ 2147483646 w 335"/>
              <a:gd name="T13" fmla="*/ 2147483646 h 320"/>
              <a:gd name="T14" fmla="*/ 2147483646 w 335"/>
              <a:gd name="T15" fmla="*/ 2147483646 h 320"/>
              <a:gd name="T16" fmla="*/ 2147483646 w 335"/>
              <a:gd name="T17" fmla="*/ 2147483646 h 320"/>
              <a:gd name="T18" fmla="*/ 2147483646 w 335"/>
              <a:gd name="T19" fmla="*/ 2147483646 h 320"/>
              <a:gd name="T20" fmla="*/ 2147483646 w 335"/>
              <a:gd name="T21" fmla="*/ 2147483646 h 320"/>
              <a:gd name="T22" fmla="*/ 2147483646 w 335"/>
              <a:gd name="T23" fmla="*/ 2147483646 h 320"/>
              <a:gd name="T24" fmla="*/ 2147483646 w 335"/>
              <a:gd name="T25" fmla="*/ 2147483646 h 320"/>
              <a:gd name="T26" fmla="*/ 2147483646 w 335"/>
              <a:gd name="T27" fmla="*/ 0 h 320"/>
              <a:gd name="T28" fmla="*/ 2147483646 w 335"/>
              <a:gd name="T29" fmla="*/ 2147483646 h 320"/>
              <a:gd name="T30" fmla="*/ 2147483646 w 335"/>
              <a:gd name="T31" fmla="*/ 2147483646 h 320"/>
              <a:gd name="T32" fmla="*/ 2147483646 w 335"/>
              <a:gd name="T33" fmla="*/ 2147483646 h 320"/>
              <a:gd name="T34" fmla="*/ 2147483646 w 335"/>
              <a:gd name="T35" fmla="*/ 2147483646 h 320"/>
              <a:gd name="T36" fmla="*/ 2147483646 w 335"/>
              <a:gd name="T37" fmla="*/ 2147483646 h 320"/>
              <a:gd name="T38" fmla="*/ 2147483646 w 335"/>
              <a:gd name="T39" fmla="*/ 2147483646 h 320"/>
              <a:gd name="T40" fmla="*/ 2147483646 w 335"/>
              <a:gd name="T41" fmla="*/ 2147483646 h 320"/>
              <a:gd name="T42" fmla="*/ 0 w 335"/>
              <a:gd name="T43" fmla="*/ 2147483646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 h="320">
                <a:moveTo>
                  <a:pt x="0" y="167"/>
                </a:moveTo>
                <a:lnTo>
                  <a:pt x="0" y="176"/>
                </a:lnTo>
                <a:lnTo>
                  <a:pt x="58" y="217"/>
                </a:lnTo>
                <a:lnTo>
                  <a:pt x="194" y="304"/>
                </a:lnTo>
                <a:lnTo>
                  <a:pt x="194" y="319"/>
                </a:lnTo>
                <a:lnTo>
                  <a:pt x="211" y="314"/>
                </a:lnTo>
                <a:lnTo>
                  <a:pt x="231" y="310"/>
                </a:lnTo>
                <a:lnTo>
                  <a:pt x="334" y="243"/>
                </a:lnTo>
                <a:lnTo>
                  <a:pt x="293" y="196"/>
                </a:lnTo>
                <a:lnTo>
                  <a:pt x="296" y="123"/>
                </a:lnTo>
                <a:lnTo>
                  <a:pt x="290" y="88"/>
                </a:lnTo>
                <a:lnTo>
                  <a:pt x="260" y="53"/>
                </a:lnTo>
                <a:lnTo>
                  <a:pt x="275" y="44"/>
                </a:lnTo>
                <a:lnTo>
                  <a:pt x="284" y="0"/>
                </a:lnTo>
                <a:lnTo>
                  <a:pt x="167" y="6"/>
                </a:lnTo>
                <a:lnTo>
                  <a:pt x="105" y="35"/>
                </a:lnTo>
                <a:lnTo>
                  <a:pt x="123" y="88"/>
                </a:lnTo>
                <a:lnTo>
                  <a:pt x="93" y="88"/>
                </a:lnTo>
                <a:lnTo>
                  <a:pt x="79" y="94"/>
                </a:lnTo>
                <a:lnTo>
                  <a:pt x="82" y="112"/>
                </a:lnTo>
                <a:lnTo>
                  <a:pt x="5" y="141"/>
                </a:lnTo>
                <a:lnTo>
                  <a:pt x="0" y="16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6" name="Freeform 373">
            <a:extLst>
              <a:ext uri="{FF2B5EF4-FFF2-40B4-BE49-F238E27FC236}">
                <a16:creationId xmlns:a16="http://schemas.microsoft.com/office/drawing/2014/main" id="{BEA3EA9F-F50A-9F0D-F742-F0686F3581D4}"/>
              </a:ext>
            </a:extLst>
          </p:cNvPr>
          <p:cNvSpPr>
            <a:spLocks/>
          </p:cNvSpPr>
          <p:nvPr/>
        </p:nvSpPr>
        <p:spPr bwMode="auto">
          <a:xfrm>
            <a:off x="4040188" y="3221038"/>
            <a:ext cx="481012" cy="517525"/>
          </a:xfrm>
          <a:custGeom>
            <a:avLst/>
            <a:gdLst>
              <a:gd name="T0" fmla="*/ 0 w 341"/>
              <a:gd name="T1" fmla="*/ 2147483646 h 326"/>
              <a:gd name="T2" fmla="*/ 0 w 341"/>
              <a:gd name="T3" fmla="*/ 2147483646 h 326"/>
              <a:gd name="T4" fmla="*/ 2147483646 w 341"/>
              <a:gd name="T5" fmla="*/ 2147483646 h 326"/>
              <a:gd name="T6" fmla="*/ 2147483646 w 341"/>
              <a:gd name="T7" fmla="*/ 2147483646 h 326"/>
              <a:gd name="T8" fmla="*/ 2147483646 w 341"/>
              <a:gd name="T9" fmla="*/ 2147483646 h 326"/>
              <a:gd name="T10" fmla="*/ 2147483646 w 341"/>
              <a:gd name="T11" fmla="*/ 2147483646 h 326"/>
              <a:gd name="T12" fmla="*/ 2147483646 w 341"/>
              <a:gd name="T13" fmla="*/ 2147483646 h 326"/>
              <a:gd name="T14" fmla="*/ 2147483646 w 341"/>
              <a:gd name="T15" fmla="*/ 2147483646 h 326"/>
              <a:gd name="T16" fmla="*/ 2147483646 w 341"/>
              <a:gd name="T17" fmla="*/ 2147483646 h 326"/>
              <a:gd name="T18" fmla="*/ 2147483646 w 341"/>
              <a:gd name="T19" fmla="*/ 2147483646 h 326"/>
              <a:gd name="T20" fmla="*/ 2147483646 w 341"/>
              <a:gd name="T21" fmla="*/ 2147483646 h 326"/>
              <a:gd name="T22" fmla="*/ 2147483646 w 341"/>
              <a:gd name="T23" fmla="*/ 2147483646 h 326"/>
              <a:gd name="T24" fmla="*/ 2147483646 w 341"/>
              <a:gd name="T25" fmla="*/ 2147483646 h 326"/>
              <a:gd name="T26" fmla="*/ 2147483646 w 341"/>
              <a:gd name="T27" fmla="*/ 0 h 326"/>
              <a:gd name="T28" fmla="*/ 2147483646 w 341"/>
              <a:gd name="T29" fmla="*/ 2147483646 h 326"/>
              <a:gd name="T30" fmla="*/ 2147483646 w 341"/>
              <a:gd name="T31" fmla="*/ 2147483646 h 326"/>
              <a:gd name="T32" fmla="*/ 2147483646 w 341"/>
              <a:gd name="T33" fmla="*/ 2147483646 h 326"/>
              <a:gd name="T34" fmla="*/ 2147483646 w 341"/>
              <a:gd name="T35" fmla="*/ 2147483646 h 326"/>
              <a:gd name="T36" fmla="*/ 2147483646 w 341"/>
              <a:gd name="T37" fmla="*/ 2147483646 h 326"/>
              <a:gd name="T38" fmla="*/ 2147483646 w 341"/>
              <a:gd name="T39" fmla="*/ 2147483646 h 326"/>
              <a:gd name="T40" fmla="*/ 2147483646 w 341"/>
              <a:gd name="T41" fmla="*/ 2147483646 h 326"/>
              <a:gd name="T42" fmla="*/ 0 w 341"/>
              <a:gd name="T43" fmla="*/ 2147483646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7" name="Freeform 374">
            <a:extLst>
              <a:ext uri="{FF2B5EF4-FFF2-40B4-BE49-F238E27FC236}">
                <a16:creationId xmlns:a16="http://schemas.microsoft.com/office/drawing/2014/main" id="{CC211D79-FB2B-FEEC-75CA-40C478B18150}"/>
              </a:ext>
            </a:extLst>
          </p:cNvPr>
          <p:cNvSpPr>
            <a:spLocks/>
          </p:cNvSpPr>
          <p:nvPr/>
        </p:nvSpPr>
        <p:spPr bwMode="auto">
          <a:xfrm>
            <a:off x="2508250" y="4837113"/>
            <a:ext cx="457200" cy="935037"/>
          </a:xfrm>
          <a:custGeom>
            <a:avLst/>
            <a:gdLst>
              <a:gd name="T0" fmla="*/ 0 w 324"/>
              <a:gd name="T1" fmla="*/ 2147483646 h 589"/>
              <a:gd name="T2" fmla="*/ 2147483646 w 324"/>
              <a:gd name="T3" fmla="*/ 2147483646 h 589"/>
              <a:gd name="T4" fmla="*/ 2147483646 w 324"/>
              <a:gd name="T5" fmla="*/ 2147483646 h 589"/>
              <a:gd name="T6" fmla="*/ 2147483646 w 324"/>
              <a:gd name="T7" fmla="*/ 2147483646 h 589"/>
              <a:gd name="T8" fmla="*/ 2147483646 w 324"/>
              <a:gd name="T9" fmla="*/ 2147483646 h 589"/>
              <a:gd name="T10" fmla="*/ 2147483646 w 324"/>
              <a:gd name="T11" fmla="*/ 2147483646 h 589"/>
              <a:gd name="T12" fmla="*/ 2147483646 w 324"/>
              <a:gd name="T13" fmla="*/ 2147483646 h 589"/>
              <a:gd name="T14" fmla="*/ 2147483646 w 324"/>
              <a:gd name="T15" fmla="*/ 2147483646 h 589"/>
              <a:gd name="T16" fmla="*/ 2147483646 w 324"/>
              <a:gd name="T17" fmla="*/ 2147483646 h 589"/>
              <a:gd name="T18" fmla="*/ 2147483646 w 324"/>
              <a:gd name="T19" fmla="*/ 2147483646 h 589"/>
              <a:gd name="T20" fmla="*/ 2147483646 w 324"/>
              <a:gd name="T21" fmla="*/ 2147483646 h 589"/>
              <a:gd name="T22" fmla="*/ 2147483646 w 324"/>
              <a:gd name="T23" fmla="*/ 2147483646 h 589"/>
              <a:gd name="T24" fmla="*/ 2147483646 w 324"/>
              <a:gd name="T25" fmla="*/ 2147483646 h 589"/>
              <a:gd name="T26" fmla="*/ 2147483646 w 324"/>
              <a:gd name="T27" fmla="*/ 2147483646 h 589"/>
              <a:gd name="T28" fmla="*/ 2147483646 w 324"/>
              <a:gd name="T29" fmla="*/ 2147483646 h 589"/>
              <a:gd name="T30" fmla="*/ 2147483646 w 324"/>
              <a:gd name="T31" fmla="*/ 2147483646 h 589"/>
              <a:gd name="T32" fmla="*/ 2147483646 w 324"/>
              <a:gd name="T33" fmla="*/ 2147483646 h 589"/>
              <a:gd name="T34" fmla="*/ 2147483646 w 324"/>
              <a:gd name="T35" fmla="*/ 2147483646 h 589"/>
              <a:gd name="T36" fmla="*/ 2147483646 w 324"/>
              <a:gd name="T37" fmla="*/ 2147483646 h 589"/>
              <a:gd name="T38" fmla="*/ 2147483646 w 324"/>
              <a:gd name="T39" fmla="*/ 2147483646 h 589"/>
              <a:gd name="T40" fmla="*/ 2147483646 w 324"/>
              <a:gd name="T41" fmla="*/ 2147483646 h 589"/>
              <a:gd name="T42" fmla="*/ 2147483646 w 324"/>
              <a:gd name="T43" fmla="*/ 2147483646 h 589"/>
              <a:gd name="T44" fmla="*/ 2147483646 w 324"/>
              <a:gd name="T45" fmla="*/ 2147483646 h 589"/>
              <a:gd name="T46" fmla="*/ 2147483646 w 324"/>
              <a:gd name="T47" fmla="*/ 2147483646 h 589"/>
              <a:gd name="T48" fmla="*/ 2147483646 w 324"/>
              <a:gd name="T49" fmla="*/ 2147483646 h 589"/>
              <a:gd name="T50" fmla="*/ 2147483646 w 324"/>
              <a:gd name="T51" fmla="*/ 2147483646 h 589"/>
              <a:gd name="T52" fmla="*/ 2147483646 w 324"/>
              <a:gd name="T53" fmla="*/ 2147483646 h 589"/>
              <a:gd name="T54" fmla="*/ 2147483646 w 324"/>
              <a:gd name="T55" fmla="*/ 2147483646 h 589"/>
              <a:gd name="T56" fmla="*/ 2147483646 w 324"/>
              <a:gd name="T57" fmla="*/ 2147483646 h 589"/>
              <a:gd name="T58" fmla="*/ 2147483646 w 324"/>
              <a:gd name="T59" fmla="*/ 2147483646 h 589"/>
              <a:gd name="T60" fmla="*/ 2147483646 w 324"/>
              <a:gd name="T61" fmla="*/ 2147483646 h 589"/>
              <a:gd name="T62" fmla="*/ 2147483646 w 324"/>
              <a:gd name="T63" fmla="*/ 2147483646 h 589"/>
              <a:gd name="T64" fmla="*/ 2147483646 w 324"/>
              <a:gd name="T65" fmla="*/ 2147483646 h 589"/>
              <a:gd name="T66" fmla="*/ 2147483646 w 324"/>
              <a:gd name="T67" fmla="*/ 2147483646 h 589"/>
              <a:gd name="T68" fmla="*/ 2147483646 w 324"/>
              <a:gd name="T69" fmla="*/ 0 h 589"/>
              <a:gd name="T70" fmla="*/ 2147483646 w 324"/>
              <a:gd name="T71" fmla="*/ 2147483646 h 589"/>
              <a:gd name="T72" fmla="*/ 2147483646 w 324"/>
              <a:gd name="T73" fmla="*/ 2147483646 h 589"/>
              <a:gd name="T74" fmla="*/ 2147483646 w 324"/>
              <a:gd name="T75" fmla="*/ 2147483646 h 589"/>
              <a:gd name="T76" fmla="*/ 2147483646 w 324"/>
              <a:gd name="T77" fmla="*/ 2147483646 h 589"/>
              <a:gd name="T78" fmla="*/ 2147483646 w 324"/>
              <a:gd name="T79" fmla="*/ 2147483646 h 589"/>
              <a:gd name="T80" fmla="*/ 2147483646 w 324"/>
              <a:gd name="T81" fmla="*/ 2147483646 h 589"/>
              <a:gd name="T82" fmla="*/ 2147483646 w 324"/>
              <a:gd name="T83" fmla="*/ 2147483646 h 589"/>
              <a:gd name="T84" fmla="*/ 2147483646 w 324"/>
              <a:gd name="T85" fmla="*/ 2147483646 h 589"/>
              <a:gd name="T86" fmla="*/ 2147483646 w 324"/>
              <a:gd name="T87" fmla="*/ 2147483646 h 589"/>
              <a:gd name="T88" fmla="*/ 2147483646 w 324"/>
              <a:gd name="T89" fmla="*/ 2147483646 h 589"/>
              <a:gd name="T90" fmla="*/ 2147483646 w 324"/>
              <a:gd name="T91" fmla="*/ 2147483646 h 589"/>
              <a:gd name="T92" fmla="*/ 2147483646 w 324"/>
              <a:gd name="T93" fmla="*/ 2147483646 h 589"/>
              <a:gd name="T94" fmla="*/ 0 w 324"/>
              <a:gd name="T95" fmla="*/ 2147483646 h 5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4" h="589">
                <a:moveTo>
                  <a:pt x="0" y="540"/>
                </a:moveTo>
                <a:lnTo>
                  <a:pt x="4" y="555"/>
                </a:lnTo>
                <a:lnTo>
                  <a:pt x="15" y="552"/>
                </a:lnTo>
                <a:lnTo>
                  <a:pt x="21" y="582"/>
                </a:lnTo>
                <a:lnTo>
                  <a:pt x="80" y="588"/>
                </a:lnTo>
                <a:lnTo>
                  <a:pt x="65" y="573"/>
                </a:lnTo>
                <a:lnTo>
                  <a:pt x="78" y="533"/>
                </a:lnTo>
                <a:lnTo>
                  <a:pt x="88" y="538"/>
                </a:lnTo>
                <a:lnTo>
                  <a:pt x="124" y="484"/>
                </a:lnTo>
                <a:lnTo>
                  <a:pt x="97" y="452"/>
                </a:lnTo>
                <a:lnTo>
                  <a:pt x="130" y="435"/>
                </a:lnTo>
                <a:lnTo>
                  <a:pt x="135" y="405"/>
                </a:lnTo>
                <a:lnTo>
                  <a:pt x="150" y="393"/>
                </a:lnTo>
                <a:lnTo>
                  <a:pt x="138" y="387"/>
                </a:lnTo>
                <a:lnTo>
                  <a:pt x="159" y="387"/>
                </a:lnTo>
                <a:lnTo>
                  <a:pt x="156" y="372"/>
                </a:lnTo>
                <a:lnTo>
                  <a:pt x="147" y="384"/>
                </a:lnTo>
                <a:lnTo>
                  <a:pt x="138" y="372"/>
                </a:lnTo>
                <a:lnTo>
                  <a:pt x="135" y="351"/>
                </a:lnTo>
                <a:lnTo>
                  <a:pt x="180" y="351"/>
                </a:lnTo>
                <a:lnTo>
                  <a:pt x="183" y="310"/>
                </a:lnTo>
                <a:lnTo>
                  <a:pt x="250" y="305"/>
                </a:lnTo>
                <a:lnTo>
                  <a:pt x="274" y="271"/>
                </a:lnTo>
                <a:lnTo>
                  <a:pt x="244" y="219"/>
                </a:lnTo>
                <a:lnTo>
                  <a:pt x="255" y="147"/>
                </a:lnTo>
                <a:lnTo>
                  <a:pt x="323" y="92"/>
                </a:lnTo>
                <a:lnTo>
                  <a:pt x="320" y="65"/>
                </a:lnTo>
                <a:lnTo>
                  <a:pt x="311" y="65"/>
                </a:lnTo>
                <a:lnTo>
                  <a:pt x="291" y="97"/>
                </a:lnTo>
                <a:lnTo>
                  <a:pt x="244" y="94"/>
                </a:lnTo>
                <a:lnTo>
                  <a:pt x="253" y="58"/>
                </a:lnTo>
                <a:lnTo>
                  <a:pt x="177" y="9"/>
                </a:lnTo>
                <a:lnTo>
                  <a:pt x="153" y="3"/>
                </a:lnTo>
                <a:lnTo>
                  <a:pt x="147" y="15"/>
                </a:lnTo>
                <a:lnTo>
                  <a:pt x="118" y="0"/>
                </a:lnTo>
                <a:lnTo>
                  <a:pt x="100" y="18"/>
                </a:lnTo>
                <a:lnTo>
                  <a:pt x="100" y="39"/>
                </a:lnTo>
                <a:lnTo>
                  <a:pt x="80" y="48"/>
                </a:lnTo>
                <a:lnTo>
                  <a:pt x="80" y="88"/>
                </a:lnTo>
                <a:lnTo>
                  <a:pt x="63" y="109"/>
                </a:lnTo>
                <a:lnTo>
                  <a:pt x="48" y="168"/>
                </a:lnTo>
                <a:lnTo>
                  <a:pt x="56" y="222"/>
                </a:lnTo>
                <a:lnTo>
                  <a:pt x="35" y="269"/>
                </a:lnTo>
                <a:lnTo>
                  <a:pt x="21" y="384"/>
                </a:lnTo>
                <a:lnTo>
                  <a:pt x="33" y="429"/>
                </a:lnTo>
                <a:lnTo>
                  <a:pt x="21" y="432"/>
                </a:lnTo>
                <a:lnTo>
                  <a:pt x="27" y="467"/>
                </a:lnTo>
                <a:lnTo>
                  <a:pt x="0" y="54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8" name="Freeform 375">
            <a:extLst>
              <a:ext uri="{FF2B5EF4-FFF2-40B4-BE49-F238E27FC236}">
                <a16:creationId xmlns:a16="http://schemas.microsoft.com/office/drawing/2014/main" id="{E2B48716-105C-5A95-D4D6-79B1E97BC338}"/>
              </a:ext>
            </a:extLst>
          </p:cNvPr>
          <p:cNvSpPr>
            <a:spLocks/>
          </p:cNvSpPr>
          <p:nvPr/>
        </p:nvSpPr>
        <p:spPr bwMode="auto">
          <a:xfrm>
            <a:off x="2508250" y="4837113"/>
            <a:ext cx="466725" cy="944562"/>
          </a:xfrm>
          <a:custGeom>
            <a:avLst/>
            <a:gdLst>
              <a:gd name="T0" fmla="*/ 0 w 330"/>
              <a:gd name="T1" fmla="*/ 2147483646 h 595"/>
              <a:gd name="T2" fmla="*/ 2147483646 w 330"/>
              <a:gd name="T3" fmla="*/ 2147483646 h 595"/>
              <a:gd name="T4" fmla="*/ 2147483646 w 330"/>
              <a:gd name="T5" fmla="*/ 2147483646 h 595"/>
              <a:gd name="T6" fmla="*/ 2147483646 w 330"/>
              <a:gd name="T7" fmla="*/ 2147483646 h 595"/>
              <a:gd name="T8" fmla="*/ 2147483646 w 330"/>
              <a:gd name="T9" fmla="*/ 2147483646 h 595"/>
              <a:gd name="T10" fmla="*/ 2147483646 w 330"/>
              <a:gd name="T11" fmla="*/ 2147483646 h 595"/>
              <a:gd name="T12" fmla="*/ 2147483646 w 330"/>
              <a:gd name="T13" fmla="*/ 2147483646 h 595"/>
              <a:gd name="T14" fmla="*/ 2147483646 w 330"/>
              <a:gd name="T15" fmla="*/ 2147483646 h 595"/>
              <a:gd name="T16" fmla="*/ 2147483646 w 330"/>
              <a:gd name="T17" fmla="*/ 2147483646 h 595"/>
              <a:gd name="T18" fmla="*/ 2147483646 w 330"/>
              <a:gd name="T19" fmla="*/ 2147483646 h 595"/>
              <a:gd name="T20" fmla="*/ 2147483646 w 330"/>
              <a:gd name="T21" fmla="*/ 2147483646 h 595"/>
              <a:gd name="T22" fmla="*/ 2147483646 w 330"/>
              <a:gd name="T23" fmla="*/ 2147483646 h 595"/>
              <a:gd name="T24" fmla="*/ 2147483646 w 330"/>
              <a:gd name="T25" fmla="*/ 2147483646 h 595"/>
              <a:gd name="T26" fmla="*/ 2147483646 w 330"/>
              <a:gd name="T27" fmla="*/ 2147483646 h 595"/>
              <a:gd name="T28" fmla="*/ 2147483646 w 330"/>
              <a:gd name="T29" fmla="*/ 2147483646 h 595"/>
              <a:gd name="T30" fmla="*/ 2147483646 w 330"/>
              <a:gd name="T31" fmla="*/ 2147483646 h 595"/>
              <a:gd name="T32" fmla="*/ 2147483646 w 330"/>
              <a:gd name="T33" fmla="*/ 2147483646 h 595"/>
              <a:gd name="T34" fmla="*/ 2147483646 w 330"/>
              <a:gd name="T35" fmla="*/ 2147483646 h 595"/>
              <a:gd name="T36" fmla="*/ 2147483646 w 330"/>
              <a:gd name="T37" fmla="*/ 2147483646 h 595"/>
              <a:gd name="T38" fmla="*/ 2147483646 w 330"/>
              <a:gd name="T39" fmla="*/ 2147483646 h 595"/>
              <a:gd name="T40" fmla="*/ 2147483646 w 330"/>
              <a:gd name="T41" fmla="*/ 2147483646 h 595"/>
              <a:gd name="T42" fmla="*/ 2147483646 w 330"/>
              <a:gd name="T43" fmla="*/ 2147483646 h 595"/>
              <a:gd name="T44" fmla="*/ 2147483646 w 330"/>
              <a:gd name="T45" fmla="*/ 2147483646 h 595"/>
              <a:gd name="T46" fmla="*/ 2147483646 w 330"/>
              <a:gd name="T47" fmla="*/ 2147483646 h 595"/>
              <a:gd name="T48" fmla="*/ 2147483646 w 330"/>
              <a:gd name="T49" fmla="*/ 2147483646 h 595"/>
              <a:gd name="T50" fmla="*/ 2147483646 w 330"/>
              <a:gd name="T51" fmla="*/ 2147483646 h 595"/>
              <a:gd name="T52" fmla="*/ 2147483646 w 330"/>
              <a:gd name="T53" fmla="*/ 2147483646 h 595"/>
              <a:gd name="T54" fmla="*/ 2147483646 w 330"/>
              <a:gd name="T55" fmla="*/ 2147483646 h 595"/>
              <a:gd name="T56" fmla="*/ 2147483646 w 330"/>
              <a:gd name="T57" fmla="*/ 2147483646 h 595"/>
              <a:gd name="T58" fmla="*/ 2147483646 w 330"/>
              <a:gd name="T59" fmla="*/ 2147483646 h 595"/>
              <a:gd name="T60" fmla="*/ 2147483646 w 330"/>
              <a:gd name="T61" fmla="*/ 2147483646 h 595"/>
              <a:gd name="T62" fmla="*/ 2147483646 w 330"/>
              <a:gd name="T63" fmla="*/ 2147483646 h 595"/>
              <a:gd name="T64" fmla="*/ 2147483646 w 330"/>
              <a:gd name="T65" fmla="*/ 2147483646 h 595"/>
              <a:gd name="T66" fmla="*/ 2147483646 w 330"/>
              <a:gd name="T67" fmla="*/ 2147483646 h 595"/>
              <a:gd name="T68" fmla="*/ 2147483646 w 330"/>
              <a:gd name="T69" fmla="*/ 0 h 595"/>
              <a:gd name="T70" fmla="*/ 2147483646 w 330"/>
              <a:gd name="T71" fmla="*/ 2147483646 h 595"/>
              <a:gd name="T72" fmla="*/ 2147483646 w 330"/>
              <a:gd name="T73" fmla="*/ 2147483646 h 595"/>
              <a:gd name="T74" fmla="*/ 2147483646 w 330"/>
              <a:gd name="T75" fmla="*/ 2147483646 h 595"/>
              <a:gd name="T76" fmla="*/ 2147483646 w 330"/>
              <a:gd name="T77" fmla="*/ 2147483646 h 595"/>
              <a:gd name="T78" fmla="*/ 2147483646 w 330"/>
              <a:gd name="T79" fmla="*/ 2147483646 h 595"/>
              <a:gd name="T80" fmla="*/ 2147483646 w 330"/>
              <a:gd name="T81" fmla="*/ 2147483646 h 595"/>
              <a:gd name="T82" fmla="*/ 2147483646 w 330"/>
              <a:gd name="T83" fmla="*/ 2147483646 h 595"/>
              <a:gd name="T84" fmla="*/ 2147483646 w 330"/>
              <a:gd name="T85" fmla="*/ 2147483646 h 595"/>
              <a:gd name="T86" fmla="*/ 2147483646 w 330"/>
              <a:gd name="T87" fmla="*/ 2147483646 h 595"/>
              <a:gd name="T88" fmla="*/ 2147483646 w 330"/>
              <a:gd name="T89" fmla="*/ 2147483646 h 595"/>
              <a:gd name="T90" fmla="*/ 2147483646 w 330"/>
              <a:gd name="T91" fmla="*/ 2147483646 h 595"/>
              <a:gd name="T92" fmla="*/ 2147483646 w 330"/>
              <a:gd name="T93" fmla="*/ 2147483646 h 595"/>
              <a:gd name="T94" fmla="*/ 0 w 330"/>
              <a:gd name="T95" fmla="*/ 2147483646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9" name="Freeform 376">
            <a:extLst>
              <a:ext uri="{FF2B5EF4-FFF2-40B4-BE49-F238E27FC236}">
                <a16:creationId xmlns:a16="http://schemas.microsoft.com/office/drawing/2014/main" id="{E1B136B7-582E-828A-850C-B6CF68609B06}"/>
              </a:ext>
            </a:extLst>
          </p:cNvPr>
          <p:cNvSpPr>
            <a:spLocks/>
          </p:cNvSpPr>
          <p:nvPr/>
        </p:nvSpPr>
        <p:spPr bwMode="auto">
          <a:xfrm>
            <a:off x="6916738" y="4538663"/>
            <a:ext cx="946150" cy="796925"/>
          </a:xfrm>
          <a:custGeom>
            <a:avLst/>
            <a:gdLst>
              <a:gd name="T0" fmla="*/ 2147483646 w 670"/>
              <a:gd name="T1" fmla="*/ 2147483646 h 502"/>
              <a:gd name="T2" fmla="*/ 2147483646 w 670"/>
              <a:gd name="T3" fmla="*/ 2147483646 h 502"/>
              <a:gd name="T4" fmla="*/ 2147483646 w 670"/>
              <a:gd name="T5" fmla="*/ 2147483646 h 502"/>
              <a:gd name="T6" fmla="*/ 2147483646 w 670"/>
              <a:gd name="T7" fmla="*/ 2147483646 h 502"/>
              <a:gd name="T8" fmla="*/ 2147483646 w 670"/>
              <a:gd name="T9" fmla="*/ 2147483646 h 502"/>
              <a:gd name="T10" fmla="*/ 2147483646 w 670"/>
              <a:gd name="T11" fmla="*/ 2147483646 h 502"/>
              <a:gd name="T12" fmla="*/ 2147483646 w 670"/>
              <a:gd name="T13" fmla="*/ 2147483646 h 502"/>
              <a:gd name="T14" fmla="*/ 2147483646 w 670"/>
              <a:gd name="T15" fmla="*/ 2147483646 h 502"/>
              <a:gd name="T16" fmla="*/ 2147483646 w 670"/>
              <a:gd name="T17" fmla="*/ 2147483646 h 502"/>
              <a:gd name="T18" fmla="*/ 2147483646 w 670"/>
              <a:gd name="T19" fmla="*/ 2147483646 h 502"/>
              <a:gd name="T20" fmla="*/ 2147483646 w 670"/>
              <a:gd name="T21" fmla="*/ 2147483646 h 502"/>
              <a:gd name="T22" fmla="*/ 2147483646 w 670"/>
              <a:gd name="T23" fmla="*/ 2147483646 h 502"/>
              <a:gd name="T24" fmla="*/ 2147483646 w 670"/>
              <a:gd name="T25" fmla="*/ 2147483646 h 502"/>
              <a:gd name="T26" fmla="*/ 2147483646 w 670"/>
              <a:gd name="T27" fmla="*/ 2147483646 h 502"/>
              <a:gd name="T28" fmla="*/ 2147483646 w 670"/>
              <a:gd name="T29" fmla="*/ 2147483646 h 502"/>
              <a:gd name="T30" fmla="*/ 2147483646 w 670"/>
              <a:gd name="T31" fmla="*/ 2147483646 h 502"/>
              <a:gd name="T32" fmla="*/ 2147483646 w 670"/>
              <a:gd name="T33" fmla="*/ 2147483646 h 502"/>
              <a:gd name="T34" fmla="*/ 2147483646 w 670"/>
              <a:gd name="T35" fmla="*/ 2147483646 h 502"/>
              <a:gd name="T36" fmla="*/ 2147483646 w 670"/>
              <a:gd name="T37" fmla="*/ 2147483646 h 502"/>
              <a:gd name="T38" fmla="*/ 2147483646 w 670"/>
              <a:gd name="T39" fmla="*/ 2147483646 h 502"/>
              <a:gd name="T40" fmla="*/ 2147483646 w 670"/>
              <a:gd name="T41" fmla="*/ 2147483646 h 502"/>
              <a:gd name="T42" fmla="*/ 2147483646 w 670"/>
              <a:gd name="T43" fmla="*/ 2147483646 h 502"/>
              <a:gd name="T44" fmla="*/ 2147483646 w 670"/>
              <a:gd name="T45" fmla="*/ 2147483646 h 502"/>
              <a:gd name="T46" fmla="*/ 2147483646 w 670"/>
              <a:gd name="T47" fmla="*/ 2147483646 h 502"/>
              <a:gd name="T48" fmla="*/ 2147483646 w 670"/>
              <a:gd name="T49" fmla="*/ 2147483646 h 502"/>
              <a:gd name="T50" fmla="*/ 2147483646 w 670"/>
              <a:gd name="T51" fmla="*/ 2147483646 h 502"/>
              <a:gd name="T52" fmla="*/ 2147483646 w 670"/>
              <a:gd name="T53" fmla="*/ 2147483646 h 502"/>
              <a:gd name="T54" fmla="*/ 2147483646 w 670"/>
              <a:gd name="T55" fmla="*/ 2147483646 h 502"/>
              <a:gd name="T56" fmla="*/ 2147483646 w 670"/>
              <a:gd name="T57" fmla="*/ 2147483646 h 502"/>
              <a:gd name="T58" fmla="*/ 2147483646 w 670"/>
              <a:gd name="T59" fmla="*/ 2147483646 h 502"/>
              <a:gd name="T60" fmla="*/ 2147483646 w 670"/>
              <a:gd name="T61" fmla="*/ 2147483646 h 502"/>
              <a:gd name="T62" fmla="*/ 2147483646 w 670"/>
              <a:gd name="T63" fmla="*/ 2147483646 h 502"/>
              <a:gd name="T64" fmla="*/ 2147483646 w 670"/>
              <a:gd name="T65" fmla="*/ 2147483646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0" h="502">
                <a:moveTo>
                  <a:pt x="0" y="266"/>
                </a:moveTo>
                <a:lnTo>
                  <a:pt x="9" y="268"/>
                </a:lnTo>
                <a:lnTo>
                  <a:pt x="3" y="251"/>
                </a:lnTo>
                <a:lnTo>
                  <a:pt x="15" y="259"/>
                </a:lnTo>
                <a:lnTo>
                  <a:pt x="0" y="233"/>
                </a:lnTo>
                <a:lnTo>
                  <a:pt x="9" y="189"/>
                </a:lnTo>
                <a:lnTo>
                  <a:pt x="12" y="198"/>
                </a:lnTo>
                <a:lnTo>
                  <a:pt x="56" y="162"/>
                </a:lnTo>
                <a:lnTo>
                  <a:pt x="124" y="147"/>
                </a:lnTo>
                <a:lnTo>
                  <a:pt x="148" y="121"/>
                </a:lnTo>
                <a:lnTo>
                  <a:pt x="148" y="104"/>
                </a:lnTo>
                <a:lnTo>
                  <a:pt x="158" y="95"/>
                </a:lnTo>
                <a:lnTo>
                  <a:pt x="167" y="112"/>
                </a:lnTo>
                <a:lnTo>
                  <a:pt x="168" y="91"/>
                </a:lnTo>
                <a:lnTo>
                  <a:pt x="186" y="95"/>
                </a:lnTo>
                <a:lnTo>
                  <a:pt x="186" y="76"/>
                </a:lnTo>
                <a:lnTo>
                  <a:pt x="210" y="53"/>
                </a:lnTo>
                <a:lnTo>
                  <a:pt x="237" y="55"/>
                </a:lnTo>
                <a:lnTo>
                  <a:pt x="243" y="83"/>
                </a:lnTo>
                <a:lnTo>
                  <a:pt x="252" y="65"/>
                </a:lnTo>
                <a:lnTo>
                  <a:pt x="273" y="70"/>
                </a:lnTo>
                <a:lnTo>
                  <a:pt x="267" y="59"/>
                </a:lnTo>
                <a:lnTo>
                  <a:pt x="281" y="30"/>
                </a:lnTo>
                <a:lnTo>
                  <a:pt x="320" y="21"/>
                </a:lnTo>
                <a:lnTo>
                  <a:pt x="311" y="6"/>
                </a:lnTo>
                <a:lnTo>
                  <a:pt x="386" y="24"/>
                </a:lnTo>
                <a:lnTo>
                  <a:pt x="371" y="68"/>
                </a:lnTo>
                <a:lnTo>
                  <a:pt x="447" y="115"/>
                </a:lnTo>
                <a:lnTo>
                  <a:pt x="462" y="97"/>
                </a:lnTo>
                <a:lnTo>
                  <a:pt x="471" y="21"/>
                </a:lnTo>
                <a:lnTo>
                  <a:pt x="491" y="0"/>
                </a:lnTo>
                <a:lnTo>
                  <a:pt x="505" y="55"/>
                </a:lnTo>
                <a:lnTo>
                  <a:pt x="533" y="68"/>
                </a:lnTo>
                <a:lnTo>
                  <a:pt x="550" y="138"/>
                </a:lnTo>
                <a:lnTo>
                  <a:pt x="589" y="159"/>
                </a:lnTo>
                <a:lnTo>
                  <a:pt x="604" y="198"/>
                </a:lnTo>
                <a:lnTo>
                  <a:pt x="621" y="195"/>
                </a:lnTo>
                <a:lnTo>
                  <a:pt x="624" y="218"/>
                </a:lnTo>
                <a:lnTo>
                  <a:pt x="654" y="244"/>
                </a:lnTo>
                <a:lnTo>
                  <a:pt x="669" y="297"/>
                </a:lnTo>
                <a:lnTo>
                  <a:pt x="663" y="351"/>
                </a:lnTo>
                <a:lnTo>
                  <a:pt x="630" y="398"/>
                </a:lnTo>
                <a:lnTo>
                  <a:pt x="610" y="469"/>
                </a:lnTo>
                <a:lnTo>
                  <a:pt x="574" y="480"/>
                </a:lnTo>
                <a:lnTo>
                  <a:pt x="548" y="492"/>
                </a:lnTo>
                <a:lnTo>
                  <a:pt x="550" y="501"/>
                </a:lnTo>
                <a:lnTo>
                  <a:pt x="524" y="475"/>
                </a:lnTo>
                <a:lnTo>
                  <a:pt x="501" y="495"/>
                </a:lnTo>
                <a:lnTo>
                  <a:pt x="468" y="486"/>
                </a:lnTo>
                <a:lnTo>
                  <a:pt x="444" y="469"/>
                </a:lnTo>
                <a:lnTo>
                  <a:pt x="432" y="427"/>
                </a:lnTo>
                <a:lnTo>
                  <a:pt x="414" y="437"/>
                </a:lnTo>
                <a:lnTo>
                  <a:pt x="411" y="407"/>
                </a:lnTo>
                <a:lnTo>
                  <a:pt x="405" y="425"/>
                </a:lnTo>
                <a:lnTo>
                  <a:pt x="390" y="425"/>
                </a:lnTo>
                <a:lnTo>
                  <a:pt x="408" y="375"/>
                </a:lnTo>
                <a:lnTo>
                  <a:pt x="376" y="422"/>
                </a:lnTo>
                <a:lnTo>
                  <a:pt x="365" y="416"/>
                </a:lnTo>
                <a:lnTo>
                  <a:pt x="346" y="377"/>
                </a:lnTo>
                <a:lnTo>
                  <a:pt x="299" y="360"/>
                </a:lnTo>
                <a:lnTo>
                  <a:pt x="207" y="372"/>
                </a:lnTo>
                <a:lnTo>
                  <a:pt x="172" y="401"/>
                </a:lnTo>
                <a:lnTo>
                  <a:pt x="113" y="401"/>
                </a:lnTo>
                <a:lnTo>
                  <a:pt x="74" y="422"/>
                </a:lnTo>
                <a:lnTo>
                  <a:pt x="30" y="407"/>
                </a:lnTo>
                <a:lnTo>
                  <a:pt x="39" y="360"/>
                </a:lnTo>
                <a:lnTo>
                  <a:pt x="0" y="26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0" name="Freeform 377">
            <a:extLst>
              <a:ext uri="{FF2B5EF4-FFF2-40B4-BE49-F238E27FC236}">
                <a16:creationId xmlns:a16="http://schemas.microsoft.com/office/drawing/2014/main" id="{662D1D1B-99E9-7C44-C7F7-A9ED49492CC5}"/>
              </a:ext>
            </a:extLst>
          </p:cNvPr>
          <p:cNvSpPr>
            <a:spLocks/>
          </p:cNvSpPr>
          <p:nvPr/>
        </p:nvSpPr>
        <p:spPr bwMode="auto">
          <a:xfrm>
            <a:off x="6916738" y="4538663"/>
            <a:ext cx="954087" cy="806450"/>
          </a:xfrm>
          <a:custGeom>
            <a:avLst/>
            <a:gdLst>
              <a:gd name="T0" fmla="*/ 2147483646 w 676"/>
              <a:gd name="T1" fmla="*/ 2147483646 h 508"/>
              <a:gd name="T2" fmla="*/ 2147483646 w 676"/>
              <a:gd name="T3" fmla="*/ 2147483646 h 508"/>
              <a:gd name="T4" fmla="*/ 2147483646 w 676"/>
              <a:gd name="T5" fmla="*/ 2147483646 h 508"/>
              <a:gd name="T6" fmla="*/ 2147483646 w 676"/>
              <a:gd name="T7" fmla="*/ 2147483646 h 508"/>
              <a:gd name="T8" fmla="*/ 2147483646 w 676"/>
              <a:gd name="T9" fmla="*/ 2147483646 h 508"/>
              <a:gd name="T10" fmla="*/ 2147483646 w 676"/>
              <a:gd name="T11" fmla="*/ 2147483646 h 508"/>
              <a:gd name="T12" fmla="*/ 2147483646 w 676"/>
              <a:gd name="T13" fmla="*/ 2147483646 h 508"/>
              <a:gd name="T14" fmla="*/ 2147483646 w 676"/>
              <a:gd name="T15" fmla="*/ 2147483646 h 508"/>
              <a:gd name="T16" fmla="*/ 2147483646 w 676"/>
              <a:gd name="T17" fmla="*/ 2147483646 h 508"/>
              <a:gd name="T18" fmla="*/ 2147483646 w 676"/>
              <a:gd name="T19" fmla="*/ 2147483646 h 508"/>
              <a:gd name="T20" fmla="*/ 2147483646 w 676"/>
              <a:gd name="T21" fmla="*/ 2147483646 h 508"/>
              <a:gd name="T22" fmla="*/ 2147483646 w 676"/>
              <a:gd name="T23" fmla="*/ 2147483646 h 508"/>
              <a:gd name="T24" fmla="*/ 2147483646 w 676"/>
              <a:gd name="T25" fmla="*/ 2147483646 h 508"/>
              <a:gd name="T26" fmla="*/ 2147483646 w 676"/>
              <a:gd name="T27" fmla="*/ 2147483646 h 508"/>
              <a:gd name="T28" fmla="*/ 2147483646 w 676"/>
              <a:gd name="T29" fmla="*/ 2147483646 h 508"/>
              <a:gd name="T30" fmla="*/ 2147483646 w 676"/>
              <a:gd name="T31" fmla="*/ 2147483646 h 508"/>
              <a:gd name="T32" fmla="*/ 2147483646 w 676"/>
              <a:gd name="T33" fmla="*/ 2147483646 h 508"/>
              <a:gd name="T34" fmla="*/ 2147483646 w 676"/>
              <a:gd name="T35" fmla="*/ 2147483646 h 508"/>
              <a:gd name="T36" fmla="*/ 2147483646 w 676"/>
              <a:gd name="T37" fmla="*/ 2147483646 h 508"/>
              <a:gd name="T38" fmla="*/ 2147483646 w 676"/>
              <a:gd name="T39" fmla="*/ 2147483646 h 508"/>
              <a:gd name="T40" fmla="*/ 2147483646 w 676"/>
              <a:gd name="T41" fmla="*/ 2147483646 h 508"/>
              <a:gd name="T42" fmla="*/ 2147483646 w 676"/>
              <a:gd name="T43" fmla="*/ 2147483646 h 508"/>
              <a:gd name="T44" fmla="*/ 2147483646 w 676"/>
              <a:gd name="T45" fmla="*/ 2147483646 h 508"/>
              <a:gd name="T46" fmla="*/ 2147483646 w 676"/>
              <a:gd name="T47" fmla="*/ 2147483646 h 508"/>
              <a:gd name="T48" fmla="*/ 2147483646 w 676"/>
              <a:gd name="T49" fmla="*/ 2147483646 h 508"/>
              <a:gd name="T50" fmla="*/ 2147483646 w 676"/>
              <a:gd name="T51" fmla="*/ 2147483646 h 508"/>
              <a:gd name="T52" fmla="*/ 2147483646 w 676"/>
              <a:gd name="T53" fmla="*/ 2147483646 h 508"/>
              <a:gd name="T54" fmla="*/ 2147483646 w 676"/>
              <a:gd name="T55" fmla="*/ 2147483646 h 508"/>
              <a:gd name="T56" fmla="*/ 2147483646 w 676"/>
              <a:gd name="T57" fmla="*/ 2147483646 h 508"/>
              <a:gd name="T58" fmla="*/ 2147483646 w 676"/>
              <a:gd name="T59" fmla="*/ 2147483646 h 508"/>
              <a:gd name="T60" fmla="*/ 2147483646 w 676"/>
              <a:gd name="T61" fmla="*/ 2147483646 h 508"/>
              <a:gd name="T62" fmla="*/ 2147483646 w 676"/>
              <a:gd name="T63" fmla="*/ 2147483646 h 508"/>
              <a:gd name="T64" fmla="*/ 2147483646 w 676"/>
              <a:gd name="T65" fmla="*/ 2147483646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1" name="Freeform 378">
            <a:extLst>
              <a:ext uri="{FF2B5EF4-FFF2-40B4-BE49-F238E27FC236}">
                <a16:creationId xmlns:a16="http://schemas.microsoft.com/office/drawing/2014/main" id="{C70A0DBD-7AC1-6B75-AA56-088EFCEA7FFD}"/>
              </a:ext>
            </a:extLst>
          </p:cNvPr>
          <p:cNvSpPr>
            <a:spLocks/>
          </p:cNvSpPr>
          <p:nvPr/>
        </p:nvSpPr>
        <p:spPr bwMode="auto">
          <a:xfrm>
            <a:off x="4464050" y="2838450"/>
            <a:ext cx="176213" cy="71438"/>
          </a:xfrm>
          <a:custGeom>
            <a:avLst/>
            <a:gdLst>
              <a:gd name="T0" fmla="*/ 0 w 124"/>
              <a:gd name="T1" fmla="*/ 2147483646 h 45"/>
              <a:gd name="T2" fmla="*/ 2147483646 w 124"/>
              <a:gd name="T3" fmla="*/ 2147483646 h 45"/>
              <a:gd name="T4" fmla="*/ 2147483646 w 124"/>
              <a:gd name="T5" fmla="*/ 2147483646 h 45"/>
              <a:gd name="T6" fmla="*/ 2147483646 w 124"/>
              <a:gd name="T7" fmla="*/ 2147483646 h 45"/>
              <a:gd name="T8" fmla="*/ 2147483646 w 124"/>
              <a:gd name="T9" fmla="*/ 2147483646 h 45"/>
              <a:gd name="T10" fmla="*/ 2147483646 w 124"/>
              <a:gd name="T11" fmla="*/ 2147483646 h 45"/>
              <a:gd name="T12" fmla="*/ 2147483646 w 124"/>
              <a:gd name="T13" fmla="*/ 2147483646 h 45"/>
              <a:gd name="T14" fmla="*/ 2147483646 w 124"/>
              <a:gd name="T15" fmla="*/ 2147483646 h 45"/>
              <a:gd name="T16" fmla="*/ 2147483646 w 124"/>
              <a:gd name="T17" fmla="*/ 0 h 45"/>
              <a:gd name="T18" fmla="*/ 2147483646 w 124"/>
              <a:gd name="T19" fmla="*/ 2147483646 h 45"/>
              <a:gd name="T20" fmla="*/ 2147483646 w 124"/>
              <a:gd name="T21" fmla="*/ 2147483646 h 45"/>
              <a:gd name="T22" fmla="*/ 0 w 124"/>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45">
                <a:moveTo>
                  <a:pt x="0" y="23"/>
                </a:moveTo>
                <a:lnTo>
                  <a:pt x="3" y="26"/>
                </a:lnTo>
                <a:lnTo>
                  <a:pt x="3" y="33"/>
                </a:lnTo>
                <a:lnTo>
                  <a:pt x="14" y="36"/>
                </a:lnTo>
                <a:lnTo>
                  <a:pt x="43" y="33"/>
                </a:lnTo>
                <a:lnTo>
                  <a:pt x="66" y="44"/>
                </a:lnTo>
                <a:lnTo>
                  <a:pt x="106" y="36"/>
                </a:lnTo>
                <a:lnTo>
                  <a:pt x="123" y="13"/>
                </a:lnTo>
                <a:lnTo>
                  <a:pt x="113" y="0"/>
                </a:lnTo>
                <a:lnTo>
                  <a:pt x="69" y="2"/>
                </a:lnTo>
                <a:lnTo>
                  <a:pt x="54" y="23"/>
                </a:lnTo>
                <a:lnTo>
                  <a:pt x="0" y="2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2" name="Freeform 379">
            <a:extLst>
              <a:ext uri="{FF2B5EF4-FFF2-40B4-BE49-F238E27FC236}">
                <a16:creationId xmlns:a16="http://schemas.microsoft.com/office/drawing/2014/main" id="{A891EDE0-2B36-2ACE-CBF9-3ABDAFC748DD}"/>
              </a:ext>
            </a:extLst>
          </p:cNvPr>
          <p:cNvSpPr>
            <a:spLocks/>
          </p:cNvSpPr>
          <p:nvPr/>
        </p:nvSpPr>
        <p:spPr bwMode="auto">
          <a:xfrm>
            <a:off x="4464050" y="2838450"/>
            <a:ext cx="184150" cy="80963"/>
          </a:xfrm>
          <a:custGeom>
            <a:avLst/>
            <a:gdLst>
              <a:gd name="T0" fmla="*/ 0 w 130"/>
              <a:gd name="T1" fmla="*/ 2147483646 h 51"/>
              <a:gd name="T2" fmla="*/ 2147483646 w 130"/>
              <a:gd name="T3" fmla="*/ 2147483646 h 51"/>
              <a:gd name="T4" fmla="*/ 2147483646 w 130"/>
              <a:gd name="T5" fmla="*/ 2147483646 h 51"/>
              <a:gd name="T6" fmla="*/ 2147483646 w 130"/>
              <a:gd name="T7" fmla="*/ 2147483646 h 51"/>
              <a:gd name="T8" fmla="*/ 2147483646 w 130"/>
              <a:gd name="T9" fmla="*/ 2147483646 h 51"/>
              <a:gd name="T10" fmla="*/ 2147483646 w 130"/>
              <a:gd name="T11" fmla="*/ 2147483646 h 51"/>
              <a:gd name="T12" fmla="*/ 2147483646 w 130"/>
              <a:gd name="T13" fmla="*/ 2147483646 h 51"/>
              <a:gd name="T14" fmla="*/ 2147483646 w 130"/>
              <a:gd name="T15" fmla="*/ 2147483646 h 51"/>
              <a:gd name="T16" fmla="*/ 2147483646 w 130"/>
              <a:gd name="T17" fmla="*/ 0 h 51"/>
              <a:gd name="T18" fmla="*/ 2147483646 w 130"/>
              <a:gd name="T19" fmla="*/ 2147483646 h 51"/>
              <a:gd name="T20" fmla="*/ 2147483646 w 130"/>
              <a:gd name="T21" fmla="*/ 2147483646 h 51"/>
              <a:gd name="T22" fmla="*/ 0 w 130"/>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3" name="Freeform 380">
            <a:extLst>
              <a:ext uri="{FF2B5EF4-FFF2-40B4-BE49-F238E27FC236}">
                <a16:creationId xmlns:a16="http://schemas.microsoft.com/office/drawing/2014/main" id="{96BCD816-F00A-7652-047E-F2116F2BD631}"/>
              </a:ext>
            </a:extLst>
          </p:cNvPr>
          <p:cNvSpPr>
            <a:spLocks/>
          </p:cNvSpPr>
          <p:nvPr/>
        </p:nvSpPr>
        <p:spPr bwMode="auto">
          <a:xfrm>
            <a:off x="4308475" y="2743200"/>
            <a:ext cx="68263" cy="57150"/>
          </a:xfrm>
          <a:custGeom>
            <a:avLst/>
            <a:gdLst>
              <a:gd name="T0" fmla="*/ 0 w 49"/>
              <a:gd name="T1" fmla="*/ 2147483646 h 36"/>
              <a:gd name="T2" fmla="*/ 2147483646 w 49"/>
              <a:gd name="T3" fmla="*/ 2147483646 h 36"/>
              <a:gd name="T4" fmla="*/ 2147483646 w 49"/>
              <a:gd name="T5" fmla="*/ 0 h 36"/>
              <a:gd name="T6" fmla="*/ 2147483646 w 49"/>
              <a:gd name="T7" fmla="*/ 2147483646 h 36"/>
              <a:gd name="T8" fmla="*/ 2147483646 w 49"/>
              <a:gd name="T9" fmla="*/ 2147483646 h 36"/>
              <a:gd name="T10" fmla="*/ 2147483646 w 49"/>
              <a:gd name="T11" fmla="*/ 2147483646 h 36"/>
              <a:gd name="T12" fmla="*/ 0 w 49"/>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6">
                <a:moveTo>
                  <a:pt x="0" y="9"/>
                </a:moveTo>
                <a:lnTo>
                  <a:pt x="9" y="2"/>
                </a:lnTo>
                <a:lnTo>
                  <a:pt x="32" y="0"/>
                </a:lnTo>
                <a:lnTo>
                  <a:pt x="45" y="15"/>
                </a:lnTo>
                <a:lnTo>
                  <a:pt x="48" y="26"/>
                </a:lnTo>
                <a:lnTo>
                  <a:pt x="44" y="35"/>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4" name="Freeform 381">
            <a:extLst>
              <a:ext uri="{FF2B5EF4-FFF2-40B4-BE49-F238E27FC236}">
                <a16:creationId xmlns:a16="http://schemas.microsoft.com/office/drawing/2014/main" id="{B35FA695-44E0-6EC7-A13A-345D7EDC727F}"/>
              </a:ext>
            </a:extLst>
          </p:cNvPr>
          <p:cNvSpPr>
            <a:spLocks/>
          </p:cNvSpPr>
          <p:nvPr/>
        </p:nvSpPr>
        <p:spPr bwMode="auto">
          <a:xfrm>
            <a:off x="4308475" y="2743200"/>
            <a:ext cx="77788" cy="66675"/>
          </a:xfrm>
          <a:custGeom>
            <a:avLst/>
            <a:gdLst>
              <a:gd name="T0" fmla="*/ 0 w 55"/>
              <a:gd name="T1" fmla="*/ 2147483646 h 42"/>
              <a:gd name="T2" fmla="*/ 2147483646 w 55"/>
              <a:gd name="T3" fmla="*/ 2147483646 h 42"/>
              <a:gd name="T4" fmla="*/ 2147483646 w 55"/>
              <a:gd name="T5" fmla="*/ 0 h 42"/>
              <a:gd name="T6" fmla="*/ 2147483646 w 55"/>
              <a:gd name="T7" fmla="*/ 2147483646 h 42"/>
              <a:gd name="T8" fmla="*/ 2147483646 w 55"/>
              <a:gd name="T9" fmla="*/ 2147483646 h 42"/>
              <a:gd name="T10" fmla="*/ 2147483646 w 55"/>
              <a:gd name="T11" fmla="*/ 2147483646 h 42"/>
              <a:gd name="T12" fmla="*/ 0 w 55"/>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2">
                <a:moveTo>
                  <a:pt x="0" y="11"/>
                </a:moveTo>
                <a:lnTo>
                  <a:pt x="10" y="2"/>
                </a:lnTo>
                <a:lnTo>
                  <a:pt x="36" y="0"/>
                </a:lnTo>
                <a:lnTo>
                  <a:pt x="51" y="17"/>
                </a:lnTo>
                <a:lnTo>
                  <a:pt x="54" y="30"/>
                </a:lnTo>
                <a:lnTo>
                  <a:pt x="49" y="41"/>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5" name="Freeform 382">
            <a:extLst>
              <a:ext uri="{FF2B5EF4-FFF2-40B4-BE49-F238E27FC236}">
                <a16:creationId xmlns:a16="http://schemas.microsoft.com/office/drawing/2014/main" id="{6C2DDE24-AF19-5BD4-8174-11C6C9009685}"/>
              </a:ext>
            </a:extLst>
          </p:cNvPr>
          <p:cNvSpPr>
            <a:spLocks/>
          </p:cNvSpPr>
          <p:nvPr/>
        </p:nvSpPr>
        <p:spPr bwMode="auto">
          <a:xfrm>
            <a:off x="4772025" y="2994025"/>
            <a:ext cx="141288" cy="82550"/>
          </a:xfrm>
          <a:custGeom>
            <a:avLst/>
            <a:gdLst>
              <a:gd name="T0" fmla="*/ 0 w 100"/>
              <a:gd name="T1" fmla="*/ 2147483646 h 52"/>
              <a:gd name="T2" fmla="*/ 2147483646 w 100"/>
              <a:gd name="T3" fmla="*/ 0 h 52"/>
              <a:gd name="T4" fmla="*/ 2147483646 w 100"/>
              <a:gd name="T5" fmla="*/ 2147483646 h 52"/>
              <a:gd name="T6" fmla="*/ 2147483646 w 100"/>
              <a:gd name="T7" fmla="*/ 2147483646 h 52"/>
              <a:gd name="T8" fmla="*/ 2147483646 w 100"/>
              <a:gd name="T9" fmla="*/ 2147483646 h 52"/>
              <a:gd name="T10" fmla="*/ 2147483646 w 100"/>
              <a:gd name="T11" fmla="*/ 2147483646 h 52"/>
              <a:gd name="T12" fmla="*/ 2147483646 w 100"/>
              <a:gd name="T13" fmla="*/ 2147483646 h 52"/>
              <a:gd name="T14" fmla="*/ 2147483646 w 100"/>
              <a:gd name="T15" fmla="*/ 2147483646 h 52"/>
              <a:gd name="T16" fmla="*/ 0 w 100"/>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52">
                <a:moveTo>
                  <a:pt x="0" y="34"/>
                </a:moveTo>
                <a:lnTo>
                  <a:pt x="6" y="0"/>
                </a:lnTo>
                <a:lnTo>
                  <a:pt x="99" y="5"/>
                </a:lnTo>
                <a:lnTo>
                  <a:pt x="79" y="30"/>
                </a:lnTo>
                <a:lnTo>
                  <a:pt x="88" y="39"/>
                </a:lnTo>
                <a:lnTo>
                  <a:pt x="62" y="43"/>
                </a:lnTo>
                <a:lnTo>
                  <a:pt x="48" y="51"/>
                </a:lnTo>
                <a:lnTo>
                  <a:pt x="8" y="47"/>
                </a:lnTo>
                <a:lnTo>
                  <a:pt x="0" y="3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6" name="Freeform 383">
            <a:extLst>
              <a:ext uri="{FF2B5EF4-FFF2-40B4-BE49-F238E27FC236}">
                <a16:creationId xmlns:a16="http://schemas.microsoft.com/office/drawing/2014/main" id="{A5D73509-6B23-C8D0-35DB-6131285DFC58}"/>
              </a:ext>
            </a:extLst>
          </p:cNvPr>
          <p:cNvSpPr>
            <a:spLocks/>
          </p:cNvSpPr>
          <p:nvPr/>
        </p:nvSpPr>
        <p:spPr bwMode="auto">
          <a:xfrm>
            <a:off x="4772025" y="2994025"/>
            <a:ext cx="149225" cy="92075"/>
          </a:xfrm>
          <a:custGeom>
            <a:avLst/>
            <a:gdLst>
              <a:gd name="T0" fmla="*/ 0 w 106"/>
              <a:gd name="T1" fmla="*/ 2147483646 h 58"/>
              <a:gd name="T2" fmla="*/ 2147483646 w 106"/>
              <a:gd name="T3" fmla="*/ 0 h 58"/>
              <a:gd name="T4" fmla="*/ 2147483646 w 106"/>
              <a:gd name="T5" fmla="*/ 2147483646 h 58"/>
              <a:gd name="T6" fmla="*/ 2147483646 w 106"/>
              <a:gd name="T7" fmla="*/ 2147483646 h 58"/>
              <a:gd name="T8" fmla="*/ 2147483646 w 106"/>
              <a:gd name="T9" fmla="*/ 2147483646 h 58"/>
              <a:gd name="T10" fmla="*/ 2147483646 w 106"/>
              <a:gd name="T11" fmla="*/ 2147483646 h 58"/>
              <a:gd name="T12" fmla="*/ 2147483646 w 106"/>
              <a:gd name="T13" fmla="*/ 2147483646 h 58"/>
              <a:gd name="T14" fmla="*/ 2147483646 w 106"/>
              <a:gd name="T15" fmla="*/ 2147483646 h 58"/>
              <a:gd name="T16" fmla="*/ 0 w 106"/>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7" name="Freeform 384">
            <a:extLst>
              <a:ext uri="{FF2B5EF4-FFF2-40B4-BE49-F238E27FC236}">
                <a16:creationId xmlns:a16="http://schemas.microsoft.com/office/drawing/2014/main" id="{373D67FF-F40C-8654-00B7-8355CA4D8B12}"/>
              </a:ext>
            </a:extLst>
          </p:cNvPr>
          <p:cNvSpPr>
            <a:spLocks/>
          </p:cNvSpPr>
          <p:nvPr/>
        </p:nvSpPr>
        <p:spPr bwMode="auto">
          <a:xfrm>
            <a:off x="6424613" y="3481388"/>
            <a:ext cx="198437" cy="490537"/>
          </a:xfrm>
          <a:custGeom>
            <a:avLst/>
            <a:gdLst>
              <a:gd name="T0" fmla="*/ 0 w 141"/>
              <a:gd name="T1" fmla="*/ 2147483646 h 309"/>
              <a:gd name="T2" fmla="*/ 2147483646 w 141"/>
              <a:gd name="T3" fmla="*/ 2147483646 h 309"/>
              <a:gd name="T4" fmla="*/ 2147483646 w 141"/>
              <a:gd name="T5" fmla="*/ 2147483646 h 309"/>
              <a:gd name="T6" fmla="*/ 2147483646 w 141"/>
              <a:gd name="T7" fmla="*/ 2147483646 h 309"/>
              <a:gd name="T8" fmla="*/ 2147483646 w 141"/>
              <a:gd name="T9" fmla="*/ 0 h 309"/>
              <a:gd name="T10" fmla="*/ 2147483646 w 141"/>
              <a:gd name="T11" fmla="*/ 2147483646 h 309"/>
              <a:gd name="T12" fmla="*/ 2147483646 w 141"/>
              <a:gd name="T13" fmla="*/ 2147483646 h 309"/>
              <a:gd name="T14" fmla="*/ 2147483646 w 141"/>
              <a:gd name="T15" fmla="*/ 2147483646 h 309"/>
              <a:gd name="T16" fmla="*/ 2147483646 w 141"/>
              <a:gd name="T17" fmla="*/ 2147483646 h 309"/>
              <a:gd name="T18" fmla="*/ 2147483646 w 141"/>
              <a:gd name="T19" fmla="*/ 2147483646 h 309"/>
              <a:gd name="T20" fmla="*/ 2147483646 w 141"/>
              <a:gd name="T21" fmla="*/ 2147483646 h 309"/>
              <a:gd name="T22" fmla="*/ 2147483646 w 141"/>
              <a:gd name="T23" fmla="*/ 2147483646 h 309"/>
              <a:gd name="T24" fmla="*/ 2147483646 w 141"/>
              <a:gd name="T25" fmla="*/ 2147483646 h 309"/>
              <a:gd name="T26" fmla="*/ 2147483646 w 141"/>
              <a:gd name="T27" fmla="*/ 2147483646 h 309"/>
              <a:gd name="T28" fmla="*/ 2147483646 w 141"/>
              <a:gd name="T29" fmla="*/ 2147483646 h 309"/>
              <a:gd name="T30" fmla="*/ 2147483646 w 141"/>
              <a:gd name="T31" fmla="*/ 2147483646 h 309"/>
              <a:gd name="T32" fmla="*/ 2147483646 w 141"/>
              <a:gd name="T33" fmla="*/ 2147483646 h 309"/>
              <a:gd name="T34" fmla="*/ 2147483646 w 141"/>
              <a:gd name="T35" fmla="*/ 2147483646 h 309"/>
              <a:gd name="T36" fmla="*/ 2147483646 w 141"/>
              <a:gd name="T37" fmla="*/ 2147483646 h 309"/>
              <a:gd name="T38" fmla="*/ 2147483646 w 141"/>
              <a:gd name="T39" fmla="*/ 2147483646 h 309"/>
              <a:gd name="T40" fmla="*/ 2147483646 w 141"/>
              <a:gd name="T41" fmla="*/ 2147483646 h 309"/>
              <a:gd name="T42" fmla="*/ 2147483646 w 141"/>
              <a:gd name="T43" fmla="*/ 2147483646 h 309"/>
              <a:gd name="T44" fmla="*/ 2147483646 w 141"/>
              <a:gd name="T45" fmla="*/ 2147483646 h 309"/>
              <a:gd name="T46" fmla="*/ 0 w 141"/>
              <a:gd name="T47" fmla="*/ 2147483646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309">
                <a:moveTo>
                  <a:pt x="0" y="127"/>
                </a:moveTo>
                <a:lnTo>
                  <a:pt x="3" y="109"/>
                </a:lnTo>
                <a:lnTo>
                  <a:pt x="46" y="26"/>
                </a:lnTo>
                <a:lnTo>
                  <a:pt x="71" y="15"/>
                </a:lnTo>
                <a:lnTo>
                  <a:pt x="82" y="0"/>
                </a:lnTo>
                <a:lnTo>
                  <a:pt x="100" y="9"/>
                </a:lnTo>
                <a:lnTo>
                  <a:pt x="100" y="24"/>
                </a:lnTo>
                <a:lnTo>
                  <a:pt x="85" y="74"/>
                </a:lnTo>
                <a:lnTo>
                  <a:pt x="104" y="71"/>
                </a:lnTo>
                <a:lnTo>
                  <a:pt x="111" y="103"/>
                </a:lnTo>
                <a:lnTo>
                  <a:pt x="140" y="112"/>
                </a:lnTo>
                <a:lnTo>
                  <a:pt x="126" y="129"/>
                </a:lnTo>
                <a:lnTo>
                  <a:pt x="91" y="147"/>
                </a:lnTo>
                <a:lnTo>
                  <a:pt x="85" y="170"/>
                </a:lnTo>
                <a:lnTo>
                  <a:pt x="104" y="205"/>
                </a:lnTo>
                <a:lnTo>
                  <a:pt x="94" y="229"/>
                </a:lnTo>
                <a:lnTo>
                  <a:pt x="114" y="279"/>
                </a:lnTo>
                <a:lnTo>
                  <a:pt x="100" y="308"/>
                </a:lnTo>
                <a:lnTo>
                  <a:pt x="85" y="199"/>
                </a:lnTo>
                <a:lnTo>
                  <a:pt x="69" y="184"/>
                </a:lnTo>
                <a:lnTo>
                  <a:pt x="48" y="214"/>
                </a:lnTo>
                <a:lnTo>
                  <a:pt x="28" y="205"/>
                </a:lnTo>
                <a:lnTo>
                  <a:pt x="34" y="170"/>
                </a:lnTo>
                <a:lnTo>
                  <a:pt x="0" y="12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8" name="Freeform 385">
            <a:extLst>
              <a:ext uri="{FF2B5EF4-FFF2-40B4-BE49-F238E27FC236}">
                <a16:creationId xmlns:a16="http://schemas.microsoft.com/office/drawing/2014/main" id="{39C0C0FB-EA94-03F7-B4B4-DB4EDB9F5C84}"/>
              </a:ext>
            </a:extLst>
          </p:cNvPr>
          <p:cNvSpPr>
            <a:spLocks/>
          </p:cNvSpPr>
          <p:nvPr/>
        </p:nvSpPr>
        <p:spPr bwMode="auto">
          <a:xfrm>
            <a:off x="6424613" y="3481388"/>
            <a:ext cx="207962" cy="500062"/>
          </a:xfrm>
          <a:custGeom>
            <a:avLst/>
            <a:gdLst>
              <a:gd name="T0" fmla="*/ 0 w 147"/>
              <a:gd name="T1" fmla="*/ 2147483646 h 315"/>
              <a:gd name="T2" fmla="*/ 2147483646 w 147"/>
              <a:gd name="T3" fmla="*/ 2147483646 h 315"/>
              <a:gd name="T4" fmla="*/ 2147483646 w 147"/>
              <a:gd name="T5" fmla="*/ 2147483646 h 315"/>
              <a:gd name="T6" fmla="*/ 2147483646 w 147"/>
              <a:gd name="T7" fmla="*/ 2147483646 h 315"/>
              <a:gd name="T8" fmla="*/ 2147483646 w 147"/>
              <a:gd name="T9" fmla="*/ 0 h 315"/>
              <a:gd name="T10" fmla="*/ 2147483646 w 147"/>
              <a:gd name="T11" fmla="*/ 2147483646 h 315"/>
              <a:gd name="T12" fmla="*/ 2147483646 w 147"/>
              <a:gd name="T13" fmla="*/ 2147483646 h 315"/>
              <a:gd name="T14" fmla="*/ 2147483646 w 147"/>
              <a:gd name="T15" fmla="*/ 2147483646 h 315"/>
              <a:gd name="T16" fmla="*/ 2147483646 w 147"/>
              <a:gd name="T17" fmla="*/ 2147483646 h 315"/>
              <a:gd name="T18" fmla="*/ 2147483646 w 147"/>
              <a:gd name="T19" fmla="*/ 2147483646 h 315"/>
              <a:gd name="T20" fmla="*/ 2147483646 w 147"/>
              <a:gd name="T21" fmla="*/ 2147483646 h 315"/>
              <a:gd name="T22" fmla="*/ 2147483646 w 147"/>
              <a:gd name="T23" fmla="*/ 2147483646 h 315"/>
              <a:gd name="T24" fmla="*/ 2147483646 w 147"/>
              <a:gd name="T25" fmla="*/ 2147483646 h 315"/>
              <a:gd name="T26" fmla="*/ 2147483646 w 147"/>
              <a:gd name="T27" fmla="*/ 2147483646 h 315"/>
              <a:gd name="T28" fmla="*/ 2147483646 w 147"/>
              <a:gd name="T29" fmla="*/ 2147483646 h 315"/>
              <a:gd name="T30" fmla="*/ 2147483646 w 147"/>
              <a:gd name="T31" fmla="*/ 2147483646 h 315"/>
              <a:gd name="T32" fmla="*/ 2147483646 w 147"/>
              <a:gd name="T33" fmla="*/ 2147483646 h 315"/>
              <a:gd name="T34" fmla="*/ 2147483646 w 147"/>
              <a:gd name="T35" fmla="*/ 2147483646 h 315"/>
              <a:gd name="T36" fmla="*/ 2147483646 w 147"/>
              <a:gd name="T37" fmla="*/ 2147483646 h 315"/>
              <a:gd name="T38" fmla="*/ 2147483646 w 147"/>
              <a:gd name="T39" fmla="*/ 2147483646 h 315"/>
              <a:gd name="T40" fmla="*/ 2147483646 w 147"/>
              <a:gd name="T41" fmla="*/ 2147483646 h 315"/>
              <a:gd name="T42" fmla="*/ 2147483646 w 147"/>
              <a:gd name="T43" fmla="*/ 2147483646 h 315"/>
              <a:gd name="T44" fmla="*/ 2147483646 w 147"/>
              <a:gd name="T45" fmla="*/ 2147483646 h 315"/>
              <a:gd name="T46" fmla="*/ 0 w 147"/>
              <a:gd name="T47" fmla="*/ 2147483646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9" name="Freeform 386">
            <a:extLst>
              <a:ext uri="{FF2B5EF4-FFF2-40B4-BE49-F238E27FC236}">
                <a16:creationId xmlns:a16="http://schemas.microsoft.com/office/drawing/2014/main" id="{6324B7BA-509C-A76B-3959-F96C3202B8A0}"/>
              </a:ext>
            </a:extLst>
          </p:cNvPr>
          <p:cNvSpPr>
            <a:spLocks/>
          </p:cNvSpPr>
          <p:nvPr/>
        </p:nvSpPr>
        <p:spPr bwMode="auto">
          <a:xfrm>
            <a:off x="4587875" y="3951288"/>
            <a:ext cx="295275" cy="209550"/>
          </a:xfrm>
          <a:custGeom>
            <a:avLst/>
            <a:gdLst>
              <a:gd name="T0" fmla="*/ 0 w 210"/>
              <a:gd name="T1" fmla="*/ 2147483646 h 132"/>
              <a:gd name="T2" fmla="*/ 2147483646 w 210"/>
              <a:gd name="T3" fmla="*/ 2147483646 h 132"/>
              <a:gd name="T4" fmla="*/ 2147483646 w 210"/>
              <a:gd name="T5" fmla="*/ 2147483646 h 132"/>
              <a:gd name="T6" fmla="*/ 2147483646 w 210"/>
              <a:gd name="T7" fmla="*/ 2147483646 h 132"/>
              <a:gd name="T8" fmla="*/ 2147483646 w 210"/>
              <a:gd name="T9" fmla="*/ 2147483646 h 132"/>
              <a:gd name="T10" fmla="*/ 2147483646 w 210"/>
              <a:gd name="T11" fmla="*/ 0 h 132"/>
              <a:gd name="T12" fmla="*/ 2147483646 w 210"/>
              <a:gd name="T13" fmla="*/ 2147483646 h 132"/>
              <a:gd name="T14" fmla="*/ 2147483646 w 210"/>
              <a:gd name="T15" fmla="*/ 2147483646 h 132"/>
              <a:gd name="T16" fmla="*/ 2147483646 w 210"/>
              <a:gd name="T17" fmla="*/ 2147483646 h 132"/>
              <a:gd name="T18" fmla="*/ 2147483646 w 210"/>
              <a:gd name="T19" fmla="*/ 2147483646 h 132"/>
              <a:gd name="T20" fmla="*/ 2147483646 w 210"/>
              <a:gd name="T21" fmla="*/ 2147483646 h 132"/>
              <a:gd name="T22" fmla="*/ 2147483646 w 210"/>
              <a:gd name="T23" fmla="*/ 2147483646 h 132"/>
              <a:gd name="T24" fmla="*/ 2147483646 w 210"/>
              <a:gd name="T25" fmla="*/ 2147483646 h 132"/>
              <a:gd name="T26" fmla="*/ 2147483646 w 210"/>
              <a:gd name="T27" fmla="*/ 2147483646 h 132"/>
              <a:gd name="T28" fmla="*/ 0 w 210"/>
              <a:gd name="T29" fmla="*/ 2147483646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 h="132">
                <a:moveTo>
                  <a:pt x="0" y="102"/>
                </a:moveTo>
                <a:lnTo>
                  <a:pt x="12" y="59"/>
                </a:lnTo>
                <a:lnTo>
                  <a:pt x="64" y="52"/>
                </a:lnTo>
                <a:lnTo>
                  <a:pt x="69" y="34"/>
                </a:lnTo>
                <a:lnTo>
                  <a:pt x="95" y="31"/>
                </a:lnTo>
                <a:lnTo>
                  <a:pt x="133" y="0"/>
                </a:lnTo>
                <a:lnTo>
                  <a:pt x="145" y="34"/>
                </a:lnTo>
                <a:lnTo>
                  <a:pt x="174" y="52"/>
                </a:lnTo>
                <a:lnTo>
                  <a:pt x="209" y="97"/>
                </a:lnTo>
                <a:lnTo>
                  <a:pt x="113" y="108"/>
                </a:lnTo>
                <a:lnTo>
                  <a:pt x="79" y="97"/>
                </a:lnTo>
                <a:lnTo>
                  <a:pt x="64" y="120"/>
                </a:lnTo>
                <a:lnTo>
                  <a:pt x="41" y="120"/>
                </a:lnTo>
                <a:lnTo>
                  <a:pt x="23" y="131"/>
                </a:lnTo>
                <a:lnTo>
                  <a:pt x="0" y="10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0" name="Freeform 387">
            <a:extLst>
              <a:ext uri="{FF2B5EF4-FFF2-40B4-BE49-F238E27FC236}">
                <a16:creationId xmlns:a16="http://schemas.microsoft.com/office/drawing/2014/main" id="{8DE93EE9-486F-40EF-36BA-159B4876CBF9}"/>
              </a:ext>
            </a:extLst>
          </p:cNvPr>
          <p:cNvSpPr>
            <a:spLocks/>
          </p:cNvSpPr>
          <p:nvPr/>
        </p:nvSpPr>
        <p:spPr bwMode="auto">
          <a:xfrm>
            <a:off x="4587875" y="3951288"/>
            <a:ext cx="304800" cy="219075"/>
          </a:xfrm>
          <a:custGeom>
            <a:avLst/>
            <a:gdLst>
              <a:gd name="T0" fmla="*/ 0 w 216"/>
              <a:gd name="T1" fmla="*/ 2147483646 h 138"/>
              <a:gd name="T2" fmla="*/ 2147483646 w 216"/>
              <a:gd name="T3" fmla="*/ 2147483646 h 138"/>
              <a:gd name="T4" fmla="*/ 2147483646 w 216"/>
              <a:gd name="T5" fmla="*/ 2147483646 h 138"/>
              <a:gd name="T6" fmla="*/ 2147483646 w 216"/>
              <a:gd name="T7" fmla="*/ 2147483646 h 138"/>
              <a:gd name="T8" fmla="*/ 2147483646 w 216"/>
              <a:gd name="T9" fmla="*/ 2147483646 h 138"/>
              <a:gd name="T10" fmla="*/ 2147483646 w 216"/>
              <a:gd name="T11" fmla="*/ 0 h 138"/>
              <a:gd name="T12" fmla="*/ 2147483646 w 216"/>
              <a:gd name="T13" fmla="*/ 2147483646 h 138"/>
              <a:gd name="T14" fmla="*/ 2147483646 w 216"/>
              <a:gd name="T15" fmla="*/ 2147483646 h 138"/>
              <a:gd name="T16" fmla="*/ 2147483646 w 216"/>
              <a:gd name="T17" fmla="*/ 2147483646 h 138"/>
              <a:gd name="T18" fmla="*/ 2147483646 w 216"/>
              <a:gd name="T19" fmla="*/ 2147483646 h 138"/>
              <a:gd name="T20" fmla="*/ 2147483646 w 216"/>
              <a:gd name="T21" fmla="*/ 2147483646 h 138"/>
              <a:gd name="T22" fmla="*/ 2147483646 w 216"/>
              <a:gd name="T23" fmla="*/ 2147483646 h 138"/>
              <a:gd name="T24" fmla="*/ 2147483646 w 216"/>
              <a:gd name="T25" fmla="*/ 2147483646 h 138"/>
              <a:gd name="T26" fmla="*/ 2147483646 w 216"/>
              <a:gd name="T27" fmla="*/ 2147483646 h 138"/>
              <a:gd name="T28" fmla="*/ 0 w 216"/>
              <a:gd name="T29" fmla="*/ 2147483646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38">
                <a:moveTo>
                  <a:pt x="0" y="107"/>
                </a:moveTo>
                <a:lnTo>
                  <a:pt x="12" y="62"/>
                </a:lnTo>
                <a:lnTo>
                  <a:pt x="66" y="54"/>
                </a:lnTo>
                <a:lnTo>
                  <a:pt x="71" y="36"/>
                </a:lnTo>
                <a:lnTo>
                  <a:pt x="98" y="32"/>
                </a:lnTo>
                <a:lnTo>
                  <a:pt x="137" y="0"/>
                </a:lnTo>
                <a:lnTo>
                  <a:pt x="149" y="36"/>
                </a:lnTo>
                <a:lnTo>
                  <a:pt x="179" y="54"/>
                </a:lnTo>
                <a:lnTo>
                  <a:pt x="215" y="101"/>
                </a:lnTo>
                <a:lnTo>
                  <a:pt x="116" y="113"/>
                </a:lnTo>
                <a:lnTo>
                  <a:pt x="81" y="101"/>
                </a:lnTo>
                <a:lnTo>
                  <a:pt x="66" y="125"/>
                </a:lnTo>
                <a:lnTo>
                  <a:pt x="42" y="125"/>
                </a:lnTo>
                <a:lnTo>
                  <a:pt x="24" y="137"/>
                </a:lnTo>
                <a:lnTo>
                  <a:pt x="0" y="1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1" name="Freeform 388">
            <a:extLst>
              <a:ext uri="{FF2B5EF4-FFF2-40B4-BE49-F238E27FC236}">
                <a16:creationId xmlns:a16="http://schemas.microsoft.com/office/drawing/2014/main" id="{695A9219-AFAA-281E-2821-8DA751C88965}"/>
              </a:ext>
            </a:extLst>
          </p:cNvPr>
          <p:cNvSpPr>
            <a:spLocks/>
          </p:cNvSpPr>
          <p:nvPr/>
        </p:nvSpPr>
        <p:spPr bwMode="auto">
          <a:xfrm>
            <a:off x="6129338" y="3989388"/>
            <a:ext cx="34925" cy="90487"/>
          </a:xfrm>
          <a:custGeom>
            <a:avLst/>
            <a:gdLst>
              <a:gd name="T0" fmla="*/ 0 w 24"/>
              <a:gd name="T1" fmla="*/ 0 h 57"/>
              <a:gd name="T2" fmla="*/ 2147483646 w 24"/>
              <a:gd name="T3" fmla="*/ 2147483646 h 57"/>
              <a:gd name="T4" fmla="*/ 2147483646 w 24"/>
              <a:gd name="T5" fmla="*/ 2147483646 h 57"/>
              <a:gd name="T6" fmla="*/ 2147483646 w 24"/>
              <a:gd name="T7" fmla="*/ 2147483646 h 57"/>
              <a:gd name="T8" fmla="*/ 0 w 24"/>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7">
                <a:moveTo>
                  <a:pt x="0" y="0"/>
                </a:moveTo>
                <a:lnTo>
                  <a:pt x="5" y="56"/>
                </a:lnTo>
                <a:lnTo>
                  <a:pt x="23" y="46"/>
                </a:lnTo>
                <a:lnTo>
                  <a:pt x="11" y="11"/>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2" name="Freeform 389">
            <a:extLst>
              <a:ext uri="{FF2B5EF4-FFF2-40B4-BE49-F238E27FC236}">
                <a16:creationId xmlns:a16="http://schemas.microsoft.com/office/drawing/2014/main" id="{9672FC73-AB23-73B1-AE57-22CC0A1427FD}"/>
              </a:ext>
            </a:extLst>
          </p:cNvPr>
          <p:cNvSpPr>
            <a:spLocks/>
          </p:cNvSpPr>
          <p:nvPr/>
        </p:nvSpPr>
        <p:spPr bwMode="auto">
          <a:xfrm>
            <a:off x="6129338" y="3989388"/>
            <a:ext cx="42862" cy="100012"/>
          </a:xfrm>
          <a:custGeom>
            <a:avLst/>
            <a:gdLst>
              <a:gd name="T0" fmla="*/ 0 w 30"/>
              <a:gd name="T1" fmla="*/ 0 h 63"/>
              <a:gd name="T2" fmla="*/ 2147483646 w 30"/>
              <a:gd name="T3" fmla="*/ 2147483646 h 63"/>
              <a:gd name="T4" fmla="*/ 2147483646 w 30"/>
              <a:gd name="T5" fmla="*/ 2147483646 h 63"/>
              <a:gd name="T6" fmla="*/ 2147483646 w 30"/>
              <a:gd name="T7" fmla="*/ 2147483646 h 63"/>
              <a:gd name="T8" fmla="*/ 0 w 30"/>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3">
                <a:moveTo>
                  <a:pt x="0" y="0"/>
                </a:moveTo>
                <a:lnTo>
                  <a:pt x="6" y="62"/>
                </a:lnTo>
                <a:lnTo>
                  <a:pt x="29" y="51"/>
                </a:lnTo>
                <a:lnTo>
                  <a:pt x="14"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3" name="Freeform 390">
            <a:extLst>
              <a:ext uri="{FF2B5EF4-FFF2-40B4-BE49-F238E27FC236}">
                <a16:creationId xmlns:a16="http://schemas.microsoft.com/office/drawing/2014/main" id="{824C846F-1A0A-3981-CE19-836D79C5F893}"/>
              </a:ext>
            </a:extLst>
          </p:cNvPr>
          <p:cNvSpPr>
            <a:spLocks/>
          </p:cNvSpPr>
          <p:nvPr/>
        </p:nvSpPr>
        <p:spPr bwMode="auto">
          <a:xfrm>
            <a:off x="2459038" y="4718050"/>
            <a:ext cx="187325" cy="1111250"/>
          </a:xfrm>
          <a:custGeom>
            <a:avLst/>
            <a:gdLst>
              <a:gd name="T0" fmla="*/ 0 w 132"/>
              <a:gd name="T1" fmla="*/ 2147483646 h 700"/>
              <a:gd name="T2" fmla="*/ 2147483646 w 132"/>
              <a:gd name="T3" fmla="*/ 2147483646 h 700"/>
              <a:gd name="T4" fmla="*/ 2147483646 w 132"/>
              <a:gd name="T5" fmla="*/ 2147483646 h 700"/>
              <a:gd name="T6" fmla="*/ 2147483646 w 132"/>
              <a:gd name="T7" fmla="*/ 2147483646 h 700"/>
              <a:gd name="T8" fmla="*/ 2147483646 w 132"/>
              <a:gd name="T9" fmla="*/ 2147483646 h 700"/>
              <a:gd name="T10" fmla="*/ 2147483646 w 132"/>
              <a:gd name="T11" fmla="*/ 2147483646 h 700"/>
              <a:gd name="T12" fmla="*/ 2147483646 w 132"/>
              <a:gd name="T13" fmla="*/ 2147483646 h 700"/>
              <a:gd name="T14" fmla="*/ 2147483646 w 132"/>
              <a:gd name="T15" fmla="*/ 2147483646 h 700"/>
              <a:gd name="T16" fmla="*/ 2147483646 w 132"/>
              <a:gd name="T17" fmla="*/ 2147483646 h 700"/>
              <a:gd name="T18" fmla="*/ 2147483646 w 132"/>
              <a:gd name="T19" fmla="*/ 2147483646 h 700"/>
              <a:gd name="T20" fmla="*/ 2147483646 w 132"/>
              <a:gd name="T21" fmla="*/ 2147483646 h 700"/>
              <a:gd name="T22" fmla="*/ 2147483646 w 132"/>
              <a:gd name="T23" fmla="*/ 2147483646 h 700"/>
              <a:gd name="T24" fmla="*/ 2147483646 w 132"/>
              <a:gd name="T25" fmla="*/ 0 h 700"/>
              <a:gd name="T26" fmla="*/ 2147483646 w 132"/>
              <a:gd name="T27" fmla="*/ 2147483646 h 700"/>
              <a:gd name="T28" fmla="*/ 2147483646 w 132"/>
              <a:gd name="T29" fmla="*/ 2147483646 h 700"/>
              <a:gd name="T30" fmla="*/ 2147483646 w 132"/>
              <a:gd name="T31" fmla="*/ 2147483646 h 700"/>
              <a:gd name="T32" fmla="*/ 2147483646 w 132"/>
              <a:gd name="T33" fmla="*/ 2147483646 h 700"/>
              <a:gd name="T34" fmla="*/ 2147483646 w 132"/>
              <a:gd name="T35" fmla="*/ 2147483646 h 700"/>
              <a:gd name="T36" fmla="*/ 2147483646 w 132"/>
              <a:gd name="T37" fmla="*/ 2147483646 h 700"/>
              <a:gd name="T38" fmla="*/ 2147483646 w 132"/>
              <a:gd name="T39" fmla="*/ 2147483646 h 700"/>
              <a:gd name="T40" fmla="*/ 2147483646 w 132"/>
              <a:gd name="T41" fmla="*/ 2147483646 h 700"/>
              <a:gd name="T42" fmla="*/ 2147483646 w 132"/>
              <a:gd name="T43" fmla="*/ 2147483646 h 700"/>
              <a:gd name="T44" fmla="*/ 2147483646 w 132"/>
              <a:gd name="T45" fmla="*/ 2147483646 h 700"/>
              <a:gd name="T46" fmla="*/ 2147483646 w 132"/>
              <a:gd name="T47" fmla="*/ 2147483646 h 700"/>
              <a:gd name="T48" fmla="*/ 2147483646 w 132"/>
              <a:gd name="T49" fmla="*/ 2147483646 h 700"/>
              <a:gd name="T50" fmla="*/ 2147483646 w 132"/>
              <a:gd name="T51" fmla="*/ 2147483646 h 700"/>
              <a:gd name="T52" fmla="*/ 2147483646 w 132"/>
              <a:gd name="T53" fmla="*/ 2147483646 h 700"/>
              <a:gd name="T54" fmla="*/ 2147483646 w 132"/>
              <a:gd name="T55" fmla="*/ 2147483646 h 700"/>
              <a:gd name="T56" fmla="*/ 2147483646 w 132"/>
              <a:gd name="T57" fmla="*/ 2147483646 h 700"/>
              <a:gd name="T58" fmla="*/ 2147483646 w 132"/>
              <a:gd name="T59" fmla="*/ 2147483646 h 700"/>
              <a:gd name="T60" fmla="*/ 2147483646 w 132"/>
              <a:gd name="T61" fmla="*/ 2147483646 h 700"/>
              <a:gd name="T62" fmla="*/ 2147483646 w 132"/>
              <a:gd name="T63" fmla="*/ 2147483646 h 700"/>
              <a:gd name="T64" fmla="*/ 2147483646 w 132"/>
              <a:gd name="T65" fmla="*/ 2147483646 h 700"/>
              <a:gd name="T66" fmla="*/ 2147483646 w 132"/>
              <a:gd name="T67" fmla="*/ 2147483646 h 700"/>
              <a:gd name="T68" fmla="*/ 2147483646 w 132"/>
              <a:gd name="T69" fmla="*/ 2147483646 h 700"/>
              <a:gd name="T70" fmla="*/ 2147483646 w 132"/>
              <a:gd name="T71" fmla="*/ 2147483646 h 700"/>
              <a:gd name="T72" fmla="*/ 2147483646 w 132"/>
              <a:gd name="T73" fmla="*/ 2147483646 h 700"/>
              <a:gd name="T74" fmla="*/ 2147483646 w 132"/>
              <a:gd name="T75" fmla="*/ 2147483646 h 700"/>
              <a:gd name="T76" fmla="*/ 2147483646 w 132"/>
              <a:gd name="T77" fmla="*/ 2147483646 h 700"/>
              <a:gd name="T78" fmla="*/ 2147483646 w 132"/>
              <a:gd name="T79" fmla="*/ 2147483646 h 700"/>
              <a:gd name="T80" fmla="*/ 2147483646 w 132"/>
              <a:gd name="T81" fmla="*/ 2147483646 h 700"/>
              <a:gd name="T82" fmla="*/ 2147483646 w 132"/>
              <a:gd name="T83" fmla="*/ 2147483646 h 700"/>
              <a:gd name="T84" fmla="*/ 2147483646 w 132"/>
              <a:gd name="T85" fmla="*/ 2147483646 h 700"/>
              <a:gd name="T86" fmla="*/ 2147483646 w 132"/>
              <a:gd name="T87" fmla="*/ 2147483646 h 700"/>
              <a:gd name="T88" fmla="*/ 2147483646 w 132"/>
              <a:gd name="T89" fmla="*/ 2147483646 h 700"/>
              <a:gd name="T90" fmla="*/ 2147483646 w 132"/>
              <a:gd name="T91" fmla="*/ 2147483646 h 700"/>
              <a:gd name="T92" fmla="*/ 2147483646 w 132"/>
              <a:gd name="T93" fmla="*/ 2147483646 h 700"/>
              <a:gd name="T94" fmla="*/ 0 w 132"/>
              <a:gd name="T95" fmla="*/ 2147483646 h 7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 h="700">
                <a:moveTo>
                  <a:pt x="0" y="548"/>
                </a:moveTo>
                <a:lnTo>
                  <a:pt x="9" y="527"/>
                </a:lnTo>
                <a:lnTo>
                  <a:pt x="25" y="539"/>
                </a:lnTo>
                <a:lnTo>
                  <a:pt x="46" y="504"/>
                </a:lnTo>
                <a:lnTo>
                  <a:pt x="37" y="489"/>
                </a:lnTo>
                <a:lnTo>
                  <a:pt x="52" y="441"/>
                </a:lnTo>
                <a:lnTo>
                  <a:pt x="25" y="435"/>
                </a:lnTo>
                <a:lnTo>
                  <a:pt x="32" y="356"/>
                </a:lnTo>
                <a:lnTo>
                  <a:pt x="62" y="273"/>
                </a:lnTo>
                <a:lnTo>
                  <a:pt x="60" y="205"/>
                </a:lnTo>
                <a:lnTo>
                  <a:pt x="85" y="71"/>
                </a:lnTo>
                <a:lnTo>
                  <a:pt x="80" y="9"/>
                </a:lnTo>
                <a:lnTo>
                  <a:pt x="95" y="0"/>
                </a:lnTo>
                <a:lnTo>
                  <a:pt x="109" y="30"/>
                </a:lnTo>
                <a:lnTo>
                  <a:pt x="120" y="92"/>
                </a:lnTo>
                <a:lnTo>
                  <a:pt x="131" y="92"/>
                </a:lnTo>
                <a:lnTo>
                  <a:pt x="131" y="113"/>
                </a:lnTo>
                <a:lnTo>
                  <a:pt x="111" y="122"/>
                </a:lnTo>
                <a:lnTo>
                  <a:pt x="111" y="163"/>
                </a:lnTo>
                <a:lnTo>
                  <a:pt x="95" y="183"/>
                </a:lnTo>
                <a:lnTo>
                  <a:pt x="80" y="243"/>
                </a:lnTo>
                <a:lnTo>
                  <a:pt x="88" y="296"/>
                </a:lnTo>
                <a:lnTo>
                  <a:pt x="68" y="344"/>
                </a:lnTo>
                <a:lnTo>
                  <a:pt x="54" y="459"/>
                </a:lnTo>
                <a:lnTo>
                  <a:pt x="66" y="504"/>
                </a:lnTo>
                <a:lnTo>
                  <a:pt x="54" y="507"/>
                </a:lnTo>
                <a:lnTo>
                  <a:pt x="60" y="542"/>
                </a:lnTo>
                <a:lnTo>
                  <a:pt x="33" y="616"/>
                </a:lnTo>
                <a:lnTo>
                  <a:pt x="37" y="631"/>
                </a:lnTo>
                <a:lnTo>
                  <a:pt x="48" y="628"/>
                </a:lnTo>
                <a:lnTo>
                  <a:pt x="54" y="657"/>
                </a:lnTo>
                <a:lnTo>
                  <a:pt x="111" y="663"/>
                </a:lnTo>
                <a:lnTo>
                  <a:pt x="75" y="672"/>
                </a:lnTo>
                <a:lnTo>
                  <a:pt x="68" y="699"/>
                </a:lnTo>
                <a:lnTo>
                  <a:pt x="52" y="693"/>
                </a:lnTo>
                <a:lnTo>
                  <a:pt x="68" y="675"/>
                </a:lnTo>
                <a:lnTo>
                  <a:pt x="43" y="669"/>
                </a:lnTo>
                <a:lnTo>
                  <a:pt x="39" y="648"/>
                </a:lnTo>
                <a:lnTo>
                  <a:pt x="33" y="657"/>
                </a:lnTo>
                <a:lnTo>
                  <a:pt x="20" y="637"/>
                </a:lnTo>
                <a:lnTo>
                  <a:pt x="25" y="628"/>
                </a:lnTo>
                <a:lnTo>
                  <a:pt x="14" y="616"/>
                </a:lnTo>
                <a:lnTo>
                  <a:pt x="25" y="604"/>
                </a:lnTo>
                <a:lnTo>
                  <a:pt x="14" y="568"/>
                </a:lnTo>
                <a:lnTo>
                  <a:pt x="33" y="574"/>
                </a:lnTo>
                <a:lnTo>
                  <a:pt x="14" y="559"/>
                </a:lnTo>
                <a:lnTo>
                  <a:pt x="20" y="542"/>
                </a:lnTo>
                <a:lnTo>
                  <a:pt x="0" y="54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4" name="Freeform 391">
            <a:extLst>
              <a:ext uri="{FF2B5EF4-FFF2-40B4-BE49-F238E27FC236}">
                <a16:creationId xmlns:a16="http://schemas.microsoft.com/office/drawing/2014/main" id="{5CA1AD54-9631-D954-EA39-64227B0B14DA}"/>
              </a:ext>
            </a:extLst>
          </p:cNvPr>
          <p:cNvSpPr>
            <a:spLocks/>
          </p:cNvSpPr>
          <p:nvPr/>
        </p:nvSpPr>
        <p:spPr bwMode="auto">
          <a:xfrm>
            <a:off x="2459038" y="4718050"/>
            <a:ext cx="195262" cy="1120775"/>
          </a:xfrm>
          <a:custGeom>
            <a:avLst/>
            <a:gdLst>
              <a:gd name="T0" fmla="*/ 0 w 138"/>
              <a:gd name="T1" fmla="*/ 2147483646 h 706"/>
              <a:gd name="T2" fmla="*/ 2147483646 w 138"/>
              <a:gd name="T3" fmla="*/ 2147483646 h 706"/>
              <a:gd name="T4" fmla="*/ 2147483646 w 138"/>
              <a:gd name="T5" fmla="*/ 2147483646 h 706"/>
              <a:gd name="T6" fmla="*/ 2147483646 w 138"/>
              <a:gd name="T7" fmla="*/ 2147483646 h 706"/>
              <a:gd name="T8" fmla="*/ 2147483646 w 138"/>
              <a:gd name="T9" fmla="*/ 2147483646 h 706"/>
              <a:gd name="T10" fmla="*/ 2147483646 w 138"/>
              <a:gd name="T11" fmla="*/ 2147483646 h 706"/>
              <a:gd name="T12" fmla="*/ 2147483646 w 138"/>
              <a:gd name="T13" fmla="*/ 2147483646 h 706"/>
              <a:gd name="T14" fmla="*/ 2147483646 w 138"/>
              <a:gd name="T15" fmla="*/ 2147483646 h 706"/>
              <a:gd name="T16" fmla="*/ 2147483646 w 138"/>
              <a:gd name="T17" fmla="*/ 2147483646 h 706"/>
              <a:gd name="T18" fmla="*/ 2147483646 w 138"/>
              <a:gd name="T19" fmla="*/ 2147483646 h 706"/>
              <a:gd name="T20" fmla="*/ 2147483646 w 138"/>
              <a:gd name="T21" fmla="*/ 2147483646 h 706"/>
              <a:gd name="T22" fmla="*/ 2147483646 w 138"/>
              <a:gd name="T23" fmla="*/ 2147483646 h 706"/>
              <a:gd name="T24" fmla="*/ 2147483646 w 138"/>
              <a:gd name="T25" fmla="*/ 0 h 706"/>
              <a:gd name="T26" fmla="*/ 2147483646 w 138"/>
              <a:gd name="T27" fmla="*/ 2147483646 h 706"/>
              <a:gd name="T28" fmla="*/ 2147483646 w 138"/>
              <a:gd name="T29" fmla="*/ 2147483646 h 706"/>
              <a:gd name="T30" fmla="*/ 2147483646 w 138"/>
              <a:gd name="T31" fmla="*/ 2147483646 h 706"/>
              <a:gd name="T32" fmla="*/ 2147483646 w 138"/>
              <a:gd name="T33" fmla="*/ 2147483646 h 706"/>
              <a:gd name="T34" fmla="*/ 2147483646 w 138"/>
              <a:gd name="T35" fmla="*/ 2147483646 h 706"/>
              <a:gd name="T36" fmla="*/ 2147483646 w 138"/>
              <a:gd name="T37" fmla="*/ 2147483646 h 706"/>
              <a:gd name="T38" fmla="*/ 2147483646 w 138"/>
              <a:gd name="T39" fmla="*/ 2147483646 h 706"/>
              <a:gd name="T40" fmla="*/ 2147483646 w 138"/>
              <a:gd name="T41" fmla="*/ 2147483646 h 706"/>
              <a:gd name="T42" fmla="*/ 2147483646 w 138"/>
              <a:gd name="T43" fmla="*/ 2147483646 h 706"/>
              <a:gd name="T44" fmla="*/ 2147483646 w 138"/>
              <a:gd name="T45" fmla="*/ 2147483646 h 706"/>
              <a:gd name="T46" fmla="*/ 2147483646 w 138"/>
              <a:gd name="T47" fmla="*/ 2147483646 h 706"/>
              <a:gd name="T48" fmla="*/ 2147483646 w 138"/>
              <a:gd name="T49" fmla="*/ 2147483646 h 706"/>
              <a:gd name="T50" fmla="*/ 2147483646 w 138"/>
              <a:gd name="T51" fmla="*/ 2147483646 h 706"/>
              <a:gd name="T52" fmla="*/ 2147483646 w 138"/>
              <a:gd name="T53" fmla="*/ 2147483646 h 706"/>
              <a:gd name="T54" fmla="*/ 2147483646 w 138"/>
              <a:gd name="T55" fmla="*/ 2147483646 h 706"/>
              <a:gd name="T56" fmla="*/ 2147483646 w 138"/>
              <a:gd name="T57" fmla="*/ 2147483646 h 706"/>
              <a:gd name="T58" fmla="*/ 2147483646 w 138"/>
              <a:gd name="T59" fmla="*/ 2147483646 h 706"/>
              <a:gd name="T60" fmla="*/ 2147483646 w 138"/>
              <a:gd name="T61" fmla="*/ 2147483646 h 706"/>
              <a:gd name="T62" fmla="*/ 2147483646 w 138"/>
              <a:gd name="T63" fmla="*/ 2147483646 h 706"/>
              <a:gd name="T64" fmla="*/ 2147483646 w 138"/>
              <a:gd name="T65" fmla="*/ 2147483646 h 706"/>
              <a:gd name="T66" fmla="*/ 2147483646 w 138"/>
              <a:gd name="T67" fmla="*/ 2147483646 h 706"/>
              <a:gd name="T68" fmla="*/ 2147483646 w 138"/>
              <a:gd name="T69" fmla="*/ 2147483646 h 706"/>
              <a:gd name="T70" fmla="*/ 2147483646 w 138"/>
              <a:gd name="T71" fmla="*/ 2147483646 h 706"/>
              <a:gd name="T72" fmla="*/ 2147483646 w 138"/>
              <a:gd name="T73" fmla="*/ 2147483646 h 706"/>
              <a:gd name="T74" fmla="*/ 2147483646 w 138"/>
              <a:gd name="T75" fmla="*/ 2147483646 h 706"/>
              <a:gd name="T76" fmla="*/ 2147483646 w 138"/>
              <a:gd name="T77" fmla="*/ 2147483646 h 706"/>
              <a:gd name="T78" fmla="*/ 2147483646 w 138"/>
              <a:gd name="T79" fmla="*/ 2147483646 h 706"/>
              <a:gd name="T80" fmla="*/ 2147483646 w 138"/>
              <a:gd name="T81" fmla="*/ 2147483646 h 706"/>
              <a:gd name="T82" fmla="*/ 2147483646 w 138"/>
              <a:gd name="T83" fmla="*/ 2147483646 h 706"/>
              <a:gd name="T84" fmla="*/ 2147483646 w 138"/>
              <a:gd name="T85" fmla="*/ 2147483646 h 706"/>
              <a:gd name="T86" fmla="*/ 2147483646 w 138"/>
              <a:gd name="T87" fmla="*/ 2147483646 h 706"/>
              <a:gd name="T88" fmla="*/ 2147483646 w 138"/>
              <a:gd name="T89" fmla="*/ 2147483646 h 706"/>
              <a:gd name="T90" fmla="*/ 2147483646 w 138"/>
              <a:gd name="T91" fmla="*/ 2147483646 h 706"/>
              <a:gd name="T92" fmla="*/ 2147483646 w 138"/>
              <a:gd name="T93" fmla="*/ 2147483646 h 706"/>
              <a:gd name="T94" fmla="*/ 0 w 138"/>
              <a:gd name="T95" fmla="*/ 2147483646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5" name="Freeform 392">
            <a:extLst>
              <a:ext uri="{FF2B5EF4-FFF2-40B4-BE49-F238E27FC236}">
                <a16:creationId xmlns:a16="http://schemas.microsoft.com/office/drawing/2014/main" id="{B03C5461-986B-FFF5-5F93-F7686832AD64}"/>
              </a:ext>
            </a:extLst>
          </p:cNvPr>
          <p:cNvSpPr>
            <a:spLocks/>
          </p:cNvSpPr>
          <p:nvPr/>
        </p:nvSpPr>
        <p:spPr bwMode="auto">
          <a:xfrm>
            <a:off x="7078663" y="3567113"/>
            <a:ext cx="34925" cy="76200"/>
          </a:xfrm>
          <a:custGeom>
            <a:avLst/>
            <a:gdLst>
              <a:gd name="T0" fmla="*/ 0 w 25"/>
              <a:gd name="T1" fmla="*/ 2147483646 h 48"/>
              <a:gd name="T2" fmla="*/ 2147483646 w 25"/>
              <a:gd name="T3" fmla="*/ 2147483646 h 48"/>
              <a:gd name="T4" fmla="*/ 2147483646 w 25"/>
              <a:gd name="T5" fmla="*/ 0 h 48"/>
              <a:gd name="T6" fmla="*/ 2147483646 w 25"/>
              <a:gd name="T7" fmla="*/ 2147483646 h 48"/>
              <a:gd name="T8" fmla="*/ 0 w 2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8">
                <a:moveTo>
                  <a:pt x="0" y="19"/>
                </a:moveTo>
                <a:lnTo>
                  <a:pt x="9" y="47"/>
                </a:lnTo>
                <a:lnTo>
                  <a:pt x="24" y="0"/>
                </a:lnTo>
                <a:lnTo>
                  <a:pt x="12" y="3"/>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6" name="Freeform 393">
            <a:extLst>
              <a:ext uri="{FF2B5EF4-FFF2-40B4-BE49-F238E27FC236}">
                <a16:creationId xmlns:a16="http://schemas.microsoft.com/office/drawing/2014/main" id="{DF34DBC0-7950-A07C-F3F2-5F12141E9054}"/>
              </a:ext>
            </a:extLst>
          </p:cNvPr>
          <p:cNvSpPr>
            <a:spLocks/>
          </p:cNvSpPr>
          <p:nvPr/>
        </p:nvSpPr>
        <p:spPr bwMode="auto">
          <a:xfrm>
            <a:off x="7078663" y="3567113"/>
            <a:ext cx="42862" cy="85725"/>
          </a:xfrm>
          <a:custGeom>
            <a:avLst/>
            <a:gdLst>
              <a:gd name="T0" fmla="*/ 0 w 31"/>
              <a:gd name="T1" fmla="*/ 2147483646 h 54"/>
              <a:gd name="T2" fmla="*/ 2147483646 w 31"/>
              <a:gd name="T3" fmla="*/ 2147483646 h 54"/>
              <a:gd name="T4" fmla="*/ 2147483646 w 31"/>
              <a:gd name="T5" fmla="*/ 0 h 54"/>
              <a:gd name="T6" fmla="*/ 2147483646 w 31"/>
              <a:gd name="T7" fmla="*/ 2147483646 h 54"/>
              <a:gd name="T8" fmla="*/ 0 w 31"/>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4">
                <a:moveTo>
                  <a:pt x="0" y="21"/>
                </a:moveTo>
                <a:lnTo>
                  <a:pt x="11" y="53"/>
                </a:lnTo>
                <a:lnTo>
                  <a:pt x="30" y="0"/>
                </a:lnTo>
                <a:lnTo>
                  <a:pt x="15" y="3"/>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7" name="Freeform 394">
            <a:extLst>
              <a:ext uri="{FF2B5EF4-FFF2-40B4-BE49-F238E27FC236}">
                <a16:creationId xmlns:a16="http://schemas.microsoft.com/office/drawing/2014/main" id="{795EC9A0-571A-BA2F-DF20-FB04911F50AB}"/>
              </a:ext>
            </a:extLst>
          </p:cNvPr>
          <p:cNvSpPr>
            <a:spLocks/>
          </p:cNvSpPr>
          <p:nvPr/>
        </p:nvSpPr>
        <p:spPr bwMode="auto">
          <a:xfrm>
            <a:off x="4532313" y="4111625"/>
            <a:ext cx="444500" cy="485775"/>
          </a:xfrm>
          <a:custGeom>
            <a:avLst/>
            <a:gdLst>
              <a:gd name="T0" fmla="*/ 0 w 315"/>
              <a:gd name="T1" fmla="*/ 2147483646 h 306"/>
              <a:gd name="T2" fmla="*/ 0 w 315"/>
              <a:gd name="T3" fmla="*/ 2147483646 h 306"/>
              <a:gd name="T4" fmla="*/ 2147483646 w 315"/>
              <a:gd name="T5" fmla="*/ 2147483646 h 306"/>
              <a:gd name="T6" fmla="*/ 2147483646 w 315"/>
              <a:gd name="T7" fmla="*/ 2147483646 h 306"/>
              <a:gd name="T8" fmla="*/ 2147483646 w 315"/>
              <a:gd name="T9" fmla="*/ 2147483646 h 306"/>
              <a:gd name="T10" fmla="*/ 2147483646 w 315"/>
              <a:gd name="T11" fmla="*/ 2147483646 h 306"/>
              <a:gd name="T12" fmla="*/ 2147483646 w 315"/>
              <a:gd name="T13" fmla="*/ 2147483646 h 306"/>
              <a:gd name="T14" fmla="*/ 2147483646 w 315"/>
              <a:gd name="T15" fmla="*/ 2147483646 h 306"/>
              <a:gd name="T16" fmla="*/ 2147483646 w 315"/>
              <a:gd name="T17" fmla="*/ 2147483646 h 306"/>
              <a:gd name="T18" fmla="*/ 2147483646 w 315"/>
              <a:gd name="T19" fmla="*/ 2147483646 h 306"/>
              <a:gd name="T20" fmla="*/ 2147483646 w 315"/>
              <a:gd name="T21" fmla="*/ 2147483646 h 306"/>
              <a:gd name="T22" fmla="*/ 2147483646 w 315"/>
              <a:gd name="T23" fmla="*/ 2147483646 h 306"/>
              <a:gd name="T24" fmla="*/ 2147483646 w 315"/>
              <a:gd name="T25" fmla="*/ 2147483646 h 306"/>
              <a:gd name="T26" fmla="*/ 2147483646 w 315"/>
              <a:gd name="T27" fmla="*/ 2147483646 h 306"/>
              <a:gd name="T28" fmla="*/ 2147483646 w 315"/>
              <a:gd name="T29" fmla="*/ 2147483646 h 306"/>
              <a:gd name="T30" fmla="*/ 2147483646 w 315"/>
              <a:gd name="T31" fmla="*/ 2147483646 h 306"/>
              <a:gd name="T32" fmla="*/ 2147483646 w 315"/>
              <a:gd name="T33" fmla="*/ 2147483646 h 306"/>
              <a:gd name="T34" fmla="*/ 2147483646 w 315"/>
              <a:gd name="T35" fmla="*/ 2147483646 h 306"/>
              <a:gd name="T36" fmla="*/ 2147483646 w 315"/>
              <a:gd name="T37" fmla="*/ 2147483646 h 306"/>
              <a:gd name="T38" fmla="*/ 2147483646 w 315"/>
              <a:gd name="T39" fmla="*/ 2147483646 h 306"/>
              <a:gd name="T40" fmla="*/ 2147483646 w 315"/>
              <a:gd name="T41" fmla="*/ 2147483646 h 306"/>
              <a:gd name="T42" fmla="*/ 2147483646 w 315"/>
              <a:gd name="T43" fmla="*/ 2147483646 h 306"/>
              <a:gd name="T44" fmla="*/ 2147483646 w 315"/>
              <a:gd name="T45" fmla="*/ 0 h 306"/>
              <a:gd name="T46" fmla="*/ 2147483646 w 315"/>
              <a:gd name="T47" fmla="*/ 2147483646 h 306"/>
              <a:gd name="T48" fmla="*/ 2147483646 w 315"/>
              <a:gd name="T49" fmla="*/ 0 h 306"/>
              <a:gd name="T50" fmla="*/ 2147483646 w 315"/>
              <a:gd name="T51" fmla="*/ 2147483646 h 306"/>
              <a:gd name="T52" fmla="*/ 2147483646 w 315"/>
              <a:gd name="T53" fmla="*/ 2147483646 h 306"/>
              <a:gd name="T54" fmla="*/ 2147483646 w 315"/>
              <a:gd name="T55" fmla="*/ 2147483646 h 306"/>
              <a:gd name="T56" fmla="*/ 2147483646 w 315"/>
              <a:gd name="T57" fmla="*/ 2147483646 h 306"/>
              <a:gd name="T58" fmla="*/ 2147483646 w 315"/>
              <a:gd name="T59" fmla="*/ 2147483646 h 306"/>
              <a:gd name="T60" fmla="*/ 2147483646 w 315"/>
              <a:gd name="T61" fmla="*/ 2147483646 h 306"/>
              <a:gd name="T62" fmla="*/ 0 w 315"/>
              <a:gd name="T63" fmla="*/ 2147483646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5" h="306">
                <a:moveTo>
                  <a:pt x="0" y="181"/>
                </a:moveTo>
                <a:lnTo>
                  <a:pt x="0" y="187"/>
                </a:lnTo>
                <a:lnTo>
                  <a:pt x="65" y="178"/>
                </a:lnTo>
                <a:lnTo>
                  <a:pt x="91" y="220"/>
                </a:lnTo>
                <a:lnTo>
                  <a:pt x="114" y="217"/>
                </a:lnTo>
                <a:lnTo>
                  <a:pt x="118" y="200"/>
                </a:lnTo>
                <a:lnTo>
                  <a:pt x="141" y="196"/>
                </a:lnTo>
                <a:lnTo>
                  <a:pt x="156" y="205"/>
                </a:lnTo>
                <a:lnTo>
                  <a:pt x="158" y="267"/>
                </a:lnTo>
                <a:lnTo>
                  <a:pt x="193" y="264"/>
                </a:lnTo>
                <a:lnTo>
                  <a:pt x="285" y="305"/>
                </a:lnTo>
                <a:lnTo>
                  <a:pt x="285" y="284"/>
                </a:lnTo>
                <a:lnTo>
                  <a:pt x="266" y="279"/>
                </a:lnTo>
                <a:lnTo>
                  <a:pt x="270" y="234"/>
                </a:lnTo>
                <a:lnTo>
                  <a:pt x="302" y="220"/>
                </a:lnTo>
                <a:lnTo>
                  <a:pt x="281" y="190"/>
                </a:lnTo>
                <a:lnTo>
                  <a:pt x="281" y="141"/>
                </a:lnTo>
                <a:lnTo>
                  <a:pt x="276" y="128"/>
                </a:lnTo>
                <a:lnTo>
                  <a:pt x="288" y="106"/>
                </a:lnTo>
                <a:lnTo>
                  <a:pt x="302" y="65"/>
                </a:lnTo>
                <a:lnTo>
                  <a:pt x="314" y="47"/>
                </a:lnTo>
                <a:lnTo>
                  <a:pt x="308" y="24"/>
                </a:lnTo>
                <a:lnTo>
                  <a:pt x="249" y="0"/>
                </a:lnTo>
                <a:lnTo>
                  <a:pt x="152" y="12"/>
                </a:lnTo>
                <a:lnTo>
                  <a:pt x="118" y="0"/>
                </a:lnTo>
                <a:lnTo>
                  <a:pt x="103" y="24"/>
                </a:lnTo>
                <a:lnTo>
                  <a:pt x="88" y="97"/>
                </a:lnTo>
                <a:lnTo>
                  <a:pt x="65" y="118"/>
                </a:lnTo>
                <a:lnTo>
                  <a:pt x="59" y="147"/>
                </a:lnTo>
                <a:lnTo>
                  <a:pt x="38" y="162"/>
                </a:lnTo>
                <a:lnTo>
                  <a:pt x="12" y="162"/>
                </a:lnTo>
                <a:lnTo>
                  <a:pt x="0" y="18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8" name="Freeform 395">
            <a:extLst>
              <a:ext uri="{FF2B5EF4-FFF2-40B4-BE49-F238E27FC236}">
                <a16:creationId xmlns:a16="http://schemas.microsoft.com/office/drawing/2014/main" id="{1C92C86C-D5AE-A1D9-AA43-0467F228F01F}"/>
              </a:ext>
            </a:extLst>
          </p:cNvPr>
          <p:cNvSpPr>
            <a:spLocks/>
          </p:cNvSpPr>
          <p:nvPr/>
        </p:nvSpPr>
        <p:spPr bwMode="auto">
          <a:xfrm>
            <a:off x="4532313" y="4111625"/>
            <a:ext cx="452437" cy="495300"/>
          </a:xfrm>
          <a:custGeom>
            <a:avLst/>
            <a:gdLst>
              <a:gd name="T0" fmla="*/ 0 w 321"/>
              <a:gd name="T1" fmla="*/ 2147483646 h 312"/>
              <a:gd name="T2" fmla="*/ 0 w 321"/>
              <a:gd name="T3" fmla="*/ 2147483646 h 312"/>
              <a:gd name="T4" fmla="*/ 2147483646 w 321"/>
              <a:gd name="T5" fmla="*/ 2147483646 h 312"/>
              <a:gd name="T6" fmla="*/ 2147483646 w 321"/>
              <a:gd name="T7" fmla="*/ 2147483646 h 312"/>
              <a:gd name="T8" fmla="*/ 2147483646 w 321"/>
              <a:gd name="T9" fmla="*/ 2147483646 h 312"/>
              <a:gd name="T10" fmla="*/ 2147483646 w 321"/>
              <a:gd name="T11" fmla="*/ 2147483646 h 312"/>
              <a:gd name="T12" fmla="*/ 2147483646 w 321"/>
              <a:gd name="T13" fmla="*/ 2147483646 h 312"/>
              <a:gd name="T14" fmla="*/ 2147483646 w 321"/>
              <a:gd name="T15" fmla="*/ 2147483646 h 312"/>
              <a:gd name="T16" fmla="*/ 2147483646 w 321"/>
              <a:gd name="T17" fmla="*/ 2147483646 h 312"/>
              <a:gd name="T18" fmla="*/ 2147483646 w 321"/>
              <a:gd name="T19" fmla="*/ 2147483646 h 312"/>
              <a:gd name="T20" fmla="*/ 2147483646 w 321"/>
              <a:gd name="T21" fmla="*/ 2147483646 h 312"/>
              <a:gd name="T22" fmla="*/ 2147483646 w 321"/>
              <a:gd name="T23" fmla="*/ 2147483646 h 312"/>
              <a:gd name="T24" fmla="*/ 2147483646 w 321"/>
              <a:gd name="T25" fmla="*/ 2147483646 h 312"/>
              <a:gd name="T26" fmla="*/ 2147483646 w 321"/>
              <a:gd name="T27" fmla="*/ 2147483646 h 312"/>
              <a:gd name="T28" fmla="*/ 2147483646 w 321"/>
              <a:gd name="T29" fmla="*/ 2147483646 h 312"/>
              <a:gd name="T30" fmla="*/ 2147483646 w 321"/>
              <a:gd name="T31" fmla="*/ 2147483646 h 312"/>
              <a:gd name="T32" fmla="*/ 2147483646 w 321"/>
              <a:gd name="T33" fmla="*/ 2147483646 h 312"/>
              <a:gd name="T34" fmla="*/ 2147483646 w 321"/>
              <a:gd name="T35" fmla="*/ 2147483646 h 312"/>
              <a:gd name="T36" fmla="*/ 2147483646 w 321"/>
              <a:gd name="T37" fmla="*/ 2147483646 h 312"/>
              <a:gd name="T38" fmla="*/ 2147483646 w 321"/>
              <a:gd name="T39" fmla="*/ 2147483646 h 312"/>
              <a:gd name="T40" fmla="*/ 2147483646 w 321"/>
              <a:gd name="T41" fmla="*/ 2147483646 h 312"/>
              <a:gd name="T42" fmla="*/ 2147483646 w 321"/>
              <a:gd name="T43" fmla="*/ 2147483646 h 312"/>
              <a:gd name="T44" fmla="*/ 2147483646 w 321"/>
              <a:gd name="T45" fmla="*/ 0 h 312"/>
              <a:gd name="T46" fmla="*/ 2147483646 w 321"/>
              <a:gd name="T47" fmla="*/ 2147483646 h 312"/>
              <a:gd name="T48" fmla="*/ 2147483646 w 321"/>
              <a:gd name="T49" fmla="*/ 0 h 312"/>
              <a:gd name="T50" fmla="*/ 2147483646 w 321"/>
              <a:gd name="T51" fmla="*/ 2147483646 h 312"/>
              <a:gd name="T52" fmla="*/ 2147483646 w 321"/>
              <a:gd name="T53" fmla="*/ 2147483646 h 312"/>
              <a:gd name="T54" fmla="*/ 2147483646 w 321"/>
              <a:gd name="T55" fmla="*/ 2147483646 h 312"/>
              <a:gd name="T56" fmla="*/ 2147483646 w 321"/>
              <a:gd name="T57" fmla="*/ 2147483646 h 312"/>
              <a:gd name="T58" fmla="*/ 2147483646 w 321"/>
              <a:gd name="T59" fmla="*/ 2147483646 h 312"/>
              <a:gd name="T60" fmla="*/ 2147483646 w 321"/>
              <a:gd name="T61" fmla="*/ 2147483646 h 312"/>
              <a:gd name="T62" fmla="*/ 0 w 321"/>
              <a:gd name="T63" fmla="*/ 2147483646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9" name="Freeform 396">
            <a:extLst>
              <a:ext uri="{FF2B5EF4-FFF2-40B4-BE49-F238E27FC236}">
                <a16:creationId xmlns:a16="http://schemas.microsoft.com/office/drawing/2014/main" id="{5A64C110-03B2-85D3-BACC-C0A353A2F1FE}"/>
              </a:ext>
            </a:extLst>
          </p:cNvPr>
          <p:cNvSpPr>
            <a:spLocks/>
          </p:cNvSpPr>
          <p:nvPr/>
        </p:nvSpPr>
        <p:spPr bwMode="auto">
          <a:xfrm>
            <a:off x="4524375" y="2752725"/>
            <a:ext cx="149225" cy="80963"/>
          </a:xfrm>
          <a:custGeom>
            <a:avLst/>
            <a:gdLst>
              <a:gd name="T0" fmla="*/ 0 w 106"/>
              <a:gd name="T1" fmla="*/ 2147483646 h 51"/>
              <a:gd name="T2" fmla="*/ 2147483646 w 106"/>
              <a:gd name="T3" fmla="*/ 2147483646 h 51"/>
              <a:gd name="T4" fmla="*/ 2147483646 w 106"/>
              <a:gd name="T5" fmla="*/ 2147483646 h 51"/>
              <a:gd name="T6" fmla="*/ 2147483646 w 106"/>
              <a:gd name="T7" fmla="*/ 2147483646 h 51"/>
              <a:gd name="T8" fmla="*/ 2147483646 w 106"/>
              <a:gd name="T9" fmla="*/ 2147483646 h 51"/>
              <a:gd name="T10" fmla="*/ 2147483646 w 106"/>
              <a:gd name="T11" fmla="*/ 2147483646 h 51"/>
              <a:gd name="T12" fmla="*/ 2147483646 w 106"/>
              <a:gd name="T13" fmla="*/ 0 h 51"/>
              <a:gd name="T14" fmla="*/ 0 w 106"/>
              <a:gd name="T15" fmla="*/ 2147483646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51">
                <a:moveTo>
                  <a:pt x="0" y="18"/>
                </a:moveTo>
                <a:lnTo>
                  <a:pt x="28" y="50"/>
                </a:lnTo>
                <a:lnTo>
                  <a:pt x="73" y="48"/>
                </a:lnTo>
                <a:lnTo>
                  <a:pt x="94" y="39"/>
                </a:lnTo>
                <a:lnTo>
                  <a:pt x="105" y="29"/>
                </a:lnTo>
                <a:lnTo>
                  <a:pt x="44" y="8"/>
                </a:lnTo>
                <a:lnTo>
                  <a:pt x="34" y="0"/>
                </a:lnTo>
                <a:lnTo>
                  <a:pt x="0" y="1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0" name="Freeform 397">
            <a:extLst>
              <a:ext uri="{FF2B5EF4-FFF2-40B4-BE49-F238E27FC236}">
                <a16:creationId xmlns:a16="http://schemas.microsoft.com/office/drawing/2014/main" id="{FC23142E-CD29-9DC1-FBBE-DE4240EE07D8}"/>
              </a:ext>
            </a:extLst>
          </p:cNvPr>
          <p:cNvSpPr>
            <a:spLocks/>
          </p:cNvSpPr>
          <p:nvPr/>
        </p:nvSpPr>
        <p:spPr bwMode="auto">
          <a:xfrm>
            <a:off x="4524375" y="2752725"/>
            <a:ext cx="157163" cy="90488"/>
          </a:xfrm>
          <a:custGeom>
            <a:avLst/>
            <a:gdLst>
              <a:gd name="T0" fmla="*/ 0 w 112"/>
              <a:gd name="T1" fmla="*/ 2147483646 h 57"/>
              <a:gd name="T2" fmla="*/ 2147483646 w 112"/>
              <a:gd name="T3" fmla="*/ 2147483646 h 57"/>
              <a:gd name="T4" fmla="*/ 2147483646 w 112"/>
              <a:gd name="T5" fmla="*/ 2147483646 h 57"/>
              <a:gd name="T6" fmla="*/ 2147483646 w 112"/>
              <a:gd name="T7" fmla="*/ 2147483646 h 57"/>
              <a:gd name="T8" fmla="*/ 2147483646 w 112"/>
              <a:gd name="T9" fmla="*/ 2147483646 h 57"/>
              <a:gd name="T10" fmla="*/ 2147483646 w 112"/>
              <a:gd name="T11" fmla="*/ 2147483646 h 57"/>
              <a:gd name="T12" fmla="*/ 2147483646 w 112"/>
              <a:gd name="T13" fmla="*/ 0 h 57"/>
              <a:gd name="T14" fmla="*/ 0 w 112"/>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1" name="Freeform 398">
            <a:extLst>
              <a:ext uri="{FF2B5EF4-FFF2-40B4-BE49-F238E27FC236}">
                <a16:creationId xmlns:a16="http://schemas.microsoft.com/office/drawing/2014/main" id="{2C3CB0F5-401C-016E-988A-AD3C7B0E643A}"/>
              </a:ext>
            </a:extLst>
          </p:cNvPr>
          <p:cNvSpPr>
            <a:spLocks/>
          </p:cNvSpPr>
          <p:nvPr/>
        </p:nvSpPr>
        <p:spPr bwMode="auto">
          <a:xfrm>
            <a:off x="4432300" y="2514600"/>
            <a:ext cx="55563" cy="101600"/>
          </a:xfrm>
          <a:custGeom>
            <a:avLst/>
            <a:gdLst>
              <a:gd name="T0" fmla="*/ 0 w 39"/>
              <a:gd name="T1" fmla="*/ 2147483646 h 64"/>
              <a:gd name="T2" fmla="*/ 2147483646 w 39"/>
              <a:gd name="T3" fmla="*/ 2147483646 h 64"/>
              <a:gd name="T4" fmla="*/ 2147483646 w 39"/>
              <a:gd name="T5" fmla="*/ 0 h 64"/>
              <a:gd name="T6" fmla="*/ 2147483646 w 39"/>
              <a:gd name="T7" fmla="*/ 2147483646 h 64"/>
              <a:gd name="T8" fmla="*/ 2147483646 w 39"/>
              <a:gd name="T9" fmla="*/ 2147483646 h 64"/>
              <a:gd name="T10" fmla="*/ 2147483646 w 39"/>
              <a:gd name="T11" fmla="*/ 2147483646 h 64"/>
              <a:gd name="T12" fmla="*/ 2147483646 w 39"/>
              <a:gd name="T13" fmla="*/ 2147483646 h 64"/>
              <a:gd name="T14" fmla="*/ 2147483646 w 39"/>
              <a:gd name="T15" fmla="*/ 2147483646 h 64"/>
              <a:gd name="T16" fmla="*/ 0 w 39"/>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64">
                <a:moveTo>
                  <a:pt x="0" y="47"/>
                </a:moveTo>
                <a:lnTo>
                  <a:pt x="2" y="19"/>
                </a:lnTo>
                <a:lnTo>
                  <a:pt x="33" y="0"/>
                </a:lnTo>
                <a:lnTo>
                  <a:pt x="28" y="25"/>
                </a:lnTo>
                <a:lnTo>
                  <a:pt x="38" y="30"/>
                </a:lnTo>
                <a:lnTo>
                  <a:pt x="22" y="44"/>
                </a:lnTo>
                <a:lnTo>
                  <a:pt x="20" y="63"/>
                </a:lnTo>
                <a:lnTo>
                  <a:pt x="7" y="63"/>
                </a:lnTo>
                <a:lnTo>
                  <a:pt x="0"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2" name="Freeform 399">
            <a:extLst>
              <a:ext uri="{FF2B5EF4-FFF2-40B4-BE49-F238E27FC236}">
                <a16:creationId xmlns:a16="http://schemas.microsoft.com/office/drawing/2014/main" id="{600EEAF0-8FF5-1747-423B-7B73F5AE0A5A}"/>
              </a:ext>
            </a:extLst>
          </p:cNvPr>
          <p:cNvSpPr>
            <a:spLocks/>
          </p:cNvSpPr>
          <p:nvPr/>
        </p:nvSpPr>
        <p:spPr bwMode="auto">
          <a:xfrm>
            <a:off x="4432300" y="2514600"/>
            <a:ext cx="63500" cy="111125"/>
          </a:xfrm>
          <a:custGeom>
            <a:avLst/>
            <a:gdLst>
              <a:gd name="T0" fmla="*/ 0 w 45"/>
              <a:gd name="T1" fmla="*/ 2147483646 h 70"/>
              <a:gd name="T2" fmla="*/ 2147483646 w 45"/>
              <a:gd name="T3" fmla="*/ 2147483646 h 70"/>
              <a:gd name="T4" fmla="*/ 2147483646 w 45"/>
              <a:gd name="T5" fmla="*/ 0 h 70"/>
              <a:gd name="T6" fmla="*/ 2147483646 w 45"/>
              <a:gd name="T7" fmla="*/ 2147483646 h 70"/>
              <a:gd name="T8" fmla="*/ 2147483646 w 45"/>
              <a:gd name="T9" fmla="*/ 2147483646 h 70"/>
              <a:gd name="T10" fmla="*/ 2147483646 w 45"/>
              <a:gd name="T11" fmla="*/ 2147483646 h 70"/>
              <a:gd name="T12" fmla="*/ 2147483646 w 45"/>
              <a:gd name="T13" fmla="*/ 2147483646 h 70"/>
              <a:gd name="T14" fmla="*/ 2147483646 w 45"/>
              <a:gd name="T15" fmla="*/ 2147483646 h 70"/>
              <a:gd name="T16" fmla="*/ 0 w 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3" name="Freeform 400">
            <a:extLst>
              <a:ext uri="{FF2B5EF4-FFF2-40B4-BE49-F238E27FC236}">
                <a16:creationId xmlns:a16="http://schemas.microsoft.com/office/drawing/2014/main" id="{47318CB5-6CF5-6D44-20F5-B50FEC845D99}"/>
              </a:ext>
            </a:extLst>
          </p:cNvPr>
          <p:cNvSpPr>
            <a:spLocks/>
          </p:cNvSpPr>
          <p:nvPr/>
        </p:nvSpPr>
        <p:spPr bwMode="auto">
          <a:xfrm>
            <a:off x="4476750" y="25908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4" name="Freeform 401">
            <a:extLst>
              <a:ext uri="{FF2B5EF4-FFF2-40B4-BE49-F238E27FC236}">
                <a16:creationId xmlns:a16="http://schemas.microsoft.com/office/drawing/2014/main" id="{6098C9F4-FC4A-82CE-F10C-5999AC9BCB09}"/>
              </a:ext>
            </a:extLst>
          </p:cNvPr>
          <p:cNvSpPr>
            <a:spLocks/>
          </p:cNvSpPr>
          <p:nvPr/>
        </p:nvSpPr>
        <p:spPr bwMode="auto">
          <a:xfrm>
            <a:off x="4476750" y="25908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5" name="Freeform 402">
            <a:extLst>
              <a:ext uri="{FF2B5EF4-FFF2-40B4-BE49-F238E27FC236}">
                <a16:creationId xmlns:a16="http://schemas.microsoft.com/office/drawing/2014/main" id="{734A0766-5A17-C7A1-BA9F-6767D1306323}"/>
              </a:ext>
            </a:extLst>
          </p:cNvPr>
          <p:cNvSpPr>
            <a:spLocks/>
          </p:cNvSpPr>
          <p:nvPr/>
        </p:nvSpPr>
        <p:spPr bwMode="auto">
          <a:xfrm>
            <a:off x="4502150" y="2576513"/>
            <a:ext cx="31750" cy="34925"/>
          </a:xfrm>
          <a:custGeom>
            <a:avLst/>
            <a:gdLst>
              <a:gd name="T0" fmla="*/ 0 w 22"/>
              <a:gd name="T1" fmla="*/ 2147483646 h 22"/>
              <a:gd name="T2" fmla="*/ 2147483646 w 22"/>
              <a:gd name="T3" fmla="*/ 2147483646 h 22"/>
              <a:gd name="T4" fmla="*/ 2147483646 w 22"/>
              <a:gd name="T5" fmla="*/ 2147483646 h 22"/>
              <a:gd name="T6" fmla="*/ 2147483646 w 22"/>
              <a:gd name="T7" fmla="*/ 0 h 22"/>
              <a:gd name="T8" fmla="*/ 0 w 22"/>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0" y="7"/>
                </a:moveTo>
                <a:lnTo>
                  <a:pt x="16" y="21"/>
                </a:lnTo>
                <a:lnTo>
                  <a:pt x="21" y="7"/>
                </a:lnTo>
                <a:lnTo>
                  <a:pt x="19" y="0"/>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6" name="Freeform 403">
            <a:extLst>
              <a:ext uri="{FF2B5EF4-FFF2-40B4-BE49-F238E27FC236}">
                <a16:creationId xmlns:a16="http://schemas.microsoft.com/office/drawing/2014/main" id="{1AFD353C-A742-C421-1AC8-EE8D5EA59C16}"/>
              </a:ext>
            </a:extLst>
          </p:cNvPr>
          <p:cNvSpPr>
            <a:spLocks/>
          </p:cNvSpPr>
          <p:nvPr/>
        </p:nvSpPr>
        <p:spPr bwMode="auto">
          <a:xfrm>
            <a:off x="4502150" y="2576513"/>
            <a:ext cx="39688" cy="44450"/>
          </a:xfrm>
          <a:custGeom>
            <a:avLst/>
            <a:gdLst>
              <a:gd name="T0" fmla="*/ 0 w 28"/>
              <a:gd name="T1" fmla="*/ 2147483646 h 28"/>
              <a:gd name="T2" fmla="*/ 2147483646 w 28"/>
              <a:gd name="T3" fmla="*/ 2147483646 h 28"/>
              <a:gd name="T4" fmla="*/ 2147483646 w 28"/>
              <a:gd name="T5" fmla="*/ 2147483646 h 28"/>
              <a:gd name="T6" fmla="*/ 2147483646 w 28"/>
              <a:gd name="T7" fmla="*/ 0 h 28"/>
              <a:gd name="T8" fmla="*/ 0 w 28"/>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9"/>
                </a:moveTo>
                <a:lnTo>
                  <a:pt x="21" y="27"/>
                </a:lnTo>
                <a:lnTo>
                  <a:pt x="27" y="9"/>
                </a:lnTo>
                <a:lnTo>
                  <a:pt x="24"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7" name="Freeform 404">
            <a:extLst>
              <a:ext uri="{FF2B5EF4-FFF2-40B4-BE49-F238E27FC236}">
                <a16:creationId xmlns:a16="http://schemas.microsoft.com/office/drawing/2014/main" id="{86EBF881-9741-87FA-69D2-8670CDF14D0D}"/>
              </a:ext>
            </a:extLst>
          </p:cNvPr>
          <p:cNvSpPr>
            <a:spLocks/>
          </p:cNvSpPr>
          <p:nvPr/>
        </p:nvSpPr>
        <p:spPr bwMode="auto">
          <a:xfrm>
            <a:off x="5018088" y="3767138"/>
            <a:ext cx="349250" cy="379412"/>
          </a:xfrm>
          <a:custGeom>
            <a:avLst/>
            <a:gdLst>
              <a:gd name="T0" fmla="*/ 0 w 248"/>
              <a:gd name="T1" fmla="*/ 2147483646 h 239"/>
              <a:gd name="T2" fmla="*/ 2147483646 w 248"/>
              <a:gd name="T3" fmla="*/ 2147483646 h 239"/>
              <a:gd name="T4" fmla="*/ 2147483646 w 248"/>
              <a:gd name="T5" fmla="*/ 2147483646 h 239"/>
              <a:gd name="T6" fmla="*/ 2147483646 w 248"/>
              <a:gd name="T7" fmla="*/ 2147483646 h 239"/>
              <a:gd name="T8" fmla="*/ 2147483646 w 248"/>
              <a:gd name="T9" fmla="*/ 2147483646 h 239"/>
              <a:gd name="T10" fmla="*/ 2147483646 w 248"/>
              <a:gd name="T11" fmla="*/ 0 h 239"/>
              <a:gd name="T12" fmla="*/ 2147483646 w 248"/>
              <a:gd name="T13" fmla="*/ 2147483646 h 239"/>
              <a:gd name="T14" fmla="*/ 2147483646 w 248"/>
              <a:gd name="T15" fmla="*/ 2147483646 h 239"/>
              <a:gd name="T16" fmla="*/ 2147483646 w 248"/>
              <a:gd name="T17" fmla="*/ 2147483646 h 239"/>
              <a:gd name="T18" fmla="*/ 2147483646 w 248"/>
              <a:gd name="T19" fmla="*/ 2147483646 h 239"/>
              <a:gd name="T20" fmla="*/ 2147483646 w 248"/>
              <a:gd name="T21" fmla="*/ 2147483646 h 239"/>
              <a:gd name="T22" fmla="*/ 2147483646 w 248"/>
              <a:gd name="T23" fmla="*/ 2147483646 h 239"/>
              <a:gd name="T24" fmla="*/ 2147483646 w 248"/>
              <a:gd name="T25" fmla="*/ 2147483646 h 239"/>
              <a:gd name="T26" fmla="*/ 2147483646 w 248"/>
              <a:gd name="T27" fmla="*/ 2147483646 h 239"/>
              <a:gd name="T28" fmla="*/ 2147483646 w 248"/>
              <a:gd name="T29" fmla="*/ 2147483646 h 239"/>
              <a:gd name="T30" fmla="*/ 2147483646 w 248"/>
              <a:gd name="T31" fmla="*/ 2147483646 h 239"/>
              <a:gd name="T32" fmla="*/ 2147483646 w 248"/>
              <a:gd name="T33" fmla="*/ 2147483646 h 239"/>
              <a:gd name="T34" fmla="*/ 0 w 248"/>
              <a:gd name="T35" fmla="*/ 2147483646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8" h="239">
                <a:moveTo>
                  <a:pt x="0" y="168"/>
                </a:moveTo>
                <a:lnTo>
                  <a:pt x="22" y="153"/>
                </a:lnTo>
                <a:lnTo>
                  <a:pt x="22" y="124"/>
                </a:lnTo>
                <a:lnTo>
                  <a:pt x="55" y="84"/>
                </a:lnTo>
                <a:lnTo>
                  <a:pt x="69" y="14"/>
                </a:lnTo>
                <a:lnTo>
                  <a:pt x="93" y="0"/>
                </a:lnTo>
                <a:lnTo>
                  <a:pt x="113" y="46"/>
                </a:lnTo>
                <a:lnTo>
                  <a:pt x="166" y="87"/>
                </a:lnTo>
                <a:lnTo>
                  <a:pt x="148" y="110"/>
                </a:lnTo>
                <a:lnTo>
                  <a:pt x="162" y="116"/>
                </a:lnTo>
                <a:lnTo>
                  <a:pt x="183" y="144"/>
                </a:lnTo>
                <a:lnTo>
                  <a:pt x="247" y="166"/>
                </a:lnTo>
                <a:lnTo>
                  <a:pt x="201" y="216"/>
                </a:lnTo>
                <a:lnTo>
                  <a:pt x="148" y="232"/>
                </a:lnTo>
                <a:lnTo>
                  <a:pt x="102" y="238"/>
                </a:lnTo>
                <a:lnTo>
                  <a:pt x="52" y="220"/>
                </a:lnTo>
                <a:lnTo>
                  <a:pt x="31" y="186"/>
                </a:lnTo>
                <a:lnTo>
                  <a:pt x="0" y="16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8" name="Freeform 405">
            <a:extLst>
              <a:ext uri="{FF2B5EF4-FFF2-40B4-BE49-F238E27FC236}">
                <a16:creationId xmlns:a16="http://schemas.microsoft.com/office/drawing/2014/main" id="{97B0F91E-B681-B5A1-D095-79952C4D6ECA}"/>
              </a:ext>
            </a:extLst>
          </p:cNvPr>
          <p:cNvSpPr>
            <a:spLocks/>
          </p:cNvSpPr>
          <p:nvPr/>
        </p:nvSpPr>
        <p:spPr bwMode="auto">
          <a:xfrm>
            <a:off x="5018088" y="3767138"/>
            <a:ext cx="358775" cy="388937"/>
          </a:xfrm>
          <a:custGeom>
            <a:avLst/>
            <a:gdLst>
              <a:gd name="T0" fmla="*/ 0 w 254"/>
              <a:gd name="T1" fmla="*/ 2147483646 h 245"/>
              <a:gd name="T2" fmla="*/ 2147483646 w 254"/>
              <a:gd name="T3" fmla="*/ 2147483646 h 245"/>
              <a:gd name="T4" fmla="*/ 2147483646 w 254"/>
              <a:gd name="T5" fmla="*/ 2147483646 h 245"/>
              <a:gd name="T6" fmla="*/ 2147483646 w 254"/>
              <a:gd name="T7" fmla="*/ 2147483646 h 245"/>
              <a:gd name="T8" fmla="*/ 2147483646 w 254"/>
              <a:gd name="T9" fmla="*/ 2147483646 h 245"/>
              <a:gd name="T10" fmla="*/ 2147483646 w 254"/>
              <a:gd name="T11" fmla="*/ 0 h 245"/>
              <a:gd name="T12" fmla="*/ 2147483646 w 254"/>
              <a:gd name="T13" fmla="*/ 2147483646 h 245"/>
              <a:gd name="T14" fmla="*/ 2147483646 w 254"/>
              <a:gd name="T15" fmla="*/ 2147483646 h 245"/>
              <a:gd name="T16" fmla="*/ 2147483646 w 254"/>
              <a:gd name="T17" fmla="*/ 2147483646 h 245"/>
              <a:gd name="T18" fmla="*/ 2147483646 w 254"/>
              <a:gd name="T19" fmla="*/ 2147483646 h 245"/>
              <a:gd name="T20" fmla="*/ 2147483646 w 254"/>
              <a:gd name="T21" fmla="*/ 2147483646 h 245"/>
              <a:gd name="T22" fmla="*/ 2147483646 w 254"/>
              <a:gd name="T23" fmla="*/ 2147483646 h 245"/>
              <a:gd name="T24" fmla="*/ 2147483646 w 254"/>
              <a:gd name="T25" fmla="*/ 2147483646 h 245"/>
              <a:gd name="T26" fmla="*/ 2147483646 w 254"/>
              <a:gd name="T27" fmla="*/ 2147483646 h 245"/>
              <a:gd name="T28" fmla="*/ 2147483646 w 254"/>
              <a:gd name="T29" fmla="*/ 2147483646 h 245"/>
              <a:gd name="T30" fmla="*/ 2147483646 w 254"/>
              <a:gd name="T31" fmla="*/ 2147483646 h 245"/>
              <a:gd name="T32" fmla="*/ 2147483646 w 254"/>
              <a:gd name="T33" fmla="*/ 2147483646 h 245"/>
              <a:gd name="T34" fmla="*/ 0 w 254"/>
              <a:gd name="T35" fmla="*/ 2147483646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9" name="Freeform 406">
            <a:extLst>
              <a:ext uri="{FF2B5EF4-FFF2-40B4-BE49-F238E27FC236}">
                <a16:creationId xmlns:a16="http://schemas.microsoft.com/office/drawing/2014/main" id="{149D6B83-6A0D-3578-45EE-8AAB4D953D29}"/>
              </a:ext>
            </a:extLst>
          </p:cNvPr>
          <p:cNvSpPr>
            <a:spLocks/>
          </p:cNvSpPr>
          <p:nvPr/>
        </p:nvSpPr>
        <p:spPr bwMode="auto">
          <a:xfrm>
            <a:off x="4132263" y="2760663"/>
            <a:ext cx="293687" cy="282575"/>
          </a:xfrm>
          <a:custGeom>
            <a:avLst/>
            <a:gdLst>
              <a:gd name="T0" fmla="*/ 0 w 208"/>
              <a:gd name="T1" fmla="*/ 2147483646 h 178"/>
              <a:gd name="T2" fmla="*/ 2147483646 w 208"/>
              <a:gd name="T3" fmla="*/ 2147483646 h 178"/>
              <a:gd name="T4" fmla="*/ 2147483646 w 208"/>
              <a:gd name="T5" fmla="*/ 2147483646 h 178"/>
              <a:gd name="T6" fmla="*/ 2147483646 w 208"/>
              <a:gd name="T7" fmla="*/ 2147483646 h 178"/>
              <a:gd name="T8" fmla="*/ 2147483646 w 208"/>
              <a:gd name="T9" fmla="*/ 2147483646 h 178"/>
              <a:gd name="T10" fmla="*/ 2147483646 w 208"/>
              <a:gd name="T11" fmla="*/ 2147483646 h 178"/>
              <a:gd name="T12" fmla="*/ 2147483646 w 208"/>
              <a:gd name="T13" fmla="*/ 2147483646 h 178"/>
              <a:gd name="T14" fmla="*/ 2147483646 w 208"/>
              <a:gd name="T15" fmla="*/ 2147483646 h 178"/>
              <a:gd name="T16" fmla="*/ 2147483646 w 208"/>
              <a:gd name="T17" fmla="*/ 2147483646 h 178"/>
              <a:gd name="T18" fmla="*/ 2147483646 w 208"/>
              <a:gd name="T19" fmla="*/ 2147483646 h 178"/>
              <a:gd name="T20" fmla="*/ 2147483646 w 208"/>
              <a:gd name="T21" fmla="*/ 2147483646 h 178"/>
              <a:gd name="T22" fmla="*/ 2147483646 w 208"/>
              <a:gd name="T23" fmla="*/ 2147483646 h 178"/>
              <a:gd name="T24" fmla="*/ 2147483646 w 208"/>
              <a:gd name="T25" fmla="*/ 2147483646 h 178"/>
              <a:gd name="T26" fmla="*/ 2147483646 w 208"/>
              <a:gd name="T27" fmla="*/ 2147483646 h 178"/>
              <a:gd name="T28" fmla="*/ 2147483646 w 208"/>
              <a:gd name="T29" fmla="*/ 2147483646 h 178"/>
              <a:gd name="T30" fmla="*/ 2147483646 w 208"/>
              <a:gd name="T31" fmla="*/ 2147483646 h 178"/>
              <a:gd name="T32" fmla="*/ 2147483646 w 208"/>
              <a:gd name="T33" fmla="*/ 2147483646 h 178"/>
              <a:gd name="T34" fmla="*/ 2147483646 w 208"/>
              <a:gd name="T35" fmla="*/ 2147483646 h 178"/>
              <a:gd name="T36" fmla="*/ 2147483646 w 208"/>
              <a:gd name="T37" fmla="*/ 2147483646 h 178"/>
              <a:gd name="T38" fmla="*/ 2147483646 w 208"/>
              <a:gd name="T39" fmla="*/ 2147483646 h 178"/>
              <a:gd name="T40" fmla="*/ 2147483646 w 208"/>
              <a:gd name="T41" fmla="*/ 2147483646 h 178"/>
              <a:gd name="T42" fmla="*/ 2147483646 w 208"/>
              <a:gd name="T43" fmla="*/ 0 h 178"/>
              <a:gd name="T44" fmla="*/ 2147483646 w 208"/>
              <a:gd name="T45" fmla="*/ 2147483646 h 178"/>
              <a:gd name="T46" fmla="*/ 2147483646 w 208"/>
              <a:gd name="T47" fmla="*/ 2147483646 h 178"/>
              <a:gd name="T48" fmla="*/ 2147483646 w 208"/>
              <a:gd name="T49" fmla="*/ 2147483646 h 178"/>
              <a:gd name="T50" fmla="*/ 2147483646 w 208"/>
              <a:gd name="T51" fmla="*/ 2147483646 h 178"/>
              <a:gd name="T52" fmla="*/ 0 w 208"/>
              <a:gd name="T53" fmla="*/ 2147483646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8" h="178">
                <a:moveTo>
                  <a:pt x="0" y="52"/>
                </a:moveTo>
                <a:lnTo>
                  <a:pt x="9" y="67"/>
                </a:lnTo>
                <a:lnTo>
                  <a:pt x="47" y="78"/>
                </a:lnTo>
                <a:lnTo>
                  <a:pt x="44" y="90"/>
                </a:lnTo>
                <a:lnTo>
                  <a:pt x="61" y="99"/>
                </a:lnTo>
                <a:lnTo>
                  <a:pt x="67" y="119"/>
                </a:lnTo>
                <a:lnTo>
                  <a:pt x="47" y="156"/>
                </a:lnTo>
                <a:lnTo>
                  <a:pt x="99" y="174"/>
                </a:lnTo>
                <a:lnTo>
                  <a:pt x="105" y="177"/>
                </a:lnTo>
                <a:lnTo>
                  <a:pt x="128" y="177"/>
                </a:lnTo>
                <a:lnTo>
                  <a:pt x="128" y="160"/>
                </a:lnTo>
                <a:lnTo>
                  <a:pt x="143" y="154"/>
                </a:lnTo>
                <a:lnTo>
                  <a:pt x="174" y="162"/>
                </a:lnTo>
                <a:lnTo>
                  <a:pt x="198" y="148"/>
                </a:lnTo>
                <a:lnTo>
                  <a:pt x="186" y="128"/>
                </a:lnTo>
                <a:lnTo>
                  <a:pt x="189" y="107"/>
                </a:lnTo>
                <a:lnTo>
                  <a:pt x="171" y="96"/>
                </a:lnTo>
                <a:lnTo>
                  <a:pt x="198" y="70"/>
                </a:lnTo>
                <a:lnTo>
                  <a:pt x="207" y="44"/>
                </a:lnTo>
                <a:lnTo>
                  <a:pt x="178" y="29"/>
                </a:lnTo>
                <a:lnTo>
                  <a:pt x="169" y="29"/>
                </a:lnTo>
                <a:lnTo>
                  <a:pt x="121" y="0"/>
                </a:lnTo>
                <a:lnTo>
                  <a:pt x="107" y="4"/>
                </a:lnTo>
                <a:lnTo>
                  <a:pt x="85" y="33"/>
                </a:lnTo>
                <a:lnTo>
                  <a:pt x="47" y="26"/>
                </a:lnTo>
                <a:lnTo>
                  <a:pt x="55" y="52"/>
                </a:lnTo>
                <a:lnTo>
                  <a:pt x="0" y="5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0" name="Freeform 407">
            <a:extLst>
              <a:ext uri="{FF2B5EF4-FFF2-40B4-BE49-F238E27FC236}">
                <a16:creationId xmlns:a16="http://schemas.microsoft.com/office/drawing/2014/main" id="{AE6BA8B2-D771-F90A-520F-C6E1D44B1723}"/>
              </a:ext>
            </a:extLst>
          </p:cNvPr>
          <p:cNvSpPr>
            <a:spLocks/>
          </p:cNvSpPr>
          <p:nvPr/>
        </p:nvSpPr>
        <p:spPr bwMode="auto">
          <a:xfrm>
            <a:off x="4132263" y="2760663"/>
            <a:ext cx="301625" cy="292100"/>
          </a:xfrm>
          <a:custGeom>
            <a:avLst/>
            <a:gdLst>
              <a:gd name="T0" fmla="*/ 0 w 214"/>
              <a:gd name="T1" fmla="*/ 2147483646 h 184"/>
              <a:gd name="T2" fmla="*/ 2147483646 w 214"/>
              <a:gd name="T3" fmla="*/ 2147483646 h 184"/>
              <a:gd name="T4" fmla="*/ 2147483646 w 214"/>
              <a:gd name="T5" fmla="*/ 2147483646 h 184"/>
              <a:gd name="T6" fmla="*/ 2147483646 w 214"/>
              <a:gd name="T7" fmla="*/ 2147483646 h 184"/>
              <a:gd name="T8" fmla="*/ 2147483646 w 214"/>
              <a:gd name="T9" fmla="*/ 2147483646 h 184"/>
              <a:gd name="T10" fmla="*/ 2147483646 w 214"/>
              <a:gd name="T11" fmla="*/ 2147483646 h 184"/>
              <a:gd name="T12" fmla="*/ 2147483646 w 214"/>
              <a:gd name="T13" fmla="*/ 2147483646 h 184"/>
              <a:gd name="T14" fmla="*/ 2147483646 w 214"/>
              <a:gd name="T15" fmla="*/ 2147483646 h 184"/>
              <a:gd name="T16" fmla="*/ 2147483646 w 214"/>
              <a:gd name="T17" fmla="*/ 2147483646 h 184"/>
              <a:gd name="T18" fmla="*/ 2147483646 w 214"/>
              <a:gd name="T19" fmla="*/ 2147483646 h 184"/>
              <a:gd name="T20" fmla="*/ 2147483646 w 214"/>
              <a:gd name="T21" fmla="*/ 2147483646 h 184"/>
              <a:gd name="T22" fmla="*/ 2147483646 w 214"/>
              <a:gd name="T23" fmla="*/ 2147483646 h 184"/>
              <a:gd name="T24" fmla="*/ 2147483646 w 214"/>
              <a:gd name="T25" fmla="*/ 2147483646 h 184"/>
              <a:gd name="T26" fmla="*/ 2147483646 w 214"/>
              <a:gd name="T27" fmla="*/ 2147483646 h 184"/>
              <a:gd name="T28" fmla="*/ 2147483646 w 214"/>
              <a:gd name="T29" fmla="*/ 2147483646 h 184"/>
              <a:gd name="T30" fmla="*/ 2147483646 w 214"/>
              <a:gd name="T31" fmla="*/ 2147483646 h 184"/>
              <a:gd name="T32" fmla="*/ 2147483646 w 214"/>
              <a:gd name="T33" fmla="*/ 2147483646 h 184"/>
              <a:gd name="T34" fmla="*/ 2147483646 w 214"/>
              <a:gd name="T35" fmla="*/ 2147483646 h 184"/>
              <a:gd name="T36" fmla="*/ 2147483646 w 214"/>
              <a:gd name="T37" fmla="*/ 2147483646 h 184"/>
              <a:gd name="T38" fmla="*/ 2147483646 w 214"/>
              <a:gd name="T39" fmla="*/ 2147483646 h 184"/>
              <a:gd name="T40" fmla="*/ 2147483646 w 214"/>
              <a:gd name="T41" fmla="*/ 2147483646 h 184"/>
              <a:gd name="T42" fmla="*/ 2147483646 w 214"/>
              <a:gd name="T43" fmla="*/ 0 h 184"/>
              <a:gd name="T44" fmla="*/ 2147483646 w 214"/>
              <a:gd name="T45" fmla="*/ 2147483646 h 184"/>
              <a:gd name="T46" fmla="*/ 2147483646 w 214"/>
              <a:gd name="T47" fmla="*/ 2147483646 h 184"/>
              <a:gd name="T48" fmla="*/ 2147483646 w 214"/>
              <a:gd name="T49" fmla="*/ 2147483646 h 184"/>
              <a:gd name="T50" fmla="*/ 2147483646 w 214"/>
              <a:gd name="T51" fmla="*/ 2147483646 h 184"/>
              <a:gd name="T52" fmla="*/ 0 w 214"/>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1" name="Freeform 408">
            <a:extLst>
              <a:ext uri="{FF2B5EF4-FFF2-40B4-BE49-F238E27FC236}">
                <a16:creationId xmlns:a16="http://schemas.microsoft.com/office/drawing/2014/main" id="{EBF4E0B5-7737-6F79-F71D-44CFE84D5661}"/>
              </a:ext>
            </a:extLst>
          </p:cNvPr>
          <p:cNvSpPr>
            <a:spLocks/>
          </p:cNvSpPr>
          <p:nvPr/>
        </p:nvSpPr>
        <p:spPr bwMode="auto">
          <a:xfrm>
            <a:off x="5232400" y="3908425"/>
            <a:ext cx="26988" cy="39688"/>
          </a:xfrm>
          <a:custGeom>
            <a:avLst/>
            <a:gdLst>
              <a:gd name="T0" fmla="*/ 0 w 19"/>
              <a:gd name="T1" fmla="*/ 2147483646 h 25"/>
              <a:gd name="T2" fmla="*/ 2147483646 w 19"/>
              <a:gd name="T3" fmla="*/ 2147483646 h 25"/>
              <a:gd name="T4" fmla="*/ 2147483646 w 19"/>
              <a:gd name="T5" fmla="*/ 2147483646 h 25"/>
              <a:gd name="T6" fmla="*/ 2147483646 w 19"/>
              <a:gd name="T7" fmla="*/ 2147483646 h 25"/>
              <a:gd name="T8" fmla="*/ 2147483646 w 19"/>
              <a:gd name="T9" fmla="*/ 2147483646 h 25"/>
              <a:gd name="T10" fmla="*/ 2147483646 w 19"/>
              <a:gd name="T11" fmla="*/ 0 h 25"/>
              <a:gd name="T12" fmla="*/ 0 w 19"/>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5">
                <a:moveTo>
                  <a:pt x="0" y="19"/>
                </a:moveTo>
                <a:lnTo>
                  <a:pt x="11" y="24"/>
                </a:lnTo>
                <a:lnTo>
                  <a:pt x="15" y="17"/>
                </a:lnTo>
                <a:lnTo>
                  <a:pt x="7" y="17"/>
                </a:lnTo>
                <a:lnTo>
                  <a:pt x="18" y="10"/>
                </a:lnTo>
                <a:lnTo>
                  <a:pt x="14" y="0"/>
                </a:lnTo>
                <a:lnTo>
                  <a:pt x="0" y="1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2" name="Freeform 409">
            <a:extLst>
              <a:ext uri="{FF2B5EF4-FFF2-40B4-BE49-F238E27FC236}">
                <a16:creationId xmlns:a16="http://schemas.microsoft.com/office/drawing/2014/main" id="{E7C402F9-13C2-3006-DA7C-ACB5EA7D3E20}"/>
              </a:ext>
            </a:extLst>
          </p:cNvPr>
          <p:cNvSpPr>
            <a:spLocks/>
          </p:cNvSpPr>
          <p:nvPr/>
        </p:nvSpPr>
        <p:spPr bwMode="auto">
          <a:xfrm>
            <a:off x="5232400" y="3908425"/>
            <a:ext cx="34925" cy="49213"/>
          </a:xfrm>
          <a:custGeom>
            <a:avLst/>
            <a:gdLst>
              <a:gd name="T0" fmla="*/ 0 w 25"/>
              <a:gd name="T1" fmla="*/ 2147483646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0 h 31"/>
              <a:gd name="T12" fmla="*/ 0 w 2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0" y="24"/>
                </a:moveTo>
                <a:lnTo>
                  <a:pt x="14" y="30"/>
                </a:lnTo>
                <a:lnTo>
                  <a:pt x="20" y="21"/>
                </a:lnTo>
                <a:lnTo>
                  <a:pt x="9" y="21"/>
                </a:lnTo>
                <a:lnTo>
                  <a:pt x="24" y="12"/>
                </a:lnTo>
                <a:lnTo>
                  <a:pt x="18"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3" name="Freeform 410">
            <a:extLst>
              <a:ext uri="{FF2B5EF4-FFF2-40B4-BE49-F238E27FC236}">
                <a16:creationId xmlns:a16="http://schemas.microsoft.com/office/drawing/2014/main" id="{DA3B2CDF-2C74-9F02-9703-92AB11DE0080}"/>
              </a:ext>
            </a:extLst>
          </p:cNvPr>
          <p:cNvSpPr>
            <a:spLocks/>
          </p:cNvSpPr>
          <p:nvPr/>
        </p:nvSpPr>
        <p:spPr bwMode="auto">
          <a:xfrm>
            <a:off x="3844925" y="3879850"/>
            <a:ext cx="65088" cy="26988"/>
          </a:xfrm>
          <a:custGeom>
            <a:avLst/>
            <a:gdLst>
              <a:gd name="T0" fmla="*/ 0 w 46"/>
              <a:gd name="T1" fmla="*/ 2147483646 h 17"/>
              <a:gd name="T2" fmla="*/ 2147483646 w 46"/>
              <a:gd name="T3" fmla="*/ 0 h 17"/>
              <a:gd name="T4" fmla="*/ 2147483646 w 46"/>
              <a:gd name="T5" fmla="*/ 2147483646 h 17"/>
              <a:gd name="T6" fmla="*/ 0 w 46"/>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7">
                <a:moveTo>
                  <a:pt x="0" y="16"/>
                </a:moveTo>
                <a:lnTo>
                  <a:pt x="3" y="0"/>
                </a:lnTo>
                <a:lnTo>
                  <a:pt x="45" y="5"/>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4" name="Freeform 411">
            <a:extLst>
              <a:ext uri="{FF2B5EF4-FFF2-40B4-BE49-F238E27FC236}">
                <a16:creationId xmlns:a16="http://schemas.microsoft.com/office/drawing/2014/main" id="{135F523C-1401-3031-91E4-0DA46165EB71}"/>
              </a:ext>
            </a:extLst>
          </p:cNvPr>
          <p:cNvSpPr>
            <a:spLocks/>
          </p:cNvSpPr>
          <p:nvPr/>
        </p:nvSpPr>
        <p:spPr bwMode="auto">
          <a:xfrm>
            <a:off x="3844925" y="3879850"/>
            <a:ext cx="73025" cy="26988"/>
          </a:xfrm>
          <a:custGeom>
            <a:avLst/>
            <a:gdLst>
              <a:gd name="T0" fmla="*/ 0 w 52"/>
              <a:gd name="T1" fmla="*/ 2147483646 h 17"/>
              <a:gd name="T2" fmla="*/ 2147483646 w 52"/>
              <a:gd name="T3" fmla="*/ 0 h 17"/>
              <a:gd name="T4" fmla="*/ 2147483646 w 52"/>
              <a:gd name="T5" fmla="*/ 2147483646 h 17"/>
              <a:gd name="T6" fmla="*/ 0 w 5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7">
                <a:moveTo>
                  <a:pt x="0" y="16"/>
                </a:moveTo>
                <a:lnTo>
                  <a:pt x="3" y="0"/>
                </a:lnTo>
                <a:lnTo>
                  <a:pt x="51" y="4"/>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5" name="Freeform 412">
            <a:extLst>
              <a:ext uri="{FF2B5EF4-FFF2-40B4-BE49-F238E27FC236}">
                <a16:creationId xmlns:a16="http://schemas.microsoft.com/office/drawing/2014/main" id="{920E94BA-12A4-4ED0-8E30-6D88BB5038E5}"/>
              </a:ext>
            </a:extLst>
          </p:cNvPr>
          <p:cNvSpPr>
            <a:spLocks/>
          </p:cNvSpPr>
          <p:nvPr/>
        </p:nvSpPr>
        <p:spPr bwMode="auto">
          <a:xfrm>
            <a:off x="4379913" y="2624138"/>
            <a:ext cx="203200" cy="247650"/>
          </a:xfrm>
          <a:custGeom>
            <a:avLst/>
            <a:gdLst>
              <a:gd name="T0" fmla="*/ 0 w 144"/>
              <a:gd name="T1" fmla="*/ 2147483646 h 156"/>
              <a:gd name="T2" fmla="*/ 0 w 144"/>
              <a:gd name="T3" fmla="*/ 2147483646 h 156"/>
              <a:gd name="T4" fmla="*/ 2147483646 w 144"/>
              <a:gd name="T5" fmla="*/ 2147483646 h 156"/>
              <a:gd name="T6" fmla="*/ 2147483646 w 144"/>
              <a:gd name="T7" fmla="*/ 2147483646 h 156"/>
              <a:gd name="T8" fmla="*/ 2147483646 w 144"/>
              <a:gd name="T9" fmla="*/ 2147483646 h 156"/>
              <a:gd name="T10" fmla="*/ 2147483646 w 144"/>
              <a:gd name="T11" fmla="*/ 2147483646 h 156"/>
              <a:gd name="T12" fmla="*/ 2147483646 w 144"/>
              <a:gd name="T13" fmla="*/ 2147483646 h 156"/>
              <a:gd name="T14" fmla="*/ 2147483646 w 144"/>
              <a:gd name="T15" fmla="*/ 2147483646 h 156"/>
              <a:gd name="T16" fmla="*/ 2147483646 w 144"/>
              <a:gd name="T17" fmla="*/ 2147483646 h 156"/>
              <a:gd name="T18" fmla="*/ 2147483646 w 144"/>
              <a:gd name="T19" fmla="*/ 2147483646 h 156"/>
              <a:gd name="T20" fmla="*/ 2147483646 w 144"/>
              <a:gd name="T21" fmla="*/ 2147483646 h 156"/>
              <a:gd name="T22" fmla="*/ 2147483646 w 144"/>
              <a:gd name="T23" fmla="*/ 2147483646 h 156"/>
              <a:gd name="T24" fmla="*/ 2147483646 w 144"/>
              <a:gd name="T25" fmla="*/ 2147483646 h 156"/>
              <a:gd name="T26" fmla="*/ 2147483646 w 144"/>
              <a:gd name="T27" fmla="*/ 2147483646 h 156"/>
              <a:gd name="T28" fmla="*/ 2147483646 w 144"/>
              <a:gd name="T29" fmla="*/ 2147483646 h 156"/>
              <a:gd name="T30" fmla="*/ 2147483646 w 144"/>
              <a:gd name="T31" fmla="*/ 2147483646 h 156"/>
              <a:gd name="T32" fmla="*/ 2147483646 w 144"/>
              <a:gd name="T33" fmla="*/ 0 h 156"/>
              <a:gd name="T34" fmla="*/ 2147483646 w 144"/>
              <a:gd name="T35" fmla="*/ 0 h 156"/>
              <a:gd name="T36" fmla="*/ 2147483646 w 144"/>
              <a:gd name="T37" fmla="*/ 2147483646 h 156"/>
              <a:gd name="T38" fmla="*/ 2147483646 w 144"/>
              <a:gd name="T39" fmla="*/ 2147483646 h 156"/>
              <a:gd name="T40" fmla="*/ 2147483646 w 144"/>
              <a:gd name="T41" fmla="*/ 2147483646 h 156"/>
              <a:gd name="T42" fmla="*/ 2147483646 w 144"/>
              <a:gd name="T43" fmla="*/ 2147483646 h 156"/>
              <a:gd name="T44" fmla="*/ 0 w 144"/>
              <a:gd name="T45" fmla="*/ 214748364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4" h="156">
                <a:moveTo>
                  <a:pt x="0" y="64"/>
                </a:moveTo>
                <a:lnTo>
                  <a:pt x="0" y="89"/>
                </a:lnTo>
                <a:lnTo>
                  <a:pt x="3" y="101"/>
                </a:lnTo>
                <a:lnTo>
                  <a:pt x="7" y="112"/>
                </a:lnTo>
                <a:lnTo>
                  <a:pt x="36" y="126"/>
                </a:lnTo>
                <a:lnTo>
                  <a:pt x="27" y="152"/>
                </a:lnTo>
                <a:lnTo>
                  <a:pt x="58" y="155"/>
                </a:lnTo>
                <a:lnTo>
                  <a:pt x="112" y="155"/>
                </a:lnTo>
                <a:lnTo>
                  <a:pt x="127" y="132"/>
                </a:lnTo>
                <a:lnTo>
                  <a:pt x="98" y="97"/>
                </a:lnTo>
                <a:lnTo>
                  <a:pt x="132" y="78"/>
                </a:lnTo>
                <a:lnTo>
                  <a:pt x="143" y="87"/>
                </a:lnTo>
                <a:lnTo>
                  <a:pt x="132" y="23"/>
                </a:lnTo>
                <a:lnTo>
                  <a:pt x="107" y="9"/>
                </a:lnTo>
                <a:lnTo>
                  <a:pt x="78" y="17"/>
                </a:lnTo>
                <a:lnTo>
                  <a:pt x="81" y="12"/>
                </a:lnTo>
                <a:lnTo>
                  <a:pt x="58" y="0"/>
                </a:lnTo>
                <a:lnTo>
                  <a:pt x="43" y="0"/>
                </a:lnTo>
                <a:lnTo>
                  <a:pt x="43" y="32"/>
                </a:lnTo>
                <a:lnTo>
                  <a:pt x="29" y="23"/>
                </a:lnTo>
                <a:lnTo>
                  <a:pt x="21" y="35"/>
                </a:lnTo>
                <a:lnTo>
                  <a:pt x="17" y="54"/>
                </a:lnTo>
                <a:lnTo>
                  <a:pt x="0" y="6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6" name="Freeform 413">
            <a:extLst>
              <a:ext uri="{FF2B5EF4-FFF2-40B4-BE49-F238E27FC236}">
                <a16:creationId xmlns:a16="http://schemas.microsoft.com/office/drawing/2014/main" id="{3627CAB7-5242-2EED-D18A-CD14AEE81ACB}"/>
              </a:ext>
            </a:extLst>
          </p:cNvPr>
          <p:cNvSpPr>
            <a:spLocks/>
          </p:cNvSpPr>
          <p:nvPr/>
        </p:nvSpPr>
        <p:spPr bwMode="auto">
          <a:xfrm>
            <a:off x="4379913" y="2624138"/>
            <a:ext cx="211137" cy="257175"/>
          </a:xfrm>
          <a:custGeom>
            <a:avLst/>
            <a:gdLst>
              <a:gd name="T0" fmla="*/ 0 w 150"/>
              <a:gd name="T1" fmla="*/ 2147483646 h 162"/>
              <a:gd name="T2" fmla="*/ 0 w 150"/>
              <a:gd name="T3" fmla="*/ 2147483646 h 162"/>
              <a:gd name="T4" fmla="*/ 2147483646 w 150"/>
              <a:gd name="T5" fmla="*/ 2147483646 h 162"/>
              <a:gd name="T6" fmla="*/ 2147483646 w 150"/>
              <a:gd name="T7" fmla="*/ 2147483646 h 162"/>
              <a:gd name="T8" fmla="*/ 2147483646 w 150"/>
              <a:gd name="T9" fmla="*/ 2147483646 h 162"/>
              <a:gd name="T10" fmla="*/ 2147483646 w 150"/>
              <a:gd name="T11" fmla="*/ 2147483646 h 162"/>
              <a:gd name="T12" fmla="*/ 2147483646 w 150"/>
              <a:gd name="T13" fmla="*/ 2147483646 h 162"/>
              <a:gd name="T14" fmla="*/ 2147483646 w 150"/>
              <a:gd name="T15" fmla="*/ 2147483646 h 162"/>
              <a:gd name="T16" fmla="*/ 2147483646 w 150"/>
              <a:gd name="T17" fmla="*/ 2147483646 h 162"/>
              <a:gd name="T18" fmla="*/ 2147483646 w 150"/>
              <a:gd name="T19" fmla="*/ 2147483646 h 162"/>
              <a:gd name="T20" fmla="*/ 2147483646 w 150"/>
              <a:gd name="T21" fmla="*/ 2147483646 h 162"/>
              <a:gd name="T22" fmla="*/ 2147483646 w 150"/>
              <a:gd name="T23" fmla="*/ 2147483646 h 162"/>
              <a:gd name="T24" fmla="*/ 2147483646 w 150"/>
              <a:gd name="T25" fmla="*/ 2147483646 h 162"/>
              <a:gd name="T26" fmla="*/ 2147483646 w 150"/>
              <a:gd name="T27" fmla="*/ 2147483646 h 162"/>
              <a:gd name="T28" fmla="*/ 2147483646 w 150"/>
              <a:gd name="T29" fmla="*/ 2147483646 h 162"/>
              <a:gd name="T30" fmla="*/ 2147483646 w 150"/>
              <a:gd name="T31" fmla="*/ 2147483646 h 162"/>
              <a:gd name="T32" fmla="*/ 2147483646 w 150"/>
              <a:gd name="T33" fmla="*/ 0 h 162"/>
              <a:gd name="T34" fmla="*/ 2147483646 w 150"/>
              <a:gd name="T35" fmla="*/ 0 h 162"/>
              <a:gd name="T36" fmla="*/ 2147483646 w 150"/>
              <a:gd name="T37" fmla="*/ 2147483646 h 162"/>
              <a:gd name="T38" fmla="*/ 2147483646 w 150"/>
              <a:gd name="T39" fmla="*/ 2147483646 h 162"/>
              <a:gd name="T40" fmla="*/ 2147483646 w 150"/>
              <a:gd name="T41" fmla="*/ 2147483646 h 162"/>
              <a:gd name="T42" fmla="*/ 2147483646 w 150"/>
              <a:gd name="T43" fmla="*/ 2147483646 h 162"/>
              <a:gd name="T44" fmla="*/ 0 w 150"/>
              <a:gd name="T45" fmla="*/ 2147483646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7" name="Freeform 414">
            <a:extLst>
              <a:ext uri="{FF2B5EF4-FFF2-40B4-BE49-F238E27FC236}">
                <a16:creationId xmlns:a16="http://schemas.microsoft.com/office/drawing/2014/main" id="{3EF33361-9EF7-2BC2-8620-0BACC6ECBF20}"/>
              </a:ext>
            </a:extLst>
          </p:cNvPr>
          <p:cNvSpPr>
            <a:spLocks/>
          </p:cNvSpPr>
          <p:nvPr/>
        </p:nvSpPr>
        <p:spPr bwMode="auto">
          <a:xfrm>
            <a:off x="4722813" y="3070225"/>
            <a:ext cx="134937" cy="157163"/>
          </a:xfrm>
          <a:custGeom>
            <a:avLst/>
            <a:gdLst>
              <a:gd name="T0" fmla="*/ 0 w 96"/>
              <a:gd name="T1" fmla="*/ 2147483646 h 99"/>
              <a:gd name="T2" fmla="*/ 2147483646 w 96"/>
              <a:gd name="T3" fmla="*/ 2147483646 h 99"/>
              <a:gd name="T4" fmla="*/ 2147483646 w 96"/>
              <a:gd name="T5" fmla="*/ 2147483646 h 99"/>
              <a:gd name="T6" fmla="*/ 2147483646 w 96"/>
              <a:gd name="T7" fmla="*/ 2147483646 h 99"/>
              <a:gd name="T8" fmla="*/ 2147483646 w 96"/>
              <a:gd name="T9" fmla="*/ 0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2147483646 w 96"/>
              <a:gd name="T25" fmla="*/ 2147483646 h 99"/>
              <a:gd name="T26" fmla="*/ 2147483646 w 96"/>
              <a:gd name="T27" fmla="*/ 2147483646 h 99"/>
              <a:gd name="T28" fmla="*/ 2147483646 w 96"/>
              <a:gd name="T29" fmla="*/ 2147483646 h 99"/>
              <a:gd name="T30" fmla="*/ 2147483646 w 96"/>
              <a:gd name="T31" fmla="*/ 2147483646 h 99"/>
              <a:gd name="T32" fmla="*/ 2147483646 w 96"/>
              <a:gd name="T33" fmla="*/ 2147483646 h 99"/>
              <a:gd name="T34" fmla="*/ 2147483646 w 96"/>
              <a:gd name="T35" fmla="*/ 2147483646 h 99"/>
              <a:gd name="T36" fmla="*/ 2147483646 w 96"/>
              <a:gd name="T37" fmla="*/ 2147483646 h 99"/>
              <a:gd name="T38" fmla="*/ 0 w 96"/>
              <a:gd name="T39" fmla="*/ 2147483646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99">
                <a:moveTo>
                  <a:pt x="0" y="39"/>
                </a:moveTo>
                <a:lnTo>
                  <a:pt x="10" y="16"/>
                </a:lnTo>
                <a:lnTo>
                  <a:pt x="41" y="5"/>
                </a:lnTo>
                <a:lnTo>
                  <a:pt x="81" y="8"/>
                </a:lnTo>
                <a:lnTo>
                  <a:pt x="95" y="0"/>
                </a:lnTo>
                <a:lnTo>
                  <a:pt x="89" y="19"/>
                </a:lnTo>
                <a:lnTo>
                  <a:pt x="64" y="14"/>
                </a:lnTo>
                <a:lnTo>
                  <a:pt x="50" y="33"/>
                </a:lnTo>
                <a:lnTo>
                  <a:pt x="36" y="25"/>
                </a:lnTo>
                <a:lnTo>
                  <a:pt x="47" y="47"/>
                </a:lnTo>
                <a:lnTo>
                  <a:pt x="36" y="53"/>
                </a:lnTo>
                <a:lnTo>
                  <a:pt x="58" y="67"/>
                </a:lnTo>
                <a:lnTo>
                  <a:pt x="58" y="75"/>
                </a:lnTo>
                <a:lnTo>
                  <a:pt x="39" y="78"/>
                </a:lnTo>
                <a:lnTo>
                  <a:pt x="44" y="98"/>
                </a:lnTo>
                <a:lnTo>
                  <a:pt x="19" y="92"/>
                </a:lnTo>
                <a:lnTo>
                  <a:pt x="10" y="75"/>
                </a:lnTo>
                <a:lnTo>
                  <a:pt x="44" y="67"/>
                </a:lnTo>
                <a:lnTo>
                  <a:pt x="13" y="61"/>
                </a:lnTo>
                <a:lnTo>
                  <a:pt x="0" y="3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8" name="Freeform 415">
            <a:extLst>
              <a:ext uri="{FF2B5EF4-FFF2-40B4-BE49-F238E27FC236}">
                <a16:creationId xmlns:a16="http://schemas.microsoft.com/office/drawing/2014/main" id="{D9453EB5-4501-389C-2A71-3D41482DBD3E}"/>
              </a:ext>
            </a:extLst>
          </p:cNvPr>
          <p:cNvSpPr>
            <a:spLocks/>
          </p:cNvSpPr>
          <p:nvPr/>
        </p:nvSpPr>
        <p:spPr bwMode="auto">
          <a:xfrm>
            <a:off x="4722813" y="3070225"/>
            <a:ext cx="144462" cy="166688"/>
          </a:xfrm>
          <a:custGeom>
            <a:avLst/>
            <a:gdLst>
              <a:gd name="T0" fmla="*/ 0 w 102"/>
              <a:gd name="T1" fmla="*/ 2147483646 h 105"/>
              <a:gd name="T2" fmla="*/ 2147483646 w 102"/>
              <a:gd name="T3" fmla="*/ 2147483646 h 105"/>
              <a:gd name="T4" fmla="*/ 2147483646 w 102"/>
              <a:gd name="T5" fmla="*/ 2147483646 h 105"/>
              <a:gd name="T6" fmla="*/ 2147483646 w 102"/>
              <a:gd name="T7" fmla="*/ 2147483646 h 105"/>
              <a:gd name="T8" fmla="*/ 2147483646 w 102"/>
              <a:gd name="T9" fmla="*/ 0 h 105"/>
              <a:gd name="T10" fmla="*/ 2147483646 w 102"/>
              <a:gd name="T11" fmla="*/ 2147483646 h 105"/>
              <a:gd name="T12" fmla="*/ 2147483646 w 102"/>
              <a:gd name="T13" fmla="*/ 2147483646 h 105"/>
              <a:gd name="T14" fmla="*/ 2147483646 w 102"/>
              <a:gd name="T15" fmla="*/ 2147483646 h 105"/>
              <a:gd name="T16" fmla="*/ 2147483646 w 102"/>
              <a:gd name="T17" fmla="*/ 2147483646 h 105"/>
              <a:gd name="T18" fmla="*/ 2147483646 w 102"/>
              <a:gd name="T19" fmla="*/ 2147483646 h 105"/>
              <a:gd name="T20" fmla="*/ 2147483646 w 102"/>
              <a:gd name="T21" fmla="*/ 2147483646 h 105"/>
              <a:gd name="T22" fmla="*/ 2147483646 w 102"/>
              <a:gd name="T23" fmla="*/ 2147483646 h 105"/>
              <a:gd name="T24" fmla="*/ 2147483646 w 102"/>
              <a:gd name="T25" fmla="*/ 2147483646 h 105"/>
              <a:gd name="T26" fmla="*/ 2147483646 w 102"/>
              <a:gd name="T27" fmla="*/ 2147483646 h 105"/>
              <a:gd name="T28" fmla="*/ 2147483646 w 102"/>
              <a:gd name="T29" fmla="*/ 2147483646 h 105"/>
              <a:gd name="T30" fmla="*/ 2147483646 w 102"/>
              <a:gd name="T31" fmla="*/ 2147483646 h 105"/>
              <a:gd name="T32" fmla="*/ 2147483646 w 102"/>
              <a:gd name="T33" fmla="*/ 2147483646 h 105"/>
              <a:gd name="T34" fmla="*/ 2147483646 w 102"/>
              <a:gd name="T35" fmla="*/ 2147483646 h 105"/>
              <a:gd name="T36" fmla="*/ 2147483646 w 102"/>
              <a:gd name="T37" fmla="*/ 2147483646 h 105"/>
              <a:gd name="T38" fmla="*/ 0 w 102"/>
              <a:gd name="T39" fmla="*/ 2147483646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9" name="Freeform 416">
            <a:extLst>
              <a:ext uri="{FF2B5EF4-FFF2-40B4-BE49-F238E27FC236}">
                <a16:creationId xmlns:a16="http://schemas.microsoft.com/office/drawing/2014/main" id="{3E1728A4-1AE0-F52C-E1C6-BCBFEEAE0DF6}"/>
              </a:ext>
            </a:extLst>
          </p:cNvPr>
          <p:cNvSpPr>
            <a:spLocks/>
          </p:cNvSpPr>
          <p:nvPr/>
        </p:nvSpPr>
        <p:spPr bwMode="auto">
          <a:xfrm>
            <a:off x="3883025" y="3908425"/>
            <a:ext cx="171450" cy="133350"/>
          </a:xfrm>
          <a:custGeom>
            <a:avLst/>
            <a:gdLst>
              <a:gd name="T0" fmla="*/ 0 w 121"/>
              <a:gd name="T1" fmla="*/ 2147483646 h 84"/>
              <a:gd name="T2" fmla="*/ 2147483646 w 121"/>
              <a:gd name="T3" fmla="*/ 2147483646 h 84"/>
              <a:gd name="T4" fmla="*/ 2147483646 w 121"/>
              <a:gd name="T5" fmla="*/ 0 h 84"/>
              <a:gd name="T6" fmla="*/ 2147483646 w 121"/>
              <a:gd name="T7" fmla="*/ 2147483646 h 84"/>
              <a:gd name="T8" fmla="*/ 2147483646 w 121"/>
              <a:gd name="T9" fmla="*/ 2147483646 h 84"/>
              <a:gd name="T10" fmla="*/ 2147483646 w 121"/>
              <a:gd name="T11" fmla="*/ 2147483646 h 84"/>
              <a:gd name="T12" fmla="*/ 2147483646 w 121"/>
              <a:gd name="T13" fmla="*/ 2147483646 h 84"/>
              <a:gd name="T14" fmla="*/ 2147483646 w 121"/>
              <a:gd name="T15" fmla="*/ 2147483646 h 84"/>
              <a:gd name="T16" fmla="*/ 2147483646 w 121"/>
              <a:gd name="T17" fmla="*/ 2147483646 h 84"/>
              <a:gd name="T18" fmla="*/ 2147483646 w 121"/>
              <a:gd name="T19" fmla="*/ 2147483646 h 84"/>
              <a:gd name="T20" fmla="*/ 2147483646 w 121"/>
              <a:gd name="T21" fmla="*/ 2147483646 h 84"/>
              <a:gd name="T22" fmla="*/ 2147483646 w 121"/>
              <a:gd name="T23" fmla="*/ 2147483646 h 84"/>
              <a:gd name="T24" fmla="*/ 2147483646 w 121"/>
              <a:gd name="T25" fmla="*/ 2147483646 h 84"/>
              <a:gd name="T26" fmla="*/ 2147483646 w 121"/>
              <a:gd name="T27" fmla="*/ 2147483646 h 84"/>
              <a:gd name="T28" fmla="*/ 2147483646 w 121"/>
              <a:gd name="T29" fmla="*/ 2147483646 h 84"/>
              <a:gd name="T30" fmla="*/ 0 w 121"/>
              <a:gd name="T31" fmla="*/ 2147483646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84">
                <a:moveTo>
                  <a:pt x="0" y="25"/>
                </a:moveTo>
                <a:lnTo>
                  <a:pt x="23" y="17"/>
                </a:lnTo>
                <a:lnTo>
                  <a:pt x="23" y="0"/>
                </a:lnTo>
                <a:lnTo>
                  <a:pt x="63" y="6"/>
                </a:lnTo>
                <a:lnTo>
                  <a:pt x="71" y="11"/>
                </a:lnTo>
                <a:lnTo>
                  <a:pt x="100" y="3"/>
                </a:lnTo>
                <a:lnTo>
                  <a:pt x="114" y="39"/>
                </a:lnTo>
                <a:lnTo>
                  <a:pt x="120" y="67"/>
                </a:lnTo>
                <a:lnTo>
                  <a:pt x="110" y="67"/>
                </a:lnTo>
                <a:lnTo>
                  <a:pt x="109" y="83"/>
                </a:lnTo>
                <a:lnTo>
                  <a:pt x="91" y="83"/>
                </a:lnTo>
                <a:lnTo>
                  <a:pt x="91" y="67"/>
                </a:lnTo>
                <a:lnTo>
                  <a:pt x="77" y="67"/>
                </a:lnTo>
                <a:lnTo>
                  <a:pt x="63" y="45"/>
                </a:lnTo>
                <a:lnTo>
                  <a:pt x="31" y="55"/>
                </a:lnTo>
                <a:lnTo>
                  <a:pt x="0" y="2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0" name="Freeform 417">
            <a:extLst>
              <a:ext uri="{FF2B5EF4-FFF2-40B4-BE49-F238E27FC236}">
                <a16:creationId xmlns:a16="http://schemas.microsoft.com/office/drawing/2014/main" id="{1F4C9D0F-4D08-D040-4038-2C2E80A192F4}"/>
              </a:ext>
            </a:extLst>
          </p:cNvPr>
          <p:cNvSpPr>
            <a:spLocks/>
          </p:cNvSpPr>
          <p:nvPr/>
        </p:nvSpPr>
        <p:spPr bwMode="auto">
          <a:xfrm>
            <a:off x="3883025" y="3908425"/>
            <a:ext cx="179388" cy="142875"/>
          </a:xfrm>
          <a:custGeom>
            <a:avLst/>
            <a:gdLst>
              <a:gd name="T0" fmla="*/ 0 w 127"/>
              <a:gd name="T1" fmla="*/ 2147483646 h 90"/>
              <a:gd name="T2" fmla="*/ 2147483646 w 127"/>
              <a:gd name="T3" fmla="*/ 2147483646 h 90"/>
              <a:gd name="T4" fmla="*/ 2147483646 w 127"/>
              <a:gd name="T5" fmla="*/ 0 h 90"/>
              <a:gd name="T6" fmla="*/ 2147483646 w 127"/>
              <a:gd name="T7" fmla="*/ 2147483646 h 90"/>
              <a:gd name="T8" fmla="*/ 2147483646 w 127"/>
              <a:gd name="T9" fmla="*/ 2147483646 h 90"/>
              <a:gd name="T10" fmla="*/ 2147483646 w 127"/>
              <a:gd name="T11" fmla="*/ 2147483646 h 90"/>
              <a:gd name="T12" fmla="*/ 2147483646 w 127"/>
              <a:gd name="T13" fmla="*/ 2147483646 h 90"/>
              <a:gd name="T14" fmla="*/ 2147483646 w 127"/>
              <a:gd name="T15" fmla="*/ 2147483646 h 90"/>
              <a:gd name="T16" fmla="*/ 2147483646 w 127"/>
              <a:gd name="T17" fmla="*/ 2147483646 h 90"/>
              <a:gd name="T18" fmla="*/ 2147483646 w 127"/>
              <a:gd name="T19" fmla="*/ 2147483646 h 90"/>
              <a:gd name="T20" fmla="*/ 2147483646 w 127"/>
              <a:gd name="T21" fmla="*/ 2147483646 h 90"/>
              <a:gd name="T22" fmla="*/ 2147483646 w 127"/>
              <a:gd name="T23" fmla="*/ 2147483646 h 90"/>
              <a:gd name="T24" fmla="*/ 2147483646 w 127"/>
              <a:gd name="T25" fmla="*/ 2147483646 h 90"/>
              <a:gd name="T26" fmla="*/ 2147483646 w 127"/>
              <a:gd name="T27" fmla="*/ 2147483646 h 90"/>
              <a:gd name="T28" fmla="*/ 2147483646 w 127"/>
              <a:gd name="T29" fmla="*/ 2147483646 h 90"/>
              <a:gd name="T30" fmla="*/ 0 w 127"/>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1" name="Freeform 418">
            <a:extLst>
              <a:ext uri="{FF2B5EF4-FFF2-40B4-BE49-F238E27FC236}">
                <a16:creationId xmlns:a16="http://schemas.microsoft.com/office/drawing/2014/main" id="{42FB01CC-70A3-7D0D-73EB-6FF67891F108}"/>
              </a:ext>
            </a:extLst>
          </p:cNvPr>
          <p:cNvSpPr>
            <a:spLocks/>
          </p:cNvSpPr>
          <p:nvPr/>
        </p:nvSpPr>
        <p:spPr bwMode="auto">
          <a:xfrm>
            <a:off x="4621213" y="2846388"/>
            <a:ext cx="152400" cy="82550"/>
          </a:xfrm>
          <a:custGeom>
            <a:avLst/>
            <a:gdLst>
              <a:gd name="T0" fmla="*/ 0 w 108"/>
              <a:gd name="T1" fmla="*/ 2147483646 h 52"/>
              <a:gd name="T2" fmla="*/ 2147483646 w 108"/>
              <a:gd name="T3" fmla="*/ 2147483646 h 52"/>
              <a:gd name="T4" fmla="*/ 2147483646 w 108"/>
              <a:gd name="T5" fmla="*/ 2147483646 h 52"/>
              <a:gd name="T6" fmla="*/ 2147483646 w 108"/>
              <a:gd name="T7" fmla="*/ 0 h 52"/>
              <a:gd name="T8" fmla="*/ 2147483646 w 108"/>
              <a:gd name="T9" fmla="*/ 2147483646 h 52"/>
              <a:gd name="T10" fmla="*/ 2147483646 w 108"/>
              <a:gd name="T11" fmla="*/ 2147483646 h 52"/>
              <a:gd name="T12" fmla="*/ 2147483646 w 108"/>
              <a:gd name="T13" fmla="*/ 2147483646 h 52"/>
              <a:gd name="T14" fmla="*/ 2147483646 w 108"/>
              <a:gd name="T15" fmla="*/ 2147483646 h 52"/>
              <a:gd name="T16" fmla="*/ 0 w 108"/>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52">
                <a:moveTo>
                  <a:pt x="0" y="32"/>
                </a:moveTo>
                <a:lnTo>
                  <a:pt x="17" y="9"/>
                </a:lnTo>
                <a:lnTo>
                  <a:pt x="40" y="13"/>
                </a:lnTo>
                <a:lnTo>
                  <a:pt x="73" y="0"/>
                </a:lnTo>
                <a:lnTo>
                  <a:pt x="93" y="3"/>
                </a:lnTo>
                <a:lnTo>
                  <a:pt x="107" y="11"/>
                </a:lnTo>
                <a:lnTo>
                  <a:pt x="68" y="46"/>
                </a:lnTo>
                <a:lnTo>
                  <a:pt x="30" y="51"/>
                </a:lnTo>
                <a:lnTo>
                  <a:pt x="0" y="3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2" name="Freeform 419">
            <a:extLst>
              <a:ext uri="{FF2B5EF4-FFF2-40B4-BE49-F238E27FC236}">
                <a16:creationId xmlns:a16="http://schemas.microsoft.com/office/drawing/2014/main" id="{35BC4A71-1DC9-3D0C-0214-5D0B5AFBA6DF}"/>
              </a:ext>
            </a:extLst>
          </p:cNvPr>
          <p:cNvSpPr>
            <a:spLocks/>
          </p:cNvSpPr>
          <p:nvPr/>
        </p:nvSpPr>
        <p:spPr bwMode="auto">
          <a:xfrm>
            <a:off x="4621213" y="2846388"/>
            <a:ext cx="160337" cy="92075"/>
          </a:xfrm>
          <a:custGeom>
            <a:avLst/>
            <a:gdLst>
              <a:gd name="T0" fmla="*/ 0 w 114"/>
              <a:gd name="T1" fmla="*/ 2147483646 h 58"/>
              <a:gd name="T2" fmla="*/ 2147483646 w 114"/>
              <a:gd name="T3" fmla="*/ 2147483646 h 58"/>
              <a:gd name="T4" fmla="*/ 2147483646 w 114"/>
              <a:gd name="T5" fmla="*/ 2147483646 h 58"/>
              <a:gd name="T6" fmla="*/ 2147483646 w 114"/>
              <a:gd name="T7" fmla="*/ 0 h 58"/>
              <a:gd name="T8" fmla="*/ 2147483646 w 114"/>
              <a:gd name="T9" fmla="*/ 2147483646 h 58"/>
              <a:gd name="T10" fmla="*/ 2147483646 w 114"/>
              <a:gd name="T11" fmla="*/ 2147483646 h 58"/>
              <a:gd name="T12" fmla="*/ 2147483646 w 114"/>
              <a:gd name="T13" fmla="*/ 2147483646 h 58"/>
              <a:gd name="T14" fmla="*/ 2147483646 w 114"/>
              <a:gd name="T15" fmla="*/ 2147483646 h 58"/>
              <a:gd name="T16" fmla="*/ 0 w 114"/>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3" name="Freeform 420">
            <a:extLst>
              <a:ext uri="{FF2B5EF4-FFF2-40B4-BE49-F238E27FC236}">
                <a16:creationId xmlns:a16="http://schemas.microsoft.com/office/drawing/2014/main" id="{16F55910-85C0-67C1-E695-80CAECB6AFB9}"/>
              </a:ext>
            </a:extLst>
          </p:cNvPr>
          <p:cNvSpPr>
            <a:spLocks/>
          </p:cNvSpPr>
          <p:nvPr/>
        </p:nvSpPr>
        <p:spPr bwMode="auto">
          <a:xfrm>
            <a:off x="5851525" y="3244850"/>
            <a:ext cx="687388" cy="784225"/>
          </a:xfrm>
          <a:custGeom>
            <a:avLst/>
            <a:gdLst>
              <a:gd name="T0" fmla="*/ 0 w 487"/>
              <a:gd name="T1" fmla="*/ 2147483646 h 494"/>
              <a:gd name="T2" fmla="*/ 2147483646 w 487"/>
              <a:gd name="T3" fmla="*/ 2147483646 h 494"/>
              <a:gd name="T4" fmla="*/ 2147483646 w 487"/>
              <a:gd name="T5" fmla="*/ 2147483646 h 494"/>
              <a:gd name="T6" fmla="*/ 2147483646 w 487"/>
              <a:gd name="T7" fmla="*/ 2147483646 h 494"/>
              <a:gd name="T8" fmla="*/ 2147483646 w 487"/>
              <a:gd name="T9" fmla="*/ 2147483646 h 494"/>
              <a:gd name="T10" fmla="*/ 2147483646 w 487"/>
              <a:gd name="T11" fmla="*/ 2147483646 h 494"/>
              <a:gd name="T12" fmla="*/ 2147483646 w 487"/>
              <a:gd name="T13" fmla="*/ 2147483646 h 494"/>
              <a:gd name="T14" fmla="*/ 2147483646 w 487"/>
              <a:gd name="T15" fmla="*/ 2147483646 h 494"/>
              <a:gd name="T16" fmla="*/ 2147483646 w 487"/>
              <a:gd name="T17" fmla="*/ 2147483646 h 494"/>
              <a:gd name="T18" fmla="*/ 2147483646 w 487"/>
              <a:gd name="T19" fmla="*/ 2147483646 h 494"/>
              <a:gd name="T20" fmla="*/ 2147483646 w 487"/>
              <a:gd name="T21" fmla="*/ 2147483646 h 494"/>
              <a:gd name="T22" fmla="*/ 2147483646 w 487"/>
              <a:gd name="T23" fmla="*/ 2147483646 h 494"/>
              <a:gd name="T24" fmla="*/ 2147483646 w 487"/>
              <a:gd name="T25" fmla="*/ 2147483646 h 494"/>
              <a:gd name="T26" fmla="*/ 2147483646 w 487"/>
              <a:gd name="T27" fmla="*/ 0 h 494"/>
              <a:gd name="T28" fmla="*/ 2147483646 w 487"/>
              <a:gd name="T29" fmla="*/ 2147483646 h 494"/>
              <a:gd name="T30" fmla="*/ 2147483646 w 487"/>
              <a:gd name="T31" fmla="*/ 2147483646 h 494"/>
              <a:gd name="T32" fmla="*/ 2147483646 w 487"/>
              <a:gd name="T33" fmla="*/ 2147483646 h 494"/>
              <a:gd name="T34" fmla="*/ 2147483646 w 487"/>
              <a:gd name="T35" fmla="*/ 2147483646 h 494"/>
              <a:gd name="T36" fmla="*/ 2147483646 w 487"/>
              <a:gd name="T37" fmla="*/ 2147483646 h 494"/>
              <a:gd name="T38" fmla="*/ 2147483646 w 487"/>
              <a:gd name="T39" fmla="*/ 2147483646 h 494"/>
              <a:gd name="T40" fmla="*/ 2147483646 w 487"/>
              <a:gd name="T41" fmla="*/ 2147483646 h 494"/>
              <a:gd name="T42" fmla="*/ 2147483646 w 487"/>
              <a:gd name="T43" fmla="*/ 2147483646 h 494"/>
              <a:gd name="T44" fmla="*/ 2147483646 w 487"/>
              <a:gd name="T45" fmla="*/ 2147483646 h 494"/>
              <a:gd name="T46" fmla="*/ 2147483646 w 487"/>
              <a:gd name="T47" fmla="*/ 2147483646 h 494"/>
              <a:gd name="T48" fmla="*/ 2147483646 w 487"/>
              <a:gd name="T49" fmla="*/ 2147483646 h 494"/>
              <a:gd name="T50" fmla="*/ 2147483646 w 487"/>
              <a:gd name="T51" fmla="*/ 2147483646 h 494"/>
              <a:gd name="T52" fmla="*/ 2147483646 w 487"/>
              <a:gd name="T53" fmla="*/ 2147483646 h 494"/>
              <a:gd name="T54" fmla="*/ 2147483646 w 487"/>
              <a:gd name="T55" fmla="*/ 2147483646 h 494"/>
              <a:gd name="T56" fmla="*/ 2147483646 w 487"/>
              <a:gd name="T57" fmla="*/ 2147483646 h 494"/>
              <a:gd name="T58" fmla="*/ 2147483646 w 487"/>
              <a:gd name="T59" fmla="*/ 2147483646 h 494"/>
              <a:gd name="T60" fmla="*/ 2147483646 w 487"/>
              <a:gd name="T61" fmla="*/ 2147483646 h 494"/>
              <a:gd name="T62" fmla="*/ 2147483646 w 487"/>
              <a:gd name="T63" fmla="*/ 2147483646 h 494"/>
              <a:gd name="T64" fmla="*/ 2147483646 w 487"/>
              <a:gd name="T65" fmla="*/ 2147483646 h 494"/>
              <a:gd name="T66" fmla="*/ 2147483646 w 487"/>
              <a:gd name="T67" fmla="*/ 2147483646 h 494"/>
              <a:gd name="T68" fmla="*/ 2147483646 w 487"/>
              <a:gd name="T69" fmla="*/ 2147483646 h 494"/>
              <a:gd name="T70" fmla="*/ 2147483646 w 487"/>
              <a:gd name="T71" fmla="*/ 2147483646 h 494"/>
              <a:gd name="T72" fmla="*/ 2147483646 w 487"/>
              <a:gd name="T73" fmla="*/ 2147483646 h 494"/>
              <a:gd name="T74" fmla="*/ 2147483646 w 487"/>
              <a:gd name="T75" fmla="*/ 2147483646 h 494"/>
              <a:gd name="T76" fmla="*/ 2147483646 w 487"/>
              <a:gd name="T77" fmla="*/ 2147483646 h 494"/>
              <a:gd name="T78" fmla="*/ 2147483646 w 487"/>
              <a:gd name="T79" fmla="*/ 2147483646 h 494"/>
              <a:gd name="T80" fmla="*/ 2147483646 w 487"/>
              <a:gd name="T81" fmla="*/ 2147483646 h 494"/>
              <a:gd name="T82" fmla="*/ 2147483646 w 487"/>
              <a:gd name="T83" fmla="*/ 2147483646 h 494"/>
              <a:gd name="T84" fmla="*/ 2147483646 w 487"/>
              <a:gd name="T85" fmla="*/ 2147483646 h 494"/>
              <a:gd name="T86" fmla="*/ 2147483646 w 487"/>
              <a:gd name="T87" fmla="*/ 2147483646 h 494"/>
              <a:gd name="T88" fmla="*/ 2147483646 w 487"/>
              <a:gd name="T89" fmla="*/ 2147483646 h 494"/>
              <a:gd name="T90" fmla="*/ 2147483646 w 487"/>
              <a:gd name="T91" fmla="*/ 2147483646 h 494"/>
              <a:gd name="T92" fmla="*/ 2147483646 w 487"/>
              <a:gd name="T93" fmla="*/ 2147483646 h 494"/>
              <a:gd name="T94" fmla="*/ 2147483646 w 487"/>
              <a:gd name="T95" fmla="*/ 2147483646 h 494"/>
              <a:gd name="T96" fmla="*/ 2147483646 w 487"/>
              <a:gd name="T97" fmla="*/ 2147483646 h 494"/>
              <a:gd name="T98" fmla="*/ 2147483646 w 487"/>
              <a:gd name="T99" fmla="*/ 2147483646 h 494"/>
              <a:gd name="T100" fmla="*/ 2147483646 w 487"/>
              <a:gd name="T101" fmla="*/ 2147483646 h 494"/>
              <a:gd name="T102" fmla="*/ 2147483646 w 487"/>
              <a:gd name="T103" fmla="*/ 2147483646 h 494"/>
              <a:gd name="T104" fmla="*/ 2147483646 w 487"/>
              <a:gd name="T105" fmla="*/ 2147483646 h 494"/>
              <a:gd name="T106" fmla="*/ 2147483646 w 487"/>
              <a:gd name="T107" fmla="*/ 2147483646 h 494"/>
              <a:gd name="T108" fmla="*/ 2147483646 w 487"/>
              <a:gd name="T109" fmla="*/ 2147483646 h 494"/>
              <a:gd name="T110" fmla="*/ 2147483646 w 487"/>
              <a:gd name="T111" fmla="*/ 2147483646 h 494"/>
              <a:gd name="T112" fmla="*/ 2147483646 w 487"/>
              <a:gd name="T113" fmla="*/ 2147483646 h 494"/>
              <a:gd name="T114" fmla="*/ 2147483646 w 487"/>
              <a:gd name="T115" fmla="*/ 2147483646 h 494"/>
              <a:gd name="T116" fmla="*/ 2147483646 w 487"/>
              <a:gd name="T117" fmla="*/ 2147483646 h 494"/>
              <a:gd name="T118" fmla="*/ 2147483646 w 487"/>
              <a:gd name="T119" fmla="*/ 2147483646 h 494"/>
              <a:gd name="T120" fmla="*/ 2147483646 w 487"/>
              <a:gd name="T121" fmla="*/ 2147483646 h 494"/>
              <a:gd name="T122" fmla="*/ 0 w 487"/>
              <a:gd name="T123" fmla="*/ 2147483646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7" h="494">
                <a:moveTo>
                  <a:pt x="0" y="227"/>
                </a:moveTo>
                <a:lnTo>
                  <a:pt x="11" y="212"/>
                </a:lnTo>
                <a:lnTo>
                  <a:pt x="49" y="212"/>
                </a:lnTo>
                <a:lnTo>
                  <a:pt x="24" y="162"/>
                </a:lnTo>
                <a:lnTo>
                  <a:pt x="39" y="150"/>
                </a:lnTo>
                <a:lnTo>
                  <a:pt x="58" y="150"/>
                </a:lnTo>
                <a:lnTo>
                  <a:pt x="109" y="98"/>
                </a:lnTo>
                <a:lnTo>
                  <a:pt x="106" y="80"/>
                </a:lnTo>
                <a:lnTo>
                  <a:pt x="118" y="70"/>
                </a:lnTo>
                <a:lnTo>
                  <a:pt x="97" y="53"/>
                </a:lnTo>
                <a:lnTo>
                  <a:pt x="94" y="27"/>
                </a:lnTo>
                <a:lnTo>
                  <a:pt x="144" y="27"/>
                </a:lnTo>
                <a:lnTo>
                  <a:pt x="156" y="15"/>
                </a:lnTo>
                <a:lnTo>
                  <a:pt x="186" y="0"/>
                </a:lnTo>
                <a:lnTo>
                  <a:pt x="201" y="12"/>
                </a:lnTo>
                <a:lnTo>
                  <a:pt x="180" y="39"/>
                </a:lnTo>
                <a:lnTo>
                  <a:pt x="189" y="65"/>
                </a:lnTo>
                <a:lnTo>
                  <a:pt x="171" y="68"/>
                </a:lnTo>
                <a:lnTo>
                  <a:pt x="180" y="98"/>
                </a:lnTo>
                <a:lnTo>
                  <a:pt x="215" y="109"/>
                </a:lnTo>
                <a:lnTo>
                  <a:pt x="198" y="138"/>
                </a:lnTo>
                <a:lnTo>
                  <a:pt x="242" y="159"/>
                </a:lnTo>
                <a:lnTo>
                  <a:pt x="327" y="177"/>
                </a:lnTo>
                <a:lnTo>
                  <a:pt x="330" y="153"/>
                </a:lnTo>
                <a:lnTo>
                  <a:pt x="339" y="147"/>
                </a:lnTo>
                <a:lnTo>
                  <a:pt x="342" y="162"/>
                </a:lnTo>
                <a:lnTo>
                  <a:pt x="351" y="171"/>
                </a:lnTo>
                <a:lnTo>
                  <a:pt x="395" y="168"/>
                </a:lnTo>
                <a:lnTo>
                  <a:pt x="392" y="153"/>
                </a:lnTo>
                <a:lnTo>
                  <a:pt x="459" y="121"/>
                </a:lnTo>
                <a:lnTo>
                  <a:pt x="465" y="142"/>
                </a:lnTo>
                <a:lnTo>
                  <a:pt x="486" y="147"/>
                </a:lnTo>
                <a:lnTo>
                  <a:pt x="474" y="162"/>
                </a:lnTo>
                <a:lnTo>
                  <a:pt x="448" y="174"/>
                </a:lnTo>
                <a:lnTo>
                  <a:pt x="404" y="257"/>
                </a:lnTo>
                <a:lnTo>
                  <a:pt x="398" y="221"/>
                </a:lnTo>
                <a:lnTo>
                  <a:pt x="386" y="236"/>
                </a:lnTo>
                <a:lnTo>
                  <a:pt x="377" y="221"/>
                </a:lnTo>
                <a:lnTo>
                  <a:pt x="398" y="201"/>
                </a:lnTo>
                <a:lnTo>
                  <a:pt x="363" y="198"/>
                </a:lnTo>
                <a:lnTo>
                  <a:pt x="336" y="174"/>
                </a:lnTo>
                <a:lnTo>
                  <a:pt x="327" y="189"/>
                </a:lnTo>
                <a:lnTo>
                  <a:pt x="336" y="198"/>
                </a:lnTo>
                <a:lnTo>
                  <a:pt x="324" y="206"/>
                </a:lnTo>
                <a:lnTo>
                  <a:pt x="336" y="212"/>
                </a:lnTo>
                <a:lnTo>
                  <a:pt x="342" y="260"/>
                </a:lnTo>
                <a:lnTo>
                  <a:pt x="327" y="251"/>
                </a:lnTo>
                <a:lnTo>
                  <a:pt x="297" y="291"/>
                </a:lnTo>
                <a:lnTo>
                  <a:pt x="201" y="363"/>
                </a:lnTo>
                <a:lnTo>
                  <a:pt x="192" y="454"/>
                </a:lnTo>
                <a:lnTo>
                  <a:pt x="150" y="493"/>
                </a:lnTo>
                <a:lnTo>
                  <a:pt x="112" y="422"/>
                </a:lnTo>
                <a:lnTo>
                  <a:pt x="100" y="366"/>
                </a:lnTo>
                <a:lnTo>
                  <a:pt x="85" y="351"/>
                </a:lnTo>
                <a:lnTo>
                  <a:pt x="76" y="251"/>
                </a:lnTo>
                <a:lnTo>
                  <a:pt x="64" y="248"/>
                </a:lnTo>
                <a:lnTo>
                  <a:pt x="61" y="272"/>
                </a:lnTo>
                <a:lnTo>
                  <a:pt x="39" y="278"/>
                </a:lnTo>
                <a:lnTo>
                  <a:pt x="11" y="248"/>
                </a:lnTo>
                <a:lnTo>
                  <a:pt x="39" y="236"/>
                </a:lnTo>
                <a:lnTo>
                  <a:pt x="11" y="239"/>
                </a:lnTo>
                <a:lnTo>
                  <a:pt x="0" y="22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4" name="Freeform 421">
            <a:extLst>
              <a:ext uri="{FF2B5EF4-FFF2-40B4-BE49-F238E27FC236}">
                <a16:creationId xmlns:a16="http://schemas.microsoft.com/office/drawing/2014/main" id="{1BFF8F17-6554-2CB7-AC76-9E230455AA62}"/>
              </a:ext>
            </a:extLst>
          </p:cNvPr>
          <p:cNvSpPr>
            <a:spLocks/>
          </p:cNvSpPr>
          <p:nvPr/>
        </p:nvSpPr>
        <p:spPr bwMode="auto">
          <a:xfrm>
            <a:off x="5851525" y="3244850"/>
            <a:ext cx="695325" cy="793750"/>
          </a:xfrm>
          <a:custGeom>
            <a:avLst/>
            <a:gdLst>
              <a:gd name="T0" fmla="*/ 0 w 493"/>
              <a:gd name="T1" fmla="*/ 2147483646 h 500"/>
              <a:gd name="T2" fmla="*/ 2147483646 w 493"/>
              <a:gd name="T3" fmla="*/ 2147483646 h 500"/>
              <a:gd name="T4" fmla="*/ 2147483646 w 493"/>
              <a:gd name="T5" fmla="*/ 2147483646 h 500"/>
              <a:gd name="T6" fmla="*/ 2147483646 w 493"/>
              <a:gd name="T7" fmla="*/ 2147483646 h 500"/>
              <a:gd name="T8" fmla="*/ 2147483646 w 493"/>
              <a:gd name="T9" fmla="*/ 2147483646 h 500"/>
              <a:gd name="T10" fmla="*/ 2147483646 w 493"/>
              <a:gd name="T11" fmla="*/ 2147483646 h 500"/>
              <a:gd name="T12" fmla="*/ 2147483646 w 493"/>
              <a:gd name="T13" fmla="*/ 2147483646 h 500"/>
              <a:gd name="T14" fmla="*/ 2147483646 w 493"/>
              <a:gd name="T15" fmla="*/ 2147483646 h 500"/>
              <a:gd name="T16" fmla="*/ 2147483646 w 493"/>
              <a:gd name="T17" fmla="*/ 2147483646 h 500"/>
              <a:gd name="T18" fmla="*/ 2147483646 w 493"/>
              <a:gd name="T19" fmla="*/ 2147483646 h 500"/>
              <a:gd name="T20" fmla="*/ 2147483646 w 493"/>
              <a:gd name="T21" fmla="*/ 2147483646 h 500"/>
              <a:gd name="T22" fmla="*/ 2147483646 w 493"/>
              <a:gd name="T23" fmla="*/ 2147483646 h 500"/>
              <a:gd name="T24" fmla="*/ 2147483646 w 493"/>
              <a:gd name="T25" fmla="*/ 2147483646 h 500"/>
              <a:gd name="T26" fmla="*/ 2147483646 w 493"/>
              <a:gd name="T27" fmla="*/ 0 h 500"/>
              <a:gd name="T28" fmla="*/ 2147483646 w 493"/>
              <a:gd name="T29" fmla="*/ 2147483646 h 500"/>
              <a:gd name="T30" fmla="*/ 2147483646 w 493"/>
              <a:gd name="T31" fmla="*/ 2147483646 h 500"/>
              <a:gd name="T32" fmla="*/ 2147483646 w 493"/>
              <a:gd name="T33" fmla="*/ 2147483646 h 500"/>
              <a:gd name="T34" fmla="*/ 2147483646 w 493"/>
              <a:gd name="T35" fmla="*/ 2147483646 h 500"/>
              <a:gd name="T36" fmla="*/ 2147483646 w 493"/>
              <a:gd name="T37" fmla="*/ 2147483646 h 500"/>
              <a:gd name="T38" fmla="*/ 2147483646 w 493"/>
              <a:gd name="T39" fmla="*/ 2147483646 h 500"/>
              <a:gd name="T40" fmla="*/ 2147483646 w 493"/>
              <a:gd name="T41" fmla="*/ 2147483646 h 500"/>
              <a:gd name="T42" fmla="*/ 2147483646 w 493"/>
              <a:gd name="T43" fmla="*/ 2147483646 h 500"/>
              <a:gd name="T44" fmla="*/ 2147483646 w 493"/>
              <a:gd name="T45" fmla="*/ 2147483646 h 500"/>
              <a:gd name="T46" fmla="*/ 2147483646 w 493"/>
              <a:gd name="T47" fmla="*/ 2147483646 h 500"/>
              <a:gd name="T48" fmla="*/ 2147483646 w 493"/>
              <a:gd name="T49" fmla="*/ 2147483646 h 500"/>
              <a:gd name="T50" fmla="*/ 2147483646 w 493"/>
              <a:gd name="T51" fmla="*/ 2147483646 h 500"/>
              <a:gd name="T52" fmla="*/ 2147483646 w 493"/>
              <a:gd name="T53" fmla="*/ 2147483646 h 500"/>
              <a:gd name="T54" fmla="*/ 2147483646 w 493"/>
              <a:gd name="T55" fmla="*/ 2147483646 h 500"/>
              <a:gd name="T56" fmla="*/ 2147483646 w 493"/>
              <a:gd name="T57" fmla="*/ 2147483646 h 500"/>
              <a:gd name="T58" fmla="*/ 2147483646 w 493"/>
              <a:gd name="T59" fmla="*/ 2147483646 h 500"/>
              <a:gd name="T60" fmla="*/ 2147483646 w 493"/>
              <a:gd name="T61" fmla="*/ 2147483646 h 500"/>
              <a:gd name="T62" fmla="*/ 2147483646 w 493"/>
              <a:gd name="T63" fmla="*/ 2147483646 h 500"/>
              <a:gd name="T64" fmla="*/ 2147483646 w 493"/>
              <a:gd name="T65" fmla="*/ 2147483646 h 500"/>
              <a:gd name="T66" fmla="*/ 2147483646 w 493"/>
              <a:gd name="T67" fmla="*/ 2147483646 h 500"/>
              <a:gd name="T68" fmla="*/ 2147483646 w 493"/>
              <a:gd name="T69" fmla="*/ 2147483646 h 500"/>
              <a:gd name="T70" fmla="*/ 2147483646 w 493"/>
              <a:gd name="T71" fmla="*/ 2147483646 h 500"/>
              <a:gd name="T72" fmla="*/ 2147483646 w 493"/>
              <a:gd name="T73" fmla="*/ 2147483646 h 500"/>
              <a:gd name="T74" fmla="*/ 2147483646 w 493"/>
              <a:gd name="T75" fmla="*/ 2147483646 h 500"/>
              <a:gd name="T76" fmla="*/ 2147483646 w 493"/>
              <a:gd name="T77" fmla="*/ 2147483646 h 500"/>
              <a:gd name="T78" fmla="*/ 2147483646 w 493"/>
              <a:gd name="T79" fmla="*/ 2147483646 h 500"/>
              <a:gd name="T80" fmla="*/ 2147483646 w 493"/>
              <a:gd name="T81" fmla="*/ 2147483646 h 500"/>
              <a:gd name="T82" fmla="*/ 2147483646 w 493"/>
              <a:gd name="T83" fmla="*/ 2147483646 h 500"/>
              <a:gd name="T84" fmla="*/ 2147483646 w 493"/>
              <a:gd name="T85" fmla="*/ 2147483646 h 500"/>
              <a:gd name="T86" fmla="*/ 2147483646 w 493"/>
              <a:gd name="T87" fmla="*/ 2147483646 h 500"/>
              <a:gd name="T88" fmla="*/ 2147483646 w 493"/>
              <a:gd name="T89" fmla="*/ 2147483646 h 500"/>
              <a:gd name="T90" fmla="*/ 2147483646 w 493"/>
              <a:gd name="T91" fmla="*/ 2147483646 h 500"/>
              <a:gd name="T92" fmla="*/ 2147483646 w 493"/>
              <a:gd name="T93" fmla="*/ 2147483646 h 500"/>
              <a:gd name="T94" fmla="*/ 2147483646 w 493"/>
              <a:gd name="T95" fmla="*/ 2147483646 h 500"/>
              <a:gd name="T96" fmla="*/ 2147483646 w 493"/>
              <a:gd name="T97" fmla="*/ 2147483646 h 500"/>
              <a:gd name="T98" fmla="*/ 2147483646 w 493"/>
              <a:gd name="T99" fmla="*/ 2147483646 h 500"/>
              <a:gd name="T100" fmla="*/ 2147483646 w 493"/>
              <a:gd name="T101" fmla="*/ 2147483646 h 500"/>
              <a:gd name="T102" fmla="*/ 2147483646 w 493"/>
              <a:gd name="T103" fmla="*/ 2147483646 h 500"/>
              <a:gd name="T104" fmla="*/ 2147483646 w 493"/>
              <a:gd name="T105" fmla="*/ 2147483646 h 500"/>
              <a:gd name="T106" fmla="*/ 2147483646 w 493"/>
              <a:gd name="T107" fmla="*/ 2147483646 h 500"/>
              <a:gd name="T108" fmla="*/ 2147483646 w 493"/>
              <a:gd name="T109" fmla="*/ 2147483646 h 500"/>
              <a:gd name="T110" fmla="*/ 2147483646 w 493"/>
              <a:gd name="T111" fmla="*/ 2147483646 h 500"/>
              <a:gd name="T112" fmla="*/ 2147483646 w 493"/>
              <a:gd name="T113" fmla="*/ 2147483646 h 500"/>
              <a:gd name="T114" fmla="*/ 2147483646 w 493"/>
              <a:gd name="T115" fmla="*/ 2147483646 h 500"/>
              <a:gd name="T116" fmla="*/ 2147483646 w 493"/>
              <a:gd name="T117" fmla="*/ 2147483646 h 500"/>
              <a:gd name="T118" fmla="*/ 2147483646 w 493"/>
              <a:gd name="T119" fmla="*/ 2147483646 h 500"/>
              <a:gd name="T120" fmla="*/ 2147483646 w 493"/>
              <a:gd name="T121" fmla="*/ 2147483646 h 500"/>
              <a:gd name="T122" fmla="*/ 0 w 493"/>
              <a:gd name="T123" fmla="*/ 2147483646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5" name="Freeform 422">
            <a:extLst>
              <a:ext uri="{FF2B5EF4-FFF2-40B4-BE49-F238E27FC236}">
                <a16:creationId xmlns:a16="http://schemas.microsoft.com/office/drawing/2014/main" id="{34427AAC-DD2D-8189-7B19-8A385126BCDA}"/>
              </a:ext>
            </a:extLst>
          </p:cNvPr>
          <p:cNvSpPr>
            <a:spLocks/>
          </p:cNvSpPr>
          <p:nvPr/>
        </p:nvSpPr>
        <p:spPr bwMode="auto">
          <a:xfrm>
            <a:off x="6496050" y="4097338"/>
            <a:ext cx="244475" cy="300037"/>
          </a:xfrm>
          <a:custGeom>
            <a:avLst/>
            <a:gdLst>
              <a:gd name="T0" fmla="*/ 0 w 174"/>
              <a:gd name="T1" fmla="*/ 0 h 189"/>
              <a:gd name="T2" fmla="*/ 2147483646 w 174"/>
              <a:gd name="T3" fmla="*/ 2147483646 h 189"/>
              <a:gd name="T4" fmla="*/ 2147483646 w 174"/>
              <a:gd name="T5" fmla="*/ 2147483646 h 189"/>
              <a:gd name="T6" fmla="*/ 2147483646 w 174"/>
              <a:gd name="T7" fmla="*/ 2147483646 h 189"/>
              <a:gd name="T8" fmla="*/ 2147483646 w 174"/>
              <a:gd name="T9" fmla="*/ 2147483646 h 189"/>
              <a:gd name="T10" fmla="*/ 2147483646 w 174"/>
              <a:gd name="T11" fmla="*/ 2147483646 h 189"/>
              <a:gd name="T12" fmla="*/ 2147483646 w 174"/>
              <a:gd name="T13" fmla="*/ 2147483646 h 189"/>
              <a:gd name="T14" fmla="*/ 2147483646 w 174"/>
              <a:gd name="T15" fmla="*/ 2147483646 h 189"/>
              <a:gd name="T16" fmla="*/ 2147483646 w 174"/>
              <a:gd name="T17" fmla="*/ 2147483646 h 189"/>
              <a:gd name="T18" fmla="*/ 2147483646 w 174"/>
              <a:gd name="T19" fmla="*/ 2147483646 h 189"/>
              <a:gd name="T20" fmla="*/ 2147483646 w 174"/>
              <a:gd name="T21" fmla="*/ 2147483646 h 189"/>
              <a:gd name="T22" fmla="*/ 2147483646 w 174"/>
              <a:gd name="T23" fmla="*/ 2147483646 h 189"/>
              <a:gd name="T24" fmla="*/ 0 w 174"/>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189">
                <a:moveTo>
                  <a:pt x="0" y="0"/>
                </a:moveTo>
                <a:lnTo>
                  <a:pt x="38" y="9"/>
                </a:lnTo>
                <a:lnTo>
                  <a:pt x="87" y="58"/>
                </a:lnTo>
                <a:lnTo>
                  <a:pt x="128" y="76"/>
                </a:lnTo>
                <a:lnTo>
                  <a:pt x="122" y="87"/>
                </a:lnTo>
                <a:lnTo>
                  <a:pt x="136" y="84"/>
                </a:lnTo>
                <a:lnTo>
                  <a:pt x="133" y="105"/>
                </a:lnTo>
                <a:lnTo>
                  <a:pt x="173" y="142"/>
                </a:lnTo>
                <a:lnTo>
                  <a:pt x="171" y="185"/>
                </a:lnTo>
                <a:lnTo>
                  <a:pt x="151" y="188"/>
                </a:lnTo>
                <a:lnTo>
                  <a:pt x="119" y="159"/>
                </a:lnTo>
                <a:lnTo>
                  <a:pt x="56" y="64"/>
                </a:lnTo>
                <a:lnTo>
                  <a:pt x="0"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6" name="Freeform 423">
            <a:extLst>
              <a:ext uri="{FF2B5EF4-FFF2-40B4-BE49-F238E27FC236}">
                <a16:creationId xmlns:a16="http://schemas.microsoft.com/office/drawing/2014/main" id="{E1C2CAC6-6427-B42E-1C40-C1562A71737E}"/>
              </a:ext>
            </a:extLst>
          </p:cNvPr>
          <p:cNvSpPr>
            <a:spLocks/>
          </p:cNvSpPr>
          <p:nvPr/>
        </p:nvSpPr>
        <p:spPr bwMode="auto">
          <a:xfrm>
            <a:off x="6496050" y="4097338"/>
            <a:ext cx="254000" cy="309562"/>
          </a:xfrm>
          <a:custGeom>
            <a:avLst/>
            <a:gdLst>
              <a:gd name="T0" fmla="*/ 0 w 180"/>
              <a:gd name="T1" fmla="*/ 0 h 195"/>
              <a:gd name="T2" fmla="*/ 2147483646 w 180"/>
              <a:gd name="T3" fmla="*/ 2147483646 h 195"/>
              <a:gd name="T4" fmla="*/ 2147483646 w 180"/>
              <a:gd name="T5" fmla="*/ 2147483646 h 195"/>
              <a:gd name="T6" fmla="*/ 2147483646 w 180"/>
              <a:gd name="T7" fmla="*/ 2147483646 h 195"/>
              <a:gd name="T8" fmla="*/ 2147483646 w 180"/>
              <a:gd name="T9" fmla="*/ 2147483646 h 195"/>
              <a:gd name="T10" fmla="*/ 2147483646 w 180"/>
              <a:gd name="T11" fmla="*/ 2147483646 h 195"/>
              <a:gd name="T12" fmla="*/ 2147483646 w 180"/>
              <a:gd name="T13" fmla="*/ 2147483646 h 195"/>
              <a:gd name="T14" fmla="*/ 2147483646 w 180"/>
              <a:gd name="T15" fmla="*/ 2147483646 h 195"/>
              <a:gd name="T16" fmla="*/ 2147483646 w 180"/>
              <a:gd name="T17" fmla="*/ 2147483646 h 195"/>
              <a:gd name="T18" fmla="*/ 2147483646 w 180"/>
              <a:gd name="T19" fmla="*/ 2147483646 h 195"/>
              <a:gd name="T20" fmla="*/ 2147483646 w 180"/>
              <a:gd name="T21" fmla="*/ 2147483646 h 195"/>
              <a:gd name="T22" fmla="*/ 2147483646 w 180"/>
              <a:gd name="T23" fmla="*/ 2147483646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7" name="Freeform 424">
            <a:extLst>
              <a:ext uri="{FF2B5EF4-FFF2-40B4-BE49-F238E27FC236}">
                <a16:creationId xmlns:a16="http://schemas.microsoft.com/office/drawing/2014/main" id="{50B9D606-B2DC-1682-B542-EF7B9262FE32}"/>
              </a:ext>
            </a:extLst>
          </p:cNvPr>
          <p:cNvSpPr>
            <a:spLocks/>
          </p:cNvSpPr>
          <p:nvPr/>
        </p:nvSpPr>
        <p:spPr bwMode="auto">
          <a:xfrm>
            <a:off x="6737350" y="4405313"/>
            <a:ext cx="203200" cy="68262"/>
          </a:xfrm>
          <a:custGeom>
            <a:avLst/>
            <a:gdLst>
              <a:gd name="T0" fmla="*/ 0 w 144"/>
              <a:gd name="T1" fmla="*/ 2147483646 h 43"/>
              <a:gd name="T2" fmla="*/ 2147483646 w 144"/>
              <a:gd name="T3" fmla="*/ 0 h 43"/>
              <a:gd name="T4" fmla="*/ 2147483646 w 144"/>
              <a:gd name="T5" fmla="*/ 2147483646 h 43"/>
              <a:gd name="T6" fmla="*/ 2147483646 w 144"/>
              <a:gd name="T7" fmla="*/ 2147483646 h 43"/>
              <a:gd name="T8" fmla="*/ 2147483646 w 144"/>
              <a:gd name="T9" fmla="*/ 2147483646 h 43"/>
              <a:gd name="T10" fmla="*/ 2147483646 w 144"/>
              <a:gd name="T11" fmla="*/ 2147483646 h 43"/>
              <a:gd name="T12" fmla="*/ 2147483646 w 144"/>
              <a:gd name="T13" fmla="*/ 2147483646 h 43"/>
              <a:gd name="T14" fmla="*/ 0 w 144"/>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43">
                <a:moveTo>
                  <a:pt x="0" y="11"/>
                </a:moveTo>
                <a:lnTo>
                  <a:pt x="8" y="0"/>
                </a:lnTo>
                <a:lnTo>
                  <a:pt x="108" y="13"/>
                </a:lnTo>
                <a:lnTo>
                  <a:pt x="117" y="24"/>
                </a:lnTo>
                <a:lnTo>
                  <a:pt x="143" y="30"/>
                </a:lnTo>
                <a:lnTo>
                  <a:pt x="143" y="42"/>
                </a:lnTo>
                <a:lnTo>
                  <a:pt x="22" y="21"/>
                </a:lnTo>
                <a:lnTo>
                  <a:pt x="0" y="11"/>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8" name="Freeform 425">
            <a:extLst>
              <a:ext uri="{FF2B5EF4-FFF2-40B4-BE49-F238E27FC236}">
                <a16:creationId xmlns:a16="http://schemas.microsoft.com/office/drawing/2014/main" id="{572387E9-319B-FDD1-3507-DE6D6EC10153}"/>
              </a:ext>
            </a:extLst>
          </p:cNvPr>
          <p:cNvSpPr>
            <a:spLocks/>
          </p:cNvSpPr>
          <p:nvPr/>
        </p:nvSpPr>
        <p:spPr bwMode="auto">
          <a:xfrm>
            <a:off x="6737350" y="4405313"/>
            <a:ext cx="211138" cy="77787"/>
          </a:xfrm>
          <a:custGeom>
            <a:avLst/>
            <a:gdLst>
              <a:gd name="T0" fmla="*/ 0 w 150"/>
              <a:gd name="T1" fmla="*/ 2147483646 h 49"/>
              <a:gd name="T2" fmla="*/ 2147483646 w 150"/>
              <a:gd name="T3" fmla="*/ 0 h 49"/>
              <a:gd name="T4" fmla="*/ 2147483646 w 150"/>
              <a:gd name="T5" fmla="*/ 2147483646 h 49"/>
              <a:gd name="T6" fmla="*/ 2147483646 w 150"/>
              <a:gd name="T7" fmla="*/ 2147483646 h 49"/>
              <a:gd name="T8" fmla="*/ 2147483646 w 150"/>
              <a:gd name="T9" fmla="*/ 2147483646 h 49"/>
              <a:gd name="T10" fmla="*/ 2147483646 w 150"/>
              <a:gd name="T11" fmla="*/ 2147483646 h 49"/>
              <a:gd name="T12" fmla="*/ 2147483646 w 150"/>
              <a:gd name="T13" fmla="*/ 2147483646 h 49"/>
              <a:gd name="T14" fmla="*/ 0 w 150"/>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9" name="Freeform 426">
            <a:extLst>
              <a:ext uri="{FF2B5EF4-FFF2-40B4-BE49-F238E27FC236}">
                <a16:creationId xmlns:a16="http://schemas.microsoft.com/office/drawing/2014/main" id="{1FE43CC2-B7DD-58B3-50AD-7C4D89DB1FF1}"/>
              </a:ext>
            </a:extLst>
          </p:cNvPr>
          <p:cNvSpPr>
            <a:spLocks/>
          </p:cNvSpPr>
          <p:nvPr/>
        </p:nvSpPr>
        <p:spPr bwMode="auto">
          <a:xfrm>
            <a:off x="6816725" y="4130675"/>
            <a:ext cx="227013" cy="219075"/>
          </a:xfrm>
          <a:custGeom>
            <a:avLst/>
            <a:gdLst>
              <a:gd name="T0" fmla="*/ 0 w 161"/>
              <a:gd name="T1" fmla="*/ 2147483646 h 138"/>
              <a:gd name="T2" fmla="*/ 2147483646 w 161"/>
              <a:gd name="T3" fmla="*/ 2147483646 h 138"/>
              <a:gd name="T4" fmla="*/ 2147483646 w 161"/>
              <a:gd name="T5" fmla="*/ 2147483646 h 138"/>
              <a:gd name="T6" fmla="*/ 2147483646 w 161"/>
              <a:gd name="T7" fmla="*/ 2147483646 h 138"/>
              <a:gd name="T8" fmla="*/ 2147483646 w 161"/>
              <a:gd name="T9" fmla="*/ 2147483646 h 138"/>
              <a:gd name="T10" fmla="*/ 2147483646 w 161"/>
              <a:gd name="T11" fmla="*/ 0 h 138"/>
              <a:gd name="T12" fmla="*/ 2147483646 w 161"/>
              <a:gd name="T13" fmla="*/ 2147483646 h 138"/>
              <a:gd name="T14" fmla="*/ 2147483646 w 161"/>
              <a:gd name="T15" fmla="*/ 2147483646 h 138"/>
              <a:gd name="T16" fmla="*/ 2147483646 w 161"/>
              <a:gd name="T17" fmla="*/ 2147483646 h 138"/>
              <a:gd name="T18" fmla="*/ 2147483646 w 161"/>
              <a:gd name="T19" fmla="*/ 2147483646 h 138"/>
              <a:gd name="T20" fmla="*/ 2147483646 w 161"/>
              <a:gd name="T21" fmla="*/ 2147483646 h 138"/>
              <a:gd name="T22" fmla="*/ 2147483646 w 161"/>
              <a:gd name="T23" fmla="*/ 2147483646 h 138"/>
              <a:gd name="T24" fmla="*/ 2147483646 w 161"/>
              <a:gd name="T25" fmla="*/ 2147483646 h 138"/>
              <a:gd name="T26" fmla="*/ 2147483646 w 161"/>
              <a:gd name="T27" fmla="*/ 2147483646 h 138"/>
              <a:gd name="T28" fmla="*/ 2147483646 w 161"/>
              <a:gd name="T29" fmla="*/ 2147483646 h 138"/>
              <a:gd name="T30" fmla="*/ 2147483646 w 161"/>
              <a:gd name="T31" fmla="*/ 2147483646 h 138"/>
              <a:gd name="T32" fmla="*/ 2147483646 w 161"/>
              <a:gd name="T33" fmla="*/ 2147483646 h 138"/>
              <a:gd name="T34" fmla="*/ 0 w 161"/>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38">
                <a:moveTo>
                  <a:pt x="0" y="63"/>
                </a:moveTo>
                <a:lnTo>
                  <a:pt x="11" y="43"/>
                </a:lnTo>
                <a:lnTo>
                  <a:pt x="25" y="55"/>
                </a:lnTo>
                <a:lnTo>
                  <a:pt x="74" y="52"/>
                </a:lnTo>
                <a:lnTo>
                  <a:pt x="89" y="46"/>
                </a:lnTo>
                <a:lnTo>
                  <a:pt x="112" y="0"/>
                </a:lnTo>
                <a:lnTo>
                  <a:pt x="138" y="3"/>
                </a:lnTo>
                <a:lnTo>
                  <a:pt x="132" y="14"/>
                </a:lnTo>
                <a:lnTo>
                  <a:pt x="160" y="55"/>
                </a:lnTo>
                <a:lnTo>
                  <a:pt x="146" y="52"/>
                </a:lnTo>
                <a:lnTo>
                  <a:pt x="118" y="98"/>
                </a:lnTo>
                <a:lnTo>
                  <a:pt x="115" y="128"/>
                </a:lnTo>
                <a:lnTo>
                  <a:pt x="94" y="137"/>
                </a:lnTo>
                <a:lnTo>
                  <a:pt x="63" y="121"/>
                </a:lnTo>
                <a:lnTo>
                  <a:pt x="45" y="126"/>
                </a:lnTo>
                <a:lnTo>
                  <a:pt x="45" y="118"/>
                </a:lnTo>
                <a:lnTo>
                  <a:pt x="19" y="118"/>
                </a:lnTo>
                <a:lnTo>
                  <a:pt x="0" y="63"/>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0" name="Freeform 427">
            <a:extLst>
              <a:ext uri="{FF2B5EF4-FFF2-40B4-BE49-F238E27FC236}">
                <a16:creationId xmlns:a16="http://schemas.microsoft.com/office/drawing/2014/main" id="{7B90124A-A75A-8A41-FFEB-FFEA19099CF6}"/>
              </a:ext>
            </a:extLst>
          </p:cNvPr>
          <p:cNvSpPr>
            <a:spLocks/>
          </p:cNvSpPr>
          <p:nvPr/>
        </p:nvSpPr>
        <p:spPr bwMode="auto">
          <a:xfrm>
            <a:off x="6816725" y="4130675"/>
            <a:ext cx="236538" cy="228600"/>
          </a:xfrm>
          <a:custGeom>
            <a:avLst/>
            <a:gdLst>
              <a:gd name="T0" fmla="*/ 0 w 167"/>
              <a:gd name="T1" fmla="*/ 2147483646 h 144"/>
              <a:gd name="T2" fmla="*/ 2147483646 w 167"/>
              <a:gd name="T3" fmla="*/ 2147483646 h 144"/>
              <a:gd name="T4" fmla="*/ 2147483646 w 167"/>
              <a:gd name="T5" fmla="*/ 2147483646 h 144"/>
              <a:gd name="T6" fmla="*/ 2147483646 w 167"/>
              <a:gd name="T7" fmla="*/ 2147483646 h 144"/>
              <a:gd name="T8" fmla="*/ 2147483646 w 167"/>
              <a:gd name="T9" fmla="*/ 2147483646 h 144"/>
              <a:gd name="T10" fmla="*/ 2147483646 w 167"/>
              <a:gd name="T11" fmla="*/ 0 h 144"/>
              <a:gd name="T12" fmla="*/ 2147483646 w 167"/>
              <a:gd name="T13" fmla="*/ 2147483646 h 144"/>
              <a:gd name="T14" fmla="*/ 2147483646 w 167"/>
              <a:gd name="T15" fmla="*/ 2147483646 h 144"/>
              <a:gd name="T16" fmla="*/ 2147483646 w 167"/>
              <a:gd name="T17" fmla="*/ 2147483646 h 144"/>
              <a:gd name="T18" fmla="*/ 2147483646 w 167"/>
              <a:gd name="T19" fmla="*/ 2147483646 h 144"/>
              <a:gd name="T20" fmla="*/ 2147483646 w 167"/>
              <a:gd name="T21" fmla="*/ 2147483646 h 144"/>
              <a:gd name="T22" fmla="*/ 2147483646 w 167"/>
              <a:gd name="T23" fmla="*/ 2147483646 h 144"/>
              <a:gd name="T24" fmla="*/ 2147483646 w 167"/>
              <a:gd name="T25" fmla="*/ 2147483646 h 144"/>
              <a:gd name="T26" fmla="*/ 2147483646 w 167"/>
              <a:gd name="T27" fmla="*/ 2147483646 h 144"/>
              <a:gd name="T28" fmla="*/ 2147483646 w 167"/>
              <a:gd name="T29" fmla="*/ 2147483646 h 144"/>
              <a:gd name="T30" fmla="*/ 2147483646 w 167"/>
              <a:gd name="T31" fmla="*/ 2147483646 h 144"/>
              <a:gd name="T32" fmla="*/ 2147483646 w 167"/>
              <a:gd name="T33" fmla="*/ 2147483646 h 144"/>
              <a:gd name="T34" fmla="*/ 0 w 167"/>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1" name="Freeform 428">
            <a:extLst>
              <a:ext uri="{FF2B5EF4-FFF2-40B4-BE49-F238E27FC236}">
                <a16:creationId xmlns:a16="http://schemas.microsoft.com/office/drawing/2014/main" id="{23C78CD5-2DFD-987A-4EA8-B6C27C7AFEA4}"/>
              </a:ext>
            </a:extLst>
          </p:cNvPr>
          <p:cNvSpPr>
            <a:spLocks/>
          </p:cNvSpPr>
          <p:nvPr/>
        </p:nvSpPr>
        <p:spPr bwMode="auto">
          <a:xfrm>
            <a:off x="7051675" y="4202113"/>
            <a:ext cx="136525" cy="185737"/>
          </a:xfrm>
          <a:custGeom>
            <a:avLst/>
            <a:gdLst>
              <a:gd name="T0" fmla="*/ 0 w 97"/>
              <a:gd name="T1" fmla="*/ 2147483646 h 117"/>
              <a:gd name="T2" fmla="*/ 2147483646 w 97"/>
              <a:gd name="T3" fmla="*/ 2147483646 h 117"/>
              <a:gd name="T4" fmla="*/ 2147483646 w 97"/>
              <a:gd name="T5" fmla="*/ 2147483646 h 117"/>
              <a:gd name="T6" fmla="*/ 2147483646 w 97"/>
              <a:gd name="T7" fmla="*/ 2147483646 h 117"/>
              <a:gd name="T8" fmla="*/ 2147483646 w 97"/>
              <a:gd name="T9" fmla="*/ 2147483646 h 117"/>
              <a:gd name="T10" fmla="*/ 2147483646 w 97"/>
              <a:gd name="T11" fmla="*/ 2147483646 h 117"/>
              <a:gd name="T12" fmla="*/ 2147483646 w 97"/>
              <a:gd name="T13" fmla="*/ 2147483646 h 117"/>
              <a:gd name="T14" fmla="*/ 2147483646 w 97"/>
              <a:gd name="T15" fmla="*/ 2147483646 h 117"/>
              <a:gd name="T16" fmla="*/ 2147483646 w 97"/>
              <a:gd name="T17" fmla="*/ 2147483646 h 117"/>
              <a:gd name="T18" fmla="*/ 2147483646 w 97"/>
              <a:gd name="T19" fmla="*/ 2147483646 h 117"/>
              <a:gd name="T20" fmla="*/ 2147483646 w 97"/>
              <a:gd name="T21" fmla="*/ 2147483646 h 117"/>
              <a:gd name="T22" fmla="*/ 2147483646 w 97"/>
              <a:gd name="T23" fmla="*/ 2147483646 h 117"/>
              <a:gd name="T24" fmla="*/ 2147483646 w 97"/>
              <a:gd name="T25" fmla="*/ 2147483646 h 117"/>
              <a:gd name="T26" fmla="*/ 2147483646 w 97"/>
              <a:gd name="T27" fmla="*/ 2147483646 h 117"/>
              <a:gd name="T28" fmla="*/ 2147483646 w 97"/>
              <a:gd name="T29" fmla="*/ 0 h 117"/>
              <a:gd name="T30" fmla="*/ 2147483646 w 97"/>
              <a:gd name="T31" fmla="*/ 2147483646 h 117"/>
              <a:gd name="T32" fmla="*/ 2147483646 w 97"/>
              <a:gd name="T33" fmla="*/ 2147483646 h 117"/>
              <a:gd name="T34" fmla="*/ 2147483646 w 97"/>
              <a:gd name="T35" fmla="*/ 2147483646 h 117"/>
              <a:gd name="T36" fmla="*/ 0 w 97"/>
              <a:gd name="T37" fmla="*/ 2147483646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17">
                <a:moveTo>
                  <a:pt x="0" y="70"/>
                </a:moveTo>
                <a:lnTo>
                  <a:pt x="12" y="91"/>
                </a:lnTo>
                <a:lnTo>
                  <a:pt x="9" y="113"/>
                </a:lnTo>
                <a:lnTo>
                  <a:pt x="24" y="116"/>
                </a:lnTo>
                <a:lnTo>
                  <a:pt x="24" y="74"/>
                </a:lnTo>
                <a:lnTo>
                  <a:pt x="32" y="70"/>
                </a:lnTo>
                <a:lnTo>
                  <a:pt x="32" y="85"/>
                </a:lnTo>
                <a:lnTo>
                  <a:pt x="42" y="103"/>
                </a:lnTo>
                <a:lnTo>
                  <a:pt x="62" y="97"/>
                </a:lnTo>
                <a:lnTo>
                  <a:pt x="40" y="56"/>
                </a:lnTo>
                <a:lnTo>
                  <a:pt x="71" y="40"/>
                </a:lnTo>
                <a:lnTo>
                  <a:pt x="26" y="48"/>
                </a:lnTo>
                <a:lnTo>
                  <a:pt x="20" y="23"/>
                </a:lnTo>
                <a:lnTo>
                  <a:pt x="85" y="20"/>
                </a:lnTo>
                <a:lnTo>
                  <a:pt x="96" y="0"/>
                </a:lnTo>
                <a:lnTo>
                  <a:pt x="79" y="11"/>
                </a:lnTo>
                <a:lnTo>
                  <a:pt x="32" y="6"/>
                </a:lnTo>
                <a:lnTo>
                  <a:pt x="18" y="14"/>
                </a:lnTo>
                <a:lnTo>
                  <a:pt x="0" y="7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2" name="Freeform 429">
            <a:extLst>
              <a:ext uri="{FF2B5EF4-FFF2-40B4-BE49-F238E27FC236}">
                <a16:creationId xmlns:a16="http://schemas.microsoft.com/office/drawing/2014/main" id="{0674EF16-749C-9230-6A79-EA999CF2E0B8}"/>
              </a:ext>
            </a:extLst>
          </p:cNvPr>
          <p:cNvSpPr>
            <a:spLocks/>
          </p:cNvSpPr>
          <p:nvPr/>
        </p:nvSpPr>
        <p:spPr bwMode="auto">
          <a:xfrm>
            <a:off x="7051675" y="4202113"/>
            <a:ext cx="144463" cy="195262"/>
          </a:xfrm>
          <a:custGeom>
            <a:avLst/>
            <a:gdLst>
              <a:gd name="T0" fmla="*/ 0 w 103"/>
              <a:gd name="T1" fmla="*/ 2147483646 h 123"/>
              <a:gd name="T2" fmla="*/ 2147483646 w 103"/>
              <a:gd name="T3" fmla="*/ 2147483646 h 123"/>
              <a:gd name="T4" fmla="*/ 2147483646 w 103"/>
              <a:gd name="T5" fmla="*/ 2147483646 h 123"/>
              <a:gd name="T6" fmla="*/ 2147483646 w 103"/>
              <a:gd name="T7" fmla="*/ 2147483646 h 123"/>
              <a:gd name="T8" fmla="*/ 2147483646 w 103"/>
              <a:gd name="T9" fmla="*/ 2147483646 h 123"/>
              <a:gd name="T10" fmla="*/ 2147483646 w 103"/>
              <a:gd name="T11" fmla="*/ 2147483646 h 123"/>
              <a:gd name="T12" fmla="*/ 2147483646 w 103"/>
              <a:gd name="T13" fmla="*/ 2147483646 h 123"/>
              <a:gd name="T14" fmla="*/ 2147483646 w 103"/>
              <a:gd name="T15" fmla="*/ 2147483646 h 123"/>
              <a:gd name="T16" fmla="*/ 2147483646 w 103"/>
              <a:gd name="T17" fmla="*/ 2147483646 h 123"/>
              <a:gd name="T18" fmla="*/ 2147483646 w 103"/>
              <a:gd name="T19" fmla="*/ 2147483646 h 123"/>
              <a:gd name="T20" fmla="*/ 2147483646 w 103"/>
              <a:gd name="T21" fmla="*/ 2147483646 h 123"/>
              <a:gd name="T22" fmla="*/ 2147483646 w 103"/>
              <a:gd name="T23" fmla="*/ 2147483646 h 123"/>
              <a:gd name="T24" fmla="*/ 2147483646 w 103"/>
              <a:gd name="T25" fmla="*/ 2147483646 h 123"/>
              <a:gd name="T26" fmla="*/ 2147483646 w 103"/>
              <a:gd name="T27" fmla="*/ 2147483646 h 123"/>
              <a:gd name="T28" fmla="*/ 2147483646 w 103"/>
              <a:gd name="T29" fmla="*/ 0 h 123"/>
              <a:gd name="T30" fmla="*/ 2147483646 w 103"/>
              <a:gd name="T31" fmla="*/ 2147483646 h 123"/>
              <a:gd name="T32" fmla="*/ 2147483646 w 103"/>
              <a:gd name="T33" fmla="*/ 2147483646 h 123"/>
              <a:gd name="T34" fmla="*/ 2147483646 w 103"/>
              <a:gd name="T35" fmla="*/ 2147483646 h 123"/>
              <a:gd name="T36" fmla="*/ 0 w 103"/>
              <a:gd name="T37" fmla="*/ 2147483646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3" name="Freeform 430">
            <a:extLst>
              <a:ext uri="{FF2B5EF4-FFF2-40B4-BE49-F238E27FC236}">
                <a16:creationId xmlns:a16="http://schemas.microsoft.com/office/drawing/2014/main" id="{BC0781F6-E439-862E-A773-7FB58A881299}"/>
              </a:ext>
            </a:extLst>
          </p:cNvPr>
          <p:cNvSpPr>
            <a:spLocks/>
          </p:cNvSpPr>
          <p:nvPr/>
        </p:nvSpPr>
        <p:spPr bwMode="auto">
          <a:xfrm>
            <a:off x="7334250" y="4259263"/>
            <a:ext cx="238125" cy="223837"/>
          </a:xfrm>
          <a:custGeom>
            <a:avLst/>
            <a:gdLst>
              <a:gd name="T0" fmla="*/ 0 w 169"/>
              <a:gd name="T1" fmla="*/ 2147483646 h 141"/>
              <a:gd name="T2" fmla="*/ 2147483646 w 169"/>
              <a:gd name="T3" fmla="*/ 2147483646 h 141"/>
              <a:gd name="T4" fmla="*/ 2147483646 w 169"/>
              <a:gd name="T5" fmla="*/ 2147483646 h 141"/>
              <a:gd name="T6" fmla="*/ 2147483646 w 169"/>
              <a:gd name="T7" fmla="*/ 2147483646 h 141"/>
              <a:gd name="T8" fmla="*/ 2147483646 w 169"/>
              <a:gd name="T9" fmla="*/ 2147483646 h 141"/>
              <a:gd name="T10" fmla="*/ 2147483646 w 169"/>
              <a:gd name="T11" fmla="*/ 2147483646 h 141"/>
              <a:gd name="T12" fmla="*/ 2147483646 w 169"/>
              <a:gd name="T13" fmla="*/ 2147483646 h 141"/>
              <a:gd name="T14" fmla="*/ 2147483646 w 169"/>
              <a:gd name="T15" fmla="*/ 2147483646 h 141"/>
              <a:gd name="T16" fmla="*/ 2147483646 w 169"/>
              <a:gd name="T17" fmla="*/ 2147483646 h 141"/>
              <a:gd name="T18" fmla="*/ 2147483646 w 169"/>
              <a:gd name="T19" fmla="*/ 2147483646 h 141"/>
              <a:gd name="T20" fmla="*/ 2147483646 w 169"/>
              <a:gd name="T21" fmla="*/ 2147483646 h 141"/>
              <a:gd name="T22" fmla="*/ 2147483646 w 169"/>
              <a:gd name="T23" fmla="*/ 2147483646 h 141"/>
              <a:gd name="T24" fmla="*/ 2147483646 w 169"/>
              <a:gd name="T25" fmla="*/ 2147483646 h 141"/>
              <a:gd name="T26" fmla="*/ 2147483646 w 169"/>
              <a:gd name="T27" fmla="*/ 2147483646 h 141"/>
              <a:gd name="T28" fmla="*/ 2147483646 w 169"/>
              <a:gd name="T29" fmla="*/ 2147483646 h 141"/>
              <a:gd name="T30" fmla="*/ 2147483646 w 169"/>
              <a:gd name="T31" fmla="*/ 2147483646 h 141"/>
              <a:gd name="T32" fmla="*/ 2147483646 w 169"/>
              <a:gd name="T33" fmla="*/ 2147483646 h 141"/>
              <a:gd name="T34" fmla="*/ 2147483646 w 169"/>
              <a:gd name="T35" fmla="*/ 2147483646 h 141"/>
              <a:gd name="T36" fmla="*/ 2147483646 w 169"/>
              <a:gd name="T37" fmla="*/ 0 h 141"/>
              <a:gd name="T38" fmla="*/ 0 w 169"/>
              <a:gd name="T39" fmla="*/ 2147483646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 h="141">
                <a:moveTo>
                  <a:pt x="0" y="17"/>
                </a:moveTo>
                <a:lnTo>
                  <a:pt x="24" y="29"/>
                </a:lnTo>
                <a:lnTo>
                  <a:pt x="47" y="26"/>
                </a:lnTo>
                <a:lnTo>
                  <a:pt x="18" y="40"/>
                </a:lnTo>
                <a:lnTo>
                  <a:pt x="33" y="58"/>
                </a:lnTo>
                <a:lnTo>
                  <a:pt x="47" y="43"/>
                </a:lnTo>
                <a:lnTo>
                  <a:pt x="58" y="58"/>
                </a:lnTo>
                <a:lnTo>
                  <a:pt x="119" y="82"/>
                </a:lnTo>
                <a:lnTo>
                  <a:pt x="130" y="114"/>
                </a:lnTo>
                <a:lnTo>
                  <a:pt x="122" y="111"/>
                </a:lnTo>
                <a:lnTo>
                  <a:pt x="113" y="128"/>
                </a:lnTo>
                <a:lnTo>
                  <a:pt x="148" y="123"/>
                </a:lnTo>
                <a:lnTo>
                  <a:pt x="168" y="140"/>
                </a:lnTo>
                <a:lnTo>
                  <a:pt x="165" y="36"/>
                </a:lnTo>
                <a:lnTo>
                  <a:pt x="113" y="17"/>
                </a:lnTo>
                <a:lnTo>
                  <a:pt x="70" y="49"/>
                </a:lnTo>
                <a:lnTo>
                  <a:pt x="52" y="31"/>
                </a:lnTo>
                <a:lnTo>
                  <a:pt x="49" y="6"/>
                </a:lnTo>
                <a:lnTo>
                  <a:pt x="27" y="0"/>
                </a:lnTo>
                <a:lnTo>
                  <a:pt x="0" y="1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4" name="Freeform 431">
            <a:extLst>
              <a:ext uri="{FF2B5EF4-FFF2-40B4-BE49-F238E27FC236}">
                <a16:creationId xmlns:a16="http://schemas.microsoft.com/office/drawing/2014/main" id="{C95A0C93-3FD2-C24C-2832-B2D2CFD33EE0}"/>
              </a:ext>
            </a:extLst>
          </p:cNvPr>
          <p:cNvSpPr>
            <a:spLocks/>
          </p:cNvSpPr>
          <p:nvPr/>
        </p:nvSpPr>
        <p:spPr bwMode="auto">
          <a:xfrm>
            <a:off x="7334250" y="4259263"/>
            <a:ext cx="246063" cy="233362"/>
          </a:xfrm>
          <a:custGeom>
            <a:avLst/>
            <a:gdLst>
              <a:gd name="T0" fmla="*/ 0 w 175"/>
              <a:gd name="T1" fmla="*/ 2147483646 h 147"/>
              <a:gd name="T2" fmla="*/ 2147483646 w 175"/>
              <a:gd name="T3" fmla="*/ 2147483646 h 147"/>
              <a:gd name="T4" fmla="*/ 2147483646 w 175"/>
              <a:gd name="T5" fmla="*/ 2147483646 h 147"/>
              <a:gd name="T6" fmla="*/ 2147483646 w 175"/>
              <a:gd name="T7" fmla="*/ 2147483646 h 147"/>
              <a:gd name="T8" fmla="*/ 2147483646 w 175"/>
              <a:gd name="T9" fmla="*/ 2147483646 h 147"/>
              <a:gd name="T10" fmla="*/ 2147483646 w 175"/>
              <a:gd name="T11" fmla="*/ 2147483646 h 147"/>
              <a:gd name="T12" fmla="*/ 2147483646 w 175"/>
              <a:gd name="T13" fmla="*/ 2147483646 h 147"/>
              <a:gd name="T14" fmla="*/ 2147483646 w 175"/>
              <a:gd name="T15" fmla="*/ 2147483646 h 147"/>
              <a:gd name="T16" fmla="*/ 2147483646 w 175"/>
              <a:gd name="T17" fmla="*/ 2147483646 h 147"/>
              <a:gd name="T18" fmla="*/ 2147483646 w 175"/>
              <a:gd name="T19" fmla="*/ 2147483646 h 147"/>
              <a:gd name="T20" fmla="*/ 2147483646 w 175"/>
              <a:gd name="T21" fmla="*/ 2147483646 h 147"/>
              <a:gd name="T22" fmla="*/ 2147483646 w 175"/>
              <a:gd name="T23" fmla="*/ 2147483646 h 147"/>
              <a:gd name="T24" fmla="*/ 2147483646 w 175"/>
              <a:gd name="T25" fmla="*/ 2147483646 h 147"/>
              <a:gd name="T26" fmla="*/ 2147483646 w 175"/>
              <a:gd name="T27" fmla="*/ 2147483646 h 147"/>
              <a:gd name="T28" fmla="*/ 2147483646 w 175"/>
              <a:gd name="T29" fmla="*/ 2147483646 h 147"/>
              <a:gd name="T30" fmla="*/ 2147483646 w 175"/>
              <a:gd name="T31" fmla="*/ 2147483646 h 147"/>
              <a:gd name="T32" fmla="*/ 2147483646 w 175"/>
              <a:gd name="T33" fmla="*/ 2147483646 h 147"/>
              <a:gd name="T34" fmla="*/ 2147483646 w 175"/>
              <a:gd name="T35" fmla="*/ 2147483646 h 147"/>
              <a:gd name="T36" fmla="*/ 2147483646 w 175"/>
              <a:gd name="T37" fmla="*/ 0 h 147"/>
              <a:gd name="T38" fmla="*/ 0 w 175"/>
              <a:gd name="T39" fmla="*/ 2147483646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5" name="Freeform 432">
            <a:extLst>
              <a:ext uri="{FF2B5EF4-FFF2-40B4-BE49-F238E27FC236}">
                <a16:creationId xmlns:a16="http://schemas.microsoft.com/office/drawing/2014/main" id="{54036675-1328-7F53-FE18-B4EF31284DC0}"/>
              </a:ext>
            </a:extLst>
          </p:cNvPr>
          <p:cNvSpPr>
            <a:spLocks/>
          </p:cNvSpPr>
          <p:nvPr/>
        </p:nvSpPr>
        <p:spPr bwMode="auto">
          <a:xfrm>
            <a:off x="5287963" y="3132138"/>
            <a:ext cx="442912" cy="427037"/>
          </a:xfrm>
          <a:custGeom>
            <a:avLst/>
            <a:gdLst>
              <a:gd name="T0" fmla="*/ 0 w 314"/>
              <a:gd name="T1" fmla="*/ 2147483646 h 269"/>
              <a:gd name="T2" fmla="*/ 2147483646 w 314"/>
              <a:gd name="T3" fmla="*/ 0 h 269"/>
              <a:gd name="T4" fmla="*/ 2147483646 w 314"/>
              <a:gd name="T5" fmla="*/ 2147483646 h 269"/>
              <a:gd name="T6" fmla="*/ 2147483646 w 314"/>
              <a:gd name="T7" fmla="*/ 2147483646 h 269"/>
              <a:gd name="T8" fmla="*/ 2147483646 w 314"/>
              <a:gd name="T9" fmla="*/ 2147483646 h 269"/>
              <a:gd name="T10" fmla="*/ 2147483646 w 314"/>
              <a:gd name="T11" fmla="*/ 2147483646 h 269"/>
              <a:gd name="T12" fmla="*/ 2147483646 w 314"/>
              <a:gd name="T13" fmla="*/ 2147483646 h 269"/>
              <a:gd name="T14" fmla="*/ 2147483646 w 314"/>
              <a:gd name="T15" fmla="*/ 2147483646 h 269"/>
              <a:gd name="T16" fmla="*/ 2147483646 w 314"/>
              <a:gd name="T17" fmla="*/ 2147483646 h 269"/>
              <a:gd name="T18" fmla="*/ 2147483646 w 314"/>
              <a:gd name="T19" fmla="*/ 2147483646 h 269"/>
              <a:gd name="T20" fmla="*/ 2147483646 w 314"/>
              <a:gd name="T21" fmla="*/ 2147483646 h 269"/>
              <a:gd name="T22" fmla="*/ 2147483646 w 314"/>
              <a:gd name="T23" fmla="*/ 2147483646 h 269"/>
              <a:gd name="T24" fmla="*/ 2147483646 w 314"/>
              <a:gd name="T25" fmla="*/ 2147483646 h 269"/>
              <a:gd name="T26" fmla="*/ 2147483646 w 314"/>
              <a:gd name="T27" fmla="*/ 2147483646 h 269"/>
              <a:gd name="T28" fmla="*/ 2147483646 w 314"/>
              <a:gd name="T29" fmla="*/ 2147483646 h 269"/>
              <a:gd name="T30" fmla="*/ 2147483646 w 314"/>
              <a:gd name="T31" fmla="*/ 2147483646 h 269"/>
              <a:gd name="T32" fmla="*/ 2147483646 w 314"/>
              <a:gd name="T33" fmla="*/ 2147483646 h 269"/>
              <a:gd name="T34" fmla="*/ 2147483646 w 314"/>
              <a:gd name="T35" fmla="*/ 2147483646 h 269"/>
              <a:gd name="T36" fmla="*/ 2147483646 w 314"/>
              <a:gd name="T37" fmla="*/ 2147483646 h 269"/>
              <a:gd name="T38" fmla="*/ 2147483646 w 314"/>
              <a:gd name="T39" fmla="*/ 2147483646 h 269"/>
              <a:gd name="T40" fmla="*/ 2147483646 w 314"/>
              <a:gd name="T41" fmla="*/ 2147483646 h 269"/>
              <a:gd name="T42" fmla="*/ 2147483646 w 314"/>
              <a:gd name="T43" fmla="*/ 2147483646 h 269"/>
              <a:gd name="T44" fmla="*/ 2147483646 w 314"/>
              <a:gd name="T45" fmla="*/ 2147483646 h 269"/>
              <a:gd name="T46" fmla="*/ 2147483646 w 314"/>
              <a:gd name="T47" fmla="*/ 2147483646 h 269"/>
              <a:gd name="T48" fmla="*/ 2147483646 w 314"/>
              <a:gd name="T49" fmla="*/ 2147483646 h 269"/>
              <a:gd name="T50" fmla="*/ 2147483646 w 314"/>
              <a:gd name="T51" fmla="*/ 2147483646 h 269"/>
              <a:gd name="T52" fmla="*/ 2147483646 w 314"/>
              <a:gd name="T53" fmla="*/ 2147483646 h 269"/>
              <a:gd name="T54" fmla="*/ 2147483646 w 314"/>
              <a:gd name="T55" fmla="*/ 2147483646 h 269"/>
              <a:gd name="T56" fmla="*/ 2147483646 w 314"/>
              <a:gd name="T57" fmla="*/ 2147483646 h 269"/>
              <a:gd name="T58" fmla="*/ 2147483646 w 314"/>
              <a:gd name="T59" fmla="*/ 2147483646 h 269"/>
              <a:gd name="T60" fmla="*/ 2147483646 w 314"/>
              <a:gd name="T61" fmla="*/ 2147483646 h 269"/>
              <a:gd name="T62" fmla="*/ 0 w 314"/>
              <a:gd name="T63" fmla="*/ 2147483646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4" h="269">
                <a:moveTo>
                  <a:pt x="0" y="8"/>
                </a:moveTo>
                <a:lnTo>
                  <a:pt x="5" y="0"/>
                </a:lnTo>
                <a:lnTo>
                  <a:pt x="28" y="17"/>
                </a:lnTo>
                <a:lnTo>
                  <a:pt x="58" y="2"/>
                </a:lnTo>
                <a:lnTo>
                  <a:pt x="61" y="17"/>
                </a:lnTo>
                <a:lnTo>
                  <a:pt x="76" y="22"/>
                </a:lnTo>
                <a:lnTo>
                  <a:pt x="81" y="40"/>
                </a:lnTo>
                <a:lnTo>
                  <a:pt x="120" y="58"/>
                </a:lnTo>
                <a:lnTo>
                  <a:pt x="161" y="55"/>
                </a:lnTo>
                <a:lnTo>
                  <a:pt x="158" y="43"/>
                </a:lnTo>
                <a:lnTo>
                  <a:pt x="207" y="25"/>
                </a:lnTo>
                <a:lnTo>
                  <a:pt x="279" y="58"/>
                </a:lnTo>
                <a:lnTo>
                  <a:pt x="281" y="75"/>
                </a:lnTo>
                <a:lnTo>
                  <a:pt x="266" y="105"/>
                </a:lnTo>
                <a:lnTo>
                  <a:pt x="272" y="149"/>
                </a:lnTo>
                <a:lnTo>
                  <a:pt x="287" y="162"/>
                </a:lnTo>
                <a:lnTo>
                  <a:pt x="272" y="183"/>
                </a:lnTo>
                <a:lnTo>
                  <a:pt x="313" y="230"/>
                </a:lnTo>
                <a:lnTo>
                  <a:pt x="284" y="268"/>
                </a:lnTo>
                <a:lnTo>
                  <a:pt x="216" y="259"/>
                </a:lnTo>
                <a:lnTo>
                  <a:pt x="199" y="233"/>
                </a:lnTo>
                <a:lnTo>
                  <a:pt x="152" y="239"/>
                </a:lnTo>
                <a:lnTo>
                  <a:pt x="117" y="221"/>
                </a:lnTo>
                <a:lnTo>
                  <a:pt x="93" y="181"/>
                </a:lnTo>
                <a:lnTo>
                  <a:pt x="73" y="172"/>
                </a:lnTo>
                <a:lnTo>
                  <a:pt x="70" y="181"/>
                </a:lnTo>
                <a:lnTo>
                  <a:pt x="49" y="137"/>
                </a:lnTo>
                <a:lnTo>
                  <a:pt x="17" y="110"/>
                </a:lnTo>
                <a:lnTo>
                  <a:pt x="31" y="75"/>
                </a:lnTo>
                <a:lnTo>
                  <a:pt x="20" y="69"/>
                </a:lnTo>
                <a:lnTo>
                  <a:pt x="9" y="46"/>
                </a:lnTo>
                <a:lnTo>
                  <a:pt x="0" y="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6" name="Freeform 433">
            <a:extLst>
              <a:ext uri="{FF2B5EF4-FFF2-40B4-BE49-F238E27FC236}">
                <a16:creationId xmlns:a16="http://schemas.microsoft.com/office/drawing/2014/main" id="{6067AD38-3B11-9A22-B76F-CAB00A313F15}"/>
              </a:ext>
            </a:extLst>
          </p:cNvPr>
          <p:cNvSpPr>
            <a:spLocks/>
          </p:cNvSpPr>
          <p:nvPr/>
        </p:nvSpPr>
        <p:spPr bwMode="auto">
          <a:xfrm>
            <a:off x="5287963" y="3132138"/>
            <a:ext cx="450850" cy="436562"/>
          </a:xfrm>
          <a:custGeom>
            <a:avLst/>
            <a:gdLst>
              <a:gd name="T0" fmla="*/ 0 w 320"/>
              <a:gd name="T1" fmla="*/ 2147483646 h 275"/>
              <a:gd name="T2" fmla="*/ 2147483646 w 320"/>
              <a:gd name="T3" fmla="*/ 0 h 275"/>
              <a:gd name="T4" fmla="*/ 2147483646 w 320"/>
              <a:gd name="T5" fmla="*/ 2147483646 h 275"/>
              <a:gd name="T6" fmla="*/ 2147483646 w 320"/>
              <a:gd name="T7" fmla="*/ 2147483646 h 275"/>
              <a:gd name="T8" fmla="*/ 2147483646 w 320"/>
              <a:gd name="T9" fmla="*/ 2147483646 h 275"/>
              <a:gd name="T10" fmla="*/ 2147483646 w 320"/>
              <a:gd name="T11" fmla="*/ 2147483646 h 275"/>
              <a:gd name="T12" fmla="*/ 2147483646 w 320"/>
              <a:gd name="T13" fmla="*/ 2147483646 h 275"/>
              <a:gd name="T14" fmla="*/ 2147483646 w 320"/>
              <a:gd name="T15" fmla="*/ 2147483646 h 275"/>
              <a:gd name="T16" fmla="*/ 2147483646 w 320"/>
              <a:gd name="T17" fmla="*/ 2147483646 h 275"/>
              <a:gd name="T18" fmla="*/ 2147483646 w 320"/>
              <a:gd name="T19" fmla="*/ 2147483646 h 275"/>
              <a:gd name="T20" fmla="*/ 2147483646 w 320"/>
              <a:gd name="T21" fmla="*/ 2147483646 h 275"/>
              <a:gd name="T22" fmla="*/ 2147483646 w 320"/>
              <a:gd name="T23" fmla="*/ 2147483646 h 275"/>
              <a:gd name="T24" fmla="*/ 2147483646 w 320"/>
              <a:gd name="T25" fmla="*/ 2147483646 h 275"/>
              <a:gd name="T26" fmla="*/ 2147483646 w 320"/>
              <a:gd name="T27" fmla="*/ 2147483646 h 275"/>
              <a:gd name="T28" fmla="*/ 2147483646 w 320"/>
              <a:gd name="T29" fmla="*/ 2147483646 h 275"/>
              <a:gd name="T30" fmla="*/ 2147483646 w 320"/>
              <a:gd name="T31" fmla="*/ 2147483646 h 275"/>
              <a:gd name="T32" fmla="*/ 2147483646 w 320"/>
              <a:gd name="T33" fmla="*/ 2147483646 h 275"/>
              <a:gd name="T34" fmla="*/ 2147483646 w 320"/>
              <a:gd name="T35" fmla="*/ 2147483646 h 275"/>
              <a:gd name="T36" fmla="*/ 2147483646 w 320"/>
              <a:gd name="T37" fmla="*/ 2147483646 h 275"/>
              <a:gd name="T38" fmla="*/ 2147483646 w 320"/>
              <a:gd name="T39" fmla="*/ 2147483646 h 275"/>
              <a:gd name="T40" fmla="*/ 2147483646 w 320"/>
              <a:gd name="T41" fmla="*/ 2147483646 h 275"/>
              <a:gd name="T42" fmla="*/ 2147483646 w 320"/>
              <a:gd name="T43" fmla="*/ 2147483646 h 275"/>
              <a:gd name="T44" fmla="*/ 2147483646 w 320"/>
              <a:gd name="T45" fmla="*/ 2147483646 h 275"/>
              <a:gd name="T46" fmla="*/ 2147483646 w 320"/>
              <a:gd name="T47" fmla="*/ 2147483646 h 275"/>
              <a:gd name="T48" fmla="*/ 2147483646 w 320"/>
              <a:gd name="T49" fmla="*/ 2147483646 h 275"/>
              <a:gd name="T50" fmla="*/ 2147483646 w 320"/>
              <a:gd name="T51" fmla="*/ 2147483646 h 275"/>
              <a:gd name="T52" fmla="*/ 2147483646 w 320"/>
              <a:gd name="T53" fmla="*/ 2147483646 h 275"/>
              <a:gd name="T54" fmla="*/ 2147483646 w 320"/>
              <a:gd name="T55" fmla="*/ 2147483646 h 275"/>
              <a:gd name="T56" fmla="*/ 2147483646 w 320"/>
              <a:gd name="T57" fmla="*/ 2147483646 h 275"/>
              <a:gd name="T58" fmla="*/ 2147483646 w 320"/>
              <a:gd name="T59" fmla="*/ 2147483646 h 275"/>
              <a:gd name="T60" fmla="*/ 2147483646 w 320"/>
              <a:gd name="T61" fmla="*/ 2147483646 h 275"/>
              <a:gd name="T62" fmla="*/ 0 w 320"/>
              <a:gd name="T63" fmla="*/ 2147483646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7" name="Freeform 434">
            <a:extLst>
              <a:ext uri="{FF2B5EF4-FFF2-40B4-BE49-F238E27FC236}">
                <a16:creationId xmlns:a16="http://schemas.microsoft.com/office/drawing/2014/main" id="{2229538E-BA5F-E685-A530-28FB7502A4B7}"/>
              </a:ext>
            </a:extLst>
          </p:cNvPr>
          <p:cNvSpPr>
            <a:spLocks/>
          </p:cNvSpPr>
          <p:nvPr/>
        </p:nvSpPr>
        <p:spPr bwMode="auto">
          <a:xfrm>
            <a:off x="5156200" y="3206750"/>
            <a:ext cx="223838" cy="234950"/>
          </a:xfrm>
          <a:custGeom>
            <a:avLst/>
            <a:gdLst>
              <a:gd name="T0" fmla="*/ 0 w 159"/>
              <a:gd name="T1" fmla="*/ 2147483646 h 148"/>
              <a:gd name="T2" fmla="*/ 2147483646 w 159"/>
              <a:gd name="T3" fmla="*/ 2147483646 h 148"/>
              <a:gd name="T4" fmla="*/ 2147483646 w 159"/>
              <a:gd name="T5" fmla="*/ 2147483646 h 148"/>
              <a:gd name="T6" fmla="*/ 2147483646 w 159"/>
              <a:gd name="T7" fmla="*/ 2147483646 h 148"/>
              <a:gd name="T8" fmla="*/ 2147483646 w 159"/>
              <a:gd name="T9" fmla="*/ 2147483646 h 148"/>
              <a:gd name="T10" fmla="*/ 2147483646 w 159"/>
              <a:gd name="T11" fmla="*/ 2147483646 h 148"/>
              <a:gd name="T12" fmla="*/ 2147483646 w 159"/>
              <a:gd name="T13" fmla="*/ 2147483646 h 148"/>
              <a:gd name="T14" fmla="*/ 2147483646 w 159"/>
              <a:gd name="T15" fmla="*/ 2147483646 h 148"/>
              <a:gd name="T16" fmla="*/ 2147483646 w 159"/>
              <a:gd name="T17" fmla="*/ 2147483646 h 148"/>
              <a:gd name="T18" fmla="*/ 2147483646 w 159"/>
              <a:gd name="T19" fmla="*/ 2147483646 h 148"/>
              <a:gd name="T20" fmla="*/ 2147483646 w 159"/>
              <a:gd name="T21" fmla="*/ 2147483646 h 148"/>
              <a:gd name="T22" fmla="*/ 2147483646 w 159"/>
              <a:gd name="T23" fmla="*/ 2147483646 h 148"/>
              <a:gd name="T24" fmla="*/ 2147483646 w 159"/>
              <a:gd name="T25" fmla="*/ 0 h 148"/>
              <a:gd name="T26" fmla="*/ 2147483646 w 159"/>
              <a:gd name="T27" fmla="*/ 2147483646 h 148"/>
              <a:gd name="T28" fmla="*/ 2147483646 w 159"/>
              <a:gd name="T29" fmla="*/ 2147483646 h 148"/>
              <a:gd name="T30" fmla="*/ 2147483646 w 159"/>
              <a:gd name="T31" fmla="*/ 2147483646 h 148"/>
              <a:gd name="T32" fmla="*/ 0 w 159"/>
              <a:gd name="T33" fmla="*/ 214748364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148">
                <a:moveTo>
                  <a:pt x="0" y="75"/>
                </a:moveTo>
                <a:lnTo>
                  <a:pt x="9" y="95"/>
                </a:lnTo>
                <a:lnTo>
                  <a:pt x="78" y="126"/>
                </a:lnTo>
                <a:lnTo>
                  <a:pt x="78" y="138"/>
                </a:lnTo>
                <a:lnTo>
                  <a:pt x="98" y="147"/>
                </a:lnTo>
                <a:lnTo>
                  <a:pt x="129" y="147"/>
                </a:lnTo>
                <a:lnTo>
                  <a:pt x="149" y="133"/>
                </a:lnTo>
                <a:lnTo>
                  <a:pt x="158" y="133"/>
                </a:lnTo>
                <a:lnTo>
                  <a:pt x="138" y="89"/>
                </a:lnTo>
                <a:lnTo>
                  <a:pt x="106" y="62"/>
                </a:lnTo>
                <a:lnTo>
                  <a:pt x="120" y="29"/>
                </a:lnTo>
                <a:lnTo>
                  <a:pt x="109" y="23"/>
                </a:lnTo>
                <a:lnTo>
                  <a:pt x="98" y="0"/>
                </a:lnTo>
                <a:lnTo>
                  <a:pt x="61" y="3"/>
                </a:lnTo>
                <a:lnTo>
                  <a:pt x="42" y="14"/>
                </a:lnTo>
                <a:lnTo>
                  <a:pt x="40" y="52"/>
                </a:lnTo>
                <a:lnTo>
                  <a:pt x="0" y="7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8" name="Freeform 435">
            <a:extLst>
              <a:ext uri="{FF2B5EF4-FFF2-40B4-BE49-F238E27FC236}">
                <a16:creationId xmlns:a16="http://schemas.microsoft.com/office/drawing/2014/main" id="{3BEDC8E6-2F52-92C1-E63B-E09C874F4438}"/>
              </a:ext>
            </a:extLst>
          </p:cNvPr>
          <p:cNvSpPr>
            <a:spLocks/>
          </p:cNvSpPr>
          <p:nvPr/>
        </p:nvSpPr>
        <p:spPr bwMode="auto">
          <a:xfrm>
            <a:off x="5156200" y="3206750"/>
            <a:ext cx="233363" cy="244475"/>
          </a:xfrm>
          <a:custGeom>
            <a:avLst/>
            <a:gdLst>
              <a:gd name="T0" fmla="*/ 0 w 165"/>
              <a:gd name="T1" fmla="*/ 2147483646 h 154"/>
              <a:gd name="T2" fmla="*/ 2147483646 w 165"/>
              <a:gd name="T3" fmla="*/ 2147483646 h 154"/>
              <a:gd name="T4" fmla="*/ 2147483646 w 165"/>
              <a:gd name="T5" fmla="*/ 2147483646 h 154"/>
              <a:gd name="T6" fmla="*/ 2147483646 w 165"/>
              <a:gd name="T7" fmla="*/ 2147483646 h 154"/>
              <a:gd name="T8" fmla="*/ 2147483646 w 165"/>
              <a:gd name="T9" fmla="*/ 2147483646 h 154"/>
              <a:gd name="T10" fmla="*/ 2147483646 w 165"/>
              <a:gd name="T11" fmla="*/ 2147483646 h 154"/>
              <a:gd name="T12" fmla="*/ 2147483646 w 165"/>
              <a:gd name="T13" fmla="*/ 2147483646 h 154"/>
              <a:gd name="T14" fmla="*/ 2147483646 w 165"/>
              <a:gd name="T15" fmla="*/ 2147483646 h 154"/>
              <a:gd name="T16" fmla="*/ 2147483646 w 165"/>
              <a:gd name="T17" fmla="*/ 2147483646 h 154"/>
              <a:gd name="T18" fmla="*/ 2147483646 w 165"/>
              <a:gd name="T19" fmla="*/ 2147483646 h 154"/>
              <a:gd name="T20" fmla="*/ 2147483646 w 165"/>
              <a:gd name="T21" fmla="*/ 2147483646 h 154"/>
              <a:gd name="T22" fmla="*/ 2147483646 w 165"/>
              <a:gd name="T23" fmla="*/ 2147483646 h 154"/>
              <a:gd name="T24" fmla="*/ 2147483646 w 165"/>
              <a:gd name="T25" fmla="*/ 0 h 154"/>
              <a:gd name="T26" fmla="*/ 2147483646 w 165"/>
              <a:gd name="T27" fmla="*/ 2147483646 h 154"/>
              <a:gd name="T28" fmla="*/ 2147483646 w 165"/>
              <a:gd name="T29" fmla="*/ 2147483646 h 154"/>
              <a:gd name="T30" fmla="*/ 2147483646 w 165"/>
              <a:gd name="T31" fmla="*/ 2147483646 h 154"/>
              <a:gd name="T32" fmla="*/ 0 w 165"/>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154">
                <a:moveTo>
                  <a:pt x="0" y="78"/>
                </a:moveTo>
                <a:lnTo>
                  <a:pt x="9" y="99"/>
                </a:lnTo>
                <a:lnTo>
                  <a:pt x="81" y="131"/>
                </a:lnTo>
                <a:lnTo>
                  <a:pt x="81" y="144"/>
                </a:lnTo>
                <a:lnTo>
                  <a:pt x="102" y="153"/>
                </a:lnTo>
                <a:lnTo>
                  <a:pt x="134" y="153"/>
                </a:lnTo>
                <a:lnTo>
                  <a:pt x="155" y="138"/>
                </a:lnTo>
                <a:lnTo>
                  <a:pt x="164" y="138"/>
                </a:lnTo>
                <a:lnTo>
                  <a:pt x="143" y="93"/>
                </a:lnTo>
                <a:lnTo>
                  <a:pt x="110" y="65"/>
                </a:lnTo>
                <a:lnTo>
                  <a:pt x="125" y="30"/>
                </a:lnTo>
                <a:lnTo>
                  <a:pt x="113" y="24"/>
                </a:lnTo>
                <a:lnTo>
                  <a:pt x="102" y="0"/>
                </a:lnTo>
                <a:lnTo>
                  <a:pt x="63" y="3"/>
                </a:lnTo>
                <a:lnTo>
                  <a:pt x="44" y="15"/>
                </a:lnTo>
                <a:lnTo>
                  <a:pt x="42" y="54"/>
                </a:lnTo>
                <a:lnTo>
                  <a:pt x="0" y="7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9" name="Freeform 436">
            <a:extLst>
              <a:ext uri="{FF2B5EF4-FFF2-40B4-BE49-F238E27FC236}">
                <a16:creationId xmlns:a16="http://schemas.microsoft.com/office/drawing/2014/main" id="{545F1268-B52D-3D8A-A682-4760B0B7DAC8}"/>
              </a:ext>
            </a:extLst>
          </p:cNvPr>
          <p:cNvSpPr>
            <a:spLocks/>
          </p:cNvSpPr>
          <p:nvPr/>
        </p:nvSpPr>
        <p:spPr bwMode="auto">
          <a:xfrm>
            <a:off x="4400550" y="2898775"/>
            <a:ext cx="273050" cy="285750"/>
          </a:xfrm>
          <a:custGeom>
            <a:avLst/>
            <a:gdLst>
              <a:gd name="T0" fmla="*/ 0 w 193"/>
              <a:gd name="T1" fmla="*/ 2147483646 h 180"/>
              <a:gd name="T2" fmla="*/ 2147483646 w 193"/>
              <a:gd name="T3" fmla="*/ 2147483646 h 180"/>
              <a:gd name="T4" fmla="*/ 2147483646 w 193"/>
              <a:gd name="T5" fmla="*/ 2147483646 h 180"/>
              <a:gd name="T6" fmla="*/ 2147483646 w 193"/>
              <a:gd name="T7" fmla="*/ 2147483646 h 180"/>
              <a:gd name="T8" fmla="*/ 2147483646 w 193"/>
              <a:gd name="T9" fmla="*/ 2147483646 h 180"/>
              <a:gd name="T10" fmla="*/ 2147483646 w 193"/>
              <a:gd name="T11" fmla="*/ 0 h 180"/>
              <a:gd name="T12" fmla="*/ 2147483646 w 193"/>
              <a:gd name="T13" fmla="*/ 2147483646 h 180"/>
              <a:gd name="T14" fmla="*/ 2147483646 w 193"/>
              <a:gd name="T15" fmla="*/ 2147483646 h 180"/>
              <a:gd name="T16" fmla="*/ 2147483646 w 193"/>
              <a:gd name="T17" fmla="*/ 2147483646 h 180"/>
              <a:gd name="T18" fmla="*/ 2147483646 w 193"/>
              <a:gd name="T19" fmla="*/ 2147483646 h 180"/>
              <a:gd name="T20" fmla="*/ 2147483646 w 193"/>
              <a:gd name="T21" fmla="*/ 2147483646 h 180"/>
              <a:gd name="T22" fmla="*/ 2147483646 w 193"/>
              <a:gd name="T23" fmla="*/ 2147483646 h 180"/>
              <a:gd name="T24" fmla="*/ 2147483646 w 193"/>
              <a:gd name="T25" fmla="*/ 2147483646 h 180"/>
              <a:gd name="T26" fmla="*/ 2147483646 w 193"/>
              <a:gd name="T27" fmla="*/ 2147483646 h 180"/>
              <a:gd name="T28" fmla="*/ 2147483646 w 193"/>
              <a:gd name="T29" fmla="*/ 2147483646 h 180"/>
              <a:gd name="T30" fmla="*/ 2147483646 w 193"/>
              <a:gd name="T31" fmla="*/ 2147483646 h 180"/>
              <a:gd name="T32" fmla="*/ 2147483646 w 193"/>
              <a:gd name="T33" fmla="*/ 2147483646 h 180"/>
              <a:gd name="T34" fmla="*/ 2147483646 w 193"/>
              <a:gd name="T35" fmla="*/ 2147483646 h 180"/>
              <a:gd name="T36" fmla="*/ 2147483646 w 193"/>
              <a:gd name="T37" fmla="*/ 2147483646 h 180"/>
              <a:gd name="T38" fmla="*/ 2147483646 w 193"/>
              <a:gd name="T39" fmla="*/ 2147483646 h 180"/>
              <a:gd name="T40" fmla="*/ 2147483646 w 193"/>
              <a:gd name="T41" fmla="*/ 2147483646 h 180"/>
              <a:gd name="T42" fmla="*/ 2147483646 w 193"/>
              <a:gd name="T43" fmla="*/ 2147483646 h 180"/>
              <a:gd name="T44" fmla="*/ 0 w 193"/>
              <a:gd name="T45" fmla="*/ 2147483646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3" h="180">
                <a:moveTo>
                  <a:pt x="0" y="44"/>
                </a:moveTo>
                <a:lnTo>
                  <a:pt x="3" y="23"/>
                </a:lnTo>
                <a:lnTo>
                  <a:pt x="26" y="12"/>
                </a:lnTo>
                <a:lnTo>
                  <a:pt x="38" y="20"/>
                </a:lnTo>
                <a:lnTo>
                  <a:pt x="58" y="3"/>
                </a:lnTo>
                <a:lnTo>
                  <a:pt x="87" y="0"/>
                </a:lnTo>
                <a:lnTo>
                  <a:pt x="111" y="12"/>
                </a:lnTo>
                <a:lnTo>
                  <a:pt x="111" y="29"/>
                </a:lnTo>
                <a:lnTo>
                  <a:pt x="90" y="32"/>
                </a:lnTo>
                <a:lnTo>
                  <a:pt x="93" y="58"/>
                </a:lnTo>
                <a:lnTo>
                  <a:pt x="130" y="99"/>
                </a:lnTo>
                <a:lnTo>
                  <a:pt x="151" y="101"/>
                </a:lnTo>
                <a:lnTo>
                  <a:pt x="148" y="109"/>
                </a:lnTo>
                <a:lnTo>
                  <a:pt x="192" y="135"/>
                </a:lnTo>
                <a:lnTo>
                  <a:pt x="163" y="134"/>
                </a:lnTo>
                <a:lnTo>
                  <a:pt x="169" y="157"/>
                </a:lnTo>
                <a:lnTo>
                  <a:pt x="151" y="179"/>
                </a:lnTo>
                <a:lnTo>
                  <a:pt x="144" y="135"/>
                </a:lnTo>
                <a:lnTo>
                  <a:pt x="70" y="93"/>
                </a:lnTo>
                <a:lnTo>
                  <a:pt x="55" y="61"/>
                </a:lnTo>
                <a:lnTo>
                  <a:pt x="32" y="52"/>
                </a:lnTo>
                <a:lnTo>
                  <a:pt x="13" y="64"/>
                </a:lnTo>
                <a:lnTo>
                  <a:pt x="0" y="4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0" name="Freeform 437">
            <a:extLst>
              <a:ext uri="{FF2B5EF4-FFF2-40B4-BE49-F238E27FC236}">
                <a16:creationId xmlns:a16="http://schemas.microsoft.com/office/drawing/2014/main" id="{4A21606D-8CBF-C835-905B-7835FAECA762}"/>
              </a:ext>
            </a:extLst>
          </p:cNvPr>
          <p:cNvSpPr>
            <a:spLocks/>
          </p:cNvSpPr>
          <p:nvPr/>
        </p:nvSpPr>
        <p:spPr bwMode="auto">
          <a:xfrm>
            <a:off x="4400550" y="2898775"/>
            <a:ext cx="280988" cy="295275"/>
          </a:xfrm>
          <a:custGeom>
            <a:avLst/>
            <a:gdLst>
              <a:gd name="T0" fmla="*/ 0 w 199"/>
              <a:gd name="T1" fmla="*/ 2147483646 h 186"/>
              <a:gd name="T2" fmla="*/ 2147483646 w 199"/>
              <a:gd name="T3" fmla="*/ 2147483646 h 186"/>
              <a:gd name="T4" fmla="*/ 2147483646 w 199"/>
              <a:gd name="T5" fmla="*/ 2147483646 h 186"/>
              <a:gd name="T6" fmla="*/ 2147483646 w 199"/>
              <a:gd name="T7" fmla="*/ 2147483646 h 186"/>
              <a:gd name="T8" fmla="*/ 2147483646 w 199"/>
              <a:gd name="T9" fmla="*/ 2147483646 h 186"/>
              <a:gd name="T10" fmla="*/ 2147483646 w 199"/>
              <a:gd name="T11" fmla="*/ 0 h 186"/>
              <a:gd name="T12" fmla="*/ 2147483646 w 199"/>
              <a:gd name="T13" fmla="*/ 2147483646 h 186"/>
              <a:gd name="T14" fmla="*/ 2147483646 w 199"/>
              <a:gd name="T15" fmla="*/ 2147483646 h 186"/>
              <a:gd name="T16" fmla="*/ 2147483646 w 199"/>
              <a:gd name="T17" fmla="*/ 2147483646 h 186"/>
              <a:gd name="T18" fmla="*/ 2147483646 w 199"/>
              <a:gd name="T19" fmla="*/ 2147483646 h 186"/>
              <a:gd name="T20" fmla="*/ 2147483646 w 199"/>
              <a:gd name="T21" fmla="*/ 2147483646 h 186"/>
              <a:gd name="T22" fmla="*/ 2147483646 w 199"/>
              <a:gd name="T23" fmla="*/ 2147483646 h 186"/>
              <a:gd name="T24" fmla="*/ 2147483646 w 199"/>
              <a:gd name="T25" fmla="*/ 2147483646 h 186"/>
              <a:gd name="T26" fmla="*/ 2147483646 w 199"/>
              <a:gd name="T27" fmla="*/ 2147483646 h 186"/>
              <a:gd name="T28" fmla="*/ 2147483646 w 199"/>
              <a:gd name="T29" fmla="*/ 2147483646 h 186"/>
              <a:gd name="T30" fmla="*/ 2147483646 w 199"/>
              <a:gd name="T31" fmla="*/ 2147483646 h 186"/>
              <a:gd name="T32" fmla="*/ 2147483646 w 199"/>
              <a:gd name="T33" fmla="*/ 2147483646 h 186"/>
              <a:gd name="T34" fmla="*/ 2147483646 w 199"/>
              <a:gd name="T35" fmla="*/ 2147483646 h 186"/>
              <a:gd name="T36" fmla="*/ 2147483646 w 199"/>
              <a:gd name="T37" fmla="*/ 2147483646 h 186"/>
              <a:gd name="T38" fmla="*/ 2147483646 w 199"/>
              <a:gd name="T39" fmla="*/ 2147483646 h 186"/>
              <a:gd name="T40" fmla="*/ 2147483646 w 199"/>
              <a:gd name="T41" fmla="*/ 2147483646 h 186"/>
              <a:gd name="T42" fmla="*/ 2147483646 w 199"/>
              <a:gd name="T43" fmla="*/ 2147483646 h 186"/>
              <a:gd name="T44" fmla="*/ 0 w 199"/>
              <a:gd name="T45" fmla="*/ 2147483646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1" name="Freeform 438">
            <a:extLst>
              <a:ext uri="{FF2B5EF4-FFF2-40B4-BE49-F238E27FC236}">
                <a16:creationId xmlns:a16="http://schemas.microsoft.com/office/drawing/2014/main" id="{6D72E494-B137-F7E5-D648-353119BE1349}"/>
              </a:ext>
            </a:extLst>
          </p:cNvPr>
          <p:cNvSpPr>
            <a:spLocks/>
          </p:cNvSpPr>
          <p:nvPr/>
        </p:nvSpPr>
        <p:spPr bwMode="auto">
          <a:xfrm>
            <a:off x="7334250" y="3078163"/>
            <a:ext cx="258763" cy="239712"/>
          </a:xfrm>
          <a:custGeom>
            <a:avLst/>
            <a:gdLst>
              <a:gd name="T0" fmla="*/ 0 w 184"/>
              <a:gd name="T1" fmla="*/ 2147483646 h 151"/>
              <a:gd name="T2" fmla="*/ 2147483646 w 184"/>
              <a:gd name="T3" fmla="*/ 2147483646 h 151"/>
              <a:gd name="T4" fmla="*/ 2147483646 w 184"/>
              <a:gd name="T5" fmla="*/ 2147483646 h 151"/>
              <a:gd name="T6" fmla="*/ 2147483646 w 184"/>
              <a:gd name="T7" fmla="*/ 2147483646 h 151"/>
              <a:gd name="T8" fmla="*/ 2147483646 w 184"/>
              <a:gd name="T9" fmla="*/ 2147483646 h 151"/>
              <a:gd name="T10" fmla="*/ 2147483646 w 184"/>
              <a:gd name="T11" fmla="*/ 2147483646 h 151"/>
              <a:gd name="T12" fmla="*/ 2147483646 w 184"/>
              <a:gd name="T13" fmla="*/ 2147483646 h 151"/>
              <a:gd name="T14" fmla="*/ 2147483646 w 184"/>
              <a:gd name="T15" fmla="*/ 2147483646 h 151"/>
              <a:gd name="T16" fmla="*/ 2147483646 w 184"/>
              <a:gd name="T17" fmla="*/ 2147483646 h 151"/>
              <a:gd name="T18" fmla="*/ 2147483646 w 184"/>
              <a:gd name="T19" fmla="*/ 2147483646 h 151"/>
              <a:gd name="T20" fmla="*/ 2147483646 w 184"/>
              <a:gd name="T21" fmla="*/ 0 h 151"/>
              <a:gd name="T22" fmla="*/ 2147483646 w 184"/>
              <a:gd name="T23" fmla="*/ 0 h 151"/>
              <a:gd name="T24" fmla="*/ 2147483646 w 184"/>
              <a:gd name="T25" fmla="*/ 2147483646 h 151"/>
              <a:gd name="T26" fmla="*/ 2147483646 w 184"/>
              <a:gd name="T27" fmla="*/ 2147483646 h 151"/>
              <a:gd name="T28" fmla="*/ 2147483646 w 184"/>
              <a:gd name="T29" fmla="*/ 2147483646 h 151"/>
              <a:gd name="T30" fmla="*/ 2147483646 w 184"/>
              <a:gd name="T31" fmla="*/ 2147483646 h 151"/>
              <a:gd name="T32" fmla="*/ 2147483646 w 184"/>
              <a:gd name="T33" fmla="*/ 2147483646 h 151"/>
              <a:gd name="T34" fmla="*/ 2147483646 w 184"/>
              <a:gd name="T35" fmla="*/ 2147483646 h 151"/>
              <a:gd name="T36" fmla="*/ 2147483646 w 184"/>
              <a:gd name="T37" fmla="*/ 2147483646 h 151"/>
              <a:gd name="T38" fmla="*/ 2147483646 w 184"/>
              <a:gd name="T39" fmla="*/ 2147483646 h 151"/>
              <a:gd name="T40" fmla="*/ 2147483646 w 184"/>
              <a:gd name="T41" fmla="*/ 2147483646 h 151"/>
              <a:gd name="T42" fmla="*/ 2147483646 w 184"/>
              <a:gd name="T43" fmla="*/ 2147483646 h 151"/>
              <a:gd name="T44" fmla="*/ 2147483646 w 184"/>
              <a:gd name="T45" fmla="*/ 2147483646 h 151"/>
              <a:gd name="T46" fmla="*/ 0 w 184"/>
              <a:gd name="T47" fmla="*/ 2147483646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4" h="151">
                <a:moveTo>
                  <a:pt x="0" y="138"/>
                </a:moveTo>
                <a:lnTo>
                  <a:pt x="33" y="113"/>
                </a:lnTo>
                <a:lnTo>
                  <a:pt x="78" y="113"/>
                </a:lnTo>
                <a:lnTo>
                  <a:pt x="96" y="78"/>
                </a:lnTo>
                <a:lnTo>
                  <a:pt x="107" y="78"/>
                </a:lnTo>
                <a:lnTo>
                  <a:pt x="107" y="89"/>
                </a:lnTo>
                <a:lnTo>
                  <a:pt x="125" y="78"/>
                </a:lnTo>
                <a:lnTo>
                  <a:pt x="148" y="49"/>
                </a:lnTo>
                <a:lnTo>
                  <a:pt x="154" y="10"/>
                </a:lnTo>
                <a:lnTo>
                  <a:pt x="166" y="12"/>
                </a:lnTo>
                <a:lnTo>
                  <a:pt x="163" y="0"/>
                </a:lnTo>
                <a:lnTo>
                  <a:pt x="171" y="0"/>
                </a:lnTo>
                <a:lnTo>
                  <a:pt x="183" y="38"/>
                </a:lnTo>
                <a:lnTo>
                  <a:pt x="166" y="63"/>
                </a:lnTo>
                <a:lnTo>
                  <a:pt x="166" y="87"/>
                </a:lnTo>
                <a:lnTo>
                  <a:pt x="157" y="118"/>
                </a:lnTo>
                <a:lnTo>
                  <a:pt x="148" y="124"/>
                </a:lnTo>
                <a:lnTo>
                  <a:pt x="148" y="110"/>
                </a:lnTo>
                <a:lnTo>
                  <a:pt x="119" y="130"/>
                </a:lnTo>
                <a:lnTo>
                  <a:pt x="96" y="121"/>
                </a:lnTo>
                <a:lnTo>
                  <a:pt x="96" y="136"/>
                </a:lnTo>
                <a:lnTo>
                  <a:pt x="81" y="150"/>
                </a:lnTo>
                <a:lnTo>
                  <a:pt x="76" y="127"/>
                </a:lnTo>
                <a:lnTo>
                  <a:pt x="0" y="138"/>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2" name="Freeform 439">
            <a:extLst>
              <a:ext uri="{FF2B5EF4-FFF2-40B4-BE49-F238E27FC236}">
                <a16:creationId xmlns:a16="http://schemas.microsoft.com/office/drawing/2014/main" id="{FA72D48E-C5BA-7E41-7B65-F82E52CA4A24}"/>
              </a:ext>
            </a:extLst>
          </p:cNvPr>
          <p:cNvSpPr>
            <a:spLocks/>
          </p:cNvSpPr>
          <p:nvPr/>
        </p:nvSpPr>
        <p:spPr bwMode="auto">
          <a:xfrm>
            <a:off x="7334250" y="3078163"/>
            <a:ext cx="266700" cy="249237"/>
          </a:xfrm>
          <a:custGeom>
            <a:avLst/>
            <a:gdLst>
              <a:gd name="T0" fmla="*/ 0 w 190"/>
              <a:gd name="T1" fmla="*/ 2147483646 h 157"/>
              <a:gd name="T2" fmla="*/ 2147483646 w 190"/>
              <a:gd name="T3" fmla="*/ 2147483646 h 157"/>
              <a:gd name="T4" fmla="*/ 2147483646 w 190"/>
              <a:gd name="T5" fmla="*/ 2147483646 h 157"/>
              <a:gd name="T6" fmla="*/ 2147483646 w 190"/>
              <a:gd name="T7" fmla="*/ 2147483646 h 157"/>
              <a:gd name="T8" fmla="*/ 2147483646 w 190"/>
              <a:gd name="T9" fmla="*/ 2147483646 h 157"/>
              <a:gd name="T10" fmla="*/ 2147483646 w 190"/>
              <a:gd name="T11" fmla="*/ 2147483646 h 157"/>
              <a:gd name="T12" fmla="*/ 2147483646 w 190"/>
              <a:gd name="T13" fmla="*/ 2147483646 h 157"/>
              <a:gd name="T14" fmla="*/ 2147483646 w 190"/>
              <a:gd name="T15" fmla="*/ 2147483646 h 157"/>
              <a:gd name="T16" fmla="*/ 2147483646 w 190"/>
              <a:gd name="T17" fmla="*/ 2147483646 h 157"/>
              <a:gd name="T18" fmla="*/ 2147483646 w 190"/>
              <a:gd name="T19" fmla="*/ 2147483646 h 157"/>
              <a:gd name="T20" fmla="*/ 2147483646 w 190"/>
              <a:gd name="T21" fmla="*/ 0 h 157"/>
              <a:gd name="T22" fmla="*/ 2147483646 w 190"/>
              <a:gd name="T23" fmla="*/ 0 h 157"/>
              <a:gd name="T24" fmla="*/ 2147483646 w 190"/>
              <a:gd name="T25" fmla="*/ 2147483646 h 157"/>
              <a:gd name="T26" fmla="*/ 2147483646 w 190"/>
              <a:gd name="T27" fmla="*/ 2147483646 h 157"/>
              <a:gd name="T28" fmla="*/ 2147483646 w 190"/>
              <a:gd name="T29" fmla="*/ 2147483646 h 157"/>
              <a:gd name="T30" fmla="*/ 2147483646 w 190"/>
              <a:gd name="T31" fmla="*/ 2147483646 h 157"/>
              <a:gd name="T32" fmla="*/ 2147483646 w 190"/>
              <a:gd name="T33" fmla="*/ 2147483646 h 157"/>
              <a:gd name="T34" fmla="*/ 2147483646 w 190"/>
              <a:gd name="T35" fmla="*/ 2147483646 h 157"/>
              <a:gd name="T36" fmla="*/ 2147483646 w 190"/>
              <a:gd name="T37" fmla="*/ 2147483646 h 157"/>
              <a:gd name="T38" fmla="*/ 2147483646 w 190"/>
              <a:gd name="T39" fmla="*/ 2147483646 h 157"/>
              <a:gd name="T40" fmla="*/ 2147483646 w 190"/>
              <a:gd name="T41" fmla="*/ 2147483646 h 157"/>
              <a:gd name="T42" fmla="*/ 2147483646 w 190"/>
              <a:gd name="T43" fmla="*/ 2147483646 h 157"/>
              <a:gd name="T44" fmla="*/ 2147483646 w 190"/>
              <a:gd name="T45" fmla="*/ 2147483646 h 157"/>
              <a:gd name="T46" fmla="*/ 0 w 190"/>
              <a:gd name="T47" fmla="*/ 2147483646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3" name="Freeform 440">
            <a:extLst>
              <a:ext uri="{FF2B5EF4-FFF2-40B4-BE49-F238E27FC236}">
                <a16:creationId xmlns:a16="http://schemas.microsoft.com/office/drawing/2014/main" id="{8D395CF0-F1D2-DB08-9384-C59D2F87FAE6}"/>
              </a:ext>
            </a:extLst>
          </p:cNvPr>
          <p:cNvSpPr>
            <a:spLocks/>
          </p:cNvSpPr>
          <p:nvPr/>
        </p:nvSpPr>
        <p:spPr bwMode="auto">
          <a:xfrm>
            <a:off x="7550150" y="2951163"/>
            <a:ext cx="131763" cy="119062"/>
          </a:xfrm>
          <a:custGeom>
            <a:avLst/>
            <a:gdLst>
              <a:gd name="T0" fmla="*/ 0 w 94"/>
              <a:gd name="T1" fmla="*/ 2147483646 h 75"/>
              <a:gd name="T2" fmla="*/ 2147483646 w 94"/>
              <a:gd name="T3" fmla="*/ 2147483646 h 75"/>
              <a:gd name="T4" fmla="*/ 2147483646 w 94"/>
              <a:gd name="T5" fmla="*/ 2147483646 h 75"/>
              <a:gd name="T6" fmla="*/ 2147483646 w 94"/>
              <a:gd name="T7" fmla="*/ 2147483646 h 75"/>
              <a:gd name="T8" fmla="*/ 2147483646 w 94"/>
              <a:gd name="T9" fmla="*/ 2147483646 h 75"/>
              <a:gd name="T10" fmla="*/ 2147483646 w 94"/>
              <a:gd name="T11" fmla="*/ 2147483646 h 75"/>
              <a:gd name="T12" fmla="*/ 2147483646 w 94"/>
              <a:gd name="T13" fmla="*/ 2147483646 h 75"/>
              <a:gd name="T14" fmla="*/ 2147483646 w 94"/>
              <a:gd name="T15" fmla="*/ 2147483646 h 75"/>
              <a:gd name="T16" fmla="*/ 2147483646 w 94"/>
              <a:gd name="T17" fmla="*/ 2147483646 h 75"/>
              <a:gd name="T18" fmla="*/ 2147483646 w 94"/>
              <a:gd name="T19" fmla="*/ 2147483646 h 75"/>
              <a:gd name="T20" fmla="*/ 2147483646 w 94"/>
              <a:gd name="T21" fmla="*/ 0 h 75"/>
              <a:gd name="T22" fmla="*/ 2147483646 w 94"/>
              <a:gd name="T23" fmla="*/ 2147483646 h 75"/>
              <a:gd name="T24" fmla="*/ 2147483646 w 94"/>
              <a:gd name="T25" fmla="*/ 2147483646 h 75"/>
              <a:gd name="T26" fmla="*/ 0 w 94"/>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75">
                <a:moveTo>
                  <a:pt x="0" y="56"/>
                </a:moveTo>
                <a:lnTo>
                  <a:pt x="3" y="74"/>
                </a:lnTo>
                <a:lnTo>
                  <a:pt x="20" y="69"/>
                </a:lnTo>
                <a:lnTo>
                  <a:pt x="8" y="58"/>
                </a:lnTo>
                <a:lnTo>
                  <a:pt x="54" y="66"/>
                </a:lnTo>
                <a:lnTo>
                  <a:pt x="62" y="47"/>
                </a:lnTo>
                <a:lnTo>
                  <a:pt x="93" y="42"/>
                </a:lnTo>
                <a:lnTo>
                  <a:pt x="82" y="31"/>
                </a:lnTo>
                <a:lnTo>
                  <a:pt x="85" y="22"/>
                </a:lnTo>
                <a:lnTo>
                  <a:pt x="58" y="25"/>
                </a:lnTo>
                <a:lnTo>
                  <a:pt x="31" y="0"/>
                </a:lnTo>
                <a:lnTo>
                  <a:pt x="20" y="42"/>
                </a:lnTo>
                <a:lnTo>
                  <a:pt x="8" y="42"/>
                </a:lnTo>
                <a:lnTo>
                  <a:pt x="0" y="56"/>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4" name="Freeform 441">
            <a:extLst>
              <a:ext uri="{FF2B5EF4-FFF2-40B4-BE49-F238E27FC236}">
                <a16:creationId xmlns:a16="http://schemas.microsoft.com/office/drawing/2014/main" id="{69E0EED5-8000-1141-8611-4FBBD8DF7E06}"/>
              </a:ext>
            </a:extLst>
          </p:cNvPr>
          <p:cNvSpPr>
            <a:spLocks/>
          </p:cNvSpPr>
          <p:nvPr/>
        </p:nvSpPr>
        <p:spPr bwMode="auto">
          <a:xfrm>
            <a:off x="7550150" y="2951163"/>
            <a:ext cx="139700" cy="128587"/>
          </a:xfrm>
          <a:custGeom>
            <a:avLst/>
            <a:gdLst>
              <a:gd name="T0" fmla="*/ 0 w 100"/>
              <a:gd name="T1" fmla="*/ 2147483646 h 81"/>
              <a:gd name="T2" fmla="*/ 2147483646 w 100"/>
              <a:gd name="T3" fmla="*/ 2147483646 h 81"/>
              <a:gd name="T4" fmla="*/ 2147483646 w 100"/>
              <a:gd name="T5" fmla="*/ 2147483646 h 81"/>
              <a:gd name="T6" fmla="*/ 2147483646 w 100"/>
              <a:gd name="T7" fmla="*/ 2147483646 h 81"/>
              <a:gd name="T8" fmla="*/ 2147483646 w 100"/>
              <a:gd name="T9" fmla="*/ 2147483646 h 81"/>
              <a:gd name="T10" fmla="*/ 2147483646 w 100"/>
              <a:gd name="T11" fmla="*/ 2147483646 h 81"/>
              <a:gd name="T12" fmla="*/ 2147483646 w 100"/>
              <a:gd name="T13" fmla="*/ 2147483646 h 81"/>
              <a:gd name="T14" fmla="*/ 2147483646 w 100"/>
              <a:gd name="T15" fmla="*/ 2147483646 h 81"/>
              <a:gd name="T16" fmla="*/ 2147483646 w 100"/>
              <a:gd name="T17" fmla="*/ 2147483646 h 81"/>
              <a:gd name="T18" fmla="*/ 2147483646 w 100"/>
              <a:gd name="T19" fmla="*/ 2147483646 h 81"/>
              <a:gd name="T20" fmla="*/ 2147483646 w 100"/>
              <a:gd name="T21" fmla="*/ 0 h 81"/>
              <a:gd name="T22" fmla="*/ 2147483646 w 100"/>
              <a:gd name="T23" fmla="*/ 2147483646 h 81"/>
              <a:gd name="T24" fmla="*/ 2147483646 w 100"/>
              <a:gd name="T25" fmla="*/ 2147483646 h 81"/>
              <a:gd name="T26" fmla="*/ 0 w 100"/>
              <a:gd name="T27" fmla="*/ 21474836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5" name="Freeform 442">
            <a:extLst>
              <a:ext uri="{FF2B5EF4-FFF2-40B4-BE49-F238E27FC236}">
                <a16:creationId xmlns:a16="http://schemas.microsoft.com/office/drawing/2014/main" id="{144A1B3E-E510-F33B-288D-9790A93CA442}"/>
              </a:ext>
            </a:extLst>
          </p:cNvPr>
          <p:cNvSpPr>
            <a:spLocks/>
          </p:cNvSpPr>
          <p:nvPr/>
        </p:nvSpPr>
        <p:spPr bwMode="auto">
          <a:xfrm>
            <a:off x="5046663" y="4125913"/>
            <a:ext cx="179387" cy="233362"/>
          </a:xfrm>
          <a:custGeom>
            <a:avLst/>
            <a:gdLst>
              <a:gd name="T0" fmla="*/ 0 w 127"/>
              <a:gd name="T1" fmla="*/ 2147483646 h 147"/>
              <a:gd name="T2" fmla="*/ 2147483646 w 127"/>
              <a:gd name="T3" fmla="*/ 2147483646 h 147"/>
              <a:gd name="T4" fmla="*/ 0 w 127"/>
              <a:gd name="T5" fmla="*/ 2147483646 h 147"/>
              <a:gd name="T6" fmla="*/ 2147483646 w 127"/>
              <a:gd name="T7" fmla="*/ 2147483646 h 147"/>
              <a:gd name="T8" fmla="*/ 2147483646 w 127"/>
              <a:gd name="T9" fmla="*/ 2147483646 h 147"/>
              <a:gd name="T10" fmla="*/ 2147483646 w 127"/>
              <a:gd name="T11" fmla="*/ 2147483646 h 147"/>
              <a:gd name="T12" fmla="*/ 2147483646 w 127"/>
              <a:gd name="T13" fmla="*/ 2147483646 h 147"/>
              <a:gd name="T14" fmla="*/ 2147483646 w 127"/>
              <a:gd name="T15" fmla="*/ 2147483646 h 147"/>
              <a:gd name="T16" fmla="*/ 2147483646 w 127"/>
              <a:gd name="T17" fmla="*/ 2147483646 h 147"/>
              <a:gd name="T18" fmla="*/ 2147483646 w 127"/>
              <a:gd name="T19" fmla="*/ 2147483646 h 147"/>
              <a:gd name="T20" fmla="*/ 2147483646 w 127"/>
              <a:gd name="T21" fmla="*/ 2147483646 h 147"/>
              <a:gd name="T22" fmla="*/ 2147483646 w 127"/>
              <a:gd name="T23" fmla="*/ 0 h 147"/>
              <a:gd name="T24" fmla="*/ 0 w 127"/>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47">
                <a:moveTo>
                  <a:pt x="0" y="9"/>
                </a:moveTo>
                <a:lnTo>
                  <a:pt x="14" y="40"/>
                </a:lnTo>
                <a:lnTo>
                  <a:pt x="0" y="69"/>
                </a:lnTo>
                <a:lnTo>
                  <a:pt x="11" y="78"/>
                </a:lnTo>
                <a:lnTo>
                  <a:pt x="3" y="89"/>
                </a:lnTo>
                <a:lnTo>
                  <a:pt x="86" y="146"/>
                </a:lnTo>
                <a:lnTo>
                  <a:pt x="120" y="101"/>
                </a:lnTo>
                <a:lnTo>
                  <a:pt x="115" y="89"/>
                </a:lnTo>
                <a:lnTo>
                  <a:pt x="115" y="26"/>
                </a:lnTo>
                <a:lnTo>
                  <a:pt x="126" y="12"/>
                </a:lnTo>
                <a:lnTo>
                  <a:pt x="80" y="17"/>
                </a:lnTo>
                <a:lnTo>
                  <a:pt x="32" y="0"/>
                </a:lnTo>
                <a:lnTo>
                  <a:pt x="0" y="9"/>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6" name="Freeform 443">
            <a:extLst>
              <a:ext uri="{FF2B5EF4-FFF2-40B4-BE49-F238E27FC236}">
                <a16:creationId xmlns:a16="http://schemas.microsoft.com/office/drawing/2014/main" id="{A6C21EF0-608A-27BC-0524-322C2F2420DA}"/>
              </a:ext>
            </a:extLst>
          </p:cNvPr>
          <p:cNvSpPr>
            <a:spLocks/>
          </p:cNvSpPr>
          <p:nvPr/>
        </p:nvSpPr>
        <p:spPr bwMode="auto">
          <a:xfrm>
            <a:off x="5046663" y="4125913"/>
            <a:ext cx="187325" cy="242887"/>
          </a:xfrm>
          <a:custGeom>
            <a:avLst/>
            <a:gdLst>
              <a:gd name="T0" fmla="*/ 0 w 133"/>
              <a:gd name="T1" fmla="*/ 2147483646 h 153"/>
              <a:gd name="T2" fmla="*/ 2147483646 w 133"/>
              <a:gd name="T3" fmla="*/ 2147483646 h 153"/>
              <a:gd name="T4" fmla="*/ 0 w 133"/>
              <a:gd name="T5" fmla="*/ 2147483646 h 153"/>
              <a:gd name="T6" fmla="*/ 2147483646 w 133"/>
              <a:gd name="T7" fmla="*/ 2147483646 h 153"/>
              <a:gd name="T8" fmla="*/ 2147483646 w 133"/>
              <a:gd name="T9" fmla="*/ 2147483646 h 153"/>
              <a:gd name="T10" fmla="*/ 2147483646 w 133"/>
              <a:gd name="T11" fmla="*/ 2147483646 h 153"/>
              <a:gd name="T12" fmla="*/ 2147483646 w 133"/>
              <a:gd name="T13" fmla="*/ 2147483646 h 153"/>
              <a:gd name="T14" fmla="*/ 2147483646 w 133"/>
              <a:gd name="T15" fmla="*/ 2147483646 h 153"/>
              <a:gd name="T16" fmla="*/ 2147483646 w 133"/>
              <a:gd name="T17" fmla="*/ 2147483646 h 153"/>
              <a:gd name="T18" fmla="*/ 2147483646 w 133"/>
              <a:gd name="T19" fmla="*/ 2147483646 h 153"/>
              <a:gd name="T20" fmla="*/ 2147483646 w 133"/>
              <a:gd name="T21" fmla="*/ 2147483646 h 153"/>
              <a:gd name="T22" fmla="*/ 2147483646 w 133"/>
              <a:gd name="T23" fmla="*/ 0 h 153"/>
              <a:gd name="T24" fmla="*/ 0 w 133"/>
              <a:gd name="T25" fmla="*/ 2147483646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7" name="Freeform 444">
            <a:extLst>
              <a:ext uri="{FF2B5EF4-FFF2-40B4-BE49-F238E27FC236}">
                <a16:creationId xmlns:a16="http://schemas.microsoft.com/office/drawing/2014/main" id="{53A4C410-A7F9-1CC7-C5E7-A8287EC0D559}"/>
              </a:ext>
            </a:extLst>
          </p:cNvPr>
          <p:cNvSpPr>
            <a:spLocks/>
          </p:cNvSpPr>
          <p:nvPr/>
        </p:nvSpPr>
        <p:spPr bwMode="auto">
          <a:xfrm>
            <a:off x="7219950" y="3168650"/>
            <a:ext cx="77788" cy="120650"/>
          </a:xfrm>
          <a:custGeom>
            <a:avLst/>
            <a:gdLst>
              <a:gd name="T0" fmla="*/ 0 w 55"/>
              <a:gd name="T1" fmla="*/ 2147483646 h 76"/>
              <a:gd name="T2" fmla="*/ 2147483646 w 55"/>
              <a:gd name="T3" fmla="*/ 2147483646 h 76"/>
              <a:gd name="T4" fmla="*/ 2147483646 w 55"/>
              <a:gd name="T5" fmla="*/ 0 h 76"/>
              <a:gd name="T6" fmla="*/ 2147483646 w 55"/>
              <a:gd name="T7" fmla="*/ 2147483646 h 76"/>
              <a:gd name="T8" fmla="*/ 2147483646 w 55"/>
              <a:gd name="T9" fmla="*/ 2147483646 h 76"/>
              <a:gd name="T10" fmla="*/ 0 w 55"/>
              <a:gd name="T11" fmla="*/ 214748364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76">
                <a:moveTo>
                  <a:pt x="0" y="75"/>
                </a:moveTo>
                <a:lnTo>
                  <a:pt x="8" y="17"/>
                </a:lnTo>
                <a:lnTo>
                  <a:pt x="35" y="0"/>
                </a:lnTo>
                <a:lnTo>
                  <a:pt x="54" y="44"/>
                </a:lnTo>
                <a:lnTo>
                  <a:pt x="32" y="67"/>
                </a:lnTo>
                <a:lnTo>
                  <a:pt x="0" y="75"/>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8" name="Freeform 445">
            <a:extLst>
              <a:ext uri="{FF2B5EF4-FFF2-40B4-BE49-F238E27FC236}">
                <a16:creationId xmlns:a16="http://schemas.microsoft.com/office/drawing/2014/main" id="{B20E3BC3-D404-9951-D4AF-119DC88FFA27}"/>
              </a:ext>
            </a:extLst>
          </p:cNvPr>
          <p:cNvSpPr>
            <a:spLocks/>
          </p:cNvSpPr>
          <p:nvPr/>
        </p:nvSpPr>
        <p:spPr bwMode="auto">
          <a:xfrm>
            <a:off x="7219950" y="3168650"/>
            <a:ext cx="87313" cy="130175"/>
          </a:xfrm>
          <a:custGeom>
            <a:avLst/>
            <a:gdLst>
              <a:gd name="T0" fmla="*/ 0 w 61"/>
              <a:gd name="T1" fmla="*/ 2147483646 h 82"/>
              <a:gd name="T2" fmla="*/ 2147483646 w 61"/>
              <a:gd name="T3" fmla="*/ 2147483646 h 82"/>
              <a:gd name="T4" fmla="*/ 2147483646 w 61"/>
              <a:gd name="T5" fmla="*/ 0 h 82"/>
              <a:gd name="T6" fmla="*/ 2147483646 w 61"/>
              <a:gd name="T7" fmla="*/ 2147483646 h 82"/>
              <a:gd name="T8" fmla="*/ 2147483646 w 61"/>
              <a:gd name="T9" fmla="*/ 2147483646 h 82"/>
              <a:gd name="T10" fmla="*/ 0 w 61"/>
              <a:gd name="T11" fmla="*/ 2147483646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82">
                <a:moveTo>
                  <a:pt x="0" y="81"/>
                </a:moveTo>
                <a:lnTo>
                  <a:pt x="9" y="18"/>
                </a:lnTo>
                <a:lnTo>
                  <a:pt x="39" y="0"/>
                </a:lnTo>
                <a:lnTo>
                  <a:pt x="60" y="48"/>
                </a:lnTo>
                <a:lnTo>
                  <a:pt x="36" y="72"/>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9" name="Freeform 446">
            <a:extLst>
              <a:ext uri="{FF2B5EF4-FFF2-40B4-BE49-F238E27FC236}">
                <a16:creationId xmlns:a16="http://schemas.microsoft.com/office/drawing/2014/main" id="{2D8871BD-DCBE-2F96-1A1F-62C91D21188F}"/>
              </a:ext>
            </a:extLst>
          </p:cNvPr>
          <p:cNvSpPr>
            <a:spLocks/>
          </p:cNvSpPr>
          <p:nvPr/>
        </p:nvSpPr>
        <p:spPr bwMode="auto">
          <a:xfrm>
            <a:off x="3971925" y="4022725"/>
            <a:ext cx="85725" cy="100013"/>
          </a:xfrm>
          <a:custGeom>
            <a:avLst/>
            <a:gdLst>
              <a:gd name="T0" fmla="*/ 0 w 61"/>
              <a:gd name="T1" fmla="*/ 2147483646 h 63"/>
              <a:gd name="T2" fmla="*/ 2147483646 w 61"/>
              <a:gd name="T3" fmla="*/ 0 h 63"/>
              <a:gd name="T4" fmla="*/ 2147483646 w 61"/>
              <a:gd name="T5" fmla="*/ 0 h 63"/>
              <a:gd name="T6" fmla="*/ 2147483646 w 61"/>
              <a:gd name="T7" fmla="*/ 2147483646 h 63"/>
              <a:gd name="T8" fmla="*/ 2147483646 w 61"/>
              <a:gd name="T9" fmla="*/ 2147483646 h 63"/>
              <a:gd name="T10" fmla="*/ 2147483646 w 61"/>
              <a:gd name="T11" fmla="*/ 2147483646 h 63"/>
              <a:gd name="T12" fmla="*/ 2147483646 w 61"/>
              <a:gd name="T13" fmla="*/ 2147483646 h 63"/>
              <a:gd name="T14" fmla="*/ 2147483646 w 61"/>
              <a:gd name="T15" fmla="*/ 2147483646 h 63"/>
              <a:gd name="T16" fmla="*/ 0 w 61"/>
              <a:gd name="T17" fmla="*/ 214748364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3">
                <a:moveTo>
                  <a:pt x="0" y="22"/>
                </a:moveTo>
                <a:lnTo>
                  <a:pt x="16" y="0"/>
                </a:lnTo>
                <a:lnTo>
                  <a:pt x="30" y="0"/>
                </a:lnTo>
                <a:lnTo>
                  <a:pt x="30" y="16"/>
                </a:lnTo>
                <a:lnTo>
                  <a:pt x="46" y="16"/>
                </a:lnTo>
                <a:lnTo>
                  <a:pt x="44" y="29"/>
                </a:lnTo>
                <a:lnTo>
                  <a:pt x="60" y="37"/>
                </a:lnTo>
                <a:lnTo>
                  <a:pt x="60" y="62"/>
                </a:lnTo>
                <a:lnTo>
                  <a:pt x="0" y="2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0" name="Freeform 447">
            <a:extLst>
              <a:ext uri="{FF2B5EF4-FFF2-40B4-BE49-F238E27FC236}">
                <a16:creationId xmlns:a16="http://schemas.microsoft.com/office/drawing/2014/main" id="{310A999F-808B-6C59-1A4A-BDB568CB857D}"/>
              </a:ext>
            </a:extLst>
          </p:cNvPr>
          <p:cNvSpPr>
            <a:spLocks/>
          </p:cNvSpPr>
          <p:nvPr/>
        </p:nvSpPr>
        <p:spPr bwMode="auto">
          <a:xfrm>
            <a:off x="3971925" y="4022725"/>
            <a:ext cx="95250" cy="109538"/>
          </a:xfrm>
          <a:custGeom>
            <a:avLst/>
            <a:gdLst>
              <a:gd name="T0" fmla="*/ 0 w 67"/>
              <a:gd name="T1" fmla="*/ 2147483646 h 69"/>
              <a:gd name="T2" fmla="*/ 2147483646 w 67"/>
              <a:gd name="T3" fmla="*/ 0 h 69"/>
              <a:gd name="T4" fmla="*/ 2147483646 w 67"/>
              <a:gd name="T5" fmla="*/ 0 h 69"/>
              <a:gd name="T6" fmla="*/ 2147483646 w 67"/>
              <a:gd name="T7" fmla="*/ 2147483646 h 69"/>
              <a:gd name="T8" fmla="*/ 2147483646 w 67"/>
              <a:gd name="T9" fmla="*/ 2147483646 h 69"/>
              <a:gd name="T10" fmla="*/ 2147483646 w 67"/>
              <a:gd name="T11" fmla="*/ 2147483646 h 69"/>
              <a:gd name="T12" fmla="*/ 2147483646 w 67"/>
              <a:gd name="T13" fmla="*/ 2147483646 h 69"/>
              <a:gd name="T14" fmla="*/ 2147483646 w 67"/>
              <a:gd name="T15" fmla="*/ 2147483646 h 69"/>
              <a:gd name="T16" fmla="*/ 0 w 67"/>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1" name="Freeform 448">
            <a:extLst>
              <a:ext uri="{FF2B5EF4-FFF2-40B4-BE49-F238E27FC236}">
                <a16:creationId xmlns:a16="http://schemas.microsoft.com/office/drawing/2014/main" id="{A8CA74EA-D708-2CE4-B38B-BAABE8F91691}"/>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0" y="0"/>
                </a:lnTo>
                <a:lnTo>
                  <a:pt x="16" y="16"/>
                </a:lnTo>
                <a:lnTo>
                  <a:pt x="0" y="1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2" name="Freeform 449">
            <a:extLst>
              <a:ext uri="{FF2B5EF4-FFF2-40B4-BE49-F238E27FC236}">
                <a16:creationId xmlns:a16="http://schemas.microsoft.com/office/drawing/2014/main" id="{49B6C0FC-09DB-79CF-3215-AD3553861D40}"/>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3" name="Freeform 450">
            <a:extLst>
              <a:ext uri="{FF2B5EF4-FFF2-40B4-BE49-F238E27FC236}">
                <a16:creationId xmlns:a16="http://schemas.microsoft.com/office/drawing/2014/main" id="{91F7561B-825E-6C1C-D1B7-0AC43BA80824}"/>
              </a:ext>
            </a:extLst>
          </p:cNvPr>
          <p:cNvSpPr>
            <a:spLocks/>
          </p:cNvSpPr>
          <p:nvPr/>
        </p:nvSpPr>
        <p:spPr bwMode="auto">
          <a:xfrm>
            <a:off x="6613525" y="4073525"/>
            <a:ext cx="77788" cy="125413"/>
          </a:xfrm>
          <a:custGeom>
            <a:avLst/>
            <a:gdLst>
              <a:gd name="T0" fmla="*/ 0 w 55"/>
              <a:gd name="T1" fmla="*/ 0 h 79"/>
              <a:gd name="T2" fmla="*/ 2147483646 w 55"/>
              <a:gd name="T3" fmla="*/ 0 h 79"/>
              <a:gd name="T4" fmla="*/ 2147483646 w 55"/>
              <a:gd name="T5" fmla="*/ 2147483646 h 79"/>
              <a:gd name="T6" fmla="*/ 2147483646 w 55"/>
              <a:gd name="T7" fmla="*/ 2147483646 h 79"/>
              <a:gd name="T8" fmla="*/ 2147483646 w 55"/>
              <a:gd name="T9" fmla="*/ 2147483646 h 79"/>
              <a:gd name="T10" fmla="*/ 2147483646 w 55"/>
              <a:gd name="T11" fmla="*/ 2147483646 h 79"/>
              <a:gd name="T12" fmla="*/ 2147483646 w 55"/>
              <a:gd name="T13" fmla="*/ 2147483646 h 79"/>
              <a:gd name="T14" fmla="*/ 0 w 55"/>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79">
                <a:moveTo>
                  <a:pt x="0" y="0"/>
                </a:moveTo>
                <a:lnTo>
                  <a:pt x="8" y="0"/>
                </a:lnTo>
                <a:lnTo>
                  <a:pt x="14" y="12"/>
                </a:lnTo>
                <a:lnTo>
                  <a:pt x="27" y="6"/>
                </a:lnTo>
                <a:lnTo>
                  <a:pt x="46" y="26"/>
                </a:lnTo>
                <a:lnTo>
                  <a:pt x="54" y="78"/>
                </a:lnTo>
                <a:lnTo>
                  <a:pt x="16" y="56"/>
                </a:lnTo>
                <a:lnTo>
                  <a:pt x="0"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4" name="Freeform 451">
            <a:extLst>
              <a:ext uri="{FF2B5EF4-FFF2-40B4-BE49-F238E27FC236}">
                <a16:creationId xmlns:a16="http://schemas.microsoft.com/office/drawing/2014/main" id="{B8D89FE4-79AF-DD66-A1B8-C9953F25EA59}"/>
              </a:ext>
            </a:extLst>
          </p:cNvPr>
          <p:cNvSpPr>
            <a:spLocks/>
          </p:cNvSpPr>
          <p:nvPr/>
        </p:nvSpPr>
        <p:spPr bwMode="auto">
          <a:xfrm>
            <a:off x="6613525" y="4073525"/>
            <a:ext cx="85725" cy="134938"/>
          </a:xfrm>
          <a:custGeom>
            <a:avLst/>
            <a:gdLst>
              <a:gd name="T0" fmla="*/ 0 w 61"/>
              <a:gd name="T1" fmla="*/ 0 h 85"/>
              <a:gd name="T2" fmla="*/ 2147483646 w 61"/>
              <a:gd name="T3" fmla="*/ 0 h 85"/>
              <a:gd name="T4" fmla="*/ 2147483646 w 61"/>
              <a:gd name="T5" fmla="*/ 2147483646 h 85"/>
              <a:gd name="T6" fmla="*/ 2147483646 w 61"/>
              <a:gd name="T7" fmla="*/ 2147483646 h 85"/>
              <a:gd name="T8" fmla="*/ 2147483646 w 61"/>
              <a:gd name="T9" fmla="*/ 2147483646 h 85"/>
              <a:gd name="T10" fmla="*/ 2147483646 w 61"/>
              <a:gd name="T11" fmla="*/ 2147483646 h 85"/>
              <a:gd name="T12" fmla="*/ 2147483646 w 61"/>
              <a:gd name="T13" fmla="*/ 2147483646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5" name="Freeform 452">
            <a:extLst>
              <a:ext uri="{FF2B5EF4-FFF2-40B4-BE49-F238E27FC236}">
                <a16:creationId xmlns:a16="http://schemas.microsoft.com/office/drawing/2014/main" id="{F3FDA918-4C49-AAFF-336F-AEFD43D94C34}"/>
              </a:ext>
            </a:extLst>
          </p:cNvPr>
          <p:cNvSpPr>
            <a:spLocks/>
          </p:cNvSpPr>
          <p:nvPr/>
        </p:nvSpPr>
        <p:spPr bwMode="auto">
          <a:xfrm>
            <a:off x="3933825" y="3259138"/>
            <a:ext cx="276225" cy="223837"/>
          </a:xfrm>
          <a:custGeom>
            <a:avLst/>
            <a:gdLst>
              <a:gd name="T0" fmla="*/ 0 w 195"/>
              <a:gd name="T1" fmla="*/ 2147483646 h 141"/>
              <a:gd name="T2" fmla="*/ 2147483646 w 195"/>
              <a:gd name="T3" fmla="*/ 2147483646 h 141"/>
              <a:gd name="T4" fmla="*/ 2147483646 w 195"/>
              <a:gd name="T5" fmla="*/ 2147483646 h 141"/>
              <a:gd name="T6" fmla="*/ 2147483646 w 195"/>
              <a:gd name="T7" fmla="*/ 2147483646 h 141"/>
              <a:gd name="T8" fmla="*/ 2147483646 w 195"/>
              <a:gd name="T9" fmla="*/ 0 h 141"/>
              <a:gd name="T10" fmla="*/ 2147483646 w 195"/>
              <a:gd name="T11" fmla="*/ 2147483646 h 141"/>
              <a:gd name="T12" fmla="*/ 2147483646 w 195"/>
              <a:gd name="T13" fmla="*/ 2147483646 h 141"/>
              <a:gd name="T14" fmla="*/ 2147483646 w 195"/>
              <a:gd name="T15" fmla="*/ 2147483646 h 141"/>
              <a:gd name="T16" fmla="*/ 2147483646 w 195"/>
              <a:gd name="T17" fmla="*/ 2147483646 h 141"/>
              <a:gd name="T18" fmla="*/ 2147483646 w 195"/>
              <a:gd name="T19" fmla="*/ 2147483646 h 141"/>
              <a:gd name="T20" fmla="*/ 2147483646 w 195"/>
              <a:gd name="T21" fmla="*/ 2147483646 h 141"/>
              <a:gd name="T22" fmla="*/ 2147483646 w 195"/>
              <a:gd name="T23" fmla="*/ 2147483646 h 141"/>
              <a:gd name="T24" fmla="*/ 0 w 195"/>
              <a:gd name="T25" fmla="*/ 2147483646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41">
                <a:moveTo>
                  <a:pt x="0" y="140"/>
                </a:moveTo>
                <a:lnTo>
                  <a:pt x="47" y="115"/>
                </a:lnTo>
                <a:lnTo>
                  <a:pt x="63" y="58"/>
                </a:lnTo>
                <a:lnTo>
                  <a:pt x="105" y="26"/>
                </a:lnTo>
                <a:lnTo>
                  <a:pt x="119" y="0"/>
                </a:lnTo>
                <a:lnTo>
                  <a:pt x="177" y="12"/>
                </a:lnTo>
                <a:lnTo>
                  <a:pt x="194" y="63"/>
                </a:lnTo>
                <a:lnTo>
                  <a:pt x="165" y="63"/>
                </a:lnTo>
                <a:lnTo>
                  <a:pt x="150" y="69"/>
                </a:lnTo>
                <a:lnTo>
                  <a:pt x="153" y="86"/>
                </a:lnTo>
                <a:lnTo>
                  <a:pt x="78" y="115"/>
                </a:lnTo>
                <a:lnTo>
                  <a:pt x="73" y="140"/>
                </a:lnTo>
                <a:lnTo>
                  <a:pt x="0" y="14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6" name="Freeform 453">
            <a:extLst>
              <a:ext uri="{FF2B5EF4-FFF2-40B4-BE49-F238E27FC236}">
                <a16:creationId xmlns:a16="http://schemas.microsoft.com/office/drawing/2014/main" id="{E046B0D0-7DEC-DFE3-DCAE-E3D373B25B55}"/>
              </a:ext>
            </a:extLst>
          </p:cNvPr>
          <p:cNvSpPr>
            <a:spLocks/>
          </p:cNvSpPr>
          <p:nvPr/>
        </p:nvSpPr>
        <p:spPr bwMode="auto">
          <a:xfrm>
            <a:off x="3933825" y="3259138"/>
            <a:ext cx="284163" cy="233362"/>
          </a:xfrm>
          <a:custGeom>
            <a:avLst/>
            <a:gdLst>
              <a:gd name="T0" fmla="*/ 0 w 201"/>
              <a:gd name="T1" fmla="*/ 2147483646 h 147"/>
              <a:gd name="T2" fmla="*/ 2147483646 w 201"/>
              <a:gd name="T3" fmla="*/ 2147483646 h 147"/>
              <a:gd name="T4" fmla="*/ 2147483646 w 201"/>
              <a:gd name="T5" fmla="*/ 2147483646 h 147"/>
              <a:gd name="T6" fmla="*/ 2147483646 w 201"/>
              <a:gd name="T7" fmla="*/ 2147483646 h 147"/>
              <a:gd name="T8" fmla="*/ 2147483646 w 201"/>
              <a:gd name="T9" fmla="*/ 0 h 147"/>
              <a:gd name="T10" fmla="*/ 2147483646 w 201"/>
              <a:gd name="T11" fmla="*/ 2147483646 h 147"/>
              <a:gd name="T12" fmla="*/ 2147483646 w 201"/>
              <a:gd name="T13" fmla="*/ 2147483646 h 147"/>
              <a:gd name="T14" fmla="*/ 2147483646 w 201"/>
              <a:gd name="T15" fmla="*/ 2147483646 h 147"/>
              <a:gd name="T16" fmla="*/ 2147483646 w 201"/>
              <a:gd name="T17" fmla="*/ 2147483646 h 147"/>
              <a:gd name="T18" fmla="*/ 2147483646 w 201"/>
              <a:gd name="T19" fmla="*/ 2147483646 h 147"/>
              <a:gd name="T20" fmla="*/ 2147483646 w 201"/>
              <a:gd name="T21" fmla="*/ 2147483646 h 147"/>
              <a:gd name="T22" fmla="*/ 2147483646 w 201"/>
              <a:gd name="T23" fmla="*/ 2147483646 h 147"/>
              <a:gd name="T24" fmla="*/ 0 w 201"/>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7" name="Freeform 454">
            <a:extLst>
              <a:ext uri="{FF2B5EF4-FFF2-40B4-BE49-F238E27FC236}">
                <a16:creationId xmlns:a16="http://schemas.microsoft.com/office/drawing/2014/main" id="{E7E1F6D2-B738-1D91-6773-714F2979BC01}"/>
              </a:ext>
            </a:extLst>
          </p:cNvPr>
          <p:cNvSpPr>
            <a:spLocks/>
          </p:cNvSpPr>
          <p:nvPr/>
        </p:nvSpPr>
        <p:spPr bwMode="auto">
          <a:xfrm>
            <a:off x="4322763" y="2681288"/>
            <a:ext cx="80962" cy="80962"/>
          </a:xfrm>
          <a:custGeom>
            <a:avLst/>
            <a:gdLst>
              <a:gd name="T0" fmla="*/ 0 w 58"/>
              <a:gd name="T1" fmla="*/ 2147483646 h 51"/>
              <a:gd name="T2" fmla="*/ 2147483646 w 58"/>
              <a:gd name="T3" fmla="*/ 2147483646 h 51"/>
              <a:gd name="T4" fmla="*/ 2147483646 w 58"/>
              <a:gd name="T5" fmla="*/ 2147483646 h 51"/>
              <a:gd name="T6" fmla="*/ 2147483646 w 58"/>
              <a:gd name="T7" fmla="*/ 2147483646 h 51"/>
              <a:gd name="T8" fmla="*/ 2147483646 w 58"/>
              <a:gd name="T9" fmla="*/ 2147483646 h 51"/>
              <a:gd name="T10" fmla="*/ 2147483646 w 58"/>
              <a:gd name="T11" fmla="*/ 0 h 51"/>
              <a:gd name="T12" fmla="*/ 2147483646 w 58"/>
              <a:gd name="T13" fmla="*/ 0 h 51"/>
              <a:gd name="T14" fmla="*/ 2147483646 w 58"/>
              <a:gd name="T15" fmla="*/ 2147483646 h 51"/>
              <a:gd name="T16" fmla="*/ 2147483646 w 58"/>
              <a:gd name="T17" fmla="*/ 2147483646 h 51"/>
              <a:gd name="T18" fmla="*/ 2147483646 w 58"/>
              <a:gd name="T19" fmla="*/ 2147483646 h 51"/>
              <a:gd name="T20" fmla="*/ 2147483646 w 58"/>
              <a:gd name="T21" fmla="*/ 2147483646 h 51"/>
              <a:gd name="T22" fmla="*/ 0 w 58"/>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51">
                <a:moveTo>
                  <a:pt x="0" y="37"/>
                </a:moveTo>
                <a:lnTo>
                  <a:pt x="24" y="29"/>
                </a:lnTo>
                <a:lnTo>
                  <a:pt x="14" y="27"/>
                </a:lnTo>
                <a:lnTo>
                  <a:pt x="24" y="8"/>
                </a:lnTo>
                <a:lnTo>
                  <a:pt x="30" y="18"/>
                </a:lnTo>
                <a:lnTo>
                  <a:pt x="32" y="0"/>
                </a:lnTo>
                <a:lnTo>
                  <a:pt x="57" y="0"/>
                </a:lnTo>
                <a:lnTo>
                  <a:pt x="53" y="18"/>
                </a:lnTo>
                <a:lnTo>
                  <a:pt x="37" y="27"/>
                </a:lnTo>
                <a:lnTo>
                  <a:pt x="37" y="50"/>
                </a:lnTo>
                <a:lnTo>
                  <a:pt x="24" y="35"/>
                </a:lnTo>
                <a:lnTo>
                  <a:pt x="0" y="3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8" name="Freeform 455">
            <a:extLst>
              <a:ext uri="{FF2B5EF4-FFF2-40B4-BE49-F238E27FC236}">
                <a16:creationId xmlns:a16="http://schemas.microsoft.com/office/drawing/2014/main" id="{24DCABBD-E3F4-AB8A-35F7-5F32006794F6}"/>
              </a:ext>
            </a:extLst>
          </p:cNvPr>
          <p:cNvSpPr>
            <a:spLocks/>
          </p:cNvSpPr>
          <p:nvPr/>
        </p:nvSpPr>
        <p:spPr bwMode="auto">
          <a:xfrm>
            <a:off x="4322763" y="2681288"/>
            <a:ext cx="90487" cy="90487"/>
          </a:xfrm>
          <a:custGeom>
            <a:avLst/>
            <a:gdLst>
              <a:gd name="T0" fmla="*/ 0 w 64"/>
              <a:gd name="T1" fmla="*/ 2147483646 h 57"/>
              <a:gd name="T2" fmla="*/ 2147483646 w 64"/>
              <a:gd name="T3" fmla="*/ 2147483646 h 57"/>
              <a:gd name="T4" fmla="*/ 2147483646 w 64"/>
              <a:gd name="T5" fmla="*/ 2147483646 h 57"/>
              <a:gd name="T6" fmla="*/ 2147483646 w 64"/>
              <a:gd name="T7" fmla="*/ 2147483646 h 57"/>
              <a:gd name="T8" fmla="*/ 2147483646 w 64"/>
              <a:gd name="T9" fmla="*/ 2147483646 h 57"/>
              <a:gd name="T10" fmla="*/ 2147483646 w 64"/>
              <a:gd name="T11" fmla="*/ 0 h 57"/>
              <a:gd name="T12" fmla="*/ 2147483646 w 64"/>
              <a:gd name="T13" fmla="*/ 0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0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9" name="Freeform 456">
            <a:extLst>
              <a:ext uri="{FF2B5EF4-FFF2-40B4-BE49-F238E27FC236}">
                <a16:creationId xmlns:a16="http://schemas.microsoft.com/office/drawing/2014/main" id="{CF7D6441-A66B-BD7E-186F-D8F2BAB37848}"/>
              </a:ext>
            </a:extLst>
          </p:cNvPr>
          <p:cNvSpPr>
            <a:spLocks/>
          </p:cNvSpPr>
          <p:nvPr/>
        </p:nvSpPr>
        <p:spPr bwMode="auto">
          <a:xfrm>
            <a:off x="8177213" y="5391150"/>
            <a:ext cx="171450" cy="187325"/>
          </a:xfrm>
          <a:custGeom>
            <a:avLst/>
            <a:gdLst>
              <a:gd name="T0" fmla="*/ 0 w 121"/>
              <a:gd name="T1" fmla="*/ 2147483646 h 118"/>
              <a:gd name="T2" fmla="*/ 2147483646 w 121"/>
              <a:gd name="T3" fmla="*/ 2147483646 h 118"/>
              <a:gd name="T4" fmla="*/ 2147483646 w 121"/>
              <a:gd name="T5" fmla="*/ 2147483646 h 118"/>
              <a:gd name="T6" fmla="*/ 2147483646 w 121"/>
              <a:gd name="T7" fmla="*/ 0 h 118"/>
              <a:gd name="T8" fmla="*/ 2147483646 w 121"/>
              <a:gd name="T9" fmla="*/ 2147483646 h 118"/>
              <a:gd name="T10" fmla="*/ 2147483646 w 121"/>
              <a:gd name="T11" fmla="*/ 2147483646 h 118"/>
              <a:gd name="T12" fmla="*/ 2147483646 w 121"/>
              <a:gd name="T13" fmla="*/ 2147483646 h 118"/>
              <a:gd name="T14" fmla="*/ 2147483646 w 121"/>
              <a:gd name="T15" fmla="*/ 2147483646 h 118"/>
              <a:gd name="T16" fmla="*/ 2147483646 w 121"/>
              <a:gd name="T17" fmla="*/ 2147483646 h 118"/>
              <a:gd name="T18" fmla="*/ 2147483646 w 121"/>
              <a:gd name="T19" fmla="*/ 2147483646 h 118"/>
              <a:gd name="T20" fmla="*/ 2147483646 w 121"/>
              <a:gd name="T21" fmla="*/ 2147483646 h 118"/>
              <a:gd name="T22" fmla="*/ 2147483646 w 121"/>
              <a:gd name="T23" fmla="*/ 2147483646 h 118"/>
              <a:gd name="T24" fmla="*/ 0 w 121"/>
              <a:gd name="T25" fmla="*/ 2147483646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118">
                <a:moveTo>
                  <a:pt x="0" y="103"/>
                </a:moveTo>
                <a:lnTo>
                  <a:pt x="23" y="66"/>
                </a:lnTo>
                <a:lnTo>
                  <a:pt x="69" y="40"/>
                </a:lnTo>
                <a:lnTo>
                  <a:pt x="94" y="0"/>
                </a:lnTo>
                <a:lnTo>
                  <a:pt x="106" y="11"/>
                </a:lnTo>
                <a:lnTo>
                  <a:pt x="116" y="9"/>
                </a:lnTo>
                <a:lnTo>
                  <a:pt x="120" y="20"/>
                </a:lnTo>
                <a:lnTo>
                  <a:pt x="100" y="49"/>
                </a:lnTo>
                <a:lnTo>
                  <a:pt x="102" y="63"/>
                </a:lnTo>
                <a:lnTo>
                  <a:pt x="77" y="66"/>
                </a:lnTo>
                <a:lnTo>
                  <a:pt x="66" y="103"/>
                </a:lnTo>
                <a:lnTo>
                  <a:pt x="37" y="117"/>
                </a:lnTo>
                <a:lnTo>
                  <a:pt x="0" y="10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0" name="Freeform 457">
            <a:extLst>
              <a:ext uri="{FF2B5EF4-FFF2-40B4-BE49-F238E27FC236}">
                <a16:creationId xmlns:a16="http://schemas.microsoft.com/office/drawing/2014/main" id="{5E14A573-3243-7B25-BBD5-BB39D01A6575}"/>
              </a:ext>
            </a:extLst>
          </p:cNvPr>
          <p:cNvSpPr>
            <a:spLocks/>
          </p:cNvSpPr>
          <p:nvPr/>
        </p:nvSpPr>
        <p:spPr bwMode="auto">
          <a:xfrm>
            <a:off x="8177213" y="5391150"/>
            <a:ext cx="179387" cy="196850"/>
          </a:xfrm>
          <a:custGeom>
            <a:avLst/>
            <a:gdLst>
              <a:gd name="T0" fmla="*/ 0 w 127"/>
              <a:gd name="T1" fmla="*/ 2147483646 h 124"/>
              <a:gd name="T2" fmla="*/ 2147483646 w 127"/>
              <a:gd name="T3" fmla="*/ 2147483646 h 124"/>
              <a:gd name="T4" fmla="*/ 2147483646 w 127"/>
              <a:gd name="T5" fmla="*/ 2147483646 h 124"/>
              <a:gd name="T6" fmla="*/ 2147483646 w 127"/>
              <a:gd name="T7" fmla="*/ 0 h 124"/>
              <a:gd name="T8" fmla="*/ 2147483646 w 127"/>
              <a:gd name="T9" fmla="*/ 2147483646 h 124"/>
              <a:gd name="T10" fmla="*/ 2147483646 w 127"/>
              <a:gd name="T11" fmla="*/ 2147483646 h 124"/>
              <a:gd name="T12" fmla="*/ 2147483646 w 127"/>
              <a:gd name="T13" fmla="*/ 2147483646 h 124"/>
              <a:gd name="T14" fmla="*/ 2147483646 w 127"/>
              <a:gd name="T15" fmla="*/ 2147483646 h 124"/>
              <a:gd name="T16" fmla="*/ 2147483646 w 127"/>
              <a:gd name="T17" fmla="*/ 2147483646 h 124"/>
              <a:gd name="T18" fmla="*/ 2147483646 w 127"/>
              <a:gd name="T19" fmla="*/ 2147483646 h 124"/>
              <a:gd name="T20" fmla="*/ 2147483646 w 127"/>
              <a:gd name="T21" fmla="*/ 2147483646 h 124"/>
              <a:gd name="T22" fmla="*/ 2147483646 w 127"/>
              <a:gd name="T23" fmla="*/ 2147483646 h 124"/>
              <a:gd name="T24" fmla="*/ 0 w 127"/>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1" name="Freeform 458">
            <a:extLst>
              <a:ext uri="{FF2B5EF4-FFF2-40B4-BE49-F238E27FC236}">
                <a16:creationId xmlns:a16="http://schemas.microsoft.com/office/drawing/2014/main" id="{7C47BF57-CA95-FE31-38FE-27217045236E}"/>
              </a:ext>
            </a:extLst>
          </p:cNvPr>
          <p:cNvSpPr>
            <a:spLocks/>
          </p:cNvSpPr>
          <p:nvPr/>
        </p:nvSpPr>
        <p:spPr bwMode="auto">
          <a:xfrm>
            <a:off x="8320088" y="5202238"/>
            <a:ext cx="128587" cy="204787"/>
          </a:xfrm>
          <a:custGeom>
            <a:avLst/>
            <a:gdLst>
              <a:gd name="T0" fmla="*/ 0 w 91"/>
              <a:gd name="T1" fmla="*/ 0 h 129"/>
              <a:gd name="T2" fmla="*/ 2147483646 w 91"/>
              <a:gd name="T3" fmla="*/ 2147483646 h 129"/>
              <a:gd name="T4" fmla="*/ 2147483646 w 91"/>
              <a:gd name="T5" fmla="*/ 2147483646 h 129"/>
              <a:gd name="T6" fmla="*/ 2147483646 w 91"/>
              <a:gd name="T7" fmla="*/ 2147483646 h 129"/>
              <a:gd name="T8" fmla="*/ 2147483646 w 91"/>
              <a:gd name="T9" fmla="*/ 2147483646 h 129"/>
              <a:gd name="T10" fmla="*/ 2147483646 w 91"/>
              <a:gd name="T11" fmla="*/ 2147483646 h 129"/>
              <a:gd name="T12" fmla="*/ 2147483646 w 91"/>
              <a:gd name="T13" fmla="*/ 2147483646 h 129"/>
              <a:gd name="T14" fmla="*/ 2147483646 w 91"/>
              <a:gd name="T15" fmla="*/ 2147483646 h 129"/>
              <a:gd name="T16" fmla="*/ 2147483646 w 91"/>
              <a:gd name="T17" fmla="*/ 2147483646 h 129"/>
              <a:gd name="T18" fmla="*/ 2147483646 w 91"/>
              <a:gd name="T19" fmla="*/ 2147483646 h 129"/>
              <a:gd name="T20" fmla="*/ 2147483646 w 91"/>
              <a:gd name="T21" fmla="*/ 2147483646 h 129"/>
              <a:gd name="T22" fmla="*/ 2147483646 w 91"/>
              <a:gd name="T23" fmla="*/ 2147483646 h 129"/>
              <a:gd name="T24" fmla="*/ 2147483646 w 91"/>
              <a:gd name="T25" fmla="*/ 2147483646 h 129"/>
              <a:gd name="T26" fmla="*/ 2147483646 w 91"/>
              <a:gd name="T27" fmla="*/ 2147483646 h 129"/>
              <a:gd name="T28" fmla="*/ 2147483646 w 91"/>
              <a:gd name="T29" fmla="*/ 2147483646 h 129"/>
              <a:gd name="T30" fmla="*/ 0 w 91"/>
              <a:gd name="T31" fmla="*/ 0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129">
                <a:moveTo>
                  <a:pt x="0" y="0"/>
                </a:moveTo>
                <a:lnTo>
                  <a:pt x="23" y="13"/>
                </a:lnTo>
                <a:lnTo>
                  <a:pt x="32" y="42"/>
                </a:lnTo>
                <a:lnTo>
                  <a:pt x="42" y="48"/>
                </a:lnTo>
                <a:lnTo>
                  <a:pt x="48" y="40"/>
                </a:lnTo>
                <a:lnTo>
                  <a:pt x="53" y="56"/>
                </a:lnTo>
                <a:lnTo>
                  <a:pt x="90" y="56"/>
                </a:lnTo>
                <a:lnTo>
                  <a:pt x="82" y="85"/>
                </a:lnTo>
                <a:lnTo>
                  <a:pt x="65" y="91"/>
                </a:lnTo>
                <a:lnTo>
                  <a:pt x="48" y="128"/>
                </a:lnTo>
                <a:lnTo>
                  <a:pt x="34" y="128"/>
                </a:lnTo>
                <a:lnTo>
                  <a:pt x="39" y="114"/>
                </a:lnTo>
                <a:lnTo>
                  <a:pt x="18" y="89"/>
                </a:lnTo>
                <a:lnTo>
                  <a:pt x="34" y="69"/>
                </a:lnTo>
                <a:lnTo>
                  <a:pt x="34" y="46"/>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2" name="Freeform 459">
            <a:extLst>
              <a:ext uri="{FF2B5EF4-FFF2-40B4-BE49-F238E27FC236}">
                <a16:creationId xmlns:a16="http://schemas.microsoft.com/office/drawing/2014/main" id="{B4259E40-5629-6282-923C-DC6B555F96B2}"/>
              </a:ext>
            </a:extLst>
          </p:cNvPr>
          <p:cNvSpPr>
            <a:spLocks/>
          </p:cNvSpPr>
          <p:nvPr/>
        </p:nvSpPr>
        <p:spPr bwMode="auto">
          <a:xfrm>
            <a:off x="8320088" y="5202238"/>
            <a:ext cx="136525" cy="214312"/>
          </a:xfrm>
          <a:custGeom>
            <a:avLst/>
            <a:gdLst>
              <a:gd name="T0" fmla="*/ 0 w 97"/>
              <a:gd name="T1" fmla="*/ 0 h 135"/>
              <a:gd name="T2" fmla="*/ 2147483646 w 97"/>
              <a:gd name="T3" fmla="*/ 2147483646 h 135"/>
              <a:gd name="T4" fmla="*/ 2147483646 w 97"/>
              <a:gd name="T5" fmla="*/ 2147483646 h 135"/>
              <a:gd name="T6" fmla="*/ 2147483646 w 97"/>
              <a:gd name="T7" fmla="*/ 2147483646 h 135"/>
              <a:gd name="T8" fmla="*/ 2147483646 w 97"/>
              <a:gd name="T9" fmla="*/ 2147483646 h 135"/>
              <a:gd name="T10" fmla="*/ 2147483646 w 97"/>
              <a:gd name="T11" fmla="*/ 2147483646 h 135"/>
              <a:gd name="T12" fmla="*/ 2147483646 w 97"/>
              <a:gd name="T13" fmla="*/ 2147483646 h 135"/>
              <a:gd name="T14" fmla="*/ 2147483646 w 97"/>
              <a:gd name="T15" fmla="*/ 2147483646 h 135"/>
              <a:gd name="T16" fmla="*/ 2147483646 w 97"/>
              <a:gd name="T17" fmla="*/ 2147483646 h 135"/>
              <a:gd name="T18" fmla="*/ 2147483646 w 97"/>
              <a:gd name="T19" fmla="*/ 2147483646 h 135"/>
              <a:gd name="T20" fmla="*/ 2147483646 w 97"/>
              <a:gd name="T21" fmla="*/ 2147483646 h 135"/>
              <a:gd name="T22" fmla="*/ 2147483646 w 97"/>
              <a:gd name="T23" fmla="*/ 2147483646 h 135"/>
              <a:gd name="T24" fmla="*/ 2147483646 w 97"/>
              <a:gd name="T25" fmla="*/ 2147483646 h 135"/>
              <a:gd name="T26" fmla="*/ 2147483646 w 97"/>
              <a:gd name="T27" fmla="*/ 2147483646 h 135"/>
              <a:gd name="T28" fmla="*/ 2147483646 w 97"/>
              <a:gd name="T29" fmla="*/ 2147483646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3" name="Freeform 460">
            <a:extLst>
              <a:ext uri="{FF2B5EF4-FFF2-40B4-BE49-F238E27FC236}">
                <a16:creationId xmlns:a16="http://schemas.microsoft.com/office/drawing/2014/main" id="{35084AE7-163C-B452-9C88-602D9BEC17E2}"/>
              </a:ext>
            </a:extLst>
          </p:cNvPr>
          <p:cNvSpPr>
            <a:spLocks/>
          </p:cNvSpPr>
          <p:nvPr/>
        </p:nvSpPr>
        <p:spPr bwMode="auto">
          <a:xfrm>
            <a:off x="4246563" y="3614738"/>
            <a:ext cx="368300" cy="309562"/>
          </a:xfrm>
          <a:custGeom>
            <a:avLst/>
            <a:gdLst>
              <a:gd name="T0" fmla="*/ 0 w 261"/>
              <a:gd name="T1" fmla="*/ 2147483646 h 195"/>
              <a:gd name="T2" fmla="*/ 2147483646 w 261"/>
              <a:gd name="T3" fmla="*/ 2147483646 h 195"/>
              <a:gd name="T4" fmla="*/ 2147483646 w 261"/>
              <a:gd name="T5" fmla="*/ 2147483646 h 195"/>
              <a:gd name="T6" fmla="*/ 2147483646 w 261"/>
              <a:gd name="T7" fmla="*/ 2147483646 h 195"/>
              <a:gd name="T8" fmla="*/ 2147483646 w 261"/>
              <a:gd name="T9" fmla="*/ 2147483646 h 195"/>
              <a:gd name="T10" fmla="*/ 2147483646 w 261"/>
              <a:gd name="T11" fmla="*/ 2147483646 h 195"/>
              <a:gd name="T12" fmla="*/ 2147483646 w 261"/>
              <a:gd name="T13" fmla="*/ 2147483646 h 195"/>
              <a:gd name="T14" fmla="*/ 2147483646 w 261"/>
              <a:gd name="T15" fmla="*/ 2147483646 h 195"/>
              <a:gd name="T16" fmla="*/ 2147483646 w 261"/>
              <a:gd name="T17" fmla="*/ 2147483646 h 195"/>
              <a:gd name="T18" fmla="*/ 2147483646 w 261"/>
              <a:gd name="T19" fmla="*/ 2147483646 h 195"/>
              <a:gd name="T20" fmla="*/ 2147483646 w 261"/>
              <a:gd name="T21" fmla="*/ 2147483646 h 195"/>
              <a:gd name="T22" fmla="*/ 2147483646 w 261"/>
              <a:gd name="T23" fmla="*/ 2147483646 h 195"/>
              <a:gd name="T24" fmla="*/ 2147483646 w 261"/>
              <a:gd name="T25" fmla="*/ 2147483646 h 195"/>
              <a:gd name="T26" fmla="*/ 2147483646 w 261"/>
              <a:gd name="T27" fmla="*/ 0 h 195"/>
              <a:gd name="T28" fmla="*/ 2147483646 w 261"/>
              <a:gd name="T29" fmla="*/ 2147483646 h 195"/>
              <a:gd name="T30" fmla="*/ 2147483646 w 261"/>
              <a:gd name="T31" fmla="*/ 2147483646 h 195"/>
              <a:gd name="T32" fmla="*/ 2147483646 w 261"/>
              <a:gd name="T33" fmla="*/ 2147483646 h 195"/>
              <a:gd name="T34" fmla="*/ 2147483646 w 261"/>
              <a:gd name="T35" fmla="*/ 2147483646 h 195"/>
              <a:gd name="T36" fmla="*/ 0 w 261"/>
              <a:gd name="T37" fmla="*/ 2147483646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1" h="195">
                <a:moveTo>
                  <a:pt x="0" y="142"/>
                </a:moveTo>
                <a:lnTo>
                  <a:pt x="3" y="156"/>
                </a:lnTo>
                <a:lnTo>
                  <a:pt x="35" y="191"/>
                </a:lnTo>
                <a:lnTo>
                  <a:pt x="43" y="185"/>
                </a:lnTo>
                <a:lnTo>
                  <a:pt x="56" y="194"/>
                </a:lnTo>
                <a:lnTo>
                  <a:pt x="76" y="162"/>
                </a:lnTo>
                <a:lnTo>
                  <a:pt x="152" y="179"/>
                </a:lnTo>
                <a:lnTo>
                  <a:pt x="213" y="159"/>
                </a:lnTo>
                <a:lnTo>
                  <a:pt x="216" y="153"/>
                </a:lnTo>
                <a:lnTo>
                  <a:pt x="248" y="110"/>
                </a:lnTo>
                <a:lnTo>
                  <a:pt x="260" y="51"/>
                </a:lnTo>
                <a:lnTo>
                  <a:pt x="242" y="32"/>
                </a:lnTo>
                <a:lnTo>
                  <a:pt x="242" y="6"/>
                </a:lnTo>
                <a:lnTo>
                  <a:pt x="190" y="0"/>
                </a:lnTo>
                <a:lnTo>
                  <a:pt x="87" y="66"/>
                </a:lnTo>
                <a:lnTo>
                  <a:pt x="67" y="70"/>
                </a:lnTo>
                <a:lnTo>
                  <a:pt x="67" y="121"/>
                </a:lnTo>
                <a:lnTo>
                  <a:pt x="53" y="136"/>
                </a:lnTo>
                <a:lnTo>
                  <a:pt x="0" y="14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4" name="Freeform 461">
            <a:extLst>
              <a:ext uri="{FF2B5EF4-FFF2-40B4-BE49-F238E27FC236}">
                <a16:creationId xmlns:a16="http://schemas.microsoft.com/office/drawing/2014/main" id="{78AC1F53-AAE9-E831-40DD-EE35A4D55965}"/>
              </a:ext>
            </a:extLst>
          </p:cNvPr>
          <p:cNvSpPr>
            <a:spLocks/>
          </p:cNvSpPr>
          <p:nvPr/>
        </p:nvSpPr>
        <p:spPr bwMode="auto">
          <a:xfrm>
            <a:off x="4246563" y="3614738"/>
            <a:ext cx="376237" cy="319087"/>
          </a:xfrm>
          <a:custGeom>
            <a:avLst/>
            <a:gdLst>
              <a:gd name="T0" fmla="*/ 0 w 267"/>
              <a:gd name="T1" fmla="*/ 2147483646 h 201"/>
              <a:gd name="T2" fmla="*/ 2147483646 w 267"/>
              <a:gd name="T3" fmla="*/ 2147483646 h 201"/>
              <a:gd name="T4" fmla="*/ 2147483646 w 267"/>
              <a:gd name="T5" fmla="*/ 2147483646 h 201"/>
              <a:gd name="T6" fmla="*/ 2147483646 w 267"/>
              <a:gd name="T7" fmla="*/ 2147483646 h 201"/>
              <a:gd name="T8" fmla="*/ 2147483646 w 267"/>
              <a:gd name="T9" fmla="*/ 2147483646 h 201"/>
              <a:gd name="T10" fmla="*/ 2147483646 w 267"/>
              <a:gd name="T11" fmla="*/ 2147483646 h 201"/>
              <a:gd name="T12" fmla="*/ 2147483646 w 267"/>
              <a:gd name="T13" fmla="*/ 2147483646 h 201"/>
              <a:gd name="T14" fmla="*/ 2147483646 w 267"/>
              <a:gd name="T15" fmla="*/ 2147483646 h 201"/>
              <a:gd name="T16" fmla="*/ 2147483646 w 267"/>
              <a:gd name="T17" fmla="*/ 2147483646 h 201"/>
              <a:gd name="T18" fmla="*/ 2147483646 w 267"/>
              <a:gd name="T19" fmla="*/ 2147483646 h 201"/>
              <a:gd name="T20" fmla="*/ 2147483646 w 267"/>
              <a:gd name="T21" fmla="*/ 2147483646 h 201"/>
              <a:gd name="T22" fmla="*/ 2147483646 w 267"/>
              <a:gd name="T23" fmla="*/ 2147483646 h 201"/>
              <a:gd name="T24" fmla="*/ 2147483646 w 267"/>
              <a:gd name="T25" fmla="*/ 2147483646 h 201"/>
              <a:gd name="T26" fmla="*/ 2147483646 w 267"/>
              <a:gd name="T27" fmla="*/ 0 h 201"/>
              <a:gd name="T28" fmla="*/ 2147483646 w 267"/>
              <a:gd name="T29" fmla="*/ 2147483646 h 201"/>
              <a:gd name="T30" fmla="*/ 2147483646 w 267"/>
              <a:gd name="T31" fmla="*/ 2147483646 h 201"/>
              <a:gd name="T32" fmla="*/ 2147483646 w 267"/>
              <a:gd name="T33" fmla="*/ 2147483646 h 201"/>
              <a:gd name="T34" fmla="*/ 2147483646 w 267"/>
              <a:gd name="T35" fmla="*/ 2147483646 h 201"/>
              <a:gd name="T36" fmla="*/ 0 w 267"/>
              <a:gd name="T37" fmla="*/ 214748364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01">
                <a:moveTo>
                  <a:pt x="0" y="146"/>
                </a:moveTo>
                <a:lnTo>
                  <a:pt x="3" y="161"/>
                </a:lnTo>
                <a:lnTo>
                  <a:pt x="36" y="197"/>
                </a:lnTo>
                <a:lnTo>
                  <a:pt x="44" y="191"/>
                </a:lnTo>
                <a:lnTo>
                  <a:pt x="57" y="200"/>
                </a:lnTo>
                <a:lnTo>
                  <a:pt x="78" y="167"/>
                </a:lnTo>
                <a:lnTo>
                  <a:pt x="155" y="185"/>
                </a:lnTo>
                <a:lnTo>
                  <a:pt x="218" y="164"/>
                </a:lnTo>
                <a:lnTo>
                  <a:pt x="221" y="158"/>
                </a:lnTo>
                <a:lnTo>
                  <a:pt x="254" y="113"/>
                </a:lnTo>
                <a:lnTo>
                  <a:pt x="266" y="53"/>
                </a:lnTo>
                <a:lnTo>
                  <a:pt x="248" y="33"/>
                </a:lnTo>
                <a:lnTo>
                  <a:pt x="248" y="6"/>
                </a:lnTo>
                <a:lnTo>
                  <a:pt x="194" y="0"/>
                </a:lnTo>
                <a:lnTo>
                  <a:pt x="89" y="68"/>
                </a:lnTo>
                <a:lnTo>
                  <a:pt x="69" y="72"/>
                </a:lnTo>
                <a:lnTo>
                  <a:pt x="69" y="125"/>
                </a:lnTo>
                <a:lnTo>
                  <a:pt x="54" y="140"/>
                </a:lnTo>
                <a:lnTo>
                  <a:pt x="0" y="1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5" name="Freeform 462">
            <a:extLst>
              <a:ext uri="{FF2B5EF4-FFF2-40B4-BE49-F238E27FC236}">
                <a16:creationId xmlns:a16="http://schemas.microsoft.com/office/drawing/2014/main" id="{D84BE9F8-55D9-3003-61CD-C68B49919251}"/>
              </a:ext>
            </a:extLst>
          </p:cNvPr>
          <p:cNvSpPr>
            <a:spLocks/>
          </p:cNvSpPr>
          <p:nvPr/>
        </p:nvSpPr>
        <p:spPr bwMode="auto">
          <a:xfrm>
            <a:off x="4305300" y="3875088"/>
            <a:ext cx="271463" cy="252412"/>
          </a:xfrm>
          <a:custGeom>
            <a:avLst/>
            <a:gdLst>
              <a:gd name="T0" fmla="*/ 0 w 192"/>
              <a:gd name="T1" fmla="*/ 2147483646 h 159"/>
              <a:gd name="T2" fmla="*/ 2147483646 w 192"/>
              <a:gd name="T3" fmla="*/ 2147483646 h 159"/>
              <a:gd name="T4" fmla="*/ 2147483646 w 192"/>
              <a:gd name="T5" fmla="*/ 2147483646 h 159"/>
              <a:gd name="T6" fmla="*/ 2147483646 w 192"/>
              <a:gd name="T7" fmla="*/ 2147483646 h 159"/>
              <a:gd name="T8" fmla="*/ 2147483646 w 192"/>
              <a:gd name="T9" fmla="*/ 0 h 159"/>
              <a:gd name="T10" fmla="*/ 2147483646 w 192"/>
              <a:gd name="T11" fmla="*/ 2147483646 h 159"/>
              <a:gd name="T12" fmla="*/ 2147483646 w 192"/>
              <a:gd name="T13" fmla="*/ 2147483646 h 159"/>
              <a:gd name="T14" fmla="*/ 2147483646 w 192"/>
              <a:gd name="T15" fmla="*/ 2147483646 h 159"/>
              <a:gd name="T16" fmla="*/ 2147483646 w 192"/>
              <a:gd name="T17" fmla="*/ 2147483646 h 159"/>
              <a:gd name="T18" fmla="*/ 2147483646 w 192"/>
              <a:gd name="T19" fmla="*/ 2147483646 h 159"/>
              <a:gd name="T20" fmla="*/ 2147483646 w 192"/>
              <a:gd name="T21" fmla="*/ 2147483646 h 159"/>
              <a:gd name="T22" fmla="*/ 2147483646 w 192"/>
              <a:gd name="T23" fmla="*/ 2147483646 h 159"/>
              <a:gd name="T24" fmla="*/ 2147483646 w 192"/>
              <a:gd name="T25" fmla="*/ 2147483646 h 159"/>
              <a:gd name="T26" fmla="*/ 0 w 192"/>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2" h="159">
                <a:moveTo>
                  <a:pt x="0" y="123"/>
                </a:moveTo>
                <a:lnTo>
                  <a:pt x="15" y="35"/>
                </a:lnTo>
                <a:lnTo>
                  <a:pt x="35" y="3"/>
                </a:lnTo>
                <a:lnTo>
                  <a:pt x="110" y="20"/>
                </a:lnTo>
                <a:lnTo>
                  <a:pt x="171" y="0"/>
                </a:lnTo>
                <a:lnTo>
                  <a:pt x="182" y="23"/>
                </a:lnTo>
                <a:lnTo>
                  <a:pt x="191" y="38"/>
                </a:lnTo>
                <a:lnTo>
                  <a:pt x="174" y="46"/>
                </a:lnTo>
                <a:lnTo>
                  <a:pt x="139" y="120"/>
                </a:lnTo>
                <a:lnTo>
                  <a:pt x="112" y="115"/>
                </a:lnTo>
                <a:lnTo>
                  <a:pt x="92" y="149"/>
                </a:lnTo>
                <a:lnTo>
                  <a:pt x="54" y="158"/>
                </a:lnTo>
                <a:lnTo>
                  <a:pt x="35" y="126"/>
                </a:lnTo>
                <a:lnTo>
                  <a:pt x="0" y="12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6" name="Freeform 463">
            <a:extLst>
              <a:ext uri="{FF2B5EF4-FFF2-40B4-BE49-F238E27FC236}">
                <a16:creationId xmlns:a16="http://schemas.microsoft.com/office/drawing/2014/main" id="{9EFC80B6-3A87-680E-B04B-DFEE73C28132}"/>
              </a:ext>
            </a:extLst>
          </p:cNvPr>
          <p:cNvSpPr>
            <a:spLocks/>
          </p:cNvSpPr>
          <p:nvPr/>
        </p:nvSpPr>
        <p:spPr bwMode="auto">
          <a:xfrm>
            <a:off x="4305300" y="3875088"/>
            <a:ext cx="279400" cy="261937"/>
          </a:xfrm>
          <a:custGeom>
            <a:avLst/>
            <a:gdLst>
              <a:gd name="T0" fmla="*/ 0 w 198"/>
              <a:gd name="T1" fmla="*/ 2147483646 h 165"/>
              <a:gd name="T2" fmla="*/ 2147483646 w 198"/>
              <a:gd name="T3" fmla="*/ 2147483646 h 165"/>
              <a:gd name="T4" fmla="*/ 2147483646 w 198"/>
              <a:gd name="T5" fmla="*/ 2147483646 h 165"/>
              <a:gd name="T6" fmla="*/ 2147483646 w 198"/>
              <a:gd name="T7" fmla="*/ 2147483646 h 165"/>
              <a:gd name="T8" fmla="*/ 2147483646 w 198"/>
              <a:gd name="T9" fmla="*/ 0 h 165"/>
              <a:gd name="T10" fmla="*/ 2147483646 w 198"/>
              <a:gd name="T11" fmla="*/ 2147483646 h 165"/>
              <a:gd name="T12" fmla="*/ 2147483646 w 198"/>
              <a:gd name="T13" fmla="*/ 2147483646 h 165"/>
              <a:gd name="T14" fmla="*/ 2147483646 w 198"/>
              <a:gd name="T15" fmla="*/ 2147483646 h 165"/>
              <a:gd name="T16" fmla="*/ 2147483646 w 198"/>
              <a:gd name="T17" fmla="*/ 2147483646 h 165"/>
              <a:gd name="T18" fmla="*/ 2147483646 w 198"/>
              <a:gd name="T19" fmla="*/ 2147483646 h 165"/>
              <a:gd name="T20" fmla="*/ 2147483646 w 198"/>
              <a:gd name="T21" fmla="*/ 2147483646 h 165"/>
              <a:gd name="T22" fmla="*/ 2147483646 w 198"/>
              <a:gd name="T23" fmla="*/ 2147483646 h 165"/>
              <a:gd name="T24" fmla="*/ 2147483646 w 198"/>
              <a:gd name="T25" fmla="*/ 2147483646 h 165"/>
              <a:gd name="T26" fmla="*/ 0 w 198"/>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7" name="Freeform 464">
            <a:extLst>
              <a:ext uri="{FF2B5EF4-FFF2-40B4-BE49-F238E27FC236}">
                <a16:creationId xmlns:a16="http://schemas.microsoft.com/office/drawing/2014/main" id="{2186F49C-E899-CFC8-F34F-801C1502E470}"/>
              </a:ext>
            </a:extLst>
          </p:cNvPr>
          <p:cNvSpPr>
            <a:spLocks/>
          </p:cNvSpPr>
          <p:nvPr/>
        </p:nvSpPr>
        <p:spPr bwMode="auto">
          <a:xfrm>
            <a:off x="4359275" y="1941513"/>
            <a:ext cx="609600" cy="547687"/>
          </a:xfrm>
          <a:custGeom>
            <a:avLst/>
            <a:gdLst>
              <a:gd name="T0" fmla="*/ 2147483646 w 432"/>
              <a:gd name="T1" fmla="*/ 2147483646 h 345"/>
              <a:gd name="T2" fmla="*/ 2147483646 w 432"/>
              <a:gd name="T3" fmla="*/ 2147483646 h 345"/>
              <a:gd name="T4" fmla="*/ 2147483646 w 432"/>
              <a:gd name="T5" fmla="*/ 2147483646 h 345"/>
              <a:gd name="T6" fmla="*/ 2147483646 w 432"/>
              <a:gd name="T7" fmla="*/ 2147483646 h 345"/>
              <a:gd name="T8" fmla="*/ 2147483646 w 432"/>
              <a:gd name="T9" fmla="*/ 2147483646 h 345"/>
              <a:gd name="T10" fmla="*/ 2147483646 w 432"/>
              <a:gd name="T11" fmla="*/ 2147483646 h 345"/>
              <a:gd name="T12" fmla="*/ 2147483646 w 432"/>
              <a:gd name="T13" fmla="*/ 2147483646 h 345"/>
              <a:gd name="T14" fmla="*/ 2147483646 w 432"/>
              <a:gd name="T15" fmla="*/ 2147483646 h 345"/>
              <a:gd name="T16" fmla="*/ 2147483646 w 432"/>
              <a:gd name="T17" fmla="*/ 2147483646 h 345"/>
              <a:gd name="T18" fmla="*/ 2147483646 w 432"/>
              <a:gd name="T19" fmla="*/ 2147483646 h 345"/>
              <a:gd name="T20" fmla="*/ 2147483646 w 432"/>
              <a:gd name="T21" fmla="*/ 2147483646 h 345"/>
              <a:gd name="T22" fmla="*/ 2147483646 w 432"/>
              <a:gd name="T23" fmla="*/ 2147483646 h 345"/>
              <a:gd name="T24" fmla="*/ 2147483646 w 432"/>
              <a:gd name="T25" fmla="*/ 2147483646 h 345"/>
              <a:gd name="T26" fmla="*/ 2147483646 w 432"/>
              <a:gd name="T27" fmla="*/ 2147483646 h 345"/>
              <a:gd name="T28" fmla="*/ 2147483646 w 432"/>
              <a:gd name="T29" fmla="*/ 2147483646 h 345"/>
              <a:gd name="T30" fmla="*/ 2147483646 w 432"/>
              <a:gd name="T31" fmla="*/ 2147483646 h 345"/>
              <a:gd name="T32" fmla="*/ 2147483646 w 432"/>
              <a:gd name="T33" fmla="*/ 2147483646 h 345"/>
              <a:gd name="T34" fmla="*/ 2147483646 w 432"/>
              <a:gd name="T35" fmla="*/ 2147483646 h 345"/>
              <a:gd name="T36" fmla="*/ 2147483646 w 432"/>
              <a:gd name="T37" fmla="*/ 2147483646 h 345"/>
              <a:gd name="T38" fmla="*/ 2147483646 w 432"/>
              <a:gd name="T39" fmla="*/ 2147483646 h 345"/>
              <a:gd name="T40" fmla="*/ 2147483646 w 432"/>
              <a:gd name="T41" fmla="*/ 2147483646 h 345"/>
              <a:gd name="T42" fmla="*/ 2147483646 w 432"/>
              <a:gd name="T43" fmla="*/ 2147483646 h 345"/>
              <a:gd name="T44" fmla="*/ 2147483646 w 432"/>
              <a:gd name="T45" fmla="*/ 2147483646 h 345"/>
              <a:gd name="T46" fmla="*/ 2147483646 w 432"/>
              <a:gd name="T47" fmla="*/ 2147483646 h 345"/>
              <a:gd name="T48" fmla="*/ 2147483646 w 432"/>
              <a:gd name="T49" fmla="*/ 2147483646 h 345"/>
              <a:gd name="T50" fmla="*/ 2147483646 w 432"/>
              <a:gd name="T51" fmla="*/ 2147483646 h 345"/>
              <a:gd name="T52" fmla="*/ 2147483646 w 432"/>
              <a:gd name="T53" fmla="*/ 2147483646 h 345"/>
              <a:gd name="T54" fmla="*/ 2147483646 w 432"/>
              <a:gd name="T55" fmla="*/ 2147483646 h 345"/>
              <a:gd name="T56" fmla="*/ 2147483646 w 432"/>
              <a:gd name="T57" fmla="*/ 2147483646 h 345"/>
              <a:gd name="T58" fmla="*/ 2147483646 w 432"/>
              <a:gd name="T59" fmla="*/ 2147483646 h 345"/>
              <a:gd name="T60" fmla="*/ 2147483646 w 432"/>
              <a:gd name="T61" fmla="*/ 2147483646 h 345"/>
              <a:gd name="T62" fmla="*/ 2147483646 w 432"/>
              <a:gd name="T63" fmla="*/ 2147483646 h 345"/>
              <a:gd name="T64" fmla="*/ 2147483646 w 432"/>
              <a:gd name="T65" fmla="*/ 2147483646 h 345"/>
              <a:gd name="T66" fmla="*/ 2147483646 w 432"/>
              <a:gd name="T67" fmla="*/ 2147483646 h 345"/>
              <a:gd name="T68" fmla="*/ 2147483646 w 432"/>
              <a:gd name="T69" fmla="*/ 2147483646 h 345"/>
              <a:gd name="T70" fmla="*/ 2147483646 w 432"/>
              <a:gd name="T71" fmla="*/ 2147483646 h 345"/>
              <a:gd name="T72" fmla="*/ 2147483646 w 432"/>
              <a:gd name="T73" fmla="*/ 2147483646 h 345"/>
              <a:gd name="T74" fmla="*/ 2147483646 w 432"/>
              <a:gd name="T75" fmla="*/ 2147483646 h 345"/>
              <a:gd name="T76" fmla="*/ 2147483646 w 432"/>
              <a:gd name="T77" fmla="*/ 2147483646 h 345"/>
              <a:gd name="T78" fmla="*/ 2147483646 w 432"/>
              <a:gd name="T79" fmla="*/ 2147483646 h 345"/>
              <a:gd name="T80" fmla="*/ 0 w 432"/>
              <a:gd name="T81" fmla="*/ 2147483646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345">
                <a:moveTo>
                  <a:pt x="0" y="258"/>
                </a:moveTo>
                <a:lnTo>
                  <a:pt x="3" y="270"/>
                </a:lnTo>
                <a:lnTo>
                  <a:pt x="42" y="261"/>
                </a:lnTo>
                <a:lnTo>
                  <a:pt x="44" y="270"/>
                </a:lnTo>
                <a:lnTo>
                  <a:pt x="3" y="276"/>
                </a:lnTo>
                <a:lnTo>
                  <a:pt x="13" y="281"/>
                </a:lnTo>
                <a:lnTo>
                  <a:pt x="9" y="302"/>
                </a:lnTo>
                <a:lnTo>
                  <a:pt x="36" y="288"/>
                </a:lnTo>
                <a:lnTo>
                  <a:pt x="3" y="311"/>
                </a:lnTo>
                <a:lnTo>
                  <a:pt x="22" y="311"/>
                </a:lnTo>
                <a:lnTo>
                  <a:pt x="13" y="338"/>
                </a:lnTo>
                <a:lnTo>
                  <a:pt x="51" y="344"/>
                </a:lnTo>
                <a:lnTo>
                  <a:pt x="86" y="323"/>
                </a:lnTo>
                <a:lnTo>
                  <a:pt x="92" y="302"/>
                </a:lnTo>
                <a:lnTo>
                  <a:pt x="101" y="320"/>
                </a:lnTo>
                <a:lnTo>
                  <a:pt x="121" y="300"/>
                </a:lnTo>
                <a:lnTo>
                  <a:pt x="118" y="276"/>
                </a:lnTo>
                <a:lnTo>
                  <a:pt x="127" y="267"/>
                </a:lnTo>
                <a:lnTo>
                  <a:pt x="118" y="256"/>
                </a:lnTo>
                <a:lnTo>
                  <a:pt x="118" y="208"/>
                </a:lnTo>
                <a:lnTo>
                  <a:pt x="151" y="194"/>
                </a:lnTo>
                <a:lnTo>
                  <a:pt x="145" y="179"/>
                </a:lnTo>
                <a:lnTo>
                  <a:pt x="160" y="142"/>
                </a:lnTo>
                <a:lnTo>
                  <a:pt x="186" y="118"/>
                </a:lnTo>
                <a:lnTo>
                  <a:pt x="191" y="94"/>
                </a:lnTo>
                <a:lnTo>
                  <a:pt x="213" y="91"/>
                </a:lnTo>
                <a:lnTo>
                  <a:pt x="221" y="77"/>
                </a:lnTo>
                <a:lnTo>
                  <a:pt x="251" y="80"/>
                </a:lnTo>
                <a:lnTo>
                  <a:pt x="251" y="59"/>
                </a:lnTo>
                <a:lnTo>
                  <a:pt x="259" y="59"/>
                </a:lnTo>
                <a:lnTo>
                  <a:pt x="268" y="50"/>
                </a:lnTo>
                <a:lnTo>
                  <a:pt x="289" y="70"/>
                </a:lnTo>
                <a:lnTo>
                  <a:pt x="324" y="70"/>
                </a:lnTo>
                <a:lnTo>
                  <a:pt x="345" y="59"/>
                </a:lnTo>
                <a:lnTo>
                  <a:pt x="348" y="38"/>
                </a:lnTo>
                <a:lnTo>
                  <a:pt x="384" y="32"/>
                </a:lnTo>
                <a:lnTo>
                  <a:pt x="398" y="41"/>
                </a:lnTo>
                <a:lnTo>
                  <a:pt x="398" y="59"/>
                </a:lnTo>
                <a:lnTo>
                  <a:pt x="427" y="38"/>
                </a:lnTo>
                <a:lnTo>
                  <a:pt x="407" y="41"/>
                </a:lnTo>
                <a:lnTo>
                  <a:pt x="410" y="35"/>
                </a:lnTo>
                <a:lnTo>
                  <a:pt x="393" y="29"/>
                </a:lnTo>
                <a:lnTo>
                  <a:pt x="431" y="18"/>
                </a:lnTo>
                <a:lnTo>
                  <a:pt x="398" y="6"/>
                </a:lnTo>
                <a:lnTo>
                  <a:pt x="381" y="18"/>
                </a:lnTo>
                <a:lnTo>
                  <a:pt x="389" y="3"/>
                </a:lnTo>
                <a:lnTo>
                  <a:pt x="372" y="0"/>
                </a:lnTo>
                <a:lnTo>
                  <a:pt x="363" y="18"/>
                </a:lnTo>
                <a:lnTo>
                  <a:pt x="357" y="24"/>
                </a:lnTo>
                <a:lnTo>
                  <a:pt x="357" y="3"/>
                </a:lnTo>
                <a:lnTo>
                  <a:pt x="327" y="32"/>
                </a:lnTo>
                <a:lnTo>
                  <a:pt x="345" y="6"/>
                </a:lnTo>
                <a:lnTo>
                  <a:pt x="333" y="3"/>
                </a:lnTo>
                <a:lnTo>
                  <a:pt x="301" y="32"/>
                </a:lnTo>
                <a:lnTo>
                  <a:pt x="274" y="27"/>
                </a:lnTo>
                <a:lnTo>
                  <a:pt x="280" y="41"/>
                </a:lnTo>
                <a:lnTo>
                  <a:pt x="268" y="32"/>
                </a:lnTo>
                <a:lnTo>
                  <a:pt x="251" y="53"/>
                </a:lnTo>
                <a:lnTo>
                  <a:pt x="254" y="35"/>
                </a:lnTo>
                <a:lnTo>
                  <a:pt x="245" y="47"/>
                </a:lnTo>
                <a:lnTo>
                  <a:pt x="234" y="41"/>
                </a:lnTo>
                <a:lnTo>
                  <a:pt x="240" y="53"/>
                </a:lnTo>
                <a:lnTo>
                  <a:pt x="219" y="47"/>
                </a:lnTo>
                <a:lnTo>
                  <a:pt x="210" y="70"/>
                </a:lnTo>
                <a:lnTo>
                  <a:pt x="189" y="77"/>
                </a:lnTo>
                <a:lnTo>
                  <a:pt x="210" y="77"/>
                </a:lnTo>
                <a:lnTo>
                  <a:pt x="177" y="88"/>
                </a:lnTo>
                <a:lnTo>
                  <a:pt x="172" y="99"/>
                </a:lnTo>
                <a:lnTo>
                  <a:pt x="177" y="99"/>
                </a:lnTo>
                <a:lnTo>
                  <a:pt x="136" y="127"/>
                </a:lnTo>
                <a:lnTo>
                  <a:pt x="124" y="167"/>
                </a:lnTo>
                <a:lnTo>
                  <a:pt x="80" y="202"/>
                </a:lnTo>
                <a:lnTo>
                  <a:pt x="86" y="211"/>
                </a:lnTo>
                <a:lnTo>
                  <a:pt x="104" y="202"/>
                </a:lnTo>
                <a:lnTo>
                  <a:pt x="59" y="214"/>
                </a:lnTo>
                <a:lnTo>
                  <a:pt x="36" y="226"/>
                </a:lnTo>
                <a:lnTo>
                  <a:pt x="42" y="235"/>
                </a:lnTo>
                <a:lnTo>
                  <a:pt x="22" y="235"/>
                </a:lnTo>
                <a:lnTo>
                  <a:pt x="28" y="247"/>
                </a:lnTo>
                <a:lnTo>
                  <a:pt x="3" y="247"/>
                </a:lnTo>
                <a:lnTo>
                  <a:pt x="22" y="253"/>
                </a:lnTo>
                <a:lnTo>
                  <a:pt x="0" y="25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8" name="Freeform 465">
            <a:extLst>
              <a:ext uri="{FF2B5EF4-FFF2-40B4-BE49-F238E27FC236}">
                <a16:creationId xmlns:a16="http://schemas.microsoft.com/office/drawing/2014/main" id="{5122C3F6-417D-4861-D739-6F3DC1CDBAF0}"/>
              </a:ext>
            </a:extLst>
          </p:cNvPr>
          <p:cNvSpPr>
            <a:spLocks/>
          </p:cNvSpPr>
          <p:nvPr/>
        </p:nvSpPr>
        <p:spPr bwMode="auto">
          <a:xfrm>
            <a:off x="4359275" y="1941513"/>
            <a:ext cx="617538" cy="557212"/>
          </a:xfrm>
          <a:custGeom>
            <a:avLst/>
            <a:gdLst>
              <a:gd name="T0" fmla="*/ 2147483646 w 438"/>
              <a:gd name="T1" fmla="*/ 2147483646 h 351"/>
              <a:gd name="T2" fmla="*/ 2147483646 w 438"/>
              <a:gd name="T3" fmla="*/ 2147483646 h 351"/>
              <a:gd name="T4" fmla="*/ 2147483646 w 438"/>
              <a:gd name="T5" fmla="*/ 2147483646 h 351"/>
              <a:gd name="T6" fmla="*/ 2147483646 w 438"/>
              <a:gd name="T7" fmla="*/ 2147483646 h 351"/>
              <a:gd name="T8" fmla="*/ 2147483646 w 438"/>
              <a:gd name="T9" fmla="*/ 2147483646 h 351"/>
              <a:gd name="T10" fmla="*/ 2147483646 w 438"/>
              <a:gd name="T11" fmla="*/ 2147483646 h 351"/>
              <a:gd name="T12" fmla="*/ 2147483646 w 438"/>
              <a:gd name="T13" fmla="*/ 2147483646 h 351"/>
              <a:gd name="T14" fmla="*/ 2147483646 w 438"/>
              <a:gd name="T15" fmla="*/ 2147483646 h 351"/>
              <a:gd name="T16" fmla="*/ 2147483646 w 438"/>
              <a:gd name="T17" fmla="*/ 2147483646 h 351"/>
              <a:gd name="T18" fmla="*/ 2147483646 w 438"/>
              <a:gd name="T19" fmla="*/ 2147483646 h 351"/>
              <a:gd name="T20" fmla="*/ 2147483646 w 438"/>
              <a:gd name="T21" fmla="*/ 2147483646 h 351"/>
              <a:gd name="T22" fmla="*/ 2147483646 w 438"/>
              <a:gd name="T23" fmla="*/ 2147483646 h 351"/>
              <a:gd name="T24" fmla="*/ 2147483646 w 438"/>
              <a:gd name="T25" fmla="*/ 2147483646 h 351"/>
              <a:gd name="T26" fmla="*/ 2147483646 w 438"/>
              <a:gd name="T27" fmla="*/ 2147483646 h 351"/>
              <a:gd name="T28" fmla="*/ 2147483646 w 438"/>
              <a:gd name="T29" fmla="*/ 2147483646 h 351"/>
              <a:gd name="T30" fmla="*/ 2147483646 w 438"/>
              <a:gd name="T31" fmla="*/ 2147483646 h 351"/>
              <a:gd name="T32" fmla="*/ 2147483646 w 438"/>
              <a:gd name="T33" fmla="*/ 2147483646 h 351"/>
              <a:gd name="T34" fmla="*/ 2147483646 w 438"/>
              <a:gd name="T35" fmla="*/ 2147483646 h 351"/>
              <a:gd name="T36" fmla="*/ 2147483646 w 438"/>
              <a:gd name="T37" fmla="*/ 2147483646 h 351"/>
              <a:gd name="T38" fmla="*/ 2147483646 w 438"/>
              <a:gd name="T39" fmla="*/ 2147483646 h 351"/>
              <a:gd name="T40" fmla="*/ 2147483646 w 438"/>
              <a:gd name="T41" fmla="*/ 2147483646 h 351"/>
              <a:gd name="T42" fmla="*/ 2147483646 w 438"/>
              <a:gd name="T43" fmla="*/ 2147483646 h 351"/>
              <a:gd name="T44" fmla="*/ 2147483646 w 438"/>
              <a:gd name="T45" fmla="*/ 2147483646 h 351"/>
              <a:gd name="T46" fmla="*/ 2147483646 w 438"/>
              <a:gd name="T47" fmla="*/ 2147483646 h 351"/>
              <a:gd name="T48" fmla="*/ 2147483646 w 438"/>
              <a:gd name="T49" fmla="*/ 2147483646 h 351"/>
              <a:gd name="T50" fmla="*/ 2147483646 w 438"/>
              <a:gd name="T51" fmla="*/ 2147483646 h 351"/>
              <a:gd name="T52" fmla="*/ 2147483646 w 438"/>
              <a:gd name="T53" fmla="*/ 2147483646 h 351"/>
              <a:gd name="T54" fmla="*/ 2147483646 w 438"/>
              <a:gd name="T55" fmla="*/ 2147483646 h 351"/>
              <a:gd name="T56" fmla="*/ 2147483646 w 438"/>
              <a:gd name="T57" fmla="*/ 2147483646 h 351"/>
              <a:gd name="T58" fmla="*/ 2147483646 w 438"/>
              <a:gd name="T59" fmla="*/ 2147483646 h 351"/>
              <a:gd name="T60" fmla="*/ 2147483646 w 438"/>
              <a:gd name="T61" fmla="*/ 2147483646 h 351"/>
              <a:gd name="T62" fmla="*/ 2147483646 w 438"/>
              <a:gd name="T63" fmla="*/ 2147483646 h 351"/>
              <a:gd name="T64" fmla="*/ 2147483646 w 438"/>
              <a:gd name="T65" fmla="*/ 2147483646 h 351"/>
              <a:gd name="T66" fmla="*/ 2147483646 w 438"/>
              <a:gd name="T67" fmla="*/ 2147483646 h 351"/>
              <a:gd name="T68" fmla="*/ 2147483646 w 438"/>
              <a:gd name="T69" fmla="*/ 2147483646 h 351"/>
              <a:gd name="T70" fmla="*/ 2147483646 w 438"/>
              <a:gd name="T71" fmla="*/ 2147483646 h 351"/>
              <a:gd name="T72" fmla="*/ 2147483646 w 438"/>
              <a:gd name="T73" fmla="*/ 2147483646 h 351"/>
              <a:gd name="T74" fmla="*/ 2147483646 w 438"/>
              <a:gd name="T75" fmla="*/ 2147483646 h 351"/>
              <a:gd name="T76" fmla="*/ 2147483646 w 438"/>
              <a:gd name="T77" fmla="*/ 2147483646 h 351"/>
              <a:gd name="T78" fmla="*/ 2147483646 w 438"/>
              <a:gd name="T79" fmla="*/ 2147483646 h 351"/>
              <a:gd name="T80" fmla="*/ 0 w 438"/>
              <a:gd name="T81" fmla="*/ 214748364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9" name="Freeform 466">
            <a:extLst>
              <a:ext uri="{FF2B5EF4-FFF2-40B4-BE49-F238E27FC236}">
                <a16:creationId xmlns:a16="http://schemas.microsoft.com/office/drawing/2014/main" id="{C2B9D978-070C-4501-D0A2-33CCC4E3E5CC}"/>
              </a:ext>
            </a:extLst>
          </p:cNvPr>
          <p:cNvSpPr>
            <a:spLocks/>
          </p:cNvSpPr>
          <p:nvPr/>
        </p:nvSpPr>
        <p:spPr bwMode="auto">
          <a:xfrm>
            <a:off x="7575550" y="4319588"/>
            <a:ext cx="228600" cy="192087"/>
          </a:xfrm>
          <a:custGeom>
            <a:avLst/>
            <a:gdLst>
              <a:gd name="T0" fmla="*/ 0 w 162"/>
              <a:gd name="T1" fmla="*/ 0 h 121"/>
              <a:gd name="T2" fmla="*/ 2147483646 w 162"/>
              <a:gd name="T3" fmla="*/ 2147483646 h 121"/>
              <a:gd name="T4" fmla="*/ 2147483646 w 162"/>
              <a:gd name="T5" fmla="*/ 2147483646 h 121"/>
              <a:gd name="T6" fmla="*/ 2147483646 w 162"/>
              <a:gd name="T7" fmla="*/ 2147483646 h 121"/>
              <a:gd name="T8" fmla="*/ 2147483646 w 162"/>
              <a:gd name="T9" fmla="*/ 2147483646 h 121"/>
              <a:gd name="T10" fmla="*/ 2147483646 w 162"/>
              <a:gd name="T11" fmla="*/ 2147483646 h 121"/>
              <a:gd name="T12" fmla="*/ 2147483646 w 162"/>
              <a:gd name="T13" fmla="*/ 2147483646 h 121"/>
              <a:gd name="T14" fmla="*/ 2147483646 w 162"/>
              <a:gd name="T15" fmla="*/ 2147483646 h 121"/>
              <a:gd name="T16" fmla="*/ 2147483646 w 162"/>
              <a:gd name="T17" fmla="*/ 2147483646 h 121"/>
              <a:gd name="T18" fmla="*/ 2147483646 w 162"/>
              <a:gd name="T19" fmla="*/ 2147483646 h 121"/>
              <a:gd name="T20" fmla="*/ 2147483646 w 162"/>
              <a:gd name="T21" fmla="*/ 2147483646 h 121"/>
              <a:gd name="T22" fmla="*/ 0 w 162"/>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121">
                <a:moveTo>
                  <a:pt x="0" y="0"/>
                </a:moveTo>
                <a:lnTo>
                  <a:pt x="3" y="103"/>
                </a:lnTo>
                <a:lnTo>
                  <a:pt x="28" y="106"/>
                </a:lnTo>
                <a:lnTo>
                  <a:pt x="55" y="74"/>
                </a:lnTo>
                <a:lnTo>
                  <a:pt x="86" y="89"/>
                </a:lnTo>
                <a:lnTo>
                  <a:pt x="109" y="117"/>
                </a:lnTo>
                <a:lnTo>
                  <a:pt x="161" y="120"/>
                </a:lnTo>
                <a:lnTo>
                  <a:pt x="100" y="74"/>
                </a:lnTo>
                <a:lnTo>
                  <a:pt x="109" y="55"/>
                </a:lnTo>
                <a:lnTo>
                  <a:pt x="80" y="46"/>
                </a:lnTo>
                <a:lnTo>
                  <a:pt x="55" y="18"/>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0" name="Freeform 467">
            <a:extLst>
              <a:ext uri="{FF2B5EF4-FFF2-40B4-BE49-F238E27FC236}">
                <a16:creationId xmlns:a16="http://schemas.microsoft.com/office/drawing/2014/main" id="{B3F93F4F-8F95-956E-213D-EB75AA97D656}"/>
              </a:ext>
            </a:extLst>
          </p:cNvPr>
          <p:cNvSpPr>
            <a:spLocks/>
          </p:cNvSpPr>
          <p:nvPr/>
        </p:nvSpPr>
        <p:spPr bwMode="auto">
          <a:xfrm>
            <a:off x="7575550" y="4319588"/>
            <a:ext cx="236538" cy="201612"/>
          </a:xfrm>
          <a:custGeom>
            <a:avLst/>
            <a:gdLst>
              <a:gd name="T0" fmla="*/ 0 w 168"/>
              <a:gd name="T1" fmla="*/ 0 h 127"/>
              <a:gd name="T2" fmla="*/ 2147483646 w 168"/>
              <a:gd name="T3" fmla="*/ 2147483646 h 127"/>
              <a:gd name="T4" fmla="*/ 2147483646 w 168"/>
              <a:gd name="T5" fmla="*/ 2147483646 h 127"/>
              <a:gd name="T6" fmla="*/ 2147483646 w 168"/>
              <a:gd name="T7" fmla="*/ 2147483646 h 127"/>
              <a:gd name="T8" fmla="*/ 2147483646 w 168"/>
              <a:gd name="T9" fmla="*/ 2147483646 h 127"/>
              <a:gd name="T10" fmla="*/ 2147483646 w 168"/>
              <a:gd name="T11" fmla="*/ 2147483646 h 127"/>
              <a:gd name="T12" fmla="*/ 2147483646 w 168"/>
              <a:gd name="T13" fmla="*/ 2147483646 h 127"/>
              <a:gd name="T14" fmla="*/ 2147483646 w 168"/>
              <a:gd name="T15" fmla="*/ 2147483646 h 127"/>
              <a:gd name="T16" fmla="*/ 2147483646 w 168"/>
              <a:gd name="T17" fmla="*/ 2147483646 h 127"/>
              <a:gd name="T18" fmla="*/ 2147483646 w 168"/>
              <a:gd name="T19" fmla="*/ 2147483646 h 127"/>
              <a:gd name="T20" fmla="*/ 2147483646 w 168"/>
              <a:gd name="T21" fmla="*/ 2147483646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1" name="Freeform 468">
            <a:extLst>
              <a:ext uri="{FF2B5EF4-FFF2-40B4-BE49-F238E27FC236}">
                <a16:creationId xmlns:a16="http://schemas.microsoft.com/office/drawing/2014/main" id="{EB8D2C67-2F9E-3316-7B83-C4FEAE1F7A11}"/>
              </a:ext>
            </a:extLst>
          </p:cNvPr>
          <p:cNvSpPr>
            <a:spLocks/>
          </p:cNvSpPr>
          <p:nvPr/>
        </p:nvSpPr>
        <p:spPr bwMode="auto">
          <a:xfrm>
            <a:off x="7078663" y="3752850"/>
            <a:ext cx="88900" cy="152400"/>
          </a:xfrm>
          <a:custGeom>
            <a:avLst/>
            <a:gdLst>
              <a:gd name="T0" fmla="*/ 0 w 63"/>
              <a:gd name="T1" fmla="*/ 2147483646 h 96"/>
              <a:gd name="T2" fmla="*/ 2147483646 w 63"/>
              <a:gd name="T3" fmla="*/ 0 h 96"/>
              <a:gd name="T4" fmla="*/ 2147483646 w 63"/>
              <a:gd name="T5" fmla="*/ 0 h 96"/>
              <a:gd name="T6" fmla="*/ 2147483646 w 63"/>
              <a:gd name="T7" fmla="*/ 2147483646 h 96"/>
              <a:gd name="T8" fmla="*/ 2147483646 w 63"/>
              <a:gd name="T9" fmla="*/ 2147483646 h 96"/>
              <a:gd name="T10" fmla="*/ 2147483646 w 63"/>
              <a:gd name="T11" fmla="*/ 2147483646 h 96"/>
              <a:gd name="T12" fmla="*/ 2147483646 w 63"/>
              <a:gd name="T13" fmla="*/ 2147483646 h 96"/>
              <a:gd name="T14" fmla="*/ 2147483646 w 63"/>
              <a:gd name="T15" fmla="*/ 2147483646 h 96"/>
              <a:gd name="T16" fmla="*/ 2147483646 w 63"/>
              <a:gd name="T17" fmla="*/ 2147483646 h 96"/>
              <a:gd name="T18" fmla="*/ 2147483646 w 63"/>
              <a:gd name="T19" fmla="*/ 2147483646 h 96"/>
              <a:gd name="T20" fmla="*/ 2147483646 w 63"/>
              <a:gd name="T21" fmla="*/ 2147483646 h 96"/>
              <a:gd name="T22" fmla="*/ 0 w 63"/>
              <a:gd name="T23" fmla="*/ 2147483646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96">
                <a:moveTo>
                  <a:pt x="0" y="36"/>
                </a:moveTo>
                <a:lnTo>
                  <a:pt x="8" y="0"/>
                </a:lnTo>
                <a:lnTo>
                  <a:pt x="32" y="0"/>
                </a:lnTo>
                <a:lnTo>
                  <a:pt x="37" y="24"/>
                </a:lnTo>
                <a:lnTo>
                  <a:pt x="22" y="53"/>
                </a:lnTo>
                <a:lnTo>
                  <a:pt x="24" y="64"/>
                </a:lnTo>
                <a:lnTo>
                  <a:pt x="59" y="72"/>
                </a:lnTo>
                <a:lnTo>
                  <a:pt x="62" y="95"/>
                </a:lnTo>
                <a:lnTo>
                  <a:pt x="41" y="72"/>
                </a:lnTo>
                <a:lnTo>
                  <a:pt x="41" y="87"/>
                </a:lnTo>
                <a:lnTo>
                  <a:pt x="8" y="72"/>
                </a:lnTo>
                <a:lnTo>
                  <a:pt x="0" y="36"/>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2" name="Freeform 469">
            <a:extLst>
              <a:ext uri="{FF2B5EF4-FFF2-40B4-BE49-F238E27FC236}">
                <a16:creationId xmlns:a16="http://schemas.microsoft.com/office/drawing/2014/main" id="{7295711B-B3D5-DF78-7549-266CCA4F666B}"/>
              </a:ext>
            </a:extLst>
          </p:cNvPr>
          <p:cNvSpPr>
            <a:spLocks/>
          </p:cNvSpPr>
          <p:nvPr/>
        </p:nvSpPr>
        <p:spPr bwMode="auto">
          <a:xfrm>
            <a:off x="7078663" y="3752850"/>
            <a:ext cx="96837" cy="161925"/>
          </a:xfrm>
          <a:custGeom>
            <a:avLst/>
            <a:gdLst>
              <a:gd name="T0" fmla="*/ 0 w 69"/>
              <a:gd name="T1" fmla="*/ 2147483646 h 102"/>
              <a:gd name="T2" fmla="*/ 2147483646 w 69"/>
              <a:gd name="T3" fmla="*/ 0 h 102"/>
              <a:gd name="T4" fmla="*/ 2147483646 w 69"/>
              <a:gd name="T5" fmla="*/ 0 h 102"/>
              <a:gd name="T6" fmla="*/ 2147483646 w 69"/>
              <a:gd name="T7" fmla="*/ 2147483646 h 102"/>
              <a:gd name="T8" fmla="*/ 2147483646 w 69"/>
              <a:gd name="T9" fmla="*/ 2147483646 h 102"/>
              <a:gd name="T10" fmla="*/ 2147483646 w 69"/>
              <a:gd name="T11" fmla="*/ 2147483646 h 102"/>
              <a:gd name="T12" fmla="*/ 2147483646 w 69"/>
              <a:gd name="T13" fmla="*/ 2147483646 h 102"/>
              <a:gd name="T14" fmla="*/ 2147483646 w 69"/>
              <a:gd name="T15" fmla="*/ 2147483646 h 102"/>
              <a:gd name="T16" fmla="*/ 2147483646 w 69"/>
              <a:gd name="T17" fmla="*/ 2147483646 h 102"/>
              <a:gd name="T18" fmla="*/ 2147483646 w 69"/>
              <a:gd name="T19" fmla="*/ 2147483646 h 102"/>
              <a:gd name="T20" fmla="*/ 2147483646 w 69"/>
              <a:gd name="T21" fmla="*/ 2147483646 h 102"/>
              <a:gd name="T22" fmla="*/ 0 w 69"/>
              <a:gd name="T23" fmla="*/ 214748364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3" name="Freeform 470">
            <a:extLst>
              <a:ext uri="{FF2B5EF4-FFF2-40B4-BE49-F238E27FC236}">
                <a16:creationId xmlns:a16="http://schemas.microsoft.com/office/drawing/2014/main" id="{7793CF92-C63C-A8A6-5E04-0946F55D28C1}"/>
              </a:ext>
            </a:extLst>
          </p:cNvPr>
          <p:cNvSpPr>
            <a:spLocks/>
          </p:cNvSpPr>
          <p:nvPr/>
        </p:nvSpPr>
        <p:spPr bwMode="auto">
          <a:xfrm>
            <a:off x="7123113" y="3989388"/>
            <a:ext cx="98425" cy="100012"/>
          </a:xfrm>
          <a:custGeom>
            <a:avLst/>
            <a:gdLst>
              <a:gd name="T0" fmla="*/ 0 w 70"/>
              <a:gd name="T1" fmla="*/ 2147483646 h 63"/>
              <a:gd name="T2" fmla="*/ 2147483646 w 70"/>
              <a:gd name="T3" fmla="*/ 2147483646 h 63"/>
              <a:gd name="T4" fmla="*/ 2147483646 w 70"/>
              <a:gd name="T5" fmla="*/ 2147483646 h 63"/>
              <a:gd name="T6" fmla="*/ 2147483646 w 70"/>
              <a:gd name="T7" fmla="*/ 0 h 63"/>
              <a:gd name="T8" fmla="*/ 2147483646 w 70"/>
              <a:gd name="T9" fmla="*/ 2147483646 h 63"/>
              <a:gd name="T10" fmla="*/ 2147483646 w 70"/>
              <a:gd name="T11" fmla="*/ 2147483646 h 63"/>
              <a:gd name="T12" fmla="*/ 2147483646 w 70"/>
              <a:gd name="T13" fmla="*/ 2147483646 h 63"/>
              <a:gd name="T14" fmla="*/ 2147483646 w 70"/>
              <a:gd name="T15" fmla="*/ 2147483646 h 63"/>
              <a:gd name="T16" fmla="*/ 2147483646 w 70"/>
              <a:gd name="T17" fmla="*/ 2147483646 h 63"/>
              <a:gd name="T18" fmla="*/ 2147483646 w 70"/>
              <a:gd name="T19" fmla="*/ 2147483646 h 63"/>
              <a:gd name="T20" fmla="*/ 0 w 70"/>
              <a:gd name="T21" fmla="*/ 2147483646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63">
                <a:moveTo>
                  <a:pt x="0" y="43"/>
                </a:moveTo>
                <a:lnTo>
                  <a:pt x="14" y="19"/>
                </a:lnTo>
                <a:lnTo>
                  <a:pt x="33" y="21"/>
                </a:lnTo>
                <a:lnTo>
                  <a:pt x="55" y="0"/>
                </a:lnTo>
                <a:lnTo>
                  <a:pt x="69" y="14"/>
                </a:lnTo>
                <a:lnTo>
                  <a:pt x="63" y="51"/>
                </a:lnTo>
                <a:lnTo>
                  <a:pt x="58" y="35"/>
                </a:lnTo>
                <a:lnTo>
                  <a:pt x="52" y="62"/>
                </a:lnTo>
                <a:lnTo>
                  <a:pt x="36" y="54"/>
                </a:lnTo>
                <a:lnTo>
                  <a:pt x="26" y="29"/>
                </a:lnTo>
                <a:lnTo>
                  <a:pt x="0" y="43"/>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4" name="Freeform 471">
            <a:extLst>
              <a:ext uri="{FF2B5EF4-FFF2-40B4-BE49-F238E27FC236}">
                <a16:creationId xmlns:a16="http://schemas.microsoft.com/office/drawing/2014/main" id="{EF8224B0-17A0-39D0-968A-8A2805B9A03D}"/>
              </a:ext>
            </a:extLst>
          </p:cNvPr>
          <p:cNvSpPr>
            <a:spLocks/>
          </p:cNvSpPr>
          <p:nvPr/>
        </p:nvSpPr>
        <p:spPr bwMode="auto">
          <a:xfrm>
            <a:off x="7123113" y="3989388"/>
            <a:ext cx="107950" cy="109537"/>
          </a:xfrm>
          <a:custGeom>
            <a:avLst/>
            <a:gdLst>
              <a:gd name="T0" fmla="*/ 0 w 76"/>
              <a:gd name="T1" fmla="*/ 2147483646 h 69"/>
              <a:gd name="T2" fmla="*/ 2147483646 w 76"/>
              <a:gd name="T3" fmla="*/ 2147483646 h 69"/>
              <a:gd name="T4" fmla="*/ 2147483646 w 76"/>
              <a:gd name="T5" fmla="*/ 2147483646 h 69"/>
              <a:gd name="T6" fmla="*/ 2147483646 w 76"/>
              <a:gd name="T7" fmla="*/ 0 h 69"/>
              <a:gd name="T8" fmla="*/ 2147483646 w 76"/>
              <a:gd name="T9" fmla="*/ 2147483646 h 69"/>
              <a:gd name="T10" fmla="*/ 2147483646 w 76"/>
              <a:gd name="T11" fmla="*/ 2147483646 h 69"/>
              <a:gd name="T12" fmla="*/ 2147483646 w 76"/>
              <a:gd name="T13" fmla="*/ 2147483646 h 69"/>
              <a:gd name="T14" fmla="*/ 2147483646 w 76"/>
              <a:gd name="T15" fmla="*/ 2147483646 h 69"/>
              <a:gd name="T16" fmla="*/ 2147483646 w 76"/>
              <a:gd name="T17" fmla="*/ 2147483646 h 69"/>
              <a:gd name="T18" fmla="*/ 2147483646 w 76"/>
              <a:gd name="T19" fmla="*/ 2147483646 h 69"/>
              <a:gd name="T20" fmla="*/ 0 w 7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5" name="Freeform 472">
            <a:extLst>
              <a:ext uri="{FF2B5EF4-FFF2-40B4-BE49-F238E27FC236}">
                <a16:creationId xmlns:a16="http://schemas.microsoft.com/office/drawing/2014/main" id="{5A436F87-C028-762F-5E40-F8169855E68E}"/>
              </a:ext>
            </a:extLst>
          </p:cNvPr>
          <p:cNvSpPr>
            <a:spLocks/>
          </p:cNvSpPr>
          <p:nvPr/>
        </p:nvSpPr>
        <p:spPr bwMode="auto">
          <a:xfrm>
            <a:off x="4575175" y="2628900"/>
            <a:ext cx="228600" cy="190500"/>
          </a:xfrm>
          <a:custGeom>
            <a:avLst/>
            <a:gdLst>
              <a:gd name="T0" fmla="*/ 0 w 162"/>
              <a:gd name="T1" fmla="*/ 2147483646 h 120"/>
              <a:gd name="T2" fmla="*/ 2147483646 w 162"/>
              <a:gd name="T3" fmla="*/ 2147483646 h 120"/>
              <a:gd name="T4" fmla="*/ 2147483646 w 162"/>
              <a:gd name="T5" fmla="*/ 2147483646 h 120"/>
              <a:gd name="T6" fmla="*/ 2147483646 w 162"/>
              <a:gd name="T7" fmla="*/ 2147483646 h 120"/>
              <a:gd name="T8" fmla="*/ 2147483646 w 162"/>
              <a:gd name="T9" fmla="*/ 2147483646 h 120"/>
              <a:gd name="T10" fmla="*/ 2147483646 w 162"/>
              <a:gd name="T11" fmla="*/ 2147483646 h 120"/>
              <a:gd name="T12" fmla="*/ 2147483646 w 162"/>
              <a:gd name="T13" fmla="*/ 2147483646 h 120"/>
              <a:gd name="T14" fmla="*/ 2147483646 w 162"/>
              <a:gd name="T15" fmla="*/ 2147483646 h 120"/>
              <a:gd name="T16" fmla="*/ 2147483646 w 162"/>
              <a:gd name="T17" fmla="*/ 2147483646 h 120"/>
              <a:gd name="T18" fmla="*/ 2147483646 w 162"/>
              <a:gd name="T19" fmla="*/ 0 h 120"/>
              <a:gd name="T20" fmla="*/ 0 w 162"/>
              <a:gd name="T21" fmla="*/ 2147483646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20">
                <a:moveTo>
                  <a:pt x="0" y="20"/>
                </a:moveTo>
                <a:lnTo>
                  <a:pt x="11" y="83"/>
                </a:lnTo>
                <a:lnTo>
                  <a:pt x="95" y="113"/>
                </a:lnTo>
                <a:lnTo>
                  <a:pt x="135" y="119"/>
                </a:lnTo>
                <a:lnTo>
                  <a:pt x="161" y="89"/>
                </a:lnTo>
                <a:lnTo>
                  <a:pt x="147" y="50"/>
                </a:lnTo>
                <a:lnTo>
                  <a:pt x="158" y="43"/>
                </a:lnTo>
                <a:lnTo>
                  <a:pt x="152" y="14"/>
                </a:lnTo>
                <a:lnTo>
                  <a:pt x="87" y="6"/>
                </a:lnTo>
                <a:lnTo>
                  <a:pt x="52" y="0"/>
                </a:lnTo>
                <a:lnTo>
                  <a:pt x="0" y="2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6" name="Freeform 473">
            <a:extLst>
              <a:ext uri="{FF2B5EF4-FFF2-40B4-BE49-F238E27FC236}">
                <a16:creationId xmlns:a16="http://schemas.microsoft.com/office/drawing/2014/main" id="{60D46AE1-A4E4-F133-8903-11DB6598F0F9}"/>
              </a:ext>
            </a:extLst>
          </p:cNvPr>
          <p:cNvSpPr>
            <a:spLocks/>
          </p:cNvSpPr>
          <p:nvPr/>
        </p:nvSpPr>
        <p:spPr bwMode="auto">
          <a:xfrm>
            <a:off x="4575175" y="2628900"/>
            <a:ext cx="236538" cy="200025"/>
          </a:xfrm>
          <a:custGeom>
            <a:avLst/>
            <a:gdLst>
              <a:gd name="T0" fmla="*/ 0 w 168"/>
              <a:gd name="T1" fmla="*/ 2147483646 h 126"/>
              <a:gd name="T2" fmla="*/ 2147483646 w 168"/>
              <a:gd name="T3" fmla="*/ 2147483646 h 126"/>
              <a:gd name="T4" fmla="*/ 2147483646 w 168"/>
              <a:gd name="T5" fmla="*/ 2147483646 h 126"/>
              <a:gd name="T6" fmla="*/ 2147483646 w 168"/>
              <a:gd name="T7" fmla="*/ 2147483646 h 126"/>
              <a:gd name="T8" fmla="*/ 2147483646 w 168"/>
              <a:gd name="T9" fmla="*/ 2147483646 h 126"/>
              <a:gd name="T10" fmla="*/ 2147483646 w 168"/>
              <a:gd name="T11" fmla="*/ 2147483646 h 126"/>
              <a:gd name="T12" fmla="*/ 2147483646 w 168"/>
              <a:gd name="T13" fmla="*/ 2147483646 h 126"/>
              <a:gd name="T14" fmla="*/ 2147483646 w 168"/>
              <a:gd name="T15" fmla="*/ 2147483646 h 126"/>
              <a:gd name="T16" fmla="*/ 2147483646 w 168"/>
              <a:gd name="T17" fmla="*/ 2147483646 h 126"/>
              <a:gd name="T18" fmla="*/ 2147483646 w 168"/>
              <a:gd name="T19" fmla="*/ 0 h 126"/>
              <a:gd name="T20" fmla="*/ 0 w 168"/>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7" name="Freeform 474">
            <a:extLst>
              <a:ext uri="{FF2B5EF4-FFF2-40B4-BE49-F238E27FC236}">
                <a16:creationId xmlns:a16="http://schemas.microsoft.com/office/drawing/2014/main" id="{8563666F-BD8D-28AD-F6C6-B7B11EABDA5C}"/>
              </a:ext>
            </a:extLst>
          </p:cNvPr>
          <p:cNvSpPr>
            <a:spLocks/>
          </p:cNvSpPr>
          <p:nvPr/>
        </p:nvSpPr>
        <p:spPr bwMode="auto">
          <a:xfrm>
            <a:off x="4022725" y="3070225"/>
            <a:ext cx="68263" cy="138113"/>
          </a:xfrm>
          <a:custGeom>
            <a:avLst/>
            <a:gdLst>
              <a:gd name="T0" fmla="*/ 0 w 48"/>
              <a:gd name="T1" fmla="*/ 2147483646 h 87"/>
              <a:gd name="T2" fmla="*/ 2147483646 w 48"/>
              <a:gd name="T3" fmla="*/ 0 h 87"/>
              <a:gd name="T4" fmla="*/ 2147483646 w 48"/>
              <a:gd name="T5" fmla="*/ 2147483646 h 87"/>
              <a:gd name="T6" fmla="*/ 2147483646 w 48"/>
              <a:gd name="T7" fmla="*/ 2147483646 h 87"/>
              <a:gd name="T8" fmla="*/ 2147483646 w 48"/>
              <a:gd name="T9" fmla="*/ 2147483646 h 87"/>
              <a:gd name="T10" fmla="*/ 2147483646 w 48"/>
              <a:gd name="T11" fmla="*/ 2147483646 h 87"/>
              <a:gd name="T12" fmla="*/ 2147483646 w 48"/>
              <a:gd name="T13" fmla="*/ 2147483646 h 87"/>
              <a:gd name="T14" fmla="*/ 0 w 48"/>
              <a:gd name="T15" fmla="*/ 2147483646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7">
                <a:moveTo>
                  <a:pt x="0" y="55"/>
                </a:moveTo>
                <a:lnTo>
                  <a:pt x="11" y="0"/>
                </a:lnTo>
                <a:lnTo>
                  <a:pt x="47" y="3"/>
                </a:lnTo>
                <a:lnTo>
                  <a:pt x="28" y="41"/>
                </a:lnTo>
                <a:lnTo>
                  <a:pt x="28" y="83"/>
                </a:lnTo>
                <a:lnTo>
                  <a:pt x="8" y="86"/>
                </a:lnTo>
                <a:lnTo>
                  <a:pt x="11" y="58"/>
                </a:lnTo>
                <a:lnTo>
                  <a:pt x="0" y="5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8" name="Freeform 475">
            <a:extLst>
              <a:ext uri="{FF2B5EF4-FFF2-40B4-BE49-F238E27FC236}">
                <a16:creationId xmlns:a16="http://schemas.microsoft.com/office/drawing/2014/main" id="{CA0930DD-0145-6B4D-CC8D-9D108670BC08}"/>
              </a:ext>
            </a:extLst>
          </p:cNvPr>
          <p:cNvSpPr>
            <a:spLocks/>
          </p:cNvSpPr>
          <p:nvPr/>
        </p:nvSpPr>
        <p:spPr bwMode="auto">
          <a:xfrm>
            <a:off x="4022725" y="3070225"/>
            <a:ext cx="76200" cy="147638"/>
          </a:xfrm>
          <a:custGeom>
            <a:avLst/>
            <a:gdLst>
              <a:gd name="T0" fmla="*/ 0 w 54"/>
              <a:gd name="T1" fmla="*/ 2147483646 h 93"/>
              <a:gd name="T2" fmla="*/ 2147483646 w 54"/>
              <a:gd name="T3" fmla="*/ 0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0 w 54"/>
              <a:gd name="T15" fmla="*/ 2147483646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9" name="Freeform 476">
            <a:extLst>
              <a:ext uri="{FF2B5EF4-FFF2-40B4-BE49-F238E27FC236}">
                <a16:creationId xmlns:a16="http://schemas.microsoft.com/office/drawing/2014/main" id="{279D79DA-A667-A5CA-D3D2-22F7F9BB17E5}"/>
              </a:ext>
            </a:extLst>
          </p:cNvPr>
          <p:cNvSpPr>
            <a:spLocks/>
          </p:cNvSpPr>
          <p:nvPr/>
        </p:nvSpPr>
        <p:spPr bwMode="auto">
          <a:xfrm>
            <a:off x="3844925" y="3908425"/>
            <a:ext cx="65088" cy="34925"/>
          </a:xfrm>
          <a:custGeom>
            <a:avLst/>
            <a:gdLst>
              <a:gd name="T0" fmla="*/ 0 w 46"/>
              <a:gd name="T1" fmla="*/ 2147483646 h 22"/>
              <a:gd name="T2" fmla="*/ 2147483646 w 46"/>
              <a:gd name="T3" fmla="*/ 2147483646 h 22"/>
              <a:gd name="T4" fmla="*/ 2147483646 w 46"/>
              <a:gd name="T5" fmla="*/ 2147483646 h 22"/>
              <a:gd name="T6" fmla="*/ 2147483646 w 46"/>
              <a:gd name="T7" fmla="*/ 2147483646 h 22"/>
              <a:gd name="T8" fmla="*/ 2147483646 w 46"/>
              <a:gd name="T9" fmla="*/ 2147483646 h 22"/>
              <a:gd name="T10" fmla="*/ 2147483646 w 46"/>
              <a:gd name="T11" fmla="*/ 2147483646 h 22"/>
              <a:gd name="T12" fmla="*/ 2147483646 w 46"/>
              <a:gd name="T13" fmla="*/ 0 h 22"/>
              <a:gd name="T14" fmla="*/ 0 w 46"/>
              <a:gd name="T15" fmla="*/ 214748364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2">
                <a:moveTo>
                  <a:pt x="0" y="5"/>
                </a:moveTo>
                <a:lnTo>
                  <a:pt x="13" y="14"/>
                </a:lnTo>
                <a:lnTo>
                  <a:pt x="29" y="9"/>
                </a:lnTo>
                <a:lnTo>
                  <a:pt x="19" y="14"/>
                </a:lnTo>
                <a:lnTo>
                  <a:pt x="24" y="21"/>
                </a:lnTo>
                <a:lnTo>
                  <a:pt x="45" y="14"/>
                </a:lnTo>
                <a:lnTo>
                  <a:pt x="45" y="0"/>
                </a:lnTo>
                <a:lnTo>
                  <a:pt x="0" y="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0" name="Freeform 477">
            <a:extLst>
              <a:ext uri="{FF2B5EF4-FFF2-40B4-BE49-F238E27FC236}">
                <a16:creationId xmlns:a16="http://schemas.microsoft.com/office/drawing/2014/main" id="{C80B7ACC-7759-79A3-41DE-17FF6D693EAB}"/>
              </a:ext>
            </a:extLst>
          </p:cNvPr>
          <p:cNvSpPr>
            <a:spLocks/>
          </p:cNvSpPr>
          <p:nvPr/>
        </p:nvSpPr>
        <p:spPr bwMode="auto">
          <a:xfrm>
            <a:off x="3844925" y="3908425"/>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2147483646 h 28"/>
              <a:gd name="T8" fmla="*/ 2147483646 w 52"/>
              <a:gd name="T9" fmla="*/ 2147483646 h 28"/>
              <a:gd name="T10" fmla="*/ 2147483646 w 52"/>
              <a:gd name="T11" fmla="*/ 2147483646 h 28"/>
              <a:gd name="T12" fmla="*/ 2147483646 w 52"/>
              <a:gd name="T13" fmla="*/ 0 h 28"/>
              <a:gd name="T14" fmla="*/ 0 w 52"/>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1" name="Freeform 478">
            <a:extLst>
              <a:ext uri="{FF2B5EF4-FFF2-40B4-BE49-F238E27FC236}">
                <a16:creationId xmlns:a16="http://schemas.microsoft.com/office/drawing/2014/main" id="{92D3B8CC-798D-C6FE-5A30-2AC045A5201D}"/>
              </a:ext>
            </a:extLst>
          </p:cNvPr>
          <p:cNvSpPr>
            <a:spLocks/>
          </p:cNvSpPr>
          <p:nvPr/>
        </p:nvSpPr>
        <p:spPr bwMode="auto">
          <a:xfrm>
            <a:off x="4722813" y="2855913"/>
            <a:ext cx="211137" cy="139700"/>
          </a:xfrm>
          <a:custGeom>
            <a:avLst/>
            <a:gdLst>
              <a:gd name="T0" fmla="*/ 0 w 150"/>
              <a:gd name="T1" fmla="*/ 2147483646 h 88"/>
              <a:gd name="T2" fmla="*/ 2147483646 w 150"/>
              <a:gd name="T3" fmla="*/ 2147483646 h 88"/>
              <a:gd name="T4" fmla="*/ 2147483646 w 150"/>
              <a:gd name="T5" fmla="*/ 2147483646 h 88"/>
              <a:gd name="T6" fmla="*/ 2147483646 w 150"/>
              <a:gd name="T7" fmla="*/ 2147483646 h 88"/>
              <a:gd name="T8" fmla="*/ 2147483646 w 150"/>
              <a:gd name="T9" fmla="*/ 2147483646 h 88"/>
              <a:gd name="T10" fmla="*/ 2147483646 w 150"/>
              <a:gd name="T11" fmla="*/ 2147483646 h 88"/>
              <a:gd name="T12" fmla="*/ 2147483646 w 150"/>
              <a:gd name="T13" fmla="*/ 2147483646 h 88"/>
              <a:gd name="T14" fmla="*/ 2147483646 w 150"/>
              <a:gd name="T15" fmla="*/ 0 h 88"/>
              <a:gd name="T16" fmla="*/ 2147483646 w 150"/>
              <a:gd name="T17" fmla="*/ 2147483646 h 88"/>
              <a:gd name="T18" fmla="*/ 0 w 150"/>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88">
                <a:moveTo>
                  <a:pt x="0" y="42"/>
                </a:moveTo>
                <a:lnTo>
                  <a:pt x="39" y="81"/>
                </a:lnTo>
                <a:lnTo>
                  <a:pt x="135" y="87"/>
                </a:lnTo>
                <a:lnTo>
                  <a:pt x="149" y="56"/>
                </a:lnTo>
                <a:lnTo>
                  <a:pt x="135" y="53"/>
                </a:lnTo>
                <a:lnTo>
                  <a:pt x="126" y="53"/>
                </a:lnTo>
                <a:lnTo>
                  <a:pt x="126" y="28"/>
                </a:lnTo>
                <a:lnTo>
                  <a:pt x="103" y="0"/>
                </a:lnTo>
                <a:lnTo>
                  <a:pt x="39" y="6"/>
                </a:lnTo>
                <a:lnTo>
                  <a:pt x="0" y="4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2" name="Freeform 479">
            <a:extLst>
              <a:ext uri="{FF2B5EF4-FFF2-40B4-BE49-F238E27FC236}">
                <a16:creationId xmlns:a16="http://schemas.microsoft.com/office/drawing/2014/main" id="{6D6DE6C9-49CD-26A8-F959-405992A37AC2}"/>
              </a:ext>
            </a:extLst>
          </p:cNvPr>
          <p:cNvSpPr>
            <a:spLocks/>
          </p:cNvSpPr>
          <p:nvPr/>
        </p:nvSpPr>
        <p:spPr bwMode="auto">
          <a:xfrm>
            <a:off x="4722813" y="2855913"/>
            <a:ext cx="220662" cy="149225"/>
          </a:xfrm>
          <a:custGeom>
            <a:avLst/>
            <a:gdLst>
              <a:gd name="T0" fmla="*/ 0 w 156"/>
              <a:gd name="T1" fmla="*/ 2147483646 h 94"/>
              <a:gd name="T2" fmla="*/ 2147483646 w 156"/>
              <a:gd name="T3" fmla="*/ 2147483646 h 94"/>
              <a:gd name="T4" fmla="*/ 2147483646 w 156"/>
              <a:gd name="T5" fmla="*/ 2147483646 h 94"/>
              <a:gd name="T6" fmla="*/ 2147483646 w 156"/>
              <a:gd name="T7" fmla="*/ 2147483646 h 94"/>
              <a:gd name="T8" fmla="*/ 2147483646 w 156"/>
              <a:gd name="T9" fmla="*/ 2147483646 h 94"/>
              <a:gd name="T10" fmla="*/ 2147483646 w 156"/>
              <a:gd name="T11" fmla="*/ 2147483646 h 94"/>
              <a:gd name="T12" fmla="*/ 2147483646 w 156"/>
              <a:gd name="T13" fmla="*/ 2147483646 h 94"/>
              <a:gd name="T14" fmla="*/ 2147483646 w 156"/>
              <a:gd name="T15" fmla="*/ 0 h 94"/>
              <a:gd name="T16" fmla="*/ 2147483646 w 156"/>
              <a:gd name="T17" fmla="*/ 2147483646 h 94"/>
              <a:gd name="T18" fmla="*/ 0 w 156"/>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94">
                <a:moveTo>
                  <a:pt x="0" y="45"/>
                </a:moveTo>
                <a:lnTo>
                  <a:pt x="41" y="87"/>
                </a:lnTo>
                <a:lnTo>
                  <a:pt x="140" y="93"/>
                </a:lnTo>
                <a:lnTo>
                  <a:pt x="155" y="60"/>
                </a:lnTo>
                <a:lnTo>
                  <a:pt x="140" y="57"/>
                </a:lnTo>
                <a:lnTo>
                  <a:pt x="131" y="57"/>
                </a:lnTo>
                <a:lnTo>
                  <a:pt x="131" y="30"/>
                </a:lnTo>
                <a:lnTo>
                  <a:pt x="107" y="0"/>
                </a:lnTo>
                <a:lnTo>
                  <a:pt x="41" y="6"/>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3" name="Freeform 480">
            <a:extLst>
              <a:ext uri="{FF2B5EF4-FFF2-40B4-BE49-F238E27FC236}">
                <a16:creationId xmlns:a16="http://schemas.microsoft.com/office/drawing/2014/main" id="{40810A57-6E34-9442-321F-7433598EFFE1}"/>
              </a:ext>
            </a:extLst>
          </p:cNvPr>
          <p:cNvSpPr>
            <a:spLocks/>
          </p:cNvSpPr>
          <p:nvPr/>
        </p:nvSpPr>
        <p:spPr bwMode="auto">
          <a:xfrm>
            <a:off x="5060950" y="3363913"/>
            <a:ext cx="487363" cy="460375"/>
          </a:xfrm>
          <a:custGeom>
            <a:avLst/>
            <a:gdLst>
              <a:gd name="T0" fmla="*/ 0 w 346"/>
              <a:gd name="T1" fmla="*/ 2147483646 h 290"/>
              <a:gd name="T2" fmla="*/ 2147483646 w 346"/>
              <a:gd name="T3" fmla="*/ 2147483646 h 290"/>
              <a:gd name="T4" fmla="*/ 2147483646 w 346"/>
              <a:gd name="T5" fmla="*/ 2147483646 h 290"/>
              <a:gd name="T6" fmla="*/ 2147483646 w 346"/>
              <a:gd name="T7" fmla="*/ 2147483646 h 290"/>
              <a:gd name="T8" fmla="*/ 2147483646 w 346"/>
              <a:gd name="T9" fmla="*/ 2147483646 h 290"/>
              <a:gd name="T10" fmla="*/ 2147483646 w 346"/>
              <a:gd name="T11" fmla="*/ 2147483646 h 290"/>
              <a:gd name="T12" fmla="*/ 2147483646 w 346"/>
              <a:gd name="T13" fmla="*/ 0 h 290"/>
              <a:gd name="T14" fmla="*/ 2147483646 w 346"/>
              <a:gd name="T15" fmla="*/ 2147483646 h 290"/>
              <a:gd name="T16" fmla="*/ 2147483646 w 346"/>
              <a:gd name="T17" fmla="*/ 2147483646 h 290"/>
              <a:gd name="T18" fmla="*/ 2147483646 w 346"/>
              <a:gd name="T19" fmla="*/ 2147483646 h 290"/>
              <a:gd name="T20" fmla="*/ 2147483646 w 346"/>
              <a:gd name="T21" fmla="*/ 2147483646 h 290"/>
              <a:gd name="T22" fmla="*/ 2147483646 w 346"/>
              <a:gd name="T23" fmla="*/ 2147483646 h 290"/>
              <a:gd name="T24" fmla="*/ 2147483646 w 346"/>
              <a:gd name="T25" fmla="*/ 2147483646 h 290"/>
              <a:gd name="T26" fmla="*/ 2147483646 w 346"/>
              <a:gd name="T27" fmla="*/ 2147483646 h 290"/>
              <a:gd name="T28" fmla="*/ 2147483646 w 346"/>
              <a:gd name="T29" fmla="*/ 2147483646 h 290"/>
              <a:gd name="T30" fmla="*/ 2147483646 w 346"/>
              <a:gd name="T31" fmla="*/ 2147483646 h 290"/>
              <a:gd name="T32" fmla="*/ 2147483646 w 346"/>
              <a:gd name="T33" fmla="*/ 2147483646 h 290"/>
              <a:gd name="T34" fmla="*/ 2147483646 w 346"/>
              <a:gd name="T35" fmla="*/ 2147483646 h 290"/>
              <a:gd name="T36" fmla="*/ 2147483646 w 346"/>
              <a:gd name="T37" fmla="*/ 2147483646 h 290"/>
              <a:gd name="T38" fmla="*/ 2147483646 w 346"/>
              <a:gd name="T39" fmla="*/ 2147483646 h 290"/>
              <a:gd name="T40" fmla="*/ 2147483646 w 346"/>
              <a:gd name="T41" fmla="*/ 2147483646 h 290"/>
              <a:gd name="T42" fmla="*/ 2147483646 w 346"/>
              <a:gd name="T43" fmla="*/ 2147483646 h 290"/>
              <a:gd name="T44" fmla="*/ 2147483646 w 346"/>
              <a:gd name="T45" fmla="*/ 2147483646 h 290"/>
              <a:gd name="T46" fmla="*/ 2147483646 w 346"/>
              <a:gd name="T47" fmla="*/ 2147483646 h 290"/>
              <a:gd name="T48" fmla="*/ 2147483646 w 346"/>
              <a:gd name="T49" fmla="*/ 2147483646 h 290"/>
              <a:gd name="T50" fmla="*/ 2147483646 w 346"/>
              <a:gd name="T51" fmla="*/ 2147483646 h 290"/>
              <a:gd name="T52" fmla="*/ 2147483646 w 346"/>
              <a:gd name="T53" fmla="*/ 2147483646 h 290"/>
              <a:gd name="T54" fmla="*/ 2147483646 w 346"/>
              <a:gd name="T55" fmla="*/ 2147483646 h 290"/>
              <a:gd name="T56" fmla="*/ 0 w 346"/>
              <a:gd name="T57" fmla="*/ 2147483646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6" h="290">
                <a:moveTo>
                  <a:pt x="0" y="72"/>
                </a:moveTo>
                <a:lnTo>
                  <a:pt x="5" y="49"/>
                </a:lnTo>
                <a:lnTo>
                  <a:pt x="26" y="53"/>
                </a:lnTo>
                <a:lnTo>
                  <a:pt x="46" y="38"/>
                </a:lnTo>
                <a:lnTo>
                  <a:pt x="55" y="29"/>
                </a:lnTo>
                <a:lnTo>
                  <a:pt x="37" y="9"/>
                </a:lnTo>
                <a:lnTo>
                  <a:pt x="76" y="0"/>
                </a:lnTo>
                <a:lnTo>
                  <a:pt x="146" y="31"/>
                </a:lnTo>
                <a:lnTo>
                  <a:pt x="146" y="44"/>
                </a:lnTo>
                <a:lnTo>
                  <a:pt x="167" y="53"/>
                </a:lnTo>
                <a:lnTo>
                  <a:pt x="182" y="64"/>
                </a:lnTo>
                <a:lnTo>
                  <a:pt x="199" y="53"/>
                </a:lnTo>
                <a:lnTo>
                  <a:pt x="226" y="68"/>
                </a:lnTo>
                <a:lnTo>
                  <a:pt x="263" y="131"/>
                </a:lnTo>
                <a:lnTo>
                  <a:pt x="269" y="134"/>
                </a:lnTo>
                <a:lnTo>
                  <a:pt x="287" y="164"/>
                </a:lnTo>
                <a:lnTo>
                  <a:pt x="340" y="167"/>
                </a:lnTo>
                <a:lnTo>
                  <a:pt x="345" y="177"/>
                </a:lnTo>
                <a:lnTo>
                  <a:pt x="336" y="213"/>
                </a:lnTo>
                <a:lnTo>
                  <a:pt x="287" y="230"/>
                </a:lnTo>
                <a:lnTo>
                  <a:pt x="231" y="242"/>
                </a:lnTo>
                <a:lnTo>
                  <a:pt x="190" y="289"/>
                </a:lnTo>
                <a:lnTo>
                  <a:pt x="190" y="268"/>
                </a:lnTo>
                <a:lnTo>
                  <a:pt x="163" y="260"/>
                </a:lnTo>
                <a:lnTo>
                  <a:pt x="132" y="271"/>
                </a:lnTo>
                <a:lnTo>
                  <a:pt x="102" y="221"/>
                </a:lnTo>
                <a:lnTo>
                  <a:pt x="79" y="202"/>
                </a:lnTo>
                <a:lnTo>
                  <a:pt x="64" y="146"/>
                </a:lnTo>
                <a:lnTo>
                  <a:pt x="0" y="7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4" name="Freeform 481">
            <a:extLst>
              <a:ext uri="{FF2B5EF4-FFF2-40B4-BE49-F238E27FC236}">
                <a16:creationId xmlns:a16="http://schemas.microsoft.com/office/drawing/2014/main" id="{8E90C953-83A3-8B07-00A3-87C8A05F5A70}"/>
              </a:ext>
            </a:extLst>
          </p:cNvPr>
          <p:cNvSpPr>
            <a:spLocks/>
          </p:cNvSpPr>
          <p:nvPr/>
        </p:nvSpPr>
        <p:spPr bwMode="auto">
          <a:xfrm>
            <a:off x="5060950" y="3363913"/>
            <a:ext cx="495300" cy="469900"/>
          </a:xfrm>
          <a:custGeom>
            <a:avLst/>
            <a:gdLst>
              <a:gd name="T0" fmla="*/ 0 w 352"/>
              <a:gd name="T1" fmla="*/ 2147483646 h 296"/>
              <a:gd name="T2" fmla="*/ 2147483646 w 352"/>
              <a:gd name="T3" fmla="*/ 2147483646 h 296"/>
              <a:gd name="T4" fmla="*/ 2147483646 w 352"/>
              <a:gd name="T5" fmla="*/ 2147483646 h 296"/>
              <a:gd name="T6" fmla="*/ 2147483646 w 352"/>
              <a:gd name="T7" fmla="*/ 2147483646 h 296"/>
              <a:gd name="T8" fmla="*/ 2147483646 w 352"/>
              <a:gd name="T9" fmla="*/ 2147483646 h 296"/>
              <a:gd name="T10" fmla="*/ 2147483646 w 352"/>
              <a:gd name="T11" fmla="*/ 2147483646 h 296"/>
              <a:gd name="T12" fmla="*/ 2147483646 w 352"/>
              <a:gd name="T13" fmla="*/ 0 h 296"/>
              <a:gd name="T14" fmla="*/ 2147483646 w 352"/>
              <a:gd name="T15" fmla="*/ 2147483646 h 296"/>
              <a:gd name="T16" fmla="*/ 2147483646 w 352"/>
              <a:gd name="T17" fmla="*/ 2147483646 h 296"/>
              <a:gd name="T18" fmla="*/ 2147483646 w 352"/>
              <a:gd name="T19" fmla="*/ 2147483646 h 296"/>
              <a:gd name="T20" fmla="*/ 2147483646 w 352"/>
              <a:gd name="T21" fmla="*/ 2147483646 h 296"/>
              <a:gd name="T22" fmla="*/ 2147483646 w 352"/>
              <a:gd name="T23" fmla="*/ 2147483646 h 296"/>
              <a:gd name="T24" fmla="*/ 2147483646 w 352"/>
              <a:gd name="T25" fmla="*/ 2147483646 h 296"/>
              <a:gd name="T26" fmla="*/ 2147483646 w 352"/>
              <a:gd name="T27" fmla="*/ 2147483646 h 296"/>
              <a:gd name="T28" fmla="*/ 2147483646 w 352"/>
              <a:gd name="T29" fmla="*/ 2147483646 h 296"/>
              <a:gd name="T30" fmla="*/ 2147483646 w 352"/>
              <a:gd name="T31" fmla="*/ 2147483646 h 296"/>
              <a:gd name="T32" fmla="*/ 2147483646 w 352"/>
              <a:gd name="T33" fmla="*/ 2147483646 h 296"/>
              <a:gd name="T34" fmla="*/ 2147483646 w 352"/>
              <a:gd name="T35" fmla="*/ 2147483646 h 296"/>
              <a:gd name="T36" fmla="*/ 2147483646 w 352"/>
              <a:gd name="T37" fmla="*/ 2147483646 h 296"/>
              <a:gd name="T38" fmla="*/ 2147483646 w 352"/>
              <a:gd name="T39" fmla="*/ 2147483646 h 296"/>
              <a:gd name="T40" fmla="*/ 2147483646 w 352"/>
              <a:gd name="T41" fmla="*/ 2147483646 h 296"/>
              <a:gd name="T42" fmla="*/ 2147483646 w 352"/>
              <a:gd name="T43" fmla="*/ 2147483646 h 296"/>
              <a:gd name="T44" fmla="*/ 2147483646 w 352"/>
              <a:gd name="T45" fmla="*/ 2147483646 h 296"/>
              <a:gd name="T46" fmla="*/ 2147483646 w 352"/>
              <a:gd name="T47" fmla="*/ 2147483646 h 296"/>
              <a:gd name="T48" fmla="*/ 2147483646 w 352"/>
              <a:gd name="T49" fmla="*/ 2147483646 h 296"/>
              <a:gd name="T50" fmla="*/ 2147483646 w 352"/>
              <a:gd name="T51" fmla="*/ 2147483646 h 296"/>
              <a:gd name="T52" fmla="*/ 2147483646 w 352"/>
              <a:gd name="T53" fmla="*/ 2147483646 h 296"/>
              <a:gd name="T54" fmla="*/ 2147483646 w 352"/>
              <a:gd name="T55" fmla="*/ 2147483646 h 296"/>
              <a:gd name="T56" fmla="*/ 0 w 352"/>
              <a:gd name="T57" fmla="*/ 2147483646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5" name="Freeform 482">
            <a:extLst>
              <a:ext uri="{FF2B5EF4-FFF2-40B4-BE49-F238E27FC236}">
                <a16:creationId xmlns:a16="http://schemas.microsoft.com/office/drawing/2014/main" id="{E2405AA3-FCBA-7768-AABC-747009D0D407}"/>
              </a:ext>
            </a:extLst>
          </p:cNvPr>
          <p:cNvSpPr>
            <a:spLocks/>
          </p:cNvSpPr>
          <p:nvPr/>
        </p:nvSpPr>
        <p:spPr bwMode="auto">
          <a:xfrm>
            <a:off x="3829050" y="3798888"/>
            <a:ext cx="139700" cy="111125"/>
          </a:xfrm>
          <a:custGeom>
            <a:avLst/>
            <a:gdLst>
              <a:gd name="T0" fmla="*/ 0 w 100"/>
              <a:gd name="T1" fmla="*/ 2147483646 h 70"/>
              <a:gd name="T2" fmla="*/ 2147483646 w 100"/>
              <a:gd name="T3" fmla="*/ 2147483646 h 70"/>
              <a:gd name="T4" fmla="*/ 2147483646 w 100"/>
              <a:gd name="T5" fmla="*/ 2147483646 h 70"/>
              <a:gd name="T6" fmla="*/ 2147483646 w 100"/>
              <a:gd name="T7" fmla="*/ 2147483646 h 70"/>
              <a:gd name="T8" fmla="*/ 2147483646 w 100"/>
              <a:gd name="T9" fmla="*/ 2147483646 h 70"/>
              <a:gd name="T10" fmla="*/ 2147483646 w 100"/>
              <a:gd name="T11" fmla="*/ 2147483646 h 70"/>
              <a:gd name="T12" fmla="*/ 2147483646 w 100"/>
              <a:gd name="T13" fmla="*/ 2147483646 h 70"/>
              <a:gd name="T14" fmla="*/ 2147483646 w 100"/>
              <a:gd name="T15" fmla="*/ 2147483646 h 70"/>
              <a:gd name="T16" fmla="*/ 2147483646 w 100"/>
              <a:gd name="T17" fmla="*/ 0 h 70"/>
              <a:gd name="T18" fmla="*/ 2147483646 w 100"/>
              <a:gd name="T19" fmla="*/ 2147483646 h 70"/>
              <a:gd name="T20" fmla="*/ 0 w 100"/>
              <a:gd name="T21" fmla="*/ 214748364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70">
                <a:moveTo>
                  <a:pt x="0" y="30"/>
                </a:moveTo>
                <a:lnTo>
                  <a:pt x="14" y="47"/>
                </a:lnTo>
                <a:lnTo>
                  <a:pt x="59" y="50"/>
                </a:lnTo>
                <a:lnTo>
                  <a:pt x="11" y="58"/>
                </a:lnTo>
                <a:lnTo>
                  <a:pt x="11" y="69"/>
                </a:lnTo>
                <a:lnTo>
                  <a:pt x="59" y="63"/>
                </a:lnTo>
                <a:lnTo>
                  <a:pt x="99" y="69"/>
                </a:lnTo>
                <a:lnTo>
                  <a:pt x="85" y="30"/>
                </a:lnTo>
                <a:lnTo>
                  <a:pt x="51" y="0"/>
                </a:lnTo>
                <a:lnTo>
                  <a:pt x="14" y="8"/>
                </a:lnTo>
                <a:lnTo>
                  <a:pt x="0" y="3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6" name="Freeform 483">
            <a:extLst>
              <a:ext uri="{FF2B5EF4-FFF2-40B4-BE49-F238E27FC236}">
                <a16:creationId xmlns:a16="http://schemas.microsoft.com/office/drawing/2014/main" id="{586DDC0A-E9A7-E994-C949-5A206D81A75D}"/>
              </a:ext>
            </a:extLst>
          </p:cNvPr>
          <p:cNvSpPr>
            <a:spLocks/>
          </p:cNvSpPr>
          <p:nvPr/>
        </p:nvSpPr>
        <p:spPr bwMode="auto">
          <a:xfrm>
            <a:off x="3829050" y="3798888"/>
            <a:ext cx="149225" cy="120650"/>
          </a:xfrm>
          <a:custGeom>
            <a:avLst/>
            <a:gdLst>
              <a:gd name="T0" fmla="*/ 0 w 106"/>
              <a:gd name="T1" fmla="*/ 2147483646 h 76"/>
              <a:gd name="T2" fmla="*/ 2147483646 w 106"/>
              <a:gd name="T3" fmla="*/ 2147483646 h 76"/>
              <a:gd name="T4" fmla="*/ 2147483646 w 106"/>
              <a:gd name="T5" fmla="*/ 2147483646 h 76"/>
              <a:gd name="T6" fmla="*/ 2147483646 w 106"/>
              <a:gd name="T7" fmla="*/ 2147483646 h 76"/>
              <a:gd name="T8" fmla="*/ 2147483646 w 106"/>
              <a:gd name="T9" fmla="*/ 2147483646 h 76"/>
              <a:gd name="T10" fmla="*/ 2147483646 w 106"/>
              <a:gd name="T11" fmla="*/ 2147483646 h 76"/>
              <a:gd name="T12" fmla="*/ 2147483646 w 106"/>
              <a:gd name="T13" fmla="*/ 2147483646 h 76"/>
              <a:gd name="T14" fmla="*/ 2147483646 w 106"/>
              <a:gd name="T15" fmla="*/ 2147483646 h 76"/>
              <a:gd name="T16" fmla="*/ 2147483646 w 106"/>
              <a:gd name="T17" fmla="*/ 0 h 76"/>
              <a:gd name="T18" fmla="*/ 2147483646 w 106"/>
              <a:gd name="T19" fmla="*/ 2147483646 h 76"/>
              <a:gd name="T20" fmla="*/ 0 w 106"/>
              <a:gd name="T21" fmla="*/ 21474836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7" name="Freeform 484">
            <a:extLst>
              <a:ext uri="{FF2B5EF4-FFF2-40B4-BE49-F238E27FC236}">
                <a16:creationId xmlns:a16="http://schemas.microsoft.com/office/drawing/2014/main" id="{A0416EF2-9690-8842-FC5A-3DF6BC47070C}"/>
              </a:ext>
            </a:extLst>
          </p:cNvPr>
          <p:cNvSpPr>
            <a:spLocks/>
          </p:cNvSpPr>
          <p:nvPr/>
        </p:nvSpPr>
        <p:spPr bwMode="auto">
          <a:xfrm>
            <a:off x="3930650" y="3984625"/>
            <a:ext cx="60325" cy="68263"/>
          </a:xfrm>
          <a:custGeom>
            <a:avLst/>
            <a:gdLst>
              <a:gd name="T0" fmla="*/ 0 w 43"/>
              <a:gd name="T1" fmla="*/ 2147483646 h 43"/>
              <a:gd name="T2" fmla="*/ 2147483646 w 43"/>
              <a:gd name="T3" fmla="*/ 2147483646 h 43"/>
              <a:gd name="T4" fmla="*/ 2147483646 w 43"/>
              <a:gd name="T5" fmla="*/ 2147483646 h 43"/>
              <a:gd name="T6" fmla="*/ 2147483646 w 43"/>
              <a:gd name="T7" fmla="*/ 2147483646 h 43"/>
              <a:gd name="T8" fmla="*/ 2147483646 w 43"/>
              <a:gd name="T9" fmla="*/ 0 h 43"/>
              <a:gd name="T10" fmla="*/ 0 w 43"/>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10"/>
                </a:moveTo>
                <a:lnTo>
                  <a:pt x="3" y="31"/>
                </a:lnTo>
                <a:lnTo>
                  <a:pt x="26" y="42"/>
                </a:lnTo>
                <a:lnTo>
                  <a:pt x="42" y="21"/>
                </a:lnTo>
                <a:lnTo>
                  <a:pt x="29" y="0"/>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8" name="Freeform 485">
            <a:extLst>
              <a:ext uri="{FF2B5EF4-FFF2-40B4-BE49-F238E27FC236}">
                <a16:creationId xmlns:a16="http://schemas.microsoft.com/office/drawing/2014/main" id="{34829D47-2BAA-42D6-7251-13F5154DBD9B}"/>
              </a:ext>
            </a:extLst>
          </p:cNvPr>
          <p:cNvSpPr>
            <a:spLocks/>
          </p:cNvSpPr>
          <p:nvPr/>
        </p:nvSpPr>
        <p:spPr bwMode="auto">
          <a:xfrm>
            <a:off x="3930650" y="3984625"/>
            <a:ext cx="68263" cy="77788"/>
          </a:xfrm>
          <a:custGeom>
            <a:avLst/>
            <a:gdLst>
              <a:gd name="T0" fmla="*/ 0 w 49"/>
              <a:gd name="T1" fmla="*/ 2147483646 h 49"/>
              <a:gd name="T2" fmla="*/ 2147483646 w 49"/>
              <a:gd name="T3" fmla="*/ 2147483646 h 49"/>
              <a:gd name="T4" fmla="*/ 2147483646 w 49"/>
              <a:gd name="T5" fmla="*/ 2147483646 h 49"/>
              <a:gd name="T6" fmla="*/ 2147483646 w 49"/>
              <a:gd name="T7" fmla="*/ 2147483646 h 49"/>
              <a:gd name="T8" fmla="*/ 2147483646 w 49"/>
              <a:gd name="T9" fmla="*/ 0 h 49"/>
              <a:gd name="T10" fmla="*/ 0 w 49"/>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9">
                <a:moveTo>
                  <a:pt x="0" y="11"/>
                </a:moveTo>
                <a:lnTo>
                  <a:pt x="3" y="35"/>
                </a:lnTo>
                <a:lnTo>
                  <a:pt x="30" y="48"/>
                </a:lnTo>
                <a:lnTo>
                  <a:pt x="48" y="24"/>
                </a:lnTo>
                <a:lnTo>
                  <a:pt x="33"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9" name="Freeform 486">
            <a:extLst>
              <a:ext uri="{FF2B5EF4-FFF2-40B4-BE49-F238E27FC236}">
                <a16:creationId xmlns:a16="http://schemas.microsoft.com/office/drawing/2014/main" id="{7436B91C-E7AA-0821-CBE9-49AC1C645695}"/>
              </a:ext>
            </a:extLst>
          </p:cNvPr>
          <p:cNvSpPr>
            <a:spLocks/>
          </p:cNvSpPr>
          <p:nvPr/>
        </p:nvSpPr>
        <p:spPr bwMode="auto">
          <a:xfrm>
            <a:off x="5214938" y="3932238"/>
            <a:ext cx="228600" cy="352425"/>
          </a:xfrm>
          <a:custGeom>
            <a:avLst/>
            <a:gdLst>
              <a:gd name="T0" fmla="*/ 0 w 162"/>
              <a:gd name="T1" fmla="*/ 2147483646 h 222"/>
              <a:gd name="T2" fmla="*/ 0 w 162"/>
              <a:gd name="T3" fmla="*/ 2147483646 h 222"/>
              <a:gd name="T4" fmla="*/ 2147483646 w 162"/>
              <a:gd name="T5" fmla="*/ 2147483646 h 222"/>
              <a:gd name="T6" fmla="*/ 2147483646 w 162"/>
              <a:gd name="T7" fmla="*/ 2147483646 h 222"/>
              <a:gd name="T8" fmla="*/ 2147483646 w 162"/>
              <a:gd name="T9" fmla="*/ 2147483646 h 222"/>
              <a:gd name="T10" fmla="*/ 2147483646 w 162"/>
              <a:gd name="T11" fmla="*/ 2147483646 h 222"/>
              <a:gd name="T12" fmla="*/ 2147483646 w 162"/>
              <a:gd name="T13" fmla="*/ 2147483646 h 222"/>
              <a:gd name="T14" fmla="*/ 2147483646 w 162"/>
              <a:gd name="T15" fmla="*/ 2147483646 h 222"/>
              <a:gd name="T16" fmla="*/ 2147483646 w 162"/>
              <a:gd name="T17" fmla="*/ 2147483646 h 222"/>
              <a:gd name="T18" fmla="*/ 2147483646 w 162"/>
              <a:gd name="T19" fmla="*/ 0 h 222"/>
              <a:gd name="T20" fmla="*/ 2147483646 w 162"/>
              <a:gd name="T21" fmla="*/ 2147483646 h 222"/>
              <a:gd name="T22" fmla="*/ 2147483646 w 162"/>
              <a:gd name="T23" fmla="*/ 2147483646 h 222"/>
              <a:gd name="T24" fmla="*/ 2147483646 w 162"/>
              <a:gd name="T25" fmla="*/ 2147483646 h 222"/>
              <a:gd name="T26" fmla="*/ 0 w 162"/>
              <a:gd name="T27" fmla="*/ 2147483646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2" h="222">
                <a:moveTo>
                  <a:pt x="0" y="209"/>
                </a:moveTo>
                <a:lnTo>
                  <a:pt x="0" y="145"/>
                </a:lnTo>
                <a:lnTo>
                  <a:pt x="12" y="130"/>
                </a:lnTo>
                <a:lnTo>
                  <a:pt x="64" y="114"/>
                </a:lnTo>
                <a:lnTo>
                  <a:pt x="109" y="64"/>
                </a:lnTo>
                <a:lnTo>
                  <a:pt x="45" y="43"/>
                </a:lnTo>
                <a:lnTo>
                  <a:pt x="25" y="15"/>
                </a:lnTo>
                <a:lnTo>
                  <a:pt x="31" y="6"/>
                </a:lnTo>
                <a:lnTo>
                  <a:pt x="60" y="26"/>
                </a:lnTo>
                <a:lnTo>
                  <a:pt x="155" y="0"/>
                </a:lnTo>
                <a:lnTo>
                  <a:pt x="161" y="26"/>
                </a:lnTo>
                <a:lnTo>
                  <a:pt x="103" y="128"/>
                </a:lnTo>
                <a:lnTo>
                  <a:pt x="6" y="221"/>
                </a:lnTo>
                <a:lnTo>
                  <a:pt x="0" y="20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0" name="Freeform 487">
            <a:extLst>
              <a:ext uri="{FF2B5EF4-FFF2-40B4-BE49-F238E27FC236}">
                <a16:creationId xmlns:a16="http://schemas.microsoft.com/office/drawing/2014/main" id="{D53B660B-4021-71F0-BAB3-517611F53077}"/>
              </a:ext>
            </a:extLst>
          </p:cNvPr>
          <p:cNvSpPr>
            <a:spLocks/>
          </p:cNvSpPr>
          <p:nvPr/>
        </p:nvSpPr>
        <p:spPr bwMode="auto">
          <a:xfrm>
            <a:off x="5214938" y="3932238"/>
            <a:ext cx="238125" cy="361950"/>
          </a:xfrm>
          <a:custGeom>
            <a:avLst/>
            <a:gdLst>
              <a:gd name="T0" fmla="*/ 0 w 168"/>
              <a:gd name="T1" fmla="*/ 2147483646 h 228"/>
              <a:gd name="T2" fmla="*/ 0 w 168"/>
              <a:gd name="T3" fmla="*/ 2147483646 h 228"/>
              <a:gd name="T4" fmla="*/ 2147483646 w 168"/>
              <a:gd name="T5" fmla="*/ 2147483646 h 228"/>
              <a:gd name="T6" fmla="*/ 2147483646 w 168"/>
              <a:gd name="T7" fmla="*/ 2147483646 h 228"/>
              <a:gd name="T8" fmla="*/ 2147483646 w 168"/>
              <a:gd name="T9" fmla="*/ 2147483646 h 228"/>
              <a:gd name="T10" fmla="*/ 2147483646 w 168"/>
              <a:gd name="T11" fmla="*/ 2147483646 h 228"/>
              <a:gd name="T12" fmla="*/ 2147483646 w 168"/>
              <a:gd name="T13" fmla="*/ 2147483646 h 228"/>
              <a:gd name="T14" fmla="*/ 2147483646 w 168"/>
              <a:gd name="T15" fmla="*/ 2147483646 h 228"/>
              <a:gd name="T16" fmla="*/ 2147483646 w 168"/>
              <a:gd name="T17" fmla="*/ 2147483646 h 228"/>
              <a:gd name="T18" fmla="*/ 2147483646 w 168"/>
              <a:gd name="T19" fmla="*/ 0 h 228"/>
              <a:gd name="T20" fmla="*/ 2147483646 w 168"/>
              <a:gd name="T21" fmla="*/ 2147483646 h 228"/>
              <a:gd name="T22" fmla="*/ 2147483646 w 168"/>
              <a:gd name="T23" fmla="*/ 2147483646 h 228"/>
              <a:gd name="T24" fmla="*/ 2147483646 w 168"/>
              <a:gd name="T25" fmla="*/ 2147483646 h 228"/>
              <a:gd name="T26" fmla="*/ 0 w 168"/>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1" name="Freeform 488">
            <a:extLst>
              <a:ext uri="{FF2B5EF4-FFF2-40B4-BE49-F238E27FC236}">
                <a16:creationId xmlns:a16="http://schemas.microsoft.com/office/drawing/2014/main" id="{84F728B4-3E87-4741-3F58-4F296A61D575}"/>
              </a:ext>
            </a:extLst>
          </p:cNvPr>
          <p:cNvSpPr>
            <a:spLocks/>
          </p:cNvSpPr>
          <p:nvPr/>
        </p:nvSpPr>
        <p:spPr bwMode="auto">
          <a:xfrm>
            <a:off x="4835525" y="4660900"/>
            <a:ext cx="174625" cy="187325"/>
          </a:xfrm>
          <a:custGeom>
            <a:avLst/>
            <a:gdLst>
              <a:gd name="T0" fmla="*/ 0 w 124"/>
              <a:gd name="T1" fmla="*/ 2147483646 h 118"/>
              <a:gd name="T2" fmla="*/ 2147483646 w 124"/>
              <a:gd name="T3" fmla="*/ 2147483646 h 118"/>
              <a:gd name="T4" fmla="*/ 2147483646 w 124"/>
              <a:gd name="T5" fmla="*/ 2147483646 h 118"/>
              <a:gd name="T6" fmla="*/ 2147483646 w 124"/>
              <a:gd name="T7" fmla="*/ 2147483646 h 118"/>
              <a:gd name="T8" fmla="*/ 2147483646 w 124"/>
              <a:gd name="T9" fmla="*/ 0 h 118"/>
              <a:gd name="T10" fmla="*/ 2147483646 w 124"/>
              <a:gd name="T11" fmla="*/ 2147483646 h 118"/>
              <a:gd name="T12" fmla="*/ 2147483646 w 124"/>
              <a:gd name="T13" fmla="*/ 2147483646 h 118"/>
              <a:gd name="T14" fmla="*/ 2147483646 w 124"/>
              <a:gd name="T15" fmla="*/ 2147483646 h 118"/>
              <a:gd name="T16" fmla="*/ 2147483646 w 124"/>
              <a:gd name="T17" fmla="*/ 2147483646 h 118"/>
              <a:gd name="T18" fmla="*/ 2147483646 w 124"/>
              <a:gd name="T19" fmla="*/ 2147483646 h 118"/>
              <a:gd name="T20" fmla="*/ 2147483646 w 124"/>
              <a:gd name="T21" fmla="*/ 2147483646 h 118"/>
              <a:gd name="T22" fmla="*/ 0 w 124"/>
              <a:gd name="T23" fmla="*/ 2147483646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18">
                <a:moveTo>
                  <a:pt x="0" y="37"/>
                </a:moveTo>
                <a:lnTo>
                  <a:pt x="29" y="37"/>
                </a:lnTo>
                <a:lnTo>
                  <a:pt x="57" y="18"/>
                </a:lnTo>
                <a:lnTo>
                  <a:pt x="57" y="9"/>
                </a:lnTo>
                <a:lnTo>
                  <a:pt x="80" y="0"/>
                </a:lnTo>
                <a:lnTo>
                  <a:pt x="119" y="18"/>
                </a:lnTo>
                <a:lnTo>
                  <a:pt x="123" y="31"/>
                </a:lnTo>
                <a:lnTo>
                  <a:pt x="123" y="74"/>
                </a:lnTo>
                <a:lnTo>
                  <a:pt x="102" y="117"/>
                </a:lnTo>
                <a:lnTo>
                  <a:pt x="66" y="111"/>
                </a:lnTo>
                <a:lnTo>
                  <a:pt x="46" y="100"/>
                </a:lnTo>
                <a:lnTo>
                  <a:pt x="0" y="3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2" name="Freeform 489">
            <a:extLst>
              <a:ext uri="{FF2B5EF4-FFF2-40B4-BE49-F238E27FC236}">
                <a16:creationId xmlns:a16="http://schemas.microsoft.com/office/drawing/2014/main" id="{36A89F66-1872-4F7F-9BCA-45BE39DC240C}"/>
              </a:ext>
            </a:extLst>
          </p:cNvPr>
          <p:cNvSpPr>
            <a:spLocks/>
          </p:cNvSpPr>
          <p:nvPr/>
        </p:nvSpPr>
        <p:spPr bwMode="auto">
          <a:xfrm>
            <a:off x="4835525" y="4660900"/>
            <a:ext cx="184150" cy="196850"/>
          </a:xfrm>
          <a:custGeom>
            <a:avLst/>
            <a:gdLst>
              <a:gd name="T0" fmla="*/ 0 w 130"/>
              <a:gd name="T1" fmla="*/ 2147483646 h 124"/>
              <a:gd name="T2" fmla="*/ 2147483646 w 130"/>
              <a:gd name="T3" fmla="*/ 2147483646 h 124"/>
              <a:gd name="T4" fmla="*/ 2147483646 w 130"/>
              <a:gd name="T5" fmla="*/ 2147483646 h 124"/>
              <a:gd name="T6" fmla="*/ 2147483646 w 130"/>
              <a:gd name="T7" fmla="*/ 2147483646 h 124"/>
              <a:gd name="T8" fmla="*/ 2147483646 w 130"/>
              <a:gd name="T9" fmla="*/ 0 h 124"/>
              <a:gd name="T10" fmla="*/ 2147483646 w 130"/>
              <a:gd name="T11" fmla="*/ 2147483646 h 124"/>
              <a:gd name="T12" fmla="*/ 2147483646 w 130"/>
              <a:gd name="T13" fmla="*/ 2147483646 h 124"/>
              <a:gd name="T14" fmla="*/ 2147483646 w 130"/>
              <a:gd name="T15" fmla="*/ 2147483646 h 124"/>
              <a:gd name="T16" fmla="*/ 2147483646 w 130"/>
              <a:gd name="T17" fmla="*/ 2147483646 h 124"/>
              <a:gd name="T18" fmla="*/ 2147483646 w 130"/>
              <a:gd name="T19" fmla="*/ 2147483646 h 124"/>
              <a:gd name="T20" fmla="*/ 2147483646 w 130"/>
              <a:gd name="T21" fmla="*/ 2147483646 h 124"/>
              <a:gd name="T22" fmla="*/ 0 w 130"/>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3" name="Freeform 490">
            <a:extLst>
              <a:ext uri="{FF2B5EF4-FFF2-40B4-BE49-F238E27FC236}">
                <a16:creationId xmlns:a16="http://schemas.microsoft.com/office/drawing/2014/main" id="{81A180A8-990D-03A9-8931-E81D7714F86D}"/>
              </a:ext>
            </a:extLst>
          </p:cNvPr>
          <p:cNvSpPr>
            <a:spLocks/>
          </p:cNvSpPr>
          <p:nvPr/>
        </p:nvSpPr>
        <p:spPr bwMode="auto">
          <a:xfrm>
            <a:off x="4025900" y="3008313"/>
            <a:ext cx="285750" cy="228600"/>
          </a:xfrm>
          <a:custGeom>
            <a:avLst/>
            <a:gdLst>
              <a:gd name="T0" fmla="*/ 0 w 202"/>
              <a:gd name="T1" fmla="*/ 2147483646 h 144"/>
              <a:gd name="T2" fmla="*/ 2147483646 w 202"/>
              <a:gd name="T3" fmla="*/ 2147483646 h 144"/>
              <a:gd name="T4" fmla="*/ 2147483646 w 202"/>
              <a:gd name="T5" fmla="*/ 2147483646 h 144"/>
              <a:gd name="T6" fmla="*/ 2147483646 w 202"/>
              <a:gd name="T7" fmla="*/ 2147483646 h 144"/>
              <a:gd name="T8" fmla="*/ 2147483646 w 202"/>
              <a:gd name="T9" fmla="*/ 2147483646 h 144"/>
              <a:gd name="T10" fmla="*/ 2147483646 w 202"/>
              <a:gd name="T11" fmla="*/ 2147483646 h 144"/>
              <a:gd name="T12" fmla="*/ 2147483646 w 202"/>
              <a:gd name="T13" fmla="*/ 2147483646 h 144"/>
              <a:gd name="T14" fmla="*/ 2147483646 w 202"/>
              <a:gd name="T15" fmla="*/ 2147483646 h 144"/>
              <a:gd name="T16" fmla="*/ 2147483646 w 202"/>
              <a:gd name="T17" fmla="*/ 2147483646 h 144"/>
              <a:gd name="T18" fmla="*/ 2147483646 w 202"/>
              <a:gd name="T19" fmla="*/ 2147483646 h 144"/>
              <a:gd name="T20" fmla="*/ 2147483646 w 202"/>
              <a:gd name="T21" fmla="*/ 2147483646 h 144"/>
              <a:gd name="T22" fmla="*/ 2147483646 w 202"/>
              <a:gd name="T23" fmla="*/ 2147483646 h 144"/>
              <a:gd name="T24" fmla="*/ 2147483646 w 202"/>
              <a:gd name="T25" fmla="*/ 2147483646 h 144"/>
              <a:gd name="T26" fmla="*/ 2147483646 w 202"/>
              <a:gd name="T27" fmla="*/ 2147483646 h 144"/>
              <a:gd name="T28" fmla="*/ 2147483646 w 202"/>
              <a:gd name="T29" fmla="*/ 2147483646 h 144"/>
              <a:gd name="T30" fmla="*/ 2147483646 w 202"/>
              <a:gd name="T31" fmla="*/ 0 h 144"/>
              <a:gd name="T32" fmla="*/ 0 w 202"/>
              <a:gd name="T33" fmla="*/ 2147483646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2" h="144">
                <a:moveTo>
                  <a:pt x="0" y="12"/>
                </a:moveTo>
                <a:lnTo>
                  <a:pt x="10" y="37"/>
                </a:lnTo>
                <a:lnTo>
                  <a:pt x="50" y="40"/>
                </a:lnTo>
                <a:lnTo>
                  <a:pt x="29" y="80"/>
                </a:lnTo>
                <a:lnTo>
                  <a:pt x="29" y="123"/>
                </a:lnTo>
                <a:lnTo>
                  <a:pt x="62" y="143"/>
                </a:lnTo>
                <a:lnTo>
                  <a:pt x="117" y="131"/>
                </a:lnTo>
                <a:lnTo>
                  <a:pt x="151" y="94"/>
                </a:lnTo>
                <a:lnTo>
                  <a:pt x="146" y="83"/>
                </a:lnTo>
                <a:lnTo>
                  <a:pt x="163" y="54"/>
                </a:lnTo>
                <a:lnTo>
                  <a:pt x="201" y="37"/>
                </a:lnTo>
                <a:lnTo>
                  <a:pt x="201" y="26"/>
                </a:lnTo>
                <a:lnTo>
                  <a:pt x="178" y="26"/>
                </a:lnTo>
                <a:lnTo>
                  <a:pt x="172" y="23"/>
                </a:lnTo>
                <a:lnTo>
                  <a:pt x="119" y="5"/>
                </a:lnTo>
                <a:lnTo>
                  <a:pt x="18" y="0"/>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4" name="Freeform 491">
            <a:extLst>
              <a:ext uri="{FF2B5EF4-FFF2-40B4-BE49-F238E27FC236}">
                <a16:creationId xmlns:a16="http://schemas.microsoft.com/office/drawing/2014/main" id="{CDFFDCF2-6778-2F6A-1EC6-2AF9655754D0}"/>
              </a:ext>
            </a:extLst>
          </p:cNvPr>
          <p:cNvSpPr>
            <a:spLocks/>
          </p:cNvSpPr>
          <p:nvPr/>
        </p:nvSpPr>
        <p:spPr bwMode="auto">
          <a:xfrm>
            <a:off x="4025900" y="3008313"/>
            <a:ext cx="293688" cy="238125"/>
          </a:xfrm>
          <a:custGeom>
            <a:avLst/>
            <a:gdLst>
              <a:gd name="T0" fmla="*/ 0 w 208"/>
              <a:gd name="T1" fmla="*/ 2147483646 h 150"/>
              <a:gd name="T2" fmla="*/ 2147483646 w 208"/>
              <a:gd name="T3" fmla="*/ 2147483646 h 150"/>
              <a:gd name="T4" fmla="*/ 2147483646 w 208"/>
              <a:gd name="T5" fmla="*/ 2147483646 h 150"/>
              <a:gd name="T6" fmla="*/ 2147483646 w 208"/>
              <a:gd name="T7" fmla="*/ 2147483646 h 150"/>
              <a:gd name="T8" fmla="*/ 2147483646 w 208"/>
              <a:gd name="T9" fmla="*/ 2147483646 h 150"/>
              <a:gd name="T10" fmla="*/ 2147483646 w 208"/>
              <a:gd name="T11" fmla="*/ 2147483646 h 150"/>
              <a:gd name="T12" fmla="*/ 2147483646 w 208"/>
              <a:gd name="T13" fmla="*/ 2147483646 h 150"/>
              <a:gd name="T14" fmla="*/ 2147483646 w 208"/>
              <a:gd name="T15" fmla="*/ 2147483646 h 150"/>
              <a:gd name="T16" fmla="*/ 2147483646 w 208"/>
              <a:gd name="T17" fmla="*/ 2147483646 h 150"/>
              <a:gd name="T18" fmla="*/ 2147483646 w 208"/>
              <a:gd name="T19" fmla="*/ 2147483646 h 150"/>
              <a:gd name="T20" fmla="*/ 2147483646 w 208"/>
              <a:gd name="T21" fmla="*/ 2147483646 h 150"/>
              <a:gd name="T22" fmla="*/ 2147483646 w 208"/>
              <a:gd name="T23" fmla="*/ 2147483646 h 150"/>
              <a:gd name="T24" fmla="*/ 2147483646 w 208"/>
              <a:gd name="T25" fmla="*/ 2147483646 h 150"/>
              <a:gd name="T26" fmla="*/ 2147483646 w 208"/>
              <a:gd name="T27" fmla="*/ 2147483646 h 150"/>
              <a:gd name="T28" fmla="*/ 2147483646 w 208"/>
              <a:gd name="T29" fmla="*/ 2147483646 h 150"/>
              <a:gd name="T30" fmla="*/ 2147483646 w 208"/>
              <a:gd name="T31" fmla="*/ 0 h 150"/>
              <a:gd name="T32" fmla="*/ 0 w 208"/>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5" name="Freeform 492">
            <a:extLst>
              <a:ext uri="{FF2B5EF4-FFF2-40B4-BE49-F238E27FC236}">
                <a16:creationId xmlns:a16="http://schemas.microsoft.com/office/drawing/2014/main" id="{2A4B008B-2A12-9AD7-BCF8-25D639891AFB}"/>
              </a:ext>
            </a:extLst>
          </p:cNvPr>
          <p:cNvSpPr>
            <a:spLocks/>
          </p:cNvSpPr>
          <p:nvPr/>
        </p:nvSpPr>
        <p:spPr bwMode="auto">
          <a:xfrm>
            <a:off x="4502150" y="2036763"/>
            <a:ext cx="301625" cy="555625"/>
          </a:xfrm>
          <a:custGeom>
            <a:avLst/>
            <a:gdLst>
              <a:gd name="T0" fmla="*/ 0 w 213"/>
              <a:gd name="T1" fmla="*/ 2147483646 h 350"/>
              <a:gd name="T2" fmla="*/ 2147483646 w 213"/>
              <a:gd name="T3" fmla="*/ 2147483646 h 350"/>
              <a:gd name="T4" fmla="*/ 2147483646 w 213"/>
              <a:gd name="T5" fmla="*/ 2147483646 h 350"/>
              <a:gd name="T6" fmla="*/ 2147483646 w 213"/>
              <a:gd name="T7" fmla="*/ 2147483646 h 350"/>
              <a:gd name="T8" fmla="*/ 2147483646 w 213"/>
              <a:gd name="T9" fmla="*/ 2147483646 h 350"/>
              <a:gd name="T10" fmla="*/ 2147483646 w 213"/>
              <a:gd name="T11" fmla="*/ 2147483646 h 350"/>
              <a:gd name="T12" fmla="*/ 2147483646 w 213"/>
              <a:gd name="T13" fmla="*/ 2147483646 h 350"/>
              <a:gd name="T14" fmla="*/ 2147483646 w 213"/>
              <a:gd name="T15" fmla="*/ 2147483646 h 350"/>
              <a:gd name="T16" fmla="*/ 2147483646 w 213"/>
              <a:gd name="T17" fmla="*/ 2147483646 h 350"/>
              <a:gd name="T18" fmla="*/ 2147483646 w 213"/>
              <a:gd name="T19" fmla="*/ 2147483646 h 350"/>
              <a:gd name="T20" fmla="*/ 2147483646 w 213"/>
              <a:gd name="T21" fmla="*/ 2147483646 h 350"/>
              <a:gd name="T22" fmla="*/ 2147483646 w 213"/>
              <a:gd name="T23" fmla="*/ 2147483646 h 350"/>
              <a:gd name="T24" fmla="*/ 2147483646 w 213"/>
              <a:gd name="T25" fmla="*/ 2147483646 h 350"/>
              <a:gd name="T26" fmla="*/ 2147483646 w 213"/>
              <a:gd name="T27" fmla="*/ 2147483646 h 350"/>
              <a:gd name="T28" fmla="*/ 2147483646 w 213"/>
              <a:gd name="T29" fmla="*/ 2147483646 h 350"/>
              <a:gd name="T30" fmla="*/ 2147483646 w 213"/>
              <a:gd name="T31" fmla="*/ 2147483646 h 350"/>
              <a:gd name="T32" fmla="*/ 2147483646 w 213"/>
              <a:gd name="T33" fmla="*/ 2147483646 h 350"/>
              <a:gd name="T34" fmla="*/ 2147483646 w 213"/>
              <a:gd name="T35" fmla="*/ 2147483646 h 350"/>
              <a:gd name="T36" fmla="*/ 2147483646 w 213"/>
              <a:gd name="T37" fmla="*/ 2147483646 h 350"/>
              <a:gd name="T38" fmla="*/ 2147483646 w 213"/>
              <a:gd name="T39" fmla="*/ 2147483646 h 350"/>
              <a:gd name="T40" fmla="*/ 2147483646 w 213"/>
              <a:gd name="T41" fmla="*/ 0 h 350"/>
              <a:gd name="T42" fmla="*/ 2147483646 w 213"/>
              <a:gd name="T43" fmla="*/ 0 h 350"/>
              <a:gd name="T44" fmla="*/ 2147483646 w 213"/>
              <a:gd name="T45" fmla="*/ 2147483646 h 350"/>
              <a:gd name="T46" fmla="*/ 2147483646 w 213"/>
              <a:gd name="T47" fmla="*/ 2147483646 h 350"/>
              <a:gd name="T48" fmla="*/ 2147483646 w 213"/>
              <a:gd name="T49" fmla="*/ 2147483646 h 350"/>
              <a:gd name="T50" fmla="*/ 2147483646 w 213"/>
              <a:gd name="T51" fmla="*/ 2147483646 h 350"/>
              <a:gd name="T52" fmla="*/ 2147483646 w 213"/>
              <a:gd name="T53" fmla="*/ 2147483646 h 350"/>
              <a:gd name="T54" fmla="*/ 2147483646 w 213"/>
              <a:gd name="T55" fmla="*/ 2147483646 h 350"/>
              <a:gd name="T56" fmla="*/ 2147483646 w 213"/>
              <a:gd name="T57" fmla="*/ 2147483646 h 350"/>
              <a:gd name="T58" fmla="*/ 2147483646 w 213"/>
              <a:gd name="T59" fmla="*/ 2147483646 h 350"/>
              <a:gd name="T60" fmla="*/ 2147483646 w 213"/>
              <a:gd name="T61" fmla="*/ 2147483646 h 350"/>
              <a:gd name="T62" fmla="*/ 2147483646 w 213"/>
              <a:gd name="T63" fmla="*/ 2147483646 h 350"/>
              <a:gd name="T64" fmla="*/ 2147483646 w 213"/>
              <a:gd name="T65" fmla="*/ 2147483646 h 350"/>
              <a:gd name="T66" fmla="*/ 2147483646 w 213"/>
              <a:gd name="T67" fmla="*/ 2147483646 h 350"/>
              <a:gd name="T68" fmla="*/ 2147483646 w 213"/>
              <a:gd name="T69" fmla="*/ 2147483646 h 350"/>
              <a:gd name="T70" fmla="*/ 0 w 213"/>
              <a:gd name="T71" fmla="*/ 2147483646 h 3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350">
                <a:moveTo>
                  <a:pt x="0" y="262"/>
                </a:moveTo>
                <a:lnTo>
                  <a:pt x="15" y="302"/>
                </a:lnTo>
                <a:lnTo>
                  <a:pt x="29" y="325"/>
                </a:lnTo>
                <a:lnTo>
                  <a:pt x="29" y="349"/>
                </a:lnTo>
                <a:lnTo>
                  <a:pt x="79" y="334"/>
                </a:lnTo>
                <a:lnTo>
                  <a:pt x="89" y="279"/>
                </a:lnTo>
                <a:lnTo>
                  <a:pt x="82" y="275"/>
                </a:lnTo>
                <a:lnTo>
                  <a:pt x="119" y="256"/>
                </a:lnTo>
                <a:lnTo>
                  <a:pt x="85" y="252"/>
                </a:lnTo>
                <a:lnTo>
                  <a:pt x="111" y="256"/>
                </a:lnTo>
                <a:lnTo>
                  <a:pt x="124" y="243"/>
                </a:lnTo>
                <a:lnTo>
                  <a:pt x="104" y="222"/>
                </a:lnTo>
                <a:lnTo>
                  <a:pt x="82" y="237"/>
                </a:lnTo>
                <a:lnTo>
                  <a:pt x="102" y="229"/>
                </a:lnTo>
                <a:lnTo>
                  <a:pt x="102" y="176"/>
                </a:lnTo>
                <a:lnTo>
                  <a:pt x="171" y="129"/>
                </a:lnTo>
                <a:lnTo>
                  <a:pt x="162" y="117"/>
                </a:lnTo>
                <a:lnTo>
                  <a:pt x="175" y="90"/>
                </a:lnTo>
                <a:lnTo>
                  <a:pt x="212" y="88"/>
                </a:lnTo>
                <a:lnTo>
                  <a:pt x="203" y="32"/>
                </a:lnTo>
                <a:lnTo>
                  <a:pt x="157" y="0"/>
                </a:lnTo>
                <a:lnTo>
                  <a:pt x="148" y="0"/>
                </a:lnTo>
                <a:lnTo>
                  <a:pt x="148" y="21"/>
                </a:lnTo>
                <a:lnTo>
                  <a:pt x="119" y="18"/>
                </a:lnTo>
                <a:lnTo>
                  <a:pt x="111" y="32"/>
                </a:lnTo>
                <a:lnTo>
                  <a:pt x="89" y="35"/>
                </a:lnTo>
                <a:lnTo>
                  <a:pt x="85" y="59"/>
                </a:lnTo>
                <a:lnTo>
                  <a:pt x="58" y="83"/>
                </a:lnTo>
                <a:lnTo>
                  <a:pt x="44" y="120"/>
                </a:lnTo>
                <a:lnTo>
                  <a:pt x="50" y="135"/>
                </a:lnTo>
                <a:lnTo>
                  <a:pt x="18" y="149"/>
                </a:lnTo>
                <a:lnTo>
                  <a:pt x="18" y="197"/>
                </a:lnTo>
                <a:lnTo>
                  <a:pt x="26" y="208"/>
                </a:lnTo>
                <a:lnTo>
                  <a:pt x="18" y="217"/>
                </a:lnTo>
                <a:lnTo>
                  <a:pt x="20" y="241"/>
                </a:lnTo>
                <a:lnTo>
                  <a:pt x="0" y="26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6" name="Freeform 493">
            <a:extLst>
              <a:ext uri="{FF2B5EF4-FFF2-40B4-BE49-F238E27FC236}">
                <a16:creationId xmlns:a16="http://schemas.microsoft.com/office/drawing/2014/main" id="{CCCEDC14-87CB-DB35-ABF6-A31538502105}"/>
              </a:ext>
            </a:extLst>
          </p:cNvPr>
          <p:cNvSpPr>
            <a:spLocks/>
          </p:cNvSpPr>
          <p:nvPr/>
        </p:nvSpPr>
        <p:spPr bwMode="auto">
          <a:xfrm>
            <a:off x="4502150" y="2036763"/>
            <a:ext cx="309563" cy="565150"/>
          </a:xfrm>
          <a:custGeom>
            <a:avLst/>
            <a:gdLst>
              <a:gd name="T0" fmla="*/ 0 w 219"/>
              <a:gd name="T1" fmla="*/ 2147483646 h 356"/>
              <a:gd name="T2" fmla="*/ 2147483646 w 219"/>
              <a:gd name="T3" fmla="*/ 2147483646 h 356"/>
              <a:gd name="T4" fmla="*/ 2147483646 w 219"/>
              <a:gd name="T5" fmla="*/ 2147483646 h 356"/>
              <a:gd name="T6" fmla="*/ 2147483646 w 219"/>
              <a:gd name="T7" fmla="*/ 2147483646 h 356"/>
              <a:gd name="T8" fmla="*/ 2147483646 w 219"/>
              <a:gd name="T9" fmla="*/ 2147483646 h 356"/>
              <a:gd name="T10" fmla="*/ 2147483646 w 219"/>
              <a:gd name="T11" fmla="*/ 2147483646 h 356"/>
              <a:gd name="T12" fmla="*/ 2147483646 w 219"/>
              <a:gd name="T13" fmla="*/ 2147483646 h 356"/>
              <a:gd name="T14" fmla="*/ 2147483646 w 219"/>
              <a:gd name="T15" fmla="*/ 2147483646 h 356"/>
              <a:gd name="T16" fmla="*/ 2147483646 w 219"/>
              <a:gd name="T17" fmla="*/ 2147483646 h 356"/>
              <a:gd name="T18" fmla="*/ 2147483646 w 219"/>
              <a:gd name="T19" fmla="*/ 2147483646 h 356"/>
              <a:gd name="T20" fmla="*/ 2147483646 w 219"/>
              <a:gd name="T21" fmla="*/ 2147483646 h 356"/>
              <a:gd name="T22" fmla="*/ 2147483646 w 219"/>
              <a:gd name="T23" fmla="*/ 2147483646 h 356"/>
              <a:gd name="T24" fmla="*/ 2147483646 w 219"/>
              <a:gd name="T25" fmla="*/ 2147483646 h 356"/>
              <a:gd name="T26" fmla="*/ 2147483646 w 219"/>
              <a:gd name="T27" fmla="*/ 2147483646 h 356"/>
              <a:gd name="T28" fmla="*/ 2147483646 w 219"/>
              <a:gd name="T29" fmla="*/ 2147483646 h 356"/>
              <a:gd name="T30" fmla="*/ 2147483646 w 219"/>
              <a:gd name="T31" fmla="*/ 2147483646 h 356"/>
              <a:gd name="T32" fmla="*/ 2147483646 w 219"/>
              <a:gd name="T33" fmla="*/ 2147483646 h 356"/>
              <a:gd name="T34" fmla="*/ 2147483646 w 219"/>
              <a:gd name="T35" fmla="*/ 2147483646 h 356"/>
              <a:gd name="T36" fmla="*/ 2147483646 w 219"/>
              <a:gd name="T37" fmla="*/ 2147483646 h 356"/>
              <a:gd name="T38" fmla="*/ 2147483646 w 219"/>
              <a:gd name="T39" fmla="*/ 2147483646 h 356"/>
              <a:gd name="T40" fmla="*/ 2147483646 w 219"/>
              <a:gd name="T41" fmla="*/ 0 h 356"/>
              <a:gd name="T42" fmla="*/ 2147483646 w 219"/>
              <a:gd name="T43" fmla="*/ 0 h 356"/>
              <a:gd name="T44" fmla="*/ 2147483646 w 219"/>
              <a:gd name="T45" fmla="*/ 2147483646 h 356"/>
              <a:gd name="T46" fmla="*/ 2147483646 w 219"/>
              <a:gd name="T47" fmla="*/ 2147483646 h 356"/>
              <a:gd name="T48" fmla="*/ 2147483646 w 219"/>
              <a:gd name="T49" fmla="*/ 2147483646 h 356"/>
              <a:gd name="T50" fmla="*/ 2147483646 w 219"/>
              <a:gd name="T51" fmla="*/ 2147483646 h 356"/>
              <a:gd name="T52" fmla="*/ 2147483646 w 219"/>
              <a:gd name="T53" fmla="*/ 2147483646 h 356"/>
              <a:gd name="T54" fmla="*/ 2147483646 w 219"/>
              <a:gd name="T55" fmla="*/ 2147483646 h 356"/>
              <a:gd name="T56" fmla="*/ 2147483646 w 219"/>
              <a:gd name="T57" fmla="*/ 2147483646 h 356"/>
              <a:gd name="T58" fmla="*/ 2147483646 w 219"/>
              <a:gd name="T59" fmla="*/ 2147483646 h 356"/>
              <a:gd name="T60" fmla="*/ 2147483646 w 219"/>
              <a:gd name="T61" fmla="*/ 2147483646 h 356"/>
              <a:gd name="T62" fmla="*/ 2147483646 w 219"/>
              <a:gd name="T63" fmla="*/ 2147483646 h 356"/>
              <a:gd name="T64" fmla="*/ 2147483646 w 219"/>
              <a:gd name="T65" fmla="*/ 2147483646 h 356"/>
              <a:gd name="T66" fmla="*/ 2147483646 w 219"/>
              <a:gd name="T67" fmla="*/ 2147483646 h 356"/>
              <a:gd name="T68" fmla="*/ 2147483646 w 219"/>
              <a:gd name="T69" fmla="*/ 2147483646 h 356"/>
              <a:gd name="T70" fmla="*/ 0 w 219"/>
              <a:gd name="T71" fmla="*/ 2147483646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7" name="Freeform 494">
            <a:extLst>
              <a:ext uri="{FF2B5EF4-FFF2-40B4-BE49-F238E27FC236}">
                <a16:creationId xmlns:a16="http://schemas.microsoft.com/office/drawing/2014/main" id="{A619DCC7-6A11-17A2-2548-97A509A680BF}"/>
              </a:ext>
            </a:extLst>
          </p:cNvPr>
          <p:cNvSpPr>
            <a:spLocks/>
          </p:cNvSpPr>
          <p:nvPr/>
        </p:nvSpPr>
        <p:spPr bwMode="auto">
          <a:xfrm>
            <a:off x="4379913" y="2874963"/>
            <a:ext cx="98425" cy="53975"/>
          </a:xfrm>
          <a:custGeom>
            <a:avLst/>
            <a:gdLst>
              <a:gd name="T0" fmla="*/ 0 w 70"/>
              <a:gd name="T1" fmla="*/ 2147483646 h 34"/>
              <a:gd name="T2" fmla="*/ 2147483646 w 70"/>
              <a:gd name="T3" fmla="*/ 2147483646 h 34"/>
              <a:gd name="T4" fmla="*/ 2147483646 w 70"/>
              <a:gd name="T5" fmla="*/ 2147483646 h 34"/>
              <a:gd name="T6" fmla="*/ 2147483646 w 70"/>
              <a:gd name="T7" fmla="*/ 2147483646 h 34"/>
              <a:gd name="T8" fmla="*/ 2147483646 w 70"/>
              <a:gd name="T9" fmla="*/ 2147483646 h 34"/>
              <a:gd name="T10" fmla="*/ 2147483646 w 70"/>
              <a:gd name="T11" fmla="*/ 2147483646 h 34"/>
              <a:gd name="T12" fmla="*/ 2147483646 w 70"/>
              <a:gd name="T13" fmla="*/ 2147483646 h 34"/>
              <a:gd name="T14" fmla="*/ 2147483646 w 70"/>
              <a:gd name="T15" fmla="*/ 2147483646 h 34"/>
              <a:gd name="T16" fmla="*/ 2147483646 w 70"/>
              <a:gd name="T17" fmla="*/ 0 h 34"/>
              <a:gd name="T18" fmla="*/ 0 w 70"/>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34">
                <a:moveTo>
                  <a:pt x="0" y="23"/>
                </a:moveTo>
                <a:lnTo>
                  <a:pt x="17" y="33"/>
                </a:lnTo>
                <a:lnTo>
                  <a:pt x="39" y="23"/>
                </a:lnTo>
                <a:lnTo>
                  <a:pt x="50" y="30"/>
                </a:lnTo>
                <a:lnTo>
                  <a:pt x="69" y="15"/>
                </a:lnTo>
                <a:lnTo>
                  <a:pt x="58" y="13"/>
                </a:lnTo>
                <a:lnTo>
                  <a:pt x="58" y="5"/>
                </a:lnTo>
                <a:lnTo>
                  <a:pt x="55" y="3"/>
                </a:lnTo>
                <a:lnTo>
                  <a:pt x="26" y="0"/>
                </a:lnTo>
                <a:lnTo>
                  <a:pt x="0" y="2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8" name="Freeform 495">
            <a:extLst>
              <a:ext uri="{FF2B5EF4-FFF2-40B4-BE49-F238E27FC236}">
                <a16:creationId xmlns:a16="http://schemas.microsoft.com/office/drawing/2014/main" id="{05BEA0B5-E1AC-163F-497A-323C29ED804A}"/>
              </a:ext>
            </a:extLst>
          </p:cNvPr>
          <p:cNvSpPr>
            <a:spLocks/>
          </p:cNvSpPr>
          <p:nvPr/>
        </p:nvSpPr>
        <p:spPr bwMode="auto">
          <a:xfrm>
            <a:off x="4379913" y="2874963"/>
            <a:ext cx="107950" cy="63500"/>
          </a:xfrm>
          <a:custGeom>
            <a:avLst/>
            <a:gdLst>
              <a:gd name="T0" fmla="*/ 0 w 76"/>
              <a:gd name="T1" fmla="*/ 2147483646 h 40"/>
              <a:gd name="T2" fmla="*/ 2147483646 w 76"/>
              <a:gd name="T3" fmla="*/ 2147483646 h 40"/>
              <a:gd name="T4" fmla="*/ 2147483646 w 76"/>
              <a:gd name="T5" fmla="*/ 2147483646 h 40"/>
              <a:gd name="T6" fmla="*/ 2147483646 w 76"/>
              <a:gd name="T7" fmla="*/ 2147483646 h 40"/>
              <a:gd name="T8" fmla="*/ 2147483646 w 76"/>
              <a:gd name="T9" fmla="*/ 2147483646 h 40"/>
              <a:gd name="T10" fmla="*/ 2147483646 w 76"/>
              <a:gd name="T11" fmla="*/ 2147483646 h 40"/>
              <a:gd name="T12" fmla="*/ 2147483646 w 76"/>
              <a:gd name="T13" fmla="*/ 2147483646 h 40"/>
              <a:gd name="T14" fmla="*/ 2147483646 w 76"/>
              <a:gd name="T15" fmla="*/ 2147483646 h 40"/>
              <a:gd name="T16" fmla="*/ 2147483646 w 76"/>
              <a:gd name="T17" fmla="*/ 0 h 40"/>
              <a:gd name="T18" fmla="*/ 0 w 76"/>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9" name="Freeform 496">
            <a:extLst>
              <a:ext uri="{FF2B5EF4-FFF2-40B4-BE49-F238E27FC236}">
                <a16:creationId xmlns:a16="http://schemas.microsoft.com/office/drawing/2014/main" id="{7A1BC074-0CCC-B4B8-DBFF-9E660ADD862F}"/>
              </a:ext>
            </a:extLst>
          </p:cNvPr>
          <p:cNvSpPr>
            <a:spLocks/>
          </p:cNvSpPr>
          <p:nvPr/>
        </p:nvSpPr>
        <p:spPr bwMode="auto">
          <a:xfrm>
            <a:off x="6550025" y="3690938"/>
            <a:ext cx="179388" cy="395287"/>
          </a:xfrm>
          <a:custGeom>
            <a:avLst/>
            <a:gdLst>
              <a:gd name="T0" fmla="*/ 0 w 127"/>
              <a:gd name="T1" fmla="*/ 2147483646 h 249"/>
              <a:gd name="T2" fmla="*/ 2147483646 w 127"/>
              <a:gd name="T3" fmla="*/ 2147483646 h 249"/>
              <a:gd name="T4" fmla="*/ 2147483646 w 127"/>
              <a:gd name="T5" fmla="*/ 0 h 249"/>
              <a:gd name="T6" fmla="*/ 2147483646 w 127"/>
              <a:gd name="T7" fmla="*/ 2147483646 h 249"/>
              <a:gd name="T8" fmla="*/ 2147483646 w 127"/>
              <a:gd name="T9" fmla="*/ 2147483646 h 249"/>
              <a:gd name="T10" fmla="*/ 2147483646 w 127"/>
              <a:gd name="T11" fmla="*/ 2147483646 h 249"/>
              <a:gd name="T12" fmla="*/ 2147483646 w 127"/>
              <a:gd name="T13" fmla="*/ 2147483646 h 249"/>
              <a:gd name="T14" fmla="*/ 2147483646 w 127"/>
              <a:gd name="T15" fmla="*/ 2147483646 h 249"/>
              <a:gd name="T16" fmla="*/ 2147483646 w 127"/>
              <a:gd name="T17" fmla="*/ 2147483646 h 249"/>
              <a:gd name="T18" fmla="*/ 2147483646 w 127"/>
              <a:gd name="T19" fmla="*/ 2147483646 h 249"/>
              <a:gd name="T20" fmla="*/ 2147483646 w 127"/>
              <a:gd name="T21" fmla="*/ 2147483646 h 249"/>
              <a:gd name="T22" fmla="*/ 2147483646 w 127"/>
              <a:gd name="T23" fmla="*/ 2147483646 h 249"/>
              <a:gd name="T24" fmla="*/ 2147483646 w 127"/>
              <a:gd name="T25" fmla="*/ 2147483646 h 249"/>
              <a:gd name="T26" fmla="*/ 2147483646 w 127"/>
              <a:gd name="T27" fmla="*/ 2147483646 h 249"/>
              <a:gd name="T28" fmla="*/ 2147483646 w 127"/>
              <a:gd name="T29" fmla="*/ 2147483646 h 249"/>
              <a:gd name="T30" fmla="*/ 2147483646 w 127"/>
              <a:gd name="T31" fmla="*/ 2147483646 h 249"/>
              <a:gd name="T32" fmla="*/ 2147483646 w 127"/>
              <a:gd name="T33" fmla="*/ 2147483646 h 249"/>
              <a:gd name="T34" fmla="*/ 2147483646 w 127"/>
              <a:gd name="T35" fmla="*/ 2147483646 h 249"/>
              <a:gd name="T36" fmla="*/ 2147483646 w 127"/>
              <a:gd name="T37" fmla="*/ 2147483646 h 249"/>
              <a:gd name="T38" fmla="*/ 2147483646 w 127"/>
              <a:gd name="T39" fmla="*/ 2147483646 h 249"/>
              <a:gd name="T40" fmla="*/ 2147483646 w 127"/>
              <a:gd name="T41" fmla="*/ 2147483646 h 249"/>
              <a:gd name="T42" fmla="*/ 2147483646 w 127"/>
              <a:gd name="T43" fmla="*/ 2147483646 h 249"/>
              <a:gd name="T44" fmla="*/ 2147483646 w 127"/>
              <a:gd name="T45" fmla="*/ 2147483646 h 249"/>
              <a:gd name="T46" fmla="*/ 2147483646 w 127"/>
              <a:gd name="T47" fmla="*/ 2147483646 h 249"/>
              <a:gd name="T48" fmla="*/ 0 w 127"/>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 h="249">
                <a:moveTo>
                  <a:pt x="0" y="40"/>
                </a:moveTo>
                <a:lnTo>
                  <a:pt x="6" y="18"/>
                </a:lnTo>
                <a:lnTo>
                  <a:pt x="40" y="0"/>
                </a:lnTo>
                <a:lnTo>
                  <a:pt x="54" y="18"/>
                </a:lnTo>
                <a:lnTo>
                  <a:pt x="52" y="53"/>
                </a:lnTo>
                <a:lnTo>
                  <a:pt x="92" y="40"/>
                </a:lnTo>
                <a:lnTo>
                  <a:pt x="109" y="53"/>
                </a:lnTo>
                <a:lnTo>
                  <a:pt x="126" y="87"/>
                </a:lnTo>
                <a:lnTo>
                  <a:pt x="119" y="107"/>
                </a:lnTo>
                <a:lnTo>
                  <a:pt x="89" y="104"/>
                </a:lnTo>
                <a:lnTo>
                  <a:pt x="80" y="113"/>
                </a:lnTo>
                <a:lnTo>
                  <a:pt x="83" y="151"/>
                </a:lnTo>
                <a:lnTo>
                  <a:pt x="40" y="119"/>
                </a:lnTo>
                <a:lnTo>
                  <a:pt x="23" y="175"/>
                </a:lnTo>
                <a:lnTo>
                  <a:pt x="46" y="224"/>
                </a:lnTo>
                <a:lnTo>
                  <a:pt x="72" y="241"/>
                </a:lnTo>
                <a:lnTo>
                  <a:pt x="57" y="248"/>
                </a:lnTo>
                <a:lnTo>
                  <a:pt x="52" y="235"/>
                </a:lnTo>
                <a:lnTo>
                  <a:pt x="43" y="235"/>
                </a:lnTo>
                <a:lnTo>
                  <a:pt x="11" y="206"/>
                </a:lnTo>
                <a:lnTo>
                  <a:pt x="14" y="178"/>
                </a:lnTo>
                <a:lnTo>
                  <a:pt x="29" y="148"/>
                </a:lnTo>
                <a:lnTo>
                  <a:pt x="9" y="99"/>
                </a:lnTo>
                <a:lnTo>
                  <a:pt x="18" y="75"/>
                </a:lnTo>
                <a:lnTo>
                  <a:pt x="0" y="4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0" name="Freeform 497">
            <a:extLst>
              <a:ext uri="{FF2B5EF4-FFF2-40B4-BE49-F238E27FC236}">
                <a16:creationId xmlns:a16="http://schemas.microsoft.com/office/drawing/2014/main" id="{A3297F77-CAC2-9A3F-F538-9C40DB9A71F4}"/>
              </a:ext>
            </a:extLst>
          </p:cNvPr>
          <p:cNvSpPr>
            <a:spLocks/>
          </p:cNvSpPr>
          <p:nvPr/>
        </p:nvSpPr>
        <p:spPr bwMode="auto">
          <a:xfrm>
            <a:off x="6550025" y="3690938"/>
            <a:ext cx="187325" cy="404812"/>
          </a:xfrm>
          <a:custGeom>
            <a:avLst/>
            <a:gdLst>
              <a:gd name="T0" fmla="*/ 0 w 133"/>
              <a:gd name="T1" fmla="*/ 2147483646 h 255"/>
              <a:gd name="T2" fmla="*/ 2147483646 w 133"/>
              <a:gd name="T3" fmla="*/ 2147483646 h 255"/>
              <a:gd name="T4" fmla="*/ 2147483646 w 133"/>
              <a:gd name="T5" fmla="*/ 0 h 255"/>
              <a:gd name="T6" fmla="*/ 2147483646 w 133"/>
              <a:gd name="T7" fmla="*/ 2147483646 h 255"/>
              <a:gd name="T8" fmla="*/ 2147483646 w 133"/>
              <a:gd name="T9" fmla="*/ 2147483646 h 255"/>
              <a:gd name="T10" fmla="*/ 2147483646 w 133"/>
              <a:gd name="T11" fmla="*/ 2147483646 h 255"/>
              <a:gd name="T12" fmla="*/ 2147483646 w 133"/>
              <a:gd name="T13" fmla="*/ 2147483646 h 255"/>
              <a:gd name="T14" fmla="*/ 2147483646 w 133"/>
              <a:gd name="T15" fmla="*/ 2147483646 h 255"/>
              <a:gd name="T16" fmla="*/ 2147483646 w 133"/>
              <a:gd name="T17" fmla="*/ 2147483646 h 255"/>
              <a:gd name="T18" fmla="*/ 2147483646 w 133"/>
              <a:gd name="T19" fmla="*/ 2147483646 h 255"/>
              <a:gd name="T20" fmla="*/ 2147483646 w 133"/>
              <a:gd name="T21" fmla="*/ 2147483646 h 255"/>
              <a:gd name="T22" fmla="*/ 2147483646 w 133"/>
              <a:gd name="T23" fmla="*/ 2147483646 h 255"/>
              <a:gd name="T24" fmla="*/ 2147483646 w 133"/>
              <a:gd name="T25" fmla="*/ 2147483646 h 255"/>
              <a:gd name="T26" fmla="*/ 2147483646 w 133"/>
              <a:gd name="T27" fmla="*/ 2147483646 h 255"/>
              <a:gd name="T28" fmla="*/ 2147483646 w 133"/>
              <a:gd name="T29" fmla="*/ 2147483646 h 255"/>
              <a:gd name="T30" fmla="*/ 2147483646 w 133"/>
              <a:gd name="T31" fmla="*/ 2147483646 h 255"/>
              <a:gd name="T32" fmla="*/ 2147483646 w 133"/>
              <a:gd name="T33" fmla="*/ 2147483646 h 255"/>
              <a:gd name="T34" fmla="*/ 2147483646 w 133"/>
              <a:gd name="T35" fmla="*/ 2147483646 h 255"/>
              <a:gd name="T36" fmla="*/ 2147483646 w 133"/>
              <a:gd name="T37" fmla="*/ 2147483646 h 255"/>
              <a:gd name="T38" fmla="*/ 2147483646 w 133"/>
              <a:gd name="T39" fmla="*/ 2147483646 h 255"/>
              <a:gd name="T40" fmla="*/ 2147483646 w 133"/>
              <a:gd name="T41" fmla="*/ 2147483646 h 255"/>
              <a:gd name="T42" fmla="*/ 2147483646 w 133"/>
              <a:gd name="T43" fmla="*/ 2147483646 h 255"/>
              <a:gd name="T44" fmla="*/ 2147483646 w 133"/>
              <a:gd name="T45" fmla="*/ 2147483646 h 255"/>
              <a:gd name="T46" fmla="*/ 2147483646 w 133"/>
              <a:gd name="T47" fmla="*/ 2147483646 h 255"/>
              <a:gd name="T48" fmla="*/ 0 w 133"/>
              <a:gd name="T49" fmla="*/ 2147483646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1" name="Freeform 498">
            <a:extLst>
              <a:ext uri="{FF2B5EF4-FFF2-40B4-BE49-F238E27FC236}">
                <a16:creationId xmlns:a16="http://schemas.microsoft.com/office/drawing/2014/main" id="{620EC3A0-2057-F4DD-60B8-3E2C26284485}"/>
              </a:ext>
            </a:extLst>
          </p:cNvPr>
          <p:cNvSpPr>
            <a:spLocks/>
          </p:cNvSpPr>
          <p:nvPr/>
        </p:nvSpPr>
        <p:spPr bwMode="auto">
          <a:xfrm>
            <a:off x="4413250" y="3216275"/>
            <a:ext cx="87313" cy="195263"/>
          </a:xfrm>
          <a:custGeom>
            <a:avLst/>
            <a:gdLst>
              <a:gd name="T0" fmla="*/ 0 w 61"/>
              <a:gd name="T1" fmla="*/ 2147483646 h 123"/>
              <a:gd name="T2" fmla="*/ 2147483646 w 61"/>
              <a:gd name="T3" fmla="*/ 2147483646 h 123"/>
              <a:gd name="T4" fmla="*/ 2147483646 w 61"/>
              <a:gd name="T5" fmla="*/ 2147483646 h 123"/>
              <a:gd name="T6" fmla="*/ 2147483646 w 61"/>
              <a:gd name="T7" fmla="*/ 0 h 123"/>
              <a:gd name="T8" fmla="*/ 2147483646 w 61"/>
              <a:gd name="T9" fmla="*/ 2147483646 h 123"/>
              <a:gd name="T10" fmla="*/ 2147483646 w 61"/>
              <a:gd name="T11" fmla="*/ 2147483646 h 123"/>
              <a:gd name="T12" fmla="*/ 2147483646 w 61"/>
              <a:gd name="T13" fmla="*/ 2147483646 h 123"/>
              <a:gd name="T14" fmla="*/ 2147483646 w 61"/>
              <a:gd name="T15" fmla="*/ 2147483646 h 123"/>
              <a:gd name="T16" fmla="*/ 2147483646 w 61"/>
              <a:gd name="T17" fmla="*/ 2147483646 h 123"/>
              <a:gd name="T18" fmla="*/ 2147483646 w 61"/>
              <a:gd name="T19" fmla="*/ 2147483646 h 123"/>
              <a:gd name="T20" fmla="*/ 0 w 61"/>
              <a:gd name="T21" fmla="*/ 214748364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23">
                <a:moveTo>
                  <a:pt x="0" y="54"/>
                </a:moveTo>
                <a:lnTo>
                  <a:pt x="14" y="46"/>
                </a:lnTo>
                <a:lnTo>
                  <a:pt x="22" y="3"/>
                </a:lnTo>
                <a:lnTo>
                  <a:pt x="57" y="0"/>
                </a:lnTo>
                <a:lnTo>
                  <a:pt x="49" y="14"/>
                </a:lnTo>
                <a:lnTo>
                  <a:pt x="57" y="34"/>
                </a:lnTo>
                <a:lnTo>
                  <a:pt x="41" y="54"/>
                </a:lnTo>
                <a:lnTo>
                  <a:pt x="60" y="71"/>
                </a:lnTo>
                <a:lnTo>
                  <a:pt x="33" y="122"/>
                </a:lnTo>
                <a:lnTo>
                  <a:pt x="27" y="89"/>
                </a:lnTo>
                <a:lnTo>
                  <a:pt x="0" y="5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2" name="Freeform 499">
            <a:extLst>
              <a:ext uri="{FF2B5EF4-FFF2-40B4-BE49-F238E27FC236}">
                <a16:creationId xmlns:a16="http://schemas.microsoft.com/office/drawing/2014/main" id="{B7028072-D5E0-CA86-C63E-F67B0F9C0AC4}"/>
              </a:ext>
            </a:extLst>
          </p:cNvPr>
          <p:cNvSpPr>
            <a:spLocks/>
          </p:cNvSpPr>
          <p:nvPr/>
        </p:nvSpPr>
        <p:spPr bwMode="auto">
          <a:xfrm>
            <a:off x="4413250" y="3216275"/>
            <a:ext cx="95250" cy="204788"/>
          </a:xfrm>
          <a:custGeom>
            <a:avLst/>
            <a:gdLst>
              <a:gd name="T0" fmla="*/ 0 w 67"/>
              <a:gd name="T1" fmla="*/ 2147483646 h 129"/>
              <a:gd name="T2" fmla="*/ 2147483646 w 67"/>
              <a:gd name="T3" fmla="*/ 2147483646 h 129"/>
              <a:gd name="T4" fmla="*/ 2147483646 w 67"/>
              <a:gd name="T5" fmla="*/ 2147483646 h 129"/>
              <a:gd name="T6" fmla="*/ 2147483646 w 67"/>
              <a:gd name="T7" fmla="*/ 0 h 129"/>
              <a:gd name="T8" fmla="*/ 2147483646 w 67"/>
              <a:gd name="T9" fmla="*/ 2147483646 h 129"/>
              <a:gd name="T10" fmla="*/ 2147483646 w 67"/>
              <a:gd name="T11" fmla="*/ 2147483646 h 129"/>
              <a:gd name="T12" fmla="*/ 2147483646 w 67"/>
              <a:gd name="T13" fmla="*/ 2147483646 h 129"/>
              <a:gd name="T14" fmla="*/ 2147483646 w 67"/>
              <a:gd name="T15" fmla="*/ 2147483646 h 129"/>
              <a:gd name="T16" fmla="*/ 2147483646 w 67"/>
              <a:gd name="T17" fmla="*/ 2147483646 h 129"/>
              <a:gd name="T18" fmla="*/ 2147483646 w 67"/>
              <a:gd name="T19" fmla="*/ 2147483646 h 129"/>
              <a:gd name="T20" fmla="*/ 0 w 67"/>
              <a:gd name="T21" fmla="*/ 2147483646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3" name="Freeform 500">
            <a:extLst>
              <a:ext uri="{FF2B5EF4-FFF2-40B4-BE49-F238E27FC236}">
                <a16:creationId xmlns:a16="http://schemas.microsoft.com/office/drawing/2014/main" id="{4BC462B4-4D5E-8235-2778-FD749934FC45}"/>
              </a:ext>
            </a:extLst>
          </p:cNvPr>
          <p:cNvSpPr>
            <a:spLocks/>
          </p:cNvSpPr>
          <p:nvPr/>
        </p:nvSpPr>
        <p:spPr bwMode="auto">
          <a:xfrm>
            <a:off x="4857750" y="3063875"/>
            <a:ext cx="60325" cy="49213"/>
          </a:xfrm>
          <a:custGeom>
            <a:avLst/>
            <a:gdLst>
              <a:gd name="T0" fmla="*/ 0 w 43"/>
              <a:gd name="T1" fmla="*/ 2147483646 h 31"/>
              <a:gd name="T2" fmla="*/ 2147483646 w 43"/>
              <a:gd name="T3" fmla="*/ 2147483646 h 31"/>
              <a:gd name="T4" fmla="*/ 2147483646 w 43"/>
              <a:gd name="T5" fmla="*/ 0 h 31"/>
              <a:gd name="T6" fmla="*/ 2147483646 w 43"/>
              <a:gd name="T7" fmla="*/ 2147483646 h 31"/>
              <a:gd name="T8" fmla="*/ 2147483646 w 43"/>
              <a:gd name="T9" fmla="*/ 2147483646 h 31"/>
              <a:gd name="T10" fmla="*/ 2147483646 w 43"/>
              <a:gd name="T11" fmla="*/ 2147483646 h 31"/>
              <a:gd name="T12" fmla="*/ 2147483646 w 43"/>
              <a:gd name="T13" fmla="*/ 2147483646 h 31"/>
              <a:gd name="T14" fmla="*/ 0 w 43"/>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1">
                <a:moveTo>
                  <a:pt x="0" y="20"/>
                </a:moveTo>
                <a:lnTo>
                  <a:pt x="5" y="3"/>
                </a:lnTo>
                <a:lnTo>
                  <a:pt x="29" y="0"/>
                </a:lnTo>
                <a:lnTo>
                  <a:pt x="42" y="16"/>
                </a:lnTo>
                <a:lnTo>
                  <a:pt x="21" y="16"/>
                </a:lnTo>
                <a:lnTo>
                  <a:pt x="3" y="30"/>
                </a:lnTo>
                <a:lnTo>
                  <a:pt x="11" y="20"/>
                </a:lnTo>
                <a:lnTo>
                  <a:pt x="0" y="2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4" name="Freeform 501">
            <a:extLst>
              <a:ext uri="{FF2B5EF4-FFF2-40B4-BE49-F238E27FC236}">
                <a16:creationId xmlns:a16="http://schemas.microsoft.com/office/drawing/2014/main" id="{175908C5-9477-3B09-2DBE-2E2D535370D7}"/>
              </a:ext>
            </a:extLst>
          </p:cNvPr>
          <p:cNvSpPr>
            <a:spLocks/>
          </p:cNvSpPr>
          <p:nvPr/>
        </p:nvSpPr>
        <p:spPr bwMode="auto">
          <a:xfrm>
            <a:off x="4857750" y="3063875"/>
            <a:ext cx="68263" cy="58738"/>
          </a:xfrm>
          <a:custGeom>
            <a:avLst/>
            <a:gdLst>
              <a:gd name="T0" fmla="*/ 0 w 49"/>
              <a:gd name="T1" fmla="*/ 2147483646 h 37"/>
              <a:gd name="T2" fmla="*/ 2147483646 w 49"/>
              <a:gd name="T3" fmla="*/ 2147483646 h 37"/>
              <a:gd name="T4" fmla="*/ 2147483646 w 49"/>
              <a:gd name="T5" fmla="*/ 0 h 37"/>
              <a:gd name="T6" fmla="*/ 2147483646 w 49"/>
              <a:gd name="T7" fmla="*/ 2147483646 h 37"/>
              <a:gd name="T8" fmla="*/ 2147483646 w 49"/>
              <a:gd name="T9" fmla="*/ 2147483646 h 37"/>
              <a:gd name="T10" fmla="*/ 2147483646 w 49"/>
              <a:gd name="T11" fmla="*/ 2147483646 h 37"/>
              <a:gd name="T12" fmla="*/ 2147483646 w 49"/>
              <a:gd name="T13" fmla="*/ 2147483646 h 37"/>
              <a:gd name="T14" fmla="*/ 0 w 49"/>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5" name="Freeform 502">
            <a:extLst>
              <a:ext uri="{FF2B5EF4-FFF2-40B4-BE49-F238E27FC236}">
                <a16:creationId xmlns:a16="http://schemas.microsoft.com/office/drawing/2014/main" id="{BC2F460B-437B-19B7-74F0-68C09B7E6CAA}"/>
              </a:ext>
            </a:extLst>
          </p:cNvPr>
          <p:cNvSpPr>
            <a:spLocks/>
          </p:cNvSpPr>
          <p:nvPr/>
        </p:nvSpPr>
        <p:spPr bwMode="auto">
          <a:xfrm>
            <a:off x="4860925" y="3060700"/>
            <a:ext cx="431800" cy="176213"/>
          </a:xfrm>
          <a:custGeom>
            <a:avLst/>
            <a:gdLst>
              <a:gd name="T0" fmla="*/ 0 w 306"/>
              <a:gd name="T1" fmla="*/ 2147483646 h 111"/>
              <a:gd name="T2" fmla="*/ 2147483646 w 306"/>
              <a:gd name="T3" fmla="*/ 2147483646 h 111"/>
              <a:gd name="T4" fmla="*/ 2147483646 w 306"/>
              <a:gd name="T5" fmla="*/ 2147483646 h 111"/>
              <a:gd name="T6" fmla="*/ 2147483646 w 306"/>
              <a:gd name="T7" fmla="*/ 2147483646 h 111"/>
              <a:gd name="T8" fmla="*/ 2147483646 w 306"/>
              <a:gd name="T9" fmla="*/ 2147483646 h 111"/>
              <a:gd name="T10" fmla="*/ 2147483646 w 306"/>
              <a:gd name="T11" fmla="*/ 2147483646 h 111"/>
              <a:gd name="T12" fmla="*/ 2147483646 w 306"/>
              <a:gd name="T13" fmla="*/ 2147483646 h 111"/>
              <a:gd name="T14" fmla="*/ 2147483646 w 306"/>
              <a:gd name="T15" fmla="*/ 2147483646 h 111"/>
              <a:gd name="T16" fmla="*/ 2147483646 w 306"/>
              <a:gd name="T17" fmla="*/ 2147483646 h 111"/>
              <a:gd name="T18" fmla="*/ 2147483646 w 306"/>
              <a:gd name="T19" fmla="*/ 2147483646 h 111"/>
              <a:gd name="T20" fmla="*/ 2147483646 w 306"/>
              <a:gd name="T21" fmla="*/ 2147483646 h 111"/>
              <a:gd name="T22" fmla="*/ 2147483646 w 306"/>
              <a:gd name="T23" fmla="*/ 2147483646 h 111"/>
              <a:gd name="T24" fmla="*/ 2147483646 w 306"/>
              <a:gd name="T25" fmla="*/ 2147483646 h 111"/>
              <a:gd name="T26" fmla="*/ 2147483646 w 306"/>
              <a:gd name="T27" fmla="*/ 2147483646 h 111"/>
              <a:gd name="T28" fmla="*/ 2147483646 w 306"/>
              <a:gd name="T29" fmla="*/ 2147483646 h 111"/>
              <a:gd name="T30" fmla="*/ 2147483646 w 306"/>
              <a:gd name="T31" fmla="*/ 2147483646 h 111"/>
              <a:gd name="T32" fmla="*/ 2147483646 w 306"/>
              <a:gd name="T33" fmla="*/ 2147483646 h 111"/>
              <a:gd name="T34" fmla="*/ 2147483646 w 306"/>
              <a:gd name="T35" fmla="*/ 2147483646 h 111"/>
              <a:gd name="T36" fmla="*/ 2147483646 w 306"/>
              <a:gd name="T37" fmla="*/ 2147483646 h 111"/>
              <a:gd name="T38" fmla="*/ 2147483646 w 306"/>
              <a:gd name="T39" fmla="*/ 2147483646 h 111"/>
              <a:gd name="T40" fmla="*/ 2147483646 w 306"/>
              <a:gd name="T41" fmla="*/ 2147483646 h 111"/>
              <a:gd name="T42" fmla="*/ 2147483646 w 306"/>
              <a:gd name="T43" fmla="*/ 0 h 111"/>
              <a:gd name="T44" fmla="*/ 2147483646 w 306"/>
              <a:gd name="T45" fmla="*/ 0 h 111"/>
              <a:gd name="T46" fmla="*/ 2147483646 w 306"/>
              <a:gd name="T47" fmla="*/ 2147483646 h 111"/>
              <a:gd name="T48" fmla="*/ 2147483646 w 306"/>
              <a:gd name="T49" fmla="*/ 2147483646 h 111"/>
              <a:gd name="T50" fmla="*/ 2147483646 w 306"/>
              <a:gd name="T51" fmla="*/ 2147483646 h 111"/>
              <a:gd name="T52" fmla="*/ 0 w 306"/>
              <a:gd name="T53" fmla="*/ 2147483646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6" h="111">
                <a:moveTo>
                  <a:pt x="0" y="39"/>
                </a:moveTo>
                <a:lnTo>
                  <a:pt x="15" y="67"/>
                </a:lnTo>
                <a:lnTo>
                  <a:pt x="3" y="67"/>
                </a:lnTo>
                <a:lnTo>
                  <a:pt x="15" y="76"/>
                </a:lnTo>
                <a:lnTo>
                  <a:pt x="21" y="93"/>
                </a:lnTo>
                <a:lnTo>
                  <a:pt x="35" y="93"/>
                </a:lnTo>
                <a:lnTo>
                  <a:pt x="21" y="99"/>
                </a:lnTo>
                <a:lnTo>
                  <a:pt x="41" y="96"/>
                </a:lnTo>
                <a:lnTo>
                  <a:pt x="59" y="107"/>
                </a:lnTo>
                <a:lnTo>
                  <a:pt x="79" y="96"/>
                </a:lnTo>
                <a:lnTo>
                  <a:pt x="109" y="110"/>
                </a:lnTo>
                <a:lnTo>
                  <a:pt x="164" y="96"/>
                </a:lnTo>
                <a:lnTo>
                  <a:pt x="161" y="110"/>
                </a:lnTo>
                <a:lnTo>
                  <a:pt x="173" y="96"/>
                </a:lnTo>
                <a:lnTo>
                  <a:pt x="267" y="90"/>
                </a:lnTo>
                <a:lnTo>
                  <a:pt x="305" y="87"/>
                </a:lnTo>
                <a:lnTo>
                  <a:pt x="296" y="50"/>
                </a:lnTo>
                <a:lnTo>
                  <a:pt x="301" y="43"/>
                </a:lnTo>
                <a:lnTo>
                  <a:pt x="272" y="9"/>
                </a:lnTo>
                <a:lnTo>
                  <a:pt x="252" y="9"/>
                </a:lnTo>
                <a:lnTo>
                  <a:pt x="193" y="20"/>
                </a:lnTo>
                <a:lnTo>
                  <a:pt x="146" y="0"/>
                </a:lnTo>
                <a:lnTo>
                  <a:pt x="120" y="0"/>
                </a:lnTo>
                <a:lnTo>
                  <a:pt x="81" y="20"/>
                </a:lnTo>
                <a:lnTo>
                  <a:pt x="50" y="14"/>
                </a:lnTo>
                <a:lnTo>
                  <a:pt x="59" y="22"/>
                </a:lnTo>
                <a:lnTo>
                  <a:pt x="0" y="3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6" name="Freeform 503">
            <a:extLst>
              <a:ext uri="{FF2B5EF4-FFF2-40B4-BE49-F238E27FC236}">
                <a16:creationId xmlns:a16="http://schemas.microsoft.com/office/drawing/2014/main" id="{319B03AF-9CF3-798D-F986-A356C4E13E39}"/>
              </a:ext>
            </a:extLst>
          </p:cNvPr>
          <p:cNvSpPr>
            <a:spLocks/>
          </p:cNvSpPr>
          <p:nvPr/>
        </p:nvSpPr>
        <p:spPr bwMode="auto">
          <a:xfrm>
            <a:off x="4860925" y="3060700"/>
            <a:ext cx="441325" cy="185738"/>
          </a:xfrm>
          <a:custGeom>
            <a:avLst/>
            <a:gdLst>
              <a:gd name="T0" fmla="*/ 0 w 312"/>
              <a:gd name="T1" fmla="*/ 2147483646 h 117"/>
              <a:gd name="T2" fmla="*/ 2147483646 w 312"/>
              <a:gd name="T3" fmla="*/ 2147483646 h 117"/>
              <a:gd name="T4" fmla="*/ 2147483646 w 312"/>
              <a:gd name="T5" fmla="*/ 2147483646 h 117"/>
              <a:gd name="T6" fmla="*/ 2147483646 w 312"/>
              <a:gd name="T7" fmla="*/ 2147483646 h 117"/>
              <a:gd name="T8" fmla="*/ 2147483646 w 312"/>
              <a:gd name="T9" fmla="*/ 2147483646 h 117"/>
              <a:gd name="T10" fmla="*/ 2147483646 w 312"/>
              <a:gd name="T11" fmla="*/ 2147483646 h 117"/>
              <a:gd name="T12" fmla="*/ 2147483646 w 312"/>
              <a:gd name="T13" fmla="*/ 2147483646 h 117"/>
              <a:gd name="T14" fmla="*/ 2147483646 w 312"/>
              <a:gd name="T15" fmla="*/ 2147483646 h 117"/>
              <a:gd name="T16" fmla="*/ 2147483646 w 312"/>
              <a:gd name="T17" fmla="*/ 2147483646 h 117"/>
              <a:gd name="T18" fmla="*/ 2147483646 w 312"/>
              <a:gd name="T19" fmla="*/ 2147483646 h 117"/>
              <a:gd name="T20" fmla="*/ 2147483646 w 312"/>
              <a:gd name="T21" fmla="*/ 2147483646 h 117"/>
              <a:gd name="T22" fmla="*/ 2147483646 w 312"/>
              <a:gd name="T23" fmla="*/ 2147483646 h 117"/>
              <a:gd name="T24" fmla="*/ 2147483646 w 312"/>
              <a:gd name="T25" fmla="*/ 2147483646 h 117"/>
              <a:gd name="T26" fmla="*/ 2147483646 w 312"/>
              <a:gd name="T27" fmla="*/ 2147483646 h 117"/>
              <a:gd name="T28" fmla="*/ 2147483646 w 312"/>
              <a:gd name="T29" fmla="*/ 2147483646 h 117"/>
              <a:gd name="T30" fmla="*/ 2147483646 w 312"/>
              <a:gd name="T31" fmla="*/ 2147483646 h 117"/>
              <a:gd name="T32" fmla="*/ 2147483646 w 312"/>
              <a:gd name="T33" fmla="*/ 2147483646 h 117"/>
              <a:gd name="T34" fmla="*/ 2147483646 w 312"/>
              <a:gd name="T35" fmla="*/ 2147483646 h 117"/>
              <a:gd name="T36" fmla="*/ 2147483646 w 312"/>
              <a:gd name="T37" fmla="*/ 2147483646 h 117"/>
              <a:gd name="T38" fmla="*/ 2147483646 w 312"/>
              <a:gd name="T39" fmla="*/ 2147483646 h 117"/>
              <a:gd name="T40" fmla="*/ 2147483646 w 312"/>
              <a:gd name="T41" fmla="*/ 2147483646 h 117"/>
              <a:gd name="T42" fmla="*/ 2147483646 w 312"/>
              <a:gd name="T43" fmla="*/ 0 h 117"/>
              <a:gd name="T44" fmla="*/ 2147483646 w 312"/>
              <a:gd name="T45" fmla="*/ 0 h 117"/>
              <a:gd name="T46" fmla="*/ 2147483646 w 312"/>
              <a:gd name="T47" fmla="*/ 2147483646 h 117"/>
              <a:gd name="T48" fmla="*/ 2147483646 w 312"/>
              <a:gd name="T49" fmla="*/ 2147483646 h 117"/>
              <a:gd name="T50" fmla="*/ 2147483646 w 312"/>
              <a:gd name="T51" fmla="*/ 2147483646 h 117"/>
              <a:gd name="T52" fmla="*/ 0 w 312"/>
              <a:gd name="T53" fmla="*/ 214748364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7" name="Freeform 504">
            <a:extLst>
              <a:ext uri="{FF2B5EF4-FFF2-40B4-BE49-F238E27FC236}">
                <a16:creationId xmlns:a16="http://schemas.microsoft.com/office/drawing/2014/main" id="{8225BFA5-50EC-3E45-B015-569357D38A5D}"/>
              </a:ext>
            </a:extLst>
          </p:cNvPr>
          <p:cNvSpPr>
            <a:spLocks/>
          </p:cNvSpPr>
          <p:nvPr/>
        </p:nvSpPr>
        <p:spPr bwMode="auto">
          <a:xfrm>
            <a:off x="4819650" y="3378200"/>
            <a:ext cx="261938" cy="271463"/>
          </a:xfrm>
          <a:custGeom>
            <a:avLst/>
            <a:gdLst>
              <a:gd name="T0" fmla="*/ 0 w 186"/>
              <a:gd name="T1" fmla="*/ 2147483646 h 171"/>
              <a:gd name="T2" fmla="*/ 2147483646 w 186"/>
              <a:gd name="T3" fmla="*/ 2147483646 h 171"/>
              <a:gd name="T4" fmla="*/ 2147483646 w 186"/>
              <a:gd name="T5" fmla="*/ 2147483646 h 171"/>
              <a:gd name="T6" fmla="*/ 2147483646 w 186"/>
              <a:gd name="T7" fmla="*/ 2147483646 h 171"/>
              <a:gd name="T8" fmla="*/ 2147483646 w 186"/>
              <a:gd name="T9" fmla="*/ 2147483646 h 171"/>
              <a:gd name="T10" fmla="*/ 2147483646 w 186"/>
              <a:gd name="T11" fmla="*/ 2147483646 h 171"/>
              <a:gd name="T12" fmla="*/ 2147483646 w 186"/>
              <a:gd name="T13" fmla="*/ 2147483646 h 171"/>
              <a:gd name="T14" fmla="*/ 2147483646 w 186"/>
              <a:gd name="T15" fmla="*/ 2147483646 h 171"/>
              <a:gd name="T16" fmla="*/ 2147483646 w 186"/>
              <a:gd name="T17" fmla="*/ 2147483646 h 171"/>
              <a:gd name="T18" fmla="*/ 2147483646 w 186"/>
              <a:gd name="T19" fmla="*/ 2147483646 h 171"/>
              <a:gd name="T20" fmla="*/ 2147483646 w 186"/>
              <a:gd name="T21" fmla="*/ 0 h 171"/>
              <a:gd name="T22" fmla="*/ 2147483646 w 186"/>
              <a:gd name="T23" fmla="*/ 2147483646 h 171"/>
              <a:gd name="T24" fmla="*/ 2147483646 w 186"/>
              <a:gd name="T25" fmla="*/ 2147483646 h 171"/>
              <a:gd name="T26" fmla="*/ 2147483646 w 186"/>
              <a:gd name="T27" fmla="*/ 0 h 171"/>
              <a:gd name="T28" fmla="*/ 0 w 186"/>
              <a:gd name="T29" fmla="*/ 2147483646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171">
                <a:moveTo>
                  <a:pt x="0" y="29"/>
                </a:moveTo>
                <a:lnTo>
                  <a:pt x="12" y="166"/>
                </a:lnTo>
                <a:lnTo>
                  <a:pt x="156" y="170"/>
                </a:lnTo>
                <a:lnTo>
                  <a:pt x="179" y="150"/>
                </a:lnTo>
                <a:lnTo>
                  <a:pt x="185" y="132"/>
                </a:lnTo>
                <a:lnTo>
                  <a:pt x="128" y="37"/>
                </a:lnTo>
                <a:lnTo>
                  <a:pt x="156" y="69"/>
                </a:lnTo>
                <a:lnTo>
                  <a:pt x="168" y="40"/>
                </a:lnTo>
                <a:lnTo>
                  <a:pt x="156" y="6"/>
                </a:lnTo>
                <a:lnTo>
                  <a:pt x="122" y="14"/>
                </a:lnTo>
                <a:lnTo>
                  <a:pt x="122" y="0"/>
                </a:lnTo>
                <a:lnTo>
                  <a:pt x="102" y="2"/>
                </a:lnTo>
                <a:lnTo>
                  <a:pt x="73" y="16"/>
                </a:lnTo>
                <a:lnTo>
                  <a:pt x="12" y="0"/>
                </a:lnTo>
                <a:lnTo>
                  <a:pt x="0" y="2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8" name="Freeform 505">
            <a:extLst>
              <a:ext uri="{FF2B5EF4-FFF2-40B4-BE49-F238E27FC236}">
                <a16:creationId xmlns:a16="http://schemas.microsoft.com/office/drawing/2014/main" id="{1E9E845F-F5D2-CC1A-585F-31DDBB87BA7A}"/>
              </a:ext>
            </a:extLst>
          </p:cNvPr>
          <p:cNvSpPr>
            <a:spLocks/>
          </p:cNvSpPr>
          <p:nvPr/>
        </p:nvSpPr>
        <p:spPr bwMode="auto">
          <a:xfrm>
            <a:off x="4819650" y="3378200"/>
            <a:ext cx="269875" cy="280988"/>
          </a:xfrm>
          <a:custGeom>
            <a:avLst/>
            <a:gdLst>
              <a:gd name="T0" fmla="*/ 0 w 192"/>
              <a:gd name="T1" fmla="*/ 2147483646 h 177"/>
              <a:gd name="T2" fmla="*/ 2147483646 w 192"/>
              <a:gd name="T3" fmla="*/ 2147483646 h 177"/>
              <a:gd name="T4" fmla="*/ 2147483646 w 192"/>
              <a:gd name="T5" fmla="*/ 2147483646 h 177"/>
              <a:gd name="T6" fmla="*/ 2147483646 w 192"/>
              <a:gd name="T7" fmla="*/ 2147483646 h 177"/>
              <a:gd name="T8" fmla="*/ 2147483646 w 192"/>
              <a:gd name="T9" fmla="*/ 2147483646 h 177"/>
              <a:gd name="T10" fmla="*/ 2147483646 w 192"/>
              <a:gd name="T11" fmla="*/ 2147483646 h 177"/>
              <a:gd name="T12" fmla="*/ 2147483646 w 192"/>
              <a:gd name="T13" fmla="*/ 2147483646 h 177"/>
              <a:gd name="T14" fmla="*/ 2147483646 w 192"/>
              <a:gd name="T15" fmla="*/ 2147483646 h 177"/>
              <a:gd name="T16" fmla="*/ 2147483646 w 192"/>
              <a:gd name="T17" fmla="*/ 2147483646 h 177"/>
              <a:gd name="T18" fmla="*/ 2147483646 w 192"/>
              <a:gd name="T19" fmla="*/ 2147483646 h 177"/>
              <a:gd name="T20" fmla="*/ 2147483646 w 192"/>
              <a:gd name="T21" fmla="*/ 0 h 177"/>
              <a:gd name="T22" fmla="*/ 2147483646 w 192"/>
              <a:gd name="T23" fmla="*/ 2147483646 h 177"/>
              <a:gd name="T24" fmla="*/ 2147483646 w 192"/>
              <a:gd name="T25" fmla="*/ 2147483646 h 177"/>
              <a:gd name="T26" fmla="*/ 2147483646 w 192"/>
              <a:gd name="T27" fmla="*/ 0 h 177"/>
              <a:gd name="T28" fmla="*/ 0 w 192"/>
              <a:gd name="T29" fmla="*/ 2147483646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9" name="Freeform 506">
            <a:extLst>
              <a:ext uri="{FF2B5EF4-FFF2-40B4-BE49-F238E27FC236}">
                <a16:creationId xmlns:a16="http://schemas.microsoft.com/office/drawing/2014/main" id="{FFAB74F9-DAB9-88A8-D96F-447CF1AD41B1}"/>
              </a:ext>
            </a:extLst>
          </p:cNvPr>
          <p:cNvSpPr>
            <a:spLocks/>
          </p:cNvSpPr>
          <p:nvPr/>
        </p:nvSpPr>
        <p:spPr bwMode="auto">
          <a:xfrm>
            <a:off x="4102100" y="2481263"/>
            <a:ext cx="174625" cy="304800"/>
          </a:xfrm>
          <a:custGeom>
            <a:avLst/>
            <a:gdLst>
              <a:gd name="T0" fmla="*/ 0 w 124"/>
              <a:gd name="T1" fmla="*/ 2147483646 h 192"/>
              <a:gd name="T2" fmla="*/ 2147483646 w 124"/>
              <a:gd name="T3" fmla="*/ 2147483646 h 192"/>
              <a:gd name="T4" fmla="*/ 2147483646 w 124"/>
              <a:gd name="T5" fmla="*/ 2147483646 h 192"/>
              <a:gd name="T6" fmla="*/ 2147483646 w 124"/>
              <a:gd name="T7" fmla="*/ 0 h 192"/>
              <a:gd name="T8" fmla="*/ 2147483646 w 124"/>
              <a:gd name="T9" fmla="*/ 2147483646 h 192"/>
              <a:gd name="T10" fmla="*/ 2147483646 w 124"/>
              <a:gd name="T11" fmla="*/ 2147483646 h 192"/>
              <a:gd name="T12" fmla="*/ 2147483646 w 124"/>
              <a:gd name="T13" fmla="*/ 2147483646 h 192"/>
              <a:gd name="T14" fmla="*/ 2147483646 w 124"/>
              <a:gd name="T15" fmla="*/ 2147483646 h 192"/>
              <a:gd name="T16" fmla="*/ 2147483646 w 124"/>
              <a:gd name="T17" fmla="*/ 2147483646 h 192"/>
              <a:gd name="T18" fmla="*/ 2147483646 w 124"/>
              <a:gd name="T19" fmla="*/ 2147483646 h 192"/>
              <a:gd name="T20" fmla="*/ 2147483646 w 124"/>
              <a:gd name="T21" fmla="*/ 2147483646 h 192"/>
              <a:gd name="T22" fmla="*/ 2147483646 w 124"/>
              <a:gd name="T23" fmla="*/ 2147483646 h 192"/>
              <a:gd name="T24" fmla="*/ 2147483646 w 124"/>
              <a:gd name="T25" fmla="*/ 2147483646 h 192"/>
              <a:gd name="T26" fmla="*/ 2147483646 w 124"/>
              <a:gd name="T27" fmla="*/ 2147483646 h 192"/>
              <a:gd name="T28" fmla="*/ 2147483646 w 124"/>
              <a:gd name="T29" fmla="*/ 2147483646 h 192"/>
              <a:gd name="T30" fmla="*/ 2147483646 w 124"/>
              <a:gd name="T31" fmla="*/ 2147483646 h 192"/>
              <a:gd name="T32" fmla="*/ 2147483646 w 124"/>
              <a:gd name="T33" fmla="*/ 2147483646 h 192"/>
              <a:gd name="T34" fmla="*/ 2147483646 w 124"/>
              <a:gd name="T35" fmla="*/ 2147483646 h 192"/>
              <a:gd name="T36" fmla="*/ 2147483646 w 124"/>
              <a:gd name="T37" fmla="*/ 2147483646 h 192"/>
              <a:gd name="T38" fmla="*/ 2147483646 w 124"/>
              <a:gd name="T39" fmla="*/ 2147483646 h 192"/>
              <a:gd name="T40" fmla="*/ 2147483646 w 124"/>
              <a:gd name="T41" fmla="*/ 2147483646 h 192"/>
              <a:gd name="T42" fmla="*/ 2147483646 w 124"/>
              <a:gd name="T43" fmla="*/ 2147483646 h 192"/>
              <a:gd name="T44" fmla="*/ 2147483646 w 124"/>
              <a:gd name="T45" fmla="*/ 2147483646 h 192"/>
              <a:gd name="T46" fmla="*/ 2147483646 w 124"/>
              <a:gd name="T47" fmla="*/ 2147483646 h 192"/>
              <a:gd name="T48" fmla="*/ 2147483646 w 124"/>
              <a:gd name="T49" fmla="*/ 2147483646 h 192"/>
              <a:gd name="T50" fmla="*/ 2147483646 w 124"/>
              <a:gd name="T51" fmla="*/ 2147483646 h 192"/>
              <a:gd name="T52" fmla="*/ 2147483646 w 124"/>
              <a:gd name="T53" fmla="*/ 2147483646 h 192"/>
              <a:gd name="T54" fmla="*/ 2147483646 w 124"/>
              <a:gd name="T55" fmla="*/ 2147483646 h 192"/>
              <a:gd name="T56" fmla="*/ 2147483646 w 124"/>
              <a:gd name="T57" fmla="*/ 2147483646 h 192"/>
              <a:gd name="T58" fmla="*/ 0 w 124"/>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92">
                <a:moveTo>
                  <a:pt x="0" y="47"/>
                </a:moveTo>
                <a:lnTo>
                  <a:pt x="4" y="17"/>
                </a:lnTo>
                <a:lnTo>
                  <a:pt x="18" y="4"/>
                </a:lnTo>
                <a:lnTo>
                  <a:pt x="46" y="0"/>
                </a:lnTo>
                <a:lnTo>
                  <a:pt x="31" y="24"/>
                </a:lnTo>
                <a:lnTo>
                  <a:pt x="66" y="26"/>
                </a:lnTo>
                <a:lnTo>
                  <a:pt x="43" y="61"/>
                </a:lnTo>
                <a:lnTo>
                  <a:pt x="72" y="70"/>
                </a:lnTo>
                <a:lnTo>
                  <a:pt x="97" y="111"/>
                </a:lnTo>
                <a:lnTo>
                  <a:pt x="92" y="111"/>
                </a:lnTo>
                <a:lnTo>
                  <a:pt x="100" y="122"/>
                </a:lnTo>
                <a:lnTo>
                  <a:pt x="94" y="134"/>
                </a:lnTo>
                <a:lnTo>
                  <a:pt x="123" y="137"/>
                </a:lnTo>
                <a:lnTo>
                  <a:pt x="106" y="160"/>
                </a:lnTo>
                <a:lnTo>
                  <a:pt x="120" y="166"/>
                </a:lnTo>
                <a:lnTo>
                  <a:pt x="6" y="191"/>
                </a:lnTo>
                <a:lnTo>
                  <a:pt x="54" y="156"/>
                </a:lnTo>
                <a:lnTo>
                  <a:pt x="43" y="162"/>
                </a:lnTo>
                <a:lnTo>
                  <a:pt x="11" y="151"/>
                </a:lnTo>
                <a:lnTo>
                  <a:pt x="34" y="140"/>
                </a:lnTo>
                <a:lnTo>
                  <a:pt x="20" y="134"/>
                </a:lnTo>
                <a:lnTo>
                  <a:pt x="49" y="119"/>
                </a:lnTo>
                <a:lnTo>
                  <a:pt x="51" y="102"/>
                </a:lnTo>
                <a:lnTo>
                  <a:pt x="37" y="96"/>
                </a:lnTo>
                <a:lnTo>
                  <a:pt x="46" y="84"/>
                </a:lnTo>
                <a:lnTo>
                  <a:pt x="14" y="90"/>
                </a:lnTo>
                <a:lnTo>
                  <a:pt x="14" y="61"/>
                </a:lnTo>
                <a:lnTo>
                  <a:pt x="4" y="76"/>
                </a:lnTo>
                <a:lnTo>
                  <a:pt x="11" y="49"/>
                </a:lnTo>
                <a:lnTo>
                  <a:pt x="0"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0" name="Freeform 507">
            <a:extLst>
              <a:ext uri="{FF2B5EF4-FFF2-40B4-BE49-F238E27FC236}">
                <a16:creationId xmlns:a16="http://schemas.microsoft.com/office/drawing/2014/main" id="{2ED77994-3BC6-26BA-C504-6FD45BBE377B}"/>
              </a:ext>
            </a:extLst>
          </p:cNvPr>
          <p:cNvSpPr>
            <a:spLocks/>
          </p:cNvSpPr>
          <p:nvPr/>
        </p:nvSpPr>
        <p:spPr bwMode="auto">
          <a:xfrm>
            <a:off x="4102100" y="2481263"/>
            <a:ext cx="184150" cy="314325"/>
          </a:xfrm>
          <a:custGeom>
            <a:avLst/>
            <a:gdLst>
              <a:gd name="T0" fmla="*/ 0 w 130"/>
              <a:gd name="T1" fmla="*/ 2147483646 h 198"/>
              <a:gd name="T2" fmla="*/ 2147483646 w 130"/>
              <a:gd name="T3" fmla="*/ 2147483646 h 198"/>
              <a:gd name="T4" fmla="*/ 2147483646 w 130"/>
              <a:gd name="T5" fmla="*/ 2147483646 h 198"/>
              <a:gd name="T6" fmla="*/ 2147483646 w 130"/>
              <a:gd name="T7" fmla="*/ 0 h 198"/>
              <a:gd name="T8" fmla="*/ 2147483646 w 130"/>
              <a:gd name="T9" fmla="*/ 2147483646 h 198"/>
              <a:gd name="T10" fmla="*/ 2147483646 w 130"/>
              <a:gd name="T11" fmla="*/ 2147483646 h 198"/>
              <a:gd name="T12" fmla="*/ 2147483646 w 130"/>
              <a:gd name="T13" fmla="*/ 2147483646 h 198"/>
              <a:gd name="T14" fmla="*/ 2147483646 w 130"/>
              <a:gd name="T15" fmla="*/ 2147483646 h 198"/>
              <a:gd name="T16" fmla="*/ 2147483646 w 130"/>
              <a:gd name="T17" fmla="*/ 2147483646 h 198"/>
              <a:gd name="T18" fmla="*/ 2147483646 w 130"/>
              <a:gd name="T19" fmla="*/ 2147483646 h 198"/>
              <a:gd name="T20" fmla="*/ 2147483646 w 130"/>
              <a:gd name="T21" fmla="*/ 2147483646 h 198"/>
              <a:gd name="T22" fmla="*/ 2147483646 w 130"/>
              <a:gd name="T23" fmla="*/ 2147483646 h 198"/>
              <a:gd name="T24" fmla="*/ 2147483646 w 130"/>
              <a:gd name="T25" fmla="*/ 2147483646 h 198"/>
              <a:gd name="T26" fmla="*/ 2147483646 w 130"/>
              <a:gd name="T27" fmla="*/ 2147483646 h 198"/>
              <a:gd name="T28" fmla="*/ 2147483646 w 130"/>
              <a:gd name="T29" fmla="*/ 2147483646 h 198"/>
              <a:gd name="T30" fmla="*/ 2147483646 w 130"/>
              <a:gd name="T31" fmla="*/ 2147483646 h 198"/>
              <a:gd name="T32" fmla="*/ 2147483646 w 130"/>
              <a:gd name="T33" fmla="*/ 2147483646 h 198"/>
              <a:gd name="T34" fmla="*/ 2147483646 w 130"/>
              <a:gd name="T35" fmla="*/ 2147483646 h 198"/>
              <a:gd name="T36" fmla="*/ 2147483646 w 130"/>
              <a:gd name="T37" fmla="*/ 2147483646 h 198"/>
              <a:gd name="T38" fmla="*/ 2147483646 w 130"/>
              <a:gd name="T39" fmla="*/ 2147483646 h 198"/>
              <a:gd name="T40" fmla="*/ 2147483646 w 130"/>
              <a:gd name="T41" fmla="*/ 2147483646 h 198"/>
              <a:gd name="T42" fmla="*/ 2147483646 w 130"/>
              <a:gd name="T43" fmla="*/ 2147483646 h 198"/>
              <a:gd name="T44" fmla="*/ 2147483646 w 130"/>
              <a:gd name="T45" fmla="*/ 2147483646 h 198"/>
              <a:gd name="T46" fmla="*/ 2147483646 w 130"/>
              <a:gd name="T47" fmla="*/ 2147483646 h 198"/>
              <a:gd name="T48" fmla="*/ 2147483646 w 130"/>
              <a:gd name="T49" fmla="*/ 2147483646 h 198"/>
              <a:gd name="T50" fmla="*/ 2147483646 w 130"/>
              <a:gd name="T51" fmla="*/ 2147483646 h 198"/>
              <a:gd name="T52" fmla="*/ 2147483646 w 130"/>
              <a:gd name="T53" fmla="*/ 2147483646 h 198"/>
              <a:gd name="T54" fmla="*/ 2147483646 w 130"/>
              <a:gd name="T55" fmla="*/ 2147483646 h 198"/>
              <a:gd name="T56" fmla="*/ 2147483646 w 130"/>
              <a:gd name="T57" fmla="*/ 2147483646 h 198"/>
              <a:gd name="T58" fmla="*/ 0 w 130"/>
              <a:gd name="T59" fmla="*/ 2147483646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1" name="Freeform 508">
            <a:extLst>
              <a:ext uri="{FF2B5EF4-FFF2-40B4-BE49-F238E27FC236}">
                <a16:creationId xmlns:a16="http://schemas.microsoft.com/office/drawing/2014/main" id="{75506270-A24E-EB61-DE6B-017C8454CE6D}"/>
              </a:ext>
            </a:extLst>
          </p:cNvPr>
          <p:cNvSpPr>
            <a:spLocks/>
          </p:cNvSpPr>
          <p:nvPr/>
        </p:nvSpPr>
        <p:spPr bwMode="auto">
          <a:xfrm>
            <a:off x="1296988" y="2814638"/>
            <a:ext cx="1352550" cy="739775"/>
          </a:xfrm>
          <a:custGeom>
            <a:avLst/>
            <a:gdLst>
              <a:gd name="T0" fmla="*/ 2147483646 w 959"/>
              <a:gd name="T1" fmla="*/ 2147483646 h 466"/>
              <a:gd name="T2" fmla="*/ 2147483646 w 959"/>
              <a:gd name="T3" fmla="*/ 2147483646 h 466"/>
              <a:gd name="T4" fmla="*/ 2147483646 w 959"/>
              <a:gd name="T5" fmla="*/ 2147483646 h 466"/>
              <a:gd name="T6" fmla="*/ 2147483646 w 959"/>
              <a:gd name="T7" fmla="*/ 2147483646 h 466"/>
              <a:gd name="T8" fmla="*/ 2147483646 w 959"/>
              <a:gd name="T9" fmla="*/ 2147483646 h 466"/>
              <a:gd name="T10" fmla="*/ 2147483646 w 959"/>
              <a:gd name="T11" fmla="*/ 2147483646 h 466"/>
              <a:gd name="T12" fmla="*/ 2147483646 w 959"/>
              <a:gd name="T13" fmla="*/ 2147483646 h 466"/>
              <a:gd name="T14" fmla="*/ 2147483646 w 959"/>
              <a:gd name="T15" fmla="*/ 2147483646 h 466"/>
              <a:gd name="T16" fmla="*/ 2147483646 w 959"/>
              <a:gd name="T17" fmla="*/ 2147483646 h 466"/>
              <a:gd name="T18" fmla="*/ 2147483646 w 959"/>
              <a:gd name="T19" fmla="*/ 2147483646 h 466"/>
              <a:gd name="T20" fmla="*/ 2147483646 w 959"/>
              <a:gd name="T21" fmla="*/ 2147483646 h 466"/>
              <a:gd name="T22" fmla="*/ 2147483646 w 959"/>
              <a:gd name="T23" fmla="*/ 2147483646 h 466"/>
              <a:gd name="T24" fmla="*/ 2147483646 w 959"/>
              <a:gd name="T25" fmla="*/ 2147483646 h 466"/>
              <a:gd name="T26" fmla="*/ 2147483646 w 959"/>
              <a:gd name="T27" fmla="*/ 2147483646 h 466"/>
              <a:gd name="T28" fmla="*/ 2147483646 w 959"/>
              <a:gd name="T29" fmla="*/ 2147483646 h 466"/>
              <a:gd name="T30" fmla="*/ 2147483646 w 959"/>
              <a:gd name="T31" fmla="*/ 2147483646 h 466"/>
              <a:gd name="T32" fmla="*/ 2147483646 w 959"/>
              <a:gd name="T33" fmla="*/ 2147483646 h 466"/>
              <a:gd name="T34" fmla="*/ 2147483646 w 959"/>
              <a:gd name="T35" fmla="*/ 2147483646 h 466"/>
              <a:gd name="T36" fmla="*/ 2147483646 w 959"/>
              <a:gd name="T37" fmla="*/ 2147483646 h 466"/>
              <a:gd name="T38" fmla="*/ 2147483646 w 959"/>
              <a:gd name="T39" fmla="*/ 2147483646 h 466"/>
              <a:gd name="T40" fmla="*/ 2147483646 w 959"/>
              <a:gd name="T41" fmla="*/ 2147483646 h 466"/>
              <a:gd name="T42" fmla="*/ 2147483646 w 959"/>
              <a:gd name="T43" fmla="*/ 2147483646 h 466"/>
              <a:gd name="T44" fmla="*/ 2147483646 w 959"/>
              <a:gd name="T45" fmla="*/ 2147483646 h 466"/>
              <a:gd name="T46" fmla="*/ 2147483646 w 959"/>
              <a:gd name="T47" fmla="*/ 2147483646 h 466"/>
              <a:gd name="T48" fmla="*/ 2147483646 w 959"/>
              <a:gd name="T49" fmla="*/ 2147483646 h 466"/>
              <a:gd name="T50" fmla="*/ 2147483646 w 959"/>
              <a:gd name="T51" fmla="*/ 2147483646 h 466"/>
              <a:gd name="T52" fmla="*/ 2147483646 w 959"/>
              <a:gd name="T53" fmla="*/ 2147483646 h 466"/>
              <a:gd name="T54" fmla="*/ 2147483646 w 959"/>
              <a:gd name="T55" fmla="*/ 2147483646 h 466"/>
              <a:gd name="T56" fmla="*/ 2147483646 w 959"/>
              <a:gd name="T57" fmla="*/ 2147483646 h 466"/>
              <a:gd name="T58" fmla="*/ 2147483646 w 959"/>
              <a:gd name="T59" fmla="*/ 2147483646 h 466"/>
              <a:gd name="T60" fmla="*/ 2147483646 w 959"/>
              <a:gd name="T61" fmla="*/ 2147483646 h 466"/>
              <a:gd name="T62" fmla="*/ 2147483646 w 959"/>
              <a:gd name="T63" fmla="*/ 2147483646 h 466"/>
              <a:gd name="T64" fmla="*/ 2147483646 w 959"/>
              <a:gd name="T65" fmla="*/ 2147483646 h 466"/>
              <a:gd name="T66" fmla="*/ 2147483646 w 959"/>
              <a:gd name="T67" fmla="*/ 2147483646 h 466"/>
              <a:gd name="T68" fmla="*/ 2147483646 w 959"/>
              <a:gd name="T69" fmla="*/ 2147483646 h 466"/>
              <a:gd name="T70" fmla="*/ 2147483646 w 959"/>
              <a:gd name="T71" fmla="*/ 2147483646 h 466"/>
              <a:gd name="T72" fmla="*/ 2147483646 w 959"/>
              <a:gd name="T73" fmla="*/ 2147483646 h 466"/>
              <a:gd name="T74" fmla="*/ 2147483646 w 959"/>
              <a:gd name="T75" fmla="*/ 2147483646 h 466"/>
              <a:gd name="T76" fmla="*/ 2147483646 w 959"/>
              <a:gd name="T77" fmla="*/ 2147483646 h 466"/>
              <a:gd name="T78" fmla="*/ 2147483646 w 959"/>
              <a:gd name="T79" fmla="*/ 2147483646 h 466"/>
              <a:gd name="T80" fmla="*/ 2147483646 w 959"/>
              <a:gd name="T81" fmla="*/ 2147483646 h 466"/>
              <a:gd name="T82" fmla="*/ 2147483646 w 959"/>
              <a:gd name="T83" fmla="*/ 2147483646 h 466"/>
              <a:gd name="T84" fmla="*/ 2147483646 w 959"/>
              <a:gd name="T85" fmla="*/ 2147483646 h 466"/>
              <a:gd name="T86" fmla="*/ 2147483646 w 959"/>
              <a:gd name="T87" fmla="*/ 2147483646 h 466"/>
              <a:gd name="T88" fmla="*/ 2147483646 w 959"/>
              <a:gd name="T89" fmla="*/ 2147483646 h 466"/>
              <a:gd name="T90" fmla="*/ 2147483646 w 959"/>
              <a:gd name="T91" fmla="*/ 2147483646 h 466"/>
              <a:gd name="T92" fmla="*/ 2147483646 w 959"/>
              <a:gd name="T93" fmla="*/ 2147483646 h 4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9" h="466">
                <a:moveTo>
                  <a:pt x="0" y="30"/>
                </a:moveTo>
                <a:lnTo>
                  <a:pt x="12" y="67"/>
                </a:lnTo>
                <a:lnTo>
                  <a:pt x="24" y="70"/>
                </a:lnTo>
                <a:lnTo>
                  <a:pt x="15" y="70"/>
                </a:lnTo>
                <a:lnTo>
                  <a:pt x="9" y="189"/>
                </a:lnTo>
                <a:lnTo>
                  <a:pt x="29" y="232"/>
                </a:lnTo>
                <a:lnTo>
                  <a:pt x="44" y="232"/>
                </a:lnTo>
                <a:lnTo>
                  <a:pt x="39" y="247"/>
                </a:lnTo>
                <a:lnTo>
                  <a:pt x="71" y="297"/>
                </a:lnTo>
                <a:lnTo>
                  <a:pt x="103" y="306"/>
                </a:lnTo>
                <a:lnTo>
                  <a:pt x="127" y="336"/>
                </a:lnTo>
                <a:lnTo>
                  <a:pt x="163" y="333"/>
                </a:lnTo>
                <a:lnTo>
                  <a:pt x="226" y="356"/>
                </a:lnTo>
                <a:lnTo>
                  <a:pt x="302" y="348"/>
                </a:lnTo>
                <a:lnTo>
                  <a:pt x="350" y="397"/>
                </a:lnTo>
                <a:lnTo>
                  <a:pt x="386" y="382"/>
                </a:lnTo>
                <a:lnTo>
                  <a:pt x="427" y="444"/>
                </a:lnTo>
                <a:lnTo>
                  <a:pt x="460" y="456"/>
                </a:lnTo>
                <a:lnTo>
                  <a:pt x="456" y="421"/>
                </a:lnTo>
                <a:lnTo>
                  <a:pt x="490" y="401"/>
                </a:lnTo>
                <a:lnTo>
                  <a:pt x="495" y="386"/>
                </a:lnTo>
                <a:lnTo>
                  <a:pt x="546" y="382"/>
                </a:lnTo>
                <a:lnTo>
                  <a:pt x="587" y="397"/>
                </a:lnTo>
                <a:lnTo>
                  <a:pt x="587" y="380"/>
                </a:lnTo>
                <a:lnTo>
                  <a:pt x="569" y="373"/>
                </a:lnTo>
                <a:lnTo>
                  <a:pt x="605" y="373"/>
                </a:lnTo>
                <a:lnTo>
                  <a:pt x="608" y="365"/>
                </a:lnTo>
                <a:lnTo>
                  <a:pt x="611" y="376"/>
                </a:lnTo>
                <a:lnTo>
                  <a:pt x="680" y="380"/>
                </a:lnTo>
                <a:lnTo>
                  <a:pt x="697" y="395"/>
                </a:lnTo>
                <a:lnTo>
                  <a:pt x="700" y="426"/>
                </a:lnTo>
                <a:lnTo>
                  <a:pt x="723" y="465"/>
                </a:lnTo>
                <a:lnTo>
                  <a:pt x="735" y="465"/>
                </a:lnTo>
                <a:lnTo>
                  <a:pt x="738" y="435"/>
                </a:lnTo>
                <a:lnTo>
                  <a:pt x="719" y="365"/>
                </a:lnTo>
                <a:lnTo>
                  <a:pt x="733" y="336"/>
                </a:lnTo>
                <a:lnTo>
                  <a:pt x="816" y="276"/>
                </a:lnTo>
                <a:lnTo>
                  <a:pt x="798" y="273"/>
                </a:lnTo>
                <a:lnTo>
                  <a:pt x="816" y="268"/>
                </a:lnTo>
                <a:lnTo>
                  <a:pt x="801" y="250"/>
                </a:lnTo>
                <a:lnTo>
                  <a:pt x="807" y="235"/>
                </a:lnTo>
                <a:lnTo>
                  <a:pt x="789" y="220"/>
                </a:lnTo>
                <a:lnTo>
                  <a:pt x="807" y="229"/>
                </a:lnTo>
                <a:lnTo>
                  <a:pt x="801" y="208"/>
                </a:lnTo>
                <a:lnTo>
                  <a:pt x="813" y="202"/>
                </a:lnTo>
                <a:lnTo>
                  <a:pt x="816" y="247"/>
                </a:lnTo>
                <a:lnTo>
                  <a:pt x="828" y="220"/>
                </a:lnTo>
                <a:lnTo>
                  <a:pt x="819" y="202"/>
                </a:lnTo>
                <a:lnTo>
                  <a:pt x="828" y="212"/>
                </a:lnTo>
                <a:lnTo>
                  <a:pt x="843" y="176"/>
                </a:lnTo>
                <a:lnTo>
                  <a:pt x="910" y="159"/>
                </a:lnTo>
                <a:lnTo>
                  <a:pt x="896" y="149"/>
                </a:lnTo>
                <a:lnTo>
                  <a:pt x="907" y="120"/>
                </a:lnTo>
                <a:lnTo>
                  <a:pt x="958" y="103"/>
                </a:lnTo>
                <a:lnTo>
                  <a:pt x="958" y="88"/>
                </a:lnTo>
                <a:lnTo>
                  <a:pt x="947" y="79"/>
                </a:lnTo>
                <a:lnTo>
                  <a:pt x="947" y="52"/>
                </a:lnTo>
                <a:lnTo>
                  <a:pt x="919" y="43"/>
                </a:lnTo>
                <a:lnTo>
                  <a:pt x="902" y="85"/>
                </a:lnTo>
                <a:lnTo>
                  <a:pt x="816" y="106"/>
                </a:lnTo>
                <a:lnTo>
                  <a:pt x="810" y="123"/>
                </a:lnTo>
                <a:lnTo>
                  <a:pt x="756" y="129"/>
                </a:lnTo>
                <a:lnTo>
                  <a:pt x="762" y="135"/>
                </a:lnTo>
                <a:lnTo>
                  <a:pt x="712" y="164"/>
                </a:lnTo>
                <a:lnTo>
                  <a:pt x="691" y="162"/>
                </a:lnTo>
                <a:lnTo>
                  <a:pt x="691" y="155"/>
                </a:lnTo>
                <a:lnTo>
                  <a:pt x="695" y="147"/>
                </a:lnTo>
                <a:lnTo>
                  <a:pt x="700" y="144"/>
                </a:lnTo>
                <a:lnTo>
                  <a:pt x="704" y="132"/>
                </a:lnTo>
                <a:lnTo>
                  <a:pt x="695" y="112"/>
                </a:lnTo>
                <a:lnTo>
                  <a:pt x="680" y="120"/>
                </a:lnTo>
                <a:lnTo>
                  <a:pt x="685" y="88"/>
                </a:lnTo>
                <a:lnTo>
                  <a:pt x="659" y="79"/>
                </a:lnTo>
                <a:lnTo>
                  <a:pt x="641" y="103"/>
                </a:lnTo>
                <a:lnTo>
                  <a:pt x="631" y="155"/>
                </a:lnTo>
                <a:lnTo>
                  <a:pt x="616" y="159"/>
                </a:lnTo>
                <a:lnTo>
                  <a:pt x="611" y="129"/>
                </a:lnTo>
                <a:lnTo>
                  <a:pt x="623" y="88"/>
                </a:lnTo>
                <a:lnTo>
                  <a:pt x="611" y="100"/>
                </a:lnTo>
                <a:lnTo>
                  <a:pt x="635" y="76"/>
                </a:lnTo>
                <a:lnTo>
                  <a:pt x="676" y="73"/>
                </a:lnTo>
                <a:lnTo>
                  <a:pt x="668" y="64"/>
                </a:lnTo>
                <a:lnTo>
                  <a:pt x="602" y="58"/>
                </a:lnTo>
                <a:lnTo>
                  <a:pt x="611" y="40"/>
                </a:lnTo>
                <a:lnTo>
                  <a:pt x="572" y="61"/>
                </a:lnTo>
                <a:lnTo>
                  <a:pt x="546" y="61"/>
                </a:lnTo>
                <a:lnTo>
                  <a:pt x="578" y="32"/>
                </a:lnTo>
                <a:lnTo>
                  <a:pt x="501" y="17"/>
                </a:lnTo>
                <a:lnTo>
                  <a:pt x="490" y="0"/>
                </a:lnTo>
                <a:lnTo>
                  <a:pt x="490" y="11"/>
                </a:lnTo>
                <a:lnTo>
                  <a:pt x="33" y="11"/>
                </a:lnTo>
                <a:lnTo>
                  <a:pt x="39" y="30"/>
                </a:lnTo>
                <a:lnTo>
                  <a:pt x="29" y="43"/>
                </a:lnTo>
                <a:lnTo>
                  <a:pt x="33" y="30"/>
                </a:lnTo>
                <a:lnTo>
                  <a:pt x="0" y="3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2" name="Freeform 509">
            <a:extLst>
              <a:ext uri="{FF2B5EF4-FFF2-40B4-BE49-F238E27FC236}">
                <a16:creationId xmlns:a16="http://schemas.microsoft.com/office/drawing/2014/main" id="{02044A25-7731-B83C-EAB6-DB47AFC5CAD3}"/>
              </a:ext>
            </a:extLst>
          </p:cNvPr>
          <p:cNvSpPr>
            <a:spLocks/>
          </p:cNvSpPr>
          <p:nvPr/>
        </p:nvSpPr>
        <p:spPr bwMode="auto">
          <a:xfrm>
            <a:off x="1296988" y="2814638"/>
            <a:ext cx="1362075" cy="749300"/>
          </a:xfrm>
          <a:custGeom>
            <a:avLst/>
            <a:gdLst>
              <a:gd name="T0" fmla="*/ 2147483646 w 965"/>
              <a:gd name="T1" fmla="*/ 2147483646 h 472"/>
              <a:gd name="T2" fmla="*/ 2147483646 w 965"/>
              <a:gd name="T3" fmla="*/ 2147483646 h 472"/>
              <a:gd name="T4" fmla="*/ 2147483646 w 965"/>
              <a:gd name="T5" fmla="*/ 2147483646 h 472"/>
              <a:gd name="T6" fmla="*/ 2147483646 w 965"/>
              <a:gd name="T7" fmla="*/ 2147483646 h 472"/>
              <a:gd name="T8" fmla="*/ 2147483646 w 965"/>
              <a:gd name="T9" fmla="*/ 2147483646 h 472"/>
              <a:gd name="T10" fmla="*/ 2147483646 w 965"/>
              <a:gd name="T11" fmla="*/ 2147483646 h 472"/>
              <a:gd name="T12" fmla="*/ 2147483646 w 965"/>
              <a:gd name="T13" fmla="*/ 2147483646 h 472"/>
              <a:gd name="T14" fmla="*/ 2147483646 w 965"/>
              <a:gd name="T15" fmla="*/ 2147483646 h 472"/>
              <a:gd name="T16" fmla="*/ 2147483646 w 965"/>
              <a:gd name="T17" fmla="*/ 2147483646 h 472"/>
              <a:gd name="T18" fmla="*/ 2147483646 w 965"/>
              <a:gd name="T19" fmla="*/ 2147483646 h 472"/>
              <a:gd name="T20" fmla="*/ 2147483646 w 965"/>
              <a:gd name="T21" fmla="*/ 2147483646 h 472"/>
              <a:gd name="T22" fmla="*/ 2147483646 w 965"/>
              <a:gd name="T23" fmla="*/ 2147483646 h 472"/>
              <a:gd name="T24" fmla="*/ 2147483646 w 965"/>
              <a:gd name="T25" fmla="*/ 2147483646 h 472"/>
              <a:gd name="T26" fmla="*/ 2147483646 w 965"/>
              <a:gd name="T27" fmla="*/ 2147483646 h 472"/>
              <a:gd name="T28" fmla="*/ 2147483646 w 965"/>
              <a:gd name="T29" fmla="*/ 2147483646 h 472"/>
              <a:gd name="T30" fmla="*/ 2147483646 w 965"/>
              <a:gd name="T31" fmla="*/ 2147483646 h 472"/>
              <a:gd name="T32" fmla="*/ 2147483646 w 965"/>
              <a:gd name="T33" fmla="*/ 2147483646 h 472"/>
              <a:gd name="T34" fmla="*/ 2147483646 w 965"/>
              <a:gd name="T35" fmla="*/ 2147483646 h 472"/>
              <a:gd name="T36" fmla="*/ 2147483646 w 965"/>
              <a:gd name="T37" fmla="*/ 2147483646 h 472"/>
              <a:gd name="T38" fmla="*/ 2147483646 w 965"/>
              <a:gd name="T39" fmla="*/ 2147483646 h 472"/>
              <a:gd name="T40" fmla="*/ 2147483646 w 965"/>
              <a:gd name="T41" fmla="*/ 2147483646 h 472"/>
              <a:gd name="T42" fmla="*/ 2147483646 w 965"/>
              <a:gd name="T43" fmla="*/ 2147483646 h 472"/>
              <a:gd name="T44" fmla="*/ 2147483646 w 965"/>
              <a:gd name="T45" fmla="*/ 2147483646 h 472"/>
              <a:gd name="T46" fmla="*/ 2147483646 w 965"/>
              <a:gd name="T47" fmla="*/ 2147483646 h 472"/>
              <a:gd name="T48" fmla="*/ 2147483646 w 965"/>
              <a:gd name="T49" fmla="*/ 2147483646 h 472"/>
              <a:gd name="T50" fmla="*/ 2147483646 w 965"/>
              <a:gd name="T51" fmla="*/ 2147483646 h 472"/>
              <a:gd name="T52" fmla="*/ 2147483646 w 965"/>
              <a:gd name="T53" fmla="*/ 2147483646 h 472"/>
              <a:gd name="T54" fmla="*/ 2147483646 w 965"/>
              <a:gd name="T55" fmla="*/ 2147483646 h 472"/>
              <a:gd name="T56" fmla="*/ 2147483646 w 965"/>
              <a:gd name="T57" fmla="*/ 2147483646 h 472"/>
              <a:gd name="T58" fmla="*/ 2147483646 w 965"/>
              <a:gd name="T59" fmla="*/ 2147483646 h 472"/>
              <a:gd name="T60" fmla="*/ 2147483646 w 965"/>
              <a:gd name="T61" fmla="*/ 2147483646 h 472"/>
              <a:gd name="T62" fmla="*/ 2147483646 w 965"/>
              <a:gd name="T63" fmla="*/ 2147483646 h 472"/>
              <a:gd name="T64" fmla="*/ 2147483646 w 965"/>
              <a:gd name="T65" fmla="*/ 2147483646 h 472"/>
              <a:gd name="T66" fmla="*/ 2147483646 w 965"/>
              <a:gd name="T67" fmla="*/ 2147483646 h 472"/>
              <a:gd name="T68" fmla="*/ 2147483646 w 965"/>
              <a:gd name="T69" fmla="*/ 2147483646 h 472"/>
              <a:gd name="T70" fmla="*/ 2147483646 w 965"/>
              <a:gd name="T71" fmla="*/ 2147483646 h 472"/>
              <a:gd name="T72" fmla="*/ 2147483646 w 965"/>
              <a:gd name="T73" fmla="*/ 2147483646 h 472"/>
              <a:gd name="T74" fmla="*/ 2147483646 w 965"/>
              <a:gd name="T75" fmla="*/ 2147483646 h 472"/>
              <a:gd name="T76" fmla="*/ 2147483646 w 965"/>
              <a:gd name="T77" fmla="*/ 2147483646 h 472"/>
              <a:gd name="T78" fmla="*/ 2147483646 w 965"/>
              <a:gd name="T79" fmla="*/ 2147483646 h 472"/>
              <a:gd name="T80" fmla="*/ 2147483646 w 965"/>
              <a:gd name="T81" fmla="*/ 2147483646 h 472"/>
              <a:gd name="T82" fmla="*/ 2147483646 w 965"/>
              <a:gd name="T83" fmla="*/ 2147483646 h 472"/>
              <a:gd name="T84" fmla="*/ 2147483646 w 965"/>
              <a:gd name="T85" fmla="*/ 2147483646 h 472"/>
              <a:gd name="T86" fmla="*/ 2147483646 w 965"/>
              <a:gd name="T87" fmla="*/ 2147483646 h 472"/>
              <a:gd name="T88" fmla="*/ 2147483646 w 965"/>
              <a:gd name="T89" fmla="*/ 2147483646 h 472"/>
              <a:gd name="T90" fmla="*/ 2147483646 w 965"/>
              <a:gd name="T91" fmla="*/ 2147483646 h 472"/>
              <a:gd name="T92" fmla="*/ 2147483646 w 965"/>
              <a:gd name="T93" fmla="*/ 2147483646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3" name="Freeform 510">
            <a:extLst>
              <a:ext uri="{FF2B5EF4-FFF2-40B4-BE49-F238E27FC236}">
                <a16:creationId xmlns:a16="http://schemas.microsoft.com/office/drawing/2014/main" id="{A44A708A-A980-6BAE-78B2-0D737BFB8185}"/>
              </a:ext>
            </a:extLst>
          </p:cNvPr>
          <p:cNvSpPr>
            <a:spLocks/>
          </p:cNvSpPr>
          <p:nvPr/>
        </p:nvSpPr>
        <p:spPr bwMode="auto">
          <a:xfrm>
            <a:off x="2860675" y="5068888"/>
            <a:ext cx="117475" cy="139700"/>
          </a:xfrm>
          <a:custGeom>
            <a:avLst/>
            <a:gdLst>
              <a:gd name="T0" fmla="*/ 0 w 84"/>
              <a:gd name="T1" fmla="*/ 2147483646 h 88"/>
              <a:gd name="T2" fmla="*/ 2147483646 w 84"/>
              <a:gd name="T3" fmla="*/ 2147483646 h 88"/>
              <a:gd name="T4" fmla="*/ 2147483646 w 84"/>
              <a:gd name="T5" fmla="*/ 0 h 88"/>
              <a:gd name="T6" fmla="*/ 2147483646 w 84"/>
              <a:gd name="T7" fmla="*/ 2147483646 h 88"/>
              <a:gd name="T8" fmla="*/ 2147483646 w 84"/>
              <a:gd name="T9" fmla="*/ 2147483646 h 88"/>
              <a:gd name="T10" fmla="*/ 2147483646 w 84"/>
              <a:gd name="T11" fmla="*/ 2147483646 h 88"/>
              <a:gd name="T12" fmla="*/ 2147483646 w 84"/>
              <a:gd name="T13" fmla="*/ 2147483646 h 88"/>
              <a:gd name="T14" fmla="*/ 0 w 84"/>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88">
                <a:moveTo>
                  <a:pt x="0" y="70"/>
                </a:moveTo>
                <a:lnTo>
                  <a:pt x="10" y="3"/>
                </a:lnTo>
                <a:lnTo>
                  <a:pt x="24" y="0"/>
                </a:lnTo>
                <a:lnTo>
                  <a:pt x="72" y="34"/>
                </a:lnTo>
                <a:lnTo>
                  <a:pt x="83" y="48"/>
                </a:lnTo>
                <a:lnTo>
                  <a:pt x="77" y="67"/>
                </a:lnTo>
                <a:lnTo>
                  <a:pt x="58" y="87"/>
                </a:lnTo>
                <a:lnTo>
                  <a:pt x="0" y="7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4" name="Freeform 511">
            <a:extLst>
              <a:ext uri="{FF2B5EF4-FFF2-40B4-BE49-F238E27FC236}">
                <a16:creationId xmlns:a16="http://schemas.microsoft.com/office/drawing/2014/main" id="{95236DCC-F7AD-C064-79AF-6DA3DC2723B8}"/>
              </a:ext>
            </a:extLst>
          </p:cNvPr>
          <p:cNvSpPr>
            <a:spLocks/>
          </p:cNvSpPr>
          <p:nvPr/>
        </p:nvSpPr>
        <p:spPr bwMode="auto">
          <a:xfrm>
            <a:off x="2860675" y="5068888"/>
            <a:ext cx="127000" cy="149225"/>
          </a:xfrm>
          <a:custGeom>
            <a:avLst/>
            <a:gdLst>
              <a:gd name="T0" fmla="*/ 0 w 90"/>
              <a:gd name="T1" fmla="*/ 2147483646 h 94"/>
              <a:gd name="T2" fmla="*/ 2147483646 w 90"/>
              <a:gd name="T3" fmla="*/ 2147483646 h 94"/>
              <a:gd name="T4" fmla="*/ 2147483646 w 90"/>
              <a:gd name="T5" fmla="*/ 0 h 94"/>
              <a:gd name="T6" fmla="*/ 2147483646 w 90"/>
              <a:gd name="T7" fmla="*/ 2147483646 h 94"/>
              <a:gd name="T8" fmla="*/ 2147483646 w 90"/>
              <a:gd name="T9" fmla="*/ 2147483646 h 94"/>
              <a:gd name="T10" fmla="*/ 2147483646 w 90"/>
              <a:gd name="T11" fmla="*/ 2147483646 h 94"/>
              <a:gd name="T12" fmla="*/ 2147483646 w 90"/>
              <a:gd name="T13" fmla="*/ 2147483646 h 94"/>
              <a:gd name="T14" fmla="*/ 0 w 90"/>
              <a:gd name="T15" fmla="*/ 2147483646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5" name="Freeform 512">
            <a:extLst>
              <a:ext uri="{FF2B5EF4-FFF2-40B4-BE49-F238E27FC236}">
                <a16:creationId xmlns:a16="http://schemas.microsoft.com/office/drawing/2014/main" id="{D3756259-7765-C14D-D11E-1749DC599FB3}"/>
              </a:ext>
            </a:extLst>
          </p:cNvPr>
          <p:cNvSpPr>
            <a:spLocks/>
          </p:cNvSpPr>
          <p:nvPr/>
        </p:nvSpPr>
        <p:spPr bwMode="auto">
          <a:xfrm>
            <a:off x="6651625" y="3624263"/>
            <a:ext cx="161925" cy="384175"/>
          </a:xfrm>
          <a:custGeom>
            <a:avLst/>
            <a:gdLst>
              <a:gd name="T0" fmla="*/ 0 w 114"/>
              <a:gd name="T1" fmla="*/ 2147483646 h 242"/>
              <a:gd name="T2" fmla="*/ 2147483646 w 114"/>
              <a:gd name="T3" fmla="*/ 2147483646 h 242"/>
              <a:gd name="T4" fmla="*/ 2147483646 w 114"/>
              <a:gd name="T5" fmla="*/ 2147483646 h 242"/>
              <a:gd name="T6" fmla="*/ 2147483646 w 114"/>
              <a:gd name="T7" fmla="*/ 2147483646 h 242"/>
              <a:gd name="T8" fmla="*/ 2147483646 w 114"/>
              <a:gd name="T9" fmla="*/ 2147483646 h 242"/>
              <a:gd name="T10" fmla="*/ 2147483646 w 114"/>
              <a:gd name="T11" fmla="*/ 2147483646 h 242"/>
              <a:gd name="T12" fmla="*/ 2147483646 w 114"/>
              <a:gd name="T13" fmla="*/ 2147483646 h 242"/>
              <a:gd name="T14" fmla="*/ 2147483646 w 114"/>
              <a:gd name="T15" fmla="*/ 2147483646 h 242"/>
              <a:gd name="T16" fmla="*/ 2147483646 w 114"/>
              <a:gd name="T17" fmla="*/ 2147483646 h 242"/>
              <a:gd name="T18" fmla="*/ 2147483646 w 114"/>
              <a:gd name="T19" fmla="*/ 2147483646 h 242"/>
              <a:gd name="T20" fmla="*/ 2147483646 w 114"/>
              <a:gd name="T21" fmla="*/ 2147483646 h 242"/>
              <a:gd name="T22" fmla="*/ 2147483646 w 114"/>
              <a:gd name="T23" fmla="*/ 2147483646 h 242"/>
              <a:gd name="T24" fmla="*/ 2147483646 w 114"/>
              <a:gd name="T25" fmla="*/ 2147483646 h 242"/>
              <a:gd name="T26" fmla="*/ 2147483646 w 114"/>
              <a:gd name="T27" fmla="*/ 2147483646 h 242"/>
              <a:gd name="T28" fmla="*/ 2147483646 w 114"/>
              <a:gd name="T29" fmla="*/ 2147483646 h 242"/>
              <a:gd name="T30" fmla="*/ 2147483646 w 114"/>
              <a:gd name="T31" fmla="*/ 2147483646 h 242"/>
              <a:gd name="T32" fmla="*/ 2147483646 w 114"/>
              <a:gd name="T33" fmla="*/ 2147483646 h 242"/>
              <a:gd name="T34" fmla="*/ 2147483646 w 114"/>
              <a:gd name="T35" fmla="*/ 0 h 242"/>
              <a:gd name="T36" fmla="*/ 0 w 114"/>
              <a:gd name="T37" fmla="*/ 2147483646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242">
                <a:moveTo>
                  <a:pt x="0" y="12"/>
                </a:moveTo>
                <a:lnTo>
                  <a:pt x="20" y="38"/>
                </a:lnTo>
                <a:lnTo>
                  <a:pt x="40" y="46"/>
                </a:lnTo>
                <a:lnTo>
                  <a:pt x="31" y="64"/>
                </a:lnTo>
                <a:lnTo>
                  <a:pt x="68" y="99"/>
                </a:lnTo>
                <a:lnTo>
                  <a:pt x="85" y="142"/>
                </a:lnTo>
                <a:lnTo>
                  <a:pt x="85" y="181"/>
                </a:lnTo>
                <a:lnTo>
                  <a:pt x="40" y="212"/>
                </a:lnTo>
                <a:lnTo>
                  <a:pt x="50" y="241"/>
                </a:lnTo>
                <a:lnTo>
                  <a:pt x="65" y="221"/>
                </a:lnTo>
                <a:lnTo>
                  <a:pt x="71" y="226"/>
                </a:lnTo>
                <a:lnTo>
                  <a:pt x="77" y="216"/>
                </a:lnTo>
                <a:lnTo>
                  <a:pt x="113" y="192"/>
                </a:lnTo>
                <a:lnTo>
                  <a:pt x="107" y="131"/>
                </a:lnTo>
                <a:lnTo>
                  <a:pt x="57" y="73"/>
                </a:lnTo>
                <a:lnTo>
                  <a:pt x="63" y="55"/>
                </a:lnTo>
                <a:lnTo>
                  <a:pt x="97" y="26"/>
                </a:lnTo>
                <a:lnTo>
                  <a:pt x="50" y="0"/>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6" name="Freeform 513">
            <a:extLst>
              <a:ext uri="{FF2B5EF4-FFF2-40B4-BE49-F238E27FC236}">
                <a16:creationId xmlns:a16="http://schemas.microsoft.com/office/drawing/2014/main" id="{6040C40B-87B2-88F0-12C3-6E4D4323BFFF}"/>
              </a:ext>
            </a:extLst>
          </p:cNvPr>
          <p:cNvSpPr>
            <a:spLocks/>
          </p:cNvSpPr>
          <p:nvPr/>
        </p:nvSpPr>
        <p:spPr bwMode="auto">
          <a:xfrm>
            <a:off x="6651625" y="3624263"/>
            <a:ext cx="169863" cy="393700"/>
          </a:xfrm>
          <a:custGeom>
            <a:avLst/>
            <a:gdLst>
              <a:gd name="T0" fmla="*/ 0 w 120"/>
              <a:gd name="T1" fmla="*/ 2147483646 h 248"/>
              <a:gd name="T2" fmla="*/ 2147483646 w 120"/>
              <a:gd name="T3" fmla="*/ 2147483646 h 248"/>
              <a:gd name="T4" fmla="*/ 2147483646 w 120"/>
              <a:gd name="T5" fmla="*/ 2147483646 h 248"/>
              <a:gd name="T6" fmla="*/ 2147483646 w 120"/>
              <a:gd name="T7" fmla="*/ 2147483646 h 248"/>
              <a:gd name="T8" fmla="*/ 2147483646 w 120"/>
              <a:gd name="T9" fmla="*/ 2147483646 h 248"/>
              <a:gd name="T10" fmla="*/ 2147483646 w 120"/>
              <a:gd name="T11" fmla="*/ 2147483646 h 248"/>
              <a:gd name="T12" fmla="*/ 2147483646 w 120"/>
              <a:gd name="T13" fmla="*/ 2147483646 h 248"/>
              <a:gd name="T14" fmla="*/ 2147483646 w 120"/>
              <a:gd name="T15" fmla="*/ 2147483646 h 248"/>
              <a:gd name="T16" fmla="*/ 2147483646 w 120"/>
              <a:gd name="T17" fmla="*/ 2147483646 h 248"/>
              <a:gd name="T18" fmla="*/ 2147483646 w 120"/>
              <a:gd name="T19" fmla="*/ 2147483646 h 248"/>
              <a:gd name="T20" fmla="*/ 2147483646 w 120"/>
              <a:gd name="T21" fmla="*/ 2147483646 h 248"/>
              <a:gd name="T22" fmla="*/ 2147483646 w 120"/>
              <a:gd name="T23" fmla="*/ 2147483646 h 248"/>
              <a:gd name="T24" fmla="*/ 2147483646 w 120"/>
              <a:gd name="T25" fmla="*/ 2147483646 h 248"/>
              <a:gd name="T26" fmla="*/ 2147483646 w 120"/>
              <a:gd name="T27" fmla="*/ 2147483646 h 248"/>
              <a:gd name="T28" fmla="*/ 2147483646 w 120"/>
              <a:gd name="T29" fmla="*/ 2147483646 h 248"/>
              <a:gd name="T30" fmla="*/ 2147483646 w 120"/>
              <a:gd name="T31" fmla="*/ 2147483646 h 248"/>
              <a:gd name="T32" fmla="*/ 2147483646 w 120"/>
              <a:gd name="T33" fmla="*/ 2147483646 h 248"/>
              <a:gd name="T34" fmla="*/ 2147483646 w 120"/>
              <a:gd name="T35" fmla="*/ 0 h 248"/>
              <a:gd name="T36" fmla="*/ 0 w 120"/>
              <a:gd name="T37" fmla="*/ 214748364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7" name="Freeform 514">
            <a:extLst>
              <a:ext uri="{FF2B5EF4-FFF2-40B4-BE49-F238E27FC236}">
                <a16:creationId xmlns:a16="http://schemas.microsoft.com/office/drawing/2014/main" id="{F93F9F0C-0987-5B93-7A39-876D5AFCC63B}"/>
              </a:ext>
            </a:extLst>
          </p:cNvPr>
          <p:cNvSpPr>
            <a:spLocks/>
          </p:cNvSpPr>
          <p:nvPr/>
        </p:nvSpPr>
        <p:spPr bwMode="auto">
          <a:xfrm>
            <a:off x="4562475" y="2903538"/>
            <a:ext cx="215900" cy="185737"/>
          </a:xfrm>
          <a:custGeom>
            <a:avLst/>
            <a:gdLst>
              <a:gd name="T0" fmla="*/ 0 w 153"/>
              <a:gd name="T1" fmla="*/ 2147483646 h 117"/>
              <a:gd name="T2" fmla="*/ 0 w 153"/>
              <a:gd name="T3" fmla="*/ 2147483646 h 117"/>
              <a:gd name="T4" fmla="*/ 2147483646 w 153"/>
              <a:gd name="T5" fmla="*/ 0 h 117"/>
              <a:gd name="T6" fmla="*/ 2147483646 w 153"/>
              <a:gd name="T7" fmla="*/ 2147483646 h 117"/>
              <a:gd name="T8" fmla="*/ 2147483646 w 153"/>
              <a:gd name="T9" fmla="*/ 2147483646 h 117"/>
              <a:gd name="T10" fmla="*/ 2147483646 w 153"/>
              <a:gd name="T11" fmla="*/ 2147483646 h 117"/>
              <a:gd name="T12" fmla="*/ 2147483646 w 153"/>
              <a:gd name="T13" fmla="*/ 2147483646 h 117"/>
              <a:gd name="T14" fmla="*/ 2147483646 w 153"/>
              <a:gd name="T15" fmla="*/ 2147483646 h 117"/>
              <a:gd name="T16" fmla="*/ 2147483646 w 153"/>
              <a:gd name="T17" fmla="*/ 2147483646 h 117"/>
              <a:gd name="T18" fmla="*/ 2147483646 w 153"/>
              <a:gd name="T19" fmla="*/ 2147483646 h 117"/>
              <a:gd name="T20" fmla="*/ 2147483646 w 153"/>
              <a:gd name="T21" fmla="*/ 2147483646 h 117"/>
              <a:gd name="T22" fmla="*/ 2147483646 w 153"/>
              <a:gd name="T23" fmla="*/ 2147483646 h 117"/>
              <a:gd name="T24" fmla="*/ 2147483646 w 153"/>
              <a:gd name="T25" fmla="*/ 2147483646 h 117"/>
              <a:gd name="T26" fmla="*/ 2147483646 w 153"/>
              <a:gd name="T27" fmla="*/ 2147483646 h 117"/>
              <a:gd name="T28" fmla="*/ 0 w 153"/>
              <a:gd name="T29" fmla="*/ 2147483646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117">
                <a:moveTo>
                  <a:pt x="0" y="26"/>
                </a:moveTo>
                <a:lnTo>
                  <a:pt x="0" y="9"/>
                </a:lnTo>
                <a:lnTo>
                  <a:pt x="40" y="0"/>
                </a:lnTo>
                <a:lnTo>
                  <a:pt x="71" y="20"/>
                </a:lnTo>
                <a:lnTo>
                  <a:pt x="110" y="14"/>
                </a:lnTo>
                <a:lnTo>
                  <a:pt x="149" y="54"/>
                </a:lnTo>
                <a:lnTo>
                  <a:pt x="143" y="90"/>
                </a:lnTo>
                <a:lnTo>
                  <a:pt x="152" y="105"/>
                </a:lnTo>
                <a:lnTo>
                  <a:pt x="120" y="116"/>
                </a:lnTo>
                <a:lnTo>
                  <a:pt x="106" y="86"/>
                </a:lnTo>
                <a:lnTo>
                  <a:pt x="91" y="96"/>
                </a:lnTo>
                <a:lnTo>
                  <a:pt x="40" y="66"/>
                </a:lnTo>
                <a:lnTo>
                  <a:pt x="17" y="31"/>
                </a:lnTo>
                <a:lnTo>
                  <a:pt x="3" y="40"/>
                </a:lnTo>
                <a:lnTo>
                  <a:pt x="0" y="2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8" name="Freeform 515">
            <a:extLst>
              <a:ext uri="{FF2B5EF4-FFF2-40B4-BE49-F238E27FC236}">
                <a16:creationId xmlns:a16="http://schemas.microsoft.com/office/drawing/2014/main" id="{8E353040-CF61-9011-D8B6-C43DEFE2537C}"/>
              </a:ext>
            </a:extLst>
          </p:cNvPr>
          <p:cNvSpPr>
            <a:spLocks/>
          </p:cNvSpPr>
          <p:nvPr/>
        </p:nvSpPr>
        <p:spPr bwMode="auto">
          <a:xfrm>
            <a:off x="4562475" y="2903538"/>
            <a:ext cx="223838" cy="195262"/>
          </a:xfrm>
          <a:custGeom>
            <a:avLst/>
            <a:gdLst>
              <a:gd name="T0" fmla="*/ 0 w 159"/>
              <a:gd name="T1" fmla="*/ 2147483646 h 123"/>
              <a:gd name="T2" fmla="*/ 0 w 159"/>
              <a:gd name="T3" fmla="*/ 2147483646 h 123"/>
              <a:gd name="T4" fmla="*/ 2147483646 w 159"/>
              <a:gd name="T5" fmla="*/ 0 h 123"/>
              <a:gd name="T6" fmla="*/ 2147483646 w 159"/>
              <a:gd name="T7" fmla="*/ 2147483646 h 123"/>
              <a:gd name="T8" fmla="*/ 2147483646 w 159"/>
              <a:gd name="T9" fmla="*/ 2147483646 h 123"/>
              <a:gd name="T10" fmla="*/ 2147483646 w 159"/>
              <a:gd name="T11" fmla="*/ 2147483646 h 123"/>
              <a:gd name="T12" fmla="*/ 2147483646 w 159"/>
              <a:gd name="T13" fmla="*/ 2147483646 h 123"/>
              <a:gd name="T14" fmla="*/ 2147483646 w 159"/>
              <a:gd name="T15" fmla="*/ 2147483646 h 123"/>
              <a:gd name="T16" fmla="*/ 2147483646 w 159"/>
              <a:gd name="T17" fmla="*/ 2147483646 h 123"/>
              <a:gd name="T18" fmla="*/ 2147483646 w 159"/>
              <a:gd name="T19" fmla="*/ 2147483646 h 123"/>
              <a:gd name="T20" fmla="*/ 2147483646 w 159"/>
              <a:gd name="T21" fmla="*/ 2147483646 h 123"/>
              <a:gd name="T22" fmla="*/ 2147483646 w 159"/>
              <a:gd name="T23" fmla="*/ 2147483646 h 123"/>
              <a:gd name="T24" fmla="*/ 2147483646 w 159"/>
              <a:gd name="T25" fmla="*/ 2147483646 h 123"/>
              <a:gd name="T26" fmla="*/ 2147483646 w 159"/>
              <a:gd name="T27" fmla="*/ 2147483646 h 123"/>
              <a:gd name="T28" fmla="*/ 0 w 159"/>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9" name="Freeform 516">
            <a:extLst>
              <a:ext uri="{FF2B5EF4-FFF2-40B4-BE49-F238E27FC236}">
                <a16:creationId xmlns:a16="http://schemas.microsoft.com/office/drawing/2014/main" id="{DDCF034F-7942-2FE7-F9DF-CE41AC89AFFD}"/>
              </a:ext>
            </a:extLst>
          </p:cNvPr>
          <p:cNvSpPr>
            <a:spLocks/>
          </p:cNvSpPr>
          <p:nvPr/>
        </p:nvSpPr>
        <p:spPr bwMode="auto">
          <a:xfrm>
            <a:off x="4629150" y="4846638"/>
            <a:ext cx="376238" cy="347662"/>
          </a:xfrm>
          <a:custGeom>
            <a:avLst/>
            <a:gdLst>
              <a:gd name="T0" fmla="*/ 0 w 266"/>
              <a:gd name="T1" fmla="*/ 2147483646 h 219"/>
              <a:gd name="T2" fmla="*/ 2147483646 w 266"/>
              <a:gd name="T3" fmla="*/ 2147483646 h 219"/>
              <a:gd name="T4" fmla="*/ 2147483646 w 266"/>
              <a:gd name="T5" fmla="*/ 2147483646 h 219"/>
              <a:gd name="T6" fmla="*/ 2147483646 w 266"/>
              <a:gd name="T7" fmla="*/ 2147483646 h 219"/>
              <a:gd name="T8" fmla="*/ 2147483646 w 266"/>
              <a:gd name="T9" fmla="*/ 2147483646 h 219"/>
              <a:gd name="T10" fmla="*/ 2147483646 w 266"/>
              <a:gd name="T11" fmla="*/ 2147483646 h 219"/>
              <a:gd name="T12" fmla="*/ 2147483646 w 266"/>
              <a:gd name="T13" fmla="*/ 2147483646 h 219"/>
              <a:gd name="T14" fmla="*/ 2147483646 w 266"/>
              <a:gd name="T15" fmla="*/ 2147483646 h 219"/>
              <a:gd name="T16" fmla="*/ 2147483646 w 266"/>
              <a:gd name="T17" fmla="*/ 2147483646 h 219"/>
              <a:gd name="T18" fmla="*/ 2147483646 w 266"/>
              <a:gd name="T19" fmla="*/ 2147483646 h 219"/>
              <a:gd name="T20" fmla="*/ 2147483646 w 266"/>
              <a:gd name="T21" fmla="*/ 2147483646 h 219"/>
              <a:gd name="T22" fmla="*/ 2147483646 w 266"/>
              <a:gd name="T23" fmla="*/ 0 h 219"/>
              <a:gd name="T24" fmla="*/ 2147483646 w 266"/>
              <a:gd name="T25" fmla="*/ 2147483646 h 219"/>
              <a:gd name="T26" fmla="*/ 2147483646 w 266"/>
              <a:gd name="T27" fmla="*/ 2147483646 h 219"/>
              <a:gd name="T28" fmla="*/ 2147483646 w 266"/>
              <a:gd name="T29" fmla="*/ 2147483646 h 219"/>
              <a:gd name="T30" fmla="*/ 2147483646 w 266"/>
              <a:gd name="T31" fmla="*/ 2147483646 h 219"/>
              <a:gd name="T32" fmla="*/ 2147483646 w 266"/>
              <a:gd name="T33" fmla="*/ 2147483646 h 219"/>
              <a:gd name="T34" fmla="*/ 2147483646 w 266"/>
              <a:gd name="T35" fmla="*/ 2147483646 h 219"/>
              <a:gd name="T36" fmla="*/ 2147483646 w 266"/>
              <a:gd name="T37" fmla="*/ 2147483646 h 219"/>
              <a:gd name="T38" fmla="*/ 2147483646 w 266"/>
              <a:gd name="T39" fmla="*/ 2147483646 h 219"/>
              <a:gd name="T40" fmla="*/ 2147483646 w 266"/>
              <a:gd name="T41" fmla="*/ 2147483646 h 219"/>
              <a:gd name="T42" fmla="*/ 2147483646 w 266"/>
              <a:gd name="T43" fmla="*/ 2147483646 h 219"/>
              <a:gd name="T44" fmla="*/ 2147483646 w 266"/>
              <a:gd name="T45" fmla="*/ 2147483646 h 219"/>
              <a:gd name="T46" fmla="*/ 2147483646 w 266"/>
              <a:gd name="T47" fmla="*/ 2147483646 h 219"/>
              <a:gd name="T48" fmla="*/ 2147483646 w 266"/>
              <a:gd name="T49" fmla="*/ 2147483646 h 219"/>
              <a:gd name="T50" fmla="*/ 0 w 266"/>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219">
                <a:moveTo>
                  <a:pt x="0" y="114"/>
                </a:moveTo>
                <a:lnTo>
                  <a:pt x="12" y="104"/>
                </a:lnTo>
                <a:lnTo>
                  <a:pt x="21" y="119"/>
                </a:lnTo>
                <a:lnTo>
                  <a:pt x="40" y="119"/>
                </a:lnTo>
                <a:lnTo>
                  <a:pt x="59" y="110"/>
                </a:lnTo>
                <a:lnTo>
                  <a:pt x="59" y="44"/>
                </a:lnTo>
                <a:lnTo>
                  <a:pt x="69" y="58"/>
                </a:lnTo>
                <a:lnTo>
                  <a:pt x="69" y="79"/>
                </a:lnTo>
                <a:lnTo>
                  <a:pt x="93" y="79"/>
                </a:lnTo>
                <a:lnTo>
                  <a:pt x="113" y="55"/>
                </a:lnTo>
                <a:lnTo>
                  <a:pt x="149" y="55"/>
                </a:lnTo>
                <a:lnTo>
                  <a:pt x="210" y="0"/>
                </a:lnTo>
                <a:lnTo>
                  <a:pt x="247" y="6"/>
                </a:lnTo>
                <a:lnTo>
                  <a:pt x="254" y="61"/>
                </a:lnTo>
                <a:lnTo>
                  <a:pt x="236" y="75"/>
                </a:lnTo>
                <a:lnTo>
                  <a:pt x="247" y="87"/>
                </a:lnTo>
                <a:lnTo>
                  <a:pt x="254" y="79"/>
                </a:lnTo>
                <a:lnTo>
                  <a:pt x="265" y="79"/>
                </a:lnTo>
                <a:lnTo>
                  <a:pt x="260" y="110"/>
                </a:lnTo>
                <a:lnTo>
                  <a:pt x="222" y="160"/>
                </a:lnTo>
                <a:lnTo>
                  <a:pt x="175" y="200"/>
                </a:lnTo>
                <a:lnTo>
                  <a:pt x="137" y="212"/>
                </a:lnTo>
                <a:lnTo>
                  <a:pt x="31" y="218"/>
                </a:lnTo>
                <a:lnTo>
                  <a:pt x="23" y="189"/>
                </a:lnTo>
                <a:lnTo>
                  <a:pt x="29" y="171"/>
                </a:lnTo>
                <a:lnTo>
                  <a:pt x="0" y="114"/>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0" name="Freeform 517">
            <a:extLst>
              <a:ext uri="{FF2B5EF4-FFF2-40B4-BE49-F238E27FC236}">
                <a16:creationId xmlns:a16="http://schemas.microsoft.com/office/drawing/2014/main" id="{63480D75-0B4A-E322-3611-888511B92AAB}"/>
              </a:ext>
            </a:extLst>
          </p:cNvPr>
          <p:cNvSpPr>
            <a:spLocks/>
          </p:cNvSpPr>
          <p:nvPr/>
        </p:nvSpPr>
        <p:spPr bwMode="auto">
          <a:xfrm>
            <a:off x="4629150" y="4846638"/>
            <a:ext cx="384175" cy="357187"/>
          </a:xfrm>
          <a:custGeom>
            <a:avLst/>
            <a:gdLst>
              <a:gd name="T0" fmla="*/ 0 w 272"/>
              <a:gd name="T1" fmla="*/ 2147483646 h 225"/>
              <a:gd name="T2" fmla="*/ 2147483646 w 272"/>
              <a:gd name="T3" fmla="*/ 2147483646 h 225"/>
              <a:gd name="T4" fmla="*/ 2147483646 w 272"/>
              <a:gd name="T5" fmla="*/ 2147483646 h 225"/>
              <a:gd name="T6" fmla="*/ 2147483646 w 272"/>
              <a:gd name="T7" fmla="*/ 2147483646 h 225"/>
              <a:gd name="T8" fmla="*/ 2147483646 w 272"/>
              <a:gd name="T9" fmla="*/ 2147483646 h 225"/>
              <a:gd name="T10" fmla="*/ 2147483646 w 272"/>
              <a:gd name="T11" fmla="*/ 2147483646 h 225"/>
              <a:gd name="T12" fmla="*/ 2147483646 w 272"/>
              <a:gd name="T13" fmla="*/ 2147483646 h 225"/>
              <a:gd name="T14" fmla="*/ 2147483646 w 272"/>
              <a:gd name="T15" fmla="*/ 2147483646 h 225"/>
              <a:gd name="T16" fmla="*/ 2147483646 w 272"/>
              <a:gd name="T17" fmla="*/ 2147483646 h 225"/>
              <a:gd name="T18" fmla="*/ 2147483646 w 272"/>
              <a:gd name="T19" fmla="*/ 2147483646 h 225"/>
              <a:gd name="T20" fmla="*/ 2147483646 w 272"/>
              <a:gd name="T21" fmla="*/ 2147483646 h 225"/>
              <a:gd name="T22" fmla="*/ 2147483646 w 272"/>
              <a:gd name="T23" fmla="*/ 0 h 225"/>
              <a:gd name="T24" fmla="*/ 2147483646 w 272"/>
              <a:gd name="T25" fmla="*/ 2147483646 h 225"/>
              <a:gd name="T26" fmla="*/ 2147483646 w 272"/>
              <a:gd name="T27" fmla="*/ 2147483646 h 225"/>
              <a:gd name="T28" fmla="*/ 2147483646 w 272"/>
              <a:gd name="T29" fmla="*/ 2147483646 h 225"/>
              <a:gd name="T30" fmla="*/ 2147483646 w 272"/>
              <a:gd name="T31" fmla="*/ 2147483646 h 225"/>
              <a:gd name="T32" fmla="*/ 2147483646 w 272"/>
              <a:gd name="T33" fmla="*/ 2147483646 h 225"/>
              <a:gd name="T34" fmla="*/ 2147483646 w 272"/>
              <a:gd name="T35" fmla="*/ 2147483646 h 225"/>
              <a:gd name="T36" fmla="*/ 2147483646 w 272"/>
              <a:gd name="T37" fmla="*/ 2147483646 h 225"/>
              <a:gd name="T38" fmla="*/ 2147483646 w 272"/>
              <a:gd name="T39" fmla="*/ 2147483646 h 225"/>
              <a:gd name="T40" fmla="*/ 2147483646 w 272"/>
              <a:gd name="T41" fmla="*/ 2147483646 h 225"/>
              <a:gd name="T42" fmla="*/ 2147483646 w 272"/>
              <a:gd name="T43" fmla="*/ 2147483646 h 225"/>
              <a:gd name="T44" fmla="*/ 2147483646 w 272"/>
              <a:gd name="T45" fmla="*/ 2147483646 h 225"/>
              <a:gd name="T46" fmla="*/ 2147483646 w 272"/>
              <a:gd name="T47" fmla="*/ 2147483646 h 225"/>
              <a:gd name="T48" fmla="*/ 2147483646 w 272"/>
              <a:gd name="T49" fmla="*/ 2147483646 h 225"/>
              <a:gd name="T50" fmla="*/ 0 w 272"/>
              <a:gd name="T51" fmla="*/ 2147483646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1" name="Freeform 518">
            <a:extLst>
              <a:ext uri="{FF2B5EF4-FFF2-40B4-BE49-F238E27FC236}">
                <a16:creationId xmlns:a16="http://schemas.microsoft.com/office/drawing/2014/main" id="{BE4822D6-6446-116C-B18C-A89E7C38C8BE}"/>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2" name="Freeform 519">
            <a:extLst>
              <a:ext uri="{FF2B5EF4-FFF2-40B4-BE49-F238E27FC236}">
                <a16:creationId xmlns:a16="http://schemas.microsoft.com/office/drawing/2014/main" id="{31D9FA42-1279-FE1B-DA6B-569A88136470}"/>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3" name="Freeform 520">
            <a:extLst>
              <a:ext uri="{FF2B5EF4-FFF2-40B4-BE49-F238E27FC236}">
                <a16:creationId xmlns:a16="http://schemas.microsoft.com/office/drawing/2014/main" id="{91DFF97F-C880-10F3-8F26-F595D9ACBA12}"/>
              </a:ext>
            </a:extLst>
          </p:cNvPr>
          <p:cNvSpPr>
            <a:spLocks/>
          </p:cNvSpPr>
          <p:nvPr/>
        </p:nvSpPr>
        <p:spPr bwMode="auto">
          <a:xfrm>
            <a:off x="1039813" y="2435225"/>
            <a:ext cx="1879600" cy="620713"/>
          </a:xfrm>
          <a:custGeom>
            <a:avLst/>
            <a:gdLst>
              <a:gd name="T0" fmla="*/ 2147483646 w 1332"/>
              <a:gd name="T1" fmla="*/ 2147483646 h 391"/>
              <a:gd name="T2" fmla="*/ 2147483646 w 1332"/>
              <a:gd name="T3" fmla="*/ 2147483646 h 391"/>
              <a:gd name="T4" fmla="*/ 2147483646 w 1332"/>
              <a:gd name="T5" fmla="*/ 2147483646 h 391"/>
              <a:gd name="T6" fmla="*/ 2147483646 w 1332"/>
              <a:gd name="T7" fmla="*/ 2147483646 h 391"/>
              <a:gd name="T8" fmla="*/ 2147483646 w 1332"/>
              <a:gd name="T9" fmla="*/ 2147483646 h 391"/>
              <a:gd name="T10" fmla="*/ 0 w 1332"/>
              <a:gd name="T11" fmla="*/ 0 h 391"/>
              <a:gd name="T12" fmla="*/ 2147483646 w 1332"/>
              <a:gd name="T13" fmla="*/ 2147483646 h 391"/>
              <a:gd name="T14" fmla="*/ 2147483646 w 1332"/>
              <a:gd name="T15" fmla="*/ 2147483646 h 391"/>
              <a:gd name="T16" fmla="*/ 2147483646 w 1332"/>
              <a:gd name="T17" fmla="*/ 2147483646 h 391"/>
              <a:gd name="T18" fmla="*/ 2147483646 w 1332"/>
              <a:gd name="T19" fmla="*/ 2147483646 h 391"/>
              <a:gd name="T20" fmla="*/ 2147483646 w 1332"/>
              <a:gd name="T21" fmla="*/ 2147483646 h 391"/>
              <a:gd name="T22" fmla="*/ 2147483646 w 1332"/>
              <a:gd name="T23" fmla="*/ 2147483646 h 391"/>
              <a:gd name="T24" fmla="*/ 2147483646 w 1332"/>
              <a:gd name="T25" fmla="*/ 2147483646 h 391"/>
              <a:gd name="T26" fmla="*/ 2147483646 w 1332"/>
              <a:gd name="T27" fmla="*/ 2147483646 h 391"/>
              <a:gd name="T28" fmla="*/ 2147483646 w 1332"/>
              <a:gd name="T29" fmla="*/ 2147483646 h 391"/>
              <a:gd name="T30" fmla="*/ 2147483646 w 1332"/>
              <a:gd name="T31" fmla="*/ 2147483646 h 391"/>
              <a:gd name="T32" fmla="*/ 2147483646 w 1332"/>
              <a:gd name="T33" fmla="*/ 2147483646 h 391"/>
              <a:gd name="T34" fmla="*/ 2147483646 w 1332"/>
              <a:gd name="T35" fmla="*/ 2147483646 h 391"/>
              <a:gd name="T36" fmla="*/ 2147483646 w 1332"/>
              <a:gd name="T37" fmla="*/ 2147483646 h 391"/>
              <a:gd name="T38" fmla="*/ 2147483646 w 1332"/>
              <a:gd name="T39" fmla="*/ 2147483646 h 391"/>
              <a:gd name="T40" fmla="*/ 2147483646 w 1332"/>
              <a:gd name="T41" fmla="*/ 2147483646 h 391"/>
              <a:gd name="T42" fmla="*/ 2147483646 w 1332"/>
              <a:gd name="T43" fmla="*/ 2147483646 h 391"/>
              <a:gd name="T44" fmla="*/ 2147483646 w 1332"/>
              <a:gd name="T45" fmla="*/ 2147483646 h 391"/>
              <a:gd name="T46" fmla="*/ 2147483646 w 1332"/>
              <a:gd name="T47" fmla="*/ 2147483646 h 391"/>
              <a:gd name="T48" fmla="*/ 2147483646 w 1332"/>
              <a:gd name="T49" fmla="*/ 2147483646 h 391"/>
              <a:gd name="T50" fmla="*/ 2147483646 w 1332"/>
              <a:gd name="T51" fmla="*/ 2147483646 h 391"/>
              <a:gd name="T52" fmla="*/ 2147483646 w 1332"/>
              <a:gd name="T53" fmla="*/ 2147483646 h 391"/>
              <a:gd name="T54" fmla="*/ 2147483646 w 1332"/>
              <a:gd name="T55" fmla="*/ 2147483646 h 391"/>
              <a:gd name="T56" fmla="*/ 2147483646 w 1332"/>
              <a:gd name="T57" fmla="*/ 2147483646 h 391"/>
              <a:gd name="T58" fmla="*/ 2147483646 w 1332"/>
              <a:gd name="T59" fmla="*/ 2147483646 h 391"/>
              <a:gd name="T60" fmla="*/ 2147483646 w 1332"/>
              <a:gd name="T61" fmla="*/ 2147483646 h 391"/>
              <a:gd name="T62" fmla="*/ 2147483646 w 1332"/>
              <a:gd name="T63" fmla="*/ 2147483646 h 391"/>
              <a:gd name="T64" fmla="*/ 2147483646 w 1332"/>
              <a:gd name="T65" fmla="*/ 2147483646 h 391"/>
              <a:gd name="T66" fmla="*/ 2147483646 w 1332"/>
              <a:gd name="T67" fmla="*/ 2147483646 h 391"/>
              <a:gd name="T68" fmla="*/ 2147483646 w 1332"/>
              <a:gd name="T69" fmla="*/ 2147483646 h 391"/>
              <a:gd name="T70" fmla="*/ 2147483646 w 1332"/>
              <a:gd name="T71" fmla="*/ 2147483646 h 391"/>
              <a:gd name="T72" fmla="*/ 2147483646 w 1332"/>
              <a:gd name="T73" fmla="*/ 2147483646 h 391"/>
              <a:gd name="T74" fmla="*/ 2147483646 w 1332"/>
              <a:gd name="T75" fmla="*/ 2147483646 h 391"/>
              <a:gd name="T76" fmla="*/ 2147483646 w 1332"/>
              <a:gd name="T77" fmla="*/ 2147483646 h 391"/>
              <a:gd name="T78" fmla="*/ 2147483646 w 1332"/>
              <a:gd name="T79" fmla="*/ 2147483646 h 391"/>
              <a:gd name="T80" fmla="*/ 2147483646 w 1332"/>
              <a:gd name="T81" fmla="*/ 2147483646 h 391"/>
              <a:gd name="T82" fmla="*/ 2147483646 w 1332"/>
              <a:gd name="T83" fmla="*/ 2147483646 h 391"/>
              <a:gd name="T84" fmla="*/ 2147483646 w 1332"/>
              <a:gd name="T85" fmla="*/ 2147483646 h 391"/>
              <a:gd name="T86" fmla="*/ 2147483646 w 1332"/>
              <a:gd name="T87" fmla="*/ 2147483646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32" h="391">
                <a:moveTo>
                  <a:pt x="214" y="246"/>
                </a:moveTo>
                <a:lnTo>
                  <a:pt x="207" y="228"/>
                </a:lnTo>
                <a:lnTo>
                  <a:pt x="181" y="226"/>
                </a:lnTo>
                <a:lnTo>
                  <a:pt x="181" y="215"/>
                </a:lnTo>
                <a:lnTo>
                  <a:pt x="130" y="197"/>
                </a:lnTo>
                <a:lnTo>
                  <a:pt x="136" y="191"/>
                </a:lnTo>
                <a:lnTo>
                  <a:pt x="127" y="170"/>
                </a:lnTo>
                <a:lnTo>
                  <a:pt x="112" y="170"/>
                </a:lnTo>
                <a:lnTo>
                  <a:pt x="86" y="126"/>
                </a:lnTo>
                <a:lnTo>
                  <a:pt x="92" y="91"/>
                </a:lnTo>
                <a:lnTo>
                  <a:pt x="62" y="76"/>
                </a:lnTo>
                <a:lnTo>
                  <a:pt x="0" y="0"/>
                </a:lnTo>
                <a:lnTo>
                  <a:pt x="837" y="105"/>
                </a:lnTo>
                <a:lnTo>
                  <a:pt x="886" y="108"/>
                </a:lnTo>
                <a:lnTo>
                  <a:pt x="886" y="159"/>
                </a:lnTo>
                <a:lnTo>
                  <a:pt x="903" y="172"/>
                </a:lnTo>
                <a:lnTo>
                  <a:pt x="888" y="178"/>
                </a:lnTo>
                <a:lnTo>
                  <a:pt x="916" y="185"/>
                </a:lnTo>
                <a:lnTo>
                  <a:pt x="906" y="202"/>
                </a:lnTo>
                <a:lnTo>
                  <a:pt x="930" y="202"/>
                </a:lnTo>
                <a:lnTo>
                  <a:pt x="960" y="176"/>
                </a:lnTo>
                <a:lnTo>
                  <a:pt x="1111" y="85"/>
                </a:lnTo>
                <a:lnTo>
                  <a:pt x="1230" y="76"/>
                </a:lnTo>
                <a:lnTo>
                  <a:pt x="1227" y="85"/>
                </a:lnTo>
                <a:lnTo>
                  <a:pt x="1256" y="94"/>
                </a:lnTo>
                <a:lnTo>
                  <a:pt x="1265" y="117"/>
                </a:lnTo>
                <a:lnTo>
                  <a:pt x="1275" y="105"/>
                </a:lnTo>
                <a:lnTo>
                  <a:pt x="1304" y="123"/>
                </a:lnTo>
                <a:lnTo>
                  <a:pt x="1241" y="141"/>
                </a:lnTo>
                <a:lnTo>
                  <a:pt x="1256" y="150"/>
                </a:lnTo>
                <a:lnTo>
                  <a:pt x="1304" y="132"/>
                </a:lnTo>
                <a:lnTo>
                  <a:pt x="1304" y="150"/>
                </a:lnTo>
                <a:lnTo>
                  <a:pt x="1325" y="144"/>
                </a:lnTo>
                <a:lnTo>
                  <a:pt x="1331" y="153"/>
                </a:lnTo>
                <a:lnTo>
                  <a:pt x="1319" y="153"/>
                </a:lnTo>
                <a:lnTo>
                  <a:pt x="1331" y="176"/>
                </a:lnTo>
                <a:lnTo>
                  <a:pt x="1260" y="217"/>
                </a:lnTo>
                <a:lnTo>
                  <a:pt x="1153" y="217"/>
                </a:lnTo>
                <a:lnTo>
                  <a:pt x="1108" y="252"/>
                </a:lnTo>
                <a:lnTo>
                  <a:pt x="1072" y="291"/>
                </a:lnTo>
                <a:lnTo>
                  <a:pt x="1111" y="258"/>
                </a:lnTo>
                <a:lnTo>
                  <a:pt x="1168" y="237"/>
                </a:lnTo>
                <a:lnTo>
                  <a:pt x="1189" y="255"/>
                </a:lnTo>
                <a:lnTo>
                  <a:pt x="1150" y="265"/>
                </a:lnTo>
                <a:lnTo>
                  <a:pt x="1180" y="270"/>
                </a:lnTo>
                <a:lnTo>
                  <a:pt x="1174" y="288"/>
                </a:lnTo>
                <a:lnTo>
                  <a:pt x="1195" y="308"/>
                </a:lnTo>
                <a:lnTo>
                  <a:pt x="1239" y="317"/>
                </a:lnTo>
                <a:lnTo>
                  <a:pt x="1248" y="288"/>
                </a:lnTo>
                <a:lnTo>
                  <a:pt x="1248" y="305"/>
                </a:lnTo>
                <a:lnTo>
                  <a:pt x="1263" y="305"/>
                </a:lnTo>
                <a:lnTo>
                  <a:pt x="1239" y="323"/>
                </a:lnTo>
                <a:lnTo>
                  <a:pt x="1192" y="338"/>
                </a:lnTo>
                <a:lnTo>
                  <a:pt x="1171" y="358"/>
                </a:lnTo>
                <a:lnTo>
                  <a:pt x="1156" y="338"/>
                </a:lnTo>
                <a:lnTo>
                  <a:pt x="1204" y="320"/>
                </a:lnTo>
                <a:lnTo>
                  <a:pt x="1180" y="320"/>
                </a:lnTo>
                <a:lnTo>
                  <a:pt x="1183" y="308"/>
                </a:lnTo>
                <a:lnTo>
                  <a:pt x="1141" y="323"/>
                </a:lnTo>
                <a:lnTo>
                  <a:pt x="1130" y="314"/>
                </a:lnTo>
                <a:lnTo>
                  <a:pt x="1130" y="288"/>
                </a:lnTo>
                <a:lnTo>
                  <a:pt x="1102" y="279"/>
                </a:lnTo>
                <a:lnTo>
                  <a:pt x="1085" y="320"/>
                </a:lnTo>
                <a:lnTo>
                  <a:pt x="998" y="341"/>
                </a:lnTo>
                <a:lnTo>
                  <a:pt x="939" y="353"/>
                </a:lnTo>
                <a:lnTo>
                  <a:pt x="927" y="364"/>
                </a:lnTo>
                <a:lnTo>
                  <a:pt x="939" y="364"/>
                </a:lnTo>
                <a:lnTo>
                  <a:pt x="945" y="370"/>
                </a:lnTo>
                <a:lnTo>
                  <a:pt x="873" y="390"/>
                </a:lnTo>
                <a:lnTo>
                  <a:pt x="877" y="382"/>
                </a:lnTo>
                <a:lnTo>
                  <a:pt x="882" y="379"/>
                </a:lnTo>
                <a:lnTo>
                  <a:pt x="886" y="367"/>
                </a:lnTo>
                <a:lnTo>
                  <a:pt x="894" y="360"/>
                </a:lnTo>
                <a:lnTo>
                  <a:pt x="901" y="323"/>
                </a:lnTo>
                <a:lnTo>
                  <a:pt x="912" y="338"/>
                </a:lnTo>
                <a:lnTo>
                  <a:pt x="930" y="335"/>
                </a:lnTo>
                <a:lnTo>
                  <a:pt x="912" y="308"/>
                </a:lnTo>
                <a:lnTo>
                  <a:pt x="850" y="299"/>
                </a:lnTo>
                <a:lnTo>
                  <a:pt x="843" y="267"/>
                </a:lnTo>
                <a:lnTo>
                  <a:pt x="828" y="267"/>
                </a:lnTo>
                <a:lnTo>
                  <a:pt x="820" y="252"/>
                </a:lnTo>
                <a:lnTo>
                  <a:pt x="805" y="250"/>
                </a:lnTo>
                <a:lnTo>
                  <a:pt x="805" y="261"/>
                </a:lnTo>
                <a:lnTo>
                  <a:pt x="790" y="246"/>
                </a:lnTo>
                <a:lnTo>
                  <a:pt x="761" y="267"/>
                </a:lnTo>
                <a:lnTo>
                  <a:pt x="683" y="252"/>
                </a:lnTo>
                <a:lnTo>
                  <a:pt x="672" y="235"/>
                </a:lnTo>
                <a:lnTo>
                  <a:pt x="672" y="246"/>
                </a:lnTo>
                <a:lnTo>
                  <a:pt x="214" y="24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4" name="Freeform 521">
            <a:extLst>
              <a:ext uri="{FF2B5EF4-FFF2-40B4-BE49-F238E27FC236}">
                <a16:creationId xmlns:a16="http://schemas.microsoft.com/office/drawing/2014/main" id="{0329A178-A5EB-6E1E-5170-EB569A23B4C0}"/>
              </a:ext>
            </a:extLst>
          </p:cNvPr>
          <p:cNvSpPr>
            <a:spLocks/>
          </p:cNvSpPr>
          <p:nvPr/>
        </p:nvSpPr>
        <p:spPr bwMode="auto">
          <a:xfrm>
            <a:off x="1039813" y="2435225"/>
            <a:ext cx="1887537" cy="630238"/>
          </a:xfrm>
          <a:custGeom>
            <a:avLst/>
            <a:gdLst>
              <a:gd name="T0" fmla="*/ 2147483646 w 1338"/>
              <a:gd name="T1" fmla="*/ 2147483646 h 397"/>
              <a:gd name="T2" fmla="*/ 2147483646 w 1338"/>
              <a:gd name="T3" fmla="*/ 2147483646 h 397"/>
              <a:gd name="T4" fmla="*/ 2147483646 w 1338"/>
              <a:gd name="T5" fmla="*/ 2147483646 h 397"/>
              <a:gd name="T6" fmla="*/ 2147483646 w 1338"/>
              <a:gd name="T7" fmla="*/ 2147483646 h 397"/>
              <a:gd name="T8" fmla="*/ 2147483646 w 1338"/>
              <a:gd name="T9" fmla="*/ 2147483646 h 397"/>
              <a:gd name="T10" fmla="*/ 0 w 1338"/>
              <a:gd name="T11" fmla="*/ 0 h 397"/>
              <a:gd name="T12" fmla="*/ 2147483646 w 1338"/>
              <a:gd name="T13" fmla="*/ 2147483646 h 397"/>
              <a:gd name="T14" fmla="*/ 2147483646 w 1338"/>
              <a:gd name="T15" fmla="*/ 2147483646 h 397"/>
              <a:gd name="T16" fmla="*/ 2147483646 w 1338"/>
              <a:gd name="T17" fmla="*/ 2147483646 h 397"/>
              <a:gd name="T18" fmla="*/ 2147483646 w 1338"/>
              <a:gd name="T19" fmla="*/ 2147483646 h 397"/>
              <a:gd name="T20" fmla="*/ 2147483646 w 1338"/>
              <a:gd name="T21" fmla="*/ 2147483646 h 397"/>
              <a:gd name="T22" fmla="*/ 2147483646 w 1338"/>
              <a:gd name="T23" fmla="*/ 2147483646 h 397"/>
              <a:gd name="T24" fmla="*/ 2147483646 w 1338"/>
              <a:gd name="T25" fmla="*/ 2147483646 h 397"/>
              <a:gd name="T26" fmla="*/ 2147483646 w 1338"/>
              <a:gd name="T27" fmla="*/ 2147483646 h 397"/>
              <a:gd name="T28" fmla="*/ 2147483646 w 1338"/>
              <a:gd name="T29" fmla="*/ 2147483646 h 397"/>
              <a:gd name="T30" fmla="*/ 2147483646 w 1338"/>
              <a:gd name="T31" fmla="*/ 2147483646 h 397"/>
              <a:gd name="T32" fmla="*/ 2147483646 w 1338"/>
              <a:gd name="T33" fmla="*/ 2147483646 h 397"/>
              <a:gd name="T34" fmla="*/ 2147483646 w 1338"/>
              <a:gd name="T35" fmla="*/ 2147483646 h 397"/>
              <a:gd name="T36" fmla="*/ 2147483646 w 1338"/>
              <a:gd name="T37" fmla="*/ 2147483646 h 397"/>
              <a:gd name="T38" fmla="*/ 2147483646 w 1338"/>
              <a:gd name="T39" fmla="*/ 2147483646 h 397"/>
              <a:gd name="T40" fmla="*/ 2147483646 w 1338"/>
              <a:gd name="T41" fmla="*/ 2147483646 h 397"/>
              <a:gd name="T42" fmla="*/ 2147483646 w 1338"/>
              <a:gd name="T43" fmla="*/ 2147483646 h 397"/>
              <a:gd name="T44" fmla="*/ 2147483646 w 1338"/>
              <a:gd name="T45" fmla="*/ 2147483646 h 397"/>
              <a:gd name="T46" fmla="*/ 2147483646 w 1338"/>
              <a:gd name="T47" fmla="*/ 2147483646 h 397"/>
              <a:gd name="T48" fmla="*/ 2147483646 w 1338"/>
              <a:gd name="T49" fmla="*/ 2147483646 h 397"/>
              <a:gd name="T50" fmla="*/ 2147483646 w 1338"/>
              <a:gd name="T51" fmla="*/ 2147483646 h 397"/>
              <a:gd name="T52" fmla="*/ 2147483646 w 1338"/>
              <a:gd name="T53" fmla="*/ 2147483646 h 397"/>
              <a:gd name="T54" fmla="*/ 2147483646 w 1338"/>
              <a:gd name="T55" fmla="*/ 2147483646 h 397"/>
              <a:gd name="T56" fmla="*/ 2147483646 w 1338"/>
              <a:gd name="T57" fmla="*/ 2147483646 h 397"/>
              <a:gd name="T58" fmla="*/ 2147483646 w 1338"/>
              <a:gd name="T59" fmla="*/ 2147483646 h 397"/>
              <a:gd name="T60" fmla="*/ 2147483646 w 1338"/>
              <a:gd name="T61" fmla="*/ 2147483646 h 397"/>
              <a:gd name="T62" fmla="*/ 2147483646 w 1338"/>
              <a:gd name="T63" fmla="*/ 2147483646 h 397"/>
              <a:gd name="T64" fmla="*/ 2147483646 w 1338"/>
              <a:gd name="T65" fmla="*/ 2147483646 h 397"/>
              <a:gd name="T66" fmla="*/ 2147483646 w 1338"/>
              <a:gd name="T67" fmla="*/ 2147483646 h 397"/>
              <a:gd name="T68" fmla="*/ 2147483646 w 1338"/>
              <a:gd name="T69" fmla="*/ 2147483646 h 397"/>
              <a:gd name="T70" fmla="*/ 2147483646 w 1338"/>
              <a:gd name="T71" fmla="*/ 2147483646 h 397"/>
              <a:gd name="T72" fmla="*/ 2147483646 w 1338"/>
              <a:gd name="T73" fmla="*/ 2147483646 h 397"/>
              <a:gd name="T74" fmla="*/ 2147483646 w 1338"/>
              <a:gd name="T75" fmla="*/ 2147483646 h 397"/>
              <a:gd name="T76" fmla="*/ 2147483646 w 1338"/>
              <a:gd name="T77" fmla="*/ 2147483646 h 397"/>
              <a:gd name="T78" fmla="*/ 2147483646 w 1338"/>
              <a:gd name="T79" fmla="*/ 2147483646 h 397"/>
              <a:gd name="T80" fmla="*/ 2147483646 w 1338"/>
              <a:gd name="T81" fmla="*/ 2147483646 h 397"/>
              <a:gd name="T82" fmla="*/ 2147483646 w 1338"/>
              <a:gd name="T83" fmla="*/ 2147483646 h 397"/>
              <a:gd name="T84" fmla="*/ 2147483646 w 1338"/>
              <a:gd name="T85" fmla="*/ 2147483646 h 397"/>
              <a:gd name="T86" fmla="*/ 2147483646 w 1338"/>
              <a:gd name="T87" fmla="*/ 2147483646 h 3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38" h="397">
                <a:moveTo>
                  <a:pt x="215" y="250"/>
                </a:moveTo>
                <a:lnTo>
                  <a:pt x="208" y="232"/>
                </a:lnTo>
                <a:lnTo>
                  <a:pt x="182" y="229"/>
                </a:lnTo>
                <a:lnTo>
                  <a:pt x="182" y="218"/>
                </a:lnTo>
                <a:lnTo>
                  <a:pt x="131" y="200"/>
                </a:lnTo>
                <a:lnTo>
                  <a:pt x="137" y="194"/>
                </a:lnTo>
                <a:lnTo>
                  <a:pt x="128" y="173"/>
                </a:lnTo>
                <a:lnTo>
                  <a:pt x="113" y="173"/>
                </a:lnTo>
                <a:lnTo>
                  <a:pt x="86" y="128"/>
                </a:lnTo>
                <a:lnTo>
                  <a:pt x="92" y="92"/>
                </a:lnTo>
                <a:lnTo>
                  <a:pt x="62" y="77"/>
                </a:lnTo>
                <a:lnTo>
                  <a:pt x="0" y="0"/>
                </a:lnTo>
                <a:lnTo>
                  <a:pt x="841" y="107"/>
                </a:lnTo>
                <a:lnTo>
                  <a:pt x="890" y="110"/>
                </a:lnTo>
                <a:lnTo>
                  <a:pt x="890" y="161"/>
                </a:lnTo>
                <a:lnTo>
                  <a:pt x="907" y="175"/>
                </a:lnTo>
                <a:lnTo>
                  <a:pt x="892" y="181"/>
                </a:lnTo>
                <a:lnTo>
                  <a:pt x="920" y="188"/>
                </a:lnTo>
                <a:lnTo>
                  <a:pt x="910" y="205"/>
                </a:lnTo>
                <a:lnTo>
                  <a:pt x="934" y="205"/>
                </a:lnTo>
                <a:lnTo>
                  <a:pt x="964" y="179"/>
                </a:lnTo>
                <a:lnTo>
                  <a:pt x="1116" y="86"/>
                </a:lnTo>
                <a:lnTo>
                  <a:pt x="1236" y="77"/>
                </a:lnTo>
                <a:lnTo>
                  <a:pt x="1233" y="86"/>
                </a:lnTo>
                <a:lnTo>
                  <a:pt x="1262" y="95"/>
                </a:lnTo>
                <a:lnTo>
                  <a:pt x="1271" y="119"/>
                </a:lnTo>
                <a:lnTo>
                  <a:pt x="1281" y="107"/>
                </a:lnTo>
                <a:lnTo>
                  <a:pt x="1310" y="125"/>
                </a:lnTo>
                <a:lnTo>
                  <a:pt x="1247" y="143"/>
                </a:lnTo>
                <a:lnTo>
                  <a:pt x="1262" y="152"/>
                </a:lnTo>
                <a:lnTo>
                  <a:pt x="1310" y="134"/>
                </a:lnTo>
                <a:lnTo>
                  <a:pt x="1310" y="152"/>
                </a:lnTo>
                <a:lnTo>
                  <a:pt x="1331" y="146"/>
                </a:lnTo>
                <a:lnTo>
                  <a:pt x="1337" y="155"/>
                </a:lnTo>
                <a:lnTo>
                  <a:pt x="1325" y="155"/>
                </a:lnTo>
                <a:lnTo>
                  <a:pt x="1337" y="179"/>
                </a:lnTo>
                <a:lnTo>
                  <a:pt x="1266" y="220"/>
                </a:lnTo>
                <a:lnTo>
                  <a:pt x="1158" y="220"/>
                </a:lnTo>
                <a:lnTo>
                  <a:pt x="1113" y="256"/>
                </a:lnTo>
                <a:lnTo>
                  <a:pt x="1077" y="295"/>
                </a:lnTo>
                <a:lnTo>
                  <a:pt x="1116" y="262"/>
                </a:lnTo>
                <a:lnTo>
                  <a:pt x="1173" y="241"/>
                </a:lnTo>
                <a:lnTo>
                  <a:pt x="1194" y="259"/>
                </a:lnTo>
                <a:lnTo>
                  <a:pt x="1155" y="269"/>
                </a:lnTo>
                <a:lnTo>
                  <a:pt x="1185" y="274"/>
                </a:lnTo>
                <a:lnTo>
                  <a:pt x="1179" y="292"/>
                </a:lnTo>
                <a:lnTo>
                  <a:pt x="1200" y="313"/>
                </a:lnTo>
                <a:lnTo>
                  <a:pt x="1245" y="322"/>
                </a:lnTo>
                <a:lnTo>
                  <a:pt x="1254" y="292"/>
                </a:lnTo>
                <a:lnTo>
                  <a:pt x="1254" y="310"/>
                </a:lnTo>
                <a:lnTo>
                  <a:pt x="1269" y="310"/>
                </a:lnTo>
                <a:lnTo>
                  <a:pt x="1245" y="328"/>
                </a:lnTo>
                <a:lnTo>
                  <a:pt x="1197" y="343"/>
                </a:lnTo>
                <a:lnTo>
                  <a:pt x="1176" y="364"/>
                </a:lnTo>
                <a:lnTo>
                  <a:pt x="1161" y="343"/>
                </a:lnTo>
                <a:lnTo>
                  <a:pt x="1209" y="325"/>
                </a:lnTo>
                <a:lnTo>
                  <a:pt x="1185" y="325"/>
                </a:lnTo>
                <a:lnTo>
                  <a:pt x="1188" y="313"/>
                </a:lnTo>
                <a:lnTo>
                  <a:pt x="1146" y="328"/>
                </a:lnTo>
                <a:lnTo>
                  <a:pt x="1135" y="319"/>
                </a:lnTo>
                <a:lnTo>
                  <a:pt x="1135" y="292"/>
                </a:lnTo>
                <a:lnTo>
                  <a:pt x="1107" y="283"/>
                </a:lnTo>
                <a:lnTo>
                  <a:pt x="1090" y="325"/>
                </a:lnTo>
                <a:lnTo>
                  <a:pt x="1003" y="346"/>
                </a:lnTo>
                <a:lnTo>
                  <a:pt x="943" y="358"/>
                </a:lnTo>
                <a:lnTo>
                  <a:pt x="931" y="370"/>
                </a:lnTo>
                <a:lnTo>
                  <a:pt x="943" y="370"/>
                </a:lnTo>
                <a:lnTo>
                  <a:pt x="949" y="376"/>
                </a:lnTo>
                <a:lnTo>
                  <a:pt x="877" y="396"/>
                </a:lnTo>
                <a:lnTo>
                  <a:pt x="881" y="388"/>
                </a:lnTo>
                <a:lnTo>
                  <a:pt x="886" y="385"/>
                </a:lnTo>
                <a:lnTo>
                  <a:pt x="890" y="373"/>
                </a:lnTo>
                <a:lnTo>
                  <a:pt x="898" y="366"/>
                </a:lnTo>
                <a:lnTo>
                  <a:pt x="905" y="328"/>
                </a:lnTo>
                <a:lnTo>
                  <a:pt x="916" y="343"/>
                </a:lnTo>
                <a:lnTo>
                  <a:pt x="934" y="340"/>
                </a:lnTo>
                <a:lnTo>
                  <a:pt x="916" y="313"/>
                </a:lnTo>
                <a:lnTo>
                  <a:pt x="854" y="304"/>
                </a:lnTo>
                <a:lnTo>
                  <a:pt x="847" y="271"/>
                </a:lnTo>
                <a:lnTo>
                  <a:pt x="832" y="271"/>
                </a:lnTo>
                <a:lnTo>
                  <a:pt x="824" y="256"/>
                </a:lnTo>
                <a:lnTo>
                  <a:pt x="809" y="254"/>
                </a:lnTo>
                <a:lnTo>
                  <a:pt x="809" y="265"/>
                </a:lnTo>
                <a:lnTo>
                  <a:pt x="794" y="250"/>
                </a:lnTo>
                <a:lnTo>
                  <a:pt x="764" y="271"/>
                </a:lnTo>
                <a:lnTo>
                  <a:pt x="686" y="256"/>
                </a:lnTo>
                <a:lnTo>
                  <a:pt x="675" y="239"/>
                </a:lnTo>
                <a:lnTo>
                  <a:pt x="675" y="250"/>
                </a:lnTo>
                <a:lnTo>
                  <a:pt x="215" y="2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5" name="Freeform 522">
            <a:extLst>
              <a:ext uri="{FF2B5EF4-FFF2-40B4-BE49-F238E27FC236}">
                <a16:creationId xmlns:a16="http://schemas.microsoft.com/office/drawing/2014/main" id="{5F7A522C-8875-CFE6-BD5F-59E150CFFAC8}"/>
              </a:ext>
            </a:extLst>
          </p:cNvPr>
          <p:cNvSpPr>
            <a:spLocks/>
          </p:cNvSpPr>
          <p:nvPr/>
        </p:nvSpPr>
        <p:spPr bwMode="auto">
          <a:xfrm>
            <a:off x="6129338" y="2832100"/>
            <a:ext cx="928687" cy="342900"/>
          </a:xfrm>
          <a:custGeom>
            <a:avLst/>
            <a:gdLst>
              <a:gd name="T0" fmla="*/ 2147483646 w 658"/>
              <a:gd name="T1" fmla="*/ 2147483646 h 216"/>
              <a:gd name="T2" fmla="*/ 2147483646 w 658"/>
              <a:gd name="T3" fmla="*/ 2147483646 h 216"/>
              <a:gd name="T4" fmla="*/ 2147483646 w 658"/>
              <a:gd name="T5" fmla="*/ 2147483646 h 216"/>
              <a:gd name="T6" fmla="*/ 2147483646 w 658"/>
              <a:gd name="T7" fmla="*/ 2147483646 h 216"/>
              <a:gd name="T8" fmla="*/ 2147483646 w 658"/>
              <a:gd name="T9" fmla="*/ 2147483646 h 216"/>
              <a:gd name="T10" fmla="*/ 2147483646 w 658"/>
              <a:gd name="T11" fmla="*/ 2147483646 h 216"/>
              <a:gd name="T12" fmla="*/ 2147483646 w 658"/>
              <a:gd name="T13" fmla="*/ 2147483646 h 216"/>
              <a:gd name="T14" fmla="*/ 2147483646 w 658"/>
              <a:gd name="T15" fmla="*/ 2147483646 h 216"/>
              <a:gd name="T16" fmla="*/ 2147483646 w 658"/>
              <a:gd name="T17" fmla="*/ 2147483646 h 216"/>
              <a:gd name="T18" fmla="*/ 2147483646 w 658"/>
              <a:gd name="T19" fmla="*/ 2147483646 h 216"/>
              <a:gd name="T20" fmla="*/ 2147483646 w 658"/>
              <a:gd name="T21" fmla="*/ 2147483646 h 216"/>
              <a:gd name="T22" fmla="*/ 2147483646 w 658"/>
              <a:gd name="T23" fmla="*/ 2147483646 h 216"/>
              <a:gd name="T24" fmla="*/ 2147483646 w 658"/>
              <a:gd name="T25" fmla="*/ 2147483646 h 216"/>
              <a:gd name="T26" fmla="*/ 2147483646 w 658"/>
              <a:gd name="T27" fmla="*/ 0 h 216"/>
              <a:gd name="T28" fmla="*/ 2147483646 w 658"/>
              <a:gd name="T29" fmla="*/ 2147483646 h 216"/>
              <a:gd name="T30" fmla="*/ 2147483646 w 658"/>
              <a:gd name="T31" fmla="*/ 2147483646 h 216"/>
              <a:gd name="T32" fmla="*/ 2147483646 w 658"/>
              <a:gd name="T33" fmla="*/ 2147483646 h 216"/>
              <a:gd name="T34" fmla="*/ 2147483646 w 658"/>
              <a:gd name="T35" fmla="*/ 2147483646 h 216"/>
              <a:gd name="T36" fmla="*/ 0 w 658"/>
              <a:gd name="T37" fmla="*/ 2147483646 h 216"/>
              <a:gd name="T38" fmla="*/ 2147483646 w 658"/>
              <a:gd name="T39" fmla="*/ 2147483646 h 216"/>
              <a:gd name="T40" fmla="*/ 2147483646 w 658"/>
              <a:gd name="T41" fmla="*/ 2147483646 h 216"/>
              <a:gd name="T42" fmla="*/ 2147483646 w 658"/>
              <a:gd name="T43" fmla="*/ 2147483646 h 216"/>
              <a:gd name="T44" fmla="*/ 2147483646 w 658"/>
              <a:gd name="T45" fmla="*/ 2147483646 h 216"/>
              <a:gd name="T46" fmla="*/ 2147483646 w 658"/>
              <a:gd name="T47" fmla="*/ 2147483646 h 216"/>
              <a:gd name="T48" fmla="*/ 2147483646 w 658"/>
              <a:gd name="T49" fmla="*/ 2147483646 h 216"/>
              <a:gd name="T50" fmla="*/ 2147483646 w 658"/>
              <a:gd name="T51" fmla="*/ 2147483646 h 216"/>
              <a:gd name="T52" fmla="*/ 2147483646 w 658"/>
              <a:gd name="T53" fmla="*/ 2147483646 h 216"/>
              <a:gd name="T54" fmla="*/ 2147483646 w 658"/>
              <a:gd name="T55" fmla="*/ 2147483646 h 216"/>
              <a:gd name="T56" fmla="*/ 2147483646 w 658"/>
              <a:gd name="T57" fmla="*/ 2147483646 h 216"/>
              <a:gd name="T58" fmla="*/ 2147483646 w 658"/>
              <a:gd name="T59" fmla="*/ 2147483646 h 216"/>
              <a:gd name="T60" fmla="*/ 2147483646 w 658"/>
              <a:gd name="T61" fmla="*/ 2147483646 h 216"/>
              <a:gd name="T62" fmla="*/ 2147483646 w 658"/>
              <a:gd name="T63" fmla="*/ 2147483646 h 216"/>
              <a:gd name="T64" fmla="*/ 2147483646 w 658"/>
              <a:gd name="T65" fmla="*/ 2147483646 h 216"/>
              <a:gd name="T66" fmla="*/ 2147483646 w 658"/>
              <a:gd name="T67" fmla="*/ 2147483646 h 216"/>
              <a:gd name="T68" fmla="*/ 2147483646 w 658"/>
              <a:gd name="T69" fmla="*/ 2147483646 h 216"/>
              <a:gd name="T70" fmla="*/ 2147483646 w 658"/>
              <a:gd name="T71" fmla="*/ 2147483646 h 216"/>
              <a:gd name="T72" fmla="*/ 2147483646 w 658"/>
              <a:gd name="T73" fmla="*/ 2147483646 h 216"/>
              <a:gd name="T74" fmla="*/ 2147483646 w 658"/>
              <a:gd name="T75" fmla="*/ 2147483646 h 216"/>
              <a:gd name="T76" fmla="*/ 2147483646 w 658"/>
              <a:gd name="T77" fmla="*/ 2147483646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8" h="216">
                <a:moveTo>
                  <a:pt x="657" y="47"/>
                </a:moveTo>
                <a:lnTo>
                  <a:pt x="612" y="50"/>
                </a:lnTo>
                <a:lnTo>
                  <a:pt x="559" y="88"/>
                </a:lnTo>
                <a:lnTo>
                  <a:pt x="532" y="85"/>
                </a:lnTo>
                <a:lnTo>
                  <a:pt x="529" y="105"/>
                </a:lnTo>
                <a:lnTo>
                  <a:pt x="502" y="127"/>
                </a:lnTo>
                <a:lnTo>
                  <a:pt x="411" y="149"/>
                </a:lnTo>
                <a:lnTo>
                  <a:pt x="346" y="123"/>
                </a:lnTo>
                <a:lnTo>
                  <a:pt x="286" y="127"/>
                </a:lnTo>
                <a:lnTo>
                  <a:pt x="255" y="96"/>
                </a:lnTo>
                <a:lnTo>
                  <a:pt x="180" y="76"/>
                </a:lnTo>
                <a:lnTo>
                  <a:pt x="171" y="29"/>
                </a:lnTo>
                <a:lnTo>
                  <a:pt x="145" y="20"/>
                </a:lnTo>
                <a:lnTo>
                  <a:pt x="130" y="0"/>
                </a:lnTo>
                <a:lnTo>
                  <a:pt x="97" y="12"/>
                </a:lnTo>
                <a:lnTo>
                  <a:pt x="94" y="41"/>
                </a:lnTo>
                <a:lnTo>
                  <a:pt x="51" y="35"/>
                </a:lnTo>
                <a:lnTo>
                  <a:pt x="42" y="76"/>
                </a:lnTo>
                <a:lnTo>
                  <a:pt x="0" y="85"/>
                </a:lnTo>
                <a:lnTo>
                  <a:pt x="12" y="113"/>
                </a:lnTo>
                <a:lnTo>
                  <a:pt x="3" y="140"/>
                </a:lnTo>
                <a:lnTo>
                  <a:pt x="56" y="165"/>
                </a:lnTo>
                <a:lnTo>
                  <a:pt x="101" y="177"/>
                </a:lnTo>
                <a:lnTo>
                  <a:pt x="133" y="184"/>
                </a:lnTo>
                <a:lnTo>
                  <a:pt x="177" y="192"/>
                </a:lnTo>
                <a:lnTo>
                  <a:pt x="225" y="200"/>
                </a:lnTo>
                <a:lnTo>
                  <a:pt x="264" y="203"/>
                </a:lnTo>
                <a:lnTo>
                  <a:pt x="340" y="209"/>
                </a:lnTo>
                <a:lnTo>
                  <a:pt x="379" y="213"/>
                </a:lnTo>
                <a:lnTo>
                  <a:pt x="423" y="215"/>
                </a:lnTo>
                <a:lnTo>
                  <a:pt x="464" y="215"/>
                </a:lnTo>
                <a:lnTo>
                  <a:pt x="485" y="213"/>
                </a:lnTo>
                <a:lnTo>
                  <a:pt x="512" y="206"/>
                </a:lnTo>
                <a:lnTo>
                  <a:pt x="550" y="189"/>
                </a:lnTo>
                <a:lnTo>
                  <a:pt x="589" y="155"/>
                </a:lnTo>
                <a:lnTo>
                  <a:pt x="603" y="134"/>
                </a:lnTo>
                <a:lnTo>
                  <a:pt x="624" y="102"/>
                </a:lnTo>
                <a:lnTo>
                  <a:pt x="642" y="67"/>
                </a:lnTo>
                <a:lnTo>
                  <a:pt x="657"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6" name="Freeform 523">
            <a:extLst>
              <a:ext uri="{FF2B5EF4-FFF2-40B4-BE49-F238E27FC236}">
                <a16:creationId xmlns:a16="http://schemas.microsoft.com/office/drawing/2014/main" id="{A57734D3-5E17-6C11-3CB8-77662BCE890B}"/>
              </a:ext>
            </a:extLst>
          </p:cNvPr>
          <p:cNvSpPr>
            <a:spLocks/>
          </p:cNvSpPr>
          <p:nvPr/>
        </p:nvSpPr>
        <p:spPr bwMode="auto">
          <a:xfrm>
            <a:off x="6129338" y="2832100"/>
            <a:ext cx="938212" cy="352425"/>
          </a:xfrm>
          <a:custGeom>
            <a:avLst/>
            <a:gdLst>
              <a:gd name="T0" fmla="*/ 2147483646 w 664"/>
              <a:gd name="T1" fmla="*/ 2147483646 h 222"/>
              <a:gd name="T2" fmla="*/ 2147483646 w 664"/>
              <a:gd name="T3" fmla="*/ 2147483646 h 222"/>
              <a:gd name="T4" fmla="*/ 2147483646 w 664"/>
              <a:gd name="T5" fmla="*/ 2147483646 h 222"/>
              <a:gd name="T6" fmla="*/ 2147483646 w 664"/>
              <a:gd name="T7" fmla="*/ 2147483646 h 222"/>
              <a:gd name="T8" fmla="*/ 2147483646 w 664"/>
              <a:gd name="T9" fmla="*/ 2147483646 h 222"/>
              <a:gd name="T10" fmla="*/ 2147483646 w 664"/>
              <a:gd name="T11" fmla="*/ 2147483646 h 222"/>
              <a:gd name="T12" fmla="*/ 2147483646 w 664"/>
              <a:gd name="T13" fmla="*/ 2147483646 h 222"/>
              <a:gd name="T14" fmla="*/ 2147483646 w 664"/>
              <a:gd name="T15" fmla="*/ 2147483646 h 222"/>
              <a:gd name="T16" fmla="*/ 2147483646 w 664"/>
              <a:gd name="T17" fmla="*/ 2147483646 h 222"/>
              <a:gd name="T18" fmla="*/ 2147483646 w 664"/>
              <a:gd name="T19" fmla="*/ 2147483646 h 222"/>
              <a:gd name="T20" fmla="*/ 2147483646 w 664"/>
              <a:gd name="T21" fmla="*/ 2147483646 h 222"/>
              <a:gd name="T22" fmla="*/ 2147483646 w 664"/>
              <a:gd name="T23" fmla="*/ 2147483646 h 222"/>
              <a:gd name="T24" fmla="*/ 2147483646 w 664"/>
              <a:gd name="T25" fmla="*/ 2147483646 h 222"/>
              <a:gd name="T26" fmla="*/ 2147483646 w 664"/>
              <a:gd name="T27" fmla="*/ 0 h 222"/>
              <a:gd name="T28" fmla="*/ 2147483646 w 664"/>
              <a:gd name="T29" fmla="*/ 2147483646 h 222"/>
              <a:gd name="T30" fmla="*/ 2147483646 w 664"/>
              <a:gd name="T31" fmla="*/ 2147483646 h 222"/>
              <a:gd name="T32" fmla="*/ 2147483646 w 664"/>
              <a:gd name="T33" fmla="*/ 2147483646 h 222"/>
              <a:gd name="T34" fmla="*/ 2147483646 w 664"/>
              <a:gd name="T35" fmla="*/ 2147483646 h 222"/>
              <a:gd name="T36" fmla="*/ 0 w 664"/>
              <a:gd name="T37" fmla="*/ 2147483646 h 222"/>
              <a:gd name="T38" fmla="*/ 2147483646 w 664"/>
              <a:gd name="T39" fmla="*/ 2147483646 h 222"/>
              <a:gd name="T40" fmla="*/ 2147483646 w 664"/>
              <a:gd name="T41" fmla="*/ 2147483646 h 222"/>
              <a:gd name="T42" fmla="*/ 2147483646 w 664"/>
              <a:gd name="T43" fmla="*/ 2147483646 h 222"/>
              <a:gd name="T44" fmla="*/ 2147483646 w 664"/>
              <a:gd name="T45" fmla="*/ 2147483646 h 222"/>
              <a:gd name="T46" fmla="*/ 2147483646 w 664"/>
              <a:gd name="T47" fmla="*/ 2147483646 h 222"/>
              <a:gd name="T48" fmla="*/ 2147483646 w 664"/>
              <a:gd name="T49" fmla="*/ 2147483646 h 222"/>
              <a:gd name="T50" fmla="*/ 2147483646 w 664"/>
              <a:gd name="T51" fmla="*/ 2147483646 h 222"/>
              <a:gd name="T52" fmla="*/ 2147483646 w 664"/>
              <a:gd name="T53" fmla="*/ 2147483646 h 222"/>
              <a:gd name="T54" fmla="*/ 2147483646 w 664"/>
              <a:gd name="T55" fmla="*/ 2147483646 h 222"/>
              <a:gd name="T56" fmla="*/ 2147483646 w 664"/>
              <a:gd name="T57" fmla="*/ 2147483646 h 222"/>
              <a:gd name="T58" fmla="*/ 2147483646 w 664"/>
              <a:gd name="T59" fmla="*/ 2147483646 h 222"/>
              <a:gd name="T60" fmla="*/ 2147483646 w 664"/>
              <a:gd name="T61" fmla="*/ 2147483646 h 222"/>
              <a:gd name="T62" fmla="*/ 2147483646 w 664"/>
              <a:gd name="T63" fmla="*/ 2147483646 h 222"/>
              <a:gd name="T64" fmla="*/ 2147483646 w 664"/>
              <a:gd name="T65" fmla="*/ 2147483646 h 222"/>
              <a:gd name="T66" fmla="*/ 2147483646 w 664"/>
              <a:gd name="T67" fmla="*/ 2147483646 h 222"/>
              <a:gd name="T68" fmla="*/ 2147483646 w 664"/>
              <a:gd name="T69" fmla="*/ 2147483646 h 222"/>
              <a:gd name="T70" fmla="*/ 2147483646 w 664"/>
              <a:gd name="T71" fmla="*/ 2147483646 h 222"/>
              <a:gd name="T72" fmla="*/ 2147483646 w 664"/>
              <a:gd name="T73" fmla="*/ 2147483646 h 222"/>
              <a:gd name="T74" fmla="*/ 2147483646 w 664"/>
              <a:gd name="T75" fmla="*/ 2147483646 h 222"/>
              <a:gd name="T76" fmla="*/ 2147483646 w 664"/>
              <a:gd name="T77" fmla="*/ 2147483646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4" h="222">
                <a:moveTo>
                  <a:pt x="663" y="48"/>
                </a:moveTo>
                <a:lnTo>
                  <a:pt x="618" y="51"/>
                </a:lnTo>
                <a:lnTo>
                  <a:pt x="564" y="90"/>
                </a:lnTo>
                <a:lnTo>
                  <a:pt x="537" y="87"/>
                </a:lnTo>
                <a:lnTo>
                  <a:pt x="534" y="108"/>
                </a:lnTo>
                <a:lnTo>
                  <a:pt x="507" y="131"/>
                </a:lnTo>
                <a:lnTo>
                  <a:pt x="415" y="153"/>
                </a:lnTo>
                <a:lnTo>
                  <a:pt x="349" y="126"/>
                </a:lnTo>
                <a:lnTo>
                  <a:pt x="289" y="131"/>
                </a:lnTo>
                <a:lnTo>
                  <a:pt x="257" y="99"/>
                </a:lnTo>
                <a:lnTo>
                  <a:pt x="182" y="78"/>
                </a:lnTo>
                <a:lnTo>
                  <a:pt x="173" y="30"/>
                </a:lnTo>
                <a:lnTo>
                  <a:pt x="146" y="21"/>
                </a:lnTo>
                <a:lnTo>
                  <a:pt x="131" y="0"/>
                </a:lnTo>
                <a:lnTo>
                  <a:pt x="98" y="12"/>
                </a:lnTo>
                <a:lnTo>
                  <a:pt x="95" y="42"/>
                </a:lnTo>
                <a:lnTo>
                  <a:pt x="51" y="36"/>
                </a:lnTo>
                <a:lnTo>
                  <a:pt x="42" y="78"/>
                </a:lnTo>
                <a:lnTo>
                  <a:pt x="0" y="87"/>
                </a:lnTo>
                <a:lnTo>
                  <a:pt x="12" y="116"/>
                </a:lnTo>
                <a:lnTo>
                  <a:pt x="3" y="144"/>
                </a:lnTo>
                <a:lnTo>
                  <a:pt x="57" y="170"/>
                </a:lnTo>
                <a:lnTo>
                  <a:pt x="102" y="182"/>
                </a:lnTo>
                <a:lnTo>
                  <a:pt x="134" y="189"/>
                </a:lnTo>
                <a:lnTo>
                  <a:pt x="179" y="197"/>
                </a:lnTo>
                <a:lnTo>
                  <a:pt x="227" y="206"/>
                </a:lnTo>
                <a:lnTo>
                  <a:pt x="266" y="209"/>
                </a:lnTo>
                <a:lnTo>
                  <a:pt x="343" y="215"/>
                </a:lnTo>
                <a:lnTo>
                  <a:pt x="382" y="219"/>
                </a:lnTo>
                <a:lnTo>
                  <a:pt x="427" y="221"/>
                </a:lnTo>
                <a:lnTo>
                  <a:pt x="468" y="221"/>
                </a:lnTo>
                <a:lnTo>
                  <a:pt x="489" y="219"/>
                </a:lnTo>
                <a:lnTo>
                  <a:pt x="517" y="212"/>
                </a:lnTo>
                <a:lnTo>
                  <a:pt x="555" y="194"/>
                </a:lnTo>
                <a:lnTo>
                  <a:pt x="594" y="159"/>
                </a:lnTo>
                <a:lnTo>
                  <a:pt x="609" y="138"/>
                </a:lnTo>
                <a:lnTo>
                  <a:pt x="630" y="105"/>
                </a:lnTo>
                <a:lnTo>
                  <a:pt x="648" y="69"/>
                </a:lnTo>
                <a:lnTo>
                  <a:pt x="663"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7" name="Freeform 524">
            <a:extLst>
              <a:ext uri="{FF2B5EF4-FFF2-40B4-BE49-F238E27FC236}">
                <a16:creationId xmlns:a16="http://schemas.microsoft.com/office/drawing/2014/main" id="{64236E0E-AFEF-FEBC-7166-5155E5D78B79}"/>
              </a:ext>
            </a:extLst>
          </p:cNvPr>
          <p:cNvSpPr>
            <a:spLocks/>
          </p:cNvSpPr>
          <p:nvPr/>
        </p:nvSpPr>
        <p:spPr bwMode="auto">
          <a:xfrm>
            <a:off x="7507288" y="3576638"/>
            <a:ext cx="111125" cy="106362"/>
          </a:xfrm>
          <a:custGeom>
            <a:avLst/>
            <a:gdLst>
              <a:gd name="T0" fmla="*/ 0 w 79"/>
              <a:gd name="T1" fmla="*/ 2147483646 h 67"/>
              <a:gd name="T2" fmla="*/ 2147483646 w 79"/>
              <a:gd name="T3" fmla="*/ 2147483646 h 67"/>
              <a:gd name="T4" fmla="*/ 2147483646 w 79"/>
              <a:gd name="T5" fmla="*/ 0 h 67"/>
              <a:gd name="T6" fmla="*/ 0 w 79"/>
              <a:gd name="T7" fmla="*/ 0 h 67"/>
              <a:gd name="T8" fmla="*/ 0 w 79"/>
              <a:gd name="T9" fmla="*/ 214748364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67">
                <a:moveTo>
                  <a:pt x="0" y="66"/>
                </a:moveTo>
                <a:lnTo>
                  <a:pt x="78" y="66"/>
                </a:lnTo>
                <a:lnTo>
                  <a:pt x="78" y="0"/>
                </a:lnTo>
                <a:lnTo>
                  <a:pt x="0" y="0"/>
                </a:lnTo>
                <a:lnTo>
                  <a:pt x="0" y="66"/>
                </a:lnTo>
              </a:path>
            </a:pathLst>
          </a:custGeom>
          <a:solidFill>
            <a:srgbClr val="40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8" name="Freeform 525">
            <a:extLst>
              <a:ext uri="{FF2B5EF4-FFF2-40B4-BE49-F238E27FC236}">
                <a16:creationId xmlns:a16="http://schemas.microsoft.com/office/drawing/2014/main" id="{5C4DA135-366C-30AB-9FDC-CF63ADDD92C5}"/>
              </a:ext>
            </a:extLst>
          </p:cNvPr>
          <p:cNvSpPr>
            <a:spLocks/>
          </p:cNvSpPr>
          <p:nvPr/>
        </p:nvSpPr>
        <p:spPr bwMode="auto">
          <a:xfrm>
            <a:off x="7115175" y="3586163"/>
            <a:ext cx="166688" cy="96837"/>
          </a:xfrm>
          <a:custGeom>
            <a:avLst/>
            <a:gdLst>
              <a:gd name="T0" fmla="*/ 2147483646 w 118"/>
              <a:gd name="T1" fmla="*/ 2147483646 h 61"/>
              <a:gd name="T2" fmla="*/ 0 w 118"/>
              <a:gd name="T3" fmla="*/ 2147483646 h 61"/>
              <a:gd name="T4" fmla="*/ 2147483646 w 118"/>
              <a:gd name="T5" fmla="*/ 0 h 61"/>
              <a:gd name="T6" fmla="*/ 2147483646 w 118"/>
              <a:gd name="T7" fmla="*/ 2147483646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61">
                <a:moveTo>
                  <a:pt x="117" y="60"/>
                </a:moveTo>
                <a:lnTo>
                  <a:pt x="0" y="30"/>
                </a:lnTo>
                <a:lnTo>
                  <a:pt x="117" y="0"/>
                </a:lnTo>
                <a:lnTo>
                  <a:pt x="117" y="6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9" name="Line 526">
            <a:extLst>
              <a:ext uri="{FF2B5EF4-FFF2-40B4-BE49-F238E27FC236}">
                <a16:creationId xmlns:a16="http://schemas.microsoft.com/office/drawing/2014/main" id="{10C998FE-7582-71A3-4A63-E5777C8C8049}"/>
              </a:ext>
            </a:extLst>
          </p:cNvPr>
          <p:cNvSpPr>
            <a:spLocks noChangeShapeType="1"/>
          </p:cNvSpPr>
          <p:nvPr/>
        </p:nvSpPr>
        <p:spPr bwMode="auto">
          <a:xfrm flipH="1">
            <a:off x="7283450" y="3638550"/>
            <a:ext cx="2254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950" name="Freeform 527">
            <a:extLst>
              <a:ext uri="{FF2B5EF4-FFF2-40B4-BE49-F238E27FC236}">
                <a16:creationId xmlns:a16="http://schemas.microsoft.com/office/drawing/2014/main" id="{56744836-5C2B-8E70-59A2-8C2E9A6786D5}"/>
              </a:ext>
            </a:extLst>
          </p:cNvPr>
          <p:cNvSpPr>
            <a:spLocks/>
          </p:cNvSpPr>
          <p:nvPr/>
        </p:nvSpPr>
        <p:spPr bwMode="auto">
          <a:xfrm>
            <a:off x="5426075" y="2487613"/>
            <a:ext cx="1117600" cy="777875"/>
          </a:xfrm>
          <a:custGeom>
            <a:avLst/>
            <a:gdLst>
              <a:gd name="T0" fmla="*/ 2147483646 w 792"/>
              <a:gd name="T1" fmla="*/ 2147483646 h 490"/>
              <a:gd name="T2" fmla="*/ 2147483646 w 792"/>
              <a:gd name="T3" fmla="*/ 2147483646 h 490"/>
              <a:gd name="T4" fmla="*/ 2147483646 w 792"/>
              <a:gd name="T5" fmla="*/ 2147483646 h 490"/>
              <a:gd name="T6" fmla="*/ 2147483646 w 792"/>
              <a:gd name="T7" fmla="*/ 2147483646 h 490"/>
              <a:gd name="T8" fmla="*/ 2147483646 w 792"/>
              <a:gd name="T9" fmla="*/ 2147483646 h 490"/>
              <a:gd name="T10" fmla="*/ 2147483646 w 792"/>
              <a:gd name="T11" fmla="*/ 2147483646 h 490"/>
              <a:gd name="T12" fmla="*/ 2147483646 w 792"/>
              <a:gd name="T13" fmla="*/ 0 h 490"/>
              <a:gd name="T14" fmla="*/ 2147483646 w 792"/>
              <a:gd name="T15" fmla="*/ 0 h 490"/>
              <a:gd name="T16" fmla="*/ 2147483646 w 792"/>
              <a:gd name="T17" fmla="*/ 2147483646 h 490"/>
              <a:gd name="T18" fmla="*/ 2147483646 w 792"/>
              <a:gd name="T19" fmla="*/ 2147483646 h 490"/>
              <a:gd name="T20" fmla="*/ 2147483646 w 792"/>
              <a:gd name="T21" fmla="*/ 2147483646 h 490"/>
              <a:gd name="T22" fmla="*/ 2147483646 w 792"/>
              <a:gd name="T23" fmla="*/ 2147483646 h 490"/>
              <a:gd name="T24" fmla="*/ 2147483646 w 792"/>
              <a:gd name="T25" fmla="*/ 2147483646 h 490"/>
              <a:gd name="T26" fmla="*/ 2147483646 w 792"/>
              <a:gd name="T27" fmla="*/ 2147483646 h 490"/>
              <a:gd name="T28" fmla="*/ 2147483646 w 792"/>
              <a:gd name="T29" fmla="*/ 2147483646 h 490"/>
              <a:gd name="T30" fmla="*/ 2147483646 w 792"/>
              <a:gd name="T31" fmla="*/ 2147483646 h 490"/>
              <a:gd name="T32" fmla="*/ 2147483646 w 792"/>
              <a:gd name="T33" fmla="*/ 2147483646 h 490"/>
              <a:gd name="T34" fmla="*/ 2147483646 w 792"/>
              <a:gd name="T35" fmla="*/ 2147483646 h 490"/>
              <a:gd name="T36" fmla="*/ 2147483646 w 792"/>
              <a:gd name="T37" fmla="*/ 2147483646 h 490"/>
              <a:gd name="T38" fmla="*/ 2147483646 w 792"/>
              <a:gd name="T39" fmla="*/ 2147483646 h 490"/>
              <a:gd name="T40" fmla="*/ 2147483646 w 792"/>
              <a:gd name="T41" fmla="*/ 2147483646 h 490"/>
              <a:gd name="T42" fmla="*/ 2147483646 w 792"/>
              <a:gd name="T43" fmla="*/ 2147483646 h 490"/>
              <a:gd name="T44" fmla="*/ 2147483646 w 792"/>
              <a:gd name="T45" fmla="*/ 2147483646 h 490"/>
              <a:gd name="T46" fmla="*/ 2147483646 w 792"/>
              <a:gd name="T47" fmla="*/ 2147483646 h 490"/>
              <a:gd name="T48" fmla="*/ 0 w 792"/>
              <a:gd name="T49" fmla="*/ 2147483646 h 490"/>
              <a:gd name="T50" fmla="*/ 2147483646 w 792"/>
              <a:gd name="T51" fmla="*/ 2147483646 h 490"/>
              <a:gd name="T52" fmla="*/ 2147483646 w 792"/>
              <a:gd name="T53" fmla="*/ 2147483646 h 490"/>
              <a:gd name="T54" fmla="*/ 2147483646 w 792"/>
              <a:gd name="T55" fmla="*/ 2147483646 h 490"/>
              <a:gd name="T56" fmla="*/ 2147483646 w 792"/>
              <a:gd name="T57" fmla="*/ 2147483646 h 490"/>
              <a:gd name="T58" fmla="*/ 2147483646 w 792"/>
              <a:gd name="T59" fmla="*/ 2147483646 h 490"/>
              <a:gd name="T60" fmla="*/ 2147483646 w 792"/>
              <a:gd name="T61" fmla="*/ 2147483646 h 490"/>
              <a:gd name="T62" fmla="*/ 2147483646 w 792"/>
              <a:gd name="T63" fmla="*/ 2147483646 h 490"/>
              <a:gd name="T64" fmla="*/ 2147483646 w 792"/>
              <a:gd name="T65" fmla="*/ 2147483646 h 490"/>
              <a:gd name="T66" fmla="*/ 2147483646 w 792"/>
              <a:gd name="T67" fmla="*/ 2147483646 h 490"/>
              <a:gd name="T68" fmla="*/ 2147483646 w 792"/>
              <a:gd name="T69" fmla="*/ 2147483646 h 490"/>
              <a:gd name="T70" fmla="*/ 2147483646 w 792"/>
              <a:gd name="T71" fmla="*/ 2147483646 h 490"/>
              <a:gd name="T72" fmla="*/ 2147483646 w 792"/>
              <a:gd name="T73" fmla="*/ 2147483646 h 490"/>
              <a:gd name="T74" fmla="*/ 2147483646 w 792"/>
              <a:gd name="T75" fmla="*/ 2147483646 h 490"/>
              <a:gd name="T76" fmla="*/ 2147483646 w 792"/>
              <a:gd name="T77" fmla="*/ 2147483646 h 490"/>
              <a:gd name="T78" fmla="*/ 2147483646 w 792"/>
              <a:gd name="T79" fmla="*/ 2147483646 h 490"/>
              <a:gd name="T80" fmla="*/ 2147483646 w 792"/>
              <a:gd name="T81" fmla="*/ 2147483646 h 490"/>
              <a:gd name="T82" fmla="*/ 2147483646 w 792"/>
              <a:gd name="T83" fmla="*/ 2147483646 h 490"/>
              <a:gd name="T84" fmla="*/ 2147483646 w 792"/>
              <a:gd name="T85" fmla="*/ 2147483646 h 490"/>
              <a:gd name="T86" fmla="*/ 2147483646 w 792"/>
              <a:gd name="T87" fmla="*/ 2147483646 h 490"/>
              <a:gd name="T88" fmla="*/ 2147483646 w 792"/>
              <a:gd name="T89" fmla="*/ 2147483646 h 490"/>
              <a:gd name="T90" fmla="*/ 2147483646 w 792"/>
              <a:gd name="T91" fmla="*/ 2147483646 h 490"/>
              <a:gd name="T92" fmla="*/ 2147483646 w 792"/>
              <a:gd name="T93" fmla="*/ 2147483646 h 490"/>
              <a:gd name="T94" fmla="*/ 2147483646 w 792"/>
              <a:gd name="T95" fmla="*/ 2147483646 h 490"/>
              <a:gd name="T96" fmla="*/ 2147483646 w 792"/>
              <a:gd name="T97" fmla="*/ 2147483646 h 490"/>
              <a:gd name="T98" fmla="*/ 2147483646 w 792"/>
              <a:gd name="T99" fmla="*/ 2147483646 h 490"/>
              <a:gd name="T100" fmla="*/ 2147483646 w 792"/>
              <a:gd name="T101" fmla="*/ 2147483646 h 490"/>
              <a:gd name="T102" fmla="*/ 2147483646 w 792"/>
              <a:gd name="T103" fmla="*/ 2147483646 h 490"/>
              <a:gd name="T104" fmla="*/ 2147483646 w 792"/>
              <a:gd name="T105" fmla="*/ 2147483646 h 490"/>
              <a:gd name="T106" fmla="*/ 2147483646 w 792"/>
              <a:gd name="T107" fmla="*/ 2147483646 h 490"/>
              <a:gd name="T108" fmla="*/ 2147483646 w 792"/>
              <a:gd name="T109" fmla="*/ 2147483646 h 490"/>
              <a:gd name="T110" fmla="*/ 2147483646 w 792"/>
              <a:gd name="T111" fmla="*/ 2147483646 h 490"/>
              <a:gd name="T112" fmla="*/ 2147483646 w 792"/>
              <a:gd name="T113" fmla="*/ 2147483646 h 490"/>
              <a:gd name="T114" fmla="*/ 2147483646 w 792"/>
              <a:gd name="T115" fmla="*/ 2147483646 h 490"/>
              <a:gd name="T116" fmla="*/ 2147483646 w 792"/>
              <a:gd name="T117" fmla="*/ 2147483646 h 490"/>
              <a:gd name="T118" fmla="*/ 2147483646 w 792"/>
              <a:gd name="T119" fmla="*/ 2147483646 h 490"/>
              <a:gd name="T120" fmla="*/ 2147483646 w 792"/>
              <a:gd name="T121" fmla="*/ 2147483646 h 490"/>
              <a:gd name="T122" fmla="*/ 2147483646 w 792"/>
              <a:gd name="T123" fmla="*/ 2147483646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2" h="490">
                <a:moveTo>
                  <a:pt x="791" y="153"/>
                </a:moveTo>
                <a:lnTo>
                  <a:pt x="770" y="100"/>
                </a:lnTo>
                <a:lnTo>
                  <a:pt x="744" y="64"/>
                </a:lnTo>
                <a:lnTo>
                  <a:pt x="706" y="41"/>
                </a:lnTo>
                <a:lnTo>
                  <a:pt x="670" y="21"/>
                </a:lnTo>
                <a:lnTo>
                  <a:pt x="610" y="6"/>
                </a:lnTo>
                <a:lnTo>
                  <a:pt x="557" y="0"/>
                </a:lnTo>
                <a:lnTo>
                  <a:pt x="495" y="0"/>
                </a:lnTo>
                <a:lnTo>
                  <a:pt x="436" y="2"/>
                </a:lnTo>
                <a:lnTo>
                  <a:pt x="383" y="8"/>
                </a:lnTo>
                <a:lnTo>
                  <a:pt x="326" y="21"/>
                </a:lnTo>
                <a:lnTo>
                  <a:pt x="279" y="38"/>
                </a:lnTo>
                <a:lnTo>
                  <a:pt x="240" y="58"/>
                </a:lnTo>
                <a:lnTo>
                  <a:pt x="198" y="88"/>
                </a:lnTo>
                <a:lnTo>
                  <a:pt x="166" y="115"/>
                </a:lnTo>
                <a:lnTo>
                  <a:pt x="148" y="132"/>
                </a:lnTo>
                <a:lnTo>
                  <a:pt x="119" y="159"/>
                </a:lnTo>
                <a:lnTo>
                  <a:pt x="89" y="189"/>
                </a:lnTo>
                <a:lnTo>
                  <a:pt x="67" y="214"/>
                </a:lnTo>
                <a:lnTo>
                  <a:pt x="42" y="250"/>
                </a:lnTo>
                <a:lnTo>
                  <a:pt x="77" y="291"/>
                </a:lnTo>
                <a:lnTo>
                  <a:pt x="36" y="288"/>
                </a:lnTo>
                <a:lnTo>
                  <a:pt x="21" y="291"/>
                </a:lnTo>
                <a:lnTo>
                  <a:pt x="21" y="306"/>
                </a:lnTo>
                <a:lnTo>
                  <a:pt x="0" y="306"/>
                </a:lnTo>
                <a:lnTo>
                  <a:pt x="18" y="333"/>
                </a:lnTo>
                <a:lnTo>
                  <a:pt x="42" y="339"/>
                </a:lnTo>
                <a:lnTo>
                  <a:pt x="45" y="371"/>
                </a:lnTo>
                <a:lnTo>
                  <a:pt x="57" y="357"/>
                </a:lnTo>
                <a:lnTo>
                  <a:pt x="77" y="373"/>
                </a:lnTo>
                <a:lnTo>
                  <a:pt x="67" y="382"/>
                </a:lnTo>
                <a:lnTo>
                  <a:pt x="48" y="373"/>
                </a:lnTo>
                <a:lnTo>
                  <a:pt x="45" y="397"/>
                </a:lnTo>
                <a:lnTo>
                  <a:pt x="63" y="401"/>
                </a:lnTo>
                <a:lnTo>
                  <a:pt x="54" y="409"/>
                </a:lnTo>
                <a:lnTo>
                  <a:pt x="66" y="416"/>
                </a:lnTo>
                <a:lnTo>
                  <a:pt x="63" y="445"/>
                </a:lnTo>
                <a:lnTo>
                  <a:pt x="112" y="427"/>
                </a:lnTo>
                <a:lnTo>
                  <a:pt x="185" y="459"/>
                </a:lnTo>
                <a:lnTo>
                  <a:pt x="187" y="477"/>
                </a:lnTo>
                <a:lnTo>
                  <a:pt x="210" y="489"/>
                </a:lnTo>
                <a:lnTo>
                  <a:pt x="246" y="450"/>
                </a:lnTo>
                <a:lnTo>
                  <a:pt x="320" y="450"/>
                </a:lnTo>
                <a:lnTo>
                  <a:pt x="347" y="424"/>
                </a:lnTo>
                <a:lnTo>
                  <a:pt x="358" y="459"/>
                </a:lnTo>
                <a:lnTo>
                  <a:pt x="388" y="445"/>
                </a:lnTo>
                <a:lnTo>
                  <a:pt x="409" y="450"/>
                </a:lnTo>
                <a:lnTo>
                  <a:pt x="409" y="427"/>
                </a:lnTo>
                <a:lnTo>
                  <a:pt x="391" y="418"/>
                </a:lnTo>
                <a:lnTo>
                  <a:pt x="397" y="397"/>
                </a:lnTo>
                <a:lnTo>
                  <a:pt x="436" y="392"/>
                </a:lnTo>
                <a:lnTo>
                  <a:pt x="498" y="357"/>
                </a:lnTo>
                <a:lnTo>
                  <a:pt x="507" y="329"/>
                </a:lnTo>
                <a:lnTo>
                  <a:pt x="495" y="300"/>
                </a:lnTo>
                <a:lnTo>
                  <a:pt x="537" y="291"/>
                </a:lnTo>
                <a:lnTo>
                  <a:pt x="546" y="250"/>
                </a:lnTo>
                <a:lnTo>
                  <a:pt x="590" y="256"/>
                </a:lnTo>
                <a:lnTo>
                  <a:pt x="593" y="226"/>
                </a:lnTo>
                <a:lnTo>
                  <a:pt x="625" y="214"/>
                </a:lnTo>
                <a:lnTo>
                  <a:pt x="694" y="180"/>
                </a:lnTo>
                <a:lnTo>
                  <a:pt x="791" y="191"/>
                </a:lnTo>
                <a:lnTo>
                  <a:pt x="791" y="15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1" name="Freeform 528">
            <a:extLst>
              <a:ext uri="{FF2B5EF4-FFF2-40B4-BE49-F238E27FC236}">
                <a16:creationId xmlns:a16="http://schemas.microsoft.com/office/drawing/2014/main" id="{854C2892-5315-EC6F-15DB-DD7C5093978A}"/>
              </a:ext>
            </a:extLst>
          </p:cNvPr>
          <p:cNvSpPr>
            <a:spLocks/>
          </p:cNvSpPr>
          <p:nvPr/>
        </p:nvSpPr>
        <p:spPr bwMode="auto">
          <a:xfrm>
            <a:off x="5426075" y="2487613"/>
            <a:ext cx="1125538" cy="787400"/>
          </a:xfrm>
          <a:custGeom>
            <a:avLst/>
            <a:gdLst>
              <a:gd name="T0" fmla="*/ 2147483646 w 798"/>
              <a:gd name="T1" fmla="*/ 2147483646 h 496"/>
              <a:gd name="T2" fmla="*/ 2147483646 w 798"/>
              <a:gd name="T3" fmla="*/ 2147483646 h 496"/>
              <a:gd name="T4" fmla="*/ 2147483646 w 798"/>
              <a:gd name="T5" fmla="*/ 2147483646 h 496"/>
              <a:gd name="T6" fmla="*/ 2147483646 w 798"/>
              <a:gd name="T7" fmla="*/ 2147483646 h 496"/>
              <a:gd name="T8" fmla="*/ 2147483646 w 798"/>
              <a:gd name="T9" fmla="*/ 2147483646 h 496"/>
              <a:gd name="T10" fmla="*/ 2147483646 w 798"/>
              <a:gd name="T11" fmla="*/ 2147483646 h 496"/>
              <a:gd name="T12" fmla="*/ 2147483646 w 798"/>
              <a:gd name="T13" fmla="*/ 0 h 496"/>
              <a:gd name="T14" fmla="*/ 2147483646 w 798"/>
              <a:gd name="T15" fmla="*/ 0 h 496"/>
              <a:gd name="T16" fmla="*/ 2147483646 w 798"/>
              <a:gd name="T17" fmla="*/ 2147483646 h 496"/>
              <a:gd name="T18" fmla="*/ 2147483646 w 798"/>
              <a:gd name="T19" fmla="*/ 2147483646 h 496"/>
              <a:gd name="T20" fmla="*/ 2147483646 w 798"/>
              <a:gd name="T21" fmla="*/ 2147483646 h 496"/>
              <a:gd name="T22" fmla="*/ 2147483646 w 798"/>
              <a:gd name="T23" fmla="*/ 2147483646 h 496"/>
              <a:gd name="T24" fmla="*/ 2147483646 w 798"/>
              <a:gd name="T25" fmla="*/ 2147483646 h 496"/>
              <a:gd name="T26" fmla="*/ 2147483646 w 798"/>
              <a:gd name="T27" fmla="*/ 2147483646 h 496"/>
              <a:gd name="T28" fmla="*/ 2147483646 w 798"/>
              <a:gd name="T29" fmla="*/ 2147483646 h 496"/>
              <a:gd name="T30" fmla="*/ 2147483646 w 798"/>
              <a:gd name="T31" fmla="*/ 2147483646 h 496"/>
              <a:gd name="T32" fmla="*/ 2147483646 w 798"/>
              <a:gd name="T33" fmla="*/ 2147483646 h 496"/>
              <a:gd name="T34" fmla="*/ 2147483646 w 798"/>
              <a:gd name="T35" fmla="*/ 2147483646 h 496"/>
              <a:gd name="T36" fmla="*/ 2147483646 w 798"/>
              <a:gd name="T37" fmla="*/ 2147483646 h 496"/>
              <a:gd name="T38" fmla="*/ 2147483646 w 798"/>
              <a:gd name="T39" fmla="*/ 2147483646 h 496"/>
              <a:gd name="T40" fmla="*/ 2147483646 w 798"/>
              <a:gd name="T41" fmla="*/ 2147483646 h 496"/>
              <a:gd name="T42" fmla="*/ 2147483646 w 798"/>
              <a:gd name="T43" fmla="*/ 2147483646 h 496"/>
              <a:gd name="T44" fmla="*/ 2147483646 w 798"/>
              <a:gd name="T45" fmla="*/ 2147483646 h 496"/>
              <a:gd name="T46" fmla="*/ 2147483646 w 798"/>
              <a:gd name="T47" fmla="*/ 2147483646 h 496"/>
              <a:gd name="T48" fmla="*/ 0 w 798"/>
              <a:gd name="T49" fmla="*/ 2147483646 h 496"/>
              <a:gd name="T50" fmla="*/ 2147483646 w 798"/>
              <a:gd name="T51" fmla="*/ 2147483646 h 496"/>
              <a:gd name="T52" fmla="*/ 2147483646 w 798"/>
              <a:gd name="T53" fmla="*/ 2147483646 h 496"/>
              <a:gd name="T54" fmla="*/ 2147483646 w 798"/>
              <a:gd name="T55" fmla="*/ 2147483646 h 496"/>
              <a:gd name="T56" fmla="*/ 2147483646 w 798"/>
              <a:gd name="T57" fmla="*/ 2147483646 h 496"/>
              <a:gd name="T58" fmla="*/ 2147483646 w 798"/>
              <a:gd name="T59" fmla="*/ 2147483646 h 496"/>
              <a:gd name="T60" fmla="*/ 2147483646 w 798"/>
              <a:gd name="T61" fmla="*/ 2147483646 h 496"/>
              <a:gd name="T62" fmla="*/ 2147483646 w 798"/>
              <a:gd name="T63" fmla="*/ 2147483646 h 496"/>
              <a:gd name="T64" fmla="*/ 2147483646 w 798"/>
              <a:gd name="T65" fmla="*/ 2147483646 h 496"/>
              <a:gd name="T66" fmla="*/ 2147483646 w 798"/>
              <a:gd name="T67" fmla="*/ 2147483646 h 496"/>
              <a:gd name="T68" fmla="*/ 2147483646 w 798"/>
              <a:gd name="T69" fmla="*/ 2147483646 h 496"/>
              <a:gd name="T70" fmla="*/ 2147483646 w 798"/>
              <a:gd name="T71" fmla="*/ 2147483646 h 496"/>
              <a:gd name="T72" fmla="*/ 2147483646 w 798"/>
              <a:gd name="T73" fmla="*/ 2147483646 h 496"/>
              <a:gd name="T74" fmla="*/ 2147483646 w 798"/>
              <a:gd name="T75" fmla="*/ 2147483646 h 496"/>
              <a:gd name="T76" fmla="*/ 2147483646 w 798"/>
              <a:gd name="T77" fmla="*/ 2147483646 h 496"/>
              <a:gd name="T78" fmla="*/ 2147483646 w 798"/>
              <a:gd name="T79" fmla="*/ 2147483646 h 496"/>
              <a:gd name="T80" fmla="*/ 2147483646 w 798"/>
              <a:gd name="T81" fmla="*/ 2147483646 h 496"/>
              <a:gd name="T82" fmla="*/ 2147483646 w 798"/>
              <a:gd name="T83" fmla="*/ 2147483646 h 496"/>
              <a:gd name="T84" fmla="*/ 2147483646 w 798"/>
              <a:gd name="T85" fmla="*/ 2147483646 h 496"/>
              <a:gd name="T86" fmla="*/ 2147483646 w 798"/>
              <a:gd name="T87" fmla="*/ 2147483646 h 496"/>
              <a:gd name="T88" fmla="*/ 2147483646 w 798"/>
              <a:gd name="T89" fmla="*/ 2147483646 h 496"/>
              <a:gd name="T90" fmla="*/ 2147483646 w 798"/>
              <a:gd name="T91" fmla="*/ 2147483646 h 496"/>
              <a:gd name="T92" fmla="*/ 2147483646 w 798"/>
              <a:gd name="T93" fmla="*/ 2147483646 h 496"/>
              <a:gd name="T94" fmla="*/ 2147483646 w 798"/>
              <a:gd name="T95" fmla="*/ 2147483646 h 496"/>
              <a:gd name="T96" fmla="*/ 2147483646 w 798"/>
              <a:gd name="T97" fmla="*/ 2147483646 h 496"/>
              <a:gd name="T98" fmla="*/ 2147483646 w 798"/>
              <a:gd name="T99" fmla="*/ 2147483646 h 496"/>
              <a:gd name="T100" fmla="*/ 2147483646 w 798"/>
              <a:gd name="T101" fmla="*/ 2147483646 h 496"/>
              <a:gd name="T102" fmla="*/ 2147483646 w 798"/>
              <a:gd name="T103" fmla="*/ 2147483646 h 496"/>
              <a:gd name="T104" fmla="*/ 2147483646 w 798"/>
              <a:gd name="T105" fmla="*/ 2147483646 h 496"/>
              <a:gd name="T106" fmla="*/ 2147483646 w 798"/>
              <a:gd name="T107" fmla="*/ 2147483646 h 496"/>
              <a:gd name="T108" fmla="*/ 2147483646 w 798"/>
              <a:gd name="T109" fmla="*/ 2147483646 h 496"/>
              <a:gd name="T110" fmla="*/ 2147483646 w 798"/>
              <a:gd name="T111" fmla="*/ 2147483646 h 496"/>
              <a:gd name="T112" fmla="*/ 2147483646 w 798"/>
              <a:gd name="T113" fmla="*/ 2147483646 h 496"/>
              <a:gd name="T114" fmla="*/ 2147483646 w 798"/>
              <a:gd name="T115" fmla="*/ 2147483646 h 496"/>
              <a:gd name="T116" fmla="*/ 2147483646 w 798"/>
              <a:gd name="T117" fmla="*/ 2147483646 h 496"/>
              <a:gd name="T118" fmla="*/ 2147483646 w 798"/>
              <a:gd name="T119" fmla="*/ 2147483646 h 496"/>
              <a:gd name="T120" fmla="*/ 2147483646 w 798"/>
              <a:gd name="T121" fmla="*/ 2147483646 h 496"/>
              <a:gd name="T122" fmla="*/ 2147483646 w 798"/>
              <a:gd name="T123" fmla="*/ 2147483646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8" h="496">
                <a:moveTo>
                  <a:pt x="797" y="155"/>
                </a:moveTo>
                <a:lnTo>
                  <a:pt x="776" y="101"/>
                </a:lnTo>
                <a:lnTo>
                  <a:pt x="750" y="65"/>
                </a:lnTo>
                <a:lnTo>
                  <a:pt x="711" y="41"/>
                </a:lnTo>
                <a:lnTo>
                  <a:pt x="675" y="21"/>
                </a:lnTo>
                <a:lnTo>
                  <a:pt x="615" y="6"/>
                </a:lnTo>
                <a:lnTo>
                  <a:pt x="561" y="0"/>
                </a:lnTo>
                <a:lnTo>
                  <a:pt x="499" y="0"/>
                </a:lnTo>
                <a:lnTo>
                  <a:pt x="439" y="2"/>
                </a:lnTo>
                <a:lnTo>
                  <a:pt x="386" y="8"/>
                </a:lnTo>
                <a:lnTo>
                  <a:pt x="328" y="21"/>
                </a:lnTo>
                <a:lnTo>
                  <a:pt x="281" y="38"/>
                </a:lnTo>
                <a:lnTo>
                  <a:pt x="242" y="59"/>
                </a:lnTo>
                <a:lnTo>
                  <a:pt x="200" y="89"/>
                </a:lnTo>
                <a:lnTo>
                  <a:pt x="167" y="116"/>
                </a:lnTo>
                <a:lnTo>
                  <a:pt x="149" y="134"/>
                </a:lnTo>
                <a:lnTo>
                  <a:pt x="120" y="161"/>
                </a:lnTo>
                <a:lnTo>
                  <a:pt x="90" y="191"/>
                </a:lnTo>
                <a:lnTo>
                  <a:pt x="68" y="217"/>
                </a:lnTo>
                <a:lnTo>
                  <a:pt x="42" y="253"/>
                </a:lnTo>
                <a:lnTo>
                  <a:pt x="78" y="295"/>
                </a:lnTo>
                <a:lnTo>
                  <a:pt x="36" y="292"/>
                </a:lnTo>
                <a:lnTo>
                  <a:pt x="21" y="295"/>
                </a:lnTo>
                <a:lnTo>
                  <a:pt x="21" y="310"/>
                </a:lnTo>
                <a:lnTo>
                  <a:pt x="0" y="310"/>
                </a:lnTo>
                <a:lnTo>
                  <a:pt x="18" y="337"/>
                </a:lnTo>
                <a:lnTo>
                  <a:pt x="42" y="343"/>
                </a:lnTo>
                <a:lnTo>
                  <a:pt x="45" y="376"/>
                </a:lnTo>
                <a:lnTo>
                  <a:pt x="57" y="361"/>
                </a:lnTo>
                <a:lnTo>
                  <a:pt x="78" y="378"/>
                </a:lnTo>
                <a:lnTo>
                  <a:pt x="68" y="387"/>
                </a:lnTo>
                <a:lnTo>
                  <a:pt x="48" y="378"/>
                </a:lnTo>
                <a:lnTo>
                  <a:pt x="45" y="402"/>
                </a:lnTo>
                <a:lnTo>
                  <a:pt x="63" y="406"/>
                </a:lnTo>
                <a:lnTo>
                  <a:pt x="54" y="414"/>
                </a:lnTo>
                <a:lnTo>
                  <a:pt x="66" y="421"/>
                </a:lnTo>
                <a:lnTo>
                  <a:pt x="63" y="450"/>
                </a:lnTo>
                <a:lnTo>
                  <a:pt x="113" y="432"/>
                </a:lnTo>
                <a:lnTo>
                  <a:pt x="186" y="465"/>
                </a:lnTo>
                <a:lnTo>
                  <a:pt x="188" y="483"/>
                </a:lnTo>
                <a:lnTo>
                  <a:pt x="212" y="495"/>
                </a:lnTo>
                <a:lnTo>
                  <a:pt x="248" y="456"/>
                </a:lnTo>
                <a:lnTo>
                  <a:pt x="322" y="456"/>
                </a:lnTo>
                <a:lnTo>
                  <a:pt x="350" y="429"/>
                </a:lnTo>
                <a:lnTo>
                  <a:pt x="361" y="465"/>
                </a:lnTo>
                <a:lnTo>
                  <a:pt x="391" y="450"/>
                </a:lnTo>
                <a:lnTo>
                  <a:pt x="412" y="456"/>
                </a:lnTo>
                <a:lnTo>
                  <a:pt x="412" y="432"/>
                </a:lnTo>
                <a:lnTo>
                  <a:pt x="394" y="423"/>
                </a:lnTo>
                <a:lnTo>
                  <a:pt x="400" y="402"/>
                </a:lnTo>
                <a:lnTo>
                  <a:pt x="439" y="397"/>
                </a:lnTo>
                <a:lnTo>
                  <a:pt x="502" y="361"/>
                </a:lnTo>
                <a:lnTo>
                  <a:pt x="511" y="333"/>
                </a:lnTo>
                <a:lnTo>
                  <a:pt x="499" y="304"/>
                </a:lnTo>
                <a:lnTo>
                  <a:pt x="541" y="295"/>
                </a:lnTo>
                <a:lnTo>
                  <a:pt x="550" y="253"/>
                </a:lnTo>
                <a:lnTo>
                  <a:pt x="594" y="259"/>
                </a:lnTo>
                <a:lnTo>
                  <a:pt x="597" y="229"/>
                </a:lnTo>
                <a:lnTo>
                  <a:pt x="630" y="217"/>
                </a:lnTo>
                <a:lnTo>
                  <a:pt x="699" y="182"/>
                </a:lnTo>
                <a:lnTo>
                  <a:pt x="797" y="193"/>
                </a:lnTo>
                <a:lnTo>
                  <a:pt x="797"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2" name="Freeform 529">
            <a:extLst>
              <a:ext uri="{FF2B5EF4-FFF2-40B4-BE49-F238E27FC236}">
                <a16:creationId xmlns:a16="http://schemas.microsoft.com/office/drawing/2014/main" id="{EB48C40A-120D-A0CD-F200-049F3E9C4040}"/>
              </a:ext>
            </a:extLst>
          </p:cNvPr>
          <p:cNvSpPr>
            <a:spLocks/>
          </p:cNvSpPr>
          <p:nvPr/>
        </p:nvSpPr>
        <p:spPr bwMode="auto">
          <a:xfrm>
            <a:off x="8210550" y="4117975"/>
            <a:ext cx="339725" cy="269875"/>
          </a:xfrm>
          <a:custGeom>
            <a:avLst/>
            <a:gdLst>
              <a:gd name="T0" fmla="*/ 0 w 240"/>
              <a:gd name="T1" fmla="*/ 2147483646 h 170"/>
              <a:gd name="T2" fmla="*/ 2147483646 w 240"/>
              <a:gd name="T3" fmla="*/ 0 h 170"/>
              <a:gd name="T4" fmla="*/ 2147483646 w 240"/>
              <a:gd name="T5" fmla="*/ 2147483646 h 170"/>
              <a:gd name="T6" fmla="*/ 0 w 240"/>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170">
                <a:moveTo>
                  <a:pt x="0" y="169"/>
                </a:moveTo>
                <a:lnTo>
                  <a:pt x="239" y="0"/>
                </a:lnTo>
                <a:lnTo>
                  <a:pt x="239" y="169"/>
                </a:lnTo>
                <a:lnTo>
                  <a:pt x="0" y="169"/>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3" name="Freeform 530">
            <a:extLst>
              <a:ext uri="{FF2B5EF4-FFF2-40B4-BE49-F238E27FC236}">
                <a16:creationId xmlns:a16="http://schemas.microsoft.com/office/drawing/2014/main" id="{8A08E314-7725-F1F1-2A53-892198F408E2}"/>
              </a:ext>
            </a:extLst>
          </p:cNvPr>
          <p:cNvSpPr>
            <a:spLocks/>
          </p:cNvSpPr>
          <p:nvPr/>
        </p:nvSpPr>
        <p:spPr bwMode="auto">
          <a:xfrm>
            <a:off x="268288" y="1927225"/>
            <a:ext cx="342900" cy="688975"/>
          </a:xfrm>
          <a:custGeom>
            <a:avLst/>
            <a:gdLst>
              <a:gd name="T0" fmla="*/ 2147483646 w 243"/>
              <a:gd name="T1" fmla="*/ 2147483646 h 434"/>
              <a:gd name="T2" fmla="*/ 2147483646 w 243"/>
              <a:gd name="T3" fmla="*/ 2147483646 h 434"/>
              <a:gd name="T4" fmla="*/ 2147483646 w 243"/>
              <a:gd name="T5" fmla="*/ 2147483646 h 434"/>
              <a:gd name="T6" fmla="*/ 2147483646 w 243"/>
              <a:gd name="T7" fmla="*/ 2147483646 h 434"/>
              <a:gd name="T8" fmla="*/ 2147483646 w 243"/>
              <a:gd name="T9" fmla="*/ 2147483646 h 434"/>
              <a:gd name="T10" fmla="*/ 2147483646 w 243"/>
              <a:gd name="T11" fmla="*/ 2147483646 h 434"/>
              <a:gd name="T12" fmla="*/ 2147483646 w 243"/>
              <a:gd name="T13" fmla="*/ 2147483646 h 434"/>
              <a:gd name="T14" fmla="*/ 2147483646 w 243"/>
              <a:gd name="T15" fmla="*/ 2147483646 h 434"/>
              <a:gd name="T16" fmla="*/ 2147483646 w 243"/>
              <a:gd name="T17" fmla="*/ 2147483646 h 434"/>
              <a:gd name="T18" fmla="*/ 2147483646 w 243"/>
              <a:gd name="T19" fmla="*/ 2147483646 h 434"/>
              <a:gd name="T20" fmla="*/ 2147483646 w 243"/>
              <a:gd name="T21" fmla="*/ 2147483646 h 434"/>
              <a:gd name="T22" fmla="*/ 0 w 243"/>
              <a:gd name="T23" fmla="*/ 2147483646 h 434"/>
              <a:gd name="T24" fmla="*/ 2147483646 w 243"/>
              <a:gd name="T25" fmla="*/ 2147483646 h 434"/>
              <a:gd name="T26" fmla="*/ 2147483646 w 243"/>
              <a:gd name="T27" fmla="*/ 2147483646 h 434"/>
              <a:gd name="T28" fmla="*/ 2147483646 w 243"/>
              <a:gd name="T29" fmla="*/ 2147483646 h 434"/>
              <a:gd name="T30" fmla="*/ 2147483646 w 243"/>
              <a:gd name="T31" fmla="*/ 2147483646 h 434"/>
              <a:gd name="T32" fmla="*/ 2147483646 w 243"/>
              <a:gd name="T33" fmla="*/ 2147483646 h 434"/>
              <a:gd name="T34" fmla="*/ 2147483646 w 243"/>
              <a:gd name="T35" fmla="*/ 2147483646 h 434"/>
              <a:gd name="T36" fmla="*/ 2147483646 w 243"/>
              <a:gd name="T37" fmla="*/ 2147483646 h 434"/>
              <a:gd name="T38" fmla="*/ 2147483646 w 243"/>
              <a:gd name="T39" fmla="*/ 2147483646 h 434"/>
              <a:gd name="T40" fmla="*/ 2147483646 w 243"/>
              <a:gd name="T41" fmla="*/ 2147483646 h 434"/>
              <a:gd name="T42" fmla="*/ 2147483646 w 243"/>
              <a:gd name="T43" fmla="*/ 2147483646 h 434"/>
              <a:gd name="T44" fmla="*/ 2147483646 w 243"/>
              <a:gd name="T45" fmla="*/ 2147483646 h 434"/>
              <a:gd name="T46" fmla="*/ 2147483646 w 243"/>
              <a:gd name="T47" fmla="*/ 2147483646 h 434"/>
              <a:gd name="T48" fmla="*/ 2147483646 w 243"/>
              <a:gd name="T49" fmla="*/ 2147483646 h 434"/>
              <a:gd name="T50" fmla="*/ 2147483646 w 243"/>
              <a:gd name="T51" fmla="*/ 2147483646 h 434"/>
              <a:gd name="T52" fmla="*/ 2147483646 w 243"/>
              <a:gd name="T53" fmla="*/ 2147483646 h 434"/>
              <a:gd name="T54" fmla="*/ 2147483646 w 243"/>
              <a:gd name="T55" fmla="*/ 2147483646 h 434"/>
              <a:gd name="T56" fmla="*/ 2147483646 w 243"/>
              <a:gd name="T57" fmla="*/ 2147483646 h 434"/>
              <a:gd name="T58" fmla="*/ 2147483646 w 243"/>
              <a:gd name="T59" fmla="*/ 2147483646 h 434"/>
              <a:gd name="T60" fmla="*/ 2147483646 w 243"/>
              <a:gd name="T61" fmla="*/ 2147483646 h 434"/>
              <a:gd name="T62" fmla="*/ 2147483646 w 243"/>
              <a:gd name="T63" fmla="*/ 2147483646 h 434"/>
              <a:gd name="T64" fmla="*/ 2147483646 w 243"/>
              <a:gd name="T65" fmla="*/ 2147483646 h 434"/>
              <a:gd name="T66" fmla="*/ 2147483646 w 243"/>
              <a:gd name="T67" fmla="*/ 2147483646 h 434"/>
              <a:gd name="T68" fmla="*/ 2147483646 w 243"/>
              <a:gd name="T69" fmla="*/ 2147483646 h 434"/>
              <a:gd name="T70" fmla="*/ 2147483646 w 243"/>
              <a:gd name="T71" fmla="*/ 2147483646 h 4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3" h="434">
                <a:moveTo>
                  <a:pt x="195" y="15"/>
                </a:moveTo>
                <a:lnTo>
                  <a:pt x="207" y="6"/>
                </a:lnTo>
                <a:lnTo>
                  <a:pt x="186" y="0"/>
                </a:lnTo>
                <a:lnTo>
                  <a:pt x="169" y="15"/>
                </a:lnTo>
                <a:lnTo>
                  <a:pt x="137" y="18"/>
                </a:lnTo>
                <a:lnTo>
                  <a:pt x="135" y="33"/>
                </a:lnTo>
                <a:lnTo>
                  <a:pt x="129" y="24"/>
                </a:lnTo>
                <a:lnTo>
                  <a:pt x="101" y="33"/>
                </a:lnTo>
                <a:lnTo>
                  <a:pt x="107" y="41"/>
                </a:lnTo>
                <a:lnTo>
                  <a:pt x="93" y="41"/>
                </a:lnTo>
                <a:lnTo>
                  <a:pt x="76" y="65"/>
                </a:lnTo>
                <a:lnTo>
                  <a:pt x="32" y="71"/>
                </a:lnTo>
                <a:lnTo>
                  <a:pt x="38" y="86"/>
                </a:lnTo>
                <a:lnTo>
                  <a:pt x="23" y="89"/>
                </a:lnTo>
                <a:lnTo>
                  <a:pt x="76" y="123"/>
                </a:lnTo>
                <a:lnTo>
                  <a:pt x="145" y="142"/>
                </a:lnTo>
                <a:lnTo>
                  <a:pt x="100" y="136"/>
                </a:lnTo>
                <a:lnTo>
                  <a:pt x="100" y="142"/>
                </a:lnTo>
                <a:lnTo>
                  <a:pt x="120" y="147"/>
                </a:lnTo>
                <a:lnTo>
                  <a:pt x="101" y="153"/>
                </a:lnTo>
                <a:lnTo>
                  <a:pt x="72" y="151"/>
                </a:lnTo>
                <a:lnTo>
                  <a:pt x="72" y="138"/>
                </a:lnTo>
                <a:lnTo>
                  <a:pt x="56" y="138"/>
                </a:lnTo>
                <a:lnTo>
                  <a:pt x="0" y="166"/>
                </a:lnTo>
                <a:lnTo>
                  <a:pt x="32" y="174"/>
                </a:lnTo>
                <a:lnTo>
                  <a:pt x="23" y="177"/>
                </a:lnTo>
                <a:lnTo>
                  <a:pt x="35" y="191"/>
                </a:lnTo>
                <a:lnTo>
                  <a:pt x="82" y="191"/>
                </a:lnTo>
                <a:lnTo>
                  <a:pt x="91" y="200"/>
                </a:lnTo>
                <a:lnTo>
                  <a:pt x="111" y="194"/>
                </a:lnTo>
                <a:lnTo>
                  <a:pt x="116" y="218"/>
                </a:lnTo>
                <a:lnTo>
                  <a:pt x="50" y="245"/>
                </a:lnTo>
                <a:lnTo>
                  <a:pt x="32" y="268"/>
                </a:lnTo>
                <a:lnTo>
                  <a:pt x="47" y="268"/>
                </a:lnTo>
                <a:lnTo>
                  <a:pt x="38" y="274"/>
                </a:lnTo>
                <a:lnTo>
                  <a:pt x="44" y="283"/>
                </a:lnTo>
                <a:lnTo>
                  <a:pt x="72" y="289"/>
                </a:lnTo>
                <a:lnTo>
                  <a:pt x="59" y="304"/>
                </a:lnTo>
                <a:lnTo>
                  <a:pt x="72" y="316"/>
                </a:lnTo>
                <a:lnTo>
                  <a:pt x="85" y="319"/>
                </a:lnTo>
                <a:lnTo>
                  <a:pt x="97" y="304"/>
                </a:lnTo>
                <a:lnTo>
                  <a:pt x="105" y="330"/>
                </a:lnTo>
                <a:lnTo>
                  <a:pt x="97" y="344"/>
                </a:lnTo>
                <a:lnTo>
                  <a:pt x="129" y="326"/>
                </a:lnTo>
                <a:lnTo>
                  <a:pt x="151" y="348"/>
                </a:lnTo>
                <a:lnTo>
                  <a:pt x="157" y="333"/>
                </a:lnTo>
                <a:lnTo>
                  <a:pt x="166" y="344"/>
                </a:lnTo>
                <a:lnTo>
                  <a:pt x="186" y="330"/>
                </a:lnTo>
                <a:lnTo>
                  <a:pt x="157" y="389"/>
                </a:lnTo>
                <a:lnTo>
                  <a:pt x="131" y="397"/>
                </a:lnTo>
                <a:lnTo>
                  <a:pt x="129" y="409"/>
                </a:lnTo>
                <a:lnTo>
                  <a:pt x="97" y="409"/>
                </a:lnTo>
                <a:lnTo>
                  <a:pt x="78" y="433"/>
                </a:lnTo>
                <a:lnTo>
                  <a:pt x="107" y="415"/>
                </a:lnTo>
                <a:lnTo>
                  <a:pt x="135" y="418"/>
                </a:lnTo>
                <a:lnTo>
                  <a:pt x="154" y="403"/>
                </a:lnTo>
                <a:lnTo>
                  <a:pt x="145" y="397"/>
                </a:lnTo>
                <a:lnTo>
                  <a:pt x="166" y="395"/>
                </a:lnTo>
                <a:lnTo>
                  <a:pt x="227" y="354"/>
                </a:lnTo>
                <a:lnTo>
                  <a:pt x="242" y="335"/>
                </a:lnTo>
                <a:lnTo>
                  <a:pt x="227" y="325"/>
                </a:lnTo>
                <a:lnTo>
                  <a:pt x="216" y="289"/>
                </a:lnTo>
                <a:lnTo>
                  <a:pt x="207" y="256"/>
                </a:lnTo>
                <a:lnTo>
                  <a:pt x="198" y="227"/>
                </a:lnTo>
                <a:lnTo>
                  <a:pt x="192" y="194"/>
                </a:lnTo>
                <a:lnTo>
                  <a:pt x="186" y="162"/>
                </a:lnTo>
                <a:lnTo>
                  <a:pt x="181" y="129"/>
                </a:lnTo>
                <a:lnTo>
                  <a:pt x="178" y="101"/>
                </a:lnTo>
                <a:lnTo>
                  <a:pt x="181" y="77"/>
                </a:lnTo>
                <a:lnTo>
                  <a:pt x="183" y="53"/>
                </a:lnTo>
                <a:lnTo>
                  <a:pt x="189" y="36"/>
                </a:lnTo>
                <a:lnTo>
                  <a:pt x="195" y="15"/>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4" name="Freeform 531">
            <a:extLst>
              <a:ext uri="{FF2B5EF4-FFF2-40B4-BE49-F238E27FC236}">
                <a16:creationId xmlns:a16="http://schemas.microsoft.com/office/drawing/2014/main" id="{C83AB939-FAD5-D85A-840E-85F1A3ACE985}"/>
              </a:ext>
            </a:extLst>
          </p:cNvPr>
          <p:cNvSpPr>
            <a:spLocks/>
          </p:cNvSpPr>
          <p:nvPr/>
        </p:nvSpPr>
        <p:spPr bwMode="auto">
          <a:xfrm>
            <a:off x="268288" y="1927225"/>
            <a:ext cx="350837" cy="698500"/>
          </a:xfrm>
          <a:custGeom>
            <a:avLst/>
            <a:gdLst>
              <a:gd name="T0" fmla="*/ 2147483646 w 249"/>
              <a:gd name="T1" fmla="*/ 2147483646 h 440"/>
              <a:gd name="T2" fmla="*/ 2147483646 w 249"/>
              <a:gd name="T3" fmla="*/ 2147483646 h 440"/>
              <a:gd name="T4" fmla="*/ 2147483646 w 249"/>
              <a:gd name="T5" fmla="*/ 2147483646 h 440"/>
              <a:gd name="T6" fmla="*/ 2147483646 w 249"/>
              <a:gd name="T7" fmla="*/ 2147483646 h 440"/>
              <a:gd name="T8" fmla="*/ 2147483646 w 249"/>
              <a:gd name="T9" fmla="*/ 2147483646 h 440"/>
              <a:gd name="T10" fmla="*/ 2147483646 w 249"/>
              <a:gd name="T11" fmla="*/ 2147483646 h 440"/>
              <a:gd name="T12" fmla="*/ 2147483646 w 249"/>
              <a:gd name="T13" fmla="*/ 2147483646 h 440"/>
              <a:gd name="T14" fmla="*/ 2147483646 w 249"/>
              <a:gd name="T15" fmla="*/ 2147483646 h 440"/>
              <a:gd name="T16" fmla="*/ 2147483646 w 249"/>
              <a:gd name="T17" fmla="*/ 2147483646 h 440"/>
              <a:gd name="T18" fmla="*/ 2147483646 w 249"/>
              <a:gd name="T19" fmla="*/ 2147483646 h 440"/>
              <a:gd name="T20" fmla="*/ 2147483646 w 249"/>
              <a:gd name="T21" fmla="*/ 2147483646 h 440"/>
              <a:gd name="T22" fmla="*/ 0 w 249"/>
              <a:gd name="T23" fmla="*/ 2147483646 h 440"/>
              <a:gd name="T24" fmla="*/ 2147483646 w 249"/>
              <a:gd name="T25" fmla="*/ 2147483646 h 440"/>
              <a:gd name="T26" fmla="*/ 2147483646 w 249"/>
              <a:gd name="T27" fmla="*/ 2147483646 h 440"/>
              <a:gd name="T28" fmla="*/ 2147483646 w 249"/>
              <a:gd name="T29" fmla="*/ 2147483646 h 440"/>
              <a:gd name="T30" fmla="*/ 2147483646 w 249"/>
              <a:gd name="T31" fmla="*/ 2147483646 h 440"/>
              <a:gd name="T32" fmla="*/ 2147483646 w 249"/>
              <a:gd name="T33" fmla="*/ 2147483646 h 440"/>
              <a:gd name="T34" fmla="*/ 2147483646 w 249"/>
              <a:gd name="T35" fmla="*/ 2147483646 h 440"/>
              <a:gd name="T36" fmla="*/ 2147483646 w 249"/>
              <a:gd name="T37" fmla="*/ 2147483646 h 440"/>
              <a:gd name="T38" fmla="*/ 2147483646 w 249"/>
              <a:gd name="T39" fmla="*/ 2147483646 h 440"/>
              <a:gd name="T40" fmla="*/ 2147483646 w 249"/>
              <a:gd name="T41" fmla="*/ 2147483646 h 440"/>
              <a:gd name="T42" fmla="*/ 2147483646 w 249"/>
              <a:gd name="T43" fmla="*/ 2147483646 h 440"/>
              <a:gd name="T44" fmla="*/ 2147483646 w 249"/>
              <a:gd name="T45" fmla="*/ 2147483646 h 440"/>
              <a:gd name="T46" fmla="*/ 2147483646 w 249"/>
              <a:gd name="T47" fmla="*/ 2147483646 h 440"/>
              <a:gd name="T48" fmla="*/ 2147483646 w 249"/>
              <a:gd name="T49" fmla="*/ 2147483646 h 440"/>
              <a:gd name="T50" fmla="*/ 2147483646 w 249"/>
              <a:gd name="T51" fmla="*/ 2147483646 h 440"/>
              <a:gd name="T52" fmla="*/ 2147483646 w 249"/>
              <a:gd name="T53" fmla="*/ 2147483646 h 440"/>
              <a:gd name="T54" fmla="*/ 2147483646 w 249"/>
              <a:gd name="T55" fmla="*/ 2147483646 h 440"/>
              <a:gd name="T56" fmla="*/ 2147483646 w 249"/>
              <a:gd name="T57" fmla="*/ 2147483646 h 440"/>
              <a:gd name="T58" fmla="*/ 2147483646 w 249"/>
              <a:gd name="T59" fmla="*/ 2147483646 h 440"/>
              <a:gd name="T60" fmla="*/ 2147483646 w 249"/>
              <a:gd name="T61" fmla="*/ 2147483646 h 440"/>
              <a:gd name="T62" fmla="*/ 2147483646 w 249"/>
              <a:gd name="T63" fmla="*/ 2147483646 h 440"/>
              <a:gd name="T64" fmla="*/ 2147483646 w 249"/>
              <a:gd name="T65" fmla="*/ 2147483646 h 440"/>
              <a:gd name="T66" fmla="*/ 2147483646 w 249"/>
              <a:gd name="T67" fmla="*/ 2147483646 h 440"/>
              <a:gd name="T68" fmla="*/ 2147483646 w 249"/>
              <a:gd name="T69" fmla="*/ 2147483646 h 440"/>
              <a:gd name="T70" fmla="*/ 2147483646 w 249"/>
              <a:gd name="T71" fmla="*/ 2147483646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9" h="440">
                <a:moveTo>
                  <a:pt x="200" y="15"/>
                </a:moveTo>
                <a:lnTo>
                  <a:pt x="212" y="6"/>
                </a:lnTo>
                <a:lnTo>
                  <a:pt x="191" y="0"/>
                </a:lnTo>
                <a:lnTo>
                  <a:pt x="173" y="15"/>
                </a:lnTo>
                <a:lnTo>
                  <a:pt x="140" y="18"/>
                </a:lnTo>
                <a:lnTo>
                  <a:pt x="138" y="33"/>
                </a:lnTo>
                <a:lnTo>
                  <a:pt x="132" y="24"/>
                </a:lnTo>
                <a:lnTo>
                  <a:pt x="104" y="33"/>
                </a:lnTo>
                <a:lnTo>
                  <a:pt x="110" y="42"/>
                </a:lnTo>
                <a:lnTo>
                  <a:pt x="95" y="42"/>
                </a:lnTo>
                <a:lnTo>
                  <a:pt x="78" y="66"/>
                </a:lnTo>
                <a:lnTo>
                  <a:pt x="33" y="72"/>
                </a:lnTo>
                <a:lnTo>
                  <a:pt x="39" y="87"/>
                </a:lnTo>
                <a:lnTo>
                  <a:pt x="24" y="90"/>
                </a:lnTo>
                <a:lnTo>
                  <a:pt x="78" y="125"/>
                </a:lnTo>
                <a:lnTo>
                  <a:pt x="149" y="144"/>
                </a:lnTo>
                <a:lnTo>
                  <a:pt x="102" y="138"/>
                </a:lnTo>
                <a:lnTo>
                  <a:pt x="102" y="144"/>
                </a:lnTo>
                <a:lnTo>
                  <a:pt x="123" y="149"/>
                </a:lnTo>
                <a:lnTo>
                  <a:pt x="104" y="155"/>
                </a:lnTo>
                <a:lnTo>
                  <a:pt x="74" y="153"/>
                </a:lnTo>
                <a:lnTo>
                  <a:pt x="74" y="140"/>
                </a:lnTo>
                <a:lnTo>
                  <a:pt x="57" y="140"/>
                </a:lnTo>
                <a:lnTo>
                  <a:pt x="0" y="168"/>
                </a:lnTo>
                <a:lnTo>
                  <a:pt x="33" y="176"/>
                </a:lnTo>
                <a:lnTo>
                  <a:pt x="24" y="179"/>
                </a:lnTo>
                <a:lnTo>
                  <a:pt x="36" y="194"/>
                </a:lnTo>
                <a:lnTo>
                  <a:pt x="84" y="194"/>
                </a:lnTo>
                <a:lnTo>
                  <a:pt x="93" y="203"/>
                </a:lnTo>
                <a:lnTo>
                  <a:pt x="114" y="197"/>
                </a:lnTo>
                <a:lnTo>
                  <a:pt x="119" y="221"/>
                </a:lnTo>
                <a:lnTo>
                  <a:pt x="51" y="248"/>
                </a:lnTo>
                <a:lnTo>
                  <a:pt x="33" y="272"/>
                </a:lnTo>
                <a:lnTo>
                  <a:pt x="48" y="272"/>
                </a:lnTo>
                <a:lnTo>
                  <a:pt x="39" y="278"/>
                </a:lnTo>
                <a:lnTo>
                  <a:pt x="45" y="287"/>
                </a:lnTo>
                <a:lnTo>
                  <a:pt x="74" y="293"/>
                </a:lnTo>
                <a:lnTo>
                  <a:pt x="60" y="308"/>
                </a:lnTo>
                <a:lnTo>
                  <a:pt x="74" y="320"/>
                </a:lnTo>
                <a:lnTo>
                  <a:pt x="87" y="323"/>
                </a:lnTo>
                <a:lnTo>
                  <a:pt x="99" y="308"/>
                </a:lnTo>
                <a:lnTo>
                  <a:pt x="108" y="335"/>
                </a:lnTo>
                <a:lnTo>
                  <a:pt x="99" y="349"/>
                </a:lnTo>
                <a:lnTo>
                  <a:pt x="132" y="331"/>
                </a:lnTo>
                <a:lnTo>
                  <a:pt x="155" y="353"/>
                </a:lnTo>
                <a:lnTo>
                  <a:pt x="161" y="338"/>
                </a:lnTo>
                <a:lnTo>
                  <a:pt x="170" y="349"/>
                </a:lnTo>
                <a:lnTo>
                  <a:pt x="191" y="335"/>
                </a:lnTo>
                <a:lnTo>
                  <a:pt x="161" y="394"/>
                </a:lnTo>
                <a:lnTo>
                  <a:pt x="134" y="403"/>
                </a:lnTo>
                <a:lnTo>
                  <a:pt x="132" y="415"/>
                </a:lnTo>
                <a:lnTo>
                  <a:pt x="99" y="415"/>
                </a:lnTo>
                <a:lnTo>
                  <a:pt x="80" y="439"/>
                </a:lnTo>
                <a:lnTo>
                  <a:pt x="110" y="421"/>
                </a:lnTo>
                <a:lnTo>
                  <a:pt x="138" y="424"/>
                </a:lnTo>
                <a:lnTo>
                  <a:pt x="158" y="409"/>
                </a:lnTo>
                <a:lnTo>
                  <a:pt x="149" y="403"/>
                </a:lnTo>
                <a:lnTo>
                  <a:pt x="170" y="400"/>
                </a:lnTo>
                <a:lnTo>
                  <a:pt x="233" y="359"/>
                </a:lnTo>
                <a:lnTo>
                  <a:pt x="248" y="340"/>
                </a:lnTo>
                <a:lnTo>
                  <a:pt x="233" y="329"/>
                </a:lnTo>
                <a:lnTo>
                  <a:pt x="221" y="293"/>
                </a:lnTo>
                <a:lnTo>
                  <a:pt x="212" y="260"/>
                </a:lnTo>
                <a:lnTo>
                  <a:pt x="203" y="230"/>
                </a:lnTo>
                <a:lnTo>
                  <a:pt x="197" y="197"/>
                </a:lnTo>
                <a:lnTo>
                  <a:pt x="191" y="164"/>
                </a:lnTo>
                <a:lnTo>
                  <a:pt x="185" y="131"/>
                </a:lnTo>
                <a:lnTo>
                  <a:pt x="182" y="102"/>
                </a:lnTo>
                <a:lnTo>
                  <a:pt x="185" y="78"/>
                </a:lnTo>
                <a:lnTo>
                  <a:pt x="188" y="54"/>
                </a:lnTo>
                <a:lnTo>
                  <a:pt x="194" y="36"/>
                </a:lnTo>
                <a:lnTo>
                  <a:pt x="20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5" name="Freeform 532">
            <a:extLst>
              <a:ext uri="{FF2B5EF4-FFF2-40B4-BE49-F238E27FC236}">
                <a16:creationId xmlns:a16="http://schemas.microsoft.com/office/drawing/2014/main" id="{76011A5E-DED6-6CEA-7BDC-35C029117EBE}"/>
              </a:ext>
            </a:extLst>
          </p:cNvPr>
          <p:cNvSpPr>
            <a:spLocks/>
          </p:cNvSpPr>
          <p:nvPr/>
        </p:nvSpPr>
        <p:spPr bwMode="auto">
          <a:xfrm>
            <a:off x="2897188" y="4178300"/>
            <a:ext cx="292100" cy="290513"/>
          </a:xfrm>
          <a:custGeom>
            <a:avLst/>
            <a:gdLst>
              <a:gd name="T0" fmla="*/ 2147483646 w 207"/>
              <a:gd name="T1" fmla="*/ 2147483646 h 183"/>
              <a:gd name="T2" fmla="*/ 2147483646 w 207"/>
              <a:gd name="T3" fmla="*/ 0 h 183"/>
              <a:gd name="T4" fmla="*/ 2147483646 w 207"/>
              <a:gd name="T5" fmla="*/ 2147483646 h 183"/>
              <a:gd name="T6" fmla="*/ 2147483646 w 207"/>
              <a:gd name="T7" fmla="*/ 2147483646 h 183"/>
              <a:gd name="T8" fmla="*/ 2147483646 w 207"/>
              <a:gd name="T9" fmla="*/ 2147483646 h 183"/>
              <a:gd name="T10" fmla="*/ 2147483646 w 207"/>
              <a:gd name="T11" fmla="*/ 2147483646 h 183"/>
              <a:gd name="T12" fmla="*/ 2147483646 w 207"/>
              <a:gd name="T13" fmla="*/ 2147483646 h 183"/>
              <a:gd name="T14" fmla="*/ 0 w 207"/>
              <a:gd name="T15" fmla="*/ 2147483646 h 183"/>
              <a:gd name="T16" fmla="*/ 0 w 207"/>
              <a:gd name="T17" fmla="*/ 2147483646 h 183"/>
              <a:gd name="T18" fmla="*/ 2147483646 w 207"/>
              <a:gd name="T19" fmla="*/ 2147483646 h 183"/>
              <a:gd name="T20" fmla="*/ 2147483646 w 207"/>
              <a:gd name="T21" fmla="*/ 2147483646 h 183"/>
              <a:gd name="T22" fmla="*/ 2147483646 w 207"/>
              <a:gd name="T23" fmla="*/ 2147483646 h 183"/>
              <a:gd name="T24" fmla="*/ 2147483646 w 207"/>
              <a:gd name="T25" fmla="*/ 2147483646 h 183"/>
              <a:gd name="T26" fmla="*/ 2147483646 w 207"/>
              <a:gd name="T27" fmla="*/ 2147483646 h 183"/>
              <a:gd name="T28" fmla="*/ 2147483646 w 207"/>
              <a:gd name="T29" fmla="*/ 2147483646 h 183"/>
              <a:gd name="T30" fmla="*/ 2147483646 w 207"/>
              <a:gd name="T31" fmla="*/ 2147483646 h 183"/>
              <a:gd name="T32" fmla="*/ 2147483646 w 207"/>
              <a:gd name="T33" fmla="*/ 2147483646 h 183"/>
              <a:gd name="T34" fmla="*/ 2147483646 w 207"/>
              <a:gd name="T35" fmla="*/ 2147483646 h 183"/>
              <a:gd name="T36" fmla="*/ 2147483646 w 207"/>
              <a:gd name="T37" fmla="*/ 2147483646 h 183"/>
              <a:gd name="T38" fmla="*/ 2147483646 w 207"/>
              <a:gd name="T39" fmla="*/ 2147483646 h 183"/>
              <a:gd name="T40" fmla="*/ 2147483646 w 207"/>
              <a:gd name="T41" fmla="*/ 2147483646 h 183"/>
              <a:gd name="T42" fmla="*/ 2147483646 w 207"/>
              <a:gd name="T43" fmla="*/ 2147483646 h 183"/>
              <a:gd name="T44" fmla="*/ 2147483646 w 207"/>
              <a:gd name="T45" fmla="*/ 2147483646 h 183"/>
              <a:gd name="T46" fmla="*/ 2147483646 w 207"/>
              <a:gd name="T47" fmla="*/ 2147483646 h 183"/>
              <a:gd name="T48" fmla="*/ 2147483646 w 207"/>
              <a:gd name="T49" fmla="*/ 2147483646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183">
                <a:moveTo>
                  <a:pt x="114" y="17"/>
                </a:moveTo>
                <a:lnTo>
                  <a:pt x="102" y="0"/>
                </a:lnTo>
                <a:lnTo>
                  <a:pt x="76" y="17"/>
                </a:lnTo>
                <a:lnTo>
                  <a:pt x="50" y="38"/>
                </a:lnTo>
                <a:lnTo>
                  <a:pt x="29" y="58"/>
                </a:lnTo>
                <a:lnTo>
                  <a:pt x="18" y="78"/>
                </a:lnTo>
                <a:lnTo>
                  <a:pt x="6" y="105"/>
                </a:lnTo>
                <a:lnTo>
                  <a:pt x="0" y="128"/>
                </a:lnTo>
                <a:lnTo>
                  <a:pt x="0" y="150"/>
                </a:lnTo>
                <a:lnTo>
                  <a:pt x="26" y="182"/>
                </a:lnTo>
                <a:lnTo>
                  <a:pt x="149" y="182"/>
                </a:lnTo>
                <a:lnTo>
                  <a:pt x="175" y="159"/>
                </a:lnTo>
                <a:lnTo>
                  <a:pt x="189" y="136"/>
                </a:lnTo>
                <a:lnTo>
                  <a:pt x="200" y="113"/>
                </a:lnTo>
                <a:lnTo>
                  <a:pt x="206" y="86"/>
                </a:lnTo>
                <a:lnTo>
                  <a:pt x="194" y="67"/>
                </a:lnTo>
                <a:lnTo>
                  <a:pt x="163" y="55"/>
                </a:lnTo>
                <a:lnTo>
                  <a:pt x="146" y="55"/>
                </a:lnTo>
                <a:lnTo>
                  <a:pt x="125" y="80"/>
                </a:lnTo>
                <a:lnTo>
                  <a:pt x="125" y="72"/>
                </a:lnTo>
                <a:lnTo>
                  <a:pt x="102" y="76"/>
                </a:lnTo>
                <a:lnTo>
                  <a:pt x="90" y="76"/>
                </a:lnTo>
                <a:lnTo>
                  <a:pt x="102" y="70"/>
                </a:lnTo>
                <a:lnTo>
                  <a:pt x="90" y="52"/>
                </a:lnTo>
                <a:lnTo>
                  <a:pt x="114" y="1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6" name="Freeform 533">
            <a:extLst>
              <a:ext uri="{FF2B5EF4-FFF2-40B4-BE49-F238E27FC236}">
                <a16:creationId xmlns:a16="http://schemas.microsoft.com/office/drawing/2014/main" id="{A607F449-D2D4-8B90-D64D-0CDA8E067536}"/>
              </a:ext>
            </a:extLst>
          </p:cNvPr>
          <p:cNvSpPr>
            <a:spLocks/>
          </p:cNvSpPr>
          <p:nvPr/>
        </p:nvSpPr>
        <p:spPr bwMode="auto">
          <a:xfrm>
            <a:off x="2897188" y="4178300"/>
            <a:ext cx="300037" cy="300038"/>
          </a:xfrm>
          <a:custGeom>
            <a:avLst/>
            <a:gdLst>
              <a:gd name="T0" fmla="*/ 2147483646 w 213"/>
              <a:gd name="T1" fmla="*/ 2147483646 h 189"/>
              <a:gd name="T2" fmla="*/ 2147483646 w 213"/>
              <a:gd name="T3" fmla="*/ 0 h 189"/>
              <a:gd name="T4" fmla="*/ 2147483646 w 213"/>
              <a:gd name="T5" fmla="*/ 2147483646 h 189"/>
              <a:gd name="T6" fmla="*/ 2147483646 w 213"/>
              <a:gd name="T7" fmla="*/ 2147483646 h 189"/>
              <a:gd name="T8" fmla="*/ 2147483646 w 213"/>
              <a:gd name="T9" fmla="*/ 2147483646 h 189"/>
              <a:gd name="T10" fmla="*/ 2147483646 w 213"/>
              <a:gd name="T11" fmla="*/ 2147483646 h 189"/>
              <a:gd name="T12" fmla="*/ 2147483646 w 213"/>
              <a:gd name="T13" fmla="*/ 2147483646 h 189"/>
              <a:gd name="T14" fmla="*/ 0 w 213"/>
              <a:gd name="T15" fmla="*/ 2147483646 h 189"/>
              <a:gd name="T16" fmla="*/ 0 w 213"/>
              <a:gd name="T17" fmla="*/ 2147483646 h 189"/>
              <a:gd name="T18" fmla="*/ 2147483646 w 213"/>
              <a:gd name="T19" fmla="*/ 2147483646 h 189"/>
              <a:gd name="T20" fmla="*/ 2147483646 w 213"/>
              <a:gd name="T21" fmla="*/ 2147483646 h 189"/>
              <a:gd name="T22" fmla="*/ 2147483646 w 213"/>
              <a:gd name="T23" fmla="*/ 2147483646 h 189"/>
              <a:gd name="T24" fmla="*/ 2147483646 w 213"/>
              <a:gd name="T25" fmla="*/ 2147483646 h 189"/>
              <a:gd name="T26" fmla="*/ 2147483646 w 213"/>
              <a:gd name="T27" fmla="*/ 2147483646 h 189"/>
              <a:gd name="T28" fmla="*/ 2147483646 w 213"/>
              <a:gd name="T29" fmla="*/ 2147483646 h 189"/>
              <a:gd name="T30" fmla="*/ 2147483646 w 213"/>
              <a:gd name="T31" fmla="*/ 2147483646 h 189"/>
              <a:gd name="T32" fmla="*/ 2147483646 w 213"/>
              <a:gd name="T33" fmla="*/ 2147483646 h 189"/>
              <a:gd name="T34" fmla="*/ 2147483646 w 213"/>
              <a:gd name="T35" fmla="*/ 2147483646 h 189"/>
              <a:gd name="T36" fmla="*/ 2147483646 w 213"/>
              <a:gd name="T37" fmla="*/ 2147483646 h 189"/>
              <a:gd name="T38" fmla="*/ 2147483646 w 213"/>
              <a:gd name="T39" fmla="*/ 2147483646 h 189"/>
              <a:gd name="T40" fmla="*/ 2147483646 w 213"/>
              <a:gd name="T41" fmla="*/ 2147483646 h 189"/>
              <a:gd name="T42" fmla="*/ 2147483646 w 213"/>
              <a:gd name="T43" fmla="*/ 2147483646 h 189"/>
              <a:gd name="T44" fmla="*/ 2147483646 w 213"/>
              <a:gd name="T45" fmla="*/ 2147483646 h 189"/>
              <a:gd name="T46" fmla="*/ 2147483646 w 213"/>
              <a:gd name="T47" fmla="*/ 2147483646 h 189"/>
              <a:gd name="T48" fmla="*/ 2147483646 w 213"/>
              <a:gd name="T49" fmla="*/ 2147483646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3" h="189">
                <a:moveTo>
                  <a:pt x="117" y="18"/>
                </a:moveTo>
                <a:lnTo>
                  <a:pt x="105" y="0"/>
                </a:lnTo>
                <a:lnTo>
                  <a:pt x="78" y="18"/>
                </a:lnTo>
                <a:lnTo>
                  <a:pt x="51" y="39"/>
                </a:lnTo>
                <a:lnTo>
                  <a:pt x="30" y="60"/>
                </a:lnTo>
                <a:lnTo>
                  <a:pt x="19" y="81"/>
                </a:lnTo>
                <a:lnTo>
                  <a:pt x="6" y="108"/>
                </a:lnTo>
                <a:lnTo>
                  <a:pt x="0" y="132"/>
                </a:lnTo>
                <a:lnTo>
                  <a:pt x="0" y="155"/>
                </a:lnTo>
                <a:lnTo>
                  <a:pt x="27" y="188"/>
                </a:lnTo>
                <a:lnTo>
                  <a:pt x="153" y="188"/>
                </a:lnTo>
                <a:lnTo>
                  <a:pt x="180" y="164"/>
                </a:lnTo>
                <a:lnTo>
                  <a:pt x="195" y="140"/>
                </a:lnTo>
                <a:lnTo>
                  <a:pt x="206" y="117"/>
                </a:lnTo>
                <a:lnTo>
                  <a:pt x="212" y="89"/>
                </a:lnTo>
                <a:lnTo>
                  <a:pt x="200" y="69"/>
                </a:lnTo>
                <a:lnTo>
                  <a:pt x="168" y="57"/>
                </a:lnTo>
                <a:lnTo>
                  <a:pt x="150" y="57"/>
                </a:lnTo>
                <a:lnTo>
                  <a:pt x="129" y="83"/>
                </a:lnTo>
                <a:lnTo>
                  <a:pt x="129" y="74"/>
                </a:lnTo>
                <a:lnTo>
                  <a:pt x="105" y="78"/>
                </a:lnTo>
                <a:lnTo>
                  <a:pt x="93" y="78"/>
                </a:lnTo>
                <a:lnTo>
                  <a:pt x="105" y="72"/>
                </a:lnTo>
                <a:lnTo>
                  <a:pt x="93" y="54"/>
                </a:lnTo>
                <a:lnTo>
                  <a:pt x="117"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7" name="Freeform 534">
            <a:extLst>
              <a:ext uri="{FF2B5EF4-FFF2-40B4-BE49-F238E27FC236}">
                <a16:creationId xmlns:a16="http://schemas.microsoft.com/office/drawing/2014/main" id="{B2B5EA81-2992-AFA4-7203-469AB48B2BC5}"/>
              </a:ext>
            </a:extLst>
          </p:cNvPr>
          <p:cNvSpPr>
            <a:spLocks/>
          </p:cNvSpPr>
          <p:nvPr/>
        </p:nvSpPr>
        <p:spPr bwMode="auto">
          <a:xfrm>
            <a:off x="2955925" y="4600575"/>
            <a:ext cx="360363" cy="407988"/>
          </a:xfrm>
          <a:custGeom>
            <a:avLst/>
            <a:gdLst>
              <a:gd name="T0" fmla="*/ 2147483646 w 255"/>
              <a:gd name="T1" fmla="*/ 0 h 257"/>
              <a:gd name="T2" fmla="*/ 2147483646 w 255"/>
              <a:gd name="T3" fmla="*/ 0 h 257"/>
              <a:gd name="T4" fmla="*/ 2147483646 w 255"/>
              <a:gd name="T5" fmla="*/ 2147483646 h 257"/>
              <a:gd name="T6" fmla="*/ 2147483646 w 255"/>
              <a:gd name="T7" fmla="*/ 2147483646 h 257"/>
              <a:gd name="T8" fmla="*/ 2147483646 w 255"/>
              <a:gd name="T9" fmla="*/ 2147483646 h 257"/>
              <a:gd name="T10" fmla="*/ 2147483646 w 255"/>
              <a:gd name="T11" fmla="*/ 2147483646 h 257"/>
              <a:gd name="T12" fmla="*/ 2147483646 w 255"/>
              <a:gd name="T13" fmla="*/ 2147483646 h 257"/>
              <a:gd name="T14" fmla="*/ 2147483646 w 255"/>
              <a:gd name="T15" fmla="*/ 2147483646 h 257"/>
              <a:gd name="T16" fmla="*/ 0 w 255"/>
              <a:gd name="T17" fmla="*/ 2147483646 h 257"/>
              <a:gd name="T18" fmla="*/ 0 w 255"/>
              <a:gd name="T19" fmla="*/ 2147483646 h 257"/>
              <a:gd name="T20" fmla="*/ 0 w 255"/>
              <a:gd name="T21" fmla="*/ 2147483646 h 257"/>
              <a:gd name="T22" fmla="*/ 2147483646 w 255"/>
              <a:gd name="T23" fmla="*/ 2147483646 h 257"/>
              <a:gd name="T24" fmla="*/ 2147483646 w 255"/>
              <a:gd name="T25" fmla="*/ 2147483646 h 257"/>
              <a:gd name="T26" fmla="*/ 2147483646 w 255"/>
              <a:gd name="T27" fmla="*/ 2147483646 h 257"/>
              <a:gd name="T28" fmla="*/ 2147483646 w 255"/>
              <a:gd name="T29" fmla="*/ 2147483646 h 257"/>
              <a:gd name="T30" fmla="*/ 2147483646 w 255"/>
              <a:gd name="T31" fmla="*/ 2147483646 h 257"/>
              <a:gd name="T32" fmla="*/ 2147483646 w 255"/>
              <a:gd name="T33" fmla="*/ 2147483646 h 257"/>
              <a:gd name="T34" fmla="*/ 2147483646 w 255"/>
              <a:gd name="T35" fmla="*/ 2147483646 h 257"/>
              <a:gd name="T36" fmla="*/ 2147483646 w 255"/>
              <a:gd name="T37" fmla="*/ 2147483646 h 257"/>
              <a:gd name="T38" fmla="*/ 2147483646 w 255"/>
              <a:gd name="T39" fmla="*/ 0 h 2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5" h="257">
                <a:moveTo>
                  <a:pt x="254" y="0"/>
                </a:moveTo>
                <a:lnTo>
                  <a:pt x="198" y="0"/>
                </a:lnTo>
                <a:lnTo>
                  <a:pt x="152" y="6"/>
                </a:lnTo>
                <a:lnTo>
                  <a:pt x="114" y="17"/>
                </a:lnTo>
                <a:lnTo>
                  <a:pt x="82" y="31"/>
                </a:lnTo>
                <a:lnTo>
                  <a:pt x="44" y="58"/>
                </a:lnTo>
                <a:lnTo>
                  <a:pt x="23" y="90"/>
                </a:lnTo>
                <a:lnTo>
                  <a:pt x="9" y="122"/>
                </a:lnTo>
                <a:lnTo>
                  <a:pt x="0" y="151"/>
                </a:lnTo>
                <a:lnTo>
                  <a:pt x="0" y="184"/>
                </a:lnTo>
                <a:lnTo>
                  <a:pt x="0" y="210"/>
                </a:lnTo>
                <a:lnTo>
                  <a:pt x="9" y="210"/>
                </a:lnTo>
                <a:lnTo>
                  <a:pt x="12" y="236"/>
                </a:lnTo>
                <a:lnTo>
                  <a:pt x="94" y="256"/>
                </a:lnTo>
                <a:lnTo>
                  <a:pt x="100" y="207"/>
                </a:lnTo>
                <a:lnTo>
                  <a:pt x="160" y="163"/>
                </a:lnTo>
                <a:lnTo>
                  <a:pt x="198" y="163"/>
                </a:lnTo>
                <a:lnTo>
                  <a:pt x="216" y="149"/>
                </a:lnTo>
                <a:lnTo>
                  <a:pt x="245" y="72"/>
                </a:lnTo>
                <a:lnTo>
                  <a:pt x="254"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8" name="Freeform 535">
            <a:extLst>
              <a:ext uri="{FF2B5EF4-FFF2-40B4-BE49-F238E27FC236}">
                <a16:creationId xmlns:a16="http://schemas.microsoft.com/office/drawing/2014/main" id="{AEB4E044-6374-F3B3-ABDC-5F77810EDBF5}"/>
              </a:ext>
            </a:extLst>
          </p:cNvPr>
          <p:cNvSpPr>
            <a:spLocks/>
          </p:cNvSpPr>
          <p:nvPr/>
        </p:nvSpPr>
        <p:spPr bwMode="auto">
          <a:xfrm>
            <a:off x="2955925" y="4600575"/>
            <a:ext cx="368300" cy="417513"/>
          </a:xfrm>
          <a:custGeom>
            <a:avLst/>
            <a:gdLst>
              <a:gd name="T0" fmla="*/ 2147483646 w 261"/>
              <a:gd name="T1" fmla="*/ 0 h 263"/>
              <a:gd name="T2" fmla="*/ 2147483646 w 261"/>
              <a:gd name="T3" fmla="*/ 0 h 263"/>
              <a:gd name="T4" fmla="*/ 2147483646 w 261"/>
              <a:gd name="T5" fmla="*/ 2147483646 h 263"/>
              <a:gd name="T6" fmla="*/ 2147483646 w 261"/>
              <a:gd name="T7" fmla="*/ 2147483646 h 263"/>
              <a:gd name="T8" fmla="*/ 2147483646 w 261"/>
              <a:gd name="T9" fmla="*/ 2147483646 h 263"/>
              <a:gd name="T10" fmla="*/ 2147483646 w 261"/>
              <a:gd name="T11" fmla="*/ 2147483646 h 263"/>
              <a:gd name="T12" fmla="*/ 2147483646 w 261"/>
              <a:gd name="T13" fmla="*/ 2147483646 h 263"/>
              <a:gd name="T14" fmla="*/ 2147483646 w 261"/>
              <a:gd name="T15" fmla="*/ 2147483646 h 263"/>
              <a:gd name="T16" fmla="*/ 0 w 261"/>
              <a:gd name="T17" fmla="*/ 2147483646 h 263"/>
              <a:gd name="T18" fmla="*/ 0 w 261"/>
              <a:gd name="T19" fmla="*/ 2147483646 h 263"/>
              <a:gd name="T20" fmla="*/ 0 w 261"/>
              <a:gd name="T21" fmla="*/ 2147483646 h 263"/>
              <a:gd name="T22" fmla="*/ 2147483646 w 261"/>
              <a:gd name="T23" fmla="*/ 2147483646 h 263"/>
              <a:gd name="T24" fmla="*/ 2147483646 w 261"/>
              <a:gd name="T25" fmla="*/ 2147483646 h 263"/>
              <a:gd name="T26" fmla="*/ 2147483646 w 261"/>
              <a:gd name="T27" fmla="*/ 2147483646 h 263"/>
              <a:gd name="T28" fmla="*/ 2147483646 w 261"/>
              <a:gd name="T29" fmla="*/ 2147483646 h 263"/>
              <a:gd name="T30" fmla="*/ 2147483646 w 261"/>
              <a:gd name="T31" fmla="*/ 2147483646 h 263"/>
              <a:gd name="T32" fmla="*/ 2147483646 w 261"/>
              <a:gd name="T33" fmla="*/ 2147483646 h 263"/>
              <a:gd name="T34" fmla="*/ 2147483646 w 261"/>
              <a:gd name="T35" fmla="*/ 2147483646 h 263"/>
              <a:gd name="T36" fmla="*/ 2147483646 w 261"/>
              <a:gd name="T37" fmla="*/ 2147483646 h 263"/>
              <a:gd name="T38" fmla="*/ 2147483646 w 261"/>
              <a:gd name="T39" fmla="*/ 0 h 2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1" h="263">
                <a:moveTo>
                  <a:pt x="260" y="0"/>
                </a:moveTo>
                <a:lnTo>
                  <a:pt x="203" y="0"/>
                </a:lnTo>
                <a:lnTo>
                  <a:pt x="156" y="6"/>
                </a:lnTo>
                <a:lnTo>
                  <a:pt x="117" y="17"/>
                </a:lnTo>
                <a:lnTo>
                  <a:pt x="84" y="32"/>
                </a:lnTo>
                <a:lnTo>
                  <a:pt x="45" y="59"/>
                </a:lnTo>
                <a:lnTo>
                  <a:pt x="24" y="92"/>
                </a:lnTo>
                <a:lnTo>
                  <a:pt x="9" y="125"/>
                </a:lnTo>
                <a:lnTo>
                  <a:pt x="0" y="155"/>
                </a:lnTo>
                <a:lnTo>
                  <a:pt x="0" y="188"/>
                </a:lnTo>
                <a:lnTo>
                  <a:pt x="0" y="215"/>
                </a:lnTo>
                <a:lnTo>
                  <a:pt x="9" y="215"/>
                </a:lnTo>
                <a:lnTo>
                  <a:pt x="12" y="242"/>
                </a:lnTo>
                <a:lnTo>
                  <a:pt x="96" y="262"/>
                </a:lnTo>
                <a:lnTo>
                  <a:pt x="102" y="212"/>
                </a:lnTo>
                <a:lnTo>
                  <a:pt x="164" y="167"/>
                </a:lnTo>
                <a:lnTo>
                  <a:pt x="203" y="167"/>
                </a:lnTo>
                <a:lnTo>
                  <a:pt x="221" y="152"/>
                </a:lnTo>
                <a:lnTo>
                  <a:pt x="251" y="74"/>
                </a:lnTo>
                <a:lnTo>
                  <a:pt x="26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9" name="Freeform 536">
            <a:extLst>
              <a:ext uri="{FF2B5EF4-FFF2-40B4-BE49-F238E27FC236}">
                <a16:creationId xmlns:a16="http://schemas.microsoft.com/office/drawing/2014/main" id="{91A32F1E-ED75-83D7-3EC4-1AAA2F0FDAAD}"/>
              </a:ext>
            </a:extLst>
          </p:cNvPr>
          <p:cNvSpPr>
            <a:spLocks/>
          </p:cNvSpPr>
          <p:nvPr/>
        </p:nvSpPr>
        <p:spPr bwMode="auto">
          <a:xfrm>
            <a:off x="4759325" y="4538663"/>
            <a:ext cx="187325" cy="176212"/>
          </a:xfrm>
          <a:custGeom>
            <a:avLst/>
            <a:gdLst>
              <a:gd name="T0" fmla="*/ 2147483646 w 133"/>
              <a:gd name="T1" fmla="*/ 2147483646 h 111"/>
              <a:gd name="T2" fmla="*/ 2147483646 w 133"/>
              <a:gd name="T3" fmla="*/ 0 h 111"/>
              <a:gd name="T4" fmla="*/ 2147483646 w 133"/>
              <a:gd name="T5" fmla="*/ 2147483646 h 111"/>
              <a:gd name="T6" fmla="*/ 0 w 133"/>
              <a:gd name="T7" fmla="*/ 2147483646 h 111"/>
              <a:gd name="T8" fmla="*/ 0 w 133"/>
              <a:gd name="T9" fmla="*/ 2147483646 h 111"/>
              <a:gd name="T10" fmla="*/ 2147483646 w 133"/>
              <a:gd name="T11" fmla="*/ 2147483646 h 111"/>
              <a:gd name="T12" fmla="*/ 2147483646 w 133"/>
              <a:gd name="T13" fmla="*/ 2147483646 h 111"/>
              <a:gd name="T14" fmla="*/ 2147483646 w 133"/>
              <a:gd name="T15" fmla="*/ 2147483646 h 111"/>
              <a:gd name="T16" fmla="*/ 2147483646 w 133"/>
              <a:gd name="T17" fmla="*/ 2147483646 h 111"/>
              <a:gd name="T18" fmla="*/ 2147483646 w 133"/>
              <a:gd name="T19" fmla="*/ 2147483646 h 111"/>
              <a:gd name="T20" fmla="*/ 2147483646 w 133"/>
              <a:gd name="T21" fmla="*/ 2147483646 h 111"/>
              <a:gd name="T22" fmla="*/ 2147483646 w 133"/>
              <a:gd name="T23" fmla="*/ 2147483646 h 111"/>
              <a:gd name="T24" fmla="*/ 2147483646 w 133"/>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11">
                <a:moveTo>
                  <a:pt x="123" y="40"/>
                </a:moveTo>
                <a:lnTo>
                  <a:pt x="34" y="0"/>
                </a:lnTo>
                <a:lnTo>
                  <a:pt x="34" y="30"/>
                </a:lnTo>
                <a:lnTo>
                  <a:pt x="0" y="30"/>
                </a:lnTo>
                <a:lnTo>
                  <a:pt x="0" y="93"/>
                </a:lnTo>
                <a:lnTo>
                  <a:pt x="17" y="107"/>
                </a:lnTo>
                <a:lnTo>
                  <a:pt x="49" y="110"/>
                </a:lnTo>
                <a:lnTo>
                  <a:pt x="83" y="110"/>
                </a:lnTo>
                <a:lnTo>
                  <a:pt x="109" y="91"/>
                </a:lnTo>
                <a:lnTo>
                  <a:pt x="109" y="82"/>
                </a:lnTo>
                <a:lnTo>
                  <a:pt x="129" y="73"/>
                </a:lnTo>
                <a:lnTo>
                  <a:pt x="132" y="63"/>
                </a:lnTo>
                <a:lnTo>
                  <a:pt x="123" y="4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0" name="Freeform 537">
            <a:extLst>
              <a:ext uri="{FF2B5EF4-FFF2-40B4-BE49-F238E27FC236}">
                <a16:creationId xmlns:a16="http://schemas.microsoft.com/office/drawing/2014/main" id="{2D7AD039-F034-8448-43A6-E57AB92D891F}"/>
              </a:ext>
            </a:extLst>
          </p:cNvPr>
          <p:cNvSpPr>
            <a:spLocks/>
          </p:cNvSpPr>
          <p:nvPr/>
        </p:nvSpPr>
        <p:spPr bwMode="auto">
          <a:xfrm>
            <a:off x="4759325" y="4538663"/>
            <a:ext cx="196850" cy="185737"/>
          </a:xfrm>
          <a:custGeom>
            <a:avLst/>
            <a:gdLst>
              <a:gd name="T0" fmla="*/ 2147483646 w 139"/>
              <a:gd name="T1" fmla="*/ 2147483646 h 117"/>
              <a:gd name="T2" fmla="*/ 2147483646 w 139"/>
              <a:gd name="T3" fmla="*/ 0 h 117"/>
              <a:gd name="T4" fmla="*/ 2147483646 w 139"/>
              <a:gd name="T5" fmla="*/ 2147483646 h 117"/>
              <a:gd name="T6" fmla="*/ 0 w 139"/>
              <a:gd name="T7" fmla="*/ 2147483646 h 117"/>
              <a:gd name="T8" fmla="*/ 0 w 139"/>
              <a:gd name="T9" fmla="*/ 2147483646 h 117"/>
              <a:gd name="T10" fmla="*/ 2147483646 w 139"/>
              <a:gd name="T11" fmla="*/ 2147483646 h 117"/>
              <a:gd name="T12" fmla="*/ 2147483646 w 139"/>
              <a:gd name="T13" fmla="*/ 2147483646 h 117"/>
              <a:gd name="T14" fmla="*/ 2147483646 w 139"/>
              <a:gd name="T15" fmla="*/ 2147483646 h 117"/>
              <a:gd name="T16" fmla="*/ 2147483646 w 139"/>
              <a:gd name="T17" fmla="*/ 2147483646 h 117"/>
              <a:gd name="T18" fmla="*/ 2147483646 w 139"/>
              <a:gd name="T19" fmla="*/ 2147483646 h 117"/>
              <a:gd name="T20" fmla="*/ 2147483646 w 139"/>
              <a:gd name="T21" fmla="*/ 2147483646 h 117"/>
              <a:gd name="T22" fmla="*/ 2147483646 w 139"/>
              <a:gd name="T23" fmla="*/ 2147483646 h 117"/>
              <a:gd name="T24" fmla="*/ 2147483646 w 139"/>
              <a:gd name="T25" fmla="*/ 2147483646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1" name="Freeform 538">
            <a:extLst>
              <a:ext uri="{FF2B5EF4-FFF2-40B4-BE49-F238E27FC236}">
                <a16:creationId xmlns:a16="http://schemas.microsoft.com/office/drawing/2014/main" id="{298DAE4F-8892-2E11-DD11-DEA060CF47FE}"/>
              </a:ext>
            </a:extLst>
          </p:cNvPr>
          <p:cNvSpPr>
            <a:spLocks/>
          </p:cNvSpPr>
          <p:nvPr/>
        </p:nvSpPr>
        <p:spPr bwMode="auto">
          <a:xfrm>
            <a:off x="6138863" y="2908300"/>
            <a:ext cx="919162" cy="273050"/>
          </a:xfrm>
          <a:custGeom>
            <a:avLst/>
            <a:gdLst>
              <a:gd name="T0" fmla="*/ 2147483646 w 652"/>
              <a:gd name="T1" fmla="*/ 0 h 172"/>
              <a:gd name="T2" fmla="*/ 2147483646 w 652"/>
              <a:gd name="T3" fmla="*/ 2147483646 h 172"/>
              <a:gd name="T4" fmla="*/ 2147483646 w 652"/>
              <a:gd name="T5" fmla="*/ 2147483646 h 172"/>
              <a:gd name="T6" fmla="*/ 2147483646 w 652"/>
              <a:gd name="T7" fmla="*/ 2147483646 h 172"/>
              <a:gd name="T8" fmla="*/ 2147483646 w 652"/>
              <a:gd name="T9" fmla="*/ 2147483646 h 172"/>
              <a:gd name="T10" fmla="*/ 2147483646 w 652"/>
              <a:gd name="T11" fmla="*/ 2147483646 h 172"/>
              <a:gd name="T12" fmla="*/ 2147483646 w 652"/>
              <a:gd name="T13" fmla="*/ 2147483646 h 172"/>
              <a:gd name="T14" fmla="*/ 2147483646 w 652"/>
              <a:gd name="T15" fmla="*/ 2147483646 h 172"/>
              <a:gd name="T16" fmla="*/ 2147483646 w 652"/>
              <a:gd name="T17" fmla="*/ 2147483646 h 172"/>
              <a:gd name="T18" fmla="*/ 2147483646 w 652"/>
              <a:gd name="T19" fmla="*/ 2147483646 h 172"/>
              <a:gd name="T20" fmla="*/ 2147483646 w 652"/>
              <a:gd name="T21" fmla="*/ 2147483646 h 172"/>
              <a:gd name="T22" fmla="*/ 2147483646 w 652"/>
              <a:gd name="T23" fmla="*/ 2147483646 h 172"/>
              <a:gd name="T24" fmla="*/ 2147483646 w 652"/>
              <a:gd name="T25" fmla="*/ 2147483646 h 172"/>
              <a:gd name="T26" fmla="*/ 2147483646 w 652"/>
              <a:gd name="T27" fmla="*/ 2147483646 h 172"/>
              <a:gd name="T28" fmla="*/ 2147483646 w 652"/>
              <a:gd name="T29" fmla="*/ 2147483646 h 172"/>
              <a:gd name="T30" fmla="*/ 2147483646 w 652"/>
              <a:gd name="T31" fmla="*/ 2147483646 h 172"/>
              <a:gd name="T32" fmla="*/ 2147483646 w 652"/>
              <a:gd name="T33" fmla="*/ 2147483646 h 172"/>
              <a:gd name="T34" fmla="*/ 0 w 652"/>
              <a:gd name="T35" fmla="*/ 2147483646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2" h="172">
                <a:moveTo>
                  <a:pt x="651" y="0"/>
                </a:moveTo>
                <a:lnTo>
                  <a:pt x="639" y="18"/>
                </a:lnTo>
                <a:lnTo>
                  <a:pt x="615" y="68"/>
                </a:lnTo>
                <a:lnTo>
                  <a:pt x="585" y="105"/>
                </a:lnTo>
                <a:lnTo>
                  <a:pt x="549" y="146"/>
                </a:lnTo>
                <a:lnTo>
                  <a:pt x="498" y="164"/>
                </a:lnTo>
                <a:lnTo>
                  <a:pt x="462" y="171"/>
                </a:lnTo>
                <a:lnTo>
                  <a:pt x="424" y="171"/>
                </a:lnTo>
                <a:lnTo>
                  <a:pt x="373" y="167"/>
                </a:lnTo>
                <a:lnTo>
                  <a:pt x="328" y="164"/>
                </a:lnTo>
                <a:lnTo>
                  <a:pt x="283" y="164"/>
                </a:lnTo>
                <a:lnTo>
                  <a:pt x="242" y="158"/>
                </a:lnTo>
                <a:lnTo>
                  <a:pt x="200" y="156"/>
                </a:lnTo>
                <a:lnTo>
                  <a:pt x="167" y="149"/>
                </a:lnTo>
                <a:lnTo>
                  <a:pt x="137" y="141"/>
                </a:lnTo>
                <a:lnTo>
                  <a:pt x="96" y="134"/>
                </a:lnTo>
                <a:lnTo>
                  <a:pt x="60" y="126"/>
                </a:lnTo>
                <a:lnTo>
                  <a:pt x="0" y="96"/>
                </a:lnTo>
              </a:path>
            </a:pathLst>
          </a:custGeom>
          <a:noFill/>
          <a:ln w="12700" cap="rnd" cmpd="sng">
            <a:solidFill>
              <a:srgbClr val="40FF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2" name="Freeform 539">
            <a:extLst>
              <a:ext uri="{FF2B5EF4-FFF2-40B4-BE49-F238E27FC236}">
                <a16:creationId xmlns:a16="http://schemas.microsoft.com/office/drawing/2014/main" id="{93B79B41-83C5-82FB-0694-390E3BC30073}"/>
              </a:ext>
            </a:extLst>
          </p:cNvPr>
          <p:cNvSpPr>
            <a:spLocks/>
          </p:cNvSpPr>
          <p:nvPr/>
        </p:nvSpPr>
        <p:spPr bwMode="auto">
          <a:xfrm>
            <a:off x="6445250" y="2808288"/>
            <a:ext cx="974725" cy="889000"/>
          </a:xfrm>
          <a:custGeom>
            <a:avLst/>
            <a:gdLst>
              <a:gd name="T0" fmla="*/ 2147483646 w 691"/>
              <a:gd name="T1" fmla="*/ 2147483646 h 560"/>
              <a:gd name="T2" fmla="*/ 2147483646 w 691"/>
              <a:gd name="T3" fmla="*/ 0 h 560"/>
              <a:gd name="T4" fmla="*/ 2147483646 w 691"/>
              <a:gd name="T5" fmla="*/ 2147483646 h 560"/>
              <a:gd name="T6" fmla="*/ 2147483646 w 691"/>
              <a:gd name="T7" fmla="*/ 2147483646 h 560"/>
              <a:gd name="T8" fmla="*/ 2147483646 w 691"/>
              <a:gd name="T9" fmla="*/ 2147483646 h 560"/>
              <a:gd name="T10" fmla="*/ 2147483646 w 691"/>
              <a:gd name="T11" fmla="*/ 2147483646 h 560"/>
              <a:gd name="T12" fmla="*/ 2147483646 w 691"/>
              <a:gd name="T13" fmla="*/ 2147483646 h 560"/>
              <a:gd name="T14" fmla="*/ 2147483646 w 691"/>
              <a:gd name="T15" fmla="*/ 2147483646 h 560"/>
              <a:gd name="T16" fmla="*/ 2147483646 w 691"/>
              <a:gd name="T17" fmla="*/ 2147483646 h 560"/>
              <a:gd name="T18" fmla="*/ 2147483646 w 691"/>
              <a:gd name="T19" fmla="*/ 2147483646 h 560"/>
              <a:gd name="T20" fmla="*/ 0 w 691"/>
              <a:gd name="T21" fmla="*/ 2147483646 h 560"/>
              <a:gd name="T22" fmla="*/ 2147483646 w 691"/>
              <a:gd name="T23" fmla="*/ 2147483646 h 560"/>
              <a:gd name="T24" fmla="*/ 2147483646 w 691"/>
              <a:gd name="T25" fmla="*/ 2147483646 h 560"/>
              <a:gd name="T26" fmla="*/ 2147483646 w 691"/>
              <a:gd name="T27" fmla="*/ 2147483646 h 560"/>
              <a:gd name="T28" fmla="*/ 2147483646 w 691"/>
              <a:gd name="T29" fmla="*/ 2147483646 h 560"/>
              <a:gd name="T30" fmla="*/ 2147483646 w 691"/>
              <a:gd name="T31" fmla="*/ 2147483646 h 560"/>
              <a:gd name="T32" fmla="*/ 2147483646 w 691"/>
              <a:gd name="T33" fmla="*/ 2147483646 h 560"/>
              <a:gd name="T34" fmla="*/ 2147483646 w 691"/>
              <a:gd name="T35" fmla="*/ 2147483646 h 560"/>
              <a:gd name="T36" fmla="*/ 2147483646 w 691"/>
              <a:gd name="T37" fmla="*/ 2147483646 h 560"/>
              <a:gd name="T38" fmla="*/ 2147483646 w 691"/>
              <a:gd name="T39" fmla="*/ 2147483646 h 560"/>
              <a:gd name="T40" fmla="*/ 2147483646 w 691"/>
              <a:gd name="T41" fmla="*/ 2147483646 h 560"/>
              <a:gd name="T42" fmla="*/ 2147483646 w 691"/>
              <a:gd name="T43" fmla="*/ 2147483646 h 560"/>
              <a:gd name="T44" fmla="*/ 2147483646 w 691"/>
              <a:gd name="T45" fmla="*/ 2147483646 h 560"/>
              <a:gd name="T46" fmla="*/ 2147483646 w 691"/>
              <a:gd name="T47" fmla="*/ 2147483646 h 560"/>
              <a:gd name="T48" fmla="*/ 2147483646 w 691"/>
              <a:gd name="T49" fmla="*/ 2147483646 h 560"/>
              <a:gd name="T50" fmla="*/ 2147483646 w 691"/>
              <a:gd name="T51" fmla="*/ 2147483646 h 560"/>
              <a:gd name="T52" fmla="*/ 2147483646 w 691"/>
              <a:gd name="T53" fmla="*/ 2147483646 h 560"/>
              <a:gd name="T54" fmla="*/ 2147483646 w 691"/>
              <a:gd name="T55" fmla="*/ 2147483646 h 560"/>
              <a:gd name="T56" fmla="*/ 2147483646 w 691"/>
              <a:gd name="T57" fmla="*/ 2147483646 h 560"/>
              <a:gd name="T58" fmla="*/ 2147483646 w 691"/>
              <a:gd name="T59" fmla="*/ 2147483646 h 560"/>
              <a:gd name="T60" fmla="*/ 2147483646 w 691"/>
              <a:gd name="T61" fmla="*/ 2147483646 h 560"/>
              <a:gd name="T62" fmla="*/ 2147483646 w 691"/>
              <a:gd name="T63" fmla="*/ 2147483646 h 560"/>
              <a:gd name="T64" fmla="*/ 2147483646 w 691"/>
              <a:gd name="T65" fmla="*/ 2147483646 h 560"/>
              <a:gd name="T66" fmla="*/ 2147483646 w 691"/>
              <a:gd name="T67" fmla="*/ 2147483646 h 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1" h="560">
                <a:moveTo>
                  <a:pt x="690" y="27"/>
                </a:moveTo>
                <a:lnTo>
                  <a:pt x="629" y="42"/>
                </a:lnTo>
                <a:lnTo>
                  <a:pt x="620" y="19"/>
                </a:lnTo>
                <a:lnTo>
                  <a:pt x="569" y="0"/>
                </a:lnTo>
                <a:lnTo>
                  <a:pt x="436" y="62"/>
                </a:lnTo>
                <a:lnTo>
                  <a:pt x="421" y="83"/>
                </a:lnTo>
                <a:lnTo>
                  <a:pt x="403" y="119"/>
                </a:lnTo>
                <a:lnTo>
                  <a:pt x="368" y="172"/>
                </a:lnTo>
                <a:lnTo>
                  <a:pt x="344" y="193"/>
                </a:lnTo>
                <a:lnTo>
                  <a:pt x="323" y="207"/>
                </a:lnTo>
                <a:lnTo>
                  <a:pt x="291" y="225"/>
                </a:lnTo>
                <a:lnTo>
                  <a:pt x="264" y="232"/>
                </a:lnTo>
                <a:lnTo>
                  <a:pt x="243" y="233"/>
                </a:lnTo>
                <a:lnTo>
                  <a:pt x="205" y="233"/>
                </a:lnTo>
                <a:lnTo>
                  <a:pt x="158" y="232"/>
                </a:lnTo>
                <a:lnTo>
                  <a:pt x="119" y="228"/>
                </a:lnTo>
                <a:lnTo>
                  <a:pt x="74" y="251"/>
                </a:lnTo>
                <a:lnTo>
                  <a:pt x="40" y="275"/>
                </a:lnTo>
                <a:lnTo>
                  <a:pt x="19" y="302"/>
                </a:lnTo>
                <a:lnTo>
                  <a:pt x="6" y="331"/>
                </a:lnTo>
                <a:lnTo>
                  <a:pt x="0" y="370"/>
                </a:lnTo>
                <a:lnTo>
                  <a:pt x="0" y="415"/>
                </a:lnTo>
                <a:lnTo>
                  <a:pt x="45" y="393"/>
                </a:lnTo>
                <a:lnTo>
                  <a:pt x="51" y="415"/>
                </a:lnTo>
                <a:lnTo>
                  <a:pt x="71" y="419"/>
                </a:lnTo>
                <a:lnTo>
                  <a:pt x="89" y="428"/>
                </a:lnTo>
                <a:lnTo>
                  <a:pt x="89" y="443"/>
                </a:lnTo>
                <a:lnTo>
                  <a:pt x="74" y="494"/>
                </a:lnTo>
                <a:lnTo>
                  <a:pt x="93" y="491"/>
                </a:lnTo>
                <a:lnTo>
                  <a:pt x="101" y="523"/>
                </a:lnTo>
                <a:lnTo>
                  <a:pt x="131" y="532"/>
                </a:lnTo>
                <a:lnTo>
                  <a:pt x="140" y="538"/>
                </a:lnTo>
                <a:lnTo>
                  <a:pt x="140" y="520"/>
                </a:lnTo>
                <a:lnTo>
                  <a:pt x="146" y="520"/>
                </a:lnTo>
                <a:lnTo>
                  <a:pt x="198" y="509"/>
                </a:lnTo>
                <a:lnTo>
                  <a:pt x="247" y="535"/>
                </a:lnTo>
                <a:lnTo>
                  <a:pt x="273" y="532"/>
                </a:lnTo>
                <a:lnTo>
                  <a:pt x="279" y="559"/>
                </a:lnTo>
                <a:lnTo>
                  <a:pt x="282" y="538"/>
                </a:lnTo>
                <a:lnTo>
                  <a:pt x="326" y="525"/>
                </a:lnTo>
                <a:lnTo>
                  <a:pt x="338" y="514"/>
                </a:lnTo>
                <a:lnTo>
                  <a:pt x="344" y="517"/>
                </a:lnTo>
                <a:lnTo>
                  <a:pt x="386" y="512"/>
                </a:lnTo>
                <a:lnTo>
                  <a:pt x="424" y="479"/>
                </a:lnTo>
                <a:lnTo>
                  <a:pt x="477" y="387"/>
                </a:lnTo>
                <a:lnTo>
                  <a:pt x="447" y="385"/>
                </a:lnTo>
                <a:lnTo>
                  <a:pt x="477" y="370"/>
                </a:lnTo>
                <a:lnTo>
                  <a:pt x="447" y="349"/>
                </a:lnTo>
                <a:lnTo>
                  <a:pt x="477" y="355"/>
                </a:lnTo>
                <a:lnTo>
                  <a:pt x="433" y="296"/>
                </a:lnTo>
                <a:lnTo>
                  <a:pt x="447" y="269"/>
                </a:lnTo>
                <a:lnTo>
                  <a:pt x="486" y="248"/>
                </a:lnTo>
                <a:lnTo>
                  <a:pt x="456" y="242"/>
                </a:lnTo>
                <a:lnTo>
                  <a:pt x="430" y="251"/>
                </a:lnTo>
                <a:lnTo>
                  <a:pt x="403" y="228"/>
                </a:lnTo>
                <a:lnTo>
                  <a:pt x="406" y="217"/>
                </a:lnTo>
                <a:lnTo>
                  <a:pt x="475" y="178"/>
                </a:lnTo>
                <a:lnTo>
                  <a:pt x="484" y="189"/>
                </a:lnTo>
                <a:lnTo>
                  <a:pt x="465" y="222"/>
                </a:lnTo>
                <a:lnTo>
                  <a:pt x="518" y="202"/>
                </a:lnTo>
                <a:lnTo>
                  <a:pt x="560" y="168"/>
                </a:lnTo>
                <a:lnTo>
                  <a:pt x="581" y="168"/>
                </a:lnTo>
                <a:lnTo>
                  <a:pt x="581" y="159"/>
                </a:lnTo>
                <a:lnTo>
                  <a:pt x="614" y="140"/>
                </a:lnTo>
                <a:lnTo>
                  <a:pt x="620" y="148"/>
                </a:lnTo>
                <a:lnTo>
                  <a:pt x="632" y="130"/>
                </a:lnTo>
                <a:lnTo>
                  <a:pt x="625" y="107"/>
                </a:lnTo>
                <a:lnTo>
                  <a:pt x="661" y="95"/>
                </a:lnTo>
                <a:lnTo>
                  <a:pt x="690" y="2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3" name="Freeform 540">
            <a:extLst>
              <a:ext uri="{FF2B5EF4-FFF2-40B4-BE49-F238E27FC236}">
                <a16:creationId xmlns:a16="http://schemas.microsoft.com/office/drawing/2014/main" id="{F74AF95D-4476-A53D-5E3C-B9B28319C3CD}"/>
              </a:ext>
            </a:extLst>
          </p:cNvPr>
          <p:cNvSpPr>
            <a:spLocks/>
          </p:cNvSpPr>
          <p:nvPr/>
        </p:nvSpPr>
        <p:spPr bwMode="auto">
          <a:xfrm>
            <a:off x="6445250" y="2808288"/>
            <a:ext cx="982663" cy="898525"/>
          </a:xfrm>
          <a:custGeom>
            <a:avLst/>
            <a:gdLst>
              <a:gd name="T0" fmla="*/ 2147483646 w 697"/>
              <a:gd name="T1" fmla="*/ 2147483646 h 566"/>
              <a:gd name="T2" fmla="*/ 2147483646 w 697"/>
              <a:gd name="T3" fmla="*/ 0 h 566"/>
              <a:gd name="T4" fmla="*/ 2147483646 w 697"/>
              <a:gd name="T5" fmla="*/ 2147483646 h 566"/>
              <a:gd name="T6" fmla="*/ 2147483646 w 697"/>
              <a:gd name="T7" fmla="*/ 2147483646 h 566"/>
              <a:gd name="T8" fmla="*/ 2147483646 w 697"/>
              <a:gd name="T9" fmla="*/ 2147483646 h 566"/>
              <a:gd name="T10" fmla="*/ 2147483646 w 697"/>
              <a:gd name="T11" fmla="*/ 2147483646 h 566"/>
              <a:gd name="T12" fmla="*/ 2147483646 w 697"/>
              <a:gd name="T13" fmla="*/ 2147483646 h 566"/>
              <a:gd name="T14" fmla="*/ 2147483646 w 697"/>
              <a:gd name="T15" fmla="*/ 2147483646 h 566"/>
              <a:gd name="T16" fmla="*/ 2147483646 w 697"/>
              <a:gd name="T17" fmla="*/ 2147483646 h 566"/>
              <a:gd name="T18" fmla="*/ 2147483646 w 697"/>
              <a:gd name="T19" fmla="*/ 2147483646 h 566"/>
              <a:gd name="T20" fmla="*/ 0 w 697"/>
              <a:gd name="T21" fmla="*/ 2147483646 h 566"/>
              <a:gd name="T22" fmla="*/ 2147483646 w 697"/>
              <a:gd name="T23" fmla="*/ 2147483646 h 566"/>
              <a:gd name="T24" fmla="*/ 2147483646 w 697"/>
              <a:gd name="T25" fmla="*/ 2147483646 h 566"/>
              <a:gd name="T26" fmla="*/ 2147483646 w 697"/>
              <a:gd name="T27" fmla="*/ 2147483646 h 566"/>
              <a:gd name="T28" fmla="*/ 2147483646 w 697"/>
              <a:gd name="T29" fmla="*/ 2147483646 h 566"/>
              <a:gd name="T30" fmla="*/ 2147483646 w 697"/>
              <a:gd name="T31" fmla="*/ 2147483646 h 566"/>
              <a:gd name="T32" fmla="*/ 2147483646 w 697"/>
              <a:gd name="T33" fmla="*/ 2147483646 h 566"/>
              <a:gd name="T34" fmla="*/ 2147483646 w 697"/>
              <a:gd name="T35" fmla="*/ 2147483646 h 566"/>
              <a:gd name="T36" fmla="*/ 2147483646 w 697"/>
              <a:gd name="T37" fmla="*/ 2147483646 h 566"/>
              <a:gd name="T38" fmla="*/ 2147483646 w 697"/>
              <a:gd name="T39" fmla="*/ 2147483646 h 566"/>
              <a:gd name="T40" fmla="*/ 2147483646 w 697"/>
              <a:gd name="T41" fmla="*/ 2147483646 h 566"/>
              <a:gd name="T42" fmla="*/ 2147483646 w 697"/>
              <a:gd name="T43" fmla="*/ 2147483646 h 566"/>
              <a:gd name="T44" fmla="*/ 2147483646 w 697"/>
              <a:gd name="T45" fmla="*/ 2147483646 h 566"/>
              <a:gd name="T46" fmla="*/ 2147483646 w 697"/>
              <a:gd name="T47" fmla="*/ 2147483646 h 566"/>
              <a:gd name="T48" fmla="*/ 2147483646 w 697"/>
              <a:gd name="T49" fmla="*/ 2147483646 h 566"/>
              <a:gd name="T50" fmla="*/ 2147483646 w 697"/>
              <a:gd name="T51" fmla="*/ 2147483646 h 566"/>
              <a:gd name="T52" fmla="*/ 2147483646 w 697"/>
              <a:gd name="T53" fmla="*/ 2147483646 h 566"/>
              <a:gd name="T54" fmla="*/ 2147483646 w 697"/>
              <a:gd name="T55" fmla="*/ 2147483646 h 566"/>
              <a:gd name="T56" fmla="*/ 2147483646 w 697"/>
              <a:gd name="T57" fmla="*/ 2147483646 h 566"/>
              <a:gd name="T58" fmla="*/ 2147483646 w 697"/>
              <a:gd name="T59" fmla="*/ 2147483646 h 566"/>
              <a:gd name="T60" fmla="*/ 2147483646 w 697"/>
              <a:gd name="T61" fmla="*/ 2147483646 h 566"/>
              <a:gd name="T62" fmla="*/ 2147483646 w 697"/>
              <a:gd name="T63" fmla="*/ 2147483646 h 566"/>
              <a:gd name="T64" fmla="*/ 2147483646 w 697"/>
              <a:gd name="T65" fmla="*/ 2147483646 h 566"/>
              <a:gd name="T66" fmla="*/ 2147483646 w 697"/>
              <a:gd name="T67" fmla="*/ 2147483646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7" h="566">
                <a:moveTo>
                  <a:pt x="696" y="27"/>
                </a:moveTo>
                <a:lnTo>
                  <a:pt x="634" y="42"/>
                </a:lnTo>
                <a:lnTo>
                  <a:pt x="625" y="19"/>
                </a:lnTo>
                <a:lnTo>
                  <a:pt x="574" y="0"/>
                </a:lnTo>
                <a:lnTo>
                  <a:pt x="440" y="63"/>
                </a:lnTo>
                <a:lnTo>
                  <a:pt x="425" y="84"/>
                </a:lnTo>
                <a:lnTo>
                  <a:pt x="407" y="120"/>
                </a:lnTo>
                <a:lnTo>
                  <a:pt x="371" y="174"/>
                </a:lnTo>
                <a:lnTo>
                  <a:pt x="347" y="195"/>
                </a:lnTo>
                <a:lnTo>
                  <a:pt x="326" y="209"/>
                </a:lnTo>
                <a:lnTo>
                  <a:pt x="294" y="227"/>
                </a:lnTo>
                <a:lnTo>
                  <a:pt x="266" y="234"/>
                </a:lnTo>
                <a:lnTo>
                  <a:pt x="245" y="236"/>
                </a:lnTo>
                <a:lnTo>
                  <a:pt x="207" y="236"/>
                </a:lnTo>
                <a:lnTo>
                  <a:pt x="159" y="234"/>
                </a:lnTo>
                <a:lnTo>
                  <a:pt x="120" y="230"/>
                </a:lnTo>
                <a:lnTo>
                  <a:pt x="75" y="254"/>
                </a:lnTo>
                <a:lnTo>
                  <a:pt x="40" y="278"/>
                </a:lnTo>
                <a:lnTo>
                  <a:pt x="19" y="305"/>
                </a:lnTo>
                <a:lnTo>
                  <a:pt x="6" y="335"/>
                </a:lnTo>
                <a:lnTo>
                  <a:pt x="0" y="374"/>
                </a:lnTo>
                <a:lnTo>
                  <a:pt x="0" y="419"/>
                </a:lnTo>
                <a:lnTo>
                  <a:pt x="45" y="397"/>
                </a:lnTo>
                <a:lnTo>
                  <a:pt x="51" y="419"/>
                </a:lnTo>
                <a:lnTo>
                  <a:pt x="72" y="424"/>
                </a:lnTo>
                <a:lnTo>
                  <a:pt x="90" y="433"/>
                </a:lnTo>
                <a:lnTo>
                  <a:pt x="90" y="448"/>
                </a:lnTo>
                <a:lnTo>
                  <a:pt x="75" y="499"/>
                </a:lnTo>
                <a:lnTo>
                  <a:pt x="94" y="496"/>
                </a:lnTo>
                <a:lnTo>
                  <a:pt x="102" y="529"/>
                </a:lnTo>
                <a:lnTo>
                  <a:pt x="132" y="538"/>
                </a:lnTo>
                <a:lnTo>
                  <a:pt x="141" y="544"/>
                </a:lnTo>
                <a:lnTo>
                  <a:pt x="141" y="526"/>
                </a:lnTo>
                <a:lnTo>
                  <a:pt x="147" y="526"/>
                </a:lnTo>
                <a:lnTo>
                  <a:pt x="200" y="514"/>
                </a:lnTo>
                <a:lnTo>
                  <a:pt x="249" y="541"/>
                </a:lnTo>
                <a:lnTo>
                  <a:pt x="275" y="538"/>
                </a:lnTo>
                <a:lnTo>
                  <a:pt x="281" y="565"/>
                </a:lnTo>
                <a:lnTo>
                  <a:pt x="284" y="544"/>
                </a:lnTo>
                <a:lnTo>
                  <a:pt x="329" y="531"/>
                </a:lnTo>
                <a:lnTo>
                  <a:pt x="341" y="520"/>
                </a:lnTo>
                <a:lnTo>
                  <a:pt x="347" y="523"/>
                </a:lnTo>
                <a:lnTo>
                  <a:pt x="389" y="517"/>
                </a:lnTo>
                <a:lnTo>
                  <a:pt x="428" y="484"/>
                </a:lnTo>
                <a:lnTo>
                  <a:pt x="481" y="391"/>
                </a:lnTo>
                <a:lnTo>
                  <a:pt x="451" y="389"/>
                </a:lnTo>
                <a:lnTo>
                  <a:pt x="481" y="374"/>
                </a:lnTo>
                <a:lnTo>
                  <a:pt x="451" y="353"/>
                </a:lnTo>
                <a:lnTo>
                  <a:pt x="481" y="359"/>
                </a:lnTo>
                <a:lnTo>
                  <a:pt x="437" y="299"/>
                </a:lnTo>
                <a:lnTo>
                  <a:pt x="451" y="272"/>
                </a:lnTo>
                <a:lnTo>
                  <a:pt x="490" y="251"/>
                </a:lnTo>
                <a:lnTo>
                  <a:pt x="460" y="245"/>
                </a:lnTo>
                <a:lnTo>
                  <a:pt x="434" y="254"/>
                </a:lnTo>
                <a:lnTo>
                  <a:pt x="407" y="230"/>
                </a:lnTo>
                <a:lnTo>
                  <a:pt x="410" y="219"/>
                </a:lnTo>
                <a:lnTo>
                  <a:pt x="479" y="180"/>
                </a:lnTo>
                <a:lnTo>
                  <a:pt x="488" y="191"/>
                </a:lnTo>
                <a:lnTo>
                  <a:pt x="469" y="224"/>
                </a:lnTo>
                <a:lnTo>
                  <a:pt x="523" y="204"/>
                </a:lnTo>
                <a:lnTo>
                  <a:pt x="565" y="170"/>
                </a:lnTo>
                <a:lnTo>
                  <a:pt x="586" y="170"/>
                </a:lnTo>
                <a:lnTo>
                  <a:pt x="586" y="161"/>
                </a:lnTo>
                <a:lnTo>
                  <a:pt x="619" y="141"/>
                </a:lnTo>
                <a:lnTo>
                  <a:pt x="625" y="150"/>
                </a:lnTo>
                <a:lnTo>
                  <a:pt x="637" y="131"/>
                </a:lnTo>
                <a:lnTo>
                  <a:pt x="630" y="108"/>
                </a:lnTo>
                <a:lnTo>
                  <a:pt x="667" y="96"/>
                </a:lnTo>
                <a:lnTo>
                  <a:pt x="696"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4" name="Freeform 541">
            <a:extLst>
              <a:ext uri="{FF2B5EF4-FFF2-40B4-BE49-F238E27FC236}">
                <a16:creationId xmlns:a16="http://schemas.microsoft.com/office/drawing/2014/main" id="{5A223A10-30D4-C943-7A31-CD86B8164BFD}"/>
              </a:ext>
            </a:extLst>
          </p:cNvPr>
          <p:cNvSpPr>
            <a:spLocks/>
          </p:cNvSpPr>
          <p:nvPr/>
        </p:nvSpPr>
        <p:spPr bwMode="auto">
          <a:xfrm>
            <a:off x="8210550" y="4117975"/>
            <a:ext cx="342900" cy="269875"/>
          </a:xfrm>
          <a:custGeom>
            <a:avLst/>
            <a:gdLst>
              <a:gd name="T0" fmla="*/ 2147483646 w 243"/>
              <a:gd name="T1" fmla="*/ 0 h 170"/>
              <a:gd name="T2" fmla="*/ 0 w 243"/>
              <a:gd name="T3" fmla="*/ 0 h 170"/>
              <a:gd name="T4" fmla="*/ 0 w 243"/>
              <a:gd name="T5" fmla="*/ 2147483646 h 170"/>
              <a:gd name="T6" fmla="*/ 2147483646 w 243"/>
              <a:gd name="T7" fmla="*/ 0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70">
                <a:moveTo>
                  <a:pt x="242" y="0"/>
                </a:moveTo>
                <a:lnTo>
                  <a:pt x="0" y="0"/>
                </a:lnTo>
                <a:lnTo>
                  <a:pt x="0" y="169"/>
                </a:lnTo>
                <a:lnTo>
                  <a:pt x="242" y="0"/>
                </a:lnTo>
              </a:path>
            </a:pathLst>
          </a:custGeom>
          <a:solidFill>
            <a:srgbClr val="FF7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5" name="Freeform 542">
            <a:extLst>
              <a:ext uri="{FF2B5EF4-FFF2-40B4-BE49-F238E27FC236}">
                <a16:creationId xmlns:a16="http://schemas.microsoft.com/office/drawing/2014/main" id="{645D88F4-D1A8-CD19-F0DD-5354B5C4A1EC}"/>
              </a:ext>
            </a:extLst>
          </p:cNvPr>
          <p:cNvSpPr>
            <a:spLocks/>
          </p:cNvSpPr>
          <p:nvPr/>
        </p:nvSpPr>
        <p:spPr bwMode="auto">
          <a:xfrm>
            <a:off x="2468563" y="3917950"/>
            <a:ext cx="127000" cy="209550"/>
          </a:xfrm>
          <a:custGeom>
            <a:avLst/>
            <a:gdLst>
              <a:gd name="T0" fmla="*/ 0 w 90"/>
              <a:gd name="T1" fmla="*/ 2147483646 h 132"/>
              <a:gd name="T2" fmla="*/ 2147483646 w 90"/>
              <a:gd name="T3" fmla="*/ 2147483646 h 132"/>
              <a:gd name="T4" fmla="*/ 2147483646 w 90"/>
              <a:gd name="T5" fmla="*/ 2147483646 h 132"/>
              <a:gd name="T6" fmla="*/ 2147483646 w 90"/>
              <a:gd name="T7" fmla="*/ 2147483646 h 132"/>
              <a:gd name="T8" fmla="*/ 2147483646 w 90"/>
              <a:gd name="T9" fmla="*/ 2147483646 h 132"/>
              <a:gd name="T10" fmla="*/ 2147483646 w 90"/>
              <a:gd name="T11" fmla="*/ 2147483646 h 132"/>
              <a:gd name="T12" fmla="*/ 2147483646 w 90"/>
              <a:gd name="T13" fmla="*/ 2147483646 h 132"/>
              <a:gd name="T14" fmla="*/ 2147483646 w 90"/>
              <a:gd name="T15" fmla="*/ 2147483646 h 132"/>
              <a:gd name="T16" fmla="*/ 2147483646 w 90"/>
              <a:gd name="T17" fmla="*/ 2147483646 h 132"/>
              <a:gd name="T18" fmla="*/ 2147483646 w 90"/>
              <a:gd name="T19" fmla="*/ 2147483646 h 132"/>
              <a:gd name="T20" fmla="*/ 2147483646 w 90"/>
              <a:gd name="T21" fmla="*/ 2147483646 h 132"/>
              <a:gd name="T22" fmla="*/ 2147483646 w 90"/>
              <a:gd name="T23" fmla="*/ 2147483646 h 132"/>
              <a:gd name="T24" fmla="*/ 2147483646 w 90"/>
              <a:gd name="T25" fmla="*/ 2147483646 h 132"/>
              <a:gd name="T26" fmla="*/ 2147483646 w 90"/>
              <a:gd name="T27" fmla="*/ 2147483646 h 132"/>
              <a:gd name="T28" fmla="*/ 2147483646 w 90"/>
              <a:gd name="T29" fmla="*/ 0 h 132"/>
              <a:gd name="T30" fmla="*/ 0 w 90"/>
              <a:gd name="T31" fmla="*/ 2147483646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132">
                <a:moveTo>
                  <a:pt x="0" y="20"/>
                </a:moveTo>
                <a:lnTo>
                  <a:pt x="11" y="106"/>
                </a:lnTo>
                <a:lnTo>
                  <a:pt x="22" y="131"/>
                </a:lnTo>
                <a:lnTo>
                  <a:pt x="51" y="131"/>
                </a:lnTo>
                <a:lnTo>
                  <a:pt x="67" y="122"/>
                </a:lnTo>
                <a:lnTo>
                  <a:pt x="89" y="99"/>
                </a:lnTo>
                <a:lnTo>
                  <a:pt x="87" y="65"/>
                </a:lnTo>
                <a:lnTo>
                  <a:pt x="83" y="40"/>
                </a:lnTo>
                <a:lnTo>
                  <a:pt x="83" y="14"/>
                </a:lnTo>
                <a:lnTo>
                  <a:pt x="59" y="23"/>
                </a:lnTo>
                <a:lnTo>
                  <a:pt x="65" y="49"/>
                </a:lnTo>
                <a:lnTo>
                  <a:pt x="55" y="55"/>
                </a:lnTo>
                <a:lnTo>
                  <a:pt x="47" y="37"/>
                </a:lnTo>
                <a:lnTo>
                  <a:pt x="59" y="9"/>
                </a:lnTo>
                <a:lnTo>
                  <a:pt x="53" y="0"/>
                </a:lnTo>
                <a:lnTo>
                  <a:pt x="0" y="2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6" name="Freeform 543">
            <a:extLst>
              <a:ext uri="{FF2B5EF4-FFF2-40B4-BE49-F238E27FC236}">
                <a16:creationId xmlns:a16="http://schemas.microsoft.com/office/drawing/2014/main" id="{5F97917C-C8E3-9342-C0C6-87616A7A81D2}"/>
              </a:ext>
            </a:extLst>
          </p:cNvPr>
          <p:cNvSpPr>
            <a:spLocks/>
          </p:cNvSpPr>
          <p:nvPr/>
        </p:nvSpPr>
        <p:spPr bwMode="auto">
          <a:xfrm>
            <a:off x="2468563" y="3917950"/>
            <a:ext cx="134937" cy="219075"/>
          </a:xfrm>
          <a:custGeom>
            <a:avLst/>
            <a:gdLst>
              <a:gd name="T0" fmla="*/ 0 w 96"/>
              <a:gd name="T1" fmla="*/ 2147483646 h 138"/>
              <a:gd name="T2" fmla="*/ 2147483646 w 96"/>
              <a:gd name="T3" fmla="*/ 2147483646 h 138"/>
              <a:gd name="T4" fmla="*/ 2147483646 w 96"/>
              <a:gd name="T5" fmla="*/ 2147483646 h 138"/>
              <a:gd name="T6" fmla="*/ 2147483646 w 96"/>
              <a:gd name="T7" fmla="*/ 2147483646 h 138"/>
              <a:gd name="T8" fmla="*/ 2147483646 w 96"/>
              <a:gd name="T9" fmla="*/ 2147483646 h 138"/>
              <a:gd name="T10" fmla="*/ 2147483646 w 96"/>
              <a:gd name="T11" fmla="*/ 2147483646 h 138"/>
              <a:gd name="T12" fmla="*/ 2147483646 w 96"/>
              <a:gd name="T13" fmla="*/ 2147483646 h 138"/>
              <a:gd name="T14" fmla="*/ 2147483646 w 96"/>
              <a:gd name="T15" fmla="*/ 2147483646 h 138"/>
              <a:gd name="T16" fmla="*/ 2147483646 w 96"/>
              <a:gd name="T17" fmla="*/ 2147483646 h 138"/>
              <a:gd name="T18" fmla="*/ 2147483646 w 96"/>
              <a:gd name="T19" fmla="*/ 2147483646 h 138"/>
              <a:gd name="T20" fmla="*/ 2147483646 w 96"/>
              <a:gd name="T21" fmla="*/ 2147483646 h 138"/>
              <a:gd name="T22" fmla="*/ 2147483646 w 96"/>
              <a:gd name="T23" fmla="*/ 2147483646 h 138"/>
              <a:gd name="T24" fmla="*/ 2147483646 w 96"/>
              <a:gd name="T25" fmla="*/ 2147483646 h 138"/>
              <a:gd name="T26" fmla="*/ 2147483646 w 96"/>
              <a:gd name="T27" fmla="*/ 2147483646 h 138"/>
              <a:gd name="T28" fmla="*/ 2147483646 w 96"/>
              <a:gd name="T29" fmla="*/ 0 h 138"/>
              <a:gd name="T30" fmla="*/ 0 w 96"/>
              <a:gd name="T31" fmla="*/ 214748364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38">
                <a:moveTo>
                  <a:pt x="0" y="21"/>
                </a:moveTo>
                <a:lnTo>
                  <a:pt x="12" y="111"/>
                </a:lnTo>
                <a:lnTo>
                  <a:pt x="24" y="137"/>
                </a:lnTo>
                <a:lnTo>
                  <a:pt x="54" y="137"/>
                </a:lnTo>
                <a:lnTo>
                  <a:pt x="72" y="128"/>
                </a:lnTo>
                <a:lnTo>
                  <a:pt x="95" y="104"/>
                </a:lnTo>
                <a:lnTo>
                  <a:pt x="93" y="68"/>
                </a:lnTo>
                <a:lnTo>
                  <a:pt x="89" y="42"/>
                </a:lnTo>
                <a:lnTo>
                  <a:pt x="89" y="15"/>
                </a:lnTo>
                <a:lnTo>
                  <a:pt x="63" y="24"/>
                </a:lnTo>
                <a:lnTo>
                  <a:pt x="69" y="51"/>
                </a:lnTo>
                <a:lnTo>
                  <a:pt x="59" y="57"/>
                </a:lnTo>
                <a:lnTo>
                  <a:pt x="50" y="39"/>
                </a:lnTo>
                <a:lnTo>
                  <a:pt x="63" y="9"/>
                </a:lnTo>
                <a:lnTo>
                  <a:pt x="57"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7" name="Freeform 544">
            <a:extLst>
              <a:ext uri="{FF2B5EF4-FFF2-40B4-BE49-F238E27FC236}">
                <a16:creationId xmlns:a16="http://schemas.microsoft.com/office/drawing/2014/main" id="{74B4B9A6-BAC8-AE72-B9D5-F207A5CB5F54}"/>
              </a:ext>
            </a:extLst>
          </p:cNvPr>
          <p:cNvSpPr>
            <a:spLocks/>
          </p:cNvSpPr>
          <p:nvPr/>
        </p:nvSpPr>
        <p:spPr bwMode="auto">
          <a:xfrm>
            <a:off x="2438400" y="4283075"/>
            <a:ext cx="488950" cy="322263"/>
          </a:xfrm>
          <a:custGeom>
            <a:avLst/>
            <a:gdLst>
              <a:gd name="T0" fmla="*/ 2147483646 w 347"/>
              <a:gd name="T1" fmla="*/ 2147483646 h 203"/>
              <a:gd name="T2" fmla="*/ 2147483646 w 347"/>
              <a:gd name="T3" fmla="*/ 2147483646 h 203"/>
              <a:gd name="T4" fmla="*/ 0 w 347"/>
              <a:gd name="T5" fmla="*/ 2147483646 h 203"/>
              <a:gd name="T6" fmla="*/ 2147483646 w 347"/>
              <a:gd name="T7" fmla="*/ 2147483646 h 203"/>
              <a:gd name="T8" fmla="*/ 2147483646 w 347"/>
              <a:gd name="T9" fmla="*/ 2147483646 h 203"/>
              <a:gd name="T10" fmla="*/ 2147483646 w 347"/>
              <a:gd name="T11" fmla="*/ 2147483646 h 203"/>
              <a:gd name="T12" fmla="*/ 2147483646 w 347"/>
              <a:gd name="T13" fmla="*/ 2147483646 h 203"/>
              <a:gd name="T14" fmla="*/ 2147483646 w 347"/>
              <a:gd name="T15" fmla="*/ 2147483646 h 203"/>
              <a:gd name="T16" fmla="*/ 2147483646 w 347"/>
              <a:gd name="T17" fmla="*/ 2147483646 h 203"/>
              <a:gd name="T18" fmla="*/ 2147483646 w 347"/>
              <a:gd name="T19" fmla="*/ 2147483646 h 203"/>
              <a:gd name="T20" fmla="*/ 2147483646 w 347"/>
              <a:gd name="T21" fmla="*/ 2147483646 h 203"/>
              <a:gd name="T22" fmla="*/ 2147483646 w 347"/>
              <a:gd name="T23" fmla="*/ 2147483646 h 203"/>
              <a:gd name="T24" fmla="*/ 2147483646 w 347"/>
              <a:gd name="T25" fmla="*/ 2147483646 h 203"/>
              <a:gd name="T26" fmla="*/ 2147483646 w 347"/>
              <a:gd name="T27" fmla="*/ 2147483646 h 203"/>
              <a:gd name="T28" fmla="*/ 2147483646 w 347"/>
              <a:gd name="T29" fmla="*/ 2147483646 h 203"/>
              <a:gd name="T30" fmla="*/ 2147483646 w 347"/>
              <a:gd name="T31" fmla="*/ 2147483646 h 203"/>
              <a:gd name="T32" fmla="*/ 2147483646 w 347"/>
              <a:gd name="T33" fmla="*/ 2147483646 h 203"/>
              <a:gd name="T34" fmla="*/ 2147483646 w 347"/>
              <a:gd name="T35" fmla="*/ 2147483646 h 203"/>
              <a:gd name="T36" fmla="*/ 2147483646 w 347"/>
              <a:gd name="T37" fmla="*/ 2147483646 h 203"/>
              <a:gd name="T38" fmla="*/ 2147483646 w 347"/>
              <a:gd name="T39" fmla="*/ 2147483646 h 203"/>
              <a:gd name="T40" fmla="*/ 2147483646 w 347"/>
              <a:gd name="T41" fmla="*/ 2147483646 h 203"/>
              <a:gd name="T42" fmla="*/ 2147483646 w 347"/>
              <a:gd name="T43" fmla="*/ 2147483646 h 203"/>
              <a:gd name="T44" fmla="*/ 2147483646 w 347"/>
              <a:gd name="T45" fmla="*/ 0 h 203"/>
              <a:gd name="T46" fmla="*/ 2147483646 w 347"/>
              <a:gd name="T47" fmla="*/ 2147483646 h 203"/>
              <a:gd name="T48" fmla="*/ 2147483646 w 347"/>
              <a:gd name="T49" fmla="*/ 2147483646 h 203"/>
              <a:gd name="T50" fmla="*/ 2147483646 w 347"/>
              <a:gd name="T51" fmla="*/ 2147483646 h 203"/>
              <a:gd name="T52" fmla="*/ 2147483646 w 347"/>
              <a:gd name="T53" fmla="*/ 2147483646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7" h="203">
                <a:moveTo>
                  <a:pt x="55" y="17"/>
                </a:moveTo>
                <a:lnTo>
                  <a:pt x="24" y="41"/>
                </a:lnTo>
                <a:lnTo>
                  <a:pt x="0" y="79"/>
                </a:lnTo>
                <a:lnTo>
                  <a:pt x="3" y="110"/>
                </a:lnTo>
                <a:lnTo>
                  <a:pt x="12" y="142"/>
                </a:lnTo>
                <a:lnTo>
                  <a:pt x="38" y="159"/>
                </a:lnTo>
                <a:lnTo>
                  <a:pt x="62" y="171"/>
                </a:lnTo>
                <a:lnTo>
                  <a:pt x="93" y="180"/>
                </a:lnTo>
                <a:lnTo>
                  <a:pt x="123" y="180"/>
                </a:lnTo>
                <a:lnTo>
                  <a:pt x="108" y="156"/>
                </a:lnTo>
                <a:lnTo>
                  <a:pt x="129" y="159"/>
                </a:lnTo>
                <a:lnTo>
                  <a:pt x="179" y="136"/>
                </a:lnTo>
                <a:lnTo>
                  <a:pt x="185" y="174"/>
                </a:lnTo>
                <a:lnTo>
                  <a:pt x="256" y="202"/>
                </a:lnTo>
                <a:lnTo>
                  <a:pt x="296" y="183"/>
                </a:lnTo>
                <a:lnTo>
                  <a:pt x="331" y="156"/>
                </a:lnTo>
                <a:lnTo>
                  <a:pt x="346" y="118"/>
                </a:lnTo>
                <a:lnTo>
                  <a:pt x="317" y="84"/>
                </a:lnTo>
                <a:lnTo>
                  <a:pt x="270" y="31"/>
                </a:lnTo>
                <a:lnTo>
                  <a:pt x="223" y="15"/>
                </a:lnTo>
                <a:lnTo>
                  <a:pt x="173" y="8"/>
                </a:lnTo>
                <a:lnTo>
                  <a:pt x="138" y="6"/>
                </a:lnTo>
                <a:lnTo>
                  <a:pt x="114" y="0"/>
                </a:lnTo>
                <a:lnTo>
                  <a:pt x="105" y="46"/>
                </a:lnTo>
                <a:lnTo>
                  <a:pt x="97" y="41"/>
                </a:lnTo>
                <a:lnTo>
                  <a:pt x="99" y="22"/>
                </a:lnTo>
                <a:lnTo>
                  <a:pt x="55" y="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8" name="Freeform 545">
            <a:extLst>
              <a:ext uri="{FF2B5EF4-FFF2-40B4-BE49-F238E27FC236}">
                <a16:creationId xmlns:a16="http://schemas.microsoft.com/office/drawing/2014/main" id="{E59FDFCC-1C2E-72FE-F306-530AFBE128BF}"/>
              </a:ext>
            </a:extLst>
          </p:cNvPr>
          <p:cNvSpPr>
            <a:spLocks/>
          </p:cNvSpPr>
          <p:nvPr/>
        </p:nvSpPr>
        <p:spPr bwMode="auto">
          <a:xfrm>
            <a:off x="2438400" y="4283075"/>
            <a:ext cx="498475" cy="331788"/>
          </a:xfrm>
          <a:custGeom>
            <a:avLst/>
            <a:gdLst>
              <a:gd name="T0" fmla="*/ 2147483646 w 353"/>
              <a:gd name="T1" fmla="*/ 2147483646 h 209"/>
              <a:gd name="T2" fmla="*/ 2147483646 w 353"/>
              <a:gd name="T3" fmla="*/ 2147483646 h 209"/>
              <a:gd name="T4" fmla="*/ 0 w 353"/>
              <a:gd name="T5" fmla="*/ 2147483646 h 209"/>
              <a:gd name="T6" fmla="*/ 2147483646 w 353"/>
              <a:gd name="T7" fmla="*/ 2147483646 h 209"/>
              <a:gd name="T8" fmla="*/ 2147483646 w 353"/>
              <a:gd name="T9" fmla="*/ 2147483646 h 209"/>
              <a:gd name="T10" fmla="*/ 2147483646 w 353"/>
              <a:gd name="T11" fmla="*/ 2147483646 h 209"/>
              <a:gd name="T12" fmla="*/ 2147483646 w 353"/>
              <a:gd name="T13" fmla="*/ 2147483646 h 209"/>
              <a:gd name="T14" fmla="*/ 2147483646 w 353"/>
              <a:gd name="T15" fmla="*/ 2147483646 h 209"/>
              <a:gd name="T16" fmla="*/ 2147483646 w 353"/>
              <a:gd name="T17" fmla="*/ 2147483646 h 209"/>
              <a:gd name="T18" fmla="*/ 2147483646 w 353"/>
              <a:gd name="T19" fmla="*/ 2147483646 h 209"/>
              <a:gd name="T20" fmla="*/ 2147483646 w 353"/>
              <a:gd name="T21" fmla="*/ 2147483646 h 209"/>
              <a:gd name="T22" fmla="*/ 2147483646 w 353"/>
              <a:gd name="T23" fmla="*/ 2147483646 h 209"/>
              <a:gd name="T24" fmla="*/ 2147483646 w 353"/>
              <a:gd name="T25" fmla="*/ 2147483646 h 209"/>
              <a:gd name="T26" fmla="*/ 2147483646 w 353"/>
              <a:gd name="T27" fmla="*/ 2147483646 h 209"/>
              <a:gd name="T28" fmla="*/ 2147483646 w 353"/>
              <a:gd name="T29" fmla="*/ 2147483646 h 209"/>
              <a:gd name="T30" fmla="*/ 2147483646 w 353"/>
              <a:gd name="T31" fmla="*/ 2147483646 h 209"/>
              <a:gd name="T32" fmla="*/ 2147483646 w 353"/>
              <a:gd name="T33" fmla="*/ 2147483646 h 209"/>
              <a:gd name="T34" fmla="*/ 2147483646 w 353"/>
              <a:gd name="T35" fmla="*/ 2147483646 h 209"/>
              <a:gd name="T36" fmla="*/ 2147483646 w 353"/>
              <a:gd name="T37" fmla="*/ 2147483646 h 209"/>
              <a:gd name="T38" fmla="*/ 2147483646 w 353"/>
              <a:gd name="T39" fmla="*/ 2147483646 h 209"/>
              <a:gd name="T40" fmla="*/ 2147483646 w 353"/>
              <a:gd name="T41" fmla="*/ 2147483646 h 209"/>
              <a:gd name="T42" fmla="*/ 2147483646 w 353"/>
              <a:gd name="T43" fmla="*/ 2147483646 h 209"/>
              <a:gd name="T44" fmla="*/ 2147483646 w 353"/>
              <a:gd name="T45" fmla="*/ 0 h 209"/>
              <a:gd name="T46" fmla="*/ 2147483646 w 353"/>
              <a:gd name="T47" fmla="*/ 2147483646 h 209"/>
              <a:gd name="T48" fmla="*/ 2147483646 w 353"/>
              <a:gd name="T49" fmla="*/ 2147483646 h 209"/>
              <a:gd name="T50" fmla="*/ 2147483646 w 353"/>
              <a:gd name="T51" fmla="*/ 2147483646 h 209"/>
              <a:gd name="T52" fmla="*/ 2147483646 w 353"/>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3" h="209">
                <a:moveTo>
                  <a:pt x="56" y="17"/>
                </a:moveTo>
                <a:lnTo>
                  <a:pt x="24" y="42"/>
                </a:lnTo>
                <a:lnTo>
                  <a:pt x="0" y="81"/>
                </a:lnTo>
                <a:lnTo>
                  <a:pt x="3" y="113"/>
                </a:lnTo>
                <a:lnTo>
                  <a:pt x="12" y="146"/>
                </a:lnTo>
                <a:lnTo>
                  <a:pt x="39" y="164"/>
                </a:lnTo>
                <a:lnTo>
                  <a:pt x="63" y="176"/>
                </a:lnTo>
                <a:lnTo>
                  <a:pt x="95" y="185"/>
                </a:lnTo>
                <a:lnTo>
                  <a:pt x="125" y="185"/>
                </a:lnTo>
                <a:lnTo>
                  <a:pt x="110" y="161"/>
                </a:lnTo>
                <a:lnTo>
                  <a:pt x="131" y="164"/>
                </a:lnTo>
                <a:lnTo>
                  <a:pt x="182" y="140"/>
                </a:lnTo>
                <a:lnTo>
                  <a:pt x="188" y="179"/>
                </a:lnTo>
                <a:lnTo>
                  <a:pt x="260" y="208"/>
                </a:lnTo>
                <a:lnTo>
                  <a:pt x="301" y="188"/>
                </a:lnTo>
                <a:lnTo>
                  <a:pt x="337" y="161"/>
                </a:lnTo>
                <a:lnTo>
                  <a:pt x="352" y="122"/>
                </a:lnTo>
                <a:lnTo>
                  <a:pt x="322" y="86"/>
                </a:lnTo>
                <a:lnTo>
                  <a:pt x="275" y="32"/>
                </a:lnTo>
                <a:lnTo>
                  <a:pt x="227" y="15"/>
                </a:lnTo>
                <a:lnTo>
                  <a:pt x="176" y="8"/>
                </a:lnTo>
                <a:lnTo>
                  <a:pt x="140" y="6"/>
                </a:lnTo>
                <a:lnTo>
                  <a:pt x="116" y="0"/>
                </a:lnTo>
                <a:lnTo>
                  <a:pt x="107" y="47"/>
                </a:lnTo>
                <a:lnTo>
                  <a:pt x="99" y="42"/>
                </a:lnTo>
                <a:lnTo>
                  <a:pt x="101" y="23"/>
                </a:lnTo>
                <a:lnTo>
                  <a:pt x="56"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9" name="Freeform 546">
            <a:extLst>
              <a:ext uri="{FF2B5EF4-FFF2-40B4-BE49-F238E27FC236}">
                <a16:creationId xmlns:a16="http://schemas.microsoft.com/office/drawing/2014/main" id="{6EAF5062-8FA0-57A2-C1C7-A479844FEE3E}"/>
              </a:ext>
            </a:extLst>
          </p:cNvPr>
          <p:cNvSpPr>
            <a:spLocks/>
          </p:cNvSpPr>
          <p:nvPr/>
        </p:nvSpPr>
        <p:spPr bwMode="auto">
          <a:xfrm>
            <a:off x="5046663" y="4125913"/>
            <a:ext cx="179387" cy="139700"/>
          </a:xfrm>
          <a:custGeom>
            <a:avLst/>
            <a:gdLst>
              <a:gd name="T0" fmla="*/ 2147483646 w 127"/>
              <a:gd name="T1" fmla="*/ 2147483646 h 88"/>
              <a:gd name="T2" fmla="*/ 2147483646 w 127"/>
              <a:gd name="T3" fmla="*/ 2147483646 h 88"/>
              <a:gd name="T4" fmla="*/ 2147483646 w 127"/>
              <a:gd name="T5" fmla="*/ 0 h 88"/>
              <a:gd name="T6" fmla="*/ 0 w 127"/>
              <a:gd name="T7" fmla="*/ 2147483646 h 88"/>
              <a:gd name="T8" fmla="*/ 2147483646 w 127"/>
              <a:gd name="T9" fmla="*/ 2147483646 h 88"/>
              <a:gd name="T10" fmla="*/ 0 w 127"/>
              <a:gd name="T11" fmla="*/ 2147483646 h 88"/>
              <a:gd name="T12" fmla="*/ 2147483646 w 127"/>
              <a:gd name="T13" fmla="*/ 2147483646 h 88"/>
              <a:gd name="T14" fmla="*/ 2147483646 w 127"/>
              <a:gd name="T15" fmla="*/ 2147483646 h 88"/>
              <a:gd name="T16" fmla="*/ 2147483646 w 127"/>
              <a:gd name="T17" fmla="*/ 2147483646 h 88"/>
              <a:gd name="T18" fmla="*/ 2147483646 w 127"/>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88">
                <a:moveTo>
                  <a:pt x="126" y="11"/>
                </a:moveTo>
                <a:lnTo>
                  <a:pt x="80" y="17"/>
                </a:lnTo>
                <a:lnTo>
                  <a:pt x="32" y="0"/>
                </a:lnTo>
                <a:lnTo>
                  <a:pt x="0" y="8"/>
                </a:lnTo>
                <a:lnTo>
                  <a:pt x="14" y="39"/>
                </a:lnTo>
                <a:lnTo>
                  <a:pt x="0" y="67"/>
                </a:lnTo>
                <a:lnTo>
                  <a:pt x="11" y="76"/>
                </a:lnTo>
                <a:lnTo>
                  <a:pt x="115" y="87"/>
                </a:lnTo>
                <a:lnTo>
                  <a:pt x="115" y="25"/>
                </a:lnTo>
                <a:lnTo>
                  <a:pt x="126"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0" name="Freeform 547">
            <a:extLst>
              <a:ext uri="{FF2B5EF4-FFF2-40B4-BE49-F238E27FC236}">
                <a16:creationId xmlns:a16="http://schemas.microsoft.com/office/drawing/2014/main" id="{F9AA5D7B-FD02-59A5-EFB4-5E085900E3FD}"/>
              </a:ext>
            </a:extLst>
          </p:cNvPr>
          <p:cNvSpPr>
            <a:spLocks/>
          </p:cNvSpPr>
          <p:nvPr/>
        </p:nvSpPr>
        <p:spPr bwMode="auto">
          <a:xfrm>
            <a:off x="5046663" y="4125913"/>
            <a:ext cx="187325" cy="149225"/>
          </a:xfrm>
          <a:custGeom>
            <a:avLst/>
            <a:gdLst>
              <a:gd name="T0" fmla="*/ 2147483646 w 133"/>
              <a:gd name="T1" fmla="*/ 2147483646 h 94"/>
              <a:gd name="T2" fmla="*/ 2147483646 w 133"/>
              <a:gd name="T3" fmla="*/ 2147483646 h 94"/>
              <a:gd name="T4" fmla="*/ 2147483646 w 133"/>
              <a:gd name="T5" fmla="*/ 0 h 94"/>
              <a:gd name="T6" fmla="*/ 0 w 133"/>
              <a:gd name="T7" fmla="*/ 2147483646 h 94"/>
              <a:gd name="T8" fmla="*/ 2147483646 w 133"/>
              <a:gd name="T9" fmla="*/ 2147483646 h 94"/>
              <a:gd name="T10" fmla="*/ 0 w 133"/>
              <a:gd name="T11" fmla="*/ 2147483646 h 94"/>
              <a:gd name="T12" fmla="*/ 2147483646 w 133"/>
              <a:gd name="T13" fmla="*/ 2147483646 h 94"/>
              <a:gd name="T14" fmla="*/ 2147483646 w 133"/>
              <a:gd name="T15" fmla="*/ 2147483646 h 94"/>
              <a:gd name="T16" fmla="*/ 2147483646 w 133"/>
              <a:gd name="T17" fmla="*/ 2147483646 h 94"/>
              <a:gd name="T18" fmla="*/ 2147483646 w 133"/>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94">
                <a:moveTo>
                  <a:pt x="132" y="12"/>
                </a:moveTo>
                <a:lnTo>
                  <a:pt x="84" y="18"/>
                </a:lnTo>
                <a:lnTo>
                  <a:pt x="33" y="0"/>
                </a:lnTo>
                <a:lnTo>
                  <a:pt x="0" y="9"/>
                </a:lnTo>
                <a:lnTo>
                  <a:pt x="15" y="42"/>
                </a:lnTo>
                <a:lnTo>
                  <a:pt x="0" y="72"/>
                </a:lnTo>
                <a:lnTo>
                  <a:pt x="12" y="81"/>
                </a:lnTo>
                <a:lnTo>
                  <a:pt x="120" y="93"/>
                </a:lnTo>
                <a:lnTo>
                  <a:pt x="120" y="27"/>
                </a:lnTo>
                <a:lnTo>
                  <a:pt x="132"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1" name="Freeform 548">
            <a:extLst>
              <a:ext uri="{FF2B5EF4-FFF2-40B4-BE49-F238E27FC236}">
                <a16:creationId xmlns:a16="http://schemas.microsoft.com/office/drawing/2014/main" id="{A4B2F796-E1BE-D146-6C82-C3EF25B3C292}"/>
              </a:ext>
            </a:extLst>
          </p:cNvPr>
          <p:cNvSpPr>
            <a:spLocks/>
          </p:cNvSpPr>
          <p:nvPr/>
        </p:nvSpPr>
        <p:spPr bwMode="auto">
          <a:xfrm>
            <a:off x="4835525" y="4660900"/>
            <a:ext cx="184150" cy="196850"/>
          </a:xfrm>
          <a:custGeom>
            <a:avLst/>
            <a:gdLst>
              <a:gd name="T0" fmla="*/ 0 w 130"/>
              <a:gd name="T1" fmla="*/ 2147483646 h 124"/>
              <a:gd name="T2" fmla="*/ 2147483646 w 130"/>
              <a:gd name="T3" fmla="*/ 2147483646 h 124"/>
              <a:gd name="T4" fmla="*/ 2147483646 w 130"/>
              <a:gd name="T5" fmla="*/ 2147483646 h 124"/>
              <a:gd name="T6" fmla="*/ 2147483646 w 130"/>
              <a:gd name="T7" fmla="*/ 2147483646 h 124"/>
              <a:gd name="T8" fmla="*/ 2147483646 w 130"/>
              <a:gd name="T9" fmla="*/ 0 h 124"/>
              <a:gd name="T10" fmla="*/ 2147483646 w 130"/>
              <a:gd name="T11" fmla="*/ 2147483646 h 124"/>
              <a:gd name="T12" fmla="*/ 2147483646 w 130"/>
              <a:gd name="T13" fmla="*/ 2147483646 h 124"/>
              <a:gd name="T14" fmla="*/ 2147483646 w 130"/>
              <a:gd name="T15" fmla="*/ 2147483646 h 124"/>
              <a:gd name="T16" fmla="*/ 2147483646 w 130"/>
              <a:gd name="T17" fmla="*/ 2147483646 h 124"/>
              <a:gd name="T18" fmla="*/ 2147483646 w 130"/>
              <a:gd name="T19" fmla="*/ 2147483646 h 124"/>
              <a:gd name="T20" fmla="*/ 2147483646 w 130"/>
              <a:gd name="T21" fmla="*/ 2147483646 h 124"/>
              <a:gd name="T22" fmla="*/ 0 w 130"/>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2" name="Freeform 549">
            <a:extLst>
              <a:ext uri="{FF2B5EF4-FFF2-40B4-BE49-F238E27FC236}">
                <a16:creationId xmlns:a16="http://schemas.microsoft.com/office/drawing/2014/main" id="{E8B9F36A-032D-C65D-A789-FD9877529E58}"/>
              </a:ext>
            </a:extLst>
          </p:cNvPr>
          <p:cNvSpPr>
            <a:spLocks/>
          </p:cNvSpPr>
          <p:nvPr/>
        </p:nvSpPr>
        <p:spPr bwMode="auto">
          <a:xfrm>
            <a:off x="4759325" y="4538663"/>
            <a:ext cx="196850" cy="185737"/>
          </a:xfrm>
          <a:custGeom>
            <a:avLst/>
            <a:gdLst>
              <a:gd name="T0" fmla="*/ 2147483646 w 139"/>
              <a:gd name="T1" fmla="*/ 2147483646 h 117"/>
              <a:gd name="T2" fmla="*/ 2147483646 w 139"/>
              <a:gd name="T3" fmla="*/ 0 h 117"/>
              <a:gd name="T4" fmla="*/ 2147483646 w 139"/>
              <a:gd name="T5" fmla="*/ 2147483646 h 117"/>
              <a:gd name="T6" fmla="*/ 0 w 139"/>
              <a:gd name="T7" fmla="*/ 2147483646 h 117"/>
              <a:gd name="T8" fmla="*/ 0 w 139"/>
              <a:gd name="T9" fmla="*/ 2147483646 h 117"/>
              <a:gd name="T10" fmla="*/ 2147483646 w 139"/>
              <a:gd name="T11" fmla="*/ 2147483646 h 117"/>
              <a:gd name="T12" fmla="*/ 2147483646 w 139"/>
              <a:gd name="T13" fmla="*/ 2147483646 h 117"/>
              <a:gd name="T14" fmla="*/ 2147483646 w 139"/>
              <a:gd name="T15" fmla="*/ 2147483646 h 117"/>
              <a:gd name="T16" fmla="*/ 2147483646 w 139"/>
              <a:gd name="T17" fmla="*/ 2147483646 h 117"/>
              <a:gd name="T18" fmla="*/ 2147483646 w 139"/>
              <a:gd name="T19" fmla="*/ 2147483646 h 117"/>
              <a:gd name="T20" fmla="*/ 2147483646 w 139"/>
              <a:gd name="T21" fmla="*/ 2147483646 h 117"/>
              <a:gd name="T22" fmla="*/ 2147483646 w 139"/>
              <a:gd name="T23" fmla="*/ 2147483646 h 117"/>
              <a:gd name="T24" fmla="*/ 2147483646 w 139"/>
              <a:gd name="T25" fmla="*/ 2147483646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3" name="Freeform 550">
            <a:extLst>
              <a:ext uri="{FF2B5EF4-FFF2-40B4-BE49-F238E27FC236}">
                <a16:creationId xmlns:a16="http://schemas.microsoft.com/office/drawing/2014/main" id="{AECF91A4-396B-E28A-02A8-6A6C0F21C1B0}"/>
              </a:ext>
            </a:extLst>
          </p:cNvPr>
          <p:cNvSpPr>
            <a:spLocks/>
          </p:cNvSpPr>
          <p:nvPr/>
        </p:nvSpPr>
        <p:spPr bwMode="auto">
          <a:xfrm>
            <a:off x="4629150" y="4846638"/>
            <a:ext cx="384175" cy="357187"/>
          </a:xfrm>
          <a:custGeom>
            <a:avLst/>
            <a:gdLst>
              <a:gd name="T0" fmla="*/ 0 w 272"/>
              <a:gd name="T1" fmla="*/ 2147483646 h 225"/>
              <a:gd name="T2" fmla="*/ 2147483646 w 272"/>
              <a:gd name="T3" fmla="*/ 2147483646 h 225"/>
              <a:gd name="T4" fmla="*/ 2147483646 w 272"/>
              <a:gd name="T5" fmla="*/ 2147483646 h 225"/>
              <a:gd name="T6" fmla="*/ 2147483646 w 272"/>
              <a:gd name="T7" fmla="*/ 2147483646 h 225"/>
              <a:gd name="T8" fmla="*/ 2147483646 w 272"/>
              <a:gd name="T9" fmla="*/ 2147483646 h 225"/>
              <a:gd name="T10" fmla="*/ 2147483646 w 272"/>
              <a:gd name="T11" fmla="*/ 2147483646 h 225"/>
              <a:gd name="T12" fmla="*/ 2147483646 w 272"/>
              <a:gd name="T13" fmla="*/ 2147483646 h 225"/>
              <a:gd name="T14" fmla="*/ 2147483646 w 272"/>
              <a:gd name="T15" fmla="*/ 2147483646 h 225"/>
              <a:gd name="T16" fmla="*/ 2147483646 w 272"/>
              <a:gd name="T17" fmla="*/ 2147483646 h 225"/>
              <a:gd name="T18" fmla="*/ 2147483646 w 272"/>
              <a:gd name="T19" fmla="*/ 2147483646 h 225"/>
              <a:gd name="T20" fmla="*/ 2147483646 w 272"/>
              <a:gd name="T21" fmla="*/ 2147483646 h 225"/>
              <a:gd name="T22" fmla="*/ 2147483646 w 272"/>
              <a:gd name="T23" fmla="*/ 0 h 225"/>
              <a:gd name="T24" fmla="*/ 2147483646 w 272"/>
              <a:gd name="T25" fmla="*/ 2147483646 h 225"/>
              <a:gd name="T26" fmla="*/ 2147483646 w 272"/>
              <a:gd name="T27" fmla="*/ 2147483646 h 225"/>
              <a:gd name="T28" fmla="*/ 2147483646 w 272"/>
              <a:gd name="T29" fmla="*/ 2147483646 h 225"/>
              <a:gd name="T30" fmla="*/ 2147483646 w 272"/>
              <a:gd name="T31" fmla="*/ 2147483646 h 225"/>
              <a:gd name="T32" fmla="*/ 2147483646 w 272"/>
              <a:gd name="T33" fmla="*/ 2147483646 h 225"/>
              <a:gd name="T34" fmla="*/ 2147483646 w 272"/>
              <a:gd name="T35" fmla="*/ 2147483646 h 225"/>
              <a:gd name="T36" fmla="*/ 2147483646 w 272"/>
              <a:gd name="T37" fmla="*/ 2147483646 h 225"/>
              <a:gd name="T38" fmla="*/ 2147483646 w 272"/>
              <a:gd name="T39" fmla="*/ 2147483646 h 225"/>
              <a:gd name="T40" fmla="*/ 2147483646 w 272"/>
              <a:gd name="T41" fmla="*/ 2147483646 h 225"/>
              <a:gd name="T42" fmla="*/ 2147483646 w 272"/>
              <a:gd name="T43" fmla="*/ 2147483646 h 225"/>
              <a:gd name="T44" fmla="*/ 2147483646 w 272"/>
              <a:gd name="T45" fmla="*/ 2147483646 h 225"/>
              <a:gd name="T46" fmla="*/ 2147483646 w 272"/>
              <a:gd name="T47" fmla="*/ 2147483646 h 225"/>
              <a:gd name="T48" fmla="*/ 2147483646 w 272"/>
              <a:gd name="T49" fmla="*/ 2147483646 h 225"/>
              <a:gd name="T50" fmla="*/ 0 w 272"/>
              <a:gd name="T51" fmla="*/ 2147483646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4" name="Freeform 551">
            <a:extLst>
              <a:ext uri="{FF2B5EF4-FFF2-40B4-BE49-F238E27FC236}">
                <a16:creationId xmlns:a16="http://schemas.microsoft.com/office/drawing/2014/main" id="{ADFEE201-1351-E3D5-C3BA-C770EBA3FD9E}"/>
              </a:ext>
            </a:extLst>
          </p:cNvPr>
          <p:cNvSpPr>
            <a:spLocks/>
          </p:cNvSpPr>
          <p:nvPr/>
        </p:nvSpPr>
        <p:spPr bwMode="auto">
          <a:xfrm>
            <a:off x="5046663" y="4125913"/>
            <a:ext cx="187325" cy="242887"/>
          </a:xfrm>
          <a:custGeom>
            <a:avLst/>
            <a:gdLst>
              <a:gd name="T0" fmla="*/ 0 w 133"/>
              <a:gd name="T1" fmla="*/ 2147483646 h 153"/>
              <a:gd name="T2" fmla="*/ 2147483646 w 133"/>
              <a:gd name="T3" fmla="*/ 2147483646 h 153"/>
              <a:gd name="T4" fmla="*/ 0 w 133"/>
              <a:gd name="T5" fmla="*/ 2147483646 h 153"/>
              <a:gd name="T6" fmla="*/ 2147483646 w 133"/>
              <a:gd name="T7" fmla="*/ 2147483646 h 153"/>
              <a:gd name="T8" fmla="*/ 2147483646 w 133"/>
              <a:gd name="T9" fmla="*/ 2147483646 h 153"/>
              <a:gd name="T10" fmla="*/ 2147483646 w 133"/>
              <a:gd name="T11" fmla="*/ 2147483646 h 153"/>
              <a:gd name="T12" fmla="*/ 2147483646 w 133"/>
              <a:gd name="T13" fmla="*/ 2147483646 h 153"/>
              <a:gd name="T14" fmla="*/ 2147483646 w 133"/>
              <a:gd name="T15" fmla="*/ 2147483646 h 153"/>
              <a:gd name="T16" fmla="*/ 2147483646 w 133"/>
              <a:gd name="T17" fmla="*/ 2147483646 h 153"/>
              <a:gd name="T18" fmla="*/ 2147483646 w 133"/>
              <a:gd name="T19" fmla="*/ 2147483646 h 153"/>
              <a:gd name="T20" fmla="*/ 2147483646 w 133"/>
              <a:gd name="T21" fmla="*/ 2147483646 h 153"/>
              <a:gd name="T22" fmla="*/ 2147483646 w 133"/>
              <a:gd name="T23" fmla="*/ 0 h 153"/>
              <a:gd name="T24" fmla="*/ 0 w 133"/>
              <a:gd name="T25" fmla="*/ 2147483646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5" name="Freeform 552">
            <a:extLst>
              <a:ext uri="{FF2B5EF4-FFF2-40B4-BE49-F238E27FC236}">
                <a16:creationId xmlns:a16="http://schemas.microsoft.com/office/drawing/2014/main" id="{F58A9196-E14E-FB1E-D7F7-D20842718A15}"/>
              </a:ext>
            </a:extLst>
          </p:cNvPr>
          <p:cNvSpPr>
            <a:spLocks/>
          </p:cNvSpPr>
          <p:nvPr/>
        </p:nvSpPr>
        <p:spPr bwMode="auto">
          <a:xfrm>
            <a:off x="6424613" y="3481388"/>
            <a:ext cx="207962" cy="500062"/>
          </a:xfrm>
          <a:custGeom>
            <a:avLst/>
            <a:gdLst>
              <a:gd name="T0" fmla="*/ 0 w 147"/>
              <a:gd name="T1" fmla="*/ 2147483646 h 315"/>
              <a:gd name="T2" fmla="*/ 2147483646 w 147"/>
              <a:gd name="T3" fmla="*/ 2147483646 h 315"/>
              <a:gd name="T4" fmla="*/ 2147483646 w 147"/>
              <a:gd name="T5" fmla="*/ 2147483646 h 315"/>
              <a:gd name="T6" fmla="*/ 2147483646 w 147"/>
              <a:gd name="T7" fmla="*/ 2147483646 h 315"/>
              <a:gd name="T8" fmla="*/ 2147483646 w 147"/>
              <a:gd name="T9" fmla="*/ 0 h 315"/>
              <a:gd name="T10" fmla="*/ 2147483646 w 147"/>
              <a:gd name="T11" fmla="*/ 2147483646 h 315"/>
              <a:gd name="T12" fmla="*/ 2147483646 w 147"/>
              <a:gd name="T13" fmla="*/ 2147483646 h 315"/>
              <a:gd name="T14" fmla="*/ 2147483646 w 147"/>
              <a:gd name="T15" fmla="*/ 2147483646 h 315"/>
              <a:gd name="T16" fmla="*/ 2147483646 w 147"/>
              <a:gd name="T17" fmla="*/ 2147483646 h 315"/>
              <a:gd name="T18" fmla="*/ 2147483646 w 147"/>
              <a:gd name="T19" fmla="*/ 2147483646 h 315"/>
              <a:gd name="T20" fmla="*/ 2147483646 w 147"/>
              <a:gd name="T21" fmla="*/ 2147483646 h 315"/>
              <a:gd name="T22" fmla="*/ 2147483646 w 147"/>
              <a:gd name="T23" fmla="*/ 2147483646 h 315"/>
              <a:gd name="T24" fmla="*/ 2147483646 w 147"/>
              <a:gd name="T25" fmla="*/ 2147483646 h 315"/>
              <a:gd name="T26" fmla="*/ 2147483646 w 147"/>
              <a:gd name="T27" fmla="*/ 2147483646 h 315"/>
              <a:gd name="T28" fmla="*/ 2147483646 w 147"/>
              <a:gd name="T29" fmla="*/ 2147483646 h 315"/>
              <a:gd name="T30" fmla="*/ 2147483646 w 147"/>
              <a:gd name="T31" fmla="*/ 2147483646 h 315"/>
              <a:gd name="T32" fmla="*/ 2147483646 w 147"/>
              <a:gd name="T33" fmla="*/ 2147483646 h 315"/>
              <a:gd name="T34" fmla="*/ 2147483646 w 147"/>
              <a:gd name="T35" fmla="*/ 2147483646 h 315"/>
              <a:gd name="T36" fmla="*/ 2147483646 w 147"/>
              <a:gd name="T37" fmla="*/ 2147483646 h 315"/>
              <a:gd name="T38" fmla="*/ 2147483646 w 147"/>
              <a:gd name="T39" fmla="*/ 2147483646 h 315"/>
              <a:gd name="T40" fmla="*/ 2147483646 w 147"/>
              <a:gd name="T41" fmla="*/ 2147483646 h 315"/>
              <a:gd name="T42" fmla="*/ 2147483646 w 147"/>
              <a:gd name="T43" fmla="*/ 2147483646 h 315"/>
              <a:gd name="T44" fmla="*/ 2147483646 w 147"/>
              <a:gd name="T45" fmla="*/ 2147483646 h 315"/>
              <a:gd name="T46" fmla="*/ 0 w 147"/>
              <a:gd name="T47" fmla="*/ 2147483646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6" name="Freeform 553">
            <a:extLst>
              <a:ext uri="{FF2B5EF4-FFF2-40B4-BE49-F238E27FC236}">
                <a16:creationId xmlns:a16="http://schemas.microsoft.com/office/drawing/2014/main" id="{DC728A27-82B0-77FA-A84B-BDFCD1136AC3}"/>
              </a:ext>
            </a:extLst>
          </p:cNvPr>
          <p:cNvSpPr>
            <a:spLocks/>
          </p:cNvSpPr>
          <p:nvPr/>
        </p:nvSpPr>
        <p:spPr bwMode="auto">
          <a:xfrm>
            <a:off x="6550025" y="3690938"/>
            <a:ext cx="187325" cy="404812"/>
          </a:xfrm>
          <a:custGeom>
            <a:avLst/>
            <a:gdLst>
              <a:gd name="T0" fmla="*/ 0 w 133"/>
              <a:gd name="T1" fmla="*/ 2147483646 h 255"/>
              <a:gd name="T2" fmla="*/ 2147483646 w 133"/>
              <a:gd name="T3" fmla="*/ 2147483646 h 255"/>
              <a:gd name="T4" fmla="*/ 2147483646 w 133"/>
              <a:gd name="T5" fmla="*/ 0 h 255"/>
              <a:gd name="T6" fmla="*/ 2147483646 w 133"/>
              <a:gd name="T7" fmla="*/ 2147483646 h 255"/>
              <a:gd name="T8" fmla="*/ 2147483646 w 133"/>
              <a:gd name="T9" fmla="*/ 2147483646 h 255"/>
              <a:gd name="T10" fmla="*/ 2147483646 w 133"/>
              <a:gd name="T11" fmla="*/ 2147483646 h 255"/>
              <a:gd name="T12" fmla="*/ 2147483646 w 133"/>
              <a:gd name="T13" fmla="*/ 2147483646 h 255"/>
              <a:gd name="T14" fmla="*/ 2147483646 w 133"/>
              <a:gd name="T15" fmla="*/ 2147483646 h 255"/>
              <a:gd name="T16" fmla="*/ 2147483646 w 133"/>
              <a:gd name="T17" fmla="*/ 2147483646 h 255"/>
              <a:gd name="T18" fmla="*/ 2147483646 w 133"/>
              <a:gd name="T19" fmla="*/ 2147483646 h 255"/>
              <a:gd name="T20" fmla="*/ 2147483646 w 133"/>
              <a:gd name="T21" fmla="*/ 2147483646 h 255"/>
              <a:gd name="T22" fmla="*/ 2147483646 w 133"/>
              <a:gd name="T23" fmla="*/ 2147483646 h 255"/>
              <a:gd name="T24" fmla="*/ 2147483646 w 133"/>
              <a:gd name="T25" fmla="*/ 2147483646 h 255"/>
              <a:gd name="T26" fmla="*/ 2147483646 w 133"/>
              <a:gd name="T27" fmla="*/ 2147483646 h 255"/>
              <a:gd name="T28" fmla="*/ 2147483646 w 133"/>
              <a:gd name="T29" fmla="*/ 2147483646 h 255"/>
              <a:gd name="T30" fmla="*/ 2147483646 w 133"/>
              <a:gd name="T31" fmla="*/ 2147483646 h 255"/>
              <a:gd name="T32" fmla="*/ 2147483646 w 133"/>
              <a:gd name="T33" fmla="*/ 2147483646 h 255"/>
              <a:gd name="T34" fmla="*/ 2147483646 w 133"/>
              <a:gd name="T35" fmla="*/ 2147483646 h 255"/>
              <a:gd name="T36" fmla="*/ 2147483646 w 133"/>
              <a:gd name="T37" fmla="*/ 2147483646 h 255"/>
              <a:gd name="T38" fmla="*/ 2147483646 w 133"/>
              <a:gd name="T39" fmla="*/ 2147483646 h 255"/>
              <a:gd name="T40" fmla="*/ 2147483646 w 133"/>
              <a:gd name="T41" fmla="*/ 2147483646 h 255"/>
              <a:gd name="T42" fmla="*/ 2147483646 w 133"/>
              <a:gd name="T43" fmla="*/ 2147483646 h 255"/>
              <a:gd name="T44" fmla="*/ 2147483646 w 133"/>
              <a:gd name="T45" fmla="*/ 2147483646 h 255"/>
              <a:gd name="T46" fmla="*/ 2147483646 w 133"/>
              <a:gd name="T47" fmla="*/ 2147483646 h 255"/>
              <a:gd name="T48" fmla="*/ 0 w 133"/>
              <a:gd name="T49" fmla="*/ 2147483646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7" name="Freeform 554">
            <a:extLst>
              <a:ext uri="{FF2B5EF4-FFF2-40B4-BE49-F238E27FC236}">
                <a16:creationId xmlns:a16="http://schemas.microsoft.com/office/drawing/2014/main" id="{2D4162A9-7FB3-5A04-9554-44132A24F9E0}"/>
              </a:ext>
            </a:extLst>
          </p:cNvPr>
          <p:cNvSpPr>
            <a:spLocks/>
          </p:cNvSpPr>
          <p:nvPr/>
        </p:nvSpPr>
        <p:spPr bwMode="auto">
          <a:xfrm>
            <a:off x="6496050" y="4097338"/>
            <a:ext cx="254000" cy="309562"/>
          </a:xfrm>
          <a:custGeom>
            <a:avLst/>
            <a:gdLst>
              <a:gd name="T0" fmla="*/ 0 w 180"/>
              <a:gd name="T1" fmla="*/ 0 h 195"/>
              <a:gd name="T2" fmla="*/ 2147483646 w 180"/>
              <a:gd name="T3" fmla="*/ 2147483646 h 195"/>
              <a:gd name="T4" fmla="*/ 2147483646 w 180"/>
              <a:gd name="T5" fmla="*/ 2147483646 h 195"/>
              <a:gd name="T6" fmla="*/ 2147483646 w 180"/>
              <a:gd name="T7" fmla="*/ 2147483646 h 195"/>
              <a:gd name="T8" fmla="*/ 2147483646 w 180"/>
              <a:gd name="T9" fmla="*/ 2147483646 h 195"/>
              <a:gd name="T10" fmla="*/ 2147483646 w 180"/>
              <a:gd name="T11" fmla="*/ 2147483646 h 195"/>
              <a:gd name="T12" fmla="*/ 2147483646 w 180"/>
              <a:gd name="T13" fmla="*/ 2147483646 h 195"/>
              <a:gd name="T14" fmla="*/ 2147483646 w 180"/>
              <a:gd name="T15" fmla="*/ 2147483646 h 195"/>
              <a:gd name="T16" fmla="*/ 2147483646 w 180"/>
              <a:gd name="T17" fmla="*/ 2147483646 h 195"/>
              <a:gd name="T18" fmla="*/ 2147483646 w 180"/>
              <a:gd name="T19" fmla="*/ 2147483646 h 195"/>
              <a:gd name="T20" fmla="*/ 2147483646 w 180"/>
              <a:gd name="T21" fmla="*/ 2147483646 h 195"/>
              <a:gd name="T22" fmla="*/ 2147483646 w 180"/>
              <a:gd name="T23" fmla="*/ 2147483646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8" name="Freeform 555">
            <a:extLst>
              <a:ext uri="{FF2B5EF4-FFF2-40B4-BE49-F238E27FC236}">
                <a16:creationId xmlns:a16="http://schemas.microsoft.com/office/drawing/2014/main" id="{4668F2BD-D632-5A7D-8A18-0E8A724BD0F4}"/>
              </a:ext>
            </a:extLst>
          </p:cNvPr>
          <p:cNvSpPr>
            <a:spLocks/>
          </p:cNvSpPr>
          <p:nvPr/>
        </p:nvSpPr>
        <p:spPr bwMode="auto">
          <a:xfrm>
            <a:off x="6737350" y="4405313"/>
            <a:ext cx="211138" cy="77787"/>
          </a:xfrm>
          <a:custGeom>
            <a:avLst/>
            <a:gdLst>
              <a:gd name="T0" fmla="*/ 0 w 150"/>
              <a:gd name="T1" fmla="*/ 2147483646 h 49"/>
              <a:gd name="T2" fmla="*/ 2147483646 w 150"/>
              <a:gd name="T3" fmla="*/ 0 h 49"/>
              <a:gd name="T4" fmla="*/ 2147483646 w 150"/>
              <a:gd name="T5" fmla="*/ 2147483646 h 49"/>
              <a:gd name="T6" fmla="*/ 2147483646 w 150"/>
              <a:gd name="T7" fmla="*/ 2147483646 h 49"/>
              <a:gd name="T8" fmla="*/ 2147483646 w 150"/>
              <a:gd name="T9" fmla="*/ 2147483646 h 49"/>
              <a:gd name="T10" fmla="*/ 2147483646 w 150"/>
              <a:gd name="T11" fmla="*/ 2147483646 h 49"/>
              <a:gd name="T12" fmla="*/ 2147483646 w 150"/>
              <a:gd name="T13" fmla="*/ 2147483646 h 49"/>
              <a:gd name="T14" fmla="*/ 0 w 150"/>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9" name="Freeform 556">
            <a:extLst>
              <a:ext uri="{FF2B5EF4-FFF2-40B4-BE49-F238E27FC236}">
                <a16:creationId xmlns:a16="http://schemas.microsoft.com/office/drawing/2014/main" id="{AB56AB2E-CF42-6E1B-87CF-5562408CA73C}"/>
              </a:ext>
            </a:extLst>
          </p:cNvPr>
          <p:cNvSpPr>
            <a:spLocks/>
          </p:cNvSpPr>
          <p:nvPr/>
        </p:nvSpPr>
        <p:spPr bwMode="auto">
          <a:xfrm>
            <a:off x="6613525" y="4073525"/>
            <a:ext cx="85725" cy="134938"/>
          </a:xfrm>
          <a:custGeom>
            <a:avLst/>
            <a:gdLst>
              <a:gd name="T0" fmla="*/ 0 w 61"/>
              <a:gd name="T1" fmla="*/ 0 h 85"/>
              <a:gd name="T2" fmla="*/ 2147483646 w 61"/>
              <a:gd name="T3" fmla="*/ 0 h 85"/>
              <a:gd name="T4" fmla="*/ 2147483646 w 61"/>
              <a:gd name="T5" fmla="*/ 2147483646 h 85"/>
              <a:gd name="T6" fmla="*/ 2147483646 w 61"/>
              <a:gd name="T7" fmla="*/ 2147483646 h 85"/>
              <a:gd name="T8" fmla="*/ 2147483646 w 61"/>
              <a:gd name="T9" fmla="*/ 2147483646 h 85"/>
              <a:gd name="T10" fmla="*/ 2147483646 w 61"/>
              <a:gd name="T11" fmla="*/ 2147483646 h 85"/>
              <a:gd name="T12" fmla="*/ 2147483646 w 61"/>
              <a:gd name="T13" fmla="*/ 2147483646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0" name="Freeform 557">
            <a:extLst>
              <a:ext uri="{FF2B5EF4-FFF2-40B4-BE49-F238E27FC236}">
                <a16:creationId xmlns:a16="http://schemas.microsoft.com/office/drawing/2014/main" id="{D1EDF6B6-DA02-D25D-AFD6-586D816E0B75}"/>
              </a:ext>
            </a:extLst>
          </p:cNvPr>
          <p:cNvSpPr>
            <a:spLocks/>
          </p:cNvSpPr>
          <p:nvPr/>
        </p:nvSpPr>
        <p:spPr bwMode="auto">
          <a:xfrm>
            <a:off x="6816725" y="4130675"/>
            <a:ext cx="236538" cy="228600"/>
          </a:xfrm>
          <a:custGeom>
            <a:avLst/>
            <a:gdLst>
              <a:gd name="T0" fmla="*/ 0 w 167"/>
              <a:gd name="T1" fmla="*/ 2147483646 h 144"/>
              <a:gd name="T2" fmla="*/ 2147483646 w 167"/>
              <a:gd name="T3" fmla="*/ 2147483646 h 144"/>
              <a:gd name="T4" fmla="*/ 2147483646 w 167"/>
              <a:gd name="T5" fmla="*/ 2147483646 h 144"/>
              <a:gd name="T6" fmla="*/ 2147483646 w 167"/>
              <a:gd name="T7" fmla="*/ 2147483646 h 144"/>
              <a:gd name="T8" fmla="*/ 2147483646 w 167"/>
              <a:gd name="T9" fmla="*/ 2147483646 h 144"/>
              <a:gd name="T10" fmla="*/ 2147483646 w 167"/>
              <a:gd name="T11" fmla="*/ 0 h 144"/>
              <a:gd name="T12" fmla="*/ 2147483646 w 167"/>
              <a:gd name="T13" fmla="*/ 2147483646 h 144"/>
              <a:gd name="T14" fmla="*/ 2147483646 w 167"/>
              <a:gd name="T15" fmla="*/ 2147483646 h 144"/>
              <a:gd name="T16" fmla="*/ 2147483646 w 167"/>
              <a:gd name="T17" fmla="*/ 2147483646 h 144"/>
              <a:gd name="T18" fmla="*/ 2147483646 w 167"/>
              <a:gd name="T19" fmla="*/ 2147483646 h 144"/>
              <a:gd name="T20" fmla="*/ 2147483646 w 167"/>
              <a:gd name="T21" fmla="*/ 2147483646 h 144"/>
              <a:gd name="T22" fmla="*/ 2147483646 w 167"/>
              <a:gd name="T23" fmla="*/ 2147483646 h 144"/>
              <a:gd name="T24" fmla="*/ 2147483646 w 167"/>
              <a:gd name="T25" fmla="*/ 2147483646 h 144"/>
              <a:gd name="T26" fmla="*/ 2147483646 w 167"/>
              <a:gd name="T27" fmla="*/ 2147483646 h 144"/>
              <a:gd name="T28" fmla="*/ 2147483646 w 167"/>
              <a:gd name="T29" fmla="*/ 2147483646 h 144"/>
              <a:gd name="T30" fmla="*/ 2147483646 w 167"/>
              <a:gd name="T31" fmla="*/ 2147483646 h 144"/>
              <a:gd name="T32" fmla="*/ 2147483646 w 167"/>
              <a:gd name="T33" fmla="*/ 2147483646 h 144"/>
              <a:gd name="T34" fmla="*/ 0 w 167"/>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1" name="Freeform 558">
            <a:extLst>
              <a:ext uri="{FF2B5EF4-FFF2-40B4-BE49-F238E27FC236}">
                <a16:creationId xmlns:a16="http://schemas.microsoft.com/office/drawing/2014/main" id="{412EAC79-5027-1186-D673-9C915E502AA1}"/>
              </a:ext>
            </a:extLst>
          </p:cNvPr>
          <p:cNvSpPr>
            <a:spLocks/>
          </p:cNvSpPr>
          <p:nvPr/>
        </p:nvSpPr>
        <p:spPr bwMode="auto">
          <a:xfrm>
            <a:off x="7051675" y="4202113"/>
            <a:ext cx="144463" cy="195262"/>
          </a:xfrm>
          <a:custGeom>
            <a:avLst/>
            <a:gdLst>
              <a:gd name="T0" fmla="*/ 0 w 103"/>
              <a:gd name="T1" fmla="*/ 2147483646 h 123"/>
              <a:gd name="T2" fmla="*/ 2147483646 w 103"/>
              <a:gd name="T3" fmla="*/ 2147483646 h 123"/>
              <a:gd name="T4" fmla="*/ 2147483646 w 103"/>
              <a:gd name="T5" fmla="*/ 2147483646 h 123"/>
              <a:gd name="T6" fmla="*/ 2147483646 w 103"/>
              <a:gd name="T7" fmla="*/ 2147483646 h 123"/>
              <a:gd name="T8" fmla="*/ 2147483646 w 103"/>
              <a:gd name="T9" fmla="*/ 2147483646 h 123"/>
              <a:gd name="T10" fmla="*/ 2147483646 w 103"/>
              <a:gd name="T11" fmla="*/ 2147483646 h 123"/>
              <a:gd name="T12" fmla="*/ 2147483646 w 103"/>
              <a:gd name="T13" fmla="*/ 2147483646 h 123"/>
              <a:gd name="T14" fmla="*/ 2147483646 w 103"/>
              <a:gd name="T15" fmla="*/ 2147483646 h 123"/>
              <a:gd name="T16" fmla="*/ 2147483646 w 103"/>
              <a:gd name="T17" fmla="*/ 2147483646 h 123"/>
              <a:gd name="T18" fmla="*/ 2147483646 w 103"/>
              <a:gd name="T19" fmla="*/ 2147483646 h 123"/>
              <a:gd name="T20" fmla="*/ 2147483646 w 103"/>
              <a:gd name="T21" fmla="*/ 2147483646 h 123"/>
              <a:gd name="T22" fmla="*/ 2147483646 w 103"/>
              <a:gd name="T23" fmla="*/ 2147483646 h 123"/>
              <a:gd name="T24" fmla="*/ 2147483646 w 103"/>
              <a:gd name="T25" fmla="*/ 2147483646 h 123"/>
              <a:gd name="T26" fmla="*/ 2147483646 w 103"/>
              <a:gd name="T27" fmla="*/ 2147483646 h 123"/>
              <a:gd name="T28" fmla="*/ 2147483646 w 103"/>
              <a:gd name="T29" fmla="*/ 0 h 123"/>
              <a:gd name="T30" fmla="*/ 2147483646 w 103"/>
              <a:gd name="T31" fmla="*/ 2147483646 h 123"/>
              <a:gd name="T32" fmla="*/ 2147483646 w 103"/>
              <a:gd name="T33" fmla="*/ 2147483646 h 123"/>
              <a:gd name="T34" fmla="*/ 2147483646 w 103"/>
              <a:gd name="T35" fmla="*/ 2147483646 h 123"/>
              <a:gd name="T36" fmla="*/ 0 w 103"/>
              <a:gd name="T37" fmla="*/ 2147483646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2" name="Freeform 559">
            <a:extLst>
              <a:ext uri="{FF2B5EF4-FFF2-40B4-BE49-F238E27FC236}">
                <a16:creationId xmlns:a16="http://schemas.microsoft.com/office/drawing/2014/main" id="{B62FD40D-9653-0398-4A4B-87CA07746DBA}"/>
              </a:ext>
            </a:extLst>
          </p:cNvPr>
          <p:cNvSpPr>
            <a:spLocks/>
          </p:cNvSpPr>
          <p:nvPr/>
        </p:nvSpPr>
        <p:spPr bwMode="auto">
          <a:xfrm>
            <a:off x="7334250" y="4347766"/>
            <a:ext cx="246063" cy="233362"/>
          </a:xfrm>
          <a:custGeom>
            <a:avLst/>
            <a:gdLst>
              <a:gd name="T0" fmla="*/ 0 w 175"/>
              <a:gd name="T1" fmla="*/ 2147483646 h 147"/>
              <a:gd name="T2" fmla="*/ 2147483646 w 175"/>
              <a:gd name="T3" fmla="*/ 2147483646 h 147"/>
              <a:gd name="T4" fmla="*/ 2147483646 w 175"/>
              <a:gd name="T5" fmla="*/ 2147483646 h 147"/>
              <a:gd name="T6" fmla="*/ 2147483646 w 175"/>
              <a:gd name="T7" fmla="*/ 2147483646 h 147"/>
              <a:gd name="T8" fmla="*/ 2147483646 w 175"/>
              <a:gd name="T9" fmla="*/ 2147483646 h 147"/>
              <a:gd name="T10" fmla="*/ 2147483646 w 175"/>
              <a:gd name="T11" fmla="*/ 2147483646 h 147"/>
              <a:gd name="T12" fmla="*/ 2147483646 w 175"/>
              <a:gd name="T13" fmla="*/ 2147483646 h 147"/>
              <a:gd name="T14" fmla="*/ 2147483646 w 175"/>
              <a:gd name="T15" fmla="*/ 2147483646 h 147"/>
              <a:gd name="T16" fmla="*/ 2147483646 w 175"/>
              <a:gd name="T17" fmla="*/ 2147483646 h 147"/>
              <a:gd name="T18" fmla="*/ 2147483646 w 175"/>
              <a:gd name="T19" fmla="*/ 2147483646 h 147"/>
              <a:gd name="T20" fmla="*/ 2147483646 w 175"/>
              <a:gd name="T21" fmla="*/ 2147483646 h 147"/>
              <a:gd name="T22" fmla="*/ 2147483646 w 175"/>
              <a:gd name="T23" fmla="*/ 2147483646 h 147"/>
              <a:gd name="T24" fmla="*/ 2147483646 w 175"/>
              <a:gd name="T25" fmla="*/ 2147483646 h 147"/>
              <a:gd name="T26" fmla="*/ 2147483646 w 175"/>
              <a:gd name="T27" fmla="*/ 2147483646 h 147"/>
              <a:gd name="T28" fmla="*/ 2147483646 w 175"/>
              <a:gd name="T29" fmla="*/ 2147483646 h 147"/>
              <a:gd name="T30" fmla="*/ 2147483646 w 175"/>
              <a:gd name="T31" fmla="*/ 2147483646 h 147"/>
              <a:gd name="T32" fmla="*/ 2147483646 w 175"/>
              <a:gd name="T33" fmla="*/ 2147483646 h 147"/>
              <a:gd name="T34" fmla="*/ 2147483646 w 175"/>
              <a:gd name="T35" fmla="*/ 2147483646 h 147"/>
              <a:gd name="T36" fmla="*/ 2147483646 w 175"/>
              <a:gd name="T37" fmla="*/ 0 h 147"/>
              <a:gd name="T38" fmla="*/ 0 w 175"/>
              <a:gd name="T39" fmla="*/ 2147483646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3" name="Freeform 560">
            <a:extLst>
              <a:ext uri="{FF2B5EF4-FFF2-40B4-BE49-F238E27FC236}">
                <a16:creationId xmlns:a16="http://schemas.microsoft.com/office/drawing/2014/main" id="{63AA48DB-2F92-D01E-A652-BC8254B2EA26}"/>
              </a:ext>
            </a:extLst>
          </p:cNvPr>
          <p:cNvSpPr>
            <a:spLocks/>
          </p:cNvSpPr>
          <p:nvPr/>
        </p:nvSpPr>
        <p:spPr bwMode="auto">
          <a:xfrm>
            <a:off x="7123113" y="3989388"/>
            <a:ext cx="107950" cy="109537"/>
          </a:xfrm>
          <a:custGeom>
            <a:avLst/>
            <a:gdLst>
              <a:gd name="T0" fmla="*/ 0 w 76"/>
              <a:gd name="T1" fmla="*/ 2147483646 h 69"/>
              <a:gd name="T2" fmla="*/ 2147483646 w 76"/>
              <a:gd name="T3" fmla="*/ 2147483646 h 69"/>
              <a:gd name="T4" fmla="*/ 2147483646 w 76"/>
              <a:gd name="T5" fmla="*/ 2147483646 h 69"/>
              <a:gd name="T6" fmla="*/ 2147483646 w 76"/>
              <a:gd name="T7" fmla="*/ 0 h 69"/>
              <a:gd name="T8" fmla="*/ 2147483646 w 76"/>
              <a:gd name="T9" fmla="*/ 2147483646 h 69"/>
              <a:gd name="T10" fmla="*/ 2147483646 w 76"/>
              <a:gd name="T11" fmla="*/ 2147483646 h 69"/>
              <a:gd name="T12" fmla="*/ 2147483646 w 76"/>
              <a:gd name="T13" fmla="*/ 2147483646 h 69"/>
              <a:gd name="T14" fmla="*/ 2147483646 w 76"/>
              <a:gd name="T15" fmla="*/ 2147483646 h 69"/>
              <a:gd name="T16" fmla="*/ 2147483646 w 76"/>
              <a:gd name="T17" fmla="*/ 2147483646 h 69"/>
              <a:gd name="T18" fmla="*/ 2147483646 w 76"/>
              <a:gd name="T19" fmla="*/ 2147483646 h 69"/>
              <a:gd name="T20" fmla="*/ 0 w 7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4" name="Freeform 561">
            <a:extLst>
              <a:ext uri="{FF2B5EF4-FFF2-40B4-BE49-F238E27FC236}">
                <a16:creationId xmlns:a16="http://schemas.microsoft.com/office/drawing/2014/main" id="{82AD723D-291B-9D67-B401-88A0E41FDFBE}"/>
              </a:ext>
            </a:extLst>
          </p:cNvPr>
          <p:cNvSpPr>
            <a:spLocks/>
          </p:cNvSpPr>
          <p:nvPr/>
        </p:nvSpPr>
        <p:spPr bwMode="auto">
          <a:xfrm>
            <a:off x="7078663" y="3752850"/>
            <a:ext cx="96837" cy="161925"/>
          </a:xfrm>
          <a:custGeom>
            <a:avLst/>
            <a:gdLst>
              <a:gd name="T0" fmla="*/ 0 w 69"/>
              <a:gd name="T1" fmla="*/ 2147483646 h 102"/>
              <a:gd name="T2" fmla="*/ 2147483646 w 69"/>
              <a:gd name="T3" fmla="*/ 0 h 102"/>
              <a:gd name="T4" fmla="*/ 2147483646 w 69"/>
              <a:gd name="T5" fmla="*/ 0 h 102"/>
              <a:gd name="T6" fmla="*/ 2147483646 w 69"/>
              <a:gd name="T7" fmla="*/ 2147483646 h 102"/>
              <a:gd name="T8" fmla="*/ 2147483646 w 69"/>
              <a:gd name="T9" fmla="*/ 2147483646 h 102"/>
              <a:gd name="T10" fmla="*/ 2147483646 w 69"/>
              <a:gd name="T11" fmla="*/ 2147483646 h 102"/>
              <a:gd name="T12" fmla="*/ 2147483646 w 69"/>
              <a:gd name="T13" fmla="*/ 2147483646 h 102"/>
              <a:gd name="T14" fmla="*/ 2147483646 w 69"/>
              <a:gd name="T15" fmla="*/ 2147483646 h 102"/>
              <a:gd name="T16" fmla="*/ 2147483646 w 69"/>
              <a:gd name="T17" fmla="*/ 2147483646 h 102"/>
              <a:gd name="T18" fmla="*/ 2147483646 w 69"/>
              <a:gd name="T19" fmla="*/ 2147483646 h 102"/>
              <a:gd name="T20" fmla="*/ 2147483646 w 69"/>
              <a:gd name="T21" fmla="*/ 2147483646 h 102"/>
              <a:gd name="T22" fmla="*/ 0 w 69"/>
              <a:gd name="T23" fmla="*/ 214748364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5" name="Freeform 562">
            <a:extLst>
              <a:ext uri="{FF2B5EF4-FFF2-40B4-BE49-F238E27FC236}">
                <a16:creationId xmlns:a16="http://schemas.microsoft.com/office/drawing/2014/main" id="{6CD82759-6CC0-EC4E-D094-8AF799F0FE8D}"/>
              </a:ext>
            </a:extLst>
          </p:cNvPr>
          <p:cNvSpPr>
            <a:spLocks/>
          </p:cNvSpPr>
          <p:nvPr/>
        </p:nvSpPr>
        <p:spPr bwMode="auto">
          <a:xfrm>
            <a:off x="7334250" y="3078163"/>
            <a:ext cx="266700" cy="249237"/>
          </a:xfrm>
          <a:custGeom>
            <a:avLst/>
            <a:gdLst>
              <a:gd name="T0" fmla="*/ 0 w 190"/>
              <a:gd name="T1" fmla="*/ 2147483646 h 157"/>
              <a:gd name="T2" fmla="*/ 2147483646 w 190"/>
              <a:gd name="T3" fmla="*/ 2147483646 h 157"/>
              <a:gd name="T4" fmla="*/ 2147483646 w 190"/>
              <a:gd name="T5" fmla="*/ 2147483646 h 157"/>
              <a:gd name="T6" fmla="*/ 2147483646 w 190"/>
              <a:gd name="T7" fmla="*/ 2147483646 h 157"/>
              <a:gd name="T8" fmla="*/ 2147483646 w 190"/>
              <a:gd name="T9" fmla="*/ 2147483646 h 157"/>
              <a:gd name="T10" fmla="*/ 2147483646 w 190"/>
              <a:gd name="T11" fmla="*/ 2147483646 h 157"/>
              <a:gd name="T12" fmla="*/ 2147483646 w 190"/>
              <a:gd name="T13" fmla="*/ 2147483646 h 157"/>
              <a:gd name="T14" fmla="*/ 2147483646 w 190"/>
              <a:gd name="T15" fmla="*/ 2147483646 h 157"/>
              <a:gd name="T16" fmla="*/ 2147483646 w 190"/>
              <a:gd name="T17" fmla="*/ 2147483646 h 157"/>
              <a:gd name="T18" fmla="*/ 2147483646 w 190"/>
              <a:gd name="T19" fmla="*/ 2147483646 h 157"/>
              <a:gd name="T20" fmla="*/ 2147483646 w 190"/>
              <a:gd name="T21" fmla="*/ 0 h 157"/>
              <a:gd name="T22" fmla="*/ 2147483646 w 190"/>
              <a:gd name="T23" fmla="*/ 0 h 157"/>
              <a:gd name="T24" fmla="*/ 2147483646 w 190"/>
              <a:gd name="T25" fmla="*/ 2147483646 h 157"/>
              <a:gd name="T26" fmla="*/ 2147483646 w 190"/>
              <a:gd name="T27" fmla="*/ 2147483646 h 157"/>
              <a:gd name="T28" fmla="*/ 2147483646 w 190"/>
              <a:gd name="T29" fmla="*/ 2147483646 h 157"/>
              <a:gd name="T30" fmla="*/ 2147483646 w 190"/>
              <a:gd name="T31" fmla="*/ 2147483646 h 157"/>
              <a:gd name="T32" fmla="*/ 2147483646 w 190"/>
              <a:gd name="T33" fmla="*/ 2147483646 h 157"/>
              <a:gd name="T34" fmla="*/ 2147483646 w 190"/>
              <a:gd name="T35" fmla="*/ 2147483646 h 157"/>
              <a:gd name="T36" fmla="*/ 2147483646 w 190"/>
              <a:gd name="T37" fmla="*/ 2147483646 h 157"/>
              <a:gd name="T38" fmla="*/ 2147483646 w 190"/>
              <a:gd name="T39" fmla="*/ 2147483646 h 157"/>
              <a:gd name="T40" fmla="*/ 2147483646 w 190"/>
              <a:gd name="T41" fmla="*/ 2147483646 h 157"/>
              <a:gd name="T42" fmla="*/ 2147483646 w 190"/>
              <a:gd name="T43" fmla="*/ 2147483646 h 157"/>
              <a:gd name="T44" fmla="*/ 2147483646 w 190"/>
              <a:gd name="T45" fmla="*/ 2147483646 h 157"/>
              <a:gd name="T46" fmla="*/ 0 w 190"/>
              <a:gd name="T47" fmla="*/ 2147483646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6" name="Freeform 563">
            <a:extLst>
              <a:ext uri="{FF2B5EF4-FFF2-40B4-BE49-F238E27FC236}">
                <a16:creationId xmlns:a16="http://schemas.microsoft.com/office/drawing/2014/main" id="{CF0B424A-4382-B21F-4164-B99A121013A8}"/>
              </a:ext>
            </a:extLst>
          </p:cNvPr>
          <p:cNvSpPr>
            <a:spLocks/>
          </p:cNvSpPr>
          <p:nvPr/>
        </p:nvSpPr>
        <p:spPr bwMode="auto">
          <a:xfrm>
            <a:off x="7550150" y="2951163"/>
            <a:ext cx="139700" cy="128587"/>
          </a:xfrm>
          <a:custGeom>
            <a:avLst/>
            <a:gdLst>
              <a:gd name="T0" fmla="*/ 0 w 100"/>
              <a:gd name="T1" fmla="*/ 2147483646 h 81"/>
              <a:gd name="T2" fmla="*/ 2147483646 w 100"/>
              <a:gd name="T3" fmla="*/ 2147483646 h 81"/>
              <a:gd name="T4" fmla="*/ 2147483646 w 100"/>
              <a:gd name="T5" fmla="*/ 2147483646 h 81"/>
              <a:gd name="T6" fmla="*/ 2147483646 w 100"/>
              <a:gd name="T7" fmla="*/ 2147483646 h 81"/>
              <a:gd name="T8" fmla="*/ 2147483646 w 100"/>
              <a:gd name="T9" fmla="*/ 2147483646 h 81"/>
              <a:gd name="T10" fmla="*/ 2147483646 w 100"/>
              <a:gd name="T11" fmla="*/ 2147483646 h 81"/>
              <a:gd name="T12" fmla="*/ 2147483646 w 100"/>
              <a:gd name="T13" fmla="*/ 2147483646 h 81"/>
              <a:gd name="T14" fmla="*/ 2147483646 w 100"/>
              <a:gd name="T15" fmla="*/ 2147483646 h 81"/>
              <a:gd name="T16" fmla="*/ 2147483646 w 100"/>
              <a:gd name="T17" fmla="*/ 2147483646 h 81"/>
              <a:gd name="T18" fmla="*/ 2147483646 w 100"/>
              <a:gd name="T19" fmla="*/ 2147483646 h 81"/>
              <a:gd name="T20" fmla="*/ 2147483646 w 100"/>
              <a:gd name="T21" fmla="*/ 0 h 81"/>
              <a:gd name="T22" fmla="*/ 2147483646 w 100"/>
              <a:gd name="T23" fmla="*/ 2147483646 h 81"/>
              <a:gd name="T24" fmla="*/ 2147483646 w 100"/>
              <a:gd name="T25" fmla="*/ 2147483646 h 81"/>
              <a:gd name="T26" fmla="*/ 0 w 100"/>
              <a:gd name="T27" fmla="*/ 21474836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7" name="Freeform 564">
            <a:extLst>
              <a:ext uri="{FF2B5EF4-FFF2-40B4-BE49-F238E27FC236}">
                <a16:creationId xmlns:a16="http://schemas.microsoft.com/office/drawing/2014/main" id="{C4EAEB82-3EB7-7E95-60A4-0C325F4BD6BD}"/>
              </a:ext>
            </a:extLst>
          </p:cNvPr>
          <p:cNvSpPr>
            <a:spLocks/>
          </p:cNvSpPr>
          <p:nvPr/>
        </p:nvSpPr>
        <p:spPr bwMode="auto">
          <a:xfrm>
            <a:off x="7219950" y="3168650"/>
            <a:ext cx="87313" cy="130175"/>
          </a:xfrm>
          <a:custGeom>
            <a:avLst/>
            <a:gdLst>
              <a:gd name="T0" fmla="*/ 0 w 61"/>
              <a:gd name="T1" fmla="*/ 2147483646 h 82"/>
              <a:gd name="T2" fmla="*/ 2147483646 w 61"/>
              <a:gd name="T3" fmla="*/ 2147483646 h 82"/>
              <a:gd name="T4" fmla="*/ 2147483646 w 61"/>
              <a:gd name="T5" fmla="*/ 0 h 82"/>
              <a:gd name="T6" fmla="*/ 2147483646 w 61"/>
              <a:gd name="T7" fmla="*/ 2147483646 h 82"/>
              <a:gd name="T8" fmla="*/ 2147483646 w 61"/>
              <a:gd name="T9" fmla="*/ 2147483646 h 82"/>
              <a:gd name="T10" fmla="*/ 0 w 61"/>
              <a:gd name="T11" fmla="*/ 2147483646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82">
                <a:moveTo>
                  <a:pt x="0" y="81"/>
                </a:moveTo>
                <a:lnTo>
                  <a:pt x="9" y="18"/>
                </a:lnTo>
                <a:lnTo>
                  <a:pt x="39" y="0"/>
                </a:lnTo>
                <a:lnTo>
                  <a:pt x="60" y="48"/>
                </a:lnTo>
                <a:lnTo>
                  <a:pt x="36" y="72"/>
                </a:lnTo>
                <a:lnTo>
                  <a:pt x="0" y="8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8" name="Line 565">
            <a:extLst>
              <a:ext uri="{FF2B5EF4-FFF2-40B4-BE49-F238E27FC236}">
                <a16:creationId xmlns:a16="http://schemas.microsoft.com/office/drawing/2014/main" id="{B5CABBE0-4B9D-50EE-6B49-3E45743551C0}"/>
              </a:ext>
            </a:extLst>
          </p:cNvPr>
          <p:cNvSpPr>
            <a:spLocks noChangeShapeType="1"/>
          </p:cNvSpPr>
          <p:nvPr/>
        </p:nvSpPr>
        <p:spPr bwMode="auto">
          <a:xfrm flipV="1">
            <a:off x="2620963" y="2549525"/>
            <a:ext cx="123825" cy="26988"/>
          </a:xfrm>
          <a:prstGeom prst="line">
            <a:avLst/>
          </a:prstGeom>
          <a:noFill/>
          <a:ln w="12700">
            <a:solidFill>
              <a:srgbClr val="40FF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989" name="Freeform 566">
            <a:extLst>
              <a:ext uri="{FF2B5EF4-FFF2-40B4-BE49-F238E27FC236}">
                <a16:creationId xmlns:a16="http://schemas.microsoft.com/office/drawing/2014/main" id="{5918B175-F7B5-AE0E-D393-AA186D9D5B18}"/>
              </a:ext>
            </a:extLst>
          </p:cNvPr>
          <p:cNvSpPr>
            <a:spLocks/>
          </p:cNvSpPr>
          <p:nvPr/>
        </p:nvSpPr>
        <p:spPr bwMode="auto">
          <a:xfrm>
            <a:off x="4967288" y="2339975"/>
            <a:ext cx="236537" cy="546100"/>
          </a:xfrm>
          <a:custGeom>
            <a:avLst/>
            <a:gdLst>
              <a:gd name="T0" fmla="*/ 0 w 168"/>
              <a:gd name="T1" fmla="*/ 0 h 344"/>
              <a:gd name="T2" fmla="*/ 2147483646 w 168"/>
              <a:gd name="T3" fmla="*/ 2147483646 h 344"/>
              <a:gd name="T4" fmla="*/ 2147483646 w 168"/>
              <a:gd name="T5" fmla="*/ 2147483646 h 344"/>
              <a:gd name="T6" fmla="*/ 2147483646 w 168"/>
              <a:gd name="T7" fmla="*/ 2147483646 h 344"/>
              <a:gd name="T8" fmla="*/ 2147483646 w 168"/>
              <a:gd name="T9" fmla="*/ 2147483646 h 344"/>
              <a:gd name="T10" fmla="*/ 2147483646 w 168"/>
              <a:gd name="T11" fmla="*/ 2147483646 h 344"/>
              <a:gd name="T12" fmla="*/ 2147483646 w 168"/>
              <a:gd name="T13" fmla="*/ 2147483646 h 344"/>
              <a:gd name="T14" fmla="*/ 2147483646 w 168"/>
              <a:gd name="T15" fmla="*/ 2147483646 h 344"/>
              <a:gd name="T16" fmla="*/ 2147483646 w 168"/>
              <a:gd name="T17" fmla="*/ 2147483646 h 344"/>
              <a:gd name="T18" fmla="*/ 2147483646 w 168"/>
              <a:gd name="T19" fmla="*/ 2147483646 h 344"/>
              <a:gd name="T20" fmla="*/ 2147483646 w 168"/>
              <a:gd name="T21" fmla="*/ 2147483646 h 344"/>
              <a:gd name="T22" fmla="*/ 2147483646 w 168"/>
              <a:gd name="T23" fmla="*/ 2147483646 h 344"/>
              <a:gd name="T24" fmla="*/ 2147483646 w 168"/>
              <a:gd name="T25" fmla="*/ 2147483646 h 344"/>
              <a:gd name="T26" fmla="*/ 2147483646 w 168"/>
              <a:gd name="T27" fmla="*/ 2147483646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344">
                <a:moveTo>
                  <a:pt x="0" y="0"/>
                </a:moveTo>
                <a:lnTo>
                  <a:pt x="21" y="6"/>
                </a:lnTo>
                <a:lnTo>
                  <a:pt x="38" y="15"/>
                </a:lnTo>
                <a:lnTo>
                  <a:pt x="56" y="27"/>
                </a:lnTo>
                <a:lnTo>
                  <a:pt x="74" y="39"/>
                </a:lnTo>
                <a:lnTo>
                  <a:pt x="98" y="56"/>
                </a:lnTo>
                <a:lnTo>
                  <a:pt x="113" y="71"/>
                </a:lnTo>
                <a:lnTo>
                  <a:pt x="146" y="122"/>
                </a:lnTo>
                <a:lnTo>
                  <a:pt x="161" y="158"/>
                </a:lnTo>
                <a:lnTo>
                  <a:pt x="167" y="182"/>
                </a:lnTo>
                <a:lnTo>
                  <a:pt x="167" y="241"/>
                </a:lnTo>
                <a:lnTo>
                  <a:pt x="161" y="271"/>
                </a:lnTo>
                <a:lnTo>
                  <a:pt x="155" y="304"/>
                </a:lnTo>
                <a:lnTo>
                  <a:pt x="143" y="343"/>
                </a:lnTo>
              </a:path>
            </a:pathLst>
          </a:custGeom>
          <a:noFill/>
          <a:ln w="12700" cap="rnd" cmpd="sng">
            <a:solidFill>
              <a:srgbClr val="40FF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0" name="Freeform 567">
            <a:extLst>
              <a:ext uri="{FF2B5EF4-FFF2-40B4-BE49-F238E27FC236}">
                <a16:creationId xmlns:a16="http://schemas.microsoft.com/office/drawing/2014/main" id="{B0B479F9-B403-2807-7CD0-DE7D5C2EB853}"/>
              </a:ext>
            </a:extLst>
          </p:cNvPr>
          <p:cNvSpPr>
            <a:spLocks/>
          </p:cNvSpPr>
          <p:nvPr/>
        </p:nvSpPr>
        <p:spPr bwMode="auto">
          <a:xfrm>
            <a:off x="5489575" y="2487613"/>
            <a:ext cx="1062038" cy="398462"/>
          </a:xfrm>
          <a:custGeom>
            <a:avLst/>
            <a:gdLst>
              <a:gd name="T0" fmla="*/ 2147483646 w 753"/>
              <a:gd name="T1" fmla="*/ 2147483646 h 251"/>
              <a:gd name="T2" fmla="*/ 2147483646 w 753"/>
              <a:gd name="T3" fmla="*/ 2147483646 h 251"/>
              <a:gd name="T4" fmla="*/ 2147483646 w 753"/>
              <a:gd name="T5" fmla="*/ 2147483646 h 251"/>
              <a:gd name="T6" fmla="*/ 2147483646 w 753"/>
              <a:gd name="T7" fmla="*/ 2147483646 h 251"/>
              <a:gd name="T8" fmla="*/ 2147483646 w 753"/>
              <a:gd name="T9" fmla="*/ 2147483646 h 251"/>
              <a:gd name="T10" fmla="*/ 2147483646 w 753"/>
              <a:gd name="T11" fmla="*/ 0 h 251"/>
              <a:gd name="T12" fmla="*/ 2147483646 w 753"/>
              <a:gd name="T13" fmla="*/ 0 h 251"/>
              <a:gd name="T14" fmla="*/ 2147483646 w 753"/>
              <a:gd name="T15" fmla="*/ 2147483646 h 251"/>
              <a:gd name="T16" fmla="*/ 2147483646 w 753"/>
              <a:gd name="T17" fmla="*/ 2147483646 h 251"/>
              <a:gd name="T18" fmla="*/ 2147483646 w 753"/>
              <a:gd name="T19" fmla="*/ 2147483646 h 251"/>
              <a:gd name="T20" fmla="*/ 2147483646 w 753"/>
              <a:gd name="T21" fmla="*/ 2147483646 h 251"/>
              <a:gd name="T22" fmla="*/ 2147483646 w 753"/>
              <a:gd name="T23" fmla="*/ 2147483646 h 251"/>
              <a:gd name="T24" fmla="*/ 2147483646 w 753"/>
              <a:gd name="T25" fmla="*/ 2147483646 h 251"/>
              <a:gd name="T26" fmla="*/ 2147483646 w 753"/>
              <a:gd name="T27" fmla="*/ 2147483646 h 251"/>
              <a:gd name="T28" fmla="*/ 2147483646 w 753"/>
              <a:gd name="T29" fmla="*/ 2147483646 h 251"/>
              <a:gd name="T30" fmla="*/ 2147483646 w 753"/>
              <a:gd name="T31" fmla="*/ 2147483646 h 251"/>
              <a:gd name="T32" fmla="*/ 2147483646 w 753"/>
              <a:gd name="T33" fmla="*/ 2147483646 h 251"/>
              <a:gd name="T34" fmla="*/ 2147483646 w 753"/>
              <a:gd name="T35" fmla="*/ 2147483646 h 251"/>
              <a:gd name="T36" fmla="*/ 2147483646 w 753"/>
              <a:gd name="T37" fmla="*/ 2147483646 h 251"/>
              <a:gd name="T38" fmla="*/ 2147483646 w 753"/>
              <a:gd name="T39" fmla="*/ 2147483646 h 251"/>
              <a:gd name="T40" fmla="*/ 2147483646 w 753"/>
              <a:gd name="T41" fmla="*/ 2147483646 h 251"/>
              <a:gd name="T42" fmla="*/ 0 w 753"/>
              <a:gd name="T43" fmla="*/ 2147483646 h 2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3" h="251">
                <a:moveTo>
                  <a:pt x="752" y="155"/>
                </a:moveTo>
                <a:lnTo>
                  <a:pt x="728" y="101"/>
                </a:lnTo>
                <a:lnTo>
                  <a:pt x="702" y="62"/>
                </a:lnTo>
                <a:lnTo>
                  <a:pt x="624" y="17"/>
                </a:lnTo>
                <a:lnTo>
                  <a:pt x="576" y="6"/>
                </a:lnTo>
                <a:lnTo>
                  <a:pt x="526" y="0"/>
                </a:lnTo>
                <a:lnTo>
                  <a:pt x="436" y="0"/>
                </a:lnTo>
                <a:lnTo>
                  <a:pt x="391" y="2"/>
                </a:lnTo>
                <a:lnTo>
                  <a:pt x="352" y="8"/>
                </a:lnTo>
                <a:lnTo>
                  <a:pt x="316" y="14"/>
                </a:lnTo>
                <a:lnTo>
                  <a:pt x="290" y="21"/>
                </a:lnTo>
                <a:lnTo>
                  <a:pt x="257" y="29"/>
                </a:lnTo>
                <a:lnTo>
                  <a:pt x="224" y="41"/>
                </a:lnTo>
                <a:lnTo>
                  <a:pt x="200" y="59"/>
                </a:lnTo>
                <a:lnTo>
                  <a:pt x="173" y="77"/>
                </a:lnTo>
                <a:lnTo>
                  <a:pt x="137" y="104"/>
                </a:lnTo>
                <a:lnTo>
                  <a:pt x="126" y="113"/>
                </a:lnTo>
                <a:lnTo>
                  <a:pt x="89" y="146"/>
                </a:lnTo>
                <a:lnTo>
                  <a:pt x="66" y="167"/>
                </a:lnTo>
                <a:lnTo>
                  <a:pt x="42" y="193"/>
                </a:lnTo>
                <a:lnTo>
                  <a:pt x="23" y="214"/>
                </a:lnTo>
                <a:lnTo>
                  <a:pt x="0" y="25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1" name="Freeform 568">
            <a:extLst>
              <a:ext uri="{FF2B5EF4-FFF2-40B4-BE49-F238E27FC236}">
                <a16:creationId xmlns:a16="http://schemas.microsoft.com/office/drawing/2014/main" id="{BA5061A2-7D3E-E040-1AD2-F4AAF2A7B9C3}"/>
              </a:ext>
            </a:extLst>
          </p:cNvPr>
          <p:cNvSpPr>
            <a:spLocks/>
          </p:cNvSpPr>
          <p:nvPr/>
        </p:nvSpPr>
        <p:spPr bwMode="auto">
          <a:xfrm>
            <a:off x="4575175" y="2628900"/>
            <a:ext cx="236538" cy="200025"/>
          </a:xfrm>
          <a:custGeom>
            <a:avLst/>
            <a:gdLst>
              <a:gd name="T0" fmla="*/ 0 w 168"/>
              <a:gd name="T1" fmla="*/ 2147483646 h 126"/>
              <a:gd name="T2" fmla="*/ 2147483646 w 168"/>
              <a:gd name="T3" fmla="*/ 2147483646 h 126"/>
              <a:gd name="T4" fmla="*/ 2147483646 w 168"/>
              <a:gd name="T5" fmla="*/ 2147483646 h 126"/>
              <a:gd name="T6" fmla="*/ 2147483646 w 168"/>
              <a:gd name="T7" fmla="*/ 2147483646 h 126"/>
              <a:gd name="T8" fmla="*/ 2147483646 w 168"/>
              <a:gd name="T9" fmla="*/ 2147483646 h 126"/>
              <a:gd name="T10" fmla="*/ 2147483646 w 168"/>
              <a:gd name="T11" fmla="*/ 2147483646 h 126"/>
              <a:gd name="T12" fmla="*/ 2147483646 w 168"/>
              <a:gd name="T13" fmla="*/ 2147483646 h 126"/>
              <a:gd name="T14" fmla="*/ 2147483646 w 168"/>
              <a:gd name="T15" fmla="*/ 2147483646 h 126"/>
              <a:gd name="T16" fmla="*/ 2147483646 w 168"/>
              <a:gd name="T17" fmla="*/ 2147483646 h 126"/>
              <a:gd name="T18" fmla="*/ 2147483646 w 168"/>
              <a:gd name="T19" fmla="*/ 0 h 126"/>
              <a:gd name="T20" fmla="*/ 0 w 168"/>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2" name="Freeform 569">
            <a:extLst>
              <a:ext uri="{FF2B5EF4-FFF2-40B4-BE49-F238E27FC236}">
                <a16:creationId xmlns:a16="http://schemas.microsoft.com/office/drawing/2014/main" id="{B23B2393-D0BA-73C4-184D-128A125B6E0B}"/>
              </a:ext>
            </a:extLst>
          </p:cNvPr>
          <p:cNvSpPr>
            <a:spLocks/>
          </p:cNvSpPr>
          <p:nvPr/>
        </p:nvSpPr>
        <p:spPr bwMode="auto">
          <a:xfrm>
            <a:off x="1296988" y="2814638"/>
            <a:ext cx="1362075" cy="749300"/>
          </a:xfrm>
          <a:custGeom>
            <a:avLst/>
            <a:gdLst>
              <a:gd name="T0" fmla="*/ 2147483646 w 965"/>
              <a:gd name="T1" fmla="*/ 2147483646 h 472"/>
              <a:gd name="T2" fmla="*/ 2147483646 w 965"/>
              <a:gd name="T3" fmla="*/ 2147483646 h 472"/>
              <a:gd name="T4" fmla="*/ 2147483646 w 965"/>
              <a:gd name="T5" fmla="*/ 2147483646 h 472"/>
              <a:gd name="T6" fmla="*/ 2147483646 w 965"/>
              <a:gd name="T7" fmla="*/ 2147483646 h 472"/>
              <a:gd name="T8" fmla="*/ 2147483646 w 965"/>
              <a:gd name="T9" fmla="*/ 2147483646 h 472"/>
              <a:gd name="T10" fmla="*/ 2147483646 w 965"/>
              <a:gd name="T11" fmla="*/ 2147483646 h 472"/>
              <a:gd name="T12" fmla="*/ 2147483646 w 965"/>
              <a:gd name="T13" fmla="*/ 2147483646 h 472"/>
              <a:gd name="T14" fmla="*/ 2147483646 w 965"/>
              <a:gd name="T15" fmla="*/ 2147483646 h 472"/>
              <a:gd name="T16" fmla="*/ 2147483646 w 965"/>
              <a:gd name="T17" fmla="*/ 2147483646 h 472"/>
              <a:gd name="T18" fmla="*/ 2147483646 w 965"/>
              <a:gd name="T19" fmla="*/ 2147483646 h 472"/>
              <a:gd name="T20" fmla="*/ 2147483646 w 965"/>
              <a:gd name="T21" fmla="*/ 2147483646 h 472"/>
              <a:gd name="T22" fmla="*/ 2147483646 w 965"/>
              <a:gd name="T23" fmla="*/ 2147483646 h 472"/>
              <a:gd name="T24" fmla="*/ 2147483646 w 965"/>
              <a:gd name="T25" fmla="*/ 2147483646 h 472"/>
              <a:gd name="T26" fmla="*/ 2147483646 w 965"/>
              <a:gd name="T27" fmla="*/ 2147483646 h 472"/>
              <a:gd name="T28" fmla="*/ 2147483646 w 965"/>
              <a:gd name="T29" fmla="*/ 2147483646 h 472"/>
              <a:gd name="T30" fmla="*/ 2147483646 w 965"/>
              <a:gd name="T31" fmla="*/ 2147483646 h 472"/>
              <a:gd name="T32" fmla="*/ 2147483646 w 965"/>
              <a:gd name="T33" fmla="*/ 2147483646 h 472"/>
              <a:gd name="T34" fmla="*/ 2147483646 w 965"/>
              <a:gd name="T35" fmla="*/ 2147483646 h 472"/>
              <a:gd name="T36" fmla="*/ 2147483646 w 965"/>
              <a:gd name="T37" fmla="*/ 2147483646 h 472"/>
              <a:gd name="T38" fmla="*/ 2147483646 w 965"/>
              <a:gd name="T39" fmla="*/ 2147483646 h 472"/>
              <a:gd name="T40" fmla="*/ 2147483646 w 965"/>
              <a:gd name="T41" fmla="*/ 2147483646 h 472"/>
              <a:gd name="T42" fmla="*/ 2147483646 w 965"/>
              <a:gd name="T43" fmla="*/ 2147483646 h 472"/>
              <a:gd name="T44" fmla="*/ 2147483646 w 965"/>
              <a:gd name="T45" fmla="*/ 2147483646 h 472"/>
              <a:gd name="T46" fmla="*/ 2147483646 w 965"/>
              <a:gd name="T47" fmla="*/ 2147483646 h 472"/>
              <a:gd name="T48" fmla="*/ 2147483646 w 965"/>
              <a:gd name="T49" fmla="*/ 2147483646 h 472"/>
              <a:gd name="T50" fmla="*/ 2147483646 w 965"/>
              <a:gd name="T51" fmla="*/ 2147483646 h 472"/>
              <a:gd name="T52" fmla="*/ 2147483646 w 965"/>
              <a:gd name="T53" fmla="*/ 2147483646 h 472"/>
              <a:gd name="T54" fmla="*/ 2147483646 w 965"/>
              <a:gd name="T55" fmla="*/ 2147483646 h 472"/>
              <a:gd name="T56" fmla="*/ 2147483646 w 965"/>
              <a:gd name="T57" fmla="*/ 2147483646 h 472"/>
              <a:gd name="T58" fmla="*/ 2147483646 w 965"/>
              <a:gd name="T59" fmla="*/ 2147483646 h 472"/>
              <a:gd name="T60" fmla="*/ 2147483646 w 965"/>
              <a:gd name="T61" fmla="*/ 2147483646 h 472"/>
              <a:gd name="T62" fmla="*/ 2147483646 w 965"/>
              <a:gd name="T63" fmla="*/ 2147483646 h 472"/>
              <a:gd name="T64" fmla="*/ 2147483646 w 965"/>
              <a:gd name="T65" fmla="*/ 2147483646 h 472"/>
              <a:gd name="T66" fmla="*/ 2147483646 w 965"/>
              <a:gd name="T67" fmla="*/ 2147483646 h 472"/>
              <a:gd name="T68" fmla="*/ 2147483646 w 965"/>
              <a:gd name="T69" fmla="*/ 2147483646 h 472"/>
              <a:gd name="T70" fmla="*/ 2147483646 w 965"/>
              <a:gd name="T71" fmla="*/ 2147483646 h 472"/>
              <a:gd name="T72" fmla="*/ 2147483646 w 965"/>
              <a:gd name="T73" fmla="*/ 2147483646 h 472"/>
              <a:gd name="T74" fmla="*/ 2147483646 w 965"/>
              <a:gd name="T75" fmla="*/ 2147483646 h 472"/>
              <a:gd name="T76" fmla="*/ 2147483646 w 965"/>
              <a:gd name="T77" fmla="*/ 2147483646 h 472"/>
              <a:gd name="T78" fmla="*/ 2147483646 w 965"/>
              <a:gd name="T79" fmla="*/ 2147483646 h 472"/>
              <a:gd name="T80" fmla="*/ 2147483646 w 965"/>
              <a:gd name="T81" fmla="*/ 2147483646 h 472"/>
              <a:gd name="T82" fmla="*/ 2147483646 w 965"/>
              <a:gd name="T83" fmla="*/ 2147483646 h 472"/>
              <a:gd name="T84" fmla="*/ 2147483646 w 965"/>
              <a:gd name="T85" fmla="*/ 2147483646 h 472"/>
              <a:gd name="T86" fmla="*/ 2147483646 w 965"/>
              <a:gd name="T87" fmla="*/ 2147483646 h 472"/>
              <a:gd name="T88" fmla="*/ 2147483646 w 965"/>
              <a:gd name="T89" fmla="*/ 2147483646 h 472"/>
              <a:gd name="T90" fmla="*/ 2147483646 w 965"/>
              <a:gd name="T91" fmla="*/ 2147483646 h 472"/>
              <a:gd name="T92" fmla="*/ 2147483646 w 965"/>
              <a:gd name="T93" fmla="*/ 2147483646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3" name="Freeform 570">
            <a:extLst>
              <a:ext uri="{FF2B5EF4-FFF2-40B4-BE49-F238E27FC236}">
                <a16:creationId xmlns:a16="http://schemas.microsoft.com/office/drawing/2014/main" id="{601A3A86-EC75-900E-89C1-05A457495E76}"/>
              </a:ext>
            </a:extLst>
          </p:cNvPr>
          <p:cNvSpPr>
            <a:spLocks/>
          </p:cNvSpPr>
          <p:nvPr/>
        </p:nvSpPr>
        <p:spPr bwMode="auto">
          <a:xfrm>
            <a:off x="2508250" y="4837113"/>
            <a:ext cx="466725" cy="944562"/>
          </a:xfrm>
          <a:custGeom>
            <a:avLst/>
            <a:gdLst>
              <a:gd name="T0" fmla="*/ 0 w 330"/>
              <a:gd name="T1" fmla="*/ 2147483646 h 595"/>
              <a:gd name="T2" fmla="*/ 2147483646 w 330"/>
              <a:gd name="T3" fmla="*/ 2147483646 h 595"/>
              <a:gd name="T4" fmla="*/ 2147483646 w 330"/>
              <a:gd name="T5" fmla="*/ 2147483646 h 595"/>
              <a:gd name="T6" fmla="*/ 2147483646 w 330"/>
              <a:gd name="T7" fmla="*/ 2147483646 h 595"/>
              <a:gd name="T8" fmla="*/ 2147483646 w 330"/>
              <a:gd name="T9" fmla="*/ 2147483646 h 595"/>
              <a:gd name="T10" fmla="*/ 2147483646 w 330"/>
              <a:gd name="T11" fmla="*/ 2147483646 h 595"/>
              <a:gd name="T12" fmla="*/ 2147483646 w 330"/>
              <a:gd name="T13" fmla="*/ 2147483646 h 595"/>
              <a:gd name="T14" fmla="*/ 2147483646 w 330"/>
              <a:gd name="T15" fmla="*/ 2147483646 h 595"/>
              <a:gd name="T16" fmla="*/ 2147483646 w 330"/>
              <a:gd name="T17" fmla="*/ 2147483646 h 595"/>
              <a:gd name="T18" fmla="*/ 2147483646 w 330"/>
              <a:gd name="T19" fmla="*/ 2147483646 h 595"/>
              <a:gd name="T20" fmla="*/ 2147483646 w 330"/>
              <a:gd name="T21" fmla="*/ 2147483646 h 595"/>
              <a:gd name="T22" fmla="*/ 2147483646 w 330"/>
              <a:gd name="T23" fmla="*/ 2147483646 h 595"/>
              <a:gd name="T24" fmla="*/ 2147483646 w 330"/>
              <a:gd name="T25" fmla="*/ 2147483646 h 595"/>
              <a:gd name="T26" fmla="*/ 2147483646 w 330"/>
              <a:gd name="T27" fmla="*/ 2147483646 h 595"/>
              <a:gd name="T28" fmla="*/ 2147483646 w 330"/>
              <a:gd name="T29" fmla="*/ 2147483646 h 595"/>
              <a:gd name="T30" fmla="*/ 2147483646 w 330"/>
              <a:gd name="T31" fmla="*/ 2147483646 h 595"/>
              <a:gd name="T32" fmla="*/ 2147483646 w 330"/>
              <a:gd name="T33" fmla="*/ 2147483646 h 595"/>
              <a:gd name="T34" fmla="*/ 2147483646 w 330"/>
              <a:gd name="T35" fmla="*/ 2147483646 h 595"/>
              <a:gd name="T36" fmla="*/ 2147483646 w 330"/>
              <a:gd name="T37" fmla="*/ 2147483646 h 595"/>
              <a:gd name="T38" fmla="*/ 2147483646 w 330"/>
              <a:gd name="T39" fmla="*/ 2147483646 h 595"/>
              <a:gd name="T40" fmla="*/ 2147483646 w 330"/>
              <a:gd name="T41" fmla="*/ 2147483646 h 595"/>
              <a:gd name="T42" fmla="*/ 2147483646 w 330"/>
              <a:gd name="T43" fmla="*/ 2147483646 h 595"/>
              <a:gd name="T44" fmla="*/ 2147483646 w 330"/>
              <a:gd name="T45" fmla="*/ 2147483646 h 595"/>
              <a:gd name="T46" fmla="*/ 2147483646 w 330"/>
              <a:gd name="T47" fmla="*/ 2147483646 h 595"/>
              <a:gd name="T48" fmla="*/ 2147483646 w 330"/>
              <a:gd name="T49" fmla="*/ 2147483646 h 595"/>
              <a:gd name="T50" fmla="*/ 2147483646 w 330"/>
              <a:gd name="T51" fmla="*/ 2147483646 h 595"/>
              <a:gd name="T52" fmla="*/ 2147483646 w 330"/>
              <a:gd name="T53" fmla="*/ 2147483646 h 595"/>
              <a:gd name="T54" fmla="*/ 2147483646 w 330"/>
              <a:gd name="T55" fmla="*/ 2147483646 h 595"/>
              <a:gd name="T56" fmla="*/ 2147483646 w 330"/>
              <a:gd name="T57" fmla="*/ 2147483646 h 595"/>
              <a:gd name="T58" fmla="*/ 2147483646 w 330"/>
              <a:gd name="T59" fmla="*/ 2147483646 h 595"/>
              <a:gd name="T60" fmla="*/ 2147483646 w 330"/>
              <a:gd name="T61" fmla="*/ 2147483646 h 595"/>
              <a:gd name="T62" fmla="*/ 2147483646 w 330"/>
              <a:gd name="T63" fmla="*/ 2147483646 h 595"/>
              <a:gd name="T64" fmla="*/ 2147483646 w 330"/>
              <a:gd name="T65" fmla="*/ 2147483646 h 595"/>
              <a:gd name="T66" fmla="*/ 2147483646 w 330"/>
              <a:gd name="T67" fmla="*/ 2147483646 h 595"/>
              <a:gd name="T68" fmla="*/ 2147483646 w 330"/>
              <a:gd name="T69" fmla="*/ 0 h 595"/>
              <a:gd name="T70" fmla="*/ 2147483646 w 330"/>
              <a:gd name="T71" fmla="*/ 2147483646 h 595"/>
              <a:gd name="T72" fmla="*/ 2147483646 w 330"/>
              <a:gd name="T73" fmla="*/ 2147483646 h 595"/>
              <a:gd name="T74" fmla="*/ 2147483646 w 330"/>
              <a:gd name="T75" fmla="*/ 2147483646 h 595"/>
              <a:gd name="T76" fmla="*/ 2147483646 w 330"/>
              <a:gd name="T77" fmla="*/ 2147483646 h 595"/>
              <a:gd name="T78" fmla="*/ 2147483646 w 330"/>
              <a:gd name="T79" fmla="*/ 2147483646 h 595"/>
              <a:gd name="T80" fmla="*/ 2147483646 w 330"/>
              <a:gd name="T81" fmla="*/ 2147483646 h 595"/>
              <a:gd name="T82" fmla="*/ 2147483646 w 330"/>
              <a:gd name="T83" fmla="*/ 2147483646 h 595"/>
              <a:gd name="T84" fmla="*/ 2147483646 w 330"/>
              <a:gd name="T85" fmla="*/ 2147483646 h 595"/>
              <a:gd name="T86" fmla="*/ 2147483646 w 330"/>
              <a:gd name="T87" fmla="*/ 2147483646 h 595"/>
              <a:gd name="T88" fmla="*/ 2147483646 w 330"/>
              <a:gd name="T89" fmla="*/ 2147483646 h 595"/>
              <a:gd name="T90" fmla="*/ 2147483646 w 330"/>
              <a:gd name="T91" fmla="*/ 2147483646 h 595"/>
              <a:gd name="T92" fmla="*/ 2147483646 w 330"/>
              <a:gd name="T93" fmla="*/ 2147483646 h 595"/>
              <a:gd name="T94" fmla="*/ 0 w 330"/>
              <a:gd name="T95" fmla="*/ 2147483646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4" name="Freeform 571">
            <a:extLst>
              <a:ext uri="{FF2B5EF4-FFF2-40B4-BE49-F238E27FC236}">
                <a16:creationId xmlns:a16="http://schemas.microsoft.com/office/drawing/2014/main" id="{49CD83E3-FB7A-1C35-7F81-32E4427D0FFD}"/>
              </a:ext>
            </a:extLst>
          </p:cNvPr>
          <p:cNvSpPr>
            <a:spLocks/>
          </p:cNvSpPr>
          <p:nvPr/>
        </p:nvSpPr>
        <p:spPr bwMode="auto">
          <a:xfrm>
            <a:off x="2459038" y="4718050"/>
            <a:ext cx="195262" cy="1120775"/>
          </a:xfrm>
          <a:custGeom>
            <a:avLst/>
            <a:gdLst>
              <a:gd name="T0" fmla="*/ 0 w 138"/>
              <a:gd name="T1" fmla="*/ 2147483646 h 706"/>
              <a:gd name="T2" fmla="*/ 2147483646 w 138"/>
              <a:gd name="T3" fmla="*/ 2147483646 h 706"/>
              <a:gd name="T4" fmla="*/ 2147483646 w 138"/>
              <a:gd name="T5" fmla="*/ 2147483646 h 706"/>
              <a:gd name="T6" fmla="*/ 2147483646 w 138"/>
              <a:gd name="T7" fmla="*/ 2147483646 h 706"/>
              <a:gd name="T8" fmla="*/ 2147483646 w 138"/>
              <a:gd name="T9" fmla="*/ 2147483646 h 706"/>
              <a:gd name="T10" fmla="*/ 2147483646 w 138"/>
              <a:gd name="T11" fmla="*/ 2147483646 h 706"/>
              <a:gd name="T12" fmla="*/ 2147483646 w 138"/>
              <a:gd name="T13" fmla="*/ 2147483646 h 706"/>
              <a:gd name="T14" fmla="*/ 2147483646 w 138"/>
              <a:gd name="T15" fmla="*/ 2147483646 h 706"/>
              <a:gd name="T16" fmla="*/ 2147483646 w 138"/>
              <a:gd name="T17" fmla="*/ 2147483646 h 706"/>
              <a:gd name="T18" fmla="*/ 2147483646 w 138"/>
              <a:gd name="T19" fmla="*/ 2147483646 h 706"/>
              <a:gd name="T20" fmla="*/ 2147483646 w 138"/>
              <a:gd name="T21" fmla="*/ 2147483646 h 706"/>
              <a:gd name="T22" fmla="*/ 2147483646 w 138"/>
              <a:gd name="T23" fmla="*/ 2147483646 h 706"/>
              <a:gd name="T24" fmla="*/ 2147483646 w 138"/>
              <a:gd name="T25" fmla="*/ 0 h 706"/>
              <a:gd name="T26" fmla="*/ 2147483646 w 138"/>
              <a:gd name="T27" fmla="*/ 2147483646 h 706"/>
              <a:gd name="T28" fmla="*/ 2147483646 w 138"/>
              <a:gd name="T29" fmla="*/ 2147483646 h 706"/>
              <a:gd name="T30" fmla="*/ 2147483646 w 138"/>
              <a:gd name="T31" fmla="*/ 2147483646 h 706"/>
              <a:gd name="T32" fmla="*/ 2147483646 w 138"/>
              <a:gd name="T33" fmla="*/ 2147483646 h 706"/>
              <a:gd name="T34" fmla="*/ 2147483646 w 138"/>
              <a:gd name="T35" fmla="*/ 2147483646 h 706"/>
              <a:gd name="T36" fmla="*/ 2147483646 w 138"/>
              <a:gd name="T37" fmla="*/ 2147483646 h 706"/>
              <a:gd name="T38" fmla="*/ 2147483646 w 138"/>
              <a:gd name="T39" fmla="*/ 2147483646 h 706"/>
              <a:gd name="T40" fmla="*/ 2147483646 w 138"/>
              <a:gd name="T41" fmla="*/ 2147483646 h 706"/>
              <a:gd name="T42" fmla="*/ 2147483646 w 138"/>
              <a:gd name="T43" fmla="*/ 2147483646 h 706"/>
              <a:gd name="T44" fmla="*/ 2147483646 w 138"/>
              <a:gd name="T45" fmla="*/ 2147483646 h 706"/>
              <a:gd name="T46" fmla="*/ 2147483646 w 138"/>
              <a:gd name="T47" fmla="*/ 2147483646 h 706"/>
              <a:gd name="T48" fmla="*/ 2147483646 w 138"/>
              <a:gd name="T49" fmla="*/ 2147483646 h 706"/>
              <a:gd name="T50" fmla="*/ 2147483646 w 138"/>
              <a:gd name="T51" fmla="*/ 2147483646 h 706"/>
              <a:gd name="T52" fmla="*/ 2147483646 w 138"/>
              <a:gd name="T53" fmla="*/ 2147483646 h 706"/>
              <a:gd name="T54" fmla="*/ 2147483646 w 138"/>
              <a:gd name="T55" fmla="*/ 2147483646 h 706"/>
              <a:gd name="T56" fmla="*/ 2147483646 w 138"/>
              <a:gd name="T57" fmla="*/ 2147483646 h 706"/>
              <a:gd name="T58" fmla="*/ 2147483646 w 138"/>
              <a:gd name="T59" fmla="*/ 2147483646 h 706"/>
              <a:gd name="T60" fmla="*/ 2147483646 w 138"/>
              <a:gd name="T61" fmla="*/ 2147483646 h 706"/>
              <a:gd name="T62" fmla="*/ 2147483646 w 138"/>
              <a:gd name="T63" fmla="*/ 2147483646 h 706"/>
              <a:gd name="T64" fmla="*/ 2147483646 w 138"/>
              <a:gd name="T65" fmla="*/ 2147483646 h 706"/>
              <a:gd name="T66" fmla="*/ 2147483646 w 138"/>
              <a:gd name="T67" fmla="*/ 2147483646 h 706"/>
              <a:gd name="T68" fmla="*/ 2147483646 w 138"/>
              <a:gd name="T69" fmla="*/ 2147483646 h 706"/>
              <a:gd name="T70" fmla="*/ 2147483646 w 138"/>
              <a:gd name="T71" fmla="*/ 2147483646 h 706"/>
              <a:gd name="T72" fmla="*/ 2147483646 w 138"/>
              <a:gd name="T73" fmla="*/ 2147483646 h 706"/>
              <a:gd name="T74" fmla="*/ 2147483646 w 138"/>
              <a:gd name="T75" fmla="*/ 2147483646 h 706"/>
              <a:gd name="T76" fmla="*/ 2147483646 w 138"/>
              <a:gd name="T77" fmla="*/ 2147483646 h 706"/>
              <a:gd name="T78" fmla="*/ 2147483646 w 138"/>
              <a:gd name="T79" fmla="*/ 2147483646 h 706"/>
              <a:gd name="T80" fmla="*/ 2147483646 w 138"/>
              <a:gd name="T81" fmla="*/ 2147483646 h 706"/>
              <a:gd name="T82" fmla="*/ 2147483646 w 138"/>
              <a:gd name="T83" fmla="*/ 2147483646 h 706"/>
              <a:gd name="T84" fmla="*/ 2147483646 w 138"/>
              <a:gd name="T85" fmla="*/ 2147483646 h 706"/>
              <a:gd name="T86" fmla="*/ 2147483646 w 138"/>
              <a:gd name="T87" fmla="*/ 2147483646 h 706"/>
              <a:gd name="T88" fmla="*/ 2147483646 w 138"/>
              <a:gd name="T89" fmla="*/ 2147483646 h 706"/>
              <a:gd name="T90" fmla="*/ 2147483646 w 138"/>
              <a:gd name="T91" fmla="*/ 2147483646 h 706"/>
              <a:gd name="T92" fmla="*/ 2147483646 w 138"/>
              <a:gd name="T93" fmla="*/ 2147483646 h 706"/>
              <a:gd name="T94" fmla="*/ 0 w 138"/>
              <a:gd name="T95" fmla="*/ 2147483646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5" name="Freeform 572">
            <a:extLst>
              <a:ext uri="{FF2B5EF4-FFF2-40B4-BE49-F238E27FC236}">
                <a16:creationId xmlns:a16="http://schemas.microsoft.com/office/drawing/2014/main" id="{98750CAE-507E-F428-CA1D-5942C0D44664}"/>
              </a:ext>
            </a:extLst>
          </p:cNvPr>
          <p:cNvSpPr>
            <a:spLocks/>
          </p:cNvSpPr>
          <p:nvPr/>
        </p:nvSpPr>
        <p:spPr bwMode="auto">
          <a:xfrm>
            <a:off x="2860675" y="5068888"/>
            <a:ext cx="127000" cy="149225"/>
          </a:xfrm>
          <a:custGeom>
            <a:avLst/>
            <a:gdLst>
              <a:gd name="T0" fmla="*/ 0 w 90"/>
              <a:gd name="T1" fmla="*/ 2147483646 h 94"/>
              <a:gd name="T2" fmla="*/ 2147483646 w 90"/>
              <a:gd name="T3" fmla="*/ 2147483646 h 94"/>
              <a:gd name="T4" fmla="*/ 2147483646 w 90"/>
              <a:gd name="T5" fmla="*/ 0 h 94"/>
              <a:gd name="T6" fmla="*/ 2147483646 w 90"/>
              <a:gd name="T7" fmla="*/ 2147483646 h 94"/>
              <a:gd name="T8" fmla="*/ 2147483646 w 90"/>
              <a:gd name="T9" fmla="*/ 2147483646 h 94"/>
              <a:gd name="T10" fmla="*/ 2147483646 w 90"/>
              <a:gd name="T11" fmla="*/ 2147483646 h 94"/>
              <a:gd name="T12" fmla="*/ 2147483646 w 90"/>
              <a:gd name="T13" fmla="*/ 2147483646 h 94"/>
              <a:gd name="T14" fmla="*/ 0 w 90"/>
              <a:gd name="T15" fmla="*/ 2147483646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6" name="Freeform 573">
            <a:extLst>
              <a:ext uri="{FF2B5EF4-FFF2-40B4-BE49-F238E27FC236}">
                <a16:creationId xmlns:a16="http://schemas.microsoft.com/office/drawing/2014/main" id="{D122BAC5-6825-9005-4742-A225CCB16EBD}"/>
              </a:ext>
            </a:extLst>
          </p:cNvPr>
          <p:cNvSpPr>
            <a:spLocks/>
          </p:cNvSpPr>
          <p:nvPr/>
        </p:nvSpPr>
        <p:spPr bwMode="auto">
          <a:xfrm>
            <a:off x="4102100" y="2481263"/>
            <a:ext cx="184150" cy="314325"/>
          </a:xfrm>
          <a:custGeom>
            <a:avLst/>
            <a:gdLst>
              <a:gd name="T0" fmla="*/ 0 w 130"/>
              <a:gd name="T1" fmla="*/ 2147483646 h 198"/>
              <a:gd name="T2" fmla="*/ 2147483646 w 130"/>
              <a:gd name="T3" fmla="*/ 2147483646 h 198"/>
              <a:gd name="T4" fmla="*/ 2147483646 w 130"/>
              <a:gd name="T5" fmla="*/ 2147483646 h 198"/>
              <a:gd name="T6" fmla="*/ 2147483646 w 130"/>
              <a:gd name="T7" fmla="*/ 0 h 198"/>
              <a:gd name="T8" fmla="*/ 2147483646 w 130"/>
              <a:gd name="T9" fmla="*/ 2147483646 h 198"/>
              <a:gd name="T10" fmla="*/ 2147483646 w 130"/>
              <a:gd name="T11" fmla="*/ 2147483646 h 198"/>
              <a:gd name="T12" fmla="*/ 2147483646 w 130"/>
              <a:gd name="T13" fmla="*/ 2147483646 h 198"/>
              <a:gd name="T14" fmla="*/ 2147483646 w 130"/>
              <a:gd name="T15" fmla="*/ 2147483646 h 198"/>
              <a:gd name="T16" fmla="*/ 2147483646 w 130"/>
              <a:gd name="T17" fmla="*/ 2147483646 h 198"/>
              <a:gd name="T18" fmla="*/ 2147483646 w 130"/>
              <a:gd name="T19" fmla="*/ 2147483646 h 198"/>
              <a:gd name="T20" fmla="*/ 2147483646 w 130"/>
              <a:gd name="T21" fmla="*/ 2147483646 h 198"/>
              <a:gd name="T22" fmla="*/ 2147483646 w 130"/>
              <a:gd name="T23" fmla="*/ 2147483646 h 198"/>
              <a:gd name="T24" fmla="*/ 2147483646 w 130"/>
              <a:gd name="T25" fmla="*/ 2147483646 h 198"/>
              <a:gd name="T26" fmla="*/ 2147483646 w 130"/>
              <a:gd name="T27" fmla="*/ 2147483646 h 198"/>
              <a:gd name="T28" fmla="*/ 2147483646 w 130"/>
              <a:gd name="T29" fmla="*/ 2147483646 h 198"/>
              <a:gd name="T30" fmla="*/ 2147483646 w 130"/>
              <a:gd name="T31" fmla="*/ 2147483646 h 198"/>
              <a:gd name="T32" fmla="*/ 2147483646 w 130"/>
              <a:gd name="T33" fmla="*/ 2147483646 h 198"/>
              <a:gd name="T34" fmla="*/ 2147483646 w 130"/>
              <a:gd name="T35" fmla="*/ 2147483646 h 198"/>
              <a:gd name="T36" fmla="*/ 2147483646 w 130"/>
              <a:gd name="T37" fmla="*/ 2147483646 h 198"/>
              <a:gd name="T38" fmla="*/ 2147483646 w 130"/>
              <a:gd name="T39" fmla="*/ 2147483646 h 198"/>
              <a:gd name="T40" fmla="*/ 2147483646 w 130"/>
              <a:gd name="T41" fmla="*/ 2147483646 h 198"/>
              <a:gd name="T42" fmla="*/ 2147483646 w 130"/>
              <a:gd name="T43" fmla="*/ 2147483646 h 198"/>
              <a:gd name="T44" fmla="*/ 2147483646 w 130"/>
              <a:gd name="T45" fmla="*/ 2147483646 h 198"/>
              <a:gd name="T46" fmla="*/ 2147483646 w 130"/>
              <a:gd name="T47" fmla="*/ 2147483646 h 198"/>
              <a:gd name="T48" fmla="*/ 2147483646 w 130"/>
              <a:gd name="T49" fmla="*/ 2147483646 h 198"/>
              <a:gd name="T50" fmla="*/ 2147483646 w 130"/>
              <a:gd name="T51" fmla="*/ 2147483646 h 198"/>
              <a:gd name="T52" fmla="*/ 2147483646 w 130"/>
              <a:gd name="T53" fmla="*/ 2147483646 h 198"/>
              <a:gd name="T54" fmla="*/ 2147483646 w 130"/>
              <a:gd name="T55" fmla="*/ 2147483646 h 198"/>
              <a:gd name="T56" fmla="*/ 2147483646 w 130"/>
              <a:gd name="T57" fmla="*/ 2147483646 h 198"/>
              <a:gd name="T58" fmla="*/ 0 w 130"/>
              <a:gd name="T59" fmla="*/ 2147483646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7" name="Freeform 574">
            <a:extLst>
              <a:ext uri="{FF2B5EF4-FFF2-40B4-BE49-F238E27FC236}">
                <a16:creationId xmlns:a16="http://schemas.microsoft.com/office/drawing/2014/main" id="{607EA658-CC63-D8B5-B24A-B409FDD92F78}"/>
              </a:ext>
            </a:extLst>
          </p:cNvPr>
          <p:cNvSpPr>
            <a:spLocks/>
          </p:cNvSpPr>
          <p:nvPr/>
        </p:nvSpPr>
        <p:spPr bwMode="auto">
          <a:xfrm>
            <a:off x="4359275" y="1941513"/>
            <a:ext cx="617538" cy="557212"/>
          </a:xfrm>
          <a:custGeom>
            <a:avLst/>
            <a:gdLst>
              <a:gd name="T0" fmla="*/ 2147483646 w 438"/>
              <a:gd name="T1" fmla="*/ 2147483646 h 351"/>
              <a:gd name="T2" fmla="*/ 2147483646 w 438"/>
              <a:gd name="T3" fmla="*/ 2147483646 h 351"/>
              <a:gd name="T4" fmla="*/ 2147483646 w 438"/>
              <a:gd name="T5" fmla="*/ 2147483646 h 351"/>
              <a:gd name="T6" fmla="*/ 2147483646 w 438"/>
              <a:gd name="T7" fmla="*/ 2147483646 h 351"/>
              <a:gd name="T8" fmla="*/ 2147483646 w 438"/>
              <a:gd name="T9" fmla="*/ 2147483646 h 351"/>
              <a:gd name="T10" fmla="*/ 2147483646 w 438"/>
              <a:gd name="T11" fmla="*/ 2147483646 h 351"/>
              <a:gd name="T12" fmla="*/ 2147483646 w 438"/>
              <a:gd name="T13" fmla="*/ 2147483646 h 351"/>
              <a:gd name="T14" fmla="*/ 2147483646 w 438"/>
              <a:gd name="T15" fmla="*/ 2147483646 h 351"/>
              <a:gd name="T16" fmla="*/ 2147483646 w 438"/>
              <a:gd name="T17" fmla="*/ 2147483646 h 351"/>
              <a:gd name="T18" fmla="*/ 2147483646 w 438"/>
              <a:gd name="T19" fmla="*/ 2147483646 h 351"/>
              <a:gd name="T20" fmla="*/ 2147483646 w 438"/>
              <a:gd name="T21" fmla="*/ 2147483646 h 351"/>
              <a:gd name="T22" fmla="*/ 2147483646 w 438"/>
              <a:gd name="T23" fmla="*/ 2147483646 h 351"/>
              <a:gd name="T24" fmla="*/ 2147483646 w 438"/>
              <a:gd name="T25" fmla="*/ 2147483646 h 351"/>
              <a:gd name="T26" fmla="*/ 2147483646 w 438"/>
              <a:gd name="T27" fmla="*/ 2147483646 h 351"/>
              <a:gd name="T28" fmla="*/ 2147483646 w 438"/>
              <a:gd name="T29" fmla="*/ 2147483646 h 351"/>
              <a:gd name="T30" fmla="*/ 2147483646 w 438"/>
              <a:gd name="T31" fmla="*/ 2147483646 h 351"/>
              <a:gd name="T32" fmla="*/ 2147483646 w 438"/>
              <a:gd name="T33" fmla="*/ 2147483646 h 351"/>
              <a:gd name="T34" fmla="*/ 2147483646 w 438"/>
              <a:gd name="T35" fmla="*/ 2147483646 h 351"/>
              <a:gd name="T36" fmla="*/ 2147483646 w 438"/>
              <a:gd name="T37" fmla="*/ 2147483646 h 351"/>
              <a:gd name="T38" fmla="*/ 2147483646 w 438"/>
              <a:gd name="T39" fmla="*/ 2147483646 h 351"/>
              <a:gd name="T40" fmla="*/ 2147483646 w 438"/>
              <a:gd name="T41" fmla="*/ 2147483646 h 351"/>
              <a:gd name="T42" fmla="*/ 2147483646 w 438"/>
              <a:gd name="T43" fmla="*/ 2147483646 h 351"/>
              <a:gd name="T44" fmla="*/ 2147483646 w 438"/>
              <a:gd name="T45" fmla="*/ 2147483646 h 351"/>
              <a:gd name="T46" fmla="*/ 2147483646 w 438"/>
              <a:gd name="T47" fmla="*/ 2147483646 h 351"/>
              <a:gd name="T48" fmla="*/ 2147483646 w 438"/>
              <a:gd name="T49" fmla="*/ 2147483646 h 351"/>
              <a:gd name="T50" fmla="*/ 2147483646 w 438"/>
              <a:gd name="T51" fmla="*/ 2147483646 h 351"/>
              <a:gd name="T52" fmla="*/ 2147483646 w 438"/>
              <a:gd name="T53" fmla="*/ 2147483646 h 351"/>
              <a:gd name="T54" fmla="*/ 2147483646 w 438"/>
              <a:gd name="T55" fmla="*/ 2147483646 h 351"/>
              <a:gd name="T56" fmla="*/ 2147483646 w 438"/>
              <a:gd name="T57" fmla="*/ 2147483646 h 351"/>
              <a:gd name="T58" fmla="*/ 2147483646 w 438"/>
              <a:gd name="T59" fmla="*/ 2147483646 h 351"/>
              <a:gd name="T60" fmla="*/ 2147483646 w 438"/>
              <a:gd name="T61" fmla="*/ 2147483646 h 351"/>
              <a:gd name="T62" fmla="*/ 2147483646 w 438"/>
              <a:gd name="T63" fmla="*/ 2147483646 h 351"/>
              <a:gd name="T64" fmla="*/ 2147483646 w 438"/>
              <a:gd name="T65" fmla="*/ 2147483646 h 351"/>
              <a:gd name="T66" fmla="*/ 2147483646 w 438"/>
              <a:gd name="T67" fmla="*/ 2147483646 h 351"/>
              <a:gd name="T68" fmla="*/ 2147483646 w 438"/>
              <a:gd name="T69" fmla="*/ 2147483646 h 351"/>
              <a:gd name="T70" fmla="*/ 2147483646 w 438"/>
              <a:gd name="T71" fmla="*/ 2147483646 h 351"/>
              <a:gd name="T72" fmla="*/ 2147483646 w 438"/>
              <a:gd name="T73" fmla="*/ 2147483646 h 351"/>
              <a:gd name="T74" fmla="*/ 2147483646 w 438"/>
              <a:gd name="T75" fmla="*/ 2147483646 h 351"/>
              <a:gd name="T76" fmla="*/ 2147483646 w 438"/>
              <a:gd name="T77" fmla="*/ 2147483646 h 351"/>
              <a:gd name="T78" fmla="*/ 2147483646 w 438"/>
              <a:gd name="T79" fmla="*/ 2147483646 h 351"/>
              <a:gd name="T80" fmla="*/ 0 w 438"/>
              <a:gd name="T81" fmla="*/ 214748364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8" name="Freeform 575">
            <a:extLst>
              <a:ext uri="{FF2B5EF4-FFF2-40B4-BE49-F238E27FC236}">
                <a16:creationId xmlns:a16="http://schemas.microsoft.com/office/drawing/2014/main" id="{60CB9EB0-52D0-4AB8-E958-AFB12ABE0B0F}"/>
              </a:ext>
            </a:extLst>
          </p:cNvPr>
          <p:cNvSpPr>
            <a:spLocks/>
          </p:cNvSpPr>
          <p:nvPr/>
        </p:nvSpPr>
        <p:spPr bwMode="auto">
          <a:xfrm>
            <a:off x="4502150" y="2036763"/>
            <a:ext cx="309563" cy="565150"/>
          </a:xfrm>
          <a:custGeom>
            <a:avLst/>
            <a:gdLst>
              <a:gd name="T0" fmla="*/ 0 w 219"/>
              <a:gd name="T1" fmla="*/ 2147483646 h 356"/>
              <a:gd name="T2" fmla="*/ 2147483646 w 219"/>
              <a:gd name="T3" fmla="*/ 2147483646 h 356"/>
              <a:gd name="T4" fmla="*/ 2147483646 w 219"/>
              <a:gd name="T5" fmla="*/ 2147483646 h 356"/>
              <a:gd name="T6" fmla="*/ 2147483646 w 219"/>
              <a:gd name="T7" fmla="*/ 2147483646 h 356"/>
              <a:gd name="T8" fmla="*/ 2147483646 w 219"/>
              <a:gd name="T9" fmla="*/ 2147483646 h 356"/>
              <a:gd name="T10" fmla="*/ 2147483646 w 219"/>
              <a:gd name="T11" fmla="*/ 2147483646 h 356"/>
              <a:gd name="T12" fmla="*/ 2147483646 w 219"/>
              <a:gd name="T13" fmla="*/ 2147483646 h 356"/>
              <a:gd name="T14" fmla="*/ 2147483646 w 219"/>
              <a:gd name="T15" fmla="*/ 2147483646 h 356"/>
              <a:gd name="T16" fmla="*/ 2147483646 w 219"/>
              <a:gd name="T17" fmla="*/ 2147483646 h 356"/>
              <a:gd name="T18" fmla="*/ 2147483646 w 219"/>
              <a:gd name="T19" fmla="*/ 2147483646 h 356"/>
              <a:gd name="T20" fmla="*/ 2147483646 w 219"/>
              <a:gd name="T21" fmla="*/ 2147483646 h 356"/>
              <a:gd name="T22" fmla="*/ 2147483646 w 219"/>
              <a:gd name="T23" fmla="*/ 2147483646 h 356"/>
              <a:gd name="T24" fmla="*/ 2147483646 w 219"/>
              <a:gd name="T25" fmla="*/ 2147483646 h 356"/>
              <a:gd name="T26" fmla="*/ 2147483646 w 219"/>
              <a:gd name="T27" fmla="*/ 2147483646 h 356"/>
              <a:gd name="T28" fmla="*/ 2147483646 w 219"/>
              <a:gd name="T29" fmla="*/ 2147483646 h 356"/>
              <a:gd name="T30" fmla="*/ 2147483646 w 219"/>
              <a:gd name="T31" fmla="*/ 2147483646 h 356"/>
              <a:gd name="T32" fmla="*/ 2147483646 w 219"/>
              <a:gd name="T33" fmla="*/ 2147483646 h 356"/>
              <a:gd name="T34" fmla="*/ 2147483646 w 219"/>
              <a:gd name="T35" fmla="*/ 2147483646 h 356"/>
              <a:gd name="T36" fmla="*/ 2147483646 w 219"/>
              <a:gd name="T37" fmla="*/ 2147483646 h 356"/>
              <a:gd name="T38" fmla="*/ 2147483646 w 219"/>
              <a:gd name="T39" fmla="*/ 2147483646 h 356"/>
              <a:gd name="T40" fmla="*/ 2147483646 w 219"/>
              <a:gd name="T41" fmla="*/ 0 h 356"/>
              <a:gd name="T42" fmla="*/ 2147483646 w 219"/>
              <a:gd name="T43" fmla="*/ 0 h 356"/>
              <a:gd name="T44" fmla="*/ 2147483646 w 219"/>
              <a:gd name="T45" fmla="*/ 2147483646 h 356"/>
              <a:gd name="T46" fmla="*/ 2147483646 w 219"/>
              <a:gd name="T47" fmla="*/ 2147483646 h 356"/>
              <a:gd name="T48" fmla="*/ 2147483646 w 219"/>
              <a:gd name="T49" fmla="*/ 2147483646 h 356"/>
              <a:gd name="T50" fmla="*/ 2147483646 w 219"/>
              <a:gd name="T51" fmla="*/ 2147483646 h 356"/>
              <a:gd name="T52" fmla="*/ 2147483646 w 219"/>
              <a:gd name="T53" fmla="*/ 2147483646 h 356"/>
              <a:gd name="T54" fmla="*/ 2147483646 w 219"/>
              <a:gd name="T55" fmla="*/ 2147483646 h 356"/>
              <a:gd name="T56" fmla="*/ 2147483646 w 219"/>
              <a:gd name="T57" fmla="*/ 2147483646 h 356"/>
              <a:gd name="T58" fmla="*/ 2147483646 w 219"/>
              <a:gd name="T59" fmla="*/ 2147483646 h 356"/>
              <a:gd name="T60" fmla="*/ 2147483646 w 219"/>
              <a:gd name="T61" fmla="*/ 2147483646 h 356"/>
              <a:gd name="T62" fmla="*/ 2147483646 w 219"/>
              <a:gd name="T63" fmla="*/ 2147483646 h 356"/>
              <a:gd name="T64" fmla="*/ 2147483646 w 219"/>
              <a:gd name="T65" fmla="*/ 2147483646 h 356"/>
              <a:gd name="T66" fmla="*/ 2147483646 w 219"/>
              <a:gd name="T67" fmla="*/ 2147483646 h 356"/>
              <a:gd name="T68" fmla="*/ 2147483646 w 219"/>
              <a:gd name="T69" fmla="*/ 2147483646 h 356"/>
              <a:gd name="T70" fmla="*/ 0 w 219"/>
              <a:gd name="T71" fmla="*/ 2147483646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9" name="Freeform 576">
            <a:extLst>
              <a:ext uri="{FF2B5EF4-FFF2-40B4-BE49-F238E27FC236}">
                <a16:creationId xmlns:a16="http://schemas.microsoft.com/office/drawing/2014/main" id="{1CA8FC43-6978-AF56-CD73-7502D5404002}"/>
              </a:ext>
            </a:extLst>
          </p:cNvPr>
          <p:cNvSpPr>
            <a:spLocks/>
          </p:cNvSpPr>
          <p:nvPr/>
        </p:nvSpPr>
        <p:spPr bwMode="auto">
          <a:xfrm>
            <a:off x="4308475" y="2743200"/>
            <a:ext cx="77788" cy="66675"/>
          </a:xfrm>
          <a:custGeom>
            <a:avLst/>
            <a:gdLst>
              <a:gd name="T0" fmla="*/ 0 w 55"/>
              <a:gd name="T1" fmla="*/ 2147483646 h 42"/>
              <a:gd name="T2" fmla="*/ 2147483646 w 55"/>
              <a:gd name="T3" fmla="*/ 2147483646 h 42"/>
              <a:gd name="T4" fmla="*/ 2147483646 w 55"/>
              <a:gd name="T5" fmla="*/ 0 h 42"/>
              <a:gd name="T6" fmla="*/ 2147483646 w 55"/>
              <a:gd name="T7" fmla="*/ 2147483646 h 42"/>
              <a:gd name="T8" fmla="*/ 2147483646 w 55"/>
              <a:gd name="T9" fmla="*/ 2147483646 h 42"/>
              <a:gd name="T10" fmla="*/ 2147483646 w 55"/>
              <a:gd name="T11" fmla="*/ 2147483646 h 42"/>
              <a:gd name="T12" fmla="*/ 0 w 55"/>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2">
                <a:moveTo>
                  <a:pt x="0" y="11"/>
                </a:moveTo>
                <a:lnTo>
                  <a:pt x="10" y="2"/>
                </a:lnTo>
                <a:lnTo>
                  <a:pt x="36" y="0"/>
                </a:lnTo>
                <a:lnTo>
                  <a:pt x="51" y="17"/>
                </a:lnTo>
                <a:lnTo>
                  <a:pt x="54" y="30"/>
                </a:lnTo>
                <a:lnTo>
                  <a:pt x="49" y="41"/>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0" name="Freeform 577">
            <a:extLst>
              <a:ext uri="{FF2B5EF4-FFF2-40B4-BE49-F238E27FC236}">
                <a16:creationId xmlns:a16="http://schemas.microsoft.com/office/drawing/2014/main" id="{5BD4351A-7FE8-7155-5868-E89E79E1F3F3}"/>
              </a:ext>
            </a:extLst>
          </p:cNvPr>
          <p:cNvSpPr>
            <a:spLocks/>
          </p:cNvSpPr>
          <p:nvPr/>
        </p:nvSpPr>
        <p:spPr bwMode="auto">
          <a:xfrm>
            <a:off x="4132263" y="2760663"/>
            <a:ext cx="301625" cy="292100"/>
          </a:xfrm>
          <a:custGeom>
            <a:avLst/>
            <a:gdLst>
              <a:gd name="T0" fmla="*/ 0 w 214"/>
              <a:gd name="T1" fmla="*/ 2147483646 h 184"/>
              <a:gd name="T2" fmla="*/ 2147483646 w 214"/>
              <a:gd name="T3" fmla="*/ 2147483646 h 184"/>
              <a:gd name="T4" fmla="*/ 2147483646 w 214"/>
              <a:gd name="T5" fmla="*/ 2147483646 h 184"/>
              <a:gd name="T6" fmla="*/ 2147483646 w 214"/>
              <a:gd name="T7" fmla="*/ 2147483646 h 184"/>
              <a:gd name="T8" fmla="*/ 2147483646 w 214"/>
              <a:gd name="T9" fmla="*/ 2147483646 h 184"/>
              <a:gd name="T10" fmla="*/ 2147483646 w 214"/>
              <a:gd name="T11" fmla="*/ 2147483646 h 184"/>
              <a:gd name="T12" fmla="*/ 2147483646 w 214"/>
              <a:gd name="T13" fmla="*/ 2147483646 h 184"/>
              <a:gd name="T14" fmla="*/ 2147483646 w 214"/>
              <a:gd name="T15" fmla="*/ 2147483646 h 184"/>
              <a:gd name="T16" fmla="*/ 2147483646 w 214"/>
              <a:gd name="T17" fmla="*/ 2147483646 h 184"/>
              <a:gd name="T18" fmla="*/ 2147483646 w 214"/>
              <a:gd name="T19" fmla="*/ 2147483646 h 184"/>
              <a:gd name="T20" fmla="*/ 2147483646 w 214"/>
              <a:gd name="T21" fmla="*/ 2147483646 h 184"/>
              <a:gd name="T22" fmla="*/ 2147483646 w 214"/>
              <a:gd name="T23" fmla="*/ 2147483646 h 184"/>
              <a:gd name="T24" fmla="*/ 2147483646 w 214"/>
              <a:gd name="T25" fmla="*/ 2147483646 h 184"/>
              <a:gd name="T26" fmla="*/ 2147483646 w 214"/>
              <a:gd name="T27" fmla="*/ 2147483646 h 184"/>
              <a:gd name="T28" fmla="*/ 2147483646 w 214"/>
              <a:gd name="T29" fmla="*/ 2147483646 h 184"/>
              <a:gd name="T30" fmla="*/ 2147483646 w 214"/>
              <a:gd name="T31" fmla="*/ 2147483646 h 184"/>
              <a:gd name="T32" fmla="*/ 2147483646 w 214"/>
              <a:gd name="T33" fmla="*/ 2147483646 h 184"/>
              <a:gd name="T34" fmla="*/ 2147483646 w 214"/>
              <a:gd name="T35" fmla="*/ 2147483646 h 184"/>
              <a:gd name="T36" fmla="*/ 2147483646 w 214"/>
              <a:gd name="T37" fmla="*/ 2147483646 h 184"/>
              <a:gd name="T38" fmla="*/ 2147483646 w 214"/>
              <a:gd name="T39" fmla="*/ 2147483646 h 184"/>
              <a:gd name="T40" fmla="*/ 2147483646 w 214"/>
              <a:gd name="T41" fmla="*/ 2147483646 h 184"/>
              <a:gd name="T42" fmla="*/ 2147483646 w 214"/>
              <a:gd name="T43" fmla="*/ 0 h 184"/>
              <a:gd name="T44" fmla="*/ 2147483646 w 214"/>
              <a:gd name="T45" fmla="*/ 2147483646 h 184"/>
              <a:gd name="T46" fmla="*/ 2147483646 w 214"/>
              <a:gd name="T47" fmla="*/ 2147483646 h 184"/>
              <a:gd name="T48" fmla="*/ 2147483646 w 214"/>
              <a:gd name="T49" fmla="*/ 2147483646 h 184"/>
              <a:gd name="T50" fmla="*/ 2147483646 w 214"/>
              <a:gd name="T51" fmla="*/ 2147483646 h 184"/>
              <a:gd name="T52" fmla="*/ 0 w 214"/>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1" name="Freeform 578">
            <a:extLst>
              <a:ext uri="{FF2B5EF4-FFF2-40B4-BE49-F238E27FC236}">
                <a16:creationId xmlns:a16="http://schemas.microsoft.com/office/drawing/2014/main" id="{45F0FF72-6034-56E0-2F72-0F360B70EF21}"/>
              </a:ext>
            </a:extLst>
          </p:cNvPr>
          <p:cNvSpPr>
            <a:spLocks/>
          </p:cNvSpPr>
          <p:nvPr/>
        </p:nvSpPr>
        <p:spPr bwMode="auto">
          <a:xfrm>
            <a:off x="4379913" y="2624138"/>
            <a:ext cx="211137" cy="257175"/>
          </a:xfrm>
          <a:custGeom>
            <a:avLst/>
            <a:gdLst>
              <a:gd name="T0" fmla="*/ 0 w 150"/>
              <a:gd name="T1" fmla="*/ 2147483646 h 162"/>
              <a:gd name="T2" fmla="*/ 0 w 150"/>
              <a:gd name="T3" fmla="*/ 2147483646 h 162"/>
              <a:gd name="T4" fmla="*/ 2147483646 w 150"/>
              <a:gd name="T5" fmla="*/ 2147483646 h 162"/>
              <a:gd name="T6" fmla="*/ 2147483646 w 150"/>
              <a:gd name="T7" fmla="*/ 2147483646 h 162"/>
              <a:gd name="T8" fmla="*/ 2147483646 w 150"/>
              <a:gd name="T9" fmla="*/ 2147483646 h 162"/>
              <a:gd name="T10" fmla="*/ 2147483646 w 150"/>
              <a:gd name="T11" fmla="*/ 2147483646 h 162"/>
              <a:gd name="T12" fmla="*/ 2147483646 w 150"/>
              <a:gd name="T13" fmla="*/ 2147483646 h 162"/>
              <a:gd name="T14" fmla="*/ 2147483646 w 150"/>
              <a:gd name="T15" fmla="*/ 2147483646 h 162"/>
              <a:gd name="T16" fmla="*/ 2147483646 w 150"/>
              <a:gd name="T17" fmla="*/ 2147483646 h 162"/>
              <a:gd name="T18" fmla="*/ 2147483646 w 150"/>
              <a:gd name="T19" fmla="*/ 2147483646 h 162"/>
              <a:gd name="T20" fmla="*/ 2147483646 w 150"/>
              <a:gd name="T21" fmla="*/ 2147483646 h 162"/>
              <a:gd name="T22" fmla="*/ 2147483646 w 150"/>
              <a:gd name="T23" fmla="*/ 2147483646 h 162"/>
              <a:gd name="T24" fmla="*/ 2147483646 w 150"/>
              <a:gd name="T25" fmla="*/ 2147483646 h 162"/>
              <a:gd name="T26" fmla="*/ 2147483646 w 150"/>
              <a:gd name="T27" fmla="*/ 2147483646 h 162"/>
              <a:gd name="T28" fmla="*/ 2147483646 w 150"/>
              <a:gd name="T29" fmla="*/ 2147483646 h 162"/>
              <a:gd name="T30" fmla="*/ 2147483646 w 150"/>
              <a:gd name="T31" fmla="*/ 2147483646 h 162"/>
              <a:gd name="T32" fmla="*/ 2147483646 w 150"/>
              <a:gd name="T33" fmla="*/ 0 h 162"/>
              <a:gd name="T34" fmla="*/ 2147483646 w 150"/>
              <a:gd name="T35" fmla="*/ 0 h 162"/>
              <a:gd name="T36" fmla="*/ 2147483646 w 150"/>
              <a:gd name="T37" fmla="*/ 2147483646 h 162"/>
              <a:gd name="T38" fmla="*/ 2147483646 w 150"/>
              <a:gd name="T39" fmla="*/ 2147483646 h 162"/>
              <a:gd name="T40" fmla="*/ 2147483646 w 150"/>
              <a:gd name="T41" fmla="*/ 2147483646 h 162"/>
              <a:gd name="T42" fmla="*/ 2147483646 w 150"/>
              <a:gd name="T43" fmla="*/ 2147483646 h 162"/>
              <a:gd name="T44" fmla="*/ 0 w 150"/>
              <a:gd name="T45" fmla="*/ 2147483646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2" name="Freeform 579">
            <a:extLst>
              <a:ext uri="{FF2B5EF4-FFF2-40B4-BE49-F238E27FC236}">
                <a16:creationId xmlns:a16="http://schemas.microsoft.com/office/drawing/2014/main" id="{492EFABF-E6AE-0591-DE96-821A5A06FAAE}"/>
              </a:ext>
            </a:extLst>
          </p:cNvPr>
          <p:cNvSpPr>
            <a:spLocks/>
          </p:cNvSpPr>
          <p:nvPr/>
        </p:nvSpPr>
        <p:spPr bwMode="auto">
          <a:xfrm>
            <a:off x="4400550" y="2898775"/>
            <a:ext cx="280988" cy="295275"/>
          </a:xfrm>
          <a:custGeom>
            <a:avLst/>
            <a:gdLst>
              <a:gd name="T0" fmla="*/ 0 w 199"/>
              <a:gd name="T1" fmla="*/ 2147483646 h 186"/>
              <a:gd name="T2" fmla="*/ 2147483646 w 199"/>
              <a:gd name="T3" fmla="*/ 2147483646 h 186"/>
              <a:gd name="T4" fmla="*/ 2147483646 w 199"/>
              <a:gd name="T5" fmla="*/ 2147483646 h 186"/>
              <a:gd name="T6" fmla="*/ 2147483646 w 199"/>
              <a:gd name="T7" fmla="*/ 2147483646 h 186"/>
              <a:gd name="T8" fmla="*/ 2147483646 w 199"/>
              <a:gd name="T9" fmla="*/ 2147483646 h 186"/>
              <a:gd name="T10" fmla="*/ 2147483646 w 199"/>
              <a:gd name="T11" fmla="*/ 0 h 186"/>
              <a:gd name="T12" fmla="*/ 2147483646 w 199"/>
              <a:gd name="T13" fmla="*/ 2147483646 h 186"/>
              <a:gd name="T14" fmla="*/ 2147483646 w 199"/>
              <a:gd name="T15" fmla="*/ 2147483646 h 186"/>
              <a:gd name="T16" fmla="*/ 2147483646 w 199"/>
              <a:gd name="T17" fmla="*/ 2147483646 h 186"/>
              <a:gd name="T18" fmla="*/ 2147483646 w 199"/>
              <a:gd name="T19" fmla="*/ 2147483646 h 186"/>
              <a:gd name="T20" fmla="*/ 2147483646 w 199"/>
              <a:gd name="T21" fmla="*/ 2147483646 h 186"/>
              <a:gd name="T22" fmla="*/ 2147483646 w 199"/>
              <a:gd name="T23" fmla="*/ 2147483646 h 186"/>
              <a:gd name="T24" fmla="*/ 2147483646 w 199"/>
              <a:gd name="T25" fmla="*/ 2147483646 h 186"/>
              <a:gd name="T26" fmla="*/ 2147483646 w 199"/>
              <a:gd name="T27" fmla="*/ 2147483646 h 186"/>
              <a:gd name="T28" fmla="*/ 2147483646 w 199"/>
              <a:gd name="T29" fmla="*/ 2147483646 h 186"/>
              <a:gd name="T30" fmla="*/ 2147483646 w 199"/>
              <a:gd name="T31" fmla="*/ 2147483646 h 186"/>
              <a:gd name="T32" fmla="*/ 2147483646 w 199"/>
              <a:gd name="T33" fmla="*/ 2147483646 h 186"/>
              <a:gd name="T34" fmla="*/ 2147483646 w 199"/>
              <a:gd name="T35" fmla="*/ 2147483646 h 186"/>
              <a:gd name="T36" fmla="*/ 2147483646 w 199"/>
              <a:gd name="T37" fmla="*/ 2147483646 h 186"/>
              <a:gd name="T38" fmla="*/ 2147483646 w 199"/>
              <a:gd name="T39" fmla="*/ 2147483646 h 186"/>
              <a:gd name="T40" fmla="*/ 2147483646 w 199"/>
              <a:gd name="T41" fmla="*/ 2147483646 h 186"/>
              <a:gd name="T42" fmla="*/ 2147483646 w 199"/>
              <a:gd name="T43" fmla="*/ 2147483646 h 186"/>
              <a:gd name="T44" fmla="*/ 0 w 199"/>
              <a:gd name="T45" fmla="*/ 2147483646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3" name="Freeform 580">
            <a:extLst>
              <a:ext uri="{FF2B5EF4-FFF2-40B4-BE49-F238E27FC236}">
                <a16:creationId xmlns:a16="http://schemas.microsoft.com/office/drawing/2014/main" id="{28A352CD-25F1-DAE4-0D5A-0F09D1B3519C}"/>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4" name="Freeform 581">
            <a:extLst>
              <a:ext uri="{FF2B5EF4-FFF2-40B4-BE49-F238E27FC236}">
                <a16:creationId xmlns:a16="http://schemas.microsoft.com/office/drawing/2014/main" id="{55BED3D0-D79E-69B1-0A88-0359F95C01A5}"/>
              </a:ext>
            </a:extLst>
          </p:cNvPr>
          <p:cNvSpPr>
            <a:spLocks/>
          </p:cNvSpPr>
          <p:nvPr/>
        </p:nvSpPr>
        <p:spPr bwMode="auto">
          <a:xfrm>
            <a:off x="4322763" y="2681288"/>
            <a:ext cx="90487" cy="90487"/>
          </a:xfrm>
          <a:custGeom>
            <a:avLst/>
            <a:gdLst>
              <a:gd name="T0" fmla="*/ 0 w 64"/>
              <a:gd name="T1" fmla="*/ 2147483646 h 57"/>
              <a:gd name="T2" fmla="*/ 2147483646 w 64"/>
              <a:gd name="T3" fmla="*/ 2147483646 h 57"/>
              <a:gd name="T4" fmla="*/ 2147483646 w 64"/>
              <a:gd name="T5" fmla="*/ 2147483646 h 57"/>
              <a:gd name="T6" fmla="*/ 2147483646 w 64"/>
              <a:gd name="T7" fmla="*/ 2147483646 h 57"/>
              <a:gd name="T8" fmla="*/ 2147483646 w 64"/>
              <a:gd name="T9" fmla="*/ 2147483646 h 57"/>
              <a:gd name="T10" fmla="*/ 2147483646 w 64"/>
              <a:gd name="T11" fmla="*/ 0 h 57"/>
              <a:gd name="T12" fmla="*/ 2147483646 w 64"/>
              <a:gd name="T13" fmla="*/ 0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0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5" name="Freeform 582">
            <a:extLst>
              <a:ext uri="{FF2B5EF4-FFF2-40B4-BE49-F238E27FC236}">
                <a16:creationId xmlns:a16="http://schemas.microsoft.com/office/drawing/2014/main" id="{D3CD29FA-294A-4E57-4DF4-5B6254690E08}"/>
              </a:ext>
            </a:extLst>
          </p:cNvPr>
          <p:cNvSpPr>
            <a:spLocks/>
          </p:cNvSpPr>
          <p:nvPr/>
        </p:nvSpPr>
        <p:spPr bwMode="auto">
          <a:xfrm>
            <a:off x="4022725" y="3070225"/>
            <a:ext cx="76200" cy="147638"/>
          </a:xfrm>
          <a:custGeom>
            <a:avLst/>
            <a:gdLst>
              <a:gd name="T0" fmla="*/ 0 w 54"/>
              <a:gd name="T1" fmla="*/ 2147483646 h 93"/>
              <a:gd name="T2" fmla="*/ 2147483646 w 54"/>
              <a:gd name="T3" fmla="*/ 0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0 w 54"/>
              <a:gd name="T15" fmla="*/ 2147483646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6" name="Freeform 583">
            <a:extLst>
              <a:ext uri="{FF2B5EF4-FFF2-40B4-BE49-F238E27FC236}">
                <a16:creationId xmlns:a16="http://schemas.microsoft.com/office/drawing/2014/main" id="{EADD2BF8-AA12-8572-F921-39EFE2AAB5AC}"/>
              </a:ext>
            </a:extLst>
          </p:cNvPr>
          <p:cNvSpPr>
            <a:spLocks/>
          </p:cNvSpPr>
          <p:nvPr/>
        </p:nvSpPr>
        <p:spPr bwMode="auto">
          <a:xfrm>
            <a:off x="4025900" y="3008313"/>
            <a:ext cx="293688" cy="238125"/>
          </a:xfrm>
          <a:custGeom>
            <a:avLst/>
            <a:gdLst>
              <a:gd name="T0" fmla="*/ 0 w 208"/>
              <a:gd name="T1" fmla="*/ 2147483646 h 150"/>
              <a:gd name="T2" fmla="*/ 2147483646 w 208"/>
              <a:gd name="T3" fmla="*/ 2147483646 h 150"/>
              <a:gd name="T4" fmla="*/ 2147483646 w 208"/>
              <a:gd name="T5" fmla="*/ 2147483646 h 150"/>
              <a:gd name="T6" fmla="*/ 2147483646 w 208"/>
              <a:gd name="T7" fmla="*/ 2147483646 h 150"/>
              <a:gd name="T8" fmla="*/ 2147483646 w 208"/>
              <a:gd name="T9" fmla="*/ 2147483646 h 150"/>
              <a:gd name="T10" fmla="*/ 2147483646 w 208"/>
              <a:gd name="T11" fmla="*/ 2147483646 h 150"/>
              <a:gd name="T12" fmla="*/ 2147483646 w 208"/>
              <a:gd name="T13" fmla="*/ 2147483646 h 150"/>
              <a:gd name="T14" fmla="*/ 2147483646 w 208"/>
              <a:gd name="T15" fmla="*/ 2147483646 h 150"/>
              <a:gd name="T16" fmla="*/ 2147483646 w 208"/>
              <a:gd name="T17" fmla="*/ 2147483646 h 150"/>
              <a:gd name="T18" fmla="*/ 2147483646 w 208"/>
              <a:gd name="T19" fmla="*/ 2147483646 h 150"/>
              <a:gd name="T20" fmla="*/ 2147483646 w 208"/>
              <a:gd name="T21" fmla="*/ 2147483646 h 150"/>
              <a:gd name="T22" fmla="*/ 2147483646 w 208"/>
              <a:gd name="T23" fmla="*/ 2147483646 h 150"/>
              <a:gd name="T24" fmla="*/ 2147483646 w 208"/>
              <a:gd name="T25" fmla="*/ 2147483646 h 150"/>
              <a:gd name="T26" fmla="*/ 2147483646 w 208"/>
              <a:gd name="T27" fmla="*/ 2147483646 h 150"/>
              <a:gd name="T28" fmla="*/ 2147483646 w 208"/>
              <a:gd name="T29" fmla="*/ 2147483646 h 150"/>
              <a:gd name="T30" fmla="*/ 2147483646 w 208"/>
              <a:gd name="T31" fmla="*/ 0 h 150"/>
              <a:gd name="T32" fmla="*/ 0 w 208"/>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7" name="Freeform 584">
            <a:extLst>
              <a:ext uri="{FF2B5EF4-FFF2-40B4-BE49-F238E27FC236}">
                <a16:creationId xmlns:a16="http://schemas.microsoft.com/office/drawing/2014/main" id="{A7549794-96C4-741B-C364-84045D6C534B}"/>
              </a:ext>
            </a:extLst>
          </p:cNvPr>
          <p:cNvSpPr>
            <a:spLocks/>
          </p:cNvSpPr>
          <p:nvPr/>
        </p:nvSpPr>
        <p:spPr bwMode="auto">
          <a:xfrm>
            <a:off x="4379913" y="2874963"/>
            <a:ext cx="107950" cy="63500"/>
          </a:xfrm>
          <a:custGeom>
            <a:avLst/>
            <a:gdLst>
              <a:gd name="T0" fmla="*/ 0 w 76"/>
              <a:gd name="T1" fmla="*/ 2147483646 h 40"/>
              <a:gd name="T2" fmla="*/ 2147483646 w 76"/>
              <a:gd name="T3" fmla="*/ 2147483646 h 40"/>
              <a:gd name="T4" fmla="*/ 2147483646 w 76"/>
              <a:gd name="T5" fmla="*/ 2147483646 h 40"/>
              <a:gd name="T6" fmla="*/ 2147483646 w 76"/>
              <a:gd name="T7" fmla="*/ 2147483646 h 40"/>
              <a:gd name="T8" fmla="*/ 2147483646 w 76"/>
              <a:gd name="T9" fmla="*/ 2147483646 h 40"/>
              <a:gd name="T10" fmla="*/ 2147483646 w 76"/>
              <a:gd name="T11" fmla="*/ 2147483646 h 40"/>
              <a:gd name="T12" fmla="*/ 2147483646 w 76"/>
              <a:gd name="T13" fmla="*/ 2147483646 h 40"/>
              <a:gd name="T14" fmla="*/ 2147483646 w 76"/>
              <a:gd name="T15" fmla="*/ 2147483646 h 40"/>
              <a:gd name="T16" fmla="*/ 2147483646 w 76"/>
              <a:gd name="T17" fmla="*/ 0 h 40"/>
              <a:gd name="T18" fmla="*/ 0 w 76"/>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8" name="Freeform 585">
            <a:extLst>
              <a:ext uri="{FF2B5EF4-FFF2-40B4-BE49-F238E27FC236}">
                <a16:creationId xmlns:a16="http://schemas.microsoft.com/office/drawing/2014/main" id="{97A14D19-4C85-5055-CEAC-D580BBF0467C}"/>
              </a:ext>
            </a:extLst>
          </p:cNvPr>
          <p:cNvSpPr>
            <a:spLocks/>
          </p:cNvSpPr>
          <p:nvPr/>
        </p:nvSpPr>
        <p:spPr bwMode="auto">
          <a:xfrm>
            <a:off x="4432300" y="2514600"/>
            <a:ext cx="63500" cy="111125"/>
          </a:xfrm>
          <a:custGeom>
            <a:avLst/>
            <a:gdLst>
              <a:gd name="T0" fmla="*/ 0 w 45"/>
              <a:gd name="T1" fmla="*/ 2147483646 h 70"/>
              <a:gd name="T2" fmla="*/ 2147483646 w 45"/>
              <a:gd name="T3" fmla="*/ 2147483646 h 70"/>
              <a:gd name="T4" fmla="*/ 2147483646 w 45"/>
              <a:gd name="T5" fmla="*/ 0 h 70"/>
              <a:gd name="T6" fmla="*/ 2147483646 w 45"/>
              <a:gd name="T7" fmla="*/ 2147483646 h 70"/>
              <a:gd name="T8" fmla="*/ 2147483646 w 45"/>
              <a:gd name="T9" fmla="*/ 2147483646 h 70"/>
              <a:gd name="T10" fmla="*/ 2147483646 w 45"/>
              <a:gd name="T11" fmla="*/ 2147483646 h 70"/>
              <a:gd name="T12" fmla="*/ 2147483646 w 45"/>
              <a:gd name="T13" fmla="*/ 2147483646 h 70"/>
              <a:gd name="T14" fmla="*/ 2147483646 w 45"/>
              <a:gd name="T15" fmla="*/ 2147483646 h 70"/>
              <a:gd name="T16" fmla="*/ 0 w 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9" name="Freeform 586">
            <a:extLst>
              <a:ext uri="{FF2B5EF4-FFF2-40B4-BE49-F238E27FC236}">
                <a16:creationId xmlns:a16="http://schemas.microsoft.com/office/drawing/2014/main" id="{0C36D178-1FAF-BDEF-F1F8-C5818081F410}"/>
              </a:ext>
            </a:extLst>
          </p:cNvPr>
          <p:cNvSpPr>
            <a:spLocks/>
          </p:cNvSpPr>
          <p:nvPr/>
        </p:nvSpPr>
        <p:spPr bwMode="auto">
          <a:xfrm>
            <a:off x="4464050" y="2838450"/>
            <a:ext cx="184150" cy="80963"/>
          </a:xfrm>
          <a:custGeom>
            <a:avLst/>
            <a:gdLst>
              <a:gd name="T0" fmla="*/ 0 w 130"/>
              <a:gd name="T1" fmla="*/ 2147483646 h 51"/>
              <a:gd name="T2" fmla="*/ 2147483646 w 130"/>
              <a:gd name="T3" fmla="*/ 2147483646 h 51"/>
              <a:gd name="T4" fmla="*/ 2147483646 w 130"/>
              <a:gd name="T5" fmla="*/ 2147483646 h 51"/>
              <a:gd name="T6" fmla="*/ 2147483646 w 130"/>
              <a:gd name="T7" fmla="*/ 2147483646 h 51"/>
              <a:gd name="T8" fmla="*/ 2147483646 w 130"/>
              <a:gd name="T9" fmla="*/ 2147483646 h 51"/>
              <a:gd name="T10" fmla="*/ 2147483646 w 130"/>
              <a:gd name="T11" fmla="*/ 2147483646 h 51"/>
              <a:gd name="T12" fmla="*/ 2147483646 w 130"/>
              <a:gd name="T13" fmla="*/ 2147483646 h 51"/>
              <a:gd name="T14" fmla="*/ 2147483646 w 130"/>
              <a:gd name="T15" fmla="*/ 2147483646 h 51"/>
              <a:gd name="T16" fmla="*/ 2147483646 w 130"/>
              <a:gd name="T17" fmla="*/ 0 h 51"/>
              <a:gd name="T18" fmla="*/ 2147483646 w 130"/>
              <a:gd name="T19" fmla="*/ 2147483646 h 51"/>
              <a:gd name="T20" fmla="*/ 2147483646 w 130"/>
              <a:gd name="T21" fmla="*/ 2147483646 h 51"/>
              <a:gd name="T22" fmla="*/ 0 w 130"/>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0" name="Freeform 587">
            <a:extLst>
              <a:ext uri="{FF2B5EF4-FFF2-40B4-BE49-F238E27FC236}">
                <a16:creationId xmlns:a16="http://schemas.microsoft.com/office/drawing/2014/main" id="{A4BBD80C-6800-C2CB-200E-9A2EE6F5D0B1}"/>
              </a:ext>
            </a:extLst>
          </p:cNvPr>
          <p:cNvSpPr>
            <a:spLocks/>
          </p:cNvSpPr>
          <p:nvPr/>
        </p:nvSpPr>
        <p:spPr bwMode="auto">
          <a:xfrm>
            <a:off x="4524375" y="2752725"/>
            <a:ext cx="157163" cy="90488"/>
          </a:xfrm>
          <a:custGeom>
            <a:avLst/>
            <a:gdLst>
              <a:gd name="T0" fmla="*/ 0 w 112"/>
              <a:gd name="T1" fmla="*/ 2147483646 h 57"/>
              <a:gd name="T2" fmla="*/ 2147483646 w 112"/>
              <a:gd name="T3" fmla="*/ 2147483646 h 57"/>
              <a:gd name="T4" fmla="*/ 2147483646 w 112"/>
              <a:gd name="T5" fmla="*/ 2147483646 h 57"/>
              <a:gd name="T6" fmla="*/ 2147483646 w 112"/>
              <a:gd name="T7" fmla="*/ 2147483646 h 57"/>
              <a:gd name="T8" fmla="*/ 2147483646 w 112"/>
              <a:gd name="T9" fmla="*/ 2147483646 h 57"/>
              <a:gd name="T10" fmla="*/ 2147483646 w 112"/>
              <a:gd name="T11" fmla="*/ 2147483646 h 57"/>
              <a:gd name="T12" fmla="*/ 2147483646 w 112"/>
              <a:gd name="T13" fmla="*/ 0 h 57"/>
              <a:gd name="T14" fmla="*/ 0 w 112"/>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1" name="Freeform 588">
            <a:extLst>
              <a:ext uri="{FF2B5EF4-FFF2-40B4-BE49-F238E27FC236}">
                <a16:creationId xmlns:a16="http://schemas.microsoft.com/office/drawing/2014/main" id="{63ECB721-6CE3-B863-5BD0-C82EAD0A5879}"/>
              </a:ext>
            </a:extLst>
          </p:cNvPr>
          <p:cNvSpPr>
            <a:spLocks/>
          </p:cNvSpPr>
          <p:nvPr/>
        </p:nvSpPr>
        <p:spPr bwMode="auto">
          <a:xfrm>
            <a:off x="4621213" y="2846388"/>
            <a:ext cx="160337" cy="92075"/>
          </a:xfrm>
          <a:custGeom>
            <a:avLst/>
            <a:gdLst>
              <a:gd name="T0" fmla="*/ 0 w 114"/>
              <a:gd name="T1" fmla="*/ 2147483646 h 58"/>
              <a:gd name="T2" fmla="*/ 2147483646 w 114"/>
              <a:gd name="T3" fmla="*/ 2147483646 h 58"/>
              <a:gd name="T4" fmla="*/ 2147483646 w 114"/>
              <a:gd name="T5" fmla="*/ 2147483646 h 58"/>
              <a:gd name="T6" fmla="*/ 2147483646 w 114"/>
              <a:gd name="T7" fmla="*/ 0 h 58"/>
              <a:gd name="T8" fmla="*/ 2147483646 w 114"/>
              <a:gd name="T9" fmla="*/ 2147483646 h 58"/>
              <a:gd name="T10" fmla="*/ 2147483646 w 114"/>
              <a:gd name="T11" fmla="*/ 2147483646 h 58"/>
              <a:gd name="T12" fmla="*/ 2147483646 w 114"/>
              <a:gd name="T13" fmla="*/ 2147483646 h 58"/>
              <a:gd name="T14" fmla="*/ 2147483646 w 114"/>
              <a:gd name="T15" fmla="*/ 2147483646 h 58"/>
              <a:gd name="T16" fmla="*/ 0 w 114"/>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2" name="Freeform 589">
            <a:extLst>
              <a:ext uri="{FF2B5EF4-FFF2-40B4-BE49-F238E27FC236}">
                <a16:creationId xmlns:a16="http://schemas.microsoft.com/office/drawing/2014/main" id="{579121F6-60D2-E71D-E653-0D6316A64D32}"/>
              </a:ext>
            </a:extLst>
          </p:cNvPr>
          <p:cNvSpPr>
            <a:spLocks/>
          </p:cNvSpPr>
          <p:nvPr/>
        </p:nvSpPr>
        <p:spPr bwMode="auto">
          <a:xfrm>
            <a:off x="4562475" y="2903538"/>
            <a:ext cx="223838" cy="195262"/>
          </a:xfrm>
          <a:custGeom>
            <a:avLst/>
            <a:gdLst>
              <a:gd name="T0" fmla="*/ 0 w 159"/>
              <a:gd name="T1" fmla="*/ 2147483646 h 123"/>
              <a:gd name="T2" fmla="*/ 0 w 159"/>
              <a:gd name="T3" fmla="*/ 2147483646 h 123"/>
              <a:gd name="T4" fmla="*/ 2147483646 w 159"/>
              <a:gd name="T5" fmla="*/ 0 h 123"/>
              <a:gd name="T6" fmla="*/ 2147483646 w 159"/>
              <a:gd name="T7" fmla="*/ 2147483646 h 123"/>
              <a:gd name="T8" fmla="*/ 2147483646 w 159"/>
              <a:gd name="T9" fmla="*/ 2147483646 h 123"/>
              <a:gd name="T10" fmla="*/ 2147483646 w 159"/>
              <a:gd name="T11" fmla="*/ 2147483646 h 123"/>
              <a:gd name="T12" fmla="*/ 2147483646 w 159"/>
              <a:gd name="T13" fmla="*/ 2147483646 h 123"/>
              <a:gd name="T14" fmla="*/ 2147483646 w 159"/>
              <a:gd name="T15" fmla="*/ 2147483646 h 123"/>
              <a:gd name="T16" fmla="*/ 2147483646 w 159"/>
              <a:gd name="T17" fmla="*/ 2147483646 h 123"/>
              <a:gd name="T18" fmla="*/ 2147483646 w 159"/>
              <a:gd name="T19" fmla="*/ 2147483646 h 123"/>
              <a:gd name="T20" fmla="*/ 2147483646 w 159"/>
              <a:gd name="T21" fmla="*/ 2147483646 h 123"/>
              <a:gd name="T22" fmla="*/ 2147483646 w 159"/>
              <a:gd name="T23" fmla="*/ 2147483646 h 123"/>
              <a:gd name="T24" fmla="*/ 2147483646 w 159"/>
              <a:gd name="T25" fmla="*/ 2147483646 h 123"/>
              <a:gd name="T26" fmla="*/ 2147483646 w 159"/>
              <a:gd name="T27" fmla="*/ 2147483646 h 123"/>
              <a:gd name="T28" fmla="*/ 0 w 159"/>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3" name="Freeform 590">
            <a:extLst>
              <a:ext uri="{FF2B5EF4-FFF2-40B4-BE49-F238E27FC236}">
                <a16:creationId xmlns:a16="http://schemas.microsoft.com/office/drawing/2014/main" id="{7B5BC94C-5402-66BE-C82F-F003ED01EE86}"/>
              </a:ext>
            </a:extLst>
          </p:cNvPr>
          <p:cNvSpPr>
            <a:spLocks/>
          </p:cNvSpPr>
          <p:nvPr/>
        </p:nvSpPr>
        <p:spPr bwMode="auto">
          <a:xfrm>
            <a:off x="4695825" y="3046413"/>
            <a:ext cx="44450" cy="90487"/>
          </a:xfrm>
          <a:custGeom>
            <a:avLst/>
            <a:gdLst>
              <a:gd name="T0" fmla="*/ 0 w 31"/>
              <a:gd name="T1" fmla="*/ 2147483646 h 57"/>
              <a:gd name="T2" fmla="*/ 0 w 31"/>
              <a:gd name="T3" fmla="*/ 2147483646 h 57"/>
              <a:gd name="T4" fmla="*/ 2147483646 w 31"/>
              <a:gd name="T5" fmla="*/ 0 h 57"/>
              <a:gd name="T6" fmla="*/ 2147483646 w 31"/>
              <a:gd name="T7" fmla="*/ 2147483646 h 57"/>
              <a:gd name="T8" fmla="*/ 2147483646 w 31"/>
              <a:gd name="T9" fmla="*/ 2147483646 h 57"/>
              <a:gd name="T10" fmla="*/ 0 w 31"/>
              <a:gd name="T11" fmla="*/ 214748364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7">
                <a:moveTo>
                  <a:pt x="0" y="41"/>
                </a:moveTo>
                <a:lnTo>
                  <a:pt x="0" y="11"/>
                </a:lnTo>
                <a:lnTo>
                  <a:pt x="15" y="0"/>
                </a:lnTo>
                <a:lnTo>
                  <a:pt x="30" y="32"/>
                </a:lnTo>
                <a:lnTo>
                  <a:pt x="19" y="56"/>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4" name="Freeform 591">
            <a:extLst>
              <a:ext uri="{FF2B5EF4-FFF2-40B4-BE49-F238E27FC236}">
                <a16:creationId xmlns:a16="http://schemas.microsoft.com/office/drawing/2014/main" id="{C4E4F5D9-CA52-90E4-14FB-F13AF25BF753}"/>
              </a:ext>
            </a:extLst>
          </p:cNvPr>
          <p:cNvSpPr>
            <a:spLocks/>
          </p:cNvSpPr>
          <p:nvPr/>
        </p:nvSpPr>
        <p:spPr bwMode="auto">
          <a:xfrm>
            <a:off x="4772025" y="2994025"/>
            <a:ext cx="149225" cy="92075"/>
          </a:xfrm>
          <a:custGeom>
            <a:avLst/>
            <a:gdLst>
              <a:gd name="T0" fmla="*/ 0 w 106"/>
              <a:gd name="T1" fmla="*/ 2147483646 h 58"/>
              <a:gd name="T2" fmla="*/ 2147483646 w 106"/>
              <a:gd name="T3" fmla="*/ 0 h 58"/>
              <a:gd name="T4" fmla="*/ 2147483646 w 106"/>
              <a:gd name="T5" fmla="*/ 2147483646 h 58"/>
              <a:gd name="T6" fmla="*/ 2147483646 w 106"/>
              <a:gd name="T7" fmla="*/ 2147483646 h 58"/>
              <a:gd name="T8" fmla="*/ 2147483646 w 106"/>
              <a:gd name="T9" fmla="*/ 2147483646 h 58"/>
              <a:gd name="T10" fmla="*/ 2147483646 w 106"/>
              <a:gd name="T11" fmla="*/ 2147483646 h 58"/>
              <a:gd name="T12" fmla="*/ 2147483646 w 106"/>
              <a:gd name="T13" fmla="*/ 2147483646 h 58"/>
              <a:gd name="T14" fmla="*/ 2147483646 w 106"/>
              <a:gd name="T15" fmla="*/ 2147483646 h 58"/>
              <a:gd name="T16" fmla="*/ 0 w 106"/>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5" name="Freeform 592">
            <a:extLst>
              <a:ext uri="{FF2B5EF4-FFF2-40B4-BE49-F238E27FC236}">
                <a16:creationId xmlns:a16="http://schemas.microsoft.com/office/drawing/2014/main" id="{6AD61F32-F5DD-56F6-F575-1342C3C8996E}"/>
              </a:ext>
            </a:extLst>
          </p:cNvPr>
          <p:cNvSpPr>
            <a:spLocks/>
          </p:cNvSpPr>
          <p:nvPr/>
        </p:nvSpPr>
        <p:spPr bwMode="auto">
          <a:xfrm>
            <a:off x="4722813" y="3070225"/>
            <a:ext cx="144462" cy="166688"/>
          </a:xfrm>
          <a:custGeom>
            <a:avLst/>
            <a:gdLst>
              <a:gd name="T0" fmla="*/ 0 w 102"/>
              <a:gd name="T1" fmla="*/ 2147483646 h 105"/>
              <a:gd name="T2" fmla="*/ 2147483646 w 102"/>
              <a:gd name="T3" fmla="*/ 2147483646 h 105"/>
              <a:gd name="T4" fmla="*/ 2147483646 w 102"/>
              <a:gd name="T5" fmla="*/ 2147483646 h 105"/>
              <a:gd name="T6" fmla="*/ 2147483646 w 102"/>
              <a:gd name="T7" fmla="*/ 2147483646 h 105"/>
              <a:gd name="T8" fmla="*/ 2147483646 w 102"/>
              <a:gd name="T9" fmla="*/ 0 h 105"/>
              <a:gd name="T10" fmla="*/ 2147483646 w 102"/>
              <a:gd name="T11" fmla="*/ 2147483646 h 105"/>
              <a:gd name="T12" fmla="*/ 2147483646 w 102"/>
              <a:gd name="T13" fmla="*/ 2147483646 h 105"/>
              <a:gd name="T14" fmla="*/ 2147483646 w 102"/>
              <a:gd name="T15" fmla="*/ 2147483646 h 105"/>
              <a:gd name="T16" fmla="*/ 2147483646 w 102"/>
              <a:gd name="T17" fmla="*/ 2147483646 h 105"/>
              <a:gd name="T18" fmla="*/ 2147483646 w 102"/>
              <a:gd name="T19" fmla="*/ 2147483646 h 105"/>
              <a:gd name="T20" fmla="*/ 2147483646 w 102"/>
              <a:gd name="T21" fmla="*/ 2147483646 h 105"/>
              <a:gd name="T22" fmla="*/ 2147483646 w 102"/>
              <a:gd name="T23" fmla="*/ 2147483646 h 105"/>
              <a:gd name="T24" fmla="*/ 2147483646 w 102"/>
              <a:gd name="T25" fmla="*/ 2147483646 h 105"/>
              <a:gd name="T26" fmla="*/ 2147483646 w 102"/>
              <a:gd name="T27" fmla="*/ 2147483646 h 105"/>
              <a:gd name="T28" fmla="*/ 2147483646 w 102"/>
              <a:gd name="T29" fmla="*/ 2147483646 h 105"/>
              <a:gd name="T30" fmla="*/ 2147483646 w 102"/>
              <a:gd name="T31" fmla="*/ 2147483646 h 105"/>
              <a:gd name="T32" fmla="*/ 2147483646 w 102"/>
              <a:gd name="T33" fmla="*/ 2147483646 h 105"/>
              <a:gd name="T34" fmla="*/ 2147483646 w 102"/>
              <a:gd name="T35" fmla="*/ 2147483646 h 105"/>
              <a:gd name="T36" fmla="*/ 2147483646 w 102"/>
              <a:gd name="T37" fmla="*/ 2147483646 h 105"/>
              <a:gd name="T38" fmla="*/ 0 w 102"/>
              <a:gd name="T39" fmla="*/ 2147483646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6" name="Freeform 593">
            <a:extLst>
              <a:ext uri="{FF2B5EF4-FFF2-40B4-BE49-F238E27FC236}">
                <a16:creationId xmlns:a16="http://schemas.microsoft.com/office/drawing/2014/main" id="{4F7E9086-79C2-45C8-D1BF-38BCFE0156E9}"/>
              </a:ext>
            </a:extLst>
          </p:cNvPr>
          <p:cNvSpPr>
            <a:spLocks/>
          </p:cNvSpPr>
          <p:nvPr/>
        </p:nvSpPr>
        <p:spPr bwMode="auto">
          <a:xfrm>
            <a:off x="5287963" y="3132138"/>
            <a:ext cx="450850" cy="436562"/>
          </a:xfrm>
          <a:custGeom>
            <a:avLst/>
            <a:gdLst>
              <a:gd name="T0" fmla="*/ 0 w 320"/>
              <a:gd name="T1" fmla="*/ 2147483646 h 275"/>
              <a:gd name="T2" fmla="*/ 2147483646 w 320"/>
              <a:gd name="T3" fmla="*/ 0 h 275"/>
              <a:gd name="T4" fmla="*/ 2147483646 w 320"/>
              <a:gd name="T5" fmla="*/ 2147483646 h 275"/>
              <a:gd name="T6" fmla="*/ 2147483646 w 320"/>
              <a:gd name="T7" fmla="*/ 2147483646 h 275"/>
              <a:gd name="T8" fmla="*/ 2147483646 w 320"/>
              <a:gd name="T9" fmla="*/ 2147483646 h 275"/>
              <a:gd name="T10" fmla="*/ 2147483646 w 320"/>
              <a:gd name="T11" fmla="*/ 2147483646 h 275"/>
              <a:gd name="T12" fmla="*/ 2147483646 w 320"/>
              <a:gd name="T13" fmla="*/ 2147483646 h 275"/>
              <a:gd name="T14" fmla="*/ 2147483646 w 320"/>
              <a:gd name="T15" fmla="*/ 2147483646 h 275"/>
              <a:gd name="T16" fmla="*/ 2147483646 w 320"/>
              <a:gd name="T17" fmla="*/ 2147483646 h 275"/>
              <a:gd name="T18" fmla="*/ 2147483646 w 320"/>
              <a:gd name="T19" fmla="*/ 2147483646 h 275"/>
              <a:gd name="T20" fmla="*/ 2147483646 w 320"/>
              <a:gd name="T21" fmla="*/ 2147483646 h 275"/>
              <a:gd name="T22" fmla="*/ 2147483646 w 320"/>
              <a:gd name="T23" fmla="*/ 2147483646 h 275"/>
              <a:gd name="T24" fmla="*/ 2147483646 w 320"/>
              <a:gd name="T25" fmla="*/ 2147483646 h 275"/>
              <a:gd name="T26" fmla="*/ 2147483646 w 320"/>
              <a:gd name="T27" fmla="*/ 2147483646 h 275"/>
              <a:gd name="T28" fmla="*/ 2147483646 w 320"/>
              <a:gd name="T29" fmla="*/ 2147483646 h 275"/>
              <a:gd name="T30" fmla="*/ 2147483646 w 320"/>
              <a:gd name="T31" fmla="*/ 2147483646 h 275"/>
              <a:gd name="T32" fmla="*/ 2147483646 w 320"/>
              <a:gd name="T33" fmla="*/ 2147483646 h 275"/>
              <a:gd name="T34" fmla="*/ 2147483646 w 320"/>
              <a:gd name="T35" fmla="*/ 2147483646 h 275"/>
              <a:gd name="T36" fmla="*/ 2147483646 w 320"/>
              <a:gd name="T37" fmla="*/ 2147483646 h 275"/>
              <a:gd name="T38" fmla="*/ 2147483646 w 320"/>
              <a:gd name="T39" fmla="*/ 2147483646 h 275"/>
              <a:gd name="T40" fmla="*/ 2147483646 w 320"/>
              <a:gd name="T41" fmla="*/ 2147483646 h 275"/>
              <a:gd name="T42" fmla="*/ 2147483646 w 320"/>
              <a:gd name="T43" fmla="*/ 2147483646 h 275"/>
              <a:gd name="T44" fmla="*/ 2147483646 w 320"/>
              <a:gd name="T45" fmla="*/ 2147483646 h 275"/>
              <a:gd name="T46" fmla="*/ 2147483646 w 320"/>
              <a:gd name="T47" fmla="*/ 2147483646 h 275"/>
              <a:gd name="T48" fmla="*/ 2147483646 w 320"/>
              <a:gd name="T49" fmla="*/ 2147483646 h 275"/>
              <a:gd name="T50" fmla="*/ 2147483646 w 320"/>
              <a:gd name="T51" fmla="*/ 2147483646 h 275"/>
              <a:gd name="T52" fmla="*/ 2147483646 w 320"/>
              <a:gd name="T53" fmla="*/ 2147483646 h 275"/>
              <a:gd name="T54" fmla="*/ 2147483646 w 320"/>
              <a:gd name="T55" fmla="*/ 2147483646 h 275"/>
              <a:gd name="T56" fmla="*/ 2147483646 w 320"/>
              <a:gd name="T57" fmla="*/ 2147483646 h 275"/>
              <a:gd name="T58" fmla="*/ 2147483646 w 320"/>
              <a:gd name="T59" fmla="*/ 2147483646 h 275"/>
              <a:gd name="T60" fmla="*/ 2147483646 w 320"/>
              <a:gd name="T61" fmla="*/ 2147483646 h 275"/>
              <a:gd name="T62" fmla="*/ 0 w 320"/>
              <a:gd name="T63" fmla="*/ 2147483646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7" name="Freeform 594">
            <a:extLst>
              <a:ext uri="{FF2B5EF4-FFF2-40B4-BE49-F238E27FC236}">
                <a16:creationId xmlns:a16="http://schemas.microsoft.com/office/drawing/2014/main" id="{72C45183-0416-9E10-81CE-D89E02FCA0F9}"/>
              </a:ext>
            </a:extLst>
          </p:cNvPr>
          <p:cNvSpPr>
            <a:spLocks/>
          </p:cNvSpPr>
          <p:nvPr/>
        </p:nvSpPr>
        <p:spPr bwMode="auto">
          <a:xfrm>
            <a:off x="4860925" y="3060700"/>
            <a:ext cx="441325" cy="185738"/>
          </a:xfrm>
          <a:custGeom>
            <a:avLst/>
            <a:gdLst>
              <a:gd name="T0" fmla="*/ 0 w 312"/>
              <a:gd name="T1" fmla="*/ 2147483646 h 117"/>
              <a:gd name="T2" fmla="*/ 2147483646 w 312"/>
              <a:gd name="T3" fmla="*/ 2147483646 h 117"/>
              <a:gd name="T4" fmla="*/ 2147483646 w 312"/>
              <a:gd name="T5" fmla="*/ 2147483646 h 117"/>
              <a:gd name="T6" fmla="*/ 2147483646 w 312"/>
              <a:gd name="T7" fmla="*/ 2147483646 h 117"/>
              <a:gd name="T8" fmla="*/ 2147483646 w 312"/>
              <a:gd name="T9" fmla="*/ 2147483646 h 117"/>
              <a:gd name="T10" fmla="*/ 2147483646 w 312"/>
              <a:gd name="T11" fmla="*/ 2147483646 h 117"/>
              <a:gd name="T12" fmla="*/ 2147483646 w 312"/>
              <a:gd name="T13" fmla="*/ 2147483646 h 117"/>
              <a:gd name="T14" fmla="*/ 2147483646 w 312"/>
              <a:gd name="T15" fmla="*/ 2147483646 h 117"/>
              <a:gd name="T16" fmla="*/ 2147483646 w 312"/>
              <a:gd name="T17" fmla="*/ 2147483646 h 117"/>
              <a:gd name="T18" fmla="*/ 2147483646 w 312"/>
              <a:gd name="T19" fmla="*/ 2147483646 h 117"/>
              <a:gd name="T20" fmla="*/ 2147483646 w 312"/>
              <a:gd name="T21" fmla="*/ 2147483646 h 117"/>
              <a:gd name="T22" fmla="*/ 2147483646 w 312"/>
              <a:gd name="T23" fmla="*/ 2147483646 h 117"/>
              <a:gd name="T24" fmla="*/ 2147483646 w 312"/>
              <a:gd name="T25" fmla="*/ 2147483646 h 117"/>
              <a:gd name="T26" fmla="*/ 2147483646 w 312"/>
              <a:gd name="T27" fmla="*/ 2147483646 h 117"/>
              <a:gd name="T28" fmla="*/ 2147483646 w 312"/>
              <a:gd name="T29" fmla="*/ 2147483646 h 117"/>
              <a:gd name="T30" fmla="*/ 2147483646 w 312"/>
              <a:gd name="T31" fmla="*/ 2147483646 h 117"/>
              <a:gd name="T32" fmla="*/ 2147483646 w 312"/>
              <a:gd name="T33" fmla="*/ 2147483646 h 117"/>
              <a:gd name="T34" fmla="*/ 2147483646 w 312"/>
              <a:gd name="T35" fmla="*/ 2147483646 h 117"/>
              <a:gd name="T36" fmla="*/ 2147483646 w 312"/>
              <a:gd name="T37" fmla="*/ 2147483646 h 117"/>
              <a:gd name="T38" fmla="*/ 2147483646 w 312"/>
              <a:gd name="T39" fmla="*/ 2147483646 h 117"/>
              <a:gd name="T40" fmla="*/ 2147483646 w 312"/>
              <a:gd name="T41" fmla="*/ 2147483646 h 117"/>
              <a:gd name="T42" fmla="*/ 2147483646 w 312"/>
              <a:gd name="T43" fmla="*/ 0 h 117"/>
              <a:gd name="T44" fmla="*/ 2147483646 w 312"/>
              <a:gd name="T45" fmla="*/ 0 h 117"/>
              <a:gd name="T46" fmla="*/ 2147483646 w 312"/>
              <a:gd name="T47" fmla="*/ 2147483646 h 117"/>
              <a:gd name="T48" fmla="*/ 2147483646 w 312"/>
              <a:gd name="T49" fmla="*/ 2147483646 h 117"/>
              <a:gd name="T50" fmla="*/ 2147483646 w 312"/>
              <a:gd name="T51" fmla="*/ 2147483646 h 117"/>
              <a:gd name="T52" fmla="*/ 0 w 312"/>
              <a:gd name="T53" fmla="*/ 214748364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8" name="Freeform 595">
            <a:extLst>
              <a:ext uri="{FF2B5EF4-FFF2-40B4-BE49-F238E27FC236}">
                <a16:creationId xmlns:a16="http://schemas.microsoft.com/office/drawing/2014/main" id="{BCCF063A-E614-7FC3-3198-01637746ED9D}"/>
              </a:ext>
            </a:extLst>
          </p:cNvPr>
          <p:cNvSpPr>
            <a:spLocks/>
          </p:cNvSpPr>
          <p:nvPr/>
        </p:nvSpPr>
        <p:spPr bwMode="auto">
          <a:xfrm>
            <a:off x="4040188" y="3221038"/>
            <a:ext cx="481012" cy="517525"/>
          </a:xfrm>
          <a:custGeom>
            <a:avLst/>
            <a:gdLst>
              <a:gd name="T0" fmla="*/ 0 w 341"/>
              <a:gd name="T1" fmla="*/ 2147483646 h 326"/>
              <a:gd name="T2" fmla="*/ 0 w 341"/>
              <a:gd name="T3" fmla="*/ 2147483646 h 326"/>
              <a:gd name="T4" fmla="*/ 2147483646 w 341"/>
              <a:gd name="T5" fmla="*/ 2147483646 h 326"/>
              <a:gd name="T6" fmla="*/ 2147483646 w 341"/>
              <a:gd name="T7" fmla="*/ 2147483646 h 326"/>
              <a:gd name="T8" fmla="*/ 2147483646 w 341"/>
              <a:gd name="T9" fmla="*/ 2147483646 h 326"/>
              <a:gd name="T10" fmla="*/ 2147483646 w 341"/>
              <a:gd name="T11" fmla="*/ 2147483646 h 326"/>
              <a:gd name="T12" fmla="*/ 2147483646 w 341"/>
              <a:gd name="T13" fmla="*/ 2147483646 h 326"/>
              <a:gd name="T14" fmla="*/ 2147483646 w 341"/>
              <a:gd name="T15" fmla="*/ 2147483646 h 326"/>
              <a:gd name="T16" fmla="*/ 2147483646 w 341"/>
              <a:gd name="T17" fmla="*/ 2147483646 h 326"/>
              <a:gd name="T18" fmla="*/ 2147483646 w 341"/>
              <a:gd name="T19" fmla="*/ 2147483646 h 326"/>
              <a:gd name="T20" fmla="*/ 2147483646 w 341"/>
              <a:gd name="T21" fmla="*/ 2147483646 h 326"/>
              <a:gd name="T22" fmla="*/ 2147483646 w 341"/>
              <a:gd name="T23" fmla="*/ 2147483646 h 326"/>
              <a:gd name="T24" fmla="*/ 2147483646 w 341"/>
              <a:gd name="T25" fmla="*/ 2147483646 h 326"/>
              <a:gd name="T26" fmla="*/ 2147483646 w 341"/>
              <a:gd name="T27" fmla="*/ 0 h 326"/>
              <a:gd name="T28" fmla="*/ 2147483646 w 341"/>
              <a:gd name="T29" fmla="*/ 2147483646 h 326"/>
              <a:gd name="T30" fmla="*/ 2147483646 w 341"/>
              <a:gd name="T31" fmla="*/ 2147483646 h 326"/>
              <a:gd name="T32" fmla="*/ 2147483646 w 341"/>
              <a:gd name="T33" fmla="*/ 2147483646 h 326"/>
              <a:gd name="T34" fmla="*/ 2147483646 w 341"/>
              <a:gd name="T35" fmla="*/ 2147483646 h 326"/>
              <a:gd name="T36" fmla="*/ 2147483646 w 341"/>
              <a:gd name="T37" fmla="*/ 2147483646 h 326"/>
              <a:gd name="T38" fmla="*/ 2147483646 w 341"/>
              <a:gd name="T39" fmla="*/ 2147483646 h 326"/>
              <a:gd name="T40" fmla="*/ 2147483646 w 341"/>
              <a:gd name="T41" fmla="*/ 2147483646 h 326"/>
              <a:gd name="T42" fmla="*/ 0 w 341"/>
              <a:gd name="T43" fmla="*/ 2147483646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9" name="Line 596">
            <a:extLst>
              <a:ext uri="{FF2B5EF4-FFF2-40B4-BE49-F238E27FC236}">
                <a16:creationId xmlns:a16="http://schemas.microsoft.com/office/drawing/2014/main" id="{9A5819F5-79B7-C46A-41AC-544AD158BEEA}"/>
              </a:ext>
            </a:extLst>
          </p:cNvPr>
          <p:cNvSpPr>
            <a:spLocks noChangeShapeType="1"/>
          </p:cNvSpPr>
          <p:nvPr/>
        </p:nvSpPr>
        <p:spPr bwMode="auto">
          <a:xfrm>
            <a:off x="5165725" y="3336925"/>
            <a:ext cx="1588" cy="206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0" name="Line 597">
            <a:extLst>
              <a:ext uri="{FF2B5EF4-FFF2-40B4-BE49-F238E27FC236}">
                <a16:creationId xmlns:a16="http://schemas.microsoft.com/office/drawing/2014/main" id="{834036BF-020F-36B9-02F5-90FF65B029C9}"/>
              </a:ext>
            </a:extLst>
          </p:cNvPr>
          <p:cNvSpPr>
            <a:spLocks noChangeShapeType="1"/>
          </p:cNvSpPr>
          <p:nvPr/>
        </p:nvSpPr>
        <p:spPr bwMode="auto">
          <a:xfrm>
            <a:off x="5162550" y="3336925"/>
            <a:ext cx="0" cy="206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1" name="Line 598">
            <a:extLst>
              <a:ext uri="{FF2B5EF4-FFF2-40B4-BE49-F238E27FC236}">
                <a16:creationId xmlns:a16="http://schemas.microsoft.com/office/drawing/2014/main" id="{E854F84C-8846-8DEC-8713-D69CE1C2CCA8}"/>
              </a:ext>
            </a:extLst>
          </p:cNvPr>
          <p:cNvSpPr>
            <a:spLocks noChangeShapeType="1"/>
          </p:cNvSpPr>
          <p:nvPr/>
        </p:nvSpPr>
        <p:spPr bwMode="auto">
          <a:xfrm>
            <a:off x="5175250" y="3363913"/>
            <a:ext cx="76200" cy="349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2" name="Line 599">
            <a:extLst>
              <a:ext uri="{FF2B5EF4-FFF2-40B4-BE49-F238E27FC236}">
                <a16:creationId xmlns:a16="http://schemas.microsoft.com/office/drawing/2014/main" id="{7ADA3F7C-6C6E-0872-C836-C2DEB89AEE57}"/>
              </a:ext>
            </a:extLst>
          </p:cNvPr>
          <p:cNvSpPr>
            <a:spLocks noChangeShapeType="1"/>
          </p:cNvSpPr>
          <p:nvPr/>
        </p:nvSpPr>
        <p:spPr bwMode="auto">
          <a:xfrm>
            <a:off x="5175250" y="3370263"/>
            <a:ext cx="76200" cy="349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3" name="Line 600">
            <a:extLst>
              <a:ext uri="{FF2B5EF4-FFF2-40B4-BE49-F238E27FC236}">
                <a16:creationId xmlns:a16="http://schemas.microsoft.com/office/drawing/2014/main" id="{F4D89604-3E38-5862-F9B0-FA67EFB3089F}"/>
              </a:ext>
            </a:extLst>
          </p:cNvPr>
          <p:cNvSpPr>
            <a:spLocks noChangeShapeType="1"/>
          </p:cNvSpPr>
          <p:nvPr/>
        </p:nvSpPr>
        <p:spPr bwMode="auto">
          <a:xfrm>
            <a:off x="5276850" y="3435350"/>
            <a:ext cx="17463" cy="15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4" name="Line 601">
            <a:extLst>
              <a:ext uri="{FF2B5EF4-FFF2-40B4-BE49-F238E27FC236}">
                <a16:creationId xmlns:a16="http://schemas.microsoft.com/office/drawing/2014/main" id="{82776048-E7A5-964D-882A-248F0CF19204}"/>
              </a:ext>
            </a:extLst>
          </p:cNvPr>
          <p:cNvSpPr>
            <a:spLocks noChangeShapeType="1"/>
          </p:cNvSpPr>
          <p:nvPr/>
        </p:nvSpPr>
        <p:spPr bwMode="auto">
          <a:xfrm>
            <a:off x="5276850" y="3441700"/>
            <a:ext cx="17463" cy="15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5" name="Line 602">
            <a:extLst>
              <a:ext uri="{FF2B5EF4-FFF2-40B4-BE49-F238E27FC236}">
                <a16:creationId xmlns:a16="http://schemas.microsoft.com/office/drawing/2014/main" id="{212FEAD1-A496-7829-E3C1-F6DE6881C2DE}"/>
              </a:ext>
            </a:extLst>
          </p:cNvPr>
          <p:cNvSpPr>
            <a:spLocks noChangeShapeType="1"/>
          </p:cNvSpPr>
          <p:nvPr/>
        </p:nvSpPr>
        <p:spPr bwMode="auto">
          <a:xfrm>
            <a:off x="5305425" y="3449638"/>
            <a:ext cx="34925"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6" name="Line 603">
            <a:extLst>
              <a:ext uri="{FF2B5EF4-FFF2-40B4-BE49-F238E27FC236}">
                <a16:creationId xmlns:a16="http://schemas.microsoft.com/office/drawing/2014/main" id="{9BA3BE73-4B44-5C24-A41A-5D3041458BEB}"/>
              </a:ext>
            </a:extLst>
          </p:cNvPr>
          <p:cNvSpPr>
            <a:spLocks noChangeShapeType="1"/>
          </p:cNvSpPr>
          <p:nvPr/>
        </p:nvSpPr>
        <p:spPr bwMode="auto">
          <a:xfrm>
            <a:off x="5305425" y="3443288"/>
            <a:ext cx="34925"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7" name="Line 604">
            <a:extLst>
              <a:ext uri="{FF2B5EF4-FFF2-40B4-BE49-F238E27FC236}">
                <a16:creationId xmlns:a16="http://schemas.microsoft.com/office/drawing/2014/main" id="{C9206DC9-FE1C-6EC1-10E8-8A0C88D311D5}"/>
              </a:ext>
            </a:extLst>
          </p:cNvPr>
          <p:cNvSpPr>
            <a:spLocks noChangeShapeType="1"/>
          </p:cNvSpPr>
          <p:nvPr/>
        </p:nvSpPr>
        <p:spPr bwMode="auto">
          <a:xfrm flipH="1" flipV="1">
            <a:off x="5351463" y="3346450"/>
            <a:ext cx="39687" cy="841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8" name="Line 605">
            <a:extLst>
              <a:ext uri="{FF2B5EF4-FFF2-40B4-BE49-F238E27FC236}">
                <a16:creationId xmlns:a16="http://schemas.microsoft.com/office/drawing/2014/main" id="{468BD366-EE52-6096-9B7A-0560602747BD}"/>
              </a:ext>
            </a:extLst>
          </p:cNvPr>
          <p:cNvSpPr>
            <a:spLocks noChangeShapeType="1"/>
          </p:cNvSpPr>
          <p:nvPr/>
        </p:nvSpPr>
        <p:spPr bwMode="auto">
          <a:xfrm flipH="1" flipV="1">
            <a:off x="5357813" y="3346450"/>
            <a:ext cx="39687" cy="841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9" name="Line 606">
            <a:extLst>
              <a:ext uri="{FF2B5EF4-FFF2-40B4-BE49-F238E27FC236}">
                <a16:creationId xmlns:a16="http://schemas.microsoft.com/office/drawing/2014/main" id="{9D1FE14C-E48D-D118-5FA9-211FEDDEDE45}"/>
              </a:ext>
            </a:extLst>
          </p:cNvPr>
          <p:cNvSpPr>
            <a:spLocks noChangeShapeType="1"/>
          </p:cNvSpPr>
          <p:nvPr/>
        </p:nvSpPr>
        <p:spPr bwMode="auto">
          <a:xfrm flipH="1" flipV="1">
            <a:off x="5303838" y="3309938"/>
            <a:ext cx="58737"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0" name="Line 607">
            <a:extLst>
              <a:ext uri="{FF2B5EF4-FFF2-40B4-BE49-F238E27FC236}">
                <a16:creationId xmlns:a16="http://schemas.microsoft.com/office/drawing/2014/main" id="{F963EFD0-A483-9C7F-9455-0CBCC8FFC294}"/>
              </a:ext>
            </a:extLst>
          </p:cNvPr>
          <p:cNvSpPr>
            <a:spLocks noChangeShapeType="1"/>
          </p:cNvSpPr>
          <p:nvPr/>
        </p:nvSpPr>
        <p:spPr bwMode="auto">
          <a:xfrm flipH="1" flipV="1">
            <a:off x="5303838" y="3302000"/>
            <a:ext cx="58737" cy="523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1" name="Line 608">
            <a:extLst>
              <a:ext uri="{FF2B5EF4-FFF2-40B4-BE49-F238E27FC236}">
                <a16:creationId xmlns:a16="http://schemas.microsoft.com/office/drawing/2014/main" id="{8B68B2F6-47D9-53D7-E28C-F0DDCAB154AB}"/>
              </a:ext>
            </a:extLst>
          </p:cNvPr>
          <p:cNvSpPr>
            <a:spLocks noChangeShapeType="1"/>
          </p:cNvSpPr>
          <p:nvPr/>
        </p:nvSpPr>
        <p:spPr bwMode="auto">
          <a:xfrm flipH="1" flipV="1">
            <a:off x="5310188" y="3238500"/>
            <a:ext cx="28575"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2" name="Line 609">
            <a:extLst>
              <a:ext uri="{FF2B5EF4-FFF2-40B4-BE49-F238E27FC236}">
                <a16:creationId xmlns:a16="http://schemas.microsoft.com/office/drawing/2014/main" id="{6AA0967D-F71E-5E12-B3E2-579B4B0930EE}"/>
              </a:ext>
            </a:extLst>
          </p:cNvPr>
          <p:cNvSpPr>
            <a:spLocks noChangeShapeType="1"/>
          </p:cNvSpPr>
          <p:nvPr/>
        </p:nvSpPr>
        <p:spPr bwMode="auto">
          <a:xfrm flipH="1" flipV="1">
            <a:off x="5310188" y="3233738"/>
            <a:ext cx="28575"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3" name="Line 610">
            <a:extLst>
              <a:ext uri="{FF2B5EF4-FFF2-40B4-BE49-F238E27FC236}">
                <a16:creationId xmlns:a16="http://schemas.microsoft.com/office/drawing/2014/main" id="{69FBA37B-A210-0B5C-29A1-F6FF67B786D8}"/>
              </a:ext>
            </a:extLst>
          </p:cNvPr>
          <p:cNvSpPr>
            <a:spLocks noChangeShapeType="1"/>
          </p:cNvSpPr>
          <p:nvPr/>
        </p:nvSpPr>
        <p:spPr bwMode="auto">
          <a:xfrm flipH="1" flipV="1">
            <a:off x="5295900" y="3200400"/>
            <a:ext cx="23813"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4" name="Line 611">
            <a:extLst>
              <a:ext uri="{FF2B5EF4-FFF2-40B4-BE49-F238E27FC236}">
                <a16:creationId xmlns:a16="http://schemas.microsoft.com/office/drawing/2014/main" id="{8845CC24-ABE2-6D7B-3B36-58DE245EE4BD}"/>
              </a:ext>
            </a:extLst>
          </p:cNvPr>
          <p:cNvSpPr>
            <a:spLocks noChangeShapeType="1"/>
          </p:cNvSpPr>
          <p:nvPr/>
        </p:nvSpPr>
        <p:spPr bwMode="auto">
          <a:xfrm flipH="1" flipV="1">
            <a:off x="5302250" y="3200400"/>
            <a:ext cx="23813"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5" name="Line 612">
            <a:extLst>
              <a:ext uri="{FF2B5EF4-FFF2-40B4-BE49-F238E27FC236}">
                <a16:creationId xmlns:a16="http://schemas.microsoft.com/office/drawing/2014/main" id="{FCC0B2DD-74A7-6CB5-3AFE-B432EC710E85}"/>
              </a:ext>
            </a:extLst>
          </p:cNvPr>
          <p:cNvSpPr>
            <a:spLocks noChangeShapeType="1"/>
          </p:cNvSpPr>
          <p:nvPr/>
        </p:nvSpPr>
        <p:spPr bwMode="auto">
          <a:xfrm flipH="1">
            <a:off x="5213350" y="3213100"/>
            <a:ext cx="381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6" name="Line 613">
            <a:extLst>
              <a:ext uri="{FF2B5EF4-FFF2-40B4-BE49-F238E27FC236}">
                <a16:creationId xmlns:a16="http://schemas.microsoft.com/office/drawing/2014/main" id="{6391D12F-CF61-7947-D06E-5032FB2B61A5}"/>
              </a:ext>
            </a:extLst>
          </p:cNvPr>
          <p:cNvSpPr>
            <a:spLocks noChangeShapeType="1"/>
          </p:cNvSpPr>
          <p:nvPr/>
        </p:nvSpPr>
        <p:spPr bwMode="auto">
          <a:xfrm flipH="1">
            <a:off x="5213350" y="3217863"/>
            <a:ext cx="381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7" name="Line 614">
            <a:extLst>
              <a:ext uri="{FF2B5EF4-FFF2-40B4-BE49-F238E27FC236}">
                <a16:creationId xmlns:a16="http://schemas.microsoft.com/office/drawing/2014/main" id="{1E4BA08F-ADE0-2115-6505-E4C253045049}"/>
              </a:ext>
            </a:extLst>
          </p:cNvPr>
          <p:cNvSpPr>
            <a:spLocks noChangeShapeType="1"/>
          </p:cNvSpPr>
          <p:nvPr/>
        </p:nvSpPr>
        <p:spPr bwMode="auto">
          <a:xfrm flipH="1">
            <a:off x="5210175" y="3236913"/>
            <a:ext cx="14288" cy="444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8" name="Line 615">
            <a:extLst>
              <a:ext uri="{FF2B5EF4-FFF2-40B4-BE49-F238E27FC236}">
                <a16:creationId xmlns:a16="http://schemas.microsoft.com/office/drawing/2014/main" id="{35543B5A-39EC-63DD-B109-659830ACFC64}"/>
              </a:ext>
            </a:extLst>
          </p:cNvPr>
          <p:cNvSpPr>
            <a:spLocks noChangeShapeType="1"/>
          </p:cNvSpPr>
          <p:nvPr/>
        </p:nvSpPr>
        <p:spPr bwMode="auto">
          <a:xfrm flipH="1">
            <a:off x="5213350" y="3236913"/>
            <a:ext cx="15875" cy="444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9" name="Freeform 616">
            <a:extLst>
              <a:ext uri="{FF2B5EF4-FFF2-40B4-BE49-F238E27FC236}">
                <a16:creationId xmlns:a16="http://schemas.microsoft.com/office/drawing/2014/main" id="{BCFC9628-EE36-2323-039E-8F236469F322}"/>
              </a:ext>
            </a:extLst>
          </p:cNvPr>
          <p:cNvSpPr>
            <a:spLocks/>
          </p:cNvSpPr>
          <p:nvPr/>
        </p:nvSpPr>
        <p:spPr bwMode="auto">
          <a:xfrm>
            <a:off x="5156200" y="3316288"/>
            <a:ext cx="23813" cy="26987"/>
          </a:xfrm>
          <a:custGeom>
            <a:avLst/>
            <a:gdLst>
              <a:gd name="T0" fmla="*/ 2147483646 w 17"/>
              <a:gd name="T1" fmla="*/ 0 h 17"/>
              <a:gd name="T2" fmla="*/ 2147483646 w 17"/>
              <a:gd name="T3" fmla="*/ 2147483646 h 17"/>
              <a:gd name="T4" fmla="*/ 2147483646 w 17"/>
              <a:gd name="T5" fmla="*/ 2147483646 h 17"/>
              <a:gd name="T6" fmla="*/ 0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0"/>
                </a:moveTo>
                <a:lnTo>
                  <a:pt x="16" y="5"/>
                </a:lnTo>
                <a:lnTo>
                  <a:pt x="5" y="16"/>
                </a:lnTo>
                <a:lnTo>
                  <a:pt x="0" y="10"/>
                </a:lnTo>
                <a:lnTo>
                  <a:pt x="10"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0" name="Freeform 617">
            <a:extLst>
              <a:ext uri="{FF2B5EF4-FFF2-40B4-BE49-F238E27FC236}">
                <a16:creationId xmlns:a16="http://schemas.microsoft.com/office/drawing/2014/main" id="{9E1823EC-316C-86F4-9012-9A3903B93880}"/>
              </a:ext>
            </a:extLst>
          </p:cNvPr>
          <p:cNvSpPr>
            <a:spLocks/>
          </p:cNvSpPr>
          <p:nvPr/>
        </p:nvSpPr>
        <p:spPr bwMode="auto">
          <a:xfrm>
            <a:off x="5156200" y="3316288"/>
            <a:ext cx="23813" cy="26987"/>
          </a:xfrm>
          <a:custGeom>
            <a:avLst/>
            <a:gdLst>
              <a:gd name="T0" fmla="*/ 2147483646 w 17"/>
              <a:gd name="T1" fmla="*/ 0 h 17"/>
              <a:gd name="T2" fmla="*/ 2147483646 w 17"/>
              <a:gd name="T3" fmla="*/ 2147483646 h 17"/>
              <a:gd name="T4" fmla="*/ 2147483646 w 17"/>
              <a:gd name="T5" fmla="*/ 2147483646 h 17"/>
              <a:gd name="T6" fmla="*/ 0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0"/>
                </a:moveTo>
                <a:lnTo>
                  <a:pt x="16" y="5"/>
                </a:lnTo>
                <a:lnTo>
                  <a:pt x="5" y="16"/>
                </a:lnTo>
                <a:lnTo>
                  <a:pt x="0" y="1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1" name="Freeform 618">
            <a:extLst>
              <a:ext uri="{FF2B5EF4-FFF2-40B4-BE49-F238E27FC236}">
                <a16:creationId xmlns:a16="http://schemas.microsoft.com/office/drawing/2014/main" id="{B7AD9356-7DA1-44AA-5A3F-3DD6D51B6B79}"/>
              </a:ext>
            </a:extLst>
          </p:cNvPr>
          <p:cNvSpPr>
            <a:spLocks/>
          </p:cNvSpPr>
          <p:nvPr/>
        </p:nvSpPr>
        <p:spPr bwMode="auto">
          <a:xfrm>
            <a:off x="3933825" y="3259138"/>
            <a:ext cx="284163" cy="233362"/>
          </a:xfrm>
          <a:custGeom>
            <a:avLst/>
            <a:gdLst>
              <a:gd name="T0" fmla="*/ 0 w 201"/>
              <a:gd name="T1" fmla="*/ 2147483646 h 147"/>
              <a:gd name="T2" fmla="*/ 2147483646 w 201"/>
              <a:gd name="T3" fmla="*/ 2147483646 h 147"/>
              <a:gd name="T4" fmla="*/ 2147483646 w 201"/>
              <a:gd name="T5" fmla="*/ 2147483646 h 147"/>
              <a:gd name="T6" fmla="*/ 2147483646 w 201"/>
              <a:gd name="T7" fmla="*/ 2147483646 h 147"/>
              <a:gd name="T8" fmla="*/ 2147483646 w 201"/>
              <a:gd name="T9" fmla="*/ 0 h 147"/>
              <a:gd name="T10" fmla="*/ 2147483646 w 201"/>
              <a:gd name="T11" fmla="*/ 2147483646 h 147"/>
              <a:gd name="T12" fmla="*/ 2147483646 w 201"/>
              <a:gd name="T13" fmla="*/ 2147483646 h 147"/>
              <a:gd name="T14" fmla="*/ 2147483646 w 201"/>
              <a:gd name="T15" fmla="*/ 2147483646 h 147"/>
              <a:gd name="T16" fmla="*/ 2147483646 w 201"/>
              <a:gd name="T17" fmla="*/ 2147483646 h 147"/>
              <a:gd name="T18" fmla="*/ 2147483646 w 201"/>
              <a:gd name="T19" fmla="*/ 2147483646 h 147"/>
              <a:gd name="T20" fmla="*/ 2147483646 w 201"/>
              <a:gd name="T21" fmla="*/ 2147483646 h 147"/>
              <a:gd name="T22" fmla="*/ 2147483646 w 201"/>
              <a:gd name="T23" fmla="*/ 2147483646 h 147"/>
              <a:gd name="T24" fmla="*/ 0 w 201"/>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2" name="Freeform 619">
            <a:extLst>
              <a:ext uri="{FF2B5EF4-FFF2-40B4-BE49-F238E27FC236}">
                <a16:creationId xmlns:a16="http://schemas.microsoft.com/office/drawing/2014/main" id="{5D9641AE-32A4-E3FA-A70B-10EE9CAA9F6A}"/>
              </a:ext>
            </a:extLst>
          </p:cNvPr>
          <p:cNvSpPr>
            <a:spLocks/>
          </p:cNvSpPr>
          <p:nvPr/>
        </p:nvSpPr>
        <p:spPr bwMode="auto">
          <a:xfrm>
            <a:off x="5060950" y="3363913"/>
            <a:ext cx="495300" cy="469900"/>
          </a:xfrm>
          <a:custGeom>
            <a:avLst/>
            <a:gdLst>
              <a:gd name="T0" fmla="*/ 0 w 352"/>
              <a:gd name="T1" fmla="*/ 2147483646 h 296"/>
              <a:gd name="T2" fmla="*/ 2147483646 w 352"/>
              <a:gd name="T3" fmla="*/ 2147483646 h 296"/>
              <a:gd name="T4" fmla="*/ 2147483646 w 352"/>
              <a:gd name="T5" fmla="*/ 2147483646 h 296"/>
              <a:gd name="T6" fmla="*/ 2147483646 w 352"/>
              <a:gd name="T7" fmla="*/ 2147483646 h 296"/>
              <a:gd name="T8" fmla="*/ 2147483646 w 352"/>
              <a:gd name="T9" fmla="*/ 2147483646 h 296"/>
              <a:gd name="T10" fmla="*/ 2147483646 w 352"/>
              <a:gd name="T11" fmla="*/ 2147483646 h 296"/>
              <a:gd name="T12" fmla="*/ 2147483646 w 352"/>
              <a:gd name="T13" fmla="*/ 0 h 296"/>
              <a:gd name="T14" fmla="*/ 2147483646 w 352"/>
              <a:gd name="T15" fmla="*/ 2147483646 h 296"/>
              <a:gd name="T16" fmla="*/ 2147483646 w 352"/>
              <a:gd name="T17" fmla="*/ 2147483646 h 296"/>
              <a:gd name="T18" fmla="*/ 2147483646 w 352"/>
              <a:gd name="T19" fmla="*/ 2147483646 h 296"/>
              <a:gd name="T20" fmla="*/ 2147483646 w 352"/>
              <a:gd name="T21" fmla="*/ 2147483646 h 296"/>
              <a:gd name="T22" fmla="*/ 2147483646 w 352"/>
              <a:gd name="T23" fmla="*/ 2147483646 h 296"/>
              <a:gd name="T24" fmla="*/ 2147483646 w 352"/>
              <a:gd name="T25" fmla="*/ 2147483646 h 296"/>
              <a:gd name="T26" fmla="*/ 2147483646 w 352"/>
              <a:gd name="T27" fmla="*/ 2147483646 h 296"/>
              <a:gd name="T28" fmla="*/ 2147483646 w 352"/>
              <a:gd name="T29" fmla="*/ 2147483646 h 296"/>
              <a:gd name="T30" fmla="*/ 2147483646 w 352"/>
              <a:gd name="T31" fmla="*/ 2147483646 h 296"/>
              <a:gd name="T32" fmla="*/ 2147483646 w 352"/>
              <a:gd name="T33" fmla="*/ 2147483646 h 296"/>
              <a:gd name="T34" fmla="*/ 2147483646 w 352"/>
              <a:gd name="T35" fmla="*/ 2147483646 h 296"/>
              <a:gd name="T36" fmla="*/ 2147483646 w 352"/>
              <a:gd name="T37" fmla="*/ 2147483646 h 296"/>
              <a:gd name="T38" fmla="*/ 2147483646 w 352"/>
              <a:gd name="T39" fmla="*/ 2147483646 h 296"/>
              <a:gd name="T40" fmla="*/ 2147483646 w 352"/>
              <a:gd name="T41" fmla="*/ 2147483646 h 296"/>
              <a:gd name="T42" fmla="*/ 2147483646 w 352"/>
              <a:gd name="T43" fmla="*/ 2147483646 h 296"/>
              <a:gd name="T44" fmla="*/ 2147483646 w 352"/>
              <a:gd name="T45" fmla="*/ 2147483646 h 296"/>
              <a:gd name="T46" fmla="*/ 2147483646 w 352"/>
              <a:gd name="T47" fmla="*/ 2147483646 h 296"/>
              <a:gd name="T48" fmla="*/ 2147483646 w 352"/>
              <a:gd name="T49" fmla="*/ 2147483646 h 296"/>
              <a:gd name="T50" fmla="*/ 2147483646 w 352"/>
              <a:gd name="T51" fmla="*/ 2147483646 h 296"/>
              <a:gd name="T52" fmla="*/ 2147483646 w 352"/>
              <a:gd name="T53" fmla="*/ 2147483646 h 296"/>
              <a:gd name="T54" fmla="*/ 2147483646 w 352"/>
              <a:gd name="T55" fmla="*/ 2147483646 h 296"/>
              <a:gd name="T56" fmla="*/ 0 w 352"/>
              <a:gd name="T57" fmla="*/ 2147483646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3" name="Freeform 620">
            <a:extLst>
              <a:ext uri="{FF2B5EF4-FFF2-40B4-BE49-F238E27FC236}">
                <a16:creationId xmlns:a16="http://schemas.microsoft.com/office/drawing/2014/main" id="{08207071-0FE5-9821-197F-2803E2925F31}"/>
              </a:ext>
            </a:extLst>
          </p:cNvPr>
          <p:cNvSpPr>
            <a:spLocks/>
          </p:cNvSpPr>
          <p:nvPr/>
        </p:nvSpPr>
        <p:spPr bwMode="auto">
          <a:xfrm>
            <a:off x="4413250" y="3216275"/>
            <a:ext cx="95250" cy="204788"/>
          </a:xfrm>
          <a:custGeom>
            <a:avLst/>
            <a:gdLst>
              <a:gd name="T0" fmla="*/ 0 w 67"/>
              <a:gd name="T1" fmla="*/ 2147483646 h 129"/>
              <a:gd name="T2" fmla="*/ 2147483646 w 67"/>
              <a:gd name="T3" fmla="*/ 2147483646 h 129"/>
              <a:gd name="T4" fmla="*/ 2147483646 w 67"/>
              <a:gd name="T5" fmla="*/ 2147483646 h 129"/>
              <a:gd name="T6" fmla="*/ 2147483646 w 67"/>
              <a:gd name="T7" fmla="*/ 0 h 129"/>
              <a:gd name="T8" fmla="*/ 2147483646 w 67"/>
              <a:gd name="T9" fmla="*/ 2147483646 h 129"/>
              <a:gd name="T10" fmla="*/ 2147483646 w 67"/>
              <a:gd name="T11" fmla="*/ 2147483646 h 129"/>
              <a:gd name="T12" fmla="*/ 2147483646 w 67"/>
              <a:gd name="T13" fmla="*/ 2147483646 h 129"/>
              <a:gd name="T14" fmla="*/ 2147483646 w 67"/>
              <a:gd name="T15" fmla="*/ 2147483646 h 129"/>
              <a:gd name="T16" fmla="*/ 2147483646 w 67"/>
              <a:gd name="T17" fmla="*/ 2147483646 h 129"/>
              <a:gd name="T18" fmla="*/ 2147483646 w 67"/>
              <a:gd name="T19" fmla="*/ 2147483646 h 129"/>
              <a:gd name="T20" fmla="*/ 0 w 67"/>
              <a:gd name="T21" fmla="*/ 2147483646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4" name="Freeform 621">
            <a:extLst>
              <a:ext uri="{FF2B5EF4-FFF2-40B4-BE49-F238E27FC236}">
                <a16:creationId xmlns:a16="http://schemas.microsoft.com/office/drawing/2014/main" id="{21B787F4-E9DE-A15E-41E8-79BC6164D39C}"/>
              </a:ext>
            </a:extLst>
          </p:cNvPr>
          <p:cNvSpPr>
            <a:spLocks/>
          </p:cNvSpPr>
          <p:nvPr/>
        </p:nvSpPr>
        <p:spPr bwMode="auto">
          <a:xfrm>
            <a:off x="4819650" y="3378200"/>
            <a:ext cx="269875" cy="280988"/>
          </a:xfrm>
          <a:custGeom>
            <a:avLst/>
            <a:gdLst>
              <a:gd name="T0" fmla="*/ 0 w 192"/>
              <a:gd name="T1" fmla="*/ 2147483646 h 177"/>
              <a:gd name="T2" fmla="*/ 2147483646 w 192"/>
              <a:gd name="T3" fmla="*/ 2147483646 h 177"/>
              <a:gd name="T4" fmla="*/ 2147483646 w 192"/>
              <a:gd name="T5" fmla="*/ 2147483646 h 177"/>
              <a:gd name="T6" fmla="*/ 2147483646 w 192"/>
              <a:gd name="T7" fmla="*/ 2147483646 h 177"/>
              <a:gd name="T8" fmla="*/ 2147483646 w 192"/>
              <a:gd name="T9" fmla="*/ 2147483646 h 177"/>
              <a:gd name="T10" fmla="*/ 2147483646 w 192"/>
              <a:gd name="T11" fmla="*/ 2147483646 h 177"/>
              <a:gd name="T12" fmla="*/ 2147483646 w 192"/>
              <a:gd name="T13" fmla="*/ 2147483646 h 177"/>
              <a:gd name="T14" fmla="*/ 2147483646 w 192"/>
              <a:gd name="T15" fmla="*/ 2147483646 h 177"/>
              <a:gd name="T16" fmla="*/ 2147483646 w 192"/>
              <a:gd name="T17" fmla="*/ 2147483646 h 177"/>
              <a:gd name="T18" fmla="*/ 2147483646 w 192"/>
              <a:gd name="T19" fmla="*/ 2147483646 h 177"/>
              <a:gd name="T20" fmla="*/ 2147483646 w 192"/>
              <a:gd name="T21" fmla="*/ 0 h 177"/>
              <a:gd name="T22" fmla="*/ 2147483646 w 192"/>
              <a:gd name="T23" fmla="*/ 2147483646 h 177"/>
              <a:gd name="T24" fmla="*/ 2147483646 w 192"/>
              <a:gd name="T25" fmla="*/ 2147483646 h 177"/>
              <a:gd name="T26" fmla="*/ 2147483646 w 192"/>
              <a:gd name="T27" fmla="*/ 0 h 177"/>
              <a:gd name="T28" fmla="*/ 0 w 192"/>
              <a:gd name="T29" fmla="*/ 2147483646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5" name="Freeform 622">
            <a:extLst>
              <a:ext uri="{FF2B5EF4-FFF2-40B4-BE49-F238E27FC236}">
                <a16:creationId xmlns:a16="http://schemas.microsoft.com/office/drawing/2014/main" id="{DF2DAEA6-1B71-CD6C-8B4B-0E5EFA88913C}"/>
              </a:ext>
            </a:extLst>
          </p:cNvPr>
          <p:cNvSpPr>
            <a:spLocks/>
          </p:cNvSpPr>
          <p:nvPr/>
        </p:nvSpPr>
        <p:spPr bwMode="auto">
          <a:xfrm>
            <a:off x="4532313" y="4111625"/>
            <a:ext cx="452437" cy="495300"/>
          </a:xfrm>
          <a:custGeom>
            <a:avLst/>
            <a:gdLst>
              <a:gd name="T0" fmla="*/ 0 w 321"/>
              <a:gd name="T1" fmla="*/ 2147483646 h 312"/>
              <a:gd name="T2" fmla="*/ 0 w 321"/>
              <a:gd name="T3" fmla="*/ 2147483646 h 312"/>
              <a:gd name="T4" fmla="*/ 2147483646 w 321"/>
              <a:gd name="T5" fmla="*/ 2147483646 h 312"/>
              <a:gd name="T6" fmla="*/ 2147483646 w 321"/>
              <a:gd name="T7" fmla="*/ 2147483646 h 312"/>
              <a:gd name="T8" fmla="*/ 2147483646 w 321"/>
              <a:gd name="T9" fmla="*/ 2147483646 h 312"/>
              <a:gd name="T10" fmla="*/ 2147483646 w 321"/>
              <a:gd name="T11" fmla="*/ 2147483646 h 312"/>
              <a:gd name="T12" fmla="*/ 2147483646 w 321"/>
              <a:gd name="T13" fmla="*/ 2147483646 h 312"/>
              <a:gd name="T14" fmla="*/ 2147483646 w 321"/>
              <a:gd name="T15" fmla="*/ 2147483646 h 312"/>
              <a:gd name="T16" fmla="*/ 2147483646 w 321"/>
              <a:gd name="T17" fmla="*/ 2147483646 h 312"/>
              <a:gd name="T18" fmla="*/ 2147483646 w 321"/>
              <a:gd name="T19" fmla="*/ 2147483646 h 312"/>
              <a:gd name="T20" fmla="*/ 2147483646 w 321"/>
              <a:gd name="T21" fmla="*/ 2147483646 h 312"/>
              <a:gd name="T22" fmla="*/ 2147483646 w 321"/>
              <a:gd name="T23" fmla="*/ 2147483646 h 312"/>
              <a:gd name="T24" fmla="*/ 2147483646 w 321"/>
              <a:gd name="T25" fmla="*/ 2147483646 h 312"/>
              <a:gd name="T26" fmla="*/ 2147483646 w 321"/>
              <a:gd name="T27" fmla="*/ 2147483646 h 312"/>
              <a:gd name="T28" fmla="*/ 2147483646 w 321"/>
              <a:gd name="T29" fmla="*/ 2147483646 h 312"/>
              <a:gd name="T30" fmla="*/ 2147483646 w 321"/>
              <a:gd name="T31" fmla="*/ 2147483646 h 312"/>
              <a:gd name="T32" fmla="*/ 2147483646 w 321"/>
              <a:gd name="T33" fmla="*/ 2147483646 h 312"/>
              <a:gd name="T34" fmla="*/ 2147483646 w 321"/>
              <a:gd name="T35" fmla="*/ 2147483646 h 312"/>
              <a:gd name="T36" fmla="*/ 2147483646 w 321"/>
              <a:gd name="T37" fmla="*/ 2147483646 h 312"/>
              <a:gd name="T38" fmla="*/ 2147483646 w 321"/>
              <a:gd name="T39" fmla="*/ 2147483646 h 312"/>
              <a:gd name="T40" fmla="*/ 2147483646 w 321"/>
              <a:gd name="T41" fmla="*/ 2147483646 h 312"/>
              <a:gd name="T42" fmla="*/ 2147483646 w 321"/>
              <a:gd name="T43" fmla="*/ 2147483646 h 312"/>
              <a:gd name="T44" fmla="*/ 2147483646 w 321"/>
              <a:gd name="T45" fmla="*/ 0 h 312"/>
              <a:gd name="T46" fmla="*/ 2147483646 w 321"/>
              <a:gd name="T47" fmla="*/ 2147483646 h 312"/>
              <a:gd name="T48" fmla="*/ 2147483646 w 321"/>
              <a:gd name="T49" fmla="*/ 0 h 312"/>
              <a:gd name="T50" fmla="*/ 2147483646 w 321"/>
              <a:gd name="T51" fmla="*/ 2147483646 h 312"/>
              <a:gd name="T52" fmla="*/ 2147483646 w 321"/>
              <a:gd name="T53" fmla="*/ 2147483646 h 312"/>
              <a:gd name="T54" fmla="*/ 2147483646 w 321"/>
              <a:gd name="T55" fmla="*/ 2147483646 h 312"/>
              <a:gd name="T56" fmla="*/ 2147483646 w 321"/>
              <a:gd name="T57" fmla="*/ 2147483646 h 312"/>
              <a:gd name="T58" fmla="*/ 2147483646 w 321"/>
              <a:gd name="T59" fmla="*/ 2147483646 h 312"/>
              <a:gd name="T60" fmla="*/ 2147483646 w 321"/>
              <a:gd name="T61" fmla="*/ 2147483646 h 312"/>
              <a:gd name="T62" fmla="*/ 0 w 321"/>
              <a:gd name="T63" fmla="*/ 2147483646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6" name="Freeform 623">
            <a:extLst>
              <a:ext uri="{FF2B5EF4-FFF2-40B4-BE49-F238E27FC236}">
                <a16:creationId xmlns:a16="http://schemas.microsoft.com/office/drawing/2014/main" id="{546745AC-B4C8-FA8A-214D-5C2E5E525147}"/>
              </a:ext>
            </a:extLst>
          </p:cNvPr>
          <p:cNvSpPr>
            <a:spLocks/>
          </p:cNvSpPr>
          <p:nvPr/>
        </p:nvSpPr>
        <p:spPr bwMode="auto">
          <a:xfrm>
            <a:off x="3844925" y="3879850"/>
            <a:ext cx="73025" cy="26988"/>
          </a:xfrm>
          <a:custGeom>
            <a:avLst/>
            <a:gdLst>
              <a:gd name="T0" fmla="*/ 0 w 52"/>
              <a:gd name="T1" fmla="*/ 2147483646 h 17"/>
              <a:gd name="T2" fmla="*/ 2147483646 w 52"/>
              <a:gd name="T3" fmla="*/ 0 h 17"/>
              <a:gd name="T4" fmla="*/ 2147483646 w 52"/>
              <a:gd name="T5" fmla="*/ 2147483646 h 17"/>
              <a:gd name="T6" fmla="*/ 0 w 5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7">
                <a:moveTo>
                  <a:pt x="0" y="16"/>
                </a:moveTo>
                <a:lnTo>
                  <a:pt x="3" y="0"/>
                </a:lnTo>
                <a:lnTo>
                  <a:pt x="51" y="4"/>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7" name="Freeform 624">
            <a:extLst>
              <a:ext uri="{FF2B5EF4-FFF2-40B4-BE49-F238E27FC236}">
                <a16:creationId xmlns:a16="http://schemas.microsoft.com/office/drawing/2014/main" id="{D1446005-7AAF-256E-E8BD-A533B4999684}"/>
              </a:ext>
            </a:extLst>
          </p:cNvPr>
          <p:cNvSpPr>
            <a:spLocks/>
          </p:cNvSpPr>
          <p:nvPr/>
        </p:nvSpPr>
        <p:spPr bwMode="auto">
          <a:xfrm>
            <a:off x="3883025" y="3908425"/>
            <a:ext cx="179388" cy="142875"/>
          </a:xfrm>
          <a:custGeom>
            <a:avLst/>
            <a:gdLst>
              <a:gd name="T0" fmla="*/ 0 w 127"/>
              <a:gd name="T1" fmla="*/ 2147483646 h 90"/>
              <a:gd name="T2" fmla="*/ 2147483646 w 127"/>
              <a:gd name="T3" fmla="*/ 2147483646 h 90"/>
              <a:gd name="T4" fmla="*/ 2147483646 w 127"/>
              <a:gd name="T5" fmla="*/ 0 h 90"/>
              <a:gd name="T6" fmla="*/ 2147483646 w 127"/>
              <a:gd name="T7" fmla="*/ 2147483646 h 90"/>
              <a:gd name="T8" fmla="*/ 2147483646 w 127"/>
              <a:gd name="T9" fmla="*/ 2147483646 h 90"/>
              <a:gd name="T10" fmla="*/ 2147483646 w 127"/>
              <a:gd name="T11" fmla="*/ 2147483646 h 90"/>
              <a:gd name="T12" fmla="*/ 2147483646 w 127"/>
              <a:gd name="T13" fmla="*/ 2147483646 h 90"/>
              <a:gd name="T14" fmla="*/ 2147483646 w 127"/>
              <a:gd name="T15" fmla="*/ 2147483646 h 90"/>
              <a:gd name="T16" fmla="*/ 2147483646 w 127"/>
              <a:gd name="T17" fmla="*/ 2147483646 h 90"/>
              <a:gd name="T18" fmla="*/ 2147483646 w 127"/>
              <a:gd name="T19" fmla="*/ 2147483646 h 90"/>
              <a:gd name="T20" fmla="*/ 2147483646 w 127"/>
              <a:gd name="T21" fmla="*/ 2147483646 h 90"/>
              <a:gd name="T22" fmla="*/ 2147483646 w 127"/>
              <a:gd name="T23" fmla="*/ 2147483646 h 90"/>
              <a:gd name="T24" fmla="*/ 2147483646 w 127"/>
              <a:gd name="T25" fmla="*/ 2147483646 h 90"/>
              <a:gd name="T26" fmla="*/ 2147483646 w 127"/>
              <a:gd name="T27" fmla="*/ 2147483646 h 90"/>
              <a:gd name="T28" fmla="*/ 2147483646 w 127"/>
              <a:gd name="T29" fmla="*/ 2147483646 h 90"/>
              <a:gd name="T30" fmla="*/ 0 w 127"/>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8" name="Freeform 625">
            <a:extLst>
              <a:ext uri="{FF2B5EF4-FFF2-40B4-BE49-F238E27FC236}">
                <a16:creationId xmlns:a16="http://schemas.microsoft.com/office/drawing/2014/main" id="{2D6B2474-35E6-1B5A-F951-6E7008CE1A28}"/>
              </a:ext>
            </a:extLst>
          </p:cNvPr>
          <p:cNvSpPr>
            <a:spLocks/>
          </p:cNvSpPr>
          <p:nvPr/>
        </p:nvSpPr>
        <p:spPr bwMode="auto">
          <a:xfrm>
            <a:off x="3971925" y="4022725"/>
            <a:ext cx="95250" cy="109538"/>
          </a:xfrm>
          <a:custGeom>
            <a:avLst/>
            <a:gdLst>
              <a:gd name="T0" fmla="*/ 0 w 67"/>
              <a:gd name="T1" fmla="*/ 2147483646 h 69"/>
              <a:gd name="T2" fmla="*/ 2147483646 w 67"/>
              <a:gd name="T3" fmla="*/ 0 h 69"/>
              <a:gd name="T4" fmla="*/ 2147483646 w 67"/>
              <a:gd name="T5" fmla="*/ 0 h 69"/>
              <a:gd name="T6" fmla="*/ 2147483646 w 67"/>
              <a:gd name="T7" fmla="*/ 2147483646 h 69"/>
              <a:gd name="T8" fmla="*/ 2147483646 w 67"/>
              <a:gd name="T9" fmla="*/ 2147483646 h 69"/>
              <a:gd name="T10" fmla="*/ 2147483646 w 67"/>
              <a:gd name="T11" fmla="*/ 2147483646 h 69"/>
              <a:gd name="T12" fmla="*/ 2147483646 w 67"/>
              <a:gd name="T13" fmla="*/ 2147483646 h 69"/>
              <a:gd name="T14" fmla="*/ 2147483646 w 67"/>
              <a:gd name="T15" fmla="*/ 2147483646 h 69"/>
              <a:gd name="T16" fmla="*/ 0 w 67"/>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9" name="Line 626">
            <a:extLst>
              <a:ext uri="{FF2B5EF4-FFF2-40B4-BE49-F238E27FC236}">
                <a16:creationId xmlns:a16="http://schemas.microsoft.com/office/drawing/2014/main" id="{8DD7C7C0-61C8-9E81-430E-AEF448F90BAC}"/>
              </a:ext>
            </a:extLst>
          </p:cNvPr>
          <p:cNvSpPr>
            <a:spLocks noChangeShapeType="1"/>
          </p:cNvSpPr>
          <p:nvPr/>
        </p:nvSpPr>
        <p:spPr bwMode="auto">
          <a:xfrm>
            <a:off x="4249738" y="3852863"/>
            <a:ext cx="4762" cy="111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0" name="Line 627">
            <a:extLst>
              <a:ext uri="{FF2B5EF4-FFF2-40B4-BE49-F238E27FC236}">
                <a16:creationId xmlns:a16="http://schemas.microsoft.com/office/drawing/2014/main" id="{F5E4DC20-6562-E12B-B026-649B8049DFE5}"/>
              </a:ext>
            </a:extLst>
          </p:cNvPr>
          <p:cNvSpPr>
            <a:spLocks noChangeShapeType="1"/>
          </p:cNvSpPr>
          <p:nvPr/>
        </p:nvSpPr>
        <p:spPr bwMode="auto">
          <a:xfrm>
            <a:off x="4246563" y="3852863"/>
            <a:ext cx="3175" cy="111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1" name="Freeform 628">
            <a:extLst>
              <a:ext uri="{FF2B5EF4-FFF2-40B4-BE49-F238E27FC236}">
                <a16:creationId xmlns:a16="http://schemas.microsoft.com/office/drawing/2014/main" id="{3BE3A994-8AE4-3134-998B-380DFEC5877B}"/>
              </a:ext>
            </a:extLst>
          </p:cNvPr>
          <p:cNvSpPr>
            <a:spLocks/>
          </p:cNvSpPr>
          <p:nvPr/>
        </p:nvSpPr>
        <p:spPr bwMode="auto">
          <a:xfrm>
            <a:off x="4249738" y="3865563"/>
            <a:ext cx="39687" cy="49212"/>
          </a:xfrm>
          <a:custGeom>
            <a:avLst/>
            <a:gdLst>
              <a:gd name="T0" fmla="*/ 2147483646 w 28"/>
              <a:gd name="T1" fmla="*/ 0 h 31"/>
              <a:gd name="T2" fmla="*/ 0 w 28"/>
              <a:gd name="T3" fmla="*/ 2147483646 h 31"/>
              <a:gd name="T4" fmla="*/ 2147483646 w 28"/>
              <a:gd name="T5" fmla="*/ 2147483646 h 31"/>
              <a:gd name="T6" fmla="*/ 2147483646 w 28"/>
              <a:gd name="T7" fmla="*/ 2147483646 h 31"/>
              <a:gd name="T8" fmla="*/ 2147483646 w 28"/>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1">
                <a:moveTo>
                  <a:pt x="2" y="0"/>
                </a:moveTo>
                <a:lnTo>
                  <a:pt x="0" y="3"/>
                </a:lnTo>
                <a:lnTo>
                  <a:pt x="25" y="30"/>
                </a:lnTo>
                <a:lnTo>
                  <a:pt x="27" y="28"/>
                </a:lnTo>
                <a:lnTo>
                  <a:pt x="2"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52" name="Freeform 629">
            <a:extLst>
              <a:ext uri="{FF2B5EF4-FFF2-40B4-BE49-F238E27FC236}">
                <a16:creationId xmlns:a16="http://schemas.microsoft.com/office/drawing/2014/main" id="{5D727185-5DAC-FAF4-9474-82608D1F5DFB}"/>
              </a:ext>
            </a:extLst>
          </p:cNvPr>
          <p:cNvSpPr>
            <a:spLocks/>
          </p:cNvSpPr>
          <p:nvPr/>
        </p:nvSpPr>
        <p:spPr bwMode="auto">
          <a:xfrm>
            <a:off x="4249738" y="3865563"/>
            <a:ext cx="49212" cy="58737"/>
          </a:xfrm>
          <a:custGeom>
            <a:avLst/>
            <a:gdLst>
              <a:gd name="T0" fmla="*/ 2147483646 w 34"/>
              <a:gd name="T1" fmla="*/ 0 h 37"/>
              <a:gd name="T2" fmla="*/ 0 w 34"/>
              <a:gd name="T3" fmla="*/ 2147483646 h 37"/>
              <a:gd name="T4" fmla="*/ 2147483646 w 34"/>
              <a:gd name="T5" fmla="*/ 2147483646 h 37"/>
              <a:gd name="T6" fmla="*/ 2147483646 w 34"/>
              <a:gd name="T7" fmla="*/ 2147483646 h 37"/>
              <a:gd name="T8" fmla="*/ 2147483646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3" y="0"/>
                </a:moveTo>
                <a:lnTo>
                  <a:pt x="0" y="3"/>
                </a:lnTo>
                <a:lnTo>
                  <a:pt x="30" y="36"/>
                </a:lnTo>
                <a:lnTo>
                  <a:pt x="33" y="3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53" name="Line 630">
            <a:extLst>
              <a:ext uri="{FF2B5EF4-FFF2-40B4-BE49-F238E27FC236}">
                <a16:creationId xmlns:a16="http://schemas.microsoft.com/office/drawing/2014/main" id="{1EC8F1EB-42D2-E6D0-439D-F13B36DE0BCD}"/>
              </a:ext>
            </a:extLst>
          </p:cNvPr>
          <p:cNvSpPr>
            <a:spLocks noChangeShapeType="1"/>
          </p:cNvSpPr>
          <p:nvPr/>
        </p:nvSpPr>
        <p:spPr bwMode="auto">
          <a:xfrm flipV="1">
            <a:off x="4333875" y="3871913"/>
            <a:ext cx="17463" cy="65087"/>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4" name="Line 631">
            <a:extLst>
              <a:ext uri="{FF2B5EF4-FFF2-40B4-BE49-F238E27FC236}">
                <a16:creationId xmlns:a16="http://schemas.microsoft.com/office/drawing/2014/main" id="{FB9C0252-E770-A261-521C-FF37E4F44810}"/>
              </a:ext>
            </a:extLst>
          </p:cNvPr>
          <p:cNvSpPr>
            <a:spLocks noChangeShapeType="1"/>
          </p:cNvSpPr>
          <p:nvPr/>
        </p:nvSpPr>
        <p:spPr bwMode="auto">
          <a:xfrm flipV="1">
            <a:off x="4330700" y="3871913"/>
            <a:ext cx="19050" cy="65087"/>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5" name="Line 632">
            <a:extLst>
              <a:ext uri="{FF2B5EF4-FFF2-40B4-BE49-F238E27FC236}">
                <a16:creationId xmlns:a16="http://schemas.microsoft.com/office/drawing/2014/main" id="{4B36E365-CD2E-F1B4-477B-426508E042DE}"/>
              </a:ext>
            </a:extLst>
          </p:cNvPr>
          <p:cNvSpPr>
            <a:spLocks noChangeShapeType="1"/>
          </p:cNvSpPr>
          <p:nvPr/>
        </p:nvSpPr>
        <p:spPr bwMode="auto">
          <a:xfrm>
            <a:off x="4362450" y="3881438"/>
            <a:ext cx="635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6" name="Line 633">
            <a:extLst>
              <a:ext uri="{FF2B5EF4-FFF2-40B4-BE49-F238E27FC236}">
                <a16:creationId xmlns:a16="http://schemas.microsoft.com/office/drawing/2014/main" id="{5C4DF631-B1D3-3AD1-D8AE-87395C6C0BAA}"/>
              </a:ext>
            </a:extLst>
          </p:cNvPr>
          <p:cNvSpPr>
            <a:spLocks noChangeShapeType="1"/>
          </p:cNvSpPr>
          <p:nvPr/>
        </p:nvSpPr>
        <p:spPr bwMode="auto">
          <a:xfrm>
            <a:off x="4362450" y="3886200"/>
            <a:ext cx="635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7" name="Line 634">
            <a:extLst>
              <a:ext uri="{FF2B5EF4-FFF2-40B4-BE49-F238E27FC236}">
                <a16:creationId xmlns:a16="http://schemas.microsoft.com/office/drawing/2014/main" id="{B432A6BB-C57C-D798-34F6-99590E6D196D}"/>
              </a:ext>
            </a:extLst>
          </p:cNvPr>
          <p:cNvSpPr>
            <a:spLocks noChangeShapeType="1"/>
          </p:cNvSpPr>
          <p:nvPr/>
        </p:nvSpPr>
        <p:spPr bwMode="auto">
          <a:xfrm flipV="1">
            <a:off x="4491038" y="3868738"/>
            <a:ext cx="57150" cy="4127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8" name="Line 635">
            <a:extLst>
              <a:ext uri="{FF2B5EF4-FFF2-40B4-BE49-F238E27FC236}">
                <a16:creationId xmlns:a16="http://schemas.microsoft.com/office/drawing/2014/main" id="{52C12999-69D8-161B-8A05-FA3B4CB34BAC}"/>
              </a:ext>
            </a:extLst>
          </p:cNvPr>
          <p:cNvSpPr>
            <a:spLocks noChangeShapeType="1"/>
          </p:cNvSpPr>
          <p:nvPr/>
        </p:nvSpPr>
        <p:spPr bwMode="auto">
          <a:xfrm flipV="1">
            <a:off x="4491038" y="3863975"/>
            <a:ext cx="57150" cy="4127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9" name="Line 636">
            <a:extLst>
              <a:ext uri="{FF2B5EF4-FFF2-40B4-BE49-F238E27FC236}">
                <a16:creationId xmlns:a16="http://schemas.microsoft.com/office/drawing/2014/main" id="{9A9481E5-8E02-04D1-70AE-B56AFE8ED62B}"/>
              </a:ext>
            </a:extLst>
          </p:cNvPr>
          <p:cNvSpPr>
            <a:spLocks noChangeShapeType="1"/>
          </p:cNvSpPr>
          <p:nvPr/>
        </p:nvSpPr>
        <p:spPr bwMode="auto">
          <a:xfrm flipV="1">
            <a:off x="4557713" y="3859213"/>
            <a:ext cx="0"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0" name="Line 637">
            <a:extLst>
              <a:ext uri="{FF2B5EF4-FFF2-40B4-BE49-F238E27FC236}">
                <a16:creationId xmlns:a16="http://schemas.microsoft.com/office/drawing/2014/main" id="{9AAA6848-4BC6-2103-E0F4-0FD5A9534AF2}"/>
              </a:ext>
            </a:extLst>
          </p:cNvPr>
          <p:cNvSpPr>
            <a:spLocks noChangeShapeType="1"/>
          </p:cNvSpPr>
          <p:nvPr/>
        </p:nvSpPr>
        <p:spPr bwMode="auto">
          <a:xfrm flipV="1">
            <a:off x="4552950" y="3859213"/>
            <a:ext cx="0"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1" name="Line 638">
            <a:extLst>
              <a:ext uri="{FF2B5EF4-FFF2-40B4-BE49-F238E27FC236}">
                <a16:creationId xmlns:a16="http://schemas.microsoft.com/office/drawing/2014/main" id="{29DBCD0E-4BB0-658C-213B-5D240B26A8AF}"/>
              </a:ext>
            </a:extLst>
          </p:cNvPr>
          <p:cNvSpPr>
            <a:spLocks noChangeShapeType="1"/>
          </p:cNvSpPr>
          <p:nvPr/>
        </p:nvSpPr>
        <p:spPr bwMode="auto">
          <a:xfrm flipV="1">
            <a:off x="4600575" y="3787775"/>
            <a:ext cx="1588" cy="317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2" name="Line 639">
            <a:extLst>
              <a:ext uri="{FF2B5EF4-FFF2-40B4-BE49-F238E27FC236}">
                <a16:creationId xmlns:a16="http://schemas.microsoft.com/office/drawing/2014/main" id="{E1D15CC4-D1EF-8EEA-A737-E7A72B2497F7}"/>
              </a:ext>
            </a:extLst>
          </p:cNvPr>
          <p:cNvSpPr>
            <a:spLocks noChangeShapeType="1"/>
          </p:cNvSpPr>
          <p:nvPr/>
        </p:nvSpPr>
        <p:spPr bwMode="auto">
          <a:xfrm flipV="1">
            <a:off x="4595813" y="3787775"/>
            <a:ext cx="3175" cy="317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3" name="Line 640">
            <a:extLst>
              <a:ext uri="{FF2B5EF4-FFF2-40B4-BE49-F238E27FC236}">
                <a16:creationId xmlns:a16="http://schemas.microsoft.com/office/drawing/2014/main" id="{9DCD4BE8-C2BA-FE1B-A3F6-A48BE1B22FF0}"/>
              </a:ext>
            </a:extLst>
          </p:cNvPr>
          <p:cNvSpPr>
            <a:spLocks noChangeShapeType="1"/>
          </p:cNvSpPr>
          <p:nvPr/>
        </p:nvSpPr>
        <p:spPr bwMode="auto">
          <a:xfrm flipV="1">
            <a:off x="4613275" y="3692525"/>
            <a:ext cx="1588" cy="1079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4" name="Line 641">
            <a:extLst>
              <a:ext uri="{FF2B5EF4-FFF2-40B4-BE49-F238E27FC236}">
                <a16:creationId xmlns:a16="http://schemas.microsoft.com/office/drawing/2014/main" id="{85196DEC-EEEB-0FC7-6287-9718B23D114A}"/>
              </a:ext>
            </a:extLst>
          </p:cNvPr>
          <p:cNvSpPr>
            <a:spLocks noChangeShapeType="1"/>
          </p:cNvSpPr>
          <p:nvPr/>
        </p:nvSpPr>
        <p:spPr bwMode="auto">
          <a:xfrm flipV="1">
            <a:off x="4608513" y="3692525"/>
            <a:ext cx="1587" cy="1079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5" name="Line 642">
            <a:extLst>
              <a:ext uri="{FF2B5EF4-FFF2-40B4-BE49-F238E27FC236}">
                <a16:creationId xmlns:a16="http://schemas.microsoft.com/office/drawing/2014/main" id="{3E60ACF9-5C1B-9290-B484-F9AAE75E56E7}"/>
              </a:ext>
            </a:extLst>
          </p:cNvPr>
          <p:cNvSpPr>
            <a:spLocks noChangeShapeType="1"/>
          </p:cNvSpPr>
          <p:nvPr/>
        </p:nvSpPr>
        <p:spPr bwMode="auto">
          <a:xfrm flipV="1">
            <a:off x="4600575" y="3616325"/>
            <a:ext cx="0" cy="365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6" name="Line 643">
            <a:extLst>
              <a:ext uri="{FF2B5EF4-FFF2-40B4-BE49-F238E27FC236}">
                <a16:creationId xmlns:a16="http://schemas.microsoft.com/office/drawing/2014/main" id="{89ED0D78-128B-7190-99B5-DA80AC050E1F}"/>
              </a:ext>
            </a:extLst>
          </p:cNvPr>
          <p:cNvSpPr>
            <a:spLocks noChangeShapeType="1"/>
          </p:cNvSpPr>
          <p:nvPr/>
        </p:nvSpPr>
        <p:spPr bwMode="auto">
          <a:xfrm flipV="1">
            <a:off x="4595813" y="3616325"/>
            <a:ext cx="0" cy="365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7" name="Line 644">
            <a:extLst>
              <a:ext uri="{FF2B5EF4-FFF2-40B4-BE49-F238E27FC236}">
                <a16:creationId xmlns:a16="http://schemas.microsoft.com/office/drawing/2014/main" id="{090E7530-2D70-B8B3-F8A3-188314E15F10}"/>
              </a:ext>
            </a:extLst>
          </p:cNvPr>
          <p:cNvSpPr>
            <a:spLocks noChangeShapeType="1"/>
          </p:cNvSpPr>
          <p:nvPr/>
        </p:nvSpPr>
        <p:spPr bwMode="auto">
          <a:xfrm flipH="1" flipV="1">
            <a:off x="4514850" y="3611563"/>
            <a:ext cx="87313" cy="1746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8" name="Line 645">
            <a:extLst>
              <a:ext uri="{FF2B5EF4-FFF2-40B4-BE49-F238E27FC236}">
                <a16:creationId xmlns:a16="http://schemas.microsoft.com/office/drawing/2014/main" id="{1C916D0B-CEA7-F877-99F1-88209AD5D0C0}"/>
              </a:ext>
            </a:extLst>
          </p:cNvPr>
          <p:cNvSpPr>
            <a:spLocks noChangeShapeType="1"/>
          </p:cNvSpPr>
          <p:nvPr/>
        </p:nvSpPr>
        <p:spPr bwMode="auto">
          <a:xfrm flipH="1" flipV="1">
            <a:off x="4514850" y="3606800"/>
            <a:ext cx="87313" cy="1746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9" name="Line 646">
            <a:extLst>
              <a:ext uri="{FF2B5EF4-FFF2-40B4-BE49-F238E27FC236}">
                <a16:creationId xmlns:a16="http://schemas.microsoft.com/office/drawing/2014/main" id="{649CB40E-20D7-AF66-6695-7C88F9603FEA}"/>
              </a:ext>
            </a:extLst>
          </p:cNvPr>
          <p:cNvSpPr>
            <a:spLocks noChangeShapeType="1"/>
          </p:cNvSpPr>
          <p:nvPr/>
        </p:nvSpPr>
        <p:spPr bwMode="auto">
          <a:xfrm flipH="1">
            <a:off x="4365625" y="3649663"/>
            <a:ext cx="112713" cy="635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0" name="Line 647">
            <a:extLst>
              <a:ext uri="{FF2B5EF4-FFF2-40B4-BE49-F238E27FC236}">
                <a16:creationId xmlns:a16="http://schemas.microsoft.com/office/drawing/2014/main" id="{73BA4385-1EDB-90DA-2D03-7B99CAAAA43E}"/>
              </a:ext>
            </a:extLst>
          </p:cNvPr>
          <p:cNvSpPr>
            <a:spLocks noChangeShapeType="1"/>
          </p:cNvSpPr>
          <p:nvPr/>
        </p:nvSpPr>
        <p:spPr bwMode="auto">
          <a:xfrm flipH="1">
            <a:off x="4365625" y="3654425"/>
            <a:ext cx="112713" cy="619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1" name="Line 648">
            <a:extLst>
              <a:ext uri="{FF2B5EF4-FFF2-40B4-BE49-F238E27FC236}">
                <a16:creationId xmlns:a16="http://schemas.microsoft.com/office/drawing/2014/main" id="{7191644B-A282-139C-C34C-5C0BC7B8AB56}"/>
              </a:ext>
            </a:extLst>
          </p:cNvPr>
          <p:cNvSpPr>
            <a:spLocks noChangeShapeType="1"/>
          </p:cNvSpPr>
          <p:nvPr/>
        </p:nvSpPr>
        <p:spPr bwMode="auto">
          <a:xfrm flipH="1">
            <a:off x="4352925" y="3722688"/>
            <a:ext cx="23813"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2" name="Line 649">
            <a:extLst>
              <a:ext uri="{FF2B5EF4-FFF2-40B4-BE49-F238E27FC236}">
                <a16:creationId xmlns:a16="http://schemas.microsoft.com/office/drawing/2014/main" id="{77D16E28-FE04-BDF4-7822-CD97028546D3}"/>
              </a:ext>
            </a:extLst>
          </p:cNvPr>
          <p:cNvSpPr>
            <a:spLocks noChangeShapeType="1"/>
          </p:cNvSpPr>
          <p:nvPr/>
        </p:nvSpPr>
        <p:spPr bwMode="auto">
          <a:xfrm flipH="1">
            <a:off x="4352925" y="3719513"/>
            <a:ext cx="23813"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3" name="Line 650">
            <a:extLst>
              <a:ext uri="{FF2B5EF4-FFF2-40B4-BE49-F238E27FC236}">
                <a16:creationId xmlns:a16="http://schemas.microsoft.com/office/drawing/2014/main" id="{178B984D-6614-E344-796C-4D03DF82AFCF}"/>
              </a:ext>
            </a:extLst>
          </p:cNvPr>
          <p:cNvSpPr>
            <a:spLocks noChangeShapeType="1"/>
          </p:cNvSpPr>
          <p:nvPr/>
        </p:nvSpPr>
        <p:spPr bwMode="auto">
          <a:xfrm>
            <a:off x="4348163" y="3783013"/>
            <a:ext cx="0" cy="238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4" name="Line 651">
            <a:extLst>
              <a:ext uri="{FF2B5EF4-FFF2-40B4-BE49-F238E27FC236}">
                <a16:creationId xmlns:a16="http://schemas.microsoft.com/office/drawing/2014/main" id="{37CE4F72-7886-5B9B-3BA3-E1B30324072F}"/>
              </a:ext>
            </a:extLst>
          </p:cNvPr>
          <p:cNvSpPr>
            <a:spLocks noChangeShapeType="1"/>
          </p:cNvSpPr>
          <p:nvPr/>
        </p:nvSpPr>
        <p:spPr bwMode="auto">
          <a:xfrm>
            <a:off x="4343400" y="3783013"/>
            <a:ext cx="0" cy="238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5" name="Line 652">
            <a:extLst>
              <a:ext uri="{FF2B5EF4-FFF2-40B4-BE49-F238E27FC236}">
                <a16:creationId xmlns:a16="http://schemas.microsoft.com/office/drawing/2014/main" id="{4E1F86DF-C518-2E96-4676-5A69756E144A}"/>
              </a:ext>
            </a:extLst>
          </p:cNvPr>
          <p:cNvSpPr>
            <a:spLocks noChangeShapeType="1"/>
          </p:cNvSpPr>
          <p:nvPr/>
        </p:nvSpPr>
        <p:spPr bwMode="auto">
          <a:xfrm flipH="1">
            <a:off x="4316413" y="3814763"/>
            <a:ext cx="33337"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6" name="Line 653">
            <a:extLst>
              <a:ext uri="{FF2B5EF4-FFF2-40B4-BE49-F238E27FC236}">
                <a16:creationId xmlns:a16="http://schemas.microsoft.com/office/drawing/2014/main" id="{81E43E36-EBD7-9AD5-81FE-A6FC05527503}"/>
              </a:ext>
            </a:extLst>
          </p:cNvPr>
          <p:cNvSpPr>
            <a:spLocks noChangeShapeType="1"/>
          </p:cNvSpPr>
          <p:nvPr/>
        </p:nvSpPr>
        <p:spPr bwMode="auto">
          <a:xfrm flipH="1">
            <a:off x="4316413" y="3819525"/>
            <a:ext cx="33337"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7" name="Line 654">
            <a:extLst>
              <a:ext uri="{FF2B5EF4-FFF2-40B4-BE49-F238E27FC236}">
                <a16:creationId xmlns:a16="http://schemas.microsoft.com/office/drawing/2014/main" id="{D808B6DC-725E-1758-9E72-58DDE89DB5E6}"/>
              </a:ext>
            </a:extLst>
          </p:cNvPr>
          <p:cNvSpPr>
            <a:spLocks noChangeShapeType="1"/>
          </p:cNvSpPr>
          <p:nvPr/>
        </p:nvSpPr>
        <p:spPr bwMode="auto">
          <a:xfrm flipH="1">
            <a:off x="4240213" y="3836988"/>
            <a:ext cx="28575" cy="476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8" name="Line 655">
            <a:extLst>
              <a:ext uri="{FF2B5EF4-FFF2-40B4-BE49-F238E27FC236}">
                <a16:creationId xmlns:a16="http://schemas.microsoft.com/office/drawing/2014/main" id="{EBAC34A6-DA1F-BF03-1CD9-973885A046BD}"/>
              </a:ext>
            </a:extLst>
          </p:cNvPr>
          <p:cNvSpPr>
            <a:spLocks noChangeShapeType="1"/>
          </p:cNvSpPr>
          <p:nvPr/>
        </p:nvSpPr>
        <p:spPr bwMode="auto">
          <a:xfrm flipH="1">
            <a:off x="4240213" y="3841750"/>
            <a:ext cx="28575" cy="476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9" name="Freeform 656">
            <a:extLst>
              <a:ext uri="{FF2B5EF4-FFF2-40B4-BE49-F238E27FC236}">
                <a16:creationId xmlns:a16="http://schemas.microsoft.com/office/drawing/2014/main" id="{F483764B-5206-2574-9823-9225C689FECD}"/>
              </a:ext>
            </a:extLst>
          </p:cNvPr>
          <p:cNvSpPr>
            <a:spLocks/>
          </p:cNvSpPr>
          <p:nvPr/>
        </p:nvSpPr>
        <p:spPr bwMode="auto">
          <a:xfrm>
            <a:off x="4305300" y="3875088"/>
            <a:ext cx="279400" cy="261937"/>
          </a:xfrm>
          <a:custGeom>
            <a:avLst/>
            <a:gdLst>
              <a:gd name="T0" fmla="*/ 0 w 198"/>
              <a:gd name="T1" fmla="*/ 2147483646 h 165"/>
              <a:gd name="T2" fmla="*/ 2147483646 w 198"/>
              <a:gd name="T3" fmla="*/ 2147483646 h 165"/>
              <a:gd name="T4" fmla="*/ 2147483646 w 198"/>
              <a:gd name="T5" fmla="*/ 2147483646 h 165"/>
              <a:gd name="T6" fmla="*/ 2147483646 w 198"/>
              <a:gd name="T7" fmla="*/ 2147483646 h 165"/>
              <a:gd name="T8" fmla="*/ 2147483646 w 198"/>
              <a:gd name="T9" fmla="*/ 0 h 165"/>
              <a:gd name="T10" fmla="*/ 2147483646 w 198"/>
              <a:gd name="T11" fmla="*/ 2147483646 h 165"/>
              <a:gd name="T12" fmla="*/ 2147483646 w 198"/>
              <a:gd name="T13" fmla="*/ 2147483646 h 165"/>
              <a:gd name="T14" fmla="*/ 2147483646 w 198"/>
              <a:gd name="T15" fmla="*/ 2147483646 h 165"/>
              <a:gd name="T16" fmla="*/ 2147483646 w 198"/>
              <a:gd name="T17" fmla="*/ 2147483646 h 165"/>
              <a:gd name="T18" fmla="*/ 2147483646 w 198"/>
              <a:gd name="T19" fmla="*/ 2147483646 h 165"/>
              <a:gd name="T20" fmla="*/ 2147483646 w 198"/>
              <a:gd name="T21" fmla="*/ 2147483646 h 165"/>
              <a:gd name="T22" fmla="*/ 2147483646 w 198"/>
              <a:gd name="T23" fmla="*/ 2147483646 h 165"/>
              <a:gd name="T24" fmla="*/ 2147483646 w 198"/>
              <a:gd name="T25" fmla="*/ 2147483646 h 165"/>
              <a:gd name="T26" fmla="*/ 0 w 198"/>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0" name="Freeform 657">
            <a:extLst>
              <a:ext uri="{FF2B5EF4-FFF2-40B4-BE49-F238E27FC236}">
                <a16:creationId xmlns:a16="http://schemas.microsoft.com/office/drawing/2014/main" id="{036CE78B-73FB-4647-F332-29585D7210FF}"/>
              </a:ext>
            </a:extLst>
          </p:cNvPr>
          <p:cNvSpPr>
            <a:spLocks/>
          </p:cNvSpPr>
          <p:nvPr/>
        </p:nvSpPr>
        <p:spPr bwMode="auto">
          <a:xfrm>
            <a:off x="3844925" y="3908425"/>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2147483646 h 28"/>
              <a:gd name="T8" fmla="*/ 2147483646 w 52"/>
              <a:gd name="T9" fmla="*/ 2147483646 h 28"/>
              <a:gd name="T10" fmla="*/ 2147483646 w 52"/>
              <a:gd name="T11" fmla="*/ 2147483646 h 28"/>
              <a:gd name="T12" fmla="*/ 2147483646 w 52"/>
              <a:gd name="T13" fmla="*/ 0 h 28"/>
              <a:gd name="T14" fmla="*/ 0 w 52"/>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1" name="Freeform 658">
            <a:extLst>
              <a:ext uri="{FF2B5EF4-FFF2-40B4-BE49-F238E27FC236}">
                <a16:creationId xmlns:a16="http://schemas.microsoft.com/office/drawing/2014/main" id="{BE490BFB-9D52-48A8-73E6-B0A3C26BB7D0}"/>
              </a:ext>
            </a:extLst>
          </p:cNvPr>
          <p:cNvSpPr>
            <a:spLocks/>
          </p:cNvSpPr>
          <p:nvPr/>
        </p:nvSpPr>
        <p:spPr bwMode="auto">
          <a:xfrm>
            <a:off x="3829050" y="3798888"/>
            <a:ext cx="149225" cy="120650"/>
          </a:xfrm>
          <a:custGeom>
            <a:avLst/>
            <a:gdLst>
              <a:gd name="T0" fmla="*/ 0 w 106"/>
              <a:gd name="T1" fmla="*/ 2147483646 h 76"/>
              <a:gd name="T2" fmla="*/ 2147483646 w 106"/>
              <a:gd name="T3" fmla="*/ 2147483646 h 76"/>
              <a:gd name="T4" fmla="*/ 2147483646 w 106"/>
              <a:gd name="T5" fmla="*/ 2147483646 h 76"/>
              <a:gd name="T6" fmla="*/ 2147483646 w 106"/>
              <a:gd name="T7" fmla="*/ 2147483646 h 76"/>
              <a:gd name="T8" fmla="*/ 2147483646 w 106"/>
              <a:gd name="T9" fmla="*/ 2147483646 h 76"/>
              <a:gd name="T10" fmla="*/ 2147483646 w 106"/>
              <a:gd name="T11" fmla="*/ 2147483646 h 76"/>
              <a:gd name="T12" fmla="*/ 2147483646 w 106"/>
              <a:gd name="T13" fmla="*/ 2147483646 h 76"/>
              <a:gd name="T14" fmla="*/ 2147483646 w 106"/>
              <a:gd name="T15" fmla="*/ 2147483646 h 76"/>
              <a:gd name="T16" fmla="*/ 2147483646 w 106"/>
              <a:gd name="T17" fmla="*/ 0 h 76"/>
              <a:gd name="T18" fmla="*/ 2147483646 w 106"/>
              <a:gd name="T19" fmla="*/ 2147483646 h 76"/>
              <a:gd name="T20" fmla="*/ 0 w 106"/>
              <a:gd name="T21" fmla="*/ 21474836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2" name="Freeform 659">
            <a:extLst>
              <a:ext uri="{FF2B5EF4-FFF2-40B4-BE49-F238E27FC236}">
                <a16:creationId xmlns:a16="http://schemas.microsoft.com/office/drawing/2014/main" id="{272E4A0C-75F7-4013-D679-3E13707A47B8}"/>
              </a:ext>
            </a:extLst>
          </p:cNvPr>
          <p:cNvSpPr>
            <a:spLocks/>
          </p:cNvSpPr>
          <p:nvPr/>
        </p:nvSpPr>
        <p:spPr bwMode="auto">
          <a:xfrm>
            <a:off x="3930650" y="3984625"/>
            <a:ext cx="68263" cy="77788"/>
          </a:xfrm>
          <a:custGeom>
            <a:avLst/>
            <a:gdLst>
              <a:gd name="T0" fmla="*/ 0 w 49"/>
              <a:gd name="T1" fmla="*/ 2147483646 h 49"/>
              <a:gd name="T2" fmla="*/ 2147483646 w 49"/>
              <a:gd name="T3" fmla="*/ 2147483646 h 49"/>
              <a:gd name="T4" fmla="*/ 2147483646 w 49"/>
              <a:gd name="T5" fmla="*/ 2147483646 h 49"/>
              <a:gd name="T6" fmla="*/ 2147483646 w 49"/>
              <a:gd name="T7" fmla="*/ 2147483646 h 49"/>
              <a:gd name="T8" fmla="*/ 2147483646 w 49"/>
              <a:gd name="T9" fmla="*/ 0 h 49"/>
              <a:gd name="T10" fmla="*/ 0 w 49"/>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9">
                <a:moveTo>
                  <a:pt x="0" y="11"/>
                </a:moveTo>
                <a:lnTo>
                  <a:pt x="3" y="35"/>
                </a:lnTo>
                <a:lnTo>
                  <a:pt x="30" y="48"/>
                </a:lnTo>
                <a:lnTo>
                  <a:pt x="48" y="24"/>
                </a:lnTo>
                <a:lnTo>
                  <a:pt x="33"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3" name="Freeform 660">
            <a:extLst>
              <a:ext uri="{FF2B5EF4-FFF2-40B4-BE49-F238E27FC236}">
                <a16:creationId xmlns:a16="http://schemas.microsoft.com/office/drawing/2014/main" id="{7471CE43-E8AD-9AD2-76EA-3174662B46BD}"/>
              </a:ext>
            </a:extLst>
          </p:cNvPr>
          <p:cNvSpPr>
            <a:spLocks/>
          </p:cNvSpPr>
          <p:nvPr/>
        </p:nvSpPr>
        <p:spPr bwMode="auto">
          <a:xfrm>
            <a:off x="5214938" y="3932238"/>
            <a:ext cx="238125" cy="361950"/>
          </a:xfrm>
          <a:custGeom>
            <a:avLst/>
            <a:gdLst>
              <a:gd name="T0" fmla="*/ 0 w 168"/>
              <a:gd name="T1" fmla="*/ 2147483646 h 228"/>
              <a:gd name="T2" fmla="*/ 0 w 168"/>
              <a:gd name="T3" fmla="*/ 2147483646 h 228"/>
              <a:gd name="T4" fmla="*/ 2147483646 w 168"/>
              <a:gd name="T5" fmla="*/ 2147483646 h 228"/>
              <a:gd name="T6" fmla="*/ 2147483646 w 168"/>
              <a:gd name="T7" fmla="*/ 2147483646 h 228"/>
              <a:gd name="T8" fmla="*/ 2147483646 w 168"/>
              <a:gd name="T9" fmla="*/ 2147483646 h 228"/>
              <a:gd name="T10" fmla="*/ 2147483646 w 168"/>
              <a:gd name="T11" fmla="*/ 2147483646 h 228"/>
              <a:gd name="T12" fmla="*/ 2147483646 w 168"/>
              <a:gd name="T13" fmla="*/ 2147483646 h 228"/>
              <a:gd name="T14" fmla="*/ 2147483646 w 168"/>
              <a:gd name="T15" fmla="*/ 2147483646 h 228"/>
              <a:gd name="T16" fmla="*/ 2147483646 w 168"/>
              <a:gd name="T17" fmla="*/ 2147483646 h 228"/>
              <a:gd name="T18" fmla="*/ 2147483646 w 168"/>
              <a:gd name="T19" fmla="*/ 0 h 228"/>
              <a:gd name="T20" fmla="*/ 2147483646 w 168"/>
              <a:gd name="T21" fmla="*/ 2147483646 h 228"/>
              <a:gd name="T22" fmla="*/ 2147483646 w 168"/>
              <a:gd name="T23" fmla="*/ 2147483646 h 228"/>
              <a:gd name="T24" fmla="*/ 2147483646 w 168"/>
              <a:gd name="T25" fmla="*/ 2147483646 h 228"/>
              <a:gd name="T26" fmla="*/ 0 w 168"/>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4" name="Freeform 661">
            <a:extLst>
              <a:ext uri="{FF2B5EF4-FFF2-40B4-BE49-F238E27FC236}">
                <a16:creationId xmlns:a16="http://schemas.microsoft.com/office/drawing/2014/main" id="{0791D66E-D749-557B-CBCD-41CCF382410C}"/>
              </a:ext>
            </a:extLst>
          </p:cNvPr>
          <p:cNvSpPr>
            <a:spLocks/>
          </p:cNvSpPr>
          <p:nvPr/>
        </p:nvSpPr>
        <p:spPr bwMode="auto">
          <a:xfrm>
            <a:off x="5851525" y="3244850"/>
            <a:ext cx="695325" cy="793750"/>
          </a:xfrm>
          <a:custGeom>
            <a:avLst/>
            <a:gdLst>
              <a:gd name="T0" fmla="*/ 0 w 493"/>
              <a:gd name="T1" fmla="*/ 2147483646 h 500"/>
              <a:gd name="T2" fmla="*/ 2147483646 w 493"/>
              <a:gd name="T3" fmla="*/ 2147483646 h 500"/>
              <a:gd name="T4" fmla="*/ 2147483646 w 493"/>
              <a:gd name="T5" fmla="*/ 2147483646 h 500"/>
              <a:gd name="T6" fmla="*/ 2147483646 w 493"/>
              <a:gd name="T7" fmla="*/ 2147483646 h 500"/>
              <a:gd name="T8" fmla="*/ 2147483646 w 493"/>
              <a:gd name="T9" fmla="*/ 2147483646 h 500"/>
              <a:gd name="T10" fmla="*/ 2147483646 w 493"/>
              <a:gd name="T11" fmla="*/ 2147483646 h 500"/>
              <a:gd name="T12" fmla="*/ 2147483646 w 493"/>
              <a:gd name="T13" fmla="*/ 2147483646 h 500"/>
              <a:gd name="T14" fmla="*/ 2147483646 w 493"/>
              <a:gd name="T15" fmla="*/ 2147483646 h 500"/>
              <a:gd name="T16" fmla="*/ 2147483646 w 493"/>
              <a:gd name="T17" fmla="*/ 2147483646 h 500"/>
              <a:gd name="T18" fmla="*/ 2147483646 w 493"/>
              <a:gd name="T19" fmla="*/ 2147483646 h 500"/>
              <a:gd name="T20" fmla="*/ 2147483646 w 493"/>
              <a:gd name="T21" fmla="*/ 2147483646 h 500"/>
              <a:gd name="T22" fmla="*/ 2147483646 w 493"/>
              <a:gd name="T23" fmla="*/ 2147483646 h 500"/>
              <a:gd name="T24" fmla="*/ 2147483646 w 493"/>
              <a:gd name="T25" fmla="*/ 2147483646 h 500"/>
              <a:gd name="T26" fmla="*/ 2147483646 w 493"/>
              <a:gd name="T27" fmla="*/ 0 h 500"/>
              <a:gd name="T28" fmla="*/ 2147483646 w 493"/>
              <a:gd name="T29" fmla="*/ 2147483646 h 500"/>
              <a:gd name="T30" fmla="*/ 2147483646 w 493"/>
              <a:gd name="T31" fmla="*/ 2147483646 h 500"/>
              <a:gd name="T32" fmla="*/ 2147483646 w 493"/>
              <a:gd name="T33" fmla="*/ 2147483646 h 500"/>
              <a:gd name="T34" fmla="*/ 2147483646 w 493"/>
              <a:gd name="T35" fmla="*/ 2147483646 h 500"/>
              <a:gd name="T36" fmla="*/ 2147483646 w 493"/>
              <a:gd name="T37" fmla="*/ 2147483646 h 500"/>
              <a:gd name="T38" fmla="*/ 2147483646 w 493"/>
              <a:gd name="T39" fmla="*/ 2147483646 h 500"/>
              <a:gd name="T40" fmla="*/ 2147483646 w 493"/>
              <a:gd name="T41" fmla="*/ 2147483646 h 500"/>
              <a:gd name="T42" fmla="*/ 2147483646 w 493"/>
              <a:gd name="T43" fmla="*/ 2147483646 h 500"/>
              <a:gd name="T44" fmla="*/ 2147483646 w 493"/>
              <a:gd name="T45" fmla="*/ 2147483646 h 500"/>
              <a:gd name="T46" fmla="*/ 2147483646 w 493"/>
              <a:gd name="T47" fmla="*/ 2147483646 h 500"/>
              <a:gd name="T48" fmla="*/ 2147483646 w 493"/>
              <a:gd name="T49" fmla="*/ 2147483646 h 500"/>
              <a:gd name="T50" fmla="*/ 2147483646 w 493"/>
              <a:gd name="T51" fmla="*/ 2147483646 h 500"/>
              <a:gd name="T52" fmla="*/ 2147483646 w 493"/>
              <a:gd name="T53" fmla="*/ 2147483646 h 500"/>
              <a:gd name="T54" fmla="*/ 2147483646 w 493"/>
              <a:gd name="T55" fmla="*/ 2147483646 h 500"/>
              <a:gd name="T56" fmla="*/ 2147483646 w 493"/>
              <a:gd name="T57" fmla="*/ 2147483646 h 500"/>
              <a:gd name="T58" fmla="*/ 2147483646 w 493"/>
              <a:gd name="T59" fmla="*/ 2147483646 h 500"/>
              <a:gd name="T60" fmla="*/ 2147483646 w 493"/>
              <a:gd name="T61" fmla="*/ 2147483646 h 500"/>
              <a:gd name="T62" fmla="*/ 2147483646 w 493"/>
              <a:gd name="T63" fmla="*/ 2147483646 h 500"/>
              <a:gd name="T64" fmla="*/ 2147483646 w 493"/>
              <a:gd name="T65" fmla="*/ 2147483646 h 500"/>
              <a:gd name="T66" fmla="*/ 2147483646 w 493"/>
              <a:gd name="T67" fmla="*/ 2147483646 h 500"/>
              <a:gd name="T68" fmla="*/ 2147483646 w 493"/>
              <a:gd name="T69" fmla="*/ 2147483646 h 500"/>
              <a:gd name="T70" fmla="*/ 2147483646 w 493"/>
              <a:gd name="T71" fmla="*/ 2147483646 h 500"/>
              <a:gd name="T72" fmla="*/ 2147483646 w 493"/>
              <a:gd name="T73" fmla="*/ 2147483646 h 500"/>
              <a:gd name="T74" fmla="*/ 2147483646 w 493"/>
              <a:gd name="T75" fmla="*/ 2147483646 h 500"/>
              <a:gd name="T76" fmla="*/ 2147483646 w 493"/>
              <a:gd name="T77" fmla="*/ 2147483646 h 500"/>
              <a:gd name="T78" fmla="*/ 2147483646 w 493"/>
              <a:gd name="T79" fmla="*/ 2147483646 h 500"/>
              <a:gd name="T80" fmla="*/ 2147483646 w 493"/>
              <a:gd name="T81" fmla="*/ 2147483646 h 500"/>
              <a:gd name="T82" fmla="*/ 2147483646 w 493"/>
              <a:gd name="T83" fmla="*/ 2147483646 h 500"/>
              <a:gd name="T84" fmla="*/ 2147483646 w 493"/>
              <a:gd name="T85" fmla="*/ 2147483646 h 500"/>
              <a:gd name="T86" fmla="*/ 2147483646 w 493"/>
              <a:gd name="T87" fmla="*/ 2147483646 h 500"/>
              <a:gd name="T88" fmla="*/ 2147483646 w 493"/>
              <a:gd name="T89" fmla="*/ 2147483646 h 500"/>
              <a:gd name="T90" fmla="*/ 2147483646 w 493"/>
              <a:gd name="T91" fmla="*/ 2147483646 h 500"/>
              <a:gd name="T92" fmla="*/ 2147483646 w 493"/>
              <a:gd name="T93" fmla="*/ 2147483646 h 500"/>
              <a:gd name="T94" fmla="*/ 2147483646 w 493"/>
              <a:gd name="T95" fmla="*/ 2147483646 h 500"/>
              <a:gd name="T96" fmla="*/ 2147483646 w 493"/>
              <a:gd name="T97" fmla="*/ 2147483646 h 500"/>
              <a:gd name="T98" fmla="*/ 2147483646 w 493"/>
              <a:gd name="T99" fmla="*/ 2147483646 h 500"/>
              <a:gd name="T100" fmla="*/ 2147483646 w 493"/>
              <a:gd name="T101" fmla="*/ 2147483646 h 500"/>
              <a:gd name="T102" fmla="*/ 2147483646 w 493"/>
              <a:gd name="T103" fmla="*/ 2147483646 h 500"/>
              <a:gd name="T104" fmla="*/ 2147483646 w 493"/>
              <a:gd name="T105" fmla="*/ 2147483646 h 500"/>
              <a:gd name="T106" fmla="*/ 2147483646 w 493"/>
              <a:gd name="T107" fmla="*/ 2147483646 h 500"/>
              <a:gd name="T108" fmla="*/ 2147483646 w 493"/>
              <a:gd name="T109" fmla="*/ 2147483646 h 500"/>
              <a:gd name="T110" fmla="*/ 2147483646 w 493"/>
              <a:gd name="T111" fmla="*/ 2147483646 h 500"/>
              <a:gd name="T112" fmla="*/ 2147483646 w 493"/>
              <a:gd name="T113" fmla="*/ 2147483646 h 500"/>
              <a:gd name="T114" fmla="*/ 2147483646 w 493"/>
              <a:gd name="T115" fmla="*/ 2147483646 h 500"/>
              <a:gd name="T116" fmla="*/ 2147483646 w 493"/>
              <a:gd name="T117" fmla="*/ 2147483646 h 500"/>
              <a:gd name="T118" fmla="*/ 2147483646 w 493"/>
              <a:gd name="T119" fmla="*/ 2147483646 h 500"/>
              <a:gd name="T120" fmla="*/ 2147483646 w 493"/>
              <a:gd name="T121" fmla="*/ 2147483646 h 500"/>
              <a:gd name="T122" fmla="*/ 0 w 493"/>
              <a:gd name="T123" fmla="*/ 2147483646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5" name="Freeform 662">
            <a:extLst>
              <a:ext uri="{FF2B5EF4-FFF2-40B4-BE49-F238E27FC236}">
                <a16:creationId xmlns:a16="http://schemas.microsoft.com/office/drawing/2014/main" id="{822062C8-68EE-0C24-B909-900903819204}"/>
              </a:ext>
            </a:extLst>
          </p:cNvPr>
          <p:cNvSpPr>
            <a:spLocks/>
          </p:cNvSpPr>
          <p:nvPr/>
        </p:nvSpPr>
        <p:spPr bwMode="auto">
          <a:xfrm>
            <a:off x="6651625" y="3624263"/>
            <a:ext cx="169863" cy="393700"/>
          </a:xfrm>
          <a:custGeom>
            <a:avLst/>
            <a:gdLst>
              <a:gd name="T0" fmla="*/ 0 w 120"/>
              <a:gd name="T1" fmla="*/ 2147483646 h 248"/>
              <a:gd name="T2" fmla="*/ 2147483646 w 120"/>
              <a:gd name="T3" fmla="*/ 2147483646 h 248"/>
              <a:gd name="T4" fmla="*/ 2147483646 w 120"/>
              <a:gd name="T5" fmla="*/ 2147483646 h 248"/>
              <a:gd name="T6" fmla="*/ 2147483646 w 120"/>
              <a:gd name="T7" fmla="*/ 2147483646 h 248"/>
              <a:gd name="T8" fmla="*/ 2147483646 w 120"/>
              <a:gd name="T9" fmla="*/ 2147483646 h 248"/>
              <a:gd name="T10" fmla="*/ 2147483646 w 120"/>
              <a:gd name="T11" fmla="*/ 2147483646 h 248"/>
              <a:gd name="T12" fmla="*/ 2147483646 w 120"/>
              <a:gd name="T13" fmla="*/ 2147483646 h 248"/>
              <a:gd name="T14" fmla="*/ 2147483646 w 120"/>
              <a:gd name="T15" fmla="*/ 2147483646 h 248"/>
              <a:gd name="T16" fmla="*/ 2147483646 w 120"/>
              <a:gd name="T17" fmla="*/ 2147483646 h 248"/>
              <a:gd name="T18" fmla="*/ 2147483646 w 120"/>
              <a:gd name="T19" fmla="*/ 2147483646 h 248"/>
              <a:gd name="T20" fmla="*/ 2147483646 w 120"/>
              <a:gd name="T21" fmla="*/ 2147483646 h 248"/>
              <a:gd name="T22" fmla="*/ 2147483646 w 120"/>
              <a:gd name="T23" fmla="*/ 2147483646 h 248"/>
              <a:gd name="T24" fmla="*/ 2147483646 w 120"/>
              <a:gd name="T25" fmla="*/ 2147483646 h 248"/>
              <a:gd name="T26" fmla="*/ 2147483646 w 120"/>
              <a:gd name="T27" fmla="*/ 2147483646 h 248"/>
              <a:gd name="T28" fmla="*/ 2147483646 w 120"/>
              <a:gd name="T29" fmla="*/ 2147483646 h 248"/>
              <a:gd name="T30" fmla="*/ 2147483646 w 120"/>
              <a:gd name="T31" fmla="*/ 2147483646 h 248"/>
              <a:gd name="T32" fmla="*/ 2147483646 w 120"/>
              <a:gd name="T33" fmla="*/ 2147483646 h 248"/>
              <a:gd name="T34" fmla="*/ 2147483646 w 120"/>
              <a:gd name="T35" fmla="*/ 0 h 248"/>
              <a:gd name="T36" fmla="*/ 0 w 120"/>
              <a:gd name="T37" fmla="*/ 214748364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6" name="Freeform 663">
            <a:extLst>
              <a:ext uri="{FF2B5EF4-FFF2-40B4-BE49-F238E27FC236}">
                <a16:creationId xmlns:a16="http://schemas.microsoft.com/office/drawing/2014/main" id="{5D3EEBCB-0E60-443A-17B4-A599883B2E0D}"/>
              </a:ext>
            </a:extLst>
          </p:cNvPr>
          <p:cNvSpPr>
            <a:spLocks/>
          </p:cNvSpPr>
          <p:nvPr/>
        </p:nvSpPr>
        <p:spPr bwMode="auto">
          <a:xfrm>
            <a:off x="7575550" y="4319588"/>
            <a:ext cx="236538" cy="201612"/>
          </a:xfrm>
          <a:custGeom>
            <a:avLst/>
            <a:gdLst>
              <a:gd name="T0" fmla="*/ 0 w 168"/>
              <a:gd name="T1" fmla="*/ 0 h 127"/>
              <a:gd name="T2" fmla="*/ 2147483646 w 168"/>
              <a:gd name="T3" fmla="*/ 2147483646 h 127"/>
              <a:gd name="T4" fmla="*/ 2147483646 w 168"/>
              <a:gd name="T5" fmla="*/ 2147483646 h 127"/>
              <a:gd name="T6" fmla="*/ 2147483646 w 168"/>
              <a:gd name="T7" fmla="*/ 2147483646 h 127"/>
              <a:gd name="T8" fmla="*/ 2147483646 w 168"/>
              <a:gd name="T9" fmla="*/ 2147483646 h 127"/>
              <a:gd name="T10" fmla="*/ 2147483646 w 168"/>
              <a:gd name="T11" fmla="*/ 2147483646 h 127"/>
              <a:gd name="T12" fmla="*/ 2147483646 w 168"/>
              <a:gd name="T13" fmla="*/ 2147483646 h 127"/>
              <a:gd name="T14" fmla="*/ 2147483646 w 168"/>
              <a:gd name="T15" fmla="*/ 2147483646 h 127"/>
              <a:gd name="T16" fmla="*/ 2147483646 w 168"/>
              <a:gd name="T17" fmla="*/ 2147483646 h 127"/>
              <a:gd name="T18" fmla="*/ 2147483646 w 168"/>
              <a:gd name="T19" fmla="*/ 2147483646 h 127"/>
              <a:gd name="T20" fmla="*/ 2147483646 w 168"/>
              <a:gd name="T21" fmla="*/ 2147483646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7" name="Freeform 664">
            <a:extLst>
              <a:ext uri="{FF2B5EF4-FFF2-40B4-BE49-F238E27FC236}">
                <a16:creationId xmlns:a16="http://schemas.microsoft.com/office/drawing/2014/main" id="{57B516EF-B875-2D76-2C06-49D115F1B633}"/>
              </a:ext>
            </a:extLst>
          </p:cNvPr>
          <p:cNvSpPr>
            <a:spLocks/>
          </p:cNvSpPr>
          <p:nvPr/>
        </p:nvSpPr>
        <p:spPr bwMode="auto">
          <a:xfrm>
            <a:off x="6916738" y="4538663"/>
            <a:ext cx="954087" cy="806450"/>
          </a:xfrm>
          <a:custGeom>
            <a:avLst/>
            <a:gdLst>
              <a:gd name="T0" fmla="*/ 2147483646 w 676"/>
              <a:gd name="T1" fmla="*/ 2147483646 h 508"/>
              <a:gd name="T2" fmla="*/ 2147483646 w 676"/>
              <a:gd name="T3" fmla="*/ 2147483646 h 508"/>
              <a:gd name="T4" fmla="*/ 2147483646 w 676"/>
              <a:gd name="T5" fmla="*/ 2147483646 h 508"/>
              <a:gd name="T6" fmla="*/ 2147483646 w 676"/>
              <a:gd name="T7" fmla="*/ 2147483646 h 508"/>
              <a:gd name="T8" fmla="*/ 2147483646 w 676"/>
              <a:gd name="T9" fmla="*/ 2147483646 h 508"/>
              <a:gd name="T10" fmla="*/ 2147483646 w 676"/>
              <a:gd name="T11" fmla="*/ 2147483646 h 508"/>
              <a:gd name="T12" fmla="*/ 2147483646 w 676"/>
              <a:gd name="T13" fmla="*/ 2147483646 h 508"/>
              <a:gd name="T14" fmla="*/ 2147483646 w 676"/>
              <a:gd name="T15" fmla="*/ 2147483646 h 508"/>
              <a:gd name="T16" fmla="*/ 2147483646 w 676"/>
              <a:gd name="T17" fmla="*/ 2147483646 h 508"/>
              <a:gd name="T18" fmla="*/ 2147483646 w 676"/>
              <a:gd name="T19" fmla="*/ 2147483646 h 508"/>
              <a:gd name="T20" fmla="*/ 2147483646 w 676"/>
              <a:gd name="T21" fmla="*/ 2147483646 h 508"/>
              <a:gd name="T22" fmla="*/ 2147483646 w 676"/>
              <a:gd name="T23" fmla="*/ 2147483646 h 508"/>
              <a:gd name="T24" fmla="*/ 2147483646 w 676"/>
              <a:gd name="T25" fmla="*/ 2147483646 h 508"/>
              <a:gd name="T26" fmla="*/ 2147483646 w 676"/>
              <a:gd name="T27" fmla="*/ 2147483646 h 508"/>
              <a:gd name="T28" fmla="*/ 2147483646 w 676"/>
              <a:gd name="T29" fmla="*/ 2147483646 h 508"/>
              <a:gd name="T30" fmla="*/ 2147483646 w 676"/>
              <a:gd name="T31" fmla="*/ 2147483646 h 508"/>
              <a:gd name="T32" fmla="*/ 2147483646 w 676"/>
              <a:gd name="T33" fmla="*/ 2147483646 h 508"/>
              <a:gd name="T34" fmla="*/ 2147483646 w 676"/>
              <a:gd name="T35" fmla="*/ 2147483646 h 508"/>
              <a:gd name="T36" fmla="*/ 2147483646 w 676"/>
              <a:gd name="T37" fmla="*/ 2147483646 h 508"/>
              <a:gd name="T38" fmla="*/ 2147483646 w 676"/>
              <a:gd name="T39" fmla="*/ 2147483646 h 508"/>
              <a:gd name="T40" fmla="*/ 2147483646 w 676"/>
              <a:gd name="T41" fmla="*/ 2147483646 h 508"/>
              <a:gd name="T42" fmla="*/ 2147483646 w 676"/>
              <a:gd name="T43" fmla="*/ 2147483646 h 508"/>
              <a:gd name="T44" fmla="*/ 2147483646 w 676"/>
              <a:gd name="T45" fmla="*/ 2147483646 h 508"/>
              <a:gd name="T46" fmla="*/ 2147483646 w 676"/>
              <a:gd name="T47" fmla="*/ 2147483646 h 508"/>
              <a:gd name="T48" fmla="*/ 2147483646 w 676"/>
              <a:gd name="T49" fmla="*/ 2147483646 h 508"/>
              <a:gd name="T50" fmla="*/ 2147483646 w 676"/>
              <a:gd name="T51" fmla="*/ 2147483646 h 508"/>
              <a:gd name="T52" fmla="*/ 2147483646 w 676"/>
              <a:gd name="T53" fmla="*/ 2147483646 h 508"/>
              <a:gd name="T54" fmla="*/ 2147483646 w 676"/>
              <a:gd name="T55" fmla="*/ 2147483646 h 508"/>
              <a:gd name="T56" fmla="*/ 2147483646 w 676"/>
              <a:gd name="T57" fmla="*/ 2147483646 h 508"/>
              <a:gd name="T58" fmla="*/ 2147483646 w 676"/>
              <a:gd name="T59" fmla="*/ 2147483646 h 508"/>
              <a:gd name="T60" fmla="*/ 2147483646 w 676"/>
              <a:gd name="T61" fmla="*/ 2147483646 h 508"/>
              <a:gd name="T62" fmla="*/ 2147483646 w 676"/>
              <a:gd name="T63" fmla="*/ 2147483646 h 508"/>
              <a:gd name="T64" fmla="*/ 2147483646 w 676"/>
              <a:gd name="T65" fmla="*/ 2147483646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8" name="Freeform 665">
            <a:extLst>
              <a:ext uri="{FF2B5EF4-FFF2-40B4-BE49-F238E27FC236}">
                <a16:creationId xmlns:a16="http://schemas.microsoft.com/office/drawing/2014/main" id="{B3B48D95-A00F-E3A4-FEB1-F45E2AAF1164}"/>
              </a:ext>
            </a:extLst>
          </p:cNvPr>
          <p:cNvSpPr>
            <a:spLocks/>
          </p:cNvSpPr>
          <p:nvPr/>
        </p:nvSpPr>
        <p:spPr bwMode="auto">
          <a:xfrm>
            <a:off x="8177213" y="5391150"/>
            <a:ext cx="179387" cy="196850"/>
          </a:xfrm>
          <a:custGeom>
            <a:avLst/>
            <a:gdLst>
              <a:gd name="T0" fmla="*/ 0 w 127"/>
              <a:gd name="T1" fmla="*/ 2147483646 h 124"/>
              <a:gd name="T2" fmla="*/ 2147483646 w 127"/>
              <a:gd name="T3" fmla="*/ 2147483646 h 124"/>
              <a:gd name="T4" fmla="*/ 2147483646 w 127"/>
              <a:gd name="T5" fmla="*/ 2147483646 h 124"/>
              <a:gd name="T6" fmla="*/ 2147483646 w 127"/>
              <a:gd name="T7" fmla="*/ 0 h 124"/>
              <a:gd name="T8" fmla="*/ 2147483646 w 127"/>
              <a:gd name="T9" fmla="*/ 2147483646 h 124"/>
              <a:gd name="T10" fmla="*/ 2147483646 w 127"/>
              <a:gd name="T11" fmla="*/ 2147483646 h 124"/>
              <a:gd name="T12" fmla="*/ 2147483646 w 127"/>
              <a:gd name="T13" fmla="*/ 2147483646 h 124"/>
              <a:gd name="T14" fmla="*/ 2147483646 w 127"/>
              <a:gd name="T15" fmla="*/ 2147483646 h 124"/>
              <a:gd name="T16" fmla="*/ 2147483646 w 127"/>
              <a:gd name="T17" fmla="*/ 2147483646 h 124"/>
              <a:gd name="T18" fmla="*/ 2147483646 w 127"/>
              <a:gd name="T19" fmla="*/ 2147483646 h 124"/>
              <a:gd name="T20" fmla="*/ 2147483646 w 127"/>
              <a:gd name="T21" fmla="*/ 2147483646 h 124"/>
              <a:gd name="T22" fmla="*/ 2147483646 w 127"/>
              <a:gd name="T23" fmla="*/ 2147483646 h 124"/>
              <a:gd name="T24" fmla="*/ 0 w 127"/>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9" name="Freeform 666">
            <a:extLst>
              <a:ext uri="{FF2B5EF4-FFF2-40B4-BE49-F238E27FC236}">
                <a16:creationId xmlns:a16="http://schemas.microsoft.com/office/drawing/2014/main" id="{9BA1C86E-2D67-8072-3822-A95691722C95}"/>
              </a:ext>
            </a:extLst>
          </p:cNvPr>
          <p:cNvSpPr>
            <a:spLocks/>
          </p:cNvSpPr>
          <p:nvPr/>
        </p:nvSpPr>
        <p:spPr bwMode="auto">
          <a:xfrm>
            <a:off x="8320088" y="5202238"/>
            <a:ext cx="136525" cy="214312"/>
          </a:xfrm>
          <a:custGeom>
            <a:avLst/>
            <a:gdLst>
              <a:gd name="T0" fmla="*/ 0 w 97"/>
              <a:gd name="T1" fmla="*/ 0 h 135"/>
              <a:gd name="T2" fmla="*/ 2147483646 w 97"/>
              <a:gd name="T3" fmla="*/ 2147483646 h 135"/>
              <a:gd name="T4" fmla="*/ 2147483646 w 97"/>
              <a:gd name="T5" fmla="*/ 2147483646 h 135"/>
              <a:gd name="T6" fmla="*/ 2147483646 w 97"/>
              <a:gd name="T7" fmla="*/ 2147483646 h 135"/>
              <a:gd name="T8" fmla="*/ 2147483646 w 97"/>
              <a:gd name="T9" fmla="*/ 2147483646 h 135"/>
              <a:gd name="T10" fmla="*/ 2147483646 w 97"/>
              <a:gd name="T11" fmla="*/ 2147483646 h 135"/>
              <a:gd name="T12" fmla="*/ 2147483646 w 97"/>
              <a:gd name="T13" fmla="*/ 2147483646 h 135"/>
              <a:gd name="T14" fmla="*/ 2147483646 w 97"/>
              <a:gd name="T15" fmla="*/ 2147483646 h 135"/>
              <a:gd name="T16" fmla="*/ 2147483646 w 97"/>
              <a:gd name="T17" fmla="*/ 2147483646 h 135"/>
              <a:gd name="T18" fmla="*/ 2147483646 w 97"/>
              <a:gd name="T19" fmla="*/ 2147483646 h 135"/>
              <a:gd name="T20" fmla="*/ 2147483646 w 97"/>
              <a:gd name="T21" fmla="*/ 2147483646 h 135"/>
              <a:gd name="T22" fmla="*/ 2147483646 w 97"/>
              <a:gd name="T23" fmla="*/ 2147483646 h 135"/>
              <a:gd name="T24" fmla="*/ 2147483646 w 97"/>
              <a:gd name="T25" fmla="*/ 2147483646 h 135"/>
              <a:gd name="T26" fmla="*/ 2147483646 w 97"/>
              <a:gd name="T27" fmla="*/ 2147483646 h 135"/>
              <a:gd name="T28" fmla="*/ 2147483646 w 97"/>
              <a:gd name="T29" fmla="*/ 2147483646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0" name="Freeform 667">
            <a:extLst>
              <a:ext uri="{FF2B5EF4-FFF2-40B4-BE49-F238E27FC236}">
                <a16:creationId xmlns:a16="http://schemas.microsoft.com/office/drawing/2014/main" id="{3B03B0DB-EF93-E85C-3105-406CCD7A91DB}"/>
              </a:ext>
            </a:extLst>
          </p:cNvPr>
          <p:cNvSpPr>
            <a:spLocks/>
          </p:cNvSpPr>
          <p:nvPr/>
        </p:nvSpPr>
        <p:spPr bwMode="auto">
          <a:xfrm>
            <a:off x="5018088" y="3767138"/>
            <a:ext cx="358775" cy="388937"/>
          </a:xfrm>
          <a:custGeom>
            <a:avLst/>
            <a:gdLst>
              <a:gd name="T0" fmla="*/ 0 w 254"/>
              <a:gd name="T1" fmla="*/ 2147483646 h 245"/>
              <a:gd name="T2" fmla="*/ 2147483646 w 254"/>
              <a:gd name="T3" fmla="*/ 2147483646 h 245"/>
              <a:gd name="T4" fmla="*/ 2147483646 w 254"/>
              <a:gd name="T5" fmla="*/ 2147483646 h 245"/>
              <a:gd name="T6" fmla="*/ 2147483646 w 254"/>
              <a:gd name="T7" fmla="*/ 2147483646 h 245"/>
              <a:gd name="T8" fmla="*/ 2147483646 w 254"/>
              <a:gd name="T9" fmla="*/ 2147483646 h 245"/>
              <a:gd name="T10" fmla="*/ 2147483646 w 254"/>
              <a:gd name="T11" fmla="*/ 0 h 245"/>
              <a:gd name="T12" fmla="*/ 2147483646 w 254"/>
              <a:gd name="T13" fmla="*/ 2147483646 h 245"/>
              <a:gd name="T14" fmla="*/ 2147483646 w 254"/>
              <a:gd name="T15" fmla="*/ 2147483646 h 245"/>
              <a:gd name="T16" fmla="*/ 2147483646 w 254"/>
              <a:gd name="T17" fmla="*/ 2147483646 h 245"/>
              <a:gd name="T18" fmla="*/ 2147483646 w 254"/>
              <a:gd name="T19" fmla="*/ 2147483646 h 245"/>
              <a:gd name="T20" fmla="*/ 2147483646 w 254"/>
              <a:gd name="T21" fmla="*/ 2147483646 h 245"/>
              <a:gd name="T22" fmla="*/ 2147483646 w 254"/>
              <a:gd name="T23" fmla="*/ 2147483646 h 245"/>
              <a:gd name="T24" fmla="*/ 2147483646 w 254"/>
              <a:gd name="T25" fmla="*/ 2147483646 h 245"/>
              <a:gd name="T26" fmla="*/ 2147483646 w 254"/>
              <a:gd name="T27" fmla="*/ 2147483646 h 245"/>
              <a:gd name="T28" fmla="*/ 2147483646 w 254"/>
              <a:gd name="T29" fmla="*/ 2147483646 h 245"/>
              <a:gd name="T30" fmla="*/ 2147483646 w 254"/>
              <a:gd name="T31" fmla="*/ 2147483646 h 245"/>
              <a:gd name="T32" fmla="*/ 2147483646 w 254"/>
              <a:gd name="T33" fmla="*/ 2147483646 h 245"/>
              <a:gd name="T34" fmla="*/ 0 w 254"/>
              <a:gd name="T35" fmla="*/ 2147483646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1" name="Freeform 668">
            <a:extLst>
              <a:ext uri="{FF2B5EF4-FFF2-40B4-BE49-F238E27FC236}">
                <a16:creationId xmlns:a16="http://schemas.microsoft.com/office/drawing/2014/main" id="{AF2D607C-B764-F269-75A4-22926A928C6D}"/>
              </a:ext>
            </a:extLst>
          </p:cNvPr>
          <p:cNvSpPr>
            <a:spLocks/>
          </p:cNvSpPr>
          <p:nvPr/>
        </p:nvSpPr>
        <p:spPr bwMode="auto">
          <a:xfrm>
            <a:off x="5232400" y="3908425"/>
            <a:ext cx="34925" cy="49213"/>
          </a:xfrm>
          <a:custGeom>
            <a:avLst/>
            <a:gdLst>
              <a:gd name="T0" fmla="*/ 0 w 25"/>
              <a:gd name="T1" fmla="*/ 2147483646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0 h 31"/>
              <a:gd name="T12" fmla="*/ 0 w 2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0" y="24"/>
                </a:moveTo>
                <a:lnTo>
                  <a:pt x="14" y="30"/>
                </a:lnTo>
                <a:lnTo>
                  <a:pt x="20" y="21"/>
                </a:lnTo>
                <a:lnTo>
                  <a:pt x="9" y="21"/>
                </a:lnTo>
                <a:lnTo>
                  <a:pt x="24" y="12"/>
                </a:lnTo>
                <a:lnTo>
                  <a:pt x="18" y="0"/>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2" name="Freeform 669">
            <a:extLst>
              <a:ext uri="{FF2B5EF4-FFF2-40B4-BE49-F238E27FC236}">
                <a16:creationId xmlns:a16="http://schemas.microsoft.com/office/drawing/2014/main" id="{F90EFF2A-96C7-4501-F8B0-DEBA77DF19A2}"/>
              </a:ext>
            </a:extLst>
          </p:cNvPr>
          <p:cNvSpPr>
            <a:spLocks/>
          </p:cNvSpPr>
          <p:nvPr/>
        </p:nvSpPr>
        <p:spPr bwMode="auto">
          <a:xfrm>
            <a:off x="5670550" y="3168650"/>
            <a:ext cx="338138" cy="276225"/>
          </a:xfrm>
          <a:custGeom>
            <a:avLst/>
            <a:gdLst>
              <a:gd name="T0" fmla="*/ 0 w 240"/>
              <a:gd name="T1" fmla="*/ 2147483646 h 174"/>
              <a:gd name="T2" fmla="*/ 2147483646 w 240"/>
              <a:gd name="T3" fmla="*/ 2147483646 h 174"/>
              <a:gd name="T4" fmla="*/ 2147483646 w 240"/>
              <a:gd name="T5" fmla="*/ 2147483646 h 174"/>
              <a:gd name="T6" fmla="*/ 2147483646 w 240"/>
              <a:gd name="T7" fmla="*/ 2147483646 h 174"/>
              <a:gd name="T8" fmla="*/ 2147483646 w 240"/>
              <a:gd name="T9" fmla="*/ 2147483646 h 174"/>
              <a:gd name="T10" fmla="*/ 2147483646 w 240"/>
              <a:gd name="T11" fmla="*/ 2147483646 h 174"/>
              <a:gd name="T12" fmla="*/ 2147483646 w 240"/>
              <a:gd name="T13" fmla="*/ 2147483646 h 174"/>
              <a:gd name="T14" fmla="*/ 2147483646 w 240"/>
              <a:gd name="T15" fmla="*/ 2147483646 h 174"/>
              <a:gd name="T16" fmla="*/ 2147483646 w 240"/>
              <a:gd name="T17" fmla="*/ 2147483646 h 174"/>
              <a:gd name="T18" fmla="*/ 2147483646 w 240"/>
              <a:gd name="T19" fmla="*/ 2147483646 h 174"/>
              <a:gd name="T20" fmla="*/ 2147483646 w 240"/>
              <a:gd name="T21" fmla="*/ 2147483646 h 174"/>
              <a:gd name="T22" fmla="*/ 2147483646 w 240"/>
              <a:gd name="T23" fmla="*/ 2147483646 h 174"/>
              <a:gd name="T24" fmla="*/ 2147483646 w 240"/>
              <a:gd name="T25" fmla="*/ 2147483646 h 174"/>
              <a:gd name="T26" fmla="*/ 2147483646 w 240"/>
              <a:gd name="T27" fmla="*/ 2147483646 h 174"/>
              <a:gd name="T28" fmla="*/ 2147483646 w 240"/>
              <a:gd name="T29" fmla="*/ 2147483646 h 174"/>
              <a:gd name="T30" fmla="*/ 2147483646 w 240"/>
              <a:gd name="T31" fmla="*/ 2147483646 h 174"/>
              <a:gd name="T32" fmla="*/ 2147483646 w 240"/>
              <a:gd name="T33" fmla="*/ 2147483646 h 174"/>
              <a:gd name="T34" fmla="*/ 2147483646 w 240"/>
              <a:gd name="T35" fmla="*/ 2147483646 h 174"/>
              <a:gd name="T36" fmla="*/ 2147483646 w 240"/>
              <a:gd name="T37" fmla="*/ 0 h 174"/>
              <a:gd name="T38" fmla="*/ 2147483646 w 240"/>
              <a:gd name="T39" fmla="*/ 2147483646 h 174"/>
              <a:gd name="T40" fmla="*/ 2147483646 w 240"/>
              <a:gd name="T41" fmla="*/ 2147483646 h 174"/>
              <a:gd name="T42" fmla="*/ 2147483646 w 240"/>
              <a:gd name="T43" fmla="*/ 2147483646 h 174"/>
              <a:gd name="T44" fmla="*/ 2147483646 w 240"/>
              <a:gd name="T45" fmla="*/ 2147483646 h 174"/>
              <a:gd name="T46" fmla="*/ 0 w 240"/>
              <a:gd name="T47" fmla="*/ 2147483646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3" name="Freeform 670">
            <a:extLst>
              <a:ext uri="{FF2B5EF4-FFF2-40B4-BE49-F238E27FC236}">
                <a16:creationId xmlns:a16="http://schemas.microsoft.com/office/drawing/2014/main" id="{9413E8F3-A9A8-952F-4AD7-E75B45E351BF}"/>
              </a:ext>
            </a:extLst>
          </p:cNvPr>
          <p:cNvSpPr>
            <a:spLocks/>
          </p:cNvSpPr>
          <p:nvPr/>
        </p:nvSpPr>
        <p:spPr bwMode="auto">
          <a:xfrm>
            <a:off x="4519613" y="4400550"/>
            <a:ext cx="292100" cy="333375"/>
          </a:xfrm>
          <a:custGeom>
            <a:avLst/>
            <a:gdLst>
              <a:gd name="T0" fmla="*/ 0 w 207"/>
              <a:gd name="T1" fmla="*/ 2147483646 h 210"/>
              <a:gd name="T2" fmla="*/ 2147483646 w 207"/>
              <a:gd name="T3" fmla="*/ 2147483646 h 210"/>
              <a:gd name="T4" fmla="*/ 2147483646 w 207"/>
              <a:gd name="T5" fmla="*/ 2147483646 h 210"/>
              <a:gd name="T6" fmla="*/ 2147483646 w 207"/>
              <a:gd name="T7" fmla="*/ 2147483646 h 210"/>
              <a:gd name="T8" fmla="*/ 2147483646 w 207"/>
              <a:gd name="T9" fmla="*/ 2147483646 h 210"/>
              <a:gd name="T10" fmla="*/ 2147483646 w 207"/>
              <a:gd name="T11" fmla="*/ 2147483646 h 210"/>
              <a:gd name="T12" fmla="*/ 2147483646 w 207"/>
              <a:gd name="T13" fmla="*/ 2147483646 h 210"/>
              <a:gd name="T14" fmla="*/ 2147483646 w 207"/>
              <a:gd name="T15" fmla="*/ 2147483646 h 210"/>
              <a:gd name="T16" fmla="*/ 2147483646 w 207"/>
              <a:gd name="T17" fmla="*/ 2147483646 h 210"/>
              <a:gd name="T18" fmla="*/ 2147483646 w 207"/>
              <a:gd name="T19" fmla="*/ 2147483646 h 210"/>
              <a:gd name="T20" fmla="*/ 2147483646 w 207"/>
              <a:gd name="T21" fmla="*/ 2147483646 h 210"/>
              <a:gd name="T22" fmla="*/ 2147483646 w 207"/>
              <a:gd name="T23" fmla="*/ 2147483646 h 210"/>
              <a:gd name="T24" fmla="*/ 2147483646 w 207"/>
              <a:gd name="T25" fmla="*/ 2147483646 h 210"/>
              <a:gd name="T26" fmla="*/ 2147483646 w 207"/>
              <a:gd name="T27" fmla="*/ 2147483646 h 210"/>
              <a:gd name="T28" fmla="*/ 2147483646 w 207"/>
              <a:gd name="T29" fmla="*/ 0 h 210"/>
              <a:gd name="T30" fmla="*/ 2147483646 w 207"/>
              <a:gd name="T31" fmla="*/ 2147483646 h 210"/>
              <a:gd name="T32" fmla="*/ 2147483646 w 207"/>
              <a:gd name="T33" fmla="*/ 2147483646 h 210"/>
              <a:gd name="T34" fmla="*/ 0 w 207"/>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4" name="Freeform 671">
            <a:extLst>
              <a:ext uri="{FF2B5EF4-FFF2-40B4-BE49-F238E27FC236}">
                <a16:creationId xmlns:a16="http://schemas.microsoft.com/office/drawing/2014/main" id="{236B279F-B2AE-BA1B-0C00-0D0C68FFFFC7}"/>
              </a:ext>
            </a:extLst>
          </p:cNvPr>
          <p:cNvSpPr>
            <a:spLocks/>
          </p:cNvSpPr>
          <p:nvPr/>
        </p:nvSpPr>
        <p:spPr bwMode="auto">
          <a:xfrm>
            <a:off x="4527550" y="4373563"/>
            <a:ext cx="25400" cy="33337"/>
          </a:xfrm>
          <a:custGeom>
            <a:avLst/>
            <a:gdLst>
              <a:gd name="T0" fmla="*/ 0 w 17"/>
              <a:gd name="T1" fmla="*/ 2147483646 h 21"/>
              <a:gd name="T2" fmla="*/ 2147483646 w 17"/>
              <a:gd name="T3" fmla="*/ 2147483646 h 21"/>
              <a:gd name="T4" fmla="*/ 2147483646 w 17"/>
              <a:gd name="T5" fmla="*/ 0 h 21"/>
              <a:gd name="T6" fmla="*/ 0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0" y="3"/>
                </a:moveTo>
                <a:lnTo>
                  <a:pt x="3" y="20"/>
                </a:lnTo>
                <a:lnTo>
                  <a:pt x="16" y="0"/>
                </a:lnTo>
                <a:lnTo>
                  <a:pt x="0"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5" name="Freeform 672">
            <a:extLst>
              <a:ext uri="{FF2B5EF4-FFF2-40B4-BE49-F238E27FC236}">
                <a16:creationId xmlns:a16="http://schemas.microsoft.com/office/drawing/2014/main" id="{2A98B39E-A614-5CE2-3D49-4D39869406EF}"/>
              </a:ext>
            </a:extLst>
          </p:cNvPr>
          <p:cNvSpPr>
            <a:spLocks/>
          </p:cNvSpPr>
          <p:nvPr/>
        </p:nvSpPr>
        <p:spPr bwMode="auto">
          <a:xfrm>
            <a:off x="2620963" y="5789613"/>
            <a:ext cx="84137" cy="80962"/>
          </a:xfrm>
          <a:custGeom>
            <a:avLst/>
            <a:gdLst>
              <a:gd name="T0" fmla="*/ 0 w 60"/>
              <a:gd name="T1" fmla="*/ 0 h 51"/>
              <a:gd name="T2" fmla="*/ 0 w 60"/>
              <a:gd name="T3" fmla="*/ 2147483646 h 51"/>
              <a:gd name="T4" fmla="*/ 2147483646 w 60"/>
              <a:gd name="T5" fmla="*/ 2147483646 h 51"/>
              <a:gd name="T6" fmla="*/ 2147483646 w 60"/>
              <a:gd name="T7" fmla="*/ 2147483646 h 51"/>
              <a:gd name="T8" fmla="*/ 0 w 60"/>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1">
                <a:moveTo>
                  <a:pt x="0" y="0"/>
                </a:moveTo>
                <a:lnTo>
                  <a:pt x="0" y="50"/>
                </a:lnTo>
                <a:lnTo>
                  <a:pt x="59" y="48"/>
                </a:lnTo>
                <a:lnTo>
                  <a:pt x="15" y="27"/>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6" name="Freeform 673">
            <a:extLst>
              <a:ext uri="{FF2B5EF4-FFF2-40B4-BE49-F238E27FC236}">
                <a16:creationId xmlns:a16="http://schemas.microsoft.com/office/drawing/2014/main" id="{D79A7E4B-E30A-D0A1-03BB-842C98C31237}"/>
              </a:ext>
            </a:extLst>
          </p:cNvPr>
          <p:cNvSpPr>
            <a:spLocks/>
          </p:cNvSpPr>
          <p:nvPr/>
        </p:nvSpPr>
        <p:spPr bwMode="auto">
          <a:xfrm>
            <a:off x="7658100" y="5391150"/>
            <a:ext cx="92075" cy="96838"/>
          </a:xfrm>
          <a:custGeom>
            <a:avLst/>
            <a:gdLst>
              <a:gd name="T0" fmla="*/ 0 w 65"/>
              <a:gd name="T1" fmla="*/ 2147483646 h 61"/>
              <a:gd name="T2" fmla="*/ 0 w 65"/>
              <a:gd name="T3" fmla="*/ 0 h 61"/>
              <a:gd name="T4" fmla="*/ 2147483646 w 65"/>
              <a:gd name="T5" fmla="*/ 2147483646 h 61"/>
              <a:gd name="T6" fmla="*/ 2147483646 w 65"/>
              <a:gd name="T7" fmla="*/ 2147483646 h 61"/>
              <a:gd name="T8" fmla="*/ 2147483646 w 65"/>
              <a:gd name="T9" fmla="*/ 2147483646 h 61"/>
              <a:gd name="T10" fmla="*/ 2147483646 w 65"/>
              <a:gd name="T11" fmla="*/ 2147483646 h 61"/>
              <a:gd name="T12" fmla="*/ 2147483646 w 65"/>
              <a:gd name="T13" fmla="*/ 2147483646 h 61"/>
              <a:gd name="T14" fmla="*/ 2147483646 w 65"/>
              <a:gd name="T15" fmla="*/ 2147483646 h 61"/>
              <a:gd name="T16" fmla="*/ 0 w 65"/>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7" name="Freeform 674">
            <a:extLst>
              <a:ext uri="{FF2B5EF4-FFF2-40B4-BE49-F238E27FC236}">
                <a16:creationId xmlns:a16="http://schemas.microsoft.com/office/drawing/2014/main" id="{297B03EB-58AA-0445-CA76-93C3AE3AA098}"/>
              </a:ext>
            </a:extLst>
          </p:cNvPr>
          <p:cNvSpPr>
            <a:spLocks/>
          </p:cNvSpPr>
          <p:nvPr/>
        </p:nvSpPr>
        <p:spPr bwMode="auto">
          <a:xfrm>
            <a:off x="6315075" y="3524250"/>
            <a:ext cx="115888" cy="163513"/>
          </a:xfrm>
          <a:custGeom>
            <a:avLst/>
            <a:gdLst>
              <a:gd name="T0" fmla="*/ 0 w 82"/>
              <a:gd name="T1" fmla="*/ 2147483646 h 103"/>
              <a:gd name="T2" fmla="*/ 2147483646 w 82"/>
              <a:gd name="T3" fmla="*/ 2147483646 h 103"/>
              <a:gd name="T4" fmla="*/ 2147483646 w 82"/>
              <a:gd name="T5" fmla="*/ 2147483646 h 103"/>
              <a:gd name="T6" fmla="*/ 2147483646 w 82"/>
              <a:gd name="T7" fmla="*/ 2147483646 h 103"/>
              <a:gd name="T8" fmla="*/ 2147483646 w 82"/>
              <a:gd name="T9" fmla="*/ 2147483646 h 103"/>
              <a:gd name="T10" fmla="*/ 2147483646 w 82"/>
              <a:gd name="T11" fmla="*/ 2147483646 h 103"/>
              <a:gd name="T12" fmla="*/ 2147483646 w 82"/>
              <a:gd name="T13" fmla="*/ 2147483646 h 103"/>
              <a:gd name="T14" fmla="*/ 2147483646 w 82"/>
              <a:gd name="T15" fmla="*/ 2147483646 h 103"/>
              <a:gd name="T16" fmla="*/ 2147483646 w 82"/>
              <a:gd name="T17" fmla="*/ 2147483646 h 103"/>
              <a:gd name="T18" fmla="*/ 2147483646 w 82"/>
              <a:gd name="T19" fmla="*/ 2147483646 h 103"/>
              <a:gd name="T20" fmla="*/ 2147483646 w 82"/>
              <a:gd name="T21" fmla="*/ 2147483646 h 103"/>
              <a:gd name="T22" fmla="*/ 2147483646 w 82"/>
              <a:gd name="T23" fmla="*/ 2147483646 h 103"/>
              <a:gd name="T24" fmla="*/ 2147483646 w 82"/>
              <a:gd name="T25" fmla="*/ 2147483646 h 103"/>
              <a:gd name="T26" fmla="*/ 2147483646 w 82"/>
              <a:gd name="T27" fmla="*/ 0 h 103"/>
              <a:gd name="T28" fmla="*/ 2147483646 w 82"/>
              <a:gd name="T29" fmla="*/ 2147483646 h 103"/>
              <a:gd name="T30" fmla="*/ 2147483646 w 82"/>
              <a:gd name="T31" fmla="*/ 2147483646 h 103"/>
              <a:gd name="T32" fmla="*/ 0 w 82"/>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8" name="Freeform 675">
            <a:extLst>
              <a:ext uri="{FF2B5EF4-FFF2-40B4-BE49-F238E27FC236}">
                <a16:creationId xmlns:a16="http://schemas.microsoft.com/office/drawing/2014/main" id="{DBBC44AE-5B9D-498B-0F63-19CBC08E82BD}"/>
              </a:ext>
            </a:extLst>
          </p:cNvPr>
          <p:cNvSpPr>
            <a:spLocks/>
          </p:cNvSpPr>
          <p:nvPr/>
        </p:nvSpPr>
        <p:spPr bwMode="auto">
          <a:xfrm>
            <a:off x="6340475" y="3476625"/>
            <a:ext cx="77788" cy="44450"/>
          </a:xfrm>
          <a:custGeom>
            <a:avLst/>
            <a:gdLst>
              <a:gd name="T0" fmla="*/ 0 w 55"/>
              <a:gd name="T1" fmla="*/ 2147483646 h 28"/>
              <a:gd name="T2" fmla="*/ 2147483646 w 55"/>
              <a:gd name="T3" fmla="*/ 2147483646 h 28"/>
              <a:gd name="T4" fmla="*/ 2147483646 w 55"/>
              <a:gd name="T5" fmla="*/ 2147483646 h 28"/>
              <a:gd name="T6" fmla="*/ 2147483646 w 55"/>
              <a:gd name="T7" fmla="*/ 2147483646 h 28"/>
              <a:gd name="T8" fmla="*/ 2147483646 w 55"/>
              <a:gd name="T9" fmla="*/ 0 h 28"/>
              <a:gd name="T10" fmla="*/ 0 w 55"/>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8">
                <a:moveTo>
                  <a:pt x="0" y="18"/>
                </a:moveTo>
                <a:lnTo>
                  <a:pt x="9" y="27"/>
                </a:lnTo>
                <a:lnTo>
                  <a:pt x="54" y="24"/>
                </a:lnTo>
                <a:lnTo>
                  <a:pt x="51" y="9"/>
                </a:lnTo>
                <a:lnTo>
                  <a:pt x="18"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9" name="Freeform 676">
            <a:extLst>
              <a:ext uri="{FF2B5EF4-FFF2-40B4-BE49-F238E27FC236}">
                <a16:creationId xmlns:a16="http://schemas.microsoft.com/office/drawing/2014/main" id="{CC9ECE95-72F4-D4B7-73AD-344F65B4AC1C}"/>
              </a:ext>
            </a:extLst>
          </p:cNvPr>
          <p:cNvSpPr>
            <a:spLocks/>
          </p:cNvSpPr>
          <p:nvPr/>
        </p:nvSpPr>
        <p:spPr bwMode="auto">
          <a:xfrm>
            <a:off x="2593975" y="4505325"/>
            <a:ext cx="282575" cy="361950"/>
          </a:xfrm>
          <a:custGeom>
            <a:avLst/>
            <a:gdLst>
              <a:gd name="T0" fmla="*/ 0 w 201"/>
              <a:gd name="T1" fmla="*/ 2147483646 h 228"/>
              <a:gd name="T2" fmla="*/ 2147483646 w 201"/>
              <a:gd name="T3" fmla="*/ 2147483646 h 228"/>
              <a:gd name="T4" fmla="*/ 2147483646 w 201"/>
              <a:gd name="T5" fmla="*/ 2147483646 h 228"/>
              <a:gd name="T6" fmla="*/ 2147483646 w 201"/>
              <a:gd name="T7" fmla="*/ 2147483646 h 228"/>
              <a:gd name="T8" fmla="*/ 2147483646 w 201"/>
              <a:gd name="T9" fmla="*/ 2147483646 h 228"/>
              <a:gd name="T10" fmla="*/ 2147483646 w 201"/>
              <a:gd name="T11" fmla="*/ 2147483646 h 228"/>
              <a:gd name="T12" fmla="*/ 2147483646 w 201"/>
              <a:gd name="T13" fmla="*/ 2147483646 h 228"/>
              <a:gd name="T14" fmla="*/ 2147483646 w 201"/>
              <a:gd name="T15" fmla="*/ 2147483646 h 228"/>
              <a:gd name="T16" fmla="*/ 2147483646 w 201"/>
              <a:gd name="T17" fmla="*/ 2147483646 h 228"/>
              <a:gd name="T18" fmla="*/ 2147483646 w 201"/>
              <a:gd name="T19" fmla="*/ 2147483646 h 228"/>
              <a:gd name="T20" fmla="*/ 2147483646 w 201"/>
              <a:gd name="T21" fmla="*/ 2147483646 h 228"/>
              <a:gd name="T22" fmla="*/ 2147483646 w 201"/>
              <a:gd name="T23" fmla="*/ 2147483646 h 228"/>
              <a:gd name="T24" fmla="*/ 2147483646 w 201"/>
              <a:gd name="T25" fmla="*/ 2147483646 h 228"/>
              <a:gd name="T26" fmla="*/ 2147483646 w 201"/>
              <a:gd name="T27" fmla="*/ 2147483646 h 228"/>
              <a:gd name="T28" fmla="*/ 2147483646 w 201"/>
              <a:gd name="T29" fmla="*/ 2147483646 h 228"/>
              <a:gd name="T30" fmla="*/ 2147483646 w 201"/>
              <a:gd name="T31" fmla="*/ 2147483646 h 228"/>
              <a:gd name="T32" fmla="*/ 2147483646 w 201"/>
              <a:gd name="T33" fmla="*/ 2147483646 h 228"/>
              <a:gd name="T34" fmla="*/ 2147483646 w 201"/>
              <a:gd name="T35" fmla="*/ 2147483646 h 228"/>
              <a:gd name="T36" fmla="*/ 2147483646 w 201"/>
              <a:gd name="T37" fmla="*/ 2147483646 h 228"/>
              <a:gd name="T38" fmla="*/ 2147483646 w 201"/>
              <a:gd name="T39" fmla="*/ 2147483646 h 228"/>
              <a:gd name="T40" fmla="*/ 2147483646 w 201"/>
              <a:gd name="T41" fmla="*/ 2147483646 h 228"/>
              <a:gd name="T42" fmla="*/ 2147483646 w 201"/>
              <a:gd name="T43" fmla="*/ 0 h 228"/>
              <a:gd name="T44" fmla="*/ 2147483646 w 201"/>
              <a:gd name="T45" fmla="*/ 2147483646 h 228"/>
              <a:gd name="T46" fmla="*/ 0 w 201"/>
              <a:gd name="T47" fmla="*/ 2147483646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0" name="Freeform 677">
            <a:extLst>
              <a:ext uri="{FF2B5EF4-FFF2-40B4-BE49-F238E27FC236}">
                <a16:creationId xmlns:a16="http://schemas.microsoft.com/office/drawing/2014/main" id="{715FABFC-7EF2-4DF6-4777-FDFC9608843C}"/>
              </a:ext>
            </a:extLst>
          </p:cNvPr>
          <p:cNvSpPr>
            <a:spLocks/>
          </p:cNvSpPr>
          <p:nvPr/>
        </p:nvSpPr>
        <p:spPr bwMode="auto">
          <a:xfrm>
            <a:off x="4714875" y="4722813"/>
            <a:ext cx="219075" cy="254000"/>
          </a:xfrm>
          <a:custGeom>
            <a:avLst/>
            <a:gdLst>
              <a:gd name="T0" fmla="*/ 0 w 156"/>
              <a:gd name="T1" fmla="*/ 2147483646 h 160"/>
              <a:gd name="T2" fmla="*/ 0 w 156"/>
              <a:gd name="T3" fmla="*/ 2147483646 h 160"/>
              <a:gd name="T4" fmla="*/ 2147483646 w 156"/>
              <a:gd name="T5" fmla="*/ 2147483646 h 160"/>
              <a:gd name="T6" fmla="*/ 2147483646 w 156"/>
              <a:gd name="T7" fmla="*/ 2147483646 h 160"/>
              <a:gd name="T8" fmla="*/ 2147483646 w 156"/>
              <a:gd name="T9" fmla="*/ 2147483646 h 160"/>
              <a:gd name="T10" fmla="*/ 2147483646 w 156"/>
              <a:gd name="T11" fmla="*/ 2147483646 h 160"/>
              <a:gd name="T12" fmla="*/ 2147483646 w 156"/>
              <a:gd name="T13" fmla="*/ 0 h 160"/>
              <a:gd name="T14" fmla="*/ 2147483646 w 156"/>
              <a:gd name="T15" fmla="*/ 2147483646 h 160"/>
              <a:gd name="T16" fmla="*/ 2147483646 w 156"/>
              <a:gd name="T17" fmla="*/ 2147483646 h 160"/>
              <a:gd name="T18" fmla="*/ 2147483646 w 156"/>
              <a:gd name="T19" fmla="*/ 2147483646 h 160"/>
              <a:gd name="T20" fmla="*/ 2147483646 w 156"/>
              <a:gd name="T21" fmla="*/ 2147483646 h 160"/>
              <a:gd name="T22" fmla="*/ 2147483646 w 156"/>
              <a:gd name="T23" fmla="*/ 2147483646 h 160"/>
              <a:gd name="T24" fmla="*/ 2147483646 w 156"/>
              <a:gd name="T25" fmla="*/ 2147483646 h 160"/>
              <a:gd name="T26" fmla="*/ 2147483646 w 156"/>
              <a:gd name="T27" fmla="*/ 2147483646 h 160"/>
              <a:gd name="T28" fmla="*/ 0 w 156"/>
              <a:gd name="T29" fmla="*/ 2147483646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1" name="Freeform 678">
            <a:extLst>
              <a:ext uri="{FF2B5EF4-FFF2-40B4-BE49-F238E27FC236}">
                <a16:creationId xmlns:a16="http://schemas.microsoft.com/office/drawing/2014/main" id="{7876CBB2-B942-4B6D-66F1-C6E10C73E05D}"/>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2" name="Freeform 679">
            <a:extLst>
              <a:ext uri="{FF2B5EF4-FFF2-40B4-BE49-F238E27FC236}">
                <a16:creationId xmlns:a16="http://schemas.microsoft.com/office/drawing/2014/main" id="{D04CF3F7-4561-1CAE-620C-3CB7E70D1695}"/>
              </a:ext>
            </a:extLst>
          </p:cNvPr>
          <p:cNvSpPr>
            <a:spLocks/>
          </p:cNvSpPr>
          <p:nvPr/>
        </p:nvSpPr>
        <p:spPr bwMode="auto">
          <a:xfrm>
            <a:off x="2135188" y="3752850"/>
            <a:ext cx="23812" cy="71438"/>
          </a:xfrm>
          <a:custGeom>
            <a:avLst/>
            <a:gdLst>
              <a:gd name="T0" fmla="*/ 0 w 17"/>
              <a:gd name="T1" fmla="*/ 2147483646 h 45"/>
              <a:gd name="T2" fmla="*/ 2147483646 w 17"/>
              <a:gd name="T3" fmla="*/ 2147483646 h 45"/>
              <a:gd name="T4" fmla="*/ 2147483646 w 17"/>
              <a:gd name="T5" fmla="*/ 0 h 45"/>
              <a:gd name="T6" fmla="*/ 0 w 17"/>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5">
                <a:moveTo>
                  <a:pt x="0" y="11"/>
                </a:moveTo>
                <a:lnTo>
                  <a:pt x="8" y="44"/>
                </a:lnTo>
                <a:lnTo>
                  <a:pt x="16"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3" name="Freeform 680">
            <a:extLst>
              <a:ext uri="{FF2B5EF4-FFF2-40B4-BE49-F238E27FC236}">
                <a16:creationId xmlns:a16="http://schemas.microsoft.com/office/drawing/2014/main" id="{5DDD1BD5-6A7F-6CD1-D4BA-1A9B519EA6A0}"/>
              </a:ext>
            </a:extLst>
          </p:cNvPr>
          <p:cNvSpPr>
            <a:spLocks/>
          </p:cNvSpPr>
          <p:nvPr/>
        </p:nvSpPr>
        <p:spPr bwMode="auto">
          <a:xfrm>
            <a:off x="6934200" y="4117975"/>
            <a:ext cx="31750" cy="26988"/>
          </a:xfrm>
          <a:custGeom>
            <a:avLst/>
            <a:gdLst>
              <a:gd name="T0" fmla="*/ 0 w 22"/>
              <a:gd name="T1" fmla="*/ 2147483646 h 17"/>
              <a:gd name="T2" fmla="*/ 2147483646 w 22"/>
              <a:gd name="T3" fmla="*/ 2147483646 h 17"/>
              <a:gd name="T4" fmla="*/ 2147483646 w 22"/>
              <a:gd name="T5" fmla="*/ 0 h 17"/>
              <a:gd name="T6" fmla="*/ 0 w 2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7">
                <a:moveTo>
                  <a:pt x="0" y="5"/>
                </a:moveTo>
                <a:lnTo>
                  <a:pt x="12" y="16"/>
                </a:lnTo>
                <a:lnTo>
                  <a:pt x="21" y="0"/>
                </a:lnTo>
                <a:lnTo>
                  <a:pt x="0"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4" name="Freeform 681">
            <a:extLst>
              <a:ext uri="{FF2B5EF4-FFF2-40B4-BE49-F238E27FC236}">
                <a16:creationId xmlns:a16="http://schemas.microsoft.com/office/drawing/2014/main" id="{49B7B684-E8CC-7063-EFCF-8480A5A2E653}"/>
              </a:ext>
            </a:extLst>
          </p:cNvPr>
          <p:cNvSpPr>
            <a:spLocks/>
          </p:cNvSpPr>
          <p:nvPr/>
        </p:nvSpPr>
        <p:spPr bwMode="auto">
          <a:xfrm>
            <a:off x="4929188" y="4310063"/>
            <a:ext cx="42862" cy="55562"/>
          </a:xfrm>
          <a:custGeom>
            <a:avLst/>
            <a:gdLst>
              <a:gd name="T0" fmla="*/ 0 w 30"/>
              <a:gd name="T1" fmla="*/ 2147483646 h 35"/>
              <a:gd name="T2" fmla="*/ 2147483646 w 30"/>
              <a:gd name="T3" fmla="*/ 2147483646 h 35"/>
              <a:gd name="T4" fmla="*/ 2147483646 w 30"/>
              <a:gd name="T5" fmla="*/ 2147483646 h 35"/>
              <a:gd name="T6" fmla="*/ 2147483646 w 30"/>
              <a:gd name="T7" fmla="*/ 2147483646 h 35"/>
              <a:gd name="T8" fmla="*/ 2147483646 w 30"/>
              <a:gd name="T9" fmla="*/ 0 h 35"/>
              <a:gd name="T10" fmla="*/ 0 w 30"/>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0" y="6"/>
                </a:moveTo>
                <a:lnTo>
                  <a:pt x="5" y="19"/>
                </a:lnTo>
                <a:lnTo>
                  <a:pt x="9" y="34"/>
                </a:lnTo>
                <a:lnTo>
                  <a:pt x="29" y="15"/>
                </a:lnTo>
                <a:lnTo>
                  <a:pt x="27"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5" name="Freeform 682">
            <a:extLst>
              <a:ext uri="{FF2B5EF4-FFF2-40B4-BE49-F238E27FC236}">
                <a16:creationId xmlns:a16="http://schemas.microsoft.com/office/drawing/2014/main" id="{B3F3B2C7-9570-72FB-931A-19C9D1B98704}"/>
              </a:ext>
            </a:extLst>
          </p:cNvPr>
          <p:cNvSpPr>
            <a:spLocks/>
          </p:cNvSpPr>
          <p:nvPr/>
        </p:nvSpPr>
        <p:spPr bwMode="auto">
          <a:xfrm>
            <a:off x="6669088" y="3856038"/>
            <a:ext cx="109537" cy="114300"/>
          </a:xfrm>
          <a:custGeom>
            <a:avLst/>
            <a:gdLst>
              <a:gd name="T0" fmla="*/ 0 w 78"/>
              <a:gd name="T1" fmla="*/ 2147483646 h 72"/>
              <a:gd name="T2" fmla="*/ 2147483646 w 78"/>
              <a:gd name="T3" fmla="*/ 2147483646 h 72"/>
              <a:gd name="T4" fmla="*/ 2147483646 w 78"/>
              <a:gd name="T5" fmla="*/ 2147483646 h 72"/>
              <a:gd name="T6" fmla="*/ 2147483646 w 78"/>
              <a:gd name="T7" fmla="*/ 2147483646 h 72"/>
              <a:gd name="T8" fmla="*/ 2147483646 w 78"/>
              <a:gd name="T9" fmla="*/ 2147483646 h 72"/>
              <a:gd name="T10" fmla="*/ 2147483646 w 78"/>
              <a:gd name="T11" fmla="*/ 0 h 72"/>
              <a:gd name="T12" fmla="*/ 2147483646 w 78"/>
              <a:gd name="T13" fmla="*/ 2147483646 h 72"/>
              <a:gd name="T14" fmla="*/ 2147483646 w 78"/>
              <a:gd name="T15" fmla="*/ 2147483646 h 72"/>
              <a:gd name="T16" fmla="*/ 0 w 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6" name="Freeform 683">
            <a:extLst>
              <a:ext uri="{FF2B5EF4-FFF2-40B4-BE49-F238E27FC236}">
                <a16:creationId xmlns:a16="http://schemas.microsoft.com/office/drawing/2014/main" id="{B8382E4F-0FD6-8E63-5124-7B9A0B46217C}"/>
              </a:ext>
            </a:extLst>
          </p:cNvPr>
          <p:cNvSpPr>
            <a:spLocks/>
          </p:cNvSpPr>
          <p:nvPr/>
        </p:nvSpPr>
        <p:spPr bwMode="auto">
          <a:xfrm>
            <a:off x="4438650" y="3908425"/>
            <a:ext cx="184150" cy="300038"/>
          </a:xfrm>
          <a:custGeom>
            <a:avLst/>
            <a:gdLst>
              <a:gd name="T0" fmla="*/ 0 w 130"/>
              <a:gd name="T1" fmla="*/ 2147483646 h 189"/>
              <a:gd name="T2" fmla="*/ 2147483646 w 130"/>
              <a:gd name="T3" fmla="*/ 2147483646 h 189"/>
              <a:gd name="T4" fmla="*/ 2147483646 w 130"/>
              <a:gd name="T5" fmla="*/ 2147483646 h 189"/>
              <a:gd name="T6" fmla="*/ 2147483646 w 130"/>
              <a:gd name="T7" fmla="*/ 2147483646 h 189"/>
              <a:gd name="T8" fmla="*/ 2147483646 w 130"/>
              <a:gd name="T9" fmla="*/ 2147483646 h 189"/>
              <a:gd name="T10" fmla="*/ 2147483646 w 130"/>
              <a:gd name="T11" fmla="*/ 2147483646 h 189"/>
              <a:gd name="T12" fmla="*/ 2147483646 w 130"/>
              <a:gd name="T13" fmla="*/ 0 h 189"/>
              <a:gd name="T14" fmla="*/ 2147483646 w 130"/>
              <a:gd name="T15" fmla="*/ 2147483646 h 189"/>
              <a:gd name="T16" fmla="*/ 2147483646 w 130"/>
              <a:gd name="T17" fmla="*/ 2147483646 h 189"/>
              <a:gd name="T18" fmla="*/ 2147483646 w 130"/>
              <a:gd name="T19" fmla="*/ 2147483646 h 189"/>
              <a:gd name="T20" fmla="*/ 2147483646 w 130"/>
              <a:gd name="T21" fmla="*/ 2147483646 h 189"/>
              <a:gd name="T22" fmla="*/ 2147483646 w 130"/>
              <a:gd name="T23" fmla="*/ 2147483646 h 189"/>
              <a:gd name="T24" fmla="*/ 2147483646 w 130"/>
              <a:gd name="T25" fmla="*/ 2147483646 h 189"/>
              <a:gd name="T26" fmla="*/ 2147483646 w 130"/>
              <a:gd name="T27" fmla="*/ 2147483646 h 189"/>
              <a:gd name="T28" fmla="*/ 2147483646 w 130"/>
              <a:gd name="T29" fmla="*/ 2147483646 h 189"/>
              <a:gd name="T30" fmla="*/ 2147483646 w 130"/>
              <a:gd name="T31" fmla="*/ 2147483646 h 189"/>
              <a:gd name="T32" fmla="*/ 2147483646 w 130"/>
              <a:gd name="T33" fmla="*/ 2147483646 h 189"/>
              <a:gd name="T34" fmla="*/ 0 w 130"/>
              <a:gd name="T35" fmla="*/ 2147483646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7" name="Freeform 684">
            <a:extLst>
              <a:ext uri="{FF2B5EF4-FFF2-40B4-BE49-F238E27FC236}">
                <a16:creationId xmlns:a16="http://schemas.microsoft.com/office/drawing/2014/main" id="{D1105587-31E1-0440-73F5-CDCB963EC24A}"/>
              </a:ext>
            </a:extLst>
          </p:cNvPr>
          <p:cNvSpPr>
            <a:spLocks/>
          </p:cNvSpPr>
          <p:nvPr/>
        </p:nvSpPr>
        <p:spPr bwMode="auto">
          <a:xfrm>
            <a:off x="908050" y="1893888"/>
            <a:ext cx="2019300" cy="1171575"/>
          </a:xfrm>
          <a:custGeom>
            <a:avLst/>
            <a:gdLst>
              <a:gd name="T0" fmla="*/ 2147483646 w 1431"/>
              <a:gd name="T1" fmla="*/ 2147483646 h 738"/>
              <a:gd name="T2" fmla="*/ 2147483646 w 1431"/>
              <a:gd name="T3" fmla="*/ 2147483646 h 738"/>
              <a:gd name="T4" fmla="*/ 2147483646 w 1431"/>
              <a:gd name="T5" fmla="*/ 2147483646 h 738"/>
              <a:gd name="T6" fmla="*/ 2147483646 w 1431"/>
              <a:gd name="T7" fmla="*/ 2147483646 h 738"/>
              <a:gd name="T8" fmla="*/ 2147483646 w 1431"/>
              <a:gd name="T9" fmla="*/ 2147483646 h 738"/>
              <a:gd name="T10" fmla="*/ 2147483646 w 1431"/>
              <a:gd name="T11" fmla="*/ 2147483646 h 738"/>
              <a:gd name="T12" fmla="*/ 2147483646 w 1431"/>
              <a:gd name="T13" fmla="*/ 2147483646 h 738"/>
              <a:gd name="T14" fmla="*/ 2147483646 w 1431"/>
              <a:gd name="T15" fmla="*/ 2147483646 h 738"/>
              <a:gd name="T16" fmla="*/ 2147483646 w 1431"/>
              <a:gd name="T17" fmla="*/ 2147483646 h 738"/>
              <a:gd name="T18" fmla="*/ 2147483646 w 1431"/>
              <a:gd name="T19" fmla="*/ 2147483646 h 738"/>
              <a:gd name="T20" fmla="*/ 2147483646 w 1431"/>
              <a:gd name="T21" fmla="*/ 2147483646 h 738"/>
              <a:gd name="T22" fmla="*/ 2147483646 w 1431"/>
              <a:gd name="T23" fmla="*/ 2147483646 h 738"/>
              <a:gd name="T24" fmla="*/ 2147483646 w 1431"/>
              <a:gd name="T25" fmla="*/ 0 h 738"/>
              <a:gd name="T26" fmla="*/ 2147483646 w 1431"/>
              <a:gd name="T27" fmla="*/ 2147483646 h 738"/>
              <a:gd name="T28" fmla="*/ 2147483646 w 1431"/>
              <a:gd name="T29" fmla="*/ 2147483646 h 738"/>
              <a:gd name="T30" fmla="*/ 2147483646 w 1431"/>
              <a:gd name="T31" fmla="*/ 2147483646 h 738"/>
              <a:gd name="T32" fmla="*/ 2147483646 w 1431"/>
              <a:gd name="T33" fmla="*/ 2147483646 h 738"/>
              <a:gd name="T34" fmla="*/ 2147483646 w 1431"/>
              <a:gd name="T35" fmla="*/ 2147483646 h 738"/>
              <a:gd name="T36" fmla="*/ 2147483646 w 1431"/>
              <a:gd name="T37" fmla="*/ 2147483646 h 738"/>
              <a:gd name="T38" fmla="*/ 2147483646 w 1431"/>
              <a:gd name="T39" fmla="*/ 2147483646 h 738"/>
              <a:gd name="T40" fmla="*/ 2147483646 w 1431"/>
              <a:gd name="T41" fmla="*/ 2147483646 h 738"/>
              <a:gd name="T42" fmla="*/ 2147483646 w 1431"/>
              <a:gd name="T43" fmla="*/ 2147483646 h 738"/>
              <a:gd name="T44" fmla="*/ 2147483646 w 1431"/>
              <a:gd name="T45" fmla="*/ 2147483646 h 738"/>
              <a:gd name="T46" fmla="*/ 2147483646 w 1431"/>
              <a:gd name="T47" fmla="*/ 2147483646 h 738"/>
              <a:gd name="T48" fmla="*/ 2147483646 w 1431"/>
              <a:gd name="T49" fmla="*/ 2147483646 h 738"/>
              <a:gd name="T50" fmla="*/ 2147483646 w 1431"/>
              <a:gd name="T51" fmla="*/ 2147483646 h 738"/>
              <a:gd name="T52" fmla="*/ 2147483646 w 1431"/>
              <a:gd name="T53" fmla="*/ 2147483646 h 738"/>
              <a:gd name="T54" fmla="*/ 2147483646 w 1431"/>
              <a:gd name="T55" fmla="*/ 2147483646 h 738"/>
              <a:gd name="T56" fmla="*/ 2147483646 w 1431"/>
              <a:gd name="T57" fmla="*/ 2147483646 h 738"/>
              <a:gd name="T58" fmla="*/ 2147483646 w 1431"/>
              <a:gd name="T59" fmla="*/ 2147483646 h 738"/>
              <a:gd name="T60" fmla="*/ 2147483646 w 1431"/>
              <a:gd name="T61" fmla="*/ 2147483646 h 738"/>
              <a:gd name="T62" fmla="*/ 2147483646 w 1431"/>
              <a:gd name="T63" fmla="*/ 2147483646 h 738"/>
              <a:gd name="T64" fmla="*/ 2147483646 w 1431"/>
              <a:gd name="T65" fmla="*/ 2147483646 h 738"/>
              <a:gd name="T66" fmla="*/ 2147483646 w 1431"/>
              <a:gd name="T67" fmla="*/ 2147483646 h 738"/>
              <a:gd name="T68" fmla="*/ 2147483646 w 1431"/>
              <a:gd name="T69" fmla="*/ 2147483646 h 738"/>
              <a:gd name="T70" fmla="*/ 2147483646 w 1431"/>
              <a:gd name="T71" fmla="*/ 2147483646 h 738"/>
              <a:gd name="T72" fmla="*/ 2147483646 w 1431"/>
              <a:gd name="T73" fmla="*/ 2147483646 h 738"/>
              <a:gd name="T74" fmla="*/ 2147483646 w 1431"/>
              <a:gd name="T75" fmla="*/ 2147483646 h 738"/>
              <a:gd name="T76" fmla="*/ 2147483646 w 1431"/>
              <a:gd name="T77" fmla="*/ 2147483646 h 738"/>
              <a:gd name="T78" fmla="*/ 2147483646 w 1431"/>
              <a:gd name="T79" fmla="*/ 2147483646 h 738"/>
              <a:gd name="T80" fmla="*/ 2147483646 w 1431"/>
              <a:gd name="T81" fmla="*/ 2147483646 h 738"/>
              <a:gd name="T82" fmla="*/ 2147483646 w 1431"/>
              <a:gd name="T83" fmla="*/ 2147483646 h 738"/>
              <a:gd name="T84" fmla="*/ 2147483646 w 1431"/>
              <a:gd name="T85" fmla="*/ 2147483646 h 738"/>
              <a:gd name="T86" fmla="*/ 2147483646 w 1431"/>
              <a:gd name="T87" fmla="*/ 2147483646 h 738"/>
              <a:gd name="T88" fmla="*/ 2147483646 w 1431"/>
              <a:gd name="T89" fmla="*/ 2147483646 h 738"/>
              <a:gd name="T90" fmla="*/ 2147483646 w 1431"/>
              <a:gd name="T91" fmla="*/ 2147483646 h 738"/>
              <a:gd name="T92" fmla="*/ 2147483646 w 1431"/>
              <a:gd name="T93" fmla="*/ 2147483646 h 738"/>
              <a:gd name="T94" fmla="*/ 2147483646 w 1431"/>
              <a:gd name="T95" fmla="*/ 2147483646 h 738"/>
              <a:gd name="T96" fmla="*/ 2147483646 w 1431"/>
              <a:gd name="T97" fmla="*/ 2147483646 h 738"/>
              <a:gd name="T98" fmla="*/ 2147483646 w 1431"/>
              <a:gd name="T99" fmla="*/ 2147483646 h 738"/>
              <a:gd name="T100" fmla="*/ 2147483646 w 1431"/>
              <a:gd name="T101" fmla="*/ 2147483646 h 738"/>
              <a:gd name="T102" fmla="*/ 2147483646 w 1431"/>
              <a:gd name="T103" fmla="*/ 2147483646 h 738"/>
              <a:gd name="T104" fmla="*/ 2147483646 w 1431"/>
              <a:gd name="T105" fmla="*/ 2147483646 h 738"/>
              <a:gd name="T106" fmla="*/ 2147483646 w 1431"/>
              <a:gd name="T107" fmla="*/ 2147483646 h 738"/>
              <a:gd name="T108" fmla="*/ 2147483646 w 1431"/>
              <a:gd name="T109" fmla="*/ 2147483646 h 738"/>
              <a:gd name="T110" fmla="*/ 2147483646 w 1431"/>
              <a:gd name="T111" fmla="*/ 2147483646 h 738"/>
              <a:gd name="T112" fmla="*/ 2147483646 w 1431"/>
              <a:gd name="T113" fmla="*/ 2147483646 h 738"/>
              <a:gd name="T114" fmla="*/ 2147483646 w 1431"/>
              <a:gd name="T115" fmla="*/ 2147483646 h 738"/>
              <a:gd name="T116" fmla="*/ 2147483646 w 1431"/>
              <a:gd name="T117" fmla="*/ 2147483646 h 738"/>
              <a:gd name="T118" fmla="*/ 2147483646 w 1431"/>
              <a:gd name="T119" fmla="*/ 2147483646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8" name="Freeform 685">
            <a:extLst>
              <a:ext uri="{FF2B5EF4-FFF2-40B4-BE49-F238E27FC236}">
                <a16:creationId xmlns:a16="http://schemas.microsoft.com/office/drawing/2014/main" id="{95F88B8A-7841-36FD-4CFE-4D5A064A92E4}"/>
              </a:ext>
            </a:extLst>
          </p:cNvPr>
          <p:cNvSpPr>
            <a:spLocks/>
          </p:cNvSpPr>
          <p:nvPr/>
        </p:nvSpPr>
        <p:spPr bwMode="auto">
          <a:xfrm>
            <a:off x="1212850" y="2770188"/>
            <a:ext cx="119063" cy="77787"/>
          </a:xfrm>
          <a:custGeom>
            <a:avLst/>
            <a:gdLst>
              <a:gd name="T0" fmla="*/ 0 w 85"/>
              <a:gd name="T1" fmla="*/ 0 h 49"/>
              <a:gd name="T2" fmla="*/ 2147483646 w 85"/>
              <a:gd name="T3" fmla="*/ 2147483646 h 49"/>
              <a:gd name="T4" fmla="*/ 2147483646 w 85"/>
              <a:gd name="T5" fmla="*/ 2147483646 h 49"/>
              <a:gd name="T6" fmla="*/ 2147483646 w 85"/>
              <a:gd name="T7" fmla="*/ 2147483646 h 49"/>
              <a:gd name="T8" fmla="*/ 0 w 85"/>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9">
                <a:moveTo>
                  <a:pt x="0" y="0"/>
                </a:moveTo>
                <a:lnTo>
                  <a:pt x="45" y="9"/>
                </a:lnTo>
                <a:lnTo>
                  <a:pt x="84" y="48"/>
                </a:lnTo>
                <a:lnTo>
                  <a:pt x="60" y="4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9" name="Freeform 686">
            <a:extLst>
              <a:ext uri="{FF2B5EF4-FFF2-40B4-BE49-F238E27FC236}">
                <a16:creationId xmlns:a16="http://schemas.microsoft.com/office/drawing/2014/main" id="{B602BA9E-BDF0-5850-5098-358E79E81C32}"/>
              </a:ext>
            </a:extLst>
          </p:cNvPr>
          <p:cNvSpPr>
            <a:spLocks/>
          </p:cNvSpPr>
          <p:nvPr/>
        </p:nvSpPr>
        <p:spPr bwMode="auto">
          <a:xfrm>
            <a:off x="1266825" y="1766888"/>
            <a:ext cx="250825" cy="176212"/>
          </a:xfrm>
          <a:custGeom>
            <a:avLst/>
            <a:gdLst>
              <a:gd name="T0" fmla="*/ 0 w 177"/>
              <a:gd name="T1" fmla="*/ 2147483646 h 111"/>
              <a:gd name="T2" fmla="*/ 2147483646 w 177"/>
              <a:gd name="T3" fmla="*/ 2147483646 h 111"/>
              <a:gd name="T4" fmla="*/ 2147483646 w 177"/>
              <a:gd name="T5" fmla="*/ 2147483646 h 111"/>
              <a:gd name="T6" fmla="*/ 2147483646 w 177"/>
              <a:gd name="T7" fmla="*/ 2147483646 h 111"/>
              <a:gd name="T8" fmla="*/ 2147483646 w 177"/>
              <a:gd name="T9" fmla="*/ 0 h 111"/>
              <a:gd name="T10" fmla="*/ 2147483646 w 177"/>
              <a:gd name="T11" fmla="*/ 2147483646 h 111"/>
              <a:gd name="T12" fmla="*/ 2147483646 w 177"/>
              <a:gd name="T13" fmla="*/ 2147483646 h 111"/>
              <a:gd name="T14" fmla="*/ 2147483646 w 177"/>
              <a:gd name="T15" fmla="*/ 2147483646 h 111"/>
              <a:gd name="T16" fmla="*/ 2147483646 w 177"/>
              <a:gd name="T17" fmla="*/ 2147483646 h 111"/>
              <a:gd name="T18" fmla="*/ 2147483646 w 177"/>
              <a:gd name="T19" fmla="*/ 2147483646 h 111"/>
              <a:gd name="T20" fmla="*/ 2147483646 w 177"/>
              <a:gd name="T21" fmla="*/ 2147483646 h 111"/>
              <a:gd name="T22" fmla="*/ 2147483646 w 177"/>
              <a:gd name="T23" fmla="*/ 2147483646 h 111"/>
              <a:gd name="T24" fmla="*/ 0 w 177"/>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0" name="Freeform 687">
            <a:extLst>
              <a:ext uri="{FF2B5EF4-FFF2-40B4-BE49-F238E27FC236}">
                <a16:creationId xmlns:a16="http://schemas.microsoft.com/office/drawing/2014/main" id="{6D4A12E9-19D4-FBB6-E9CE-D09CF5B1BCB0}"/>
              </a:ext>
            </a:extLst>
          </p:cNvPr>
          <p:cNvSpPr>
            <a:spLocks/>
          </p:cNvSpPr>
          <p:nvPr/>
        </p:nvSpPr>
        <p:spPr bwMode="auto">
          <a:xfrm>
            <a:off x="1338263" y="1600200"/>
            <a:ext cx="174625" cy="101600"/>
          </a:xfrm>
          <a:custGeom>
            <a:avLst/>
            <a:gdLst>
              <a:gd name="T0" fmla="*/ 0 w 124"/>
              <a:gd name="T1" fmla="*/ 2147483646 h 64"/>
              <a:gd name="T2" fmla="*/ 2147483646 w 124"/>
              <a:gd name="T3" fmla="*/ 2147483646 h 64"/>
              <a:gd name="T4" fmla="*/ 2147483646 w 124"/>
              <a:gd name="T5" fmla="*/ 2147483646 h 64"/>
              <a:gd name="T6" fmla="*/ 2147483646 w 124"/>
              <a:gd name="T7" fmla="*/ 2147483646 h 64"/>
              <a:gd name="T8" fmla="*/ 2147483646 w 124"/>
              <a:gd name="T9" fmla="*/ 2147483646 h 64"/>
              <a:gd name="T10" fmla="*/ 2147483646 w 124"/>
              <a:gd name="T11" fmla="*/ 2147483646 h 64"/>
              <a:gd name="T12" fmla="*/ 2147483646 w 124"/>
              <a:gd name="T13" fmla="*/ 2147483646 h 64"/>
              <a:gd name="T14" fmla="*/ 2147483646 w 124"/>
              <a:gd name="T15" fmla="*/ 2147483646 h 64"/>
              <a:gd name="T16" fmla="*/ 2147483646 w 124"/>
              <a:gd name="T17" fmla="*/ 2147483646 h 64"/>
              <a:gd name="T18" fmla="*/ 2147483646 w 124"/>
              <a:gd name="T19" fmla="*/ 2147483646 h 64"/>
              <a:gd name="T20" fmla="*/ 2147483646 w 124"/>
              <a:gd name="T21" fmla="*/ 2147483646 h 64"/>
              <a:gd name="T22" fmla="*/ 2147483646 w 124"/>
              <a:gd name="T23" fmla="*/ 2147483646 h 64"/>
              <a:gd name="T24" fmla="*/ 2147483646 w 124"/>
              <a:gd name="T25" fmla="*/ 2147483646 h 64"/>
              <a:gd name="T26" fmla="*/ 2147483646 w 124"/>
              <a:gd name="T27" fmla="*/ 0 h 64"/>
              <a:gd name="T28" fmla="*/ 2147483646 w 124"/>
              <a:gd name="T29" fmla="*/ 2147483646 h 64"/>
              <a:gd name="T30" fmla="*/ 0 w 124"/>
              <a:gd name="T31" fmla="*/ 2147483646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1" name="Freeform 688">
            <a:extLst>
              <a:ext uri="{FF2B5EF4-FFF2-40B4-BE49-F238E27FC236}">
                <a16:creationId xmlns:a16="http://schemas.microsoft.com/office/drawing/2014/main" id="{FA292A39-68DF-07CE-497F-549DE1FB7AE6}"/>
              </a:ext>
            </a:extLst>
          </p:cNvPr>
          <p:cNvSpPr>
            <a:spLocks/>
          </p:cNvSpPr>
          <p:nvPr/>
        </p:nvSpPr>
        <p:spPr bwMode="auto">
          <a:xfrm>
            <a:off x="1427163" y="1828800"/>
            <a:ext cx="431800" cy="238125"/>
          </a:xfrm>
          <a:custGeom>
            <a:avLst/>
            <a:gdLst>
              <a:gd name="T0" fmla="*/ 0 w 306"/>
              <a:gd name="T1" fmla="*/ 2147483646 h 150"/>
              <a:gd name="T2" fmla="*/ 2147483646 w 306"/>
              <a:gd name="T3" fmla="*/ 2147483646 h 150"/>
              <a:gd name="T4" fmla="*/ 2147483646 w 306"/>
              <a:gd name="T5" fmla="*/ 2147483646 h 150"/>
              <a:gd name="T6" fmla="*/ 2147483646 w 306"/>
              <a:gd name="T7" fmla="*/ 2147483646 h 150"/>
              <a:gd name="T8" fmla="*/ 2147483646 w 306"/>
              <a:gd name="T9" fmla="*/ 0 h 150"/>
              <a:gd name="T10" fmla="*/ 2147483646 w 306"/>
              <a:gd name="T11" fmla="*/ 2147483646 h 150"/>
              <a:gd name="T12" fmla="*/ 2147483646 w 306"/>
              <a:gd name="T13" fmla="*/ 2147483646 h 150"/>
              <a:gd name="T14" fmla="*/ 2147483646 w 306"/>
              <a:gd name="T15" fmla="*/ 2147483646 h 150"/>
              <a:gd name="T16" fmla="*/ 2147483646 w 306"/>
              <a:gd name="T17" fmla="*/ 2147483646 h 150"/>
              <a:gd name="T18" fmla="*/ 2147483646 w 306"/>
              <a:gd name="T19" fmla="*/ 2147483646 h 150"/>
              <a:gd name="T20" fmla="*/ 2147483646 w 306"/>
              <a:gd name="T21" fmla="*/ 2147483646 h 150"/>
              <a:gd name="T22" fmla="*/ 2147483646 w 306"/>
              <a:gd name="T23" fmla="*/ 2147483646 h 150"/>
              <a:gd name="T24" fmla="*/ 2147483646 w 306"/>
              <a:gd name="T25" fmla="*/ 2147483646 h 150"/>
              <a:gd name="T26" fmla="*/ 2147483646 w 306"/>
              <a:gd name="T27" fmla="*/ 2147483646 h 150"/>
              <a:gd name="T28" fmla="*/ 2147483646 w 306"/>
              <a:gd name="T29" fmla="*/ 2147483646 h 150"/>
              <a:gd name="T30" fmla="*/ 2147483646 w 306"/>
              <a:gd name="T31" fmla="*/ 0 h 150"/>
              <a:gd name="T32" fmla="*/ 2147483646 w 306"/>
              <a:gd name="T33" fmla="*/ 0 h 150"/>
              <a:gd name="T34" fmla="*/ 2147483646 w 306"/>
              <a:gd name="T35" fmla="*/ 2147483646 h 150"/>
              <a:gd name="T36" fmla="*/ 2147483646 w 306"/>
              <a:gd name="T37" fmla="*/ 2147483646 h 150"/>
              <a:gd name="T38" fmla="*/ 2147483646 w 306"/>
              <a:gd name="T39" fmla="*/ 2147483646 h 150"/>
              <a:gd name="T40" fmla="*/ 2147483646 w 306"/>
              <a:gd name="T41" fmla="*/ 2147483646 h 150"/>
              <a:gd name="T42" fmla="*/ 2147483646 w 306"/>
              <a:gd name="T43" fmla="*/ 2147483646 h 150"/>
              <a:gd name="T44" fmla="*/ 2147483646 w 306"/>
              <a:gd name="T45" fmla="*/ 2147483646 h 150"/>
              <a:gd name="T46" fmla="*/ 2147483646 w 306"/>
              <a:gd name="T47" fmla="*/ 2147483646 h 150"/>
              <a:gd name="T48" fmla="*/ 2147483646 w 306"/>
              <a:gd name="T49" fmla="*/ 2147483646 h 150"/>
              <a:gd name="T50" fmla="*/ 2147483646 w 306"/>
              <a:gd name="T51" fmla="*/ 2147483646 h 150"/>
              <a:gd name="T52" fmla="*/ 2147483646 w 306"/>
              <a:gd name="T53" fmla="*/ 2147483646 h 150"/>
              <a:gd name="T54" fmla="*/ 2147483646 w 306"/>
              <a:gd name="T55" fmla="*/ 2147483646 h 150"/>
              <a:gd name="T56" fmla="*/ 2147483646 w 306"/>
              <a:gd name="T57" fmla="*/ 2147483646 h 150"/>
              <a:gd name="T58" fmla="*/ 2147483646 w 306"/>
              <a:gd name="T59" fmla="*/ 2147483646 h 150"/>
              <a:gd name="T60" fmla="*/ 2147483646 w 306"/>
              <a:gd name="T61" fmla="*/ 2147483646 h 150"/>
              <a:gd name="T62" fmla="*/ 2147483646 w 306"/>
              <a:gd name="T63" fmla="*/ 2147483646 h 150"/>
              <a:gd name="T64" fmla="*/ 2147483646 w 306"/>
              <a:gd name="T65" fmla="*/ 2147483646 h 150"/>
              <a:gd name="T66" fmla="*/ 2147483646 w 306"/>
              <a:gd name="T67" fmla="*/ 2147483646 h 150"/>
              <a:gd name="T68" fmla="*/ 2147483646 w 306"/>
              <a:gd name="T69" fmla="*/ 2147483646 h 150"/>
              <a:gd name="T70" fmla="*/ 2147483646 w 306"/>
              <a:gd name="T71" fmla="*/ 2147483646 h 150"/>
              <a:gd name="T72" fmla="*/ 2147483646 w 306"/>
              <a:gd name="T73" fmla="*/ 2147483646 h 150"/>
              <a:gd name="T74" fmla="*/ 2147483646 w 306"/>
              <a:gd name="T75" fmla="*/ 2147483646 h 150"/>
              <a:gd name="T76" fmla="*/ 0 w 306"/>
              <a:gd name="T77" fmla="*/ 2147483646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2" name="Freeform 689">
            <a:extLst>
              <a:ext uri="{FF2B5EF4-FFF2-40B4-BE49-F238E27FC236}">
                <a16:creationId xmlns:a16="http://schemas.microsoft.com/office/drawing/2014/main" id="{11FC1E5B-0736-6825-0C41-B7BECEDCC984}"/>
              </a:ext>
            </a:extLst>
          </p:cNvPr>
          <p:cNvSpPr>
            <a:spLocks/>
          </p:cNvSpPr>
          <p:nvPr/>
        </p:nvSpPr>
        <p:spPr bwMode="auto">
          <a:xfrm>
            <a:off x="1460500" y="1643063"/>
            <a:ext cx="292100" cy="130175"/>
          </a:xfrm>
          <a:custGeom>
            <a:avLst/>
            <a:gdLst>
              <a:gd name="T0" fmla="*/ 0 w 207"/>
              <a:gd name="T1" fmla="*/ 2147483646 h 82"/>
              <a:gd name="T2" fmla="*/ 2147483646 w 207"/>
              <a:gd name="T3" fmla="*/ 2147483646 h 82"/>
              <a:gd name="T4" fmla="*/ 2147483646 w 207"/>
              <a:gd name="T5" fmla="*/ 2147483646 h 82"/>
              <a:gd name="T6" fmla="*/ 2147483646 w 207"/>
              <a:gd name="T7" fmla="*/ 2147483646 h 82"/>
              <a:gd name="T8" fmla="*/ 2147483646 w 207"/>
              <a:gd name="T9" fmla="*/ 2147483646 h 82"/>
              <a:gd name="T10" fmla="*/ 2147483646 w 207"/>
              <a:gd name="T11" fmla="*/ 2147483646 h 82"/>
              <a:gd name="T12" fmla="*/ 2147483646 w 207"/>
              <a:gd name="T13" fmla="*/ 2147483646 h 82"/>
              <a:gd name="T14" fmla="*/ 2147483646 w 207"/>
              <a:gd name="T15" fmla="*/ 2147483646 h 82"/>
              <a:gd name="T16" fmla="*/ 2147483646 w 207"/>
              <a:gd name="T17" fmla="*/ 2147483646 h 82"/>
              <a:gd name="T18" fmla="*/ 2147483646 w 207"/>
              <a:gd name="T19" fmla="*/ 2147483646 h 82"/>
              <a:gd name="T20" fmla="*/ 2147483646 w 207"/>
              <a:gd name="T21" fmla="*/ 2147483646 h 82"/>
              <a:gd name="T22" fmla="*/ 2147483646 w 207"/>
              <a:gd name="T23" fmla="*/ 2147483646 h 82"/>
              <a:gd name="T24" fmla="*/ 2147483646 w 207"/>
              <a:gd name="T25" fmla="*/ 2147483646 h 82"/>
              <a:gd name="T26" fmla="*/ 2147483646 w 207"/>
              <a:gd name="T27" fmla="*/ 2147483646 h 82"/>
              <a:gd name="T28" fmla="*/ 2147483646 w 207"/>
              <a:gd name="T29" fmla="*/ 2147483646 h 82"/>
              <a:gd name="T30" fmla="*/ 2147483646 w 207"/>
              <a:gd name="T31" fmla="*/ 2147483646 h 82"/>
              <a:gd name="T32" fmla="*/ 2147483646 w 207"/>
              <a:gd name="T33" fmla="*/ 0 h 82"/>
              <a:gd name="T34" fmla="*/ 2147483646 w 207"/>
              <a:gd name="T35" fmla="*/ 2147483646 h 82"/>
              <a:gd name="T36" fmla="*/ 2147483646 w 207"/>
              <a:gd name="T37" fmla="*/ 2147483646 h 82"/>
              <a:gd name="T38" fmla="*/ 2147483646 w 207"/>
              <a:gd name="T39" fmla="*/ 2147483646 h 82"/>
              <a:gd name="T40" fmla="*/ 2147483646 w 207"/>
              <a:gd name="T41" fmla="*/ 2147483646 h 82"/>
              <a:gd name="T42" fmla="*/ 2147483646 w 207"/>
              <a:gd name="T43" fmla="*/ 2147483646 h 82"/>
              <a:gd name="T44" fmla="*/ 2147483646 w 207"/>
              <a:gd name="T45" fmla="*/ 2147483646 h 82"/>
              <a:gd name="T46" fmla="*/ 2147483646 w 207"/>
              <a:gd name="T47" fmla="*/ 2147483646 h 82"/>
              <a:gd name="T48" fmla="*/ 2147483646 w 207"/>
              <a:gd name="T49" fmla="*/ 2147483646 h 82"/>
              <a:gd name="T50" fmla="*/ 2147483646 w 207"/>
              <a:gd name="T51" fmla="*/ 2147483646 h 82"/>
              <a:gd name="T52" fmla="*/ 2147483646 w 207"/>
              <a:gd name="T53" fmla="*/ 2147483646 h 82"/>
              <a:gd name="T54" fmla="*/ 2147483646 w 207"/>
              <a:gd name="T55" fmla="*/ 2147483646 h 82"/>
              <a:gd name="T56" fmla="*/ 2147483646 w 207"/>
              <a:gd name="T57" fmla="*/ 2147483646 h 82"/>
              <a:gd name="T58" fmla="*/ 2147483646 w 207"/>
              <a:gd name="T59" fmla="*/ 2147483646 h 82"/>
              <a:gd name="T60" fmla="*/ 2147483646 w 207"/>
              <a:gd name="T61" fmla="*/ 2147483646 h 82"/>
              <a:gd name="T62" fmla="*/ 2147483646 w 207"/>
              <a:gd name="T63" fmla="*/ 2147483646 h 82"/>
              <a:gd name="T64" fmla="*/ 2147483646 w 207"/>
              <a:gd name="T65" fmla="*/ 2147483646 h 82"/>
              <a:gd name="T66" fmla="*/ 0 w 207"/>
              <a:gd name="T67" fmla="*/ 214748364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3" name="Freeform 690">
            <a:extLst>
              <a:ext uri="{FF2B5EF4-FFF2-40B4-BE49-F238E27FC236}">
                <a16:creationId xmlns:a16="http://schemas.microsoft.com/office/drawing/2014/main" id="{5EDB17D3-3897-68E5-4097-492B62EBC12C}"/>
              </a:ext>
            </a:extLst>
          </p:cNvPr>
          <p:cNvSpPr>
            <a:spLocks/>
          </p:cNvSpPr>
          <p:nvPr/>
        </p:nvSpPr>
        <p:spPr bwMode="auto">
          <a:xfrm>
            <a:off x="1751013" y="1501775"/>
            <a:ext cx="149225" cy="85725"/>
          </a:xfrm>
          <a:custGeom>
            <a:avLst/>
            <a:gdLst>
              <a:gd name="T0" fmla="*/ 0 w 106"/>
              <a:gd name="T1" fmla="*/ 0 h 54"/>
              <a:gd name="T2" fmla="*/ 2147483646 w 106"/>
              <a:gd name="T3" fmla="*/ 2147483646 h 54"/>
              <a:gd name="T4" fmla="*/ 2147483646 w 106"/>
              <a:gd name="T5" fmla="*/ 2147483646 h 54"/>
              <a:gd name="T6" fmla="*/ 2147483646 w 106"/>
              <a:gd name="T7" fmla="*/ 2147483646 h 54"/>
              <a:gd name="T8" fmla="*/ 2147483646 w 106"/>
              <a:gd name="T9" fmla="*/ 2147483646 h 54"/>
              <a:gd name="T10" fmla="*/ 2147483646 w 106"/>
              <a:gd name="T11" fmla="*/ 2147483646 h 54"/>
              <a:gd name="T12" fmla="*/ 2147483646 w 106"/>
              <a:gd name="T13" fmla="*/ 2147483646 h 54"/>
              <a:gd name="T14" fmla="*/ 2147483646 w 106"/>
              <a:gd name="T15" fmla="*/ 2147483646 h 54"/>
              <a:gd name="T16" fmla="*/ 2147483646 w 106"/>
              <a:gd name="T17" fmla="*/ 2147483646 h 54"/>
              <a:gd name="T18" fmla="*/ 2147483646 w 106"/>
              <a:gd name="T19" fmla="*/ 2147483646 h 54"/>
              <a:gd name="T20" fmla="*/ 2147483646 w 106"/>
              <a:gd name="T21" fmla="*/ 2147483646 h 54"/>
              <a:gd name="T22" fmla="*/ 2147483646 w 106"/>
              <a:gd name="T23" fmla="*/ 2147483646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4" name="Freeform 691">
            <a:extLst>
              <a:ext uri="{FF2B5EF4-FFF2-40B4-BE49-F238E27FC236}">
                <a16:creationId xmlns:a16="http://schemas.microsoft.com/office/drawing/2014/main" id="{4809A8EE-D04F-5CD0-B380-F9F1E9AC7BB5}"/>
              </a:ext>
            </a:extLst>
          </p:cNvPr>
          <p:cNvSpPr>
            <a:spLocks/>
          </p:cNvSpPr>
          <p:nvPr/>
        </p:nvSpPr>
        <p:spPr bwMode="auto">
          <a:xfrm>
            <a:off x="1822450" y="1657350"/>
            <a:ext cx="120650" cy="80963"/>
          </a:xfrm>
          <a:custGeom>
            <a:avLst/>
            <a:gdLst>
              <a:gd name="T0" fmla="*/ 0 w 85"/>
              <a:gd name="T1" fmla="*/ 2147483646 h 51"/>
              <a:gd name="T2" fmla="*/ 2147483646 w 85"/>
              <a:gd name="T3" fmla="*/ 2147483646 h 51"/>
              <a:gd name="T4" fmla="*/ 2147483646 w 85"/>
              <a:gd name="T5" fmla="*/ 2147483646 h 51"/>
              <a:gd name="T6" fmla="*/ 2147483646 w 85"/>
              <a:gd name="T7" fmla="*/ 2147483646 h 51"/>
              <a:gd name="T8" fmla="*/ 2147483646 w 85"/>
              <a:gd name="T9" fmla="*/ 2147483646 h 51"/>
              <a:gd name="T10" fmla="*/ 2147483646 w 85"/>
              <a:gd name="T11" fmla="*/ 2147483646 h 51"/>
              <a:gd name="T12" fmla="*/ 2147483646 w 85"/>
              <a:gd name="T13" fmla="*/ 2147483646 h 51"/>
              <a:gd name="T14" fmla="*/ 2147483646 w 85"/>
              <a:gd name="T15" fmla="*/ 0 h 51"/>
              <a:gd name="T16" fmla="*/ 2147483646 w 85"/>
              <a:gd name="T17" fmla="*/ 2147483646 h 51"/>
              <a:gd name="T18" fmla="*/ 2147483646 w 85"/>
              <a:gd name="T19" fmla="*/ 2147483646 h 51"/>
              <a:gd name="T20" fmla="*/ 2147483646 w 85"/>
              <a:gd name="T21" fmla="*/ 2147483646 h 51"/>
              <a:gd name="T22" fmla="*/ 2147483646 w 85"/>
              <a:gd name="T23" fmla="*/ 2147483646 h 51"/>
              <a:gd name="T24" fmla="*/ 2147483646 w 85"/>
              <a:gd name="T25" fmla="*/ 2147483646 h 51"/>
              <a:gd name="T26" fmla="*/ 2147483646 w 85"/>
              <a:gd name="T27" fmla="*/ 2147483646 h 51"/>
              <a:gd name="T28" fmla="*/ 2147483646 w 85"/>
              <a:gd name="T29" fmla="*/ 2147483646 h 51"/>
              <a:gd name="T30" fmla="*/ 0 w 85"/>
              <a:gd name="T31" fmla="*/ 214748364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5" name="Freeform 692">
            <a:extLst>
              <a:ext uri="{FF2B5EF4-FFF2-40B4-BE49-F238E27FC236}">
                <a16:creationId xmlns:a16="http://schemas.microsoft.com/office/drawing/2014/main" id="{8A1D9C92-D3F1-9268-EAF6-FC1015BBC864}"/>
              </a:ext>
            </a:extLst>
          </p:cNvPr>
          <p:cNvSpPr>
            <a:spLocks/>
          </p:cNvSpPr>
          <p:nvPr/>
        </p:nvSpPr>
        <p:spPr bwMode="auto">
          <a:xfrm>
            <a:off x="1822450" y="1798638"/>
            <a:ext cx="139700" cy="134937"/>
          </a:xfrm>
          <a:custGeom>
            <a:avLst/>
            <a:gdLst>
              <a:gd name="T0" fmla="*/ 0 w 99"/>
              <a:gd name="T1" fmla="*/ 2147483646 h 85"/>
              <a:gd name="T2" fmla="*/ 2147483646 w 99"/>
              <a:gd name="T3" fmla="*/ 2147483646 h 85"/>
              <a:gd name="T4" fmla="*/ 2147483646 w 99"/>
              <a:gd name="T5" fmla="*/ 2147483646 h 85"/>
              <a:gd name="T6" fmla="*/ 2147483646 w 99"/>
              <a:gd name="T7" fmla="*/ 2147483646 h 85"/>
              <a:gd name="T8" fmla="*/ 2147483646 w 99"/>
              <a:gd name="T9" fmla="*/ 2147483646 h 85"/>
              <a:gd name="T10" fmla="*/ 2147483646 w 99"/>
              <a:gd name="T11" fmla="*/ 2147483646 h 85"/>
              <a:gd name="T12" fmla="*/ 2147483646 w 99"/>
              <a:gd name="T13" fmla="*/ 2147483646 h 85"/>
              <a:gd name="T14" fmla="*/ 2147483646 w 99"/>
              <a:gd name="T15" fmla="*/ 2147483646 h 85"/>
              <a:gd name="T16" fmla="*/ 2147483646 w 99"/>
              <a:gd name="T17" fmla="*/ 0 h 85"/>
              <a:gd name="T18" fmla="*/ 2147483646 w 99"/>
              <a:gd name="T19" fmla="*/ 2147483646 h 85"/>
              <a:gd name="T20" fmla="*/ 2147483646 w 99"/>
              <a:gd name="T21" fmla="*/ 2147483646 h 85"/>
              <a:gd name="T22" fmla="*/ 2147483646 w 99"/>
              <a:gd name="T23" fmla="*/ 2147483646 h 85"/>
              <a:gd name="T24" fmla="*/ 2147483646 w 99"/>
              <a:gd name="T25" fmla="*/ 2147483646 h 85"/>
              <a:gd name="T26" fmla="*/ 2147483646 w 99"/>
              <a:gd name="T27" fmla="*/ 2147483646 h 85"/>
              <a:gd name="T28" fmla="*/ 2147483646 w 99"/>
              <a:gd name="T29" fmla="*/ 2147483646 h 85"/>
              <a:gd name="T30" fmla="*/ 0 w 99"/>
              <a:gd name="T31" fmla="*/ 2147483646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6" name="Freeform 693">
            <a:extLst>
              <a:ext uri="{FF2B5EF4-FFF2-40B4-BE49-F238E27FC236}">
                <a16:creationId xmlns:a16="http://schemas.microsoft.com/office/drawing/2014/main" id="{C22CDDF1-125C-BA70-5CB4-A62416BCC09E}"/>
              </a:ext>
            </a:extLst>
          </p:cNvPr>
          <p:cNvSpPr>
            <a:spLocks/>
          </p:cNvSpPr>
          <p:nvPr/>
        </p:nvSpPr>
        <p:spPr bwMode="auto">
          <a:xfrm>
            <a:off x="1920875" y="1524000"/>
            <a:ext cx="84138" cy="63500"/>
          </a:xfrm>
          <a:custGeom>
            <a:avLst/>
            <a:gdLst>
              <a:gd name="T0" fmla="*/ 0 w 60"/>
              <a:gd name="T1" fmla="*/ 0 h 40"/>
              <a:gd name="T2" fmla="*/ 2147483646 w 60"/>
              <a:gd name="T3" fmla="*/ 2147483646 h 40"/>
              <a:gd name="T4" fmla="*/ 2147483646 w 60"/>
              <a:gd name="T5" fmla="*/ 2147483646 h 40"/>
              <a:gd name="T6" fmla="*/ 2147483646 w 60"/>
              <a:gd name="T7" fmla="*/ 2147483646 h 40"/>
              <a:gd name="T8" fmla="*/ 2147483646 w 60"/>
              <a:gd name="T9" fmla="*/ 2147483646 h 40"/>
              <a:gd name="T10" fmla="*/ 2147483646 w 60"/>
              <a:gd name="T11" fmla="*/ 2147483646 h 40"/>
              <a:gd name="T12" fmla="*/ 2147483646 w 60"/>
              <a:gd name="T13" fmla="*/ 2147483646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7" name="Freeform 694">
            <a:extLst>
              <a:ext uri="{FF2B5EF4-FFF2-40B4-BE49-F238E27FC236}">
                <a16:creationId xmlns:a16="http://schemas.microsoft.com/office/drawing/2014/main" id="{6AC202C9-BADF-48A7-95FE-43D48BD8E2CC}"/>
              </a:ext>
            </a:extLst>
          </p:cNvPr>
          <p:cNvSpPr>
            <a:spLocks/>
          </p:cNvSpPr>
          <p:nvPr/>
        </p:nvSpPr>
        <p:spPr bwMode="auto">
          <a:xfrm>
            <a:off x="1949450" y="1628775"/>
            <a:ext cx="409575" cy="144463"/>
          </a:xfrm>
          <a:custGeom>
            <a:avLst/>
            <a:gdLst>
              <a:gd name="T0" fmla="*/ 0 w 290"/>
              <a:gd name="T1" fmla="*/ 2147483646 h 91"/>
              <a:gd name="T2" fmla="*/ 2147483646 w 290"/>
              <a:gd name="T3" fmla="*/ 0 h 91"/>
              <a:gd name="T4" fmla="*/ 2147483646 w 290"/>
              <a:gd name="T5" fmla="*/ 2147483646 h 91"/>
              <a:gd name="T6" fmla="*/ 2147483646 w 290"/>
              <a:gd name="T7" fmla="*/ 2147483646 h 91"/>
              <a:gd name="T8" fmla="*/ 2147483646 w 290"/>
              <a:gd name="T9" fmla="*/ 2147483646 h 91"/>
              <a:gd name="T10" fmla="*/ 2147483646 w 290"/>
              <a:gd name="T11" fmla="*/ 2147483646 h 91"/>
              <a:gd name="T12" fmla="*/ 2147483646 w 290"/>
              <a:gd name="T13" fmla="*/ 2147483646 h 91"/>
              <a:gd name="T14" fmla="*/ 2147483646 w 290"/>
              <a:gd name="T15" fmla="*/ 2147483646 h 91"/>
              <a:gd name="T16" fmla="*/ 2147483646 w 290"/>
              <a:gd name="T17" fmla="*/ 2147483646 h 91"/>
              <a:gd name="T18" fmla="*/ 2147483646 w 290"/>
              <a:gd name="T19" fmla="*/ 2147483646 h 91"/>
              <a:gd name="T20" fmla="*/ 2147483646 w 290"/>
              <a:gd name="T21" fmla="*/ 2147483646 h 91"/>
              <a:gd name="T22" fmla="*/ 2147483646 w 290"/>
              <a:gd name="T23" fmla="*/ 2147483646 h 91"/>
              <a:gd name="T24" fmla="*/ 2147483646 w 290"/>
              <a:gd name="T25" fmla="*/ 2147483646 h 91"/>
              <a:gd name="T26" fmla="*/ 2147483646 w 290"/>
              <a:gd name="T27" fmla="*/ 2147483646 h 91"/>
              <a:gd name="T28" fmla="*/ 2147483646 w 290"/>
              <a:gd name="T29" fmla="*/ 2147483646 h 91"/>
              <a:gd name="T30" fmla="*/ 2147483646 w 290"/>
              <a:gd name="T31" fmla="*/ 2147483646 h 91"/>
              <a:gd name="T32" fmla="*/ 2147483646 w 290"/>
              <a:gd name="T33" fmla="*/ 2147483646 h 91"/>
              <a:gd name="T34" fmla="*/ 2147483646 w 290"/>
              <a:gd name="T35" fmla="*/ 2147483646 h 91"/>
              <a:gd name="T36" fmla="*/ 2147483646 w 290"/>
              <a:gd name="T37" fmla="*/ 2147483646 h 91"/>
              <a:gd name="T38" fmla="*/ 2147483646 w 290"/>
              <a:gd name="T39" fmla="*/ 2147483646 h 91"/>
              <a:gd name="T40" fmla="*/ 2147483646 w 290"/>
              <a:gd name="T41" fmla="*/ 2147483646 h 91"/>
              <a:gd name="T42" fmla="*/ 2147483646 w 290"/>
              <a:gd name="T43" fmla="*/ 2147483646 h 91"/>
              <a:gd name="T44" fmla="*/ 2147483646 w 290"/>
              <a:gd name="T45" fmla="*/ 2147483646 h 91"/>
              <a:gd name="T46" fmla="*/ 2147483646 w 290"/>
              <a:gd name="T47" fmla="*/ 2147483646 h 91"/>
              <a:gd name="T48" fmla="*/ 2147483646 w 290"/>
              <a:gd name="T49" fmla="*/ 2147483646 h 91"/>
              <a:gd name="T50" fmla="*/ 2147483646 w 290"/>
              <a:gd name="T51" fmla="*/ 2147483646 h 91"/>
              <a:gd name="T52" fmla="*/ 2147483646 w 290"/>
              <a:gd name="T53" fmla="*/ 2147483646 h 91"/>
              <a:gd name="T54" fmla="*/ 2147483646 w 290"/>
              <a:gd name="T55" fmla="*/ 2147483646 h 91"/>
              <a:gd name="T56" fmla="*/ 2147483646 w 290"/>
              <a:gd name="T57" fmla="*/ 2147483646 h 91"/>
              <a:gd name="T58" fmla="*/ 2147483646 w 290"/>
              <a:gd name="T59" fmla="*/ 2147483646 h 91"/>
              <a:gd name="T60" fmla="*/ 2147483646 w 290"/>
              <a:gd name="T61" fmla="*/ 2147483646 h 91"/>
              <a:gd name="T62" fmla="*/ 0 w 290"/>
              <a:gd name="T63" fmla="*/ 2147483646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8" name="Freeform 695">
            <a:extLst>
              <a:ext uri="{FF2B5EF4-FFF2-40B4-BE49-F238E27FC236}">
                <a16:creationId xmlns:a16="http://schemas.microsoft.com/office/drawing/2014/main" id="{321160C3-BEA1-436C-E0A2-3F5861A958F5}"/>
              </a:ext>
            </a:extLst>
          </p:cNvPr>
          <p:cNvSpPr>
            <a:spLocks/>
          </p:cNvSpPr>
          <p:nvPr/>
        </p:nvSpPr>
        <p:spPr bwMode="auto">
          <a:xfrm>
            <a:off x="1965325" y="1377950"/>
            <a:ext cx="268288" cy="195263"/>
          </a:xfrm>
          <a:custGeom>
            <a:avLst/>
            <a:gdLst>
              <a:gd name="T0" fmla="*/ 0 w 190"/>
              <a:gd name="T1" fmla="*/ 2147483646 h 123"/>
              <a:gd name="T2" fmla="*/ 2147483646 w 190"/>
              <a:gd name="T3" fmla="*/ 2147483646 h 123"/>
              <a:gd name="T4" fmla="*/ 2147483646 w 190"/>
              <a:gd name="T5" fmla="*/ 2147483646 h 123"/>
              <a:gd name="T6" fmla="*/ 2147483646 w 190"/>
              <a:gd name="T7" fmla="*/ 2147483646 h 123"/>
              <a:gd name="T8" fmla="*/ 2147483646 w 190"/>
              <a:gd name="T9" fmla="*/ 0 h 123"/>
              <a:gd name="T10" fmla="*/ 2147483646 w 190"/>
              <a:gd name="T11" fmla="*/ 2147483646 h 123"/>
              <a:gd name="T12" fmla="*/ 2147483646 w 190"/>
              <a:gd name="T13" fmla="*/ 2147483646 h 123"/>
              <a:gd name="T14" fmla="*/ 2147483646 w 190"/>
              <a:gd name="T15" fmla="*/ 2147483646 h 123"/>
              <a:gd name="T16" fmla="*/ 2147483646 w 190"/>
              <a:gd name="T17" fmla="*/ 2147483646 h 123"/>
              <a:gd name="T18" fmla="*/ 2147483646 w 190"/>
              <a:gd name="T19" fmla="*/ 2147483646 h 123"/>
              <a:gd name="T20" fmla="*/ 2147483646 w 190"/>
              <a:gd name="T21" fmla="*/ 2147483646 h 123"/>
              <a:gd name="T22" fmla="*/ 2147483646 w 190"/>
              <a:gd name="T23" fmla="*/ 2147483646 h 123"/>
              <a:gd name="T24" fmla="*/ 2147483646 w 190"/>
              <a:gd name="T25" fmla="*/ 2147483646 h 123"/>
              <a:gd name="T26" fmla="*/ 2147483646 w 190"/>
              <a:gd name="T27" fmla="*/ 2147483646 h 123"/>
              <a:gd name="T28" fmla="*/ 2147483646 w 190"/>
              <a:gd name="T29" fmla="*/ 2147483646 h 123"/>
              <a:gd name="T30" fmla="*/ 2147483646 w 190"/>
              <a:gd name="T31" fmla="*/ 2147483646 h 123"/>
              <a:gd name="T32" fmla="*/ 2147483646 w 190"/>
              <a:gd name="T33" fmla="*/ 2147483646 h 123"/>
              <a:gd name="T34" fmla="*/ 2147483646 w 190"/>
              <a:gd name="T35" fmla="*/ 2147483646 h 123"/>
              <a:gd name="T36" fmla="*/ 2147483646 w 190"/>
              <a:gd name="T37" fmla="*/ 2147483646 h 123"/>
              <a:gd name="T38" fmla="*/ 2147483646 w 190"/>
              <a:gd name="T39" fmla="*/ 2147483646 h 123"/>
              <a:gd name="T40" fmla="*/ 2147483646 w 190"/>
              <a:gd name="T41" fmla="*/ 2147483646 h 123"/>
              <a:gd name="T42" fmla="*/ 2147483646 w 190"/>
              <a:gd name="T43" fmla="*/ 2147483646 h 123"/>
              <a:gd name="T44" fmla="*/ 2147483646 w 190"/>
              <a:gd name="T45" fmla="*/ 2147483646 h 123"/>
              <a:gd name="T46" fmla="*/ 2147483646 w 190"/>
              <a:gd name="T47" fmla="*/ 2147483646 h 123"/>
              <a:gd name="T48" fmla="*/ 2147483646 w 190"/>
              <a:gd name="T49" fmla="*/ 2147483646 h 123"/>
              <a:gd name="T50" fmla="*/ 2147483646 w 190"/>
              <a:gd name="T51" fmla="*/ 2147483646 h 123"/>
              <a:gd name="T52" fmla="*/ 2147483646 w 190"/>
              <a:gd name="T53" fmla="*/ 2147483646 h 123"/>
              <a:gd name="T54" fmla="*/ 2147483646 w 190"/>
              <a:gd name="T55" fmla="*/ 2147483646 h 123"/>
              <a:gd name="T56" fmla="*/ 2147483646 w 190"/>
              <a:gd name="T57" fmla="*/ 2147483646 h 123"/>
              <a:gd name="T58" fmla="*/ 2147483646 w 190"/>
              <a:gd name="T59" fmla="*/ 2147483646 h 123"/>
              <a:gd name="T60" fmla="*/ 2147483646 w 190"/>
              <a:gd name="T61" fmla="*/ 2147483646 h 123"/>
              <a:gd name="T62" fmla="*/ 2147483646 w 190"/>
              <a:gd name="T63" fmla="*/ 2147483646 h 123"/>
              <a:gd name="T64" fmla="*/ 2147483646 w 190"/>
              <a:gd name="T65" fmla="*/ 2147483646 h 123"/>
              <a:gd name="T66" fmla="*/ 2147483646 w 190"/>
              <a:gd name="T67" fmla="*/ 2147483646 h 123"/>
              <a:gd name="T68" fmla="*/ 2147483646 w 190"/>
              <a:gd name="T69" fmla="*/ 2147483646 h 123"/>
              <a:gd name="T70" fmla="*/ 2147483646 w 190"/>
              <a:gd name="T71" fmla="*/ 2147483646 h 123"/>
              <a:gd name="T72" fmla="*/ 2147483646 w 190"/>
              <a:gd name="T73" fmla="*/ 2147483646 h 123"/>
              <a:gd name="T74" fmla="*/ 0 w 190"/>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9" name="Freeform 696">
            <a:extLst>
              <a:ext uri="{FF2B5EF4-FFF2-40B4-BE49-F238E27FC236}">
                <a16:creationId xmlns:a16="http://schemas.microsoft.com/office/drawing/2014/main" id="{04F60941-02D6-B595-FA75-6418F354DE4D}"/>
              </a:ext>
            </a:extLst>
          </p:cNvPr>
          <p:cNvSpPr>
            <a:spLocks/>
          </p:cNvSpPr>
          <p:nvPr/>
        </p:nvSpPr>
        <p:spPr bwMode="auto">
          <a:xfrm>
            <a:off x="1965325" y="1714500"/>
            <a:ext cx="65088" cy="44450"/>
          </a:xfrm>
          <a:custGeom>
            <a:avLst/>
            <a:gdLst>
              <a:gd name="T0" fmla="*/ 0 w 46"/>
              <a:gd name="T1" fmla="*/ 2147483646 h 28"/>
              <a:gd name="T2" fmla="*/ 2147483646 w 46"/>
              <a:gd name="T3" fmla="*/ 0 h 28"/>
              <a:gd name="T4" fmla="*/ 2147483646 w 46"/>
              <a:gd name="T5" fmla="*/ 2147483646 h 28"/>
              <a:gd name="T6" fmla="*/ 2147483646 w 46"/>
              <a:gd name="T7" fmla="*/ 2147483646 h 28"/>
              <a:gd name="T8" fmla="*/ 0 w 46"/>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8">
                <a:moveTo>
                  <a:pt x="0" y="18"/>
                </a:moveTo>
                <a:lnTo>
                  <a:pt x="10" y="0"/>
                </a:lnTo>
                <a:lnTo>
                  <a:pt x="39" y="3"/>
                </a:lnTo>
                <a:lnTo>
                  <a:pt x="45" y="27"/>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0" name="Freeform 697">
            <a:extLst>
              <a:ext uri="{FF2B5EF4-FFF2-40B4-BE49-F238E27FC236}">
                <a16:creationId xmlns:a16="http://schemas.microsoft.com/office/drawing/2014/main" id="{B3E746DC-4DC5-88DE-D238-2B6D14402518}"/>
              </a:ext>
            </a:extLst>
          </p:cNvPr>
          <p:cNvSpPr>
            <a:spLocks/>
          </p:cNvSpPr>
          <p:nvPr/>
        </p:nvSpPr>
        <p:spPr bwMode="auto">
          <a:xfrm>
            <a:off x="1971675" y="1585913"/>
            <a:ext cx="66675" cy="26987"/>
          </a:xfrm>
          <a:custGeom>
            <a:avLst/>
            <a:gdLst>
              <a:gd name="T0" fmla="*/ 0 w 48"/>
              <a:gd name="T1" fmla="*/ 2147483646 h 17"/>
              <a:gd name="T2" fmla="*/ 2147483646 w 48"/>
              <a:gd name="T3" fmla="*/ 2147483646 h 17"/>
              <a:gd name="T4" fmla="*/ 2147483646 w 48"/>
              <a:gd name="T5" fmla="*/ 2147483646 h 17"/>
              <a:gd name="T6" fmla="*/ 2147483646 w 48"/>
              <a:gd name="T7" fmla="*/ 0 h 17"/>
              <a:gd name="T8" fmla="*/ 0 w 48"/>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7"/>
                </a:moveTo>
                <a:lnTo>
                  <a:pt x="8" y="16"/>
                </a:lnTo>
                <a:lnTo>
                  <a:pt x="47" y="7"/>
                </a:lnTo>
                <a:lnTo>
                  <a:pt x="11" y="0"/>
                </a:lnTo>
                <a:lnTo>
                  <a:pt x="0" y="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1" name="Freeform 698">
            <a:extLst>
              <a:ext uri="{FF2B5EF4-FFF2-40B4-BE49-F238E27FC236}">
                <a16:creationId xmlns:a16="http://schemas.microsoft.com/office/drawing/2014/main" id="{5DF56E01-BCBA-9252-EB07-AEDEC86824B1}"/>
              </a:ext>
            </a:extLst>
          </p:cNvPr>
          <p:cNvSpPr>
            <a:spLocks/>
          </p:cNvSpPr>
          <p:nvPr/>
        </p:nvSpPr>
        <p:spPr bwMode="auto">
          <a:xfrm>
            <a:off x="1979613" y="1795463"/>
            <a:ext cx="127000" cy="100012"/>
          </a:xfrm>
          <a:custGeom>
            <a:avLst/>
            <a:gdLst>
              <a:gd name="T0" fmla="*/ 0 w 90"/>
              <a:gd name="T1" fmla="*/ 2147483646 h 63"/>
              <a:gd name="T2" fmla="*/ 2147483646 w 90"/>
              <a:gd name="T3" fmla="*/ 2147483646 h 63"/>
              <a:gd name="T4" fmla="*/ 2147483646 w 90"/>
              <a:gd name="T5" fmla="*/ 2147483646 h 63"/>
              <a:gd name="T6" fmla="*/ 2147483646 w 90"/>
              <a:gd name="T7" fmla="*/ 2147483646 h 63"/>
              <a:gd name="T8" fmla="*/ 2147483646 w 90"/>
              <a:gd name="T9" fmla="*/ 2147483646 h 63"/>
              <a:gd name="T10" fmla="*/ 2147483646 w 90"/>
              <a:gd name="T11" fmla="*/ 2147483646 h 63"/>
              <a:gd name="T12" fmla="*/ 2147483646 w 90"/>
              <a:gd name="T13" fmla="*/ 2147483646 h 63"/>
              <a:gd name="T14" fmla="*/ 2147483646 w 90"/>
              <a:gd name="T15" fmla="*/ 2147483646 h 63"/>
              <a:gd name="T16" fmla="*/ 2147483646 w 90"/>
              <a:gd name="T17" fmla="*/ 2147483646 h 63"/>
              <a:gd name="T18" fmla="*/ 2147483646 w 90"/>
              <a:gd name="T19" fmla="*/ 0 h 63"/>
              <a:gd name="T20" fmla="*/ 2147483646 w 90"/>
              <a:gd name="T21" fmla="*/ 2147483646 h 63"/>
              <a:gd name="T22" fmla="*/ 0 w 90"/>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2" name="Freeform 699">
            <a:extLst>
              <a:ext uri="{FF2B5EF4-FFF2-40B4-BE49-F238E27FC236}">
                <a16:creationId xmlns:a16="http://schemas.microsoft.com/office/drawing/2014/main" id="{9913AB58-C984-F4A9-0E65-4B0C730775AC}"/>
              </a:ext>
            </a:extLst>
          </p:cNvPr>
          <p:cNvSpPr>
            <a:spLocks/>
          </p:cNvSpPr>
          <p:nvPr/>
        </p:nvSpPr>
        <p:spPr bwMode="auto">
          <a:xfrm>
            <a:off x="2071688" y="1258888"/>
            <a:ext cx="722312" cy="423862"/>
          </a:xfrm>
          <a:custGeom>
            <a:avLst/>
            <a:gdLst>
              <a:gd name="T0" fmla="*/ 2147483646 w 512"/>
              <a:gd name="T1" fmla="*/ 2147483646 h 267"/>
              <a:gd name="T2" fmla="*/ 2147483646 w 512"/>
              <a:gd name="T3" fmla="*/ 2147483646 h 267"/>
              <a:gd name="T4" fmla="*/ 2147483646 w 512"/>
              <a:gd name="T5" fmla="*/ 2147483646 h 267"/>
              <a:gd name="T6" fmla="*/ 2147483646 w 512"/>
              <a:gd name="T7" fmla="*/ 2147483646 h 267"/>
              <a:gd name="T8" fmla="*/ 2147483646 w 512"/>
              <a:gd name="T9" fmla="*/ 2147483646 h 267"/>
              <a:gd name="T10" fmla="*/ 2147483646 w 512"/>
              <a:gd name="T11" fmla="*/ 2147483646 h 267"/>
              <a:gd name="T12" fmla="*/ 2147483646 w 512"/>
              <a:gd name="T13" fmla="*/ 2147483646 h 267"/>
              <a:gd name="T14" fmla="*/ 2147483646 w 512"/>
              <a:gd name="T15" fmla="*/ 2147483646 h 267"/>
              <a:gd name="T16" fmla="*/ 2147483646 w 512"/>
              <a:gd name="T17" fmla="*/ 2147483646 h 267"/>
              <a:gd name="T18" fmla="*/ 2147483646 w 512"/>
              <a:gd name="T19" fmla="*/ 2147483646 h 267"/>
              <a:gd name="T20" fmla="*/ 2147483646 w 512"/>
              <a:gd name="T21" fmla="*/ 2147483646 h 267"/>
              <a:gd name="T22" fmla="*/ 2147483646 w 512"/>
              <a:gd name="T23" fmla="*/ 2147483646 h 267"/>
              <a:gd name="T24" fmla="*/ 2147483646 w 512"/>
              <a:gd name="T25" fmla="*/ 2147483646 h 267"/>
              <a:gd name="T26" fmla="*/ 2147483646 w 512"/>
              <a:gd name="T27" fmla="*/ 2147483646 h 267"/>
              <a:gd name="T28" fmla="*/ 2147483646 w 512"/>
              <a:gd name="T29" fmla="*/ 2147483646 h 267"/>
              <a:gd name="T30" fmla="*/ 2147483646 w 512"/>
              <a:gd name="T31" fmla="*/ 2147483646 h 267"/>
              <a:gd name="T32" fmla="*/ 2147483646 w 512"/>
              <a:gd name="T33" fmla="*/ 2147483646 h 267"/>
              <a:gd name="T34" fmla="*/ 2147483646 w 512"/>
              <a:gd name="T35" fmla="*/ 2147483646 h 267"/>
              <a:gd name="T36" fmla="*/ 2147483646 w 512"/>
              <a:gd name="T37" fmla="*/ 2147483646 h 267"/>
              <a:gd name="T38" fmla="*/ 2147483646 w 512"/>
              <a:gd name="T39" fmla="*/ 2147483646 h 267"/>
              <a:gd name="T40" fmla="*/ 2147483646 w 512"/>
              <a:gd name="T41" fmla="*/ 2147483646 h 267"/>
              <a:gd name="T42" fmla="*/ 2147483646 w 512"/>
              <a:gd name="T43" fmla="*/ 2147483646 h 267"/>
              <a:gd name="T44" fmla="*/ 2147483646 w 512"/>
              <a:gd name="T45" fmla="*/ 2147483646 h 267"/>
              <a:gd name="T46" fmla="*/ 2147483646 w 512"/>
              <a:gd name="T47" fmla="*/ 2147483646 h 267"/>
              <a:gd name="T48" fmla="*/ 2147483646 w 512"/>
              <a:gd name="T49" fmla="*/ 2147483646 h 267"/>
              <a:gd name="T50" fmla="*/ 2147483646 w 512"/>
              <a:gd name="T51" fmla="*/ 2147483646 h 267"/>
              <a:gd name="T52" fmla="*/ 2147483646 w 512"/>
              <a:gd name="T53" fmla="*/ 2147483646 h 267"/>
              <a:gd name="T54" fmla="*/ 2147483646 w 512"/>
              <a:gd name="T55" fmla="*/ 2147483646 h 267"/>
              <a:gd name="T56" fmla="*/ 2147483646 w 512"/>
              <a:gd name="T57" fmla="*/ 2147483646 h 267"/>
              <a:gd name="T58" fmla="*/ 2147483646 w 512"/>
              <a:gd name="T59" fmla="*/ 2147483646 h 267"/>
              <a:gd name="T60" fmla="*/ 2147483646 w 512"/>
              <a:gd name="T61" fmla="*/ 2147483646 h 267"/>
              <a:gd name="T62" fmla="*/ 2147483646 w 512"/>
              <a:gd name="T63" fmla="*/ 2147483646 h 267"/>
              <a:gd name="T64" fmla="*/ 2147483646 w 512"/>
              <a:gd name="T65" fmla="*/ 2147483646 h 267"/>
              <a:gd name="T66" fmla="*/ 2147483646 w 512"/>
              <a:gd name="T67" fmla="*/ 2147483646 h 267"/>
              <a:gd name="T68" fmla="*/ 2147483646 w 512"/>
              <a:gd name="T69" fmla="*/ 2147483646 h 267"/>
              <a:gd name="T70" fmla="*/ 2147483646 w 512"/>
              <a:gd name="T71" fmla="*/ 2147483646 h 267"/>
              <a:gd name="T72" fmla="*/ 2147483646 w 512"/>
              <a:gd name="T73" fmla="*/ 2147483646 h 267"/>
              <a:gd name="T74" fmla="*/ 2147483646 w 512"/>
              <a:gd name="T75" fmla="*/ 0 h 267"/>
              <a:gd name="T76" fmla="*/ 2147483646 w 512"/>
              <a:gd name="T77" fmla="*/ 2147483646 h 267"/>
              <a:gd name="T78" fmla="*/ 2147483646 w 512"/>
              <a:gd name="T79" fmla="*/ 2147483646 h 267"/>
              <a:gd name="T80" fmla="*/ 2147483646 w 512"/>
              <a:gd name="T81" fmla="*/ 2147483646 h 267"/>
              <a:gd name="T82" fmla="*/ 2147483646 w 512"/>
              <a:gd name="T83" fmla="*/ 2147483646 h 267"/>
              <a:gd name="T84" fmla="*/ 2147483646 w 512"/>
              <a:gd name="T85" fmla="*/ 2147483646 h 267"/>
              <a:gd name="T86" fmla="*/ 2147483646 w 512"/>
              <a:gd name="T87" fmla="*/ 2147483646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3" name="Freeform 700">
            <a:extLst>
              <a:ext uri="{FF2B5EF4-FFF2-40B4-BE49-F238E27FC236}">
                <a16:creationId xmlns:a16="http://schemas.microsoft.com/office/drawing/2014/main" id="{1EB4CD20-AA44-6836-886A-D91FBD6C98E3}"/>
              </a:ext>
            </a:extLst>
          </p:cNvPr>
          <p:cNvSpPr>
            <a:spLocks/>
          </p:cNvSpPr>
          <p:nvPr/>
        </p:nvSpPr>
        <p:spPr bwMode="auto">
          <a:xfrm>
            <a:off x="2114550" y="1804988"/>
            <a:ext cx="674688" cy="546100"/>
          </a:xfrm>
          <a:custGeom>
            <a:avLst/>
            <a:gdLst>
              <a:gd name="T0" fmla="*/ 2147483646 w 479"/>
              <a:gd name="T1" fmla="*/ 2147483646 h 344"/>
              <a:gd name="T2" fmla="*/ 2147483646 w 479"/>
              <a:gd name="T3" fmla="*/ 0 h 344"/>
              <a:gd name="T4" fmla="*/ 2147483646 w 479"/>
              <a:gd name="T5" fmla="*/ 2147483646 h 344"/>
              <a:gd name="T6" fmla="*/ 2147483646 w 479"/>
              <a:gd name="T7" fmla="*/ 2147483646 h 344"/>
              <a:gd name="T8" fmla="*/ 2147483646 w 479"/>
              <a:gd name="T9" fmla="*/ 2147483646 h 344"/>
              <a:gd name="T10" fmla="*/ 2147483646 w 479"/>
              <a:gd name="T11" fmla="*/ 2147483646 h 344"/>
              <a:gd name="T12" fmla="*/ 2147483646 w 479"/>
              <a:gd name="T13" fmla="*/ 2147483646 h 344"/>
              <a:gd name="T14" fmla="*/ 2147483646 w 479"/>
              <a:gd name="T15" fmla="*/ 2147483646 h 344"/>
              <a:gd name="T16" fmla="*/ 2147483646 w 479"/>
              <a:gd name="T17" fmla="*/ 2147483646 h 344"/>
              <a:gd name="T18" fmla="*/ 2147483646 w 479"/>
              <a:gd name="T19" fmla="*/ 2147483646 h 344"/>
              <a:gd name="T20" fmla="*/ 2147483646 w 479"/>
              <a:gd name="T21" fmla="*/ 2147483646 h 344"/>
              <a:gd name="T22" fmla="*/ 2147483646 w 479"/>
              <a:gd name="T23" fmla="*/ 2147483646 h 344"/>
              <a:gd name="T24" fmla="*/ 2147483646 w 479"/>
              <a:gd name="T25" fmla="*/ 2147483646 h 344"/>
              <a:gd name="T26" fmla="*/ 2147483646 w 479"/>
              <a:gd name="T27" fmla="*/ 2147483646 h 344"/>
              <a:gd name="T28" fmla="*/ 2147483646 w 479"/>
              <a:gd name="T29" fmla="*/ 2147483646 h 344"/>
              <a:gd name="T30" fmla="*/ 2147483646 w 479"/>
              <a:gd name="T31" fmla="*/ 2147483646 h 344"/>
              <a:gd name="T32" fmla="*/ 2147483646 w 479"/>
              <a:gd name="T33" fmla="*/ 2147483646 h 344"/>
              <a:gd name="T34" fmla="*/ 2147483646 w 479"/>
              <a:gd name="T35" fmla="*/ 2147483646 h 344"/>
              <a:gd name="T36" fmla="*/ 2147483646 w 479"/>
              <a:gd name="T37" fmla="*/ 2147483646 h 344"/>
              <a:gd name="T38" fmla="*/ 2147483646 w 479"/>
              <a:gd name="T39" fmla="*/ 2147483646 h 344"/>
              <a:gd name="T40" fmla="*/ 2147483646 w 479"/>
              <a:gd name="T41" fmla="*/ 2147483646 h 344"/>
              <a:gd name="T42" fmla="*/ 2147483646 w 479"/>
              <a:gd name="T43" fmla="*/ 2147483646 h 344"/>
              <a:gd name="T44" fmla="*/ 2147483646 w 479"/>
              <a:gd name="T45" fmla="*/ 2147483646 h 344"/>
              <a:gd name="T46" fmla="*/ 2147483646 w 479"/>
              <a:gd name="T47" fmla="*/ 2147483646 h 344"/>
              <a:gd name="T48" fmla="*/ 2147483646 w 479"/>
              <a:gd name="T49" fmla="*/ 2147483646 h 344"/>
              <a:gd name="T50" fmla="*/ 2147483646 w 479"/>
              <a:gd name="T51" fmla="*/ 2147483646 h 344"/>
              <a:gd name="T52" fmla="*/ 2147483646 w 479"/>
              <a:gd name="T53" fmla="*/ 2147483646 h 344"/>
              <a:gd name="T54" fmla="*/ 2147483646 w 479"/>
              <a:gd name="T55" fmla="*/ 2147483646 h 344"/>
              <a:gd name="T56" fmla="*/ 2147483646 w 479"/>
              <a:gd name="T57" fmla="*/ 2147483646 h 344"/>
              <a:gd name="T58" fmla="*/ 2147483646 w 479"/>
              <a:gd name="T59" fmla="*/ 2147483646 h 344"/>
              <a:gd name="T60" fmla="*/ 2147483646 w 479"/>
              <a:gd name="T61" fmla="*/ 2147483646 h 344"/>
              <a:gd name="T62" fmla="*/ 2147483646 w 479"/>
              <a:gd name="T63" fmla="*/ 2147483646 h 344"/>
              <a:gd name="T64" fmla="*/ 2147483646 w 479"/>
              <a:gd name="T65" fmla="*/ 2147483646 h 344"/>
              <a:gd name="T66" fmla="*/ 2147483646 w 479"/>
              <a:gd name="T67" fmla="*/ 2147483646 h 344"/>
              <a:gd name="T68" fmla="*/ 2147483646 w 479"/>
              <a:gd name="T69" fmla="*/ 2147483646 h 344"/>
              <a:gd name="T70" fmla="*/ 2147483646 w 479"/>
              <a:gd name="T71" fmla="*/ 2147483646 h 344"/>
              <a:gd name="T72" fmla="*/ 2147483646 w 479"/>
              <a:gd name="T73" fmla="*/ 2147483646 h 344"/>
              <a:gd name="T74" fmla="*/ 2147483646 w 479"/>
              <a:gd name="T75" fmla="*/ 2147483646 h 344"/>
              <a:gd name="T76" fmla="*/ 2147483646 w 479"/>
              <a:gd name="T77" fmla="*/ 2147483646 h 344"/>
              <a:gd name="T78" fmla="*/ 2147483646 w 479"/>
              <a:gd name="T79" fmla="*/ 2147483646 h 344"/>
              <a:gd name="T80" fmla="*/ 2147483646 w 479"/>
              <a:gd name="T81" fmla="*/ 2147483646 h 344"/>
              <a:gd name="T82" fmla="*/ 2147483646 w 479"/>
              <a:gd name="T83" fmla="*/ 2147483646 h 344"/>
              <a:gd name="T84" fmla="*/ 2147483646 w 479"/>
              <a:gd name="T85" fmla="*/ 2147483646 h 344"/>
              <a:gd name="T86" fmla="*/ 2147483646 w 479"/>
              <a:gd name="T87" fmla="*/ 2147483646 h 344"/>
              <a:gd name="T88" fmla="*/ 2147483646 w 479"/>
              <a:gd name="T89" fmla="*/ 2147483646 h 344"/>
              <a:gd name="T90" fmla="*/ 2147483646 w 479"/>
              <a:gd name="T91" fmla="*/ 2147483646 h 344"/>
              <a:gd name="T92" fmla="*/ 2147483646 w 479"/>
              <a:gd name="T93" fmla="*/ 2147483646 h 344"/>
              <a:gd name="T94" fmla="*/ 2147483646 w 479"/>
              <a:gd name="T95" fmla="*/ 2147483646 h 344"/>
              <a:gd name="T96" fmla="*/ 2147483646 w 479"/>
              <a:gd name="T97" fmla="*/ 2147483646 h 344"/>
              <a:gd name="T98" fmla="*/ 2147483646 w 479"/>
              <a:gd name="T99" fmla="*/ 2147483646 h 344"/>
              <a:gd name="T100" fmla="*/ 2147483646 w 479"/>
              <a:gd name="T101" fmla="*/ 2147483646 h 344"/>
              <a:gd name="T102" fmla="*/ 2147483646 w 479"/>
              <a:gd name="T103" fmla="*/ 2147483646 h 344"/>
              <a:gd name="T104" fmla="*/ 0 w 479"/>
              <a:gd name="T105" fmla="*/ 2147483646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4" name="Freeform 701">
            <a:extLst>
              <a:ext uri="{FF2B5EF4-FFF2-40B4-BE49-F238E27FC236}">
                <a16:creationId xmlns:a16="http://schemas.microsoft.com/office/drawing/2014/main" id="{EB069928-1210-2D1A-1A59-4E8B3BEF3AE2}"/>
              </a:ext>
            </a:extLst>
          </p:cNvPr>
          <p:cNvSpPr>
            <a:spLocks/>
          </p:cNvSpPr>
          <p:nvPr/>
        </p:nvSpPr>
        <p:spPr bwMode="auto">
          <a:xfrm>
            <a:off x="2181225" y="2179638"/>
            <a:ext cx="158750" cy="119062"/>
          </a:xfrm>
          <a:custGeom>
            <a:avLst/>
            <a:gdLst>
              <a:gd name="T0" fmla="*/ 0 w 112"/>
              <a:gd name="T1" fmla="*/ 2147483646 h 75"/>
              <a:gd name="T2" fmla="*/ 2147483646 w 112"/>
              <a:gd name="T3" fmla="*/ 2147483646 h 75"/>
              <a:gd name="T4" fmla="*/ 2147483646 w 112"/>
              <a:gd name="T5" fmla="*/ 0 h 75"/>
              <a:gd name="T6" fmla="*/ 2147483646 w 112"/>
              <a:gd name="T7" fmla="*/ 2147483646 h 75"/>
              <a:gd name="T8" fmla="*/ 2147483646 w 112"/>
              <a:gd name="T9" fmla="*/ 2147483646 h 75"/>
              <a:gd name="T10" fmla="*/ 2147483646 w 112"/>
              <a:gd name="T11" fmla="*/ 2147483646 h 75"/>
              <a:gd name="T12" fmla="*/ 2147483646 w 112"/>
              <a:gd name="T13" fmla="*/ 2147483646 h 75"/>
              <a:gd name="T14" fmla="*/ 2147483646 w 112"/>
              <a:gd name="T15" fmla="*/ 2147483646 h 75"/>
              <a:gd name="T16" fmla="*/ 2147483646 w 112"/>
              <a:gd name="T17" fmla="*/ 2147483646 h 75"/>
              <a:gd name="T18" fmla="*/ 2147483646 w 112"/>
              <a:gd name="T19" fmla="*/ 2147483646 h 75"/>
              <a:gd name="T20" fmla="*/ 0 w 112"/>
              <a:gd name="T21" fmla="*/ 214748364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5" name="Freeform 702">
            <a:extLst>
              <a:ext uri="{FF2B5EF4-FFF2-40B4-BE49-F238E27FC236}">
                <a16:creationId xmlns:a16="http://schemas.microsoft.com/office/drawing/2014/main" id="{AD39ADF3-6E2D-2D0B-325B-B85E2A2DDD55}"/>
              </a:ext>
            </a:extLst>
          </p:cNvPr>
          <p:cNvSpPr>
            <a:spLocks/>
          </p:cNvSpPr>
          <p:nvPr/>
        </p:nvSpPr>
        <p:spPr bwMode="auto">
          <a:xfrm>
            <a:off x="2841625" y="2736850"/>
            <a:ext cx="153988" cy="177800"/>
          </a:xfrm>
          <a:custGeom>
            <a:avLst/>
            <a:gdLst>
              <a:gd name="T0" fmla="*/ 0 w 109"/>
              <a:gd name="T1" fmla="*/ 2147483646 h 112"/>
              <a:gd name="T2" fmla="*/ 2147483646 w 109"/>
              <a:gd name="T3" fmla="*/ 2147483646 h 112"/>
              <a:gd name="T4" fmla="*/ 2147483646 w 109"/>
              <a:gd name="T5" fmla="*/ 0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2147483646 w 109"/>
              <a:gd name="T17" fmla="*/ 2147483646 h 112"/>
              <a:gd name="T18" fmla="*/ 2147483646 w 109"/>
              <a:gd name="T19" fmla="*/ 2147483646 h 112"/>
              <a:gd name="T20" fmla="*/ 2147483646 w 109"/>
              <a:gd name="T21" fmla="*/ 2147483646 h 112"/>
              <a:gd name="T22" fmla="*/ 2147483646 w 109"/>
              <a:gd name="T23" fmla="*/ 2147483646 h 112"/>
              <a:gd name="T24" fmla="*/ 2147483646 w 109"/>
              <a:gd name="T25" fmla="*/ 2147483646 h 112"/>
              <a:gd name="T26" fmla="*/ 2147483646 w 109"/>
              <a:gd name="T27" fmla="*/ 2147483646 h 112"/>
              <a:gd name="T28" fmla="*/ 2147483646 w 109"/>
              <a:gd name="T29" fmla="*/ 2147483646 h 112"/>
              <a:gd name="T30" fmla="*/ 2147483646 w 109"/>
              <a:gd name="T31" fmla="*/ 2147483646 h 112"/>
              <a:gd name="T32" fmla="*/ 2147483646 w 109"/>
              <a:gd name="T33" fmla="*/ 2147483646 h 112"/>
              <a:gd name="T34" fmla="*/ 2147483646 w 109"/>
              <a:gd name="T35" fmla="*/ 2147483646 h 112"/>
              <a:gd name="T36" fmla="*/ 2147483646 w 109"/>
              <a:gd name="T37" fmla="*/ 2147483646 h 112"/>
              <a:gd name="T38" fmla="*/ 2147483646 w 109"/>
              <a:gd name="T39" fmla="*/ 2147483646 h 112"/>
              <a:gd name="T40" fmla="*/ 0 w 109"/>
              <a:gd name="T41" fmla="*/ 214748364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6" name="Freeform 703">
            <a:extLst>
              <a:ext uri="{FF2B5EF4-FFF2-40B4-BE49-F238E27FC236}">
                <a16:creationId xmlns:a16="http://schemas.microsoft.com/office/drawing/2014/main" id="{E5A2E6C4-103A-DF77-5756-2755CF7BAA27}"/>
              </a:ext>
            </a:extLst>
          </p:cNvPr>
          <p:cNvSpPr>
            <a:spLocks/>
          </p:cNvSpPr>
          <p:nvPr/>
        </p:nvSpPr>
        <p:spPr bwMode="auto">
          <a:xfrm>
            <a:off x="4557713" y="3619500"/>
            <a:ext cx="254000" cy="431800"/>
          </a:xfrm>
          <a:custGeom>
            <a:avLst/>
            <a:gdLst>
              <a:gd name="T0" fmla="*/ 0 w 180"/>
              <a:gd name="T1" fmla="*/ 2147483646 h 272"/>
              <a:gd name="T2" fmla="*/ 2147483646 w 180"/>
              <a:gd name="T3" fmla="*/ 2147483646 h 272"/>
              <a:gd name="T4" fmla="*/ 2147483646 w 180"/>
              <a:gd name="T5" fmla="*/ 2147483646 h 272"/>
              <a:gd name="T6" fmla="*/ 2147483646 w 180"/>
              <a:gd name="T7" fmla="*/ 2147483646 h 272"/>
              <a:gd name="T8" fmla="*/ 2147483646 w 180"/>
              <a:gd name="T9" fmla="*/ 2147483646 h 272"/>
              <a:gd name="T10" fmla="*/ 2147483646 w 180"/>
              <a:gd name="T11" fmla="*/ 2147483646 h 272"/>
              <a:gd name="T12" fmla="*/ 2147483646 w 180"/>
              <a:gd name="T13" fmla="*/ 2147483646 h 272"/>
              <a:gd name="T14" fmla="*/ 2147483646 w 180"/>
              <a:gd name="T15" fmla="*/ 2147483646 h 272"/>
              <a:gd name="T16" fmla="*/ 2147483646 w 180"/>
              <a:gd name="T17" fmla="*/ 2147483646 h 272"/>
              <a:gd name="T18" fmla="*/ 2147483646 w 180"/>
              <a:gd name="T19" fmla="*/ 2147483646 h 272"/>
              <a:gd name="T20" fmla="*/ 2147483646 w 180"/>
              <a:gd name="T21" fmla="*/ 2147483646 h 272"/>
              <a:gd name="T22" fmla="*/ 2147483646 w 180"/>
              <a:gd name="T23" fmla="*/ 2147483646 h 272"/>
              <a:gd name="T24" fmla="*/ 2147483646 w 180"/>
              <a:gd name="T25" fmla="*/ 2147483646 h 272"/>
              <a:gd name="T26" fmla="*/ 2147483646 w 180"/>
              <a:gd name="T27" fmla="*/ 2147483646 h 272"/>
              <a:gd name="T28" fmla="*/ 2147483646 w 180"/>
              <a:gd name="T29" fmla="*/ 0 h 272"/>
              <a:gd name="T30" fmla="*/ 2147483646 w 180"/>
              <a:gd name="T31" fmla="*/ 2147483646 h 272"/>
              <a:gd name="T32" fmla="*/ 2147483646 w 180"/>
              <a:gd name="T33" fmla="*/ 2147483646 h 272"/>
              <a:gd name="T34" fmla="*/ 2147483646 w 180"/>
              <a:gd name="T35" fmla="*/ 2147483646 h 272"/>
              <a:gd name="T36" fmla="*/ 2147483646 w 180"/>
              <a:gd name="T37" fmla="*/ 2147483646 h 272"/>
              <a:gd name="T38" fmla="*/ 0 w 180"/>
              <a:gd name="T39" fmla="*/ 2147483646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7" name="Freeform 704">
            <a:extLst>
              <a:ext uri="{FF2B5EF4-FFF2-40B4-BE49-F238E27FC236}">
                <a16:creationId xmlns:a16="http://schemas.microsoft.com/office/drawing/2014/main" id="{9DE7C941-BC3A-E8C7-E31A-99C53FB0109F}"/>
              </a:ext>
            </a:extLst>
          </p:cNvPr>
          <p:cNvSpPr>
            <a:spLocks/>
          </p:cNvSpPr>
          <p:nvPr/>
        </p:nvSpPr>
        <p:spPr bwMode="auto">
          <a:xfrm>
            <a:off x="2557463" y="5789613"/>
            <a:ext cx="65087" cy="80962"/>
          </a:xfrm>
          <a:custGeom>
            <a:avLst/>
            <a:gdLst>
              <a:gd name="T0" fmla="*/ 0 w 46"/>
              <a:gd name="T1" fmla="*/ 2147483646 h 51"/>
              <a:gd name="T2" fmla="*/ 2147483646 w 46"/>
              <a:gd name="T3" fmla="*/ 2147483646 h 51"/>
              <a:gd name="T4" fmla="*/ 2147483646 w 46"/>
              <a:gd name="T5" fmla="*/ 2147483646 h 51"/>
              <a:gd name="T6" fmla="*/ 2147483646 w 46"/>
              <a:gd name="T7" fmla="*/ 2147483646 h 51"/>
              <a:gd name="T8" fmla="*/ 2147483646 w 46"/>
              <a:gd name="T9" fmla="*/ 2147483646 h 51"/>
              <a:gd name="T10" fmla="*/ 2147483646 w 46"/>
              <a:gd name="T11" fmla="*/ 2147483646 h 51"/>
              <a:gd name="T12" fmla="*/ 2147483646 w 46"/>
              <a:gd name="T13" fmla="*/ 2147483646 h 51"/>
              <a:gd name="T14" fmla="*/ 2147483646 w 46"/>
              <a:gd name="T15" fmla="*/ 0 h 51"/>
              <a:gd name="T16" fmla="*/ 2147483646 w 46"/>
              <a:gd name="T17" fmla="*/ 2147483646 h 51"/>
              <a:gd name="T18" fmla="*/ 0 w 4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8" name="Freeform 705">
            <a:extLst>
              <a:ext uri="{FF2B5EF4-FFF2-40B4-BE49-F238E27FC236}">
                <a16:creationId xmlns:a16="http://schemas.microsoft.com/office/drawing/2014/main" id="{A2B89146-B5B5-CD81-4A2C-FEC1B92D5AE7}"/>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9" name="Freeform 706">
            <a:extLst>
              <a:ext uri="{FF2B5EF4-FFF2-40B4-BE49-F238E27FC236}">
                <a16:creationId xmlns:a16="http://schemas.microsoft.com/office/drawing/2014/main" id="{E4545735-32CE-8351-053C-C3D120E38379}"/>
              </a:ext>
            </a:extLst>
          </p:cNvPr>
          <p:cNvSpPr>
            <a:spLocks/>
          </p:cNvSpPr>
          <p:nvPr/>
        </p:nvSpPr>
        <p:spPr bwMode="auto">
          <a:xfrm>
            <a:off x="6811963" y="3708400"/>
            <a:ext cx="52387" cy="53975"/>
          </a:xfrm>
          <a:custGeom>
            <a:avLst/>
            <a:gdLst>
              <a:gd name="T0" fmla="*/ 0 w 37"/>
              <a:gd name="T1" fmla="*/ 2147483646 h 34"/>
              <a:gd name="T2" fmla="*/ 2147483646 w 37"/>
              <a:gd name="T3" fmla="*/ 0 h 34"/>
              <a:gd name="T4" fmla="*/ 2147483646 w 37"/>
              <a:gd name="T5" fmla="*/ 2147483646 h 34"/>
              <a:gd name="T6" fmla="*/ 2147483646 w 37"/>
              <a:gd name="T7" fmla="*/ 2147483646 h 34"/>
              <a:gd name="T8" fmla="*/ 0 w 37"/>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4">
                <a:moveTo>
                  <a:pt x="0" y="22"/>
                </a:moveTo>
                <a:lnTo>
                  <a:pt x="13" y="0"/>
                </a:lnTo>
                <a:lnTo>
                  <a:pt x="36" y="7"/>
                </a:lnTo>
                <a:lnTo>
                  <a:pt x="15" y="33"/>
                </a:lnTo>
                <a:lnTo>
                  <a:pt x="0" y="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0" name="Freeform 707">
            <a:extLst>
              <a:ext uri="{FF2B5EF4-FFF2-40B4-BE49-F238E27FC236}">
                <a16:creationId xmlns:a16="http://schemas.microsoft.com/office/drawing/2014/main" id="{DA697409-4C33-43D4-B6E9-E531A5257EAC}"/>
              </a:ext>
            </a:extLst>
          </p:cNvPr>
          <p:cNvSpPr>
            <a:spLocks/>
          </p:cNvSpPr>
          <p:nvPr/>
        </p:nvSpPr>
        <p:spPr bwMode="auto">
          <a:xfrm>
            <a:off x="2379663" y="3917950"/>
            <a:ext cx="282575" cy="441325"/>
          </a:xfrm>
          <a:custGeom>
            <a:avLst/>
            <a:gdLst>
              <a:gd name="T0" fmla="*/ 0 w 201"/>
              <a:gd name="T1" fmla="*/ 2147483646 h 278"/>
              <a:gd name="T2" fmla="*/ 2147483646 w 201"/>
              <a:gd name="T3" fmla="*/ 2147483646 h 278"/>
              <a:gd name="T4" fmla="*/ 2147483646 w 201"/>
              <a:gd name="T5" fmla="*/ 2147483646 h 278"/>
              <a:gd name="T6" fmla="*/ 2147483646 w 201"/>
              <a:gd name="T7" fmla="*/ 2147483646 h 278"/>
              <a:gd name="T8" fmla="*/ 2147483646 w 201"/>
              <a:gd name="T9" fmla="*/ 2147483646 h 278"/>
              <a:gd name="T10" fmla="*/ 2147483646 w 201"/>
              <a:gd name="T11" fmla="*/ 2147483646 h 278"/>
              <a:gd name="T12" fmla="*/ 2147483646 w 201"/>
              <a:gd name="T13" fmla="*/ 2147483646 h 278"/>
              <a:gd name="T14" fmla="*/ 2147483646 w 201"/>
              <a:gd name="T15" fmla="*/ 2147483646 h 278"/>
              <a:gd name="T16" fmla="*/ 2147483646 w 201"/>
              <a:gd name="T17" fmla="*/ 2147483646 h 278"/>
              <a:gd name="T18" fmla="*/ 2147483646 w 201"/>
              <a:gd name="T19" fmla="*/ 2147483646 h 278"/>
              <a:gd name="T20" fmla="*/ 2147483646 w 201"/>
              <a:gd name="T21" fmla="*/ 2147483646 h 278"/>
              <a:gd name="T22" fmla="*/ 2147483646 w 201"/>
              <a:gd name="T23" fmla="*/ 2147483646 h 278"/>
              <a:gd name="T24" fmla="*/ 2147483646 w 201"/>
              <a:gd name="T25" fmla="*/ 2147483646 h 278"/>
              <a:gd name="T26" fmla="*/ 2147483646 w 201"/>
              <a:gd name="T27" fmla="*/ 2147483646 h 278"/>
              <a:gd name="T28" fmla="*/ 2147483646 w 201"/>
              <a:gd name="T29" fmla="*/ 2147483646 h 278"/>
              <a:gd name="T30" fmla="*/ 2147483646 w 201"/>
              <a:gd name="T31" fmla="*/ 2147483646 h 278"/>
              <a:gd name="T32" fmla="*/ 2147483646 w 201"/>
              <a:gd name="T33" fmla="*/ 2147483646 h 278"/>
              <a:gd name="T34" fmla="*/ 2147483646 w 201"/>
              <a:gd name="T35" fmla="*/ 2147483646 h 278"/>
              <a:gd name="T36" fmla="*/ 2147483646 w 201"/>
              <a:gd name="T37" fmla="*/ 2147483646 h 278"/>
              <a:gd name="T38" fmla="*/ 2147483646 w 201"/>
              <a:gd name="T39" fmla="*/ 2147483646 h 278"/>
              <a:gd name="T40" fmla="*/ 2147483646 w 201"/>
              <a:gd name="T41" fmla="*/ 0 h 278"/>
              <a:gd name="T42" fmla="*/ 2147483646 w 201"/>
              <a:gd name="T43" fmla="*/ 2147483646 h 278"/>
              <a:gd name="T44" fmla="*/ 2147483646 w 201"/>
              <a:gd name="T45" fmla="*/ 2147483646 h 278"/>
              <a:gd name="T46" fmla="*/ 2147483646 w 201"/>
              <a:gd name="T47" fmla="*/ 2147483646 h 278"/>
              <a:gd name="T48" fmla="*/ 2147483646 w 201"/>
              <a:gd name="T49" fmla="*/ 2147483646 h 278"/>
              <a:gd name="T50" fmla="*/ 2147483646 w 201"/>
              <a:gd name="T51" fmla="*/ 2147483646 h 278"/>
              <a:gd name="T52" fmla="*/ 2147483646 w 201"/>
              <a:gd name="T53" fmla="*/ 2147483646 h 278"/>
              <a:gd name="T54" fmla="*/ 0 w 201"/>
              <a:gd name="T55" fmla="*/ 2147483646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1" name="Freeform 708">
            <a:extLst>
              <a:ext uri="{FF2B5EF4-FFF2-40B4-BE49-F238E27FC236}">
                <a16:creationId xmlns:a16="http://schemas.microsoft.com/office/drawing/2014/main" id="{0069D543-0710-DC25-BA78-554A2BDA9214}"/>
              </a:ext>
            </a:extLst>
          </p:cNvPr>
          <p:cNvSpPr>
            <a:spLocks/>
          </p:cNvSpPr>
          <p:nvPr/>
        </p:nvSpPr>
        <p:spPr bwMode="auto">
          <a:xfrm>
            <a:off x="4502150" y="4149725"/>
            <a:ext cx="179388" cy="230188"/>
          </a:xfrm>
          <a:custGeom>
            <a:avLst/>
            <a:gdLst>
              <a:gd name="T0" fmla="*/ 0 w 127"/>
              <a:gd name="T1" fmla="*/ 2147483646 h 145"/>
              <a:gd name="T2" fmla="*/ 2147483646 w 127"/>
              <a:gd name="T3" fmla="*/ 2147483646 h 145"/>
              <a:gd name="T4" fmla="*/ 2147483646 w 127"/>
              <a:gd name="T5" fmla="*/ 2147483646 h 145"/>
              <a:gd name="T6" fmla="*/ 2147483646 w 127"/>
              <a:gd name="T7" fmla="*/ 2147483646 h 145"/>
              <a:gd name="T8" fmla="*/ 2147483646 w 127"/>
              <a:gd name="T9" fmla="*/ 2147483646 h 145"/>
              <a:gd name="T10" fmla="*/ 2147483646 w 127"/>
              <a:gd name="T11" fmla="*/ 2147483646 h 145"/>
              <a:gd name="T12" fmla="*/ 2147483646 w 127"/>
              <a:gd name="T13" fmla="*/ 2147483646 h 145"/>
              <a:gd name="T14" fmla="*/ 2147483646 w 127"/>
              <a:gd name="T15" fmla="*/ 0 h 145"/>
              <a:gd name="T16" fmla="*/ 2147483646 w 127"/>
              <a:gd name="T17" fmla="*/ 0 h 145"/>
              <a:gd name="T18" fmla="*/ 2147483646 w 127"/>
              <a:gd name="T19" fmla="*/ 2147483646 h 145"/>
              <a:gd name="T20" fmla="*/ 2147483646 w 127"/>
              <a:gd name="T21" fmla="*/ 2147483646 h 145"/>
              <a:gd name="T22" fmla="*/ 2147483646 w 127"/>
              <a:gd name="T23" fmla="*/ 2147483646 h 145"/>
              <a:gd name="T24" fmla="*/ 2147483646 w 127"/>
              <a:gd name="T25" fmla="*/ 2147483646 h 145"/>
              <a:gd name="T26" fmla="*/ 2147483646 w 127"/>
              <a:gd name="T27" fmla="*/ 2147483646 h 145"/>
              <a:gd name="T28" fmla="*/ 2147483646 w 127"/>
              <a:gd name="T29" fmla="*/ 2147483646 h 145"/>
              <a:gd name="T30" fmla="*/ 2147483646 w 127"/>
              <a:gd name="T31" fmla="*/ 2147483646 h 145"/>
              <a:gd name="T32" fmla="*/ 0 w 127"/>
              <a:gd name="T33" fmla="*/ 2147483646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2" name="Freeform 709">
            <a:extLst>
              <a:ext uri="{FF2B5EF4-FFF2-40B4-BE49-F238E27FC236}">
                <a16:creationId xmlns:a16="http://schemas.microsoft.com/office/drawing/2014/main" id="{3D8FD7E5-D0B7-B358-1459-DCE22863BA00}"/>
              </a:ext>
            </a:extLst>
          </p:cNvPr>
          <p:cNvSpPr>
            <a:spLocks/>
          </p:cNvSpPr>
          <p:nvPr/>
        </p:nvSpPr>
        <p:spPr bwMode="auto">
          <a:xfrm>
            <a:off x="2214563" y="3951288"/>
            <a:ext cx="77787" cy="73025"/>
          </a:xfrm>
          <a:custGeom>
            <a:avLst/>
            <a:gdLst>
              <a:gd name="T0" fmla="*/ 0 w 55"/>
              <a:gd name="T1" fmla="*/ 0 h 46"/>
              <a:gd name="T2" fmla="*/ 2147483646 w 55"/>
              <a:gd name="T3" fmla="*/ 2147483646 h 46"/>
              <a:gd name="T4" fmla="*/ 2147483646 w 55"/>
              <a:gd name="T5" fmla="*/ 2147483646 h 46"/>
              <a:gd name="T6" fmla="*/ 2147483646 w 55"/>
              <a:gd name="T7" fmla="*/ 2147483646 h 46"/>
              <a:gd name="T8" fmla="*/ 2147483646 w 55"/>
              <a:gd name="T9" fmla="*/ 2147483646 h 46"/>
              <a:gd name="T10" fmla="*/ 2147483646 w 55"/>
              <a:gd name="T11" fmla="*/ 2147483646 h 46"/>
              <a:gd name="T12" fmla="*/ 0 w 5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0" y="0"/>
                </a:moveTo>
                <a:lnTo>
                  <a:pt x="4" y="21"/>
                </a:lnTo>
                <a:lnTo>
                  <a:pt x="13" y="18"/>
                </a:lnTo>
                <a:lnTo>
                  <a:pt x="49" y="45"/>
                </a:lnTo>
                <a:lnTo>
                  <a:pt x="54" y="26"/>
                </a:lnTo>
                <a:lnTo>
                  <a:pt x="36" y="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3" name="Freeform 710">
            <a:extLst>
              <a:ext uri="{FF2B5EF4-FFF2-40B4-BE49-F238E27FC236}">
                <a16:creationId xmlns:a16="http://schemas.microsoft.com/office/drawing/2014/main" id="{0D9C429D-AC80-AE54-CBA1-CC41563A5476}"/>
              </a:ext>
            </a:extLst>
          </p:cNvPr>
          <p:cNvSpPr>
            <a:spLocks/>
          </p:cNvSpPr>
          <p:nvPr/>
        </p:nvSpPr>
        <p:spPr bwMode="auto">
          <a:xfrm>
            <a:off x="4262438" y="3917950"/>
            <a:ext cx="65087" cy="161925"/>
          </a:xfrm>
          <a:custGeom>
            <a:avLst/>
            <a:gdLst>
              <a:gd name="T0" fmla="*/ 0 w 46"/>
              <a:gd name="T1" fmla="*/ 2147483646 h 102"/>
              <a:gd name="T2" fmla="*/ 2147483646 w 46"/>
              <a:gd name="T3" fmla="*/ 2147483646 h 102"/>
              <a:gd name="T4" fmla="*/ 2147483646 w 46"/>
              <a:gd name="T5" fmla="*/ 2147483646 h 102"/>
              <a:gd name="T6" fmla="*/ 2147483646 w 46"/>
              <a:gd name="T7" fmla="*/ 2147483646 h 102"/>
              <a:gd name="T8" fmla="*/ 2147483646 w 46"/>
              <a:gd name="T9" fmla="*/ 0 h 102"/>
              <a:gd name="T10" fmla="*/ 2147483646 w 46"/>
              <a:gd name="T11" fmla="*/ 2147483646 h 102"/>
              <a:gd name="T12" fmla="*/ 0 w 46"/>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4" name="Freeform 711">
            <a:extLst>
              <a:ext uri="{FF2B5EF4-FFF2-40B4-BE49-F238E27FC236}">
                <a16:creationId xmlns:a16="http://schemas.microsoft.com/office/drawing/2014/main" id="{5D5EA29F-CFC1-1321-F367-3E325CC1209C}"/>
              </a:ext>
            </a:extLst>
          </p:cNvPr>
          <p:cNvSpPr>
            <a:spLocks/>
          </p:cNvSpPr>
          <p:nvPr/>
        </p:nvSpPr>
        <p:spPr bwMode="auto">
          <a:xfrm>
            <a:off x="2332038" y="4211638"/>
            <a:ext cx="133350" cy="168275"/>
          </a:xfrm>
          <a:custGeom>
            <a:avLst/>
            <a:gdLst>
              <a:gd name="T0" fmla="*/ 0 w 94"/>
              <a:gd name="T1" fmla="*/ 2147483646 h 106"/>
              <a:gd name="T2" fmla="*/ 0 w 94"/>
              <a:gd name="T3" fmla="*/ 2147483646 h 106"/>
              <a:gd name="T4" fmla="*/ 2147483646 w 94"/>
              <a:gd name="T5" fmla="*/ 2147483646 h 106"/>
              <a:gd name="T6" fmla="*/ 2147483646 w 94"/>
              <a:gd name="T7" fmla="*/ 2147483646 h 106"/>
              <a:gd name="T8" fmla="*/ 2147483646 w 94"/>
              <a:gd name="T9" fmla="*/ 2147483646 h 106"/>
              <a:gd name="T10" fmla="*/ 2147483646 w 94"/>
              <a:gd name="T11" fmla="*/ 2147483646 h 106"/>
              <a:gd name="T12" fmla="*/ 2147483646 w 94"/>
              <a:gd name="T13" fmla="*/ 2147483646 h 106"/>
              <a:gd name="T14" fmla="*/ 2147483646 w 94"/>
              <a:gd name="T15" fmla="*/ 2147483646 h 106"/>
              <a:gd name="T16" fmla="*/ 2147483646 w 94"/>
              <a:gd name="T17" fmla="*/ 2147483646 h 106"/>
              <a:gd name="T18" fmla="*/ 2147483646 w 94"/>
              <a:gd name="T19" fmla="*/ 2147483646 h 106"/>
              <a:gd name="T20" fmla="*/ 2147483646 w 94"/>
              <a:gd name="T21" fmla="*/ 0 h 106"/>
              <a:gd name="T22" fmla="*/ 2147483646 w 94"/>
              <a:gd name="T23" fmla="*/ 2147483646 h 106"/>
              <a:gd name="T24" fmla="*/ 0 w 94"/>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5" name="Freeform 712">
            <a:extLst>
              <a:ext uri="{FF2B5EF4-FFF2-40B4-BE49-F238E27FC236}">
                <a16:creationId xmlns:a16="http://schemas.microsoft.com/office/drawing/2014/main" id="{B5DDFC37-BB03-E32D-F820-C544E843EA5E}"/>
              </a:ext>
            </a:extLst>
          </p:cNvPr>
          <p:cNvSpPr>
            <a:spLocks/>
          </p:cNvSpPr>
          <p:nvPr/>
        </p:nvSpPr>
        <p:spPr bwMode="auto">
          <a:xfrm>
            <a:off x="2114550" y="3860800"/>
            <a:ext cx="55563" cy="34925"/>
          </a:xfrm>
          <a:custGeom>
            <a:avLst/>
            <a:gdLst>
              <a:gd name="T0" fmla="*/ 0 w 40"/>
              <a:gd name="T1" fmla="*/ 2147483646 h 22"/>
              <a:gd name="T2" fmla="*/ 2147483646 w 40"/>
              <a:gd name="T3" fmla="*/ 0 h 22"/>
              <a:gd name="T4" fmla="*/ 2147483646 w 40"/>
              <a:gd name="T5" fmla="*/ 2147483646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2" y="0"/>
                </a:lnTo>
                <a:lnTo>
                  <a:pt x="39" y="21"/>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6" name="Freeform 713">
            <a:extLst>
              <a:ext uri="{FF2B5EF4-FFF2-40B4-BE49-F238E27FC236}">
                <a16:creationId xmlns:a16="http://schemas.microsoft.com/office/drawing/2014/main" id="{5A1A04F7-9139-3EC6-F2AB-643E2623C4A2}"/>
              </a:ext>
            </a:extLst>
          </p:cNvPr>
          <p:cNvSpPr>
            <a:spLocks/>
          </p:cNvSpPr>
          <p:nvPr/>
        </p:nvSpPr>
        <p:spPr bwMode="auto">
          <a:xfrm>
            <a:off x="4468813" y="4187825"/>
            <a:ext cx="39687" cy="34925"/>
          </a:xfrm>
          <a:custGeom>
            <a:avLst/>
            <a:gdLst>
              <a:gd name="T0" fmla="*/ 0 w 28"/>
              <a:gd name="T1" fmla="*/ 2147483646 h 22"/>
              <a:gd name="T2" fmla="*/ 2147483646 w 28"/>
              <a:gd name="T3" fmla="*/ 2147483646 h 22"/>
              <a:gd name="T4" fmla="*/ 2147483646 w 28"/>
              <a:gd name="T5" fmla="*/ 0 h 22"/>
              <a:gd name="T6" fmla="*/ 2147483646 w 28"/>
              <a:gd name="T7" fmla="*/ 2147483646 h 22"/>
              <a:gd name="T8" fmla="*/ 0 w 28"/>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2">
                <a:moveTo>
                  <a:pt x="0" y="21"/>
                </a:moveTo>
                <a:lnTo>
                  <a:pt x="3" y="3"/>
                </a:lnTo>
                <a:lnTo>
                  <a:pt x="27" y="0"/>
                </a:lnTo>
                <a:lnTo>
                  <a:pt x="27" y="18"/>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7" name="Freeform 714">
            <a:extLst>
              <a:ext uri="{FF2B5EF4-FFF2-40B4-BE49-F238E27FC236}">
                <a16:creationId xmlns:a16="http://schemas.microsoft.com/office/drawing/2014/main" id="{EF46EAB2-A302-ADFF-74FC-80650215156C}"/>
              </a:ext>
            </a:extLst>
          </p:cNvPr>
          <p:cNvSpPr>
            <a:spLocks/>
          </p:cNvSpPr>
          <p:nvPr/>
        </p:nvSpPr>
        <p:spPr bwMode="auto">
          <a:xfrm>
            <a:off x="4730750" y="1993900"/>
            <a:ext cx="254000" cy="436563"/>
          </a:xfrm>
          <a:custGeom>
            <a:avLst/>
            <a:gdLst>
              <a:gd name="T0" fmla="*/ 0 w 181"/>
              <a:gd name="T1" fmla="*/ 2147483646 h 275"/>
              <a:gd name="T2" fmla="*/ 2147483646 w 181"/>
              <a:gd name="T3" fmla="*/ 2147483646 h 275"/>
              <a:gd name="T4" fmla="*/ 2147483646 w 181"/>
              <a:gd name="T5" fmla="*/ 2147483646 h 275"/>
              <a:gd name="T6" fmla="*/ 2147483646 w 181"/>
              <a:gd name="T7" fmla="*/ 2147483646 h 275"/>
              <a:gd name="T8" fmla="*/ 2147483646 w 181"/>
              <a:gd name="T9" fmla="*/ 2147483646 h 275"/>
              <a:gd name="T10" fmla="*/ 2147483646 w 181"/>
              <a:gd name="T11" fmla="*/ 2147483646 h 275"/>
              <a:gd name="T12" fmla="*/ 2147483646 w 181"/>
              <a:gd name="T13" fmla="*/ 0 h 275"/>
              <a:gd name="T14" fmla="*/ 2147483646 w 181"/>
              <a:gd name="T15" fmla="*/ 2147483646 h 275"/>
              <a:gd name="T16" fmla="*/ 2147483646 w 181"/>
              <a:gd name="T17" fmla="*/ 2147483646 h 275"/>
              <a:gd name="T18" fmla="*/ 2147483646 w 181"/>
              <a:gd name="T19" fmla="*/ 2147483646 h 275"/>
              <a:gd name="T20" fmla="*/ 2147483646 w 181"/>
              <a:gd name="T21" fmla="*/ 2147483646 h 275"/>
              <a:gd name="T22" fmla="*/ 2147483646 w 181"/>
              <a:gd name="T23" fmla="*/ 2147483646 h 275"/>
              <a:gd name="T24" fmla="*/ 2147483646 w 181"/>
              <a:gd name="T25" fmla="*/ 2147483646 h 275"/>
              <a:gd name="T26" fmla="*/ 2147483646 w 181"/>
              <a:gd name="T27" fmla="*/ 2147483646 h 275"/>
              <a:gd name="T28" fmla="*/ 2147483646 w 181"/>
              <a:gd name="T29" fmla="*/ 2147483646 h 275"/>
              <a:gd name="T30" fmla="*/ 2147483646 w 181"/>
              <a:gd name="T31" fmla="*/ 2147483646 h 275"/>
              <a:gd name="T32" fmla="*/ 2147483646 w 181"/>
              <a:gd name="T33" fmla="*/ 2147483646 h 275"/>
              <a:gd name="T34" fmla="*/ 2147483646 w 181"/>
              <a:gd name="T35" fmla="*/ 2147483646 h 275"/>
              <a:gd name="T36" fmla="*/ 2147483646 w 181"/>
              <a:gd name="T37" fmla="*/ 2147483646 h 275"/>
              <a:gd name="T38" fmla="*/ 2147483646 w 181"/>
              <a:gd name="T39" fmla="*/ 2147483646 h 275"/>
              <a:gd name="T40" fmla="*/ 2147483646 w 181"/>
              <a:gd name="T41" fmla="*/ 2147483646 h 275"/>
              <a:gd name="T42" fmla="*/ 2147483646 w 181"/>
              <a:gd name="T43" fmla="*/ 2147483646 h 275"/>
              <a:gd name="T44" fmla="*/ 2147483646 w 181"/>
              <a:gd name="T45" fmla="*/ 2147483646 h 275"/>
              <a:gd name="T46" fmla="*/ 0 w 181"/>
              <a:gd name="T47" fmla="*/ 214748364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8" name="Freeform 715">
            <a:extLst>
              <a:ext uri="{FF2B5EF4-FFF2-40B4-BE49-F238E27FC236}">
                <a16:creationId xmlns:a16="http://schemas.microsoft.com/office/drawing/2014/main" id="{202500C6-A6C5-1975-C72E-75BE2AB0A3ED}"/>
              </a:ext>
            </a:extLst>
          </p:cNvPr>
          <p:cNvSpPr>
            <a:spLocks/>
          </p:cNvSpPr>
          <p:nvPr/>
        </p:nvSpPr>
        <p:spPr bwMode="auto">
          <a:xfrm>
            <a:off x="2955925" y="4097338"/>
            <a:ext cx="69850" cy="96837"/>
          </a:xfrm>
          <a:custGeom>
            <a:avLst/>
            <a:gdLst>
              <a:gd name="T0" fmla="*/ 0 w 49"/>
              <a:gd name="T1" fmla="*/ 2147483646 h 61"/>
              <a:gd name="T2" fmla="*/ 2147483646 w 49"/>
              <a:gd name="T3" fmla="*/ 0 h 61"/>
              <a:gd name="T4" fmla="*/ 2147483646 w 49"/>
              <a:gd name="T5" fmla="*/ 2147483646 h 61"/>
              <a:gd name="T6" fmla="*/ 2147483646 w 49"/>
              <a:gd name="T7" fmla="*/ 2147483646 h 61"/>
              <a:gd name="T8" fmla="*/ 0 w 49"/>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0" y="57"/>
                </a:moveTo>
                <a:lnTo>
                  <a:pt x="6" y="0"/>
                </a:lnTo>
                <a:lnTo>
                  <a:pt x="48" y="27"/>
                </a:lnTo>
                <a:lnTo>
                  <a:pt x="24" y="60"/>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9" name="Freeform 716">
            <a:extLst>
              <a:ext uri="{FF2B5EF4-FFF2-40B4-BE49-F238E27FC236}">
                <a16:creationId xmlns:a16="http://schemas.microsoft.com/office/drawing/2014/main" id="{E733DE8E-2F6F-15C4-CCB9-6E4D0D0F38AC}"/>
              </a:ext>
            </a:extLst>
          </p:cNvPr>
          <p:cNvSpPr>
            <a:spLocks/>
          </p:cNvSpPr>
          <p:nvPr/>
        </p:nvSpPr>
        <p:spPr bwMode="auto">
          <a:xfrm>
            <a:off x="4448175" y="4187825"/>
            <a:ext cx="136525" cy="168275"/>
          </a:xfrm>
          <a:custGeom>
            <a:avLst/>
            <a:gdLst>
              <a:gd name="T0" fmla="*/ 0 w 97"/>
              <a:gd name="T1" fmla="*/ 2147483646 h 106"/>
              <a:gd name="T2" fmla="*/ 2147483646 w 97"/>
              <a:gd name="T3" fmla="*/ 2147483646 h 106"/>
              <a:gd name="T4" fmla="*/ 2147483646 w 97"/>
              <a:gd name="T5" fmla="*/ 2147483646 h 106"/>
              <a:gd name="T6" fmla="*/ 2147483646 w 97"/>
              <a:gd name="T7" fmla="*/ 2147483646 h 106"/>
              <a:gd name="T8" fmla="*/ 2147483646 w 97"/>
              <a:gd name="T9" fmla="*/ 2147483646 h 106"/>
              <a:gd name="T10" fmla="*/ 2147483646 w 97"/>
              <a:gd name="T11" fmla="*/ 0 h 106"/>
              <a:gd name="T12" fmla="*/ 2147483646 w 97"/>
              <a:gd name="T13" fmla="*/ 2147483646 h 106"/>
              <a:gd name="T14" fmla="*/ 2147483646 w 97"/>
              <a:gd name="T15" fmla="*/ 2147483646 h 106"/>
              <a:gd name="T16" fmla="*/ 2147483646 w 97"/>
              <a:gd name="T17" fmla="*/ 2147483646 h 106"/>
              <a:gd name="T18" fmla="*/ 2147483646 w 97"/>
              <a:gd name="T19" fmla="*/ 2147483646 h 106"/>
              <a:gd name="T20" fmla="*/ 2147483646 w 97"/>
              <a:gd name="T21" fmla="*/ 2147483646 h 106"/>
              <a:gd name="T22" fmla="*/ 2147483646 w 97"/>
              <a:gd name="T23" fmla="*/ 2147483646 h 106"/>
              <a:gd name="T24" fmla="*/ 0 w 97"/>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0" name="Freeform 717">
            <a:extLst>
              <a:ext uri="{FF2B5EF4-FFF2-40B4-BE49-F238E27FC236}">
                <a16:creationId xmlns:a16="http://schemas.microsoft.com/office/drawing/2014/main" id="{1DADF5D0-1ED3-77E5-7CC2-34D7C02EA4A7}"/>
              </a:ext>
            </a:extLst>
          </p:cNvPr>
          <p:cNvSpPr>
            <a:spLocks/>
          </p:cNvSpPr>
          <p:nvPr/>
        </p:nvSpPr>
        <p:spPr bwMode="auto">
          <a:xfrm>
            <a:off x="4170363" y="3946525"/>
            <a:ext cx="106362" cy="180975"/>
          </a:xfrm>
          <a:custGeom>
            <a:avLst/>
            <a:gdLst>
              <a:gd name="T0" fmla="*/ 0 w 76"/>
              <a:gd name="T1" fmla="*/ 2147483646 h 114"/>
              <a:gd name="T2" fmla="*/ 2147483646 w 76"/>
              <a:gd name="T3" fmla="*/ 2147483646 h 114"/>
              <a:gd name="T4" fmla="*/ 2147483646 w 76"/>
              <a:gd name="T5" fmla="*/ 2147483646 h 114"/>
              <a:gd name="T6" fmla="*/ 2147483646 w 76"/>
              <a:gd name="T7" fmla="*/ 0 h 114"/>
              <a:gd name="T8" fmla="*/ 2147483646 w 76"/>
              <a:gd name="T9" fmla="*/ 2147483646 h 114"/>
              <a:gd name="T10" fmla="*/ 2147483646 w 76"/>
              <a:gd name="T11" fmla="*/ 2147483646 h 114"/>
              <a:gd name="T12" fmla="*/ 0 w 76"/>
              <a:gd name="T13" fmla="*/ 2147483646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1" name="Freeform 718">
            <a:extLst>
              <a:ext uri="{FF2B5EF4-FFF2-40B4-BE49-F238E27FC236}">
                <a16:creationId xmlns:a16="http://schemas.microsoft.com/office/drawing/2014/main" id="{F04DA535-4229-9ECB-8935-09FB4032CD38}"/>
              </a:ext>
            </a:extLst>
          </p:cNvPr>
          <p:cNvSpPr>
            <a:spLocks/>
          </p:cNvSpPr>
          <p:nvPr/>
        </p:nvSpPr>
        <p:spPr bwMode="auto">
          <a:xfrm>
            <a:off x="2517775" y="1235075"/>
            <a:ext cx="1438275" cy="1185863"/>
          </a:xfrm>
          <a:custGeom>
            <a:avLst/>
            <a:gdLst>
              <a:gd name="T0" fmla="*/ 2147483646 w 1020"/>
              <a:gd name="T1" fmla="*/ 2147483646 h 747"/>
              <a:gd name="T2" fmla="*/ 2147483646 w 1020"/>
              <a:gd name="T3" fmla="*/ 2147483646 h 747"/>
              <a:gd name="T4" fmla="*/ 2147483646 w 1020"/>
              <a:gd name="T5" fmla="*/ 2147483646 h 747"/>
              <a:gd name="T6" fmla="*/ 2147483646 w 1020"/>
              <a:gd name="T7" fmla="*/ 2147483646 h 747"/>
              <a:gd name="T8" fmla="*/ 2147483646 w 1020"/>
              <a:gd name="T9" fmla="*/ 2147483646 h 747"/>
              <a:gd name="T10" fmla="*/ 2147483646 w 1020"/>
              <a:gd name="T11" fmla="*/ 2147483646 h 747"/>
              <a:gd name="T12" fmla="*/ 2147483646 w 1020"/>
              <a:gd name="T13" fmla="*/ 2147483646 h 747"/>
              <a:gd name="T14" fmla="*/ 2147483646 w 1020"/>
              <a:gd name="T15" fmla="*/ 2147483646 h 747"/>
              <a:gd name="T16" fmla="*/ 2147483646 w 1020"/>
              <a:gd name="T17" fmla="*/ 2147483646 h 747"/>
              <a:gd name="T18" fmla="*/ 2147483646 w 1020"/>
              <a:gd name="T19" fmla="*/ 2147483646 h 747"/>
              <a:gd name="T20" fmla="*/ 2147483646 w 1020"/>
              <a:gd name="T21" fmla="*/ 2147483646 h 747"/>
              <a:gd name="T22" fmla="*/ 2147483646 w 1020"/>
              <a:gd name="T23" fmla="*/ 2147483646 h 747"/>
              <a:gd name="T24" fmla="*/ 2147483646 w 1020"/>
              <a:gd name="T25" fmla="*/ 2147483646 h 747"/>
              <a:gd name="T26" fmla="*/ 2147483646 w 1020"/>
              <a:gd name="T27" fmla="*/ 2147483646 h 747"/>
              <a:gd name="T28" fmla="*/ 2147483646 w 1020"/>
              <a:gd name="T29" fmla="*/ 2147483646 h 747"/>
              <a:gd name="T30" fmla="*/ 2147483646 w 1020"/>
              <a:gd name="T31" fmla="*/ 2147483646 h 747"/>
              <a:gd name="T32" fmla="*/ 2147483646 w 1020"/>
              <a:gd name="T33" fmla="*/ 2147483646 h 747"/>
              <a:gd name="T34" fmla="*/ 2147483646 w 1020"/>
              <a:gd name="T35" fmla="*/ 2147483646 h 747"/>
              <a:gd name="T36" fmla="*/ 2147483646 w 1020"/>
              <a:gd name="T37" fmla="*/ 2147483646 h 747"/>
              <a:gd name="T38" fmla="*/ 2147483646 w 1020"/>
              <a:gd name="T39" fmla="*/ 2147483646 h 747"/>
              <a:gd name="T40" fmla="*/ 2147483646 w 1020"/>
              <a:gd name="T41" fmla="*/ 2147483646 h 747"/>
              <a:gd name="T42" fmla="*/ 2147483646 w 1020"/>
              <a:gd name="T43" fmla="*/ 2147483646 h 747"/>
              <a:gd name="T44" fmla="*/ 2147483646 w 1020"/>
              <a:gd name="T45" fmla="*/ 2147483646 h 747"/>
              <a:gd name="T46" fmla="*/ 2147483646 w 1020"/>
              <a:gd name="T47" fmla="*/ 2147483646 h 747"/>
              <a:gd name="T48" fmla="*/ 2147483646 w 1020"/>
              <a:gd name="T49" fmla="*/ 2147483646 h 747"/>
              <a:gd name="T50" fmla="*/ 2147483646 w 1020"/>
              <a:gd name="T51" fmla="*/ 2147483646 h 747"/>
              <a:gd name="T52" fmla="*/ 2147483646 w 1020"/>
              <a:gd name="T53" fmla="*/ 2147483646 h 747"/>
              <a:gd name="T54" fmla="*/ 2147483646 w 1020"/>
              <a:gd name="T55" fmla="*/ 2147483646 h 747"/>
              <a:gd name="T56" fmla="*/ 2147483646 w 1020"/>
              <a:gd name="T57" fmla="*/ 2147483646 h 747"/>
              <a:gd name="T58" fmla="*/ 2147483646 w 1020"/>
              <a:gd name="T59" fmla="*/ 2147483646 h 747"/>
              <a:gd name="T60" fmla="*/ 2147483646 w 1020"/>
              <a:gd name="T61" fmla="*/ 2147483646 h 747"/>
              <a:gd name="T62" fmla="*/ 2147483646 w 1020"/>
              <a:gd name="T63" fmla="*/ 2147483646 h 747"/>
              <a:gd name="T64" fmla="*/ 2147483646 w 1020"/>
              <a:gd name="T65" fmla="*/ 2147483646 h 747"/>
              <a:gd name="T66" fmla="*/ 2147483646 w 1020"/>
              <a:gd name="T67" fmla="*/ 2147483646 h 747"/>
              <a:gd name="T68" fmla="*/ 2147483646 w 1020"/>
              <a:gd name="T69" fmla="*/ 2147483646 h 747"/>
              <a:gd name="T70" fmla="*/ 2147483646 w 1020"/>
              <a:gd name="T71" fmla="*/ 2147483646 h 747"/>
              <a:gd name="T72" fmla="*/ 2147483646 w 1020"/>
              <a:gd name="T73" fmla="*/ 2147483646 h 747"/>
              <a:gd name="T74" fmla="*/ 2147483646 w 1020"/>
              <a:gd name="T75" fmla="*/ 2147483646 h 747"/>
              <a:gd name="T76" fmla="*/ 2147483646 w 1020"/>
              <a:gd name="T77" fmla="*/ 2147483646 h 747"/>
              <a:gd name="T78" fmla="*/ 2147483646 w 1020"/>
              <a:gd name="T79" fmla="*/ 2147483646 h 747"/>
              <a:gd name="T80" fmla="*/ 2147483646 w 1020"/>
              <a:gd name="T81" fmla="*/ 2147483646 h 747"/>
              <a:gd name="T82" fmla="*/ 2147483646 w 1020"/>
              <a:gd name="T83" fmla="*/ 2147483646 h 747"/>
              <a:gd name="T84" fmla="*/ 2147483646 w 1020"/>
              <a:gd name="T85" fmla="*/ 2147483646 h 747"/>
              <a:gd name="T86" fmla="*/ 2147483646 w 1020"/>
              <a:gd name="T87" fmla="*/ 2147483646 h 747"/>
              <a:gd name="T88" fmla="*/ 2147483646 w 1020"/>
              <a:gd name="T89" fmla="*/ 2147483646 h 747"/>
              <a:gd name="T90" fmla="*/ 2147483646 w 1020"/>
              <a:gd name="T91" fmla="*/ 2147483646 h 747"/>
              <a:gd name="T92" fmla="*/ 2147483646 w 1020"/>
              <a:gd name="T93" fmla="*/ 2147483646 h 747"/>
              <a:gd name="T94" fmla="*/ 2147483646 w 1020"/>
              <a:gd name="T95" fmla="*/ 2147483646 h 747"/>
              <a:gd name="T96" fmla="*/ 2147483646 w 1020"/>
              <a:gd name="T97" fmla="*/ 2147483646 h 747"/>
              <a:gd name="T98" fmla="*/ 2147483646 w 1020"/>
              <a:gd name="T99" fmla="*/ 2147483646 h 747"/>
              <a:gd name="T100" fmla="*/ 2147483646 w 1020"/>
              <a:gd name="T101" fmla="*/ 2147483646 h 747"/>
              <a:gd name="T102" fmla="*/ 2147483646 w 1020"/>
              <a:gd name="T103" fmla="*/ 2147483646 h 747"/>
              <a:gd name="T104" fmla="*/ 2147483646 w 1020"/>
              <a:gd name="T105" fmla="*/ 2147483646 h 747"/>
              <a:gd name="T106" fmla="*/ 2147483646 w 1020"/>
              <a:gd name="T107" fmla="*/ 2147483646 h 747"/>
              <a:gd name="T108" fmla="*/ 2147483646 w 1020"/>
              <a:gd name="T109" fmla="*/ 2147483646 h 747"/>
              <a:gd name="T110" fmla="*/ 2147483646 w 1020"/>
              <a:gd name="T111" fmla="*/ 2147483646 h 747"/>
              <a:gd name="T112" fmla="*/ 2147483646 w 1020"/>
              <a:gd name="T113" fmla="*/ 2147483646 h 747"/>
              <a:gd name="T114" fmla="*/ 2147483646 w 1020"/>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2" name="Freeform 719">
            <a:extLst>
              <a:ext uri="{FF2B5EF4-FFF2-40B4-BE49-F238E27FC236}">
                <a16:creationId xmlns:a16="http://schemas.microsoft.com/office/drawing/2014/main" id="{FA2C3A69-FFC8-46C8-6515-E5D113E5FCF4}"/>
              </a:ext>
            </a:extLst>
          </p:cNvPr>
          <p:cNvSpPr>
            <a:spLocks/>
          </p:cNvSpPr>
          <p:nvPr/>
        </p:nvSpPr>
        <p:spPr bwMode="auto">
          <a:xfrm>
            <a:off x="2063750" y="3770313"/>
            <a:ext cx="93663" cy="111125"/>
          </a:xfrm>
          <a:custGeom>
            <a:avLst/>
            <a:gdLst>
              <a:gd name="T0" fmla="*/ 0 w 67"/>
              <a:gd name="T1" fmla="*/ 2147483646 h 70"/>
              <a:gd name="T2" fmla="*/ 2147483646 w 67"/>
              <a:gd name="T3" fmla="*/ 2147483646 h 70"/>
              <a:gd name="T4" fmla="*/ 2147483646 w 67"/>
              <a:gd name="T5" fmla="*/ 2147483646 h 70"/>
              <a:gd name="T6" fmla="*/ 2147483646 w 67"/>
              <a:gd name="T7" fmla="*/ 2147483646 h 70"/>
              <a:gd name="T8" fmla="*/ 2147483646 w 67"/>
              <a:gd name="T9" fmla="*/ 0 h 70"/>
              <a:gd name="T10" fmla="*/ 2147483646 w 67"/>
              <a:gd name="T11" fmla="*/ 2147483646 h 70"/>
              <a:gd name="T12" fmla="*/ 2147483646 w 67"/>
              <a:gd name="T13" fmla="*/ 2147483646 h 70"/>
              <a:gd name="T14" fmla="*/ 2147483646 w 67"/>
              <a:gd name="T15" fmla="*/ 2147483646 h 70"/>
              <a:gd name="T16" fmla="*/ 2147483646 w 67"/>
              <a:gd name="T17" fmla="*/ 2147483646 h 70"/>
              <a:gd name="T18" fmla="*/ 0 w 67"/>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3" name="Freeform 720">
            <a:extLst>
              <a:ext uri="{FF2B5EF4-FFF2-40B4-BE49-F238E27FC236}">
                <a16:creationId xmlns:a16="http://schemas.microsoft.com/office/drawing/2014/main" id="{7C87A2A7-DC6A-24E1-31A1-E5230AA651CF}"/>
              </a:ext>
            </a:extLst>
          </p:cNvPr>
          <p:cNvSpPr>
            <a:spLocks/>
          </p:cNvSpPr>
          <p:nvPr/>
        </p:nvSpPr>
        <p:spPr bwMode="auto">
          <a:xfrm>
            <a:off x="2792413" y="4025900"/>
            <a:ext cx="119062" cy="182563"/>
          </a:xfrm>
          <a:custGeom>
            <a:avLst/>
            <a:gdLst>
              <a:gd name="T0" fmla="*/ 0 w 84"/>
              <a:gd name="T1" fmla="*/ 2147483646 h 115"/>
              <a:gd name="T2" fmla="*/ 2147483646 w 84"/>
              <a:gd name="T3" fmla="*/ 2147483646 h 115"/>
              <a:gd name="T4" fmla="*/ 2147483646 w 84"/>
              <a:gd name="T5" fmla="*/ 2147483646 h 115"/>
              <a:gd name="T6" fmla="*/ 2147483646 w 84"/>
              <a:gd name="T7" fmla="*/ 2147483646 h 115"/>
              <a:gd name="T8" fmla="*/ 2147483646 w 84"/>
              <a:gd name="T9" fmla="*/ 2147483646 h 115"/>
              <a:gd name="T10" fmla="*/ 2147483646 w 84"/>
              <a:gd name="T11" fmla="*/ 2147483646 h 115"/>
              <a:gd name="T12" fmla="*/ 2147483646 w 84"/>
              <a:gd name="T13" fmla="*/ 2147483646 h 115"/>
              <a:gd name="T14" fmla="*/ 2147483646 w 84"/>
              <a:gd name="T15" fmla="*/ 2147483646 h 115"/>
              <a:gd name="T16" fmla="*/ 2147483646 w 84"/>
              <a:gd name="T17" fmla="*/ 0 h 115"/>
              <a:gd name="T18" fmla="*/ 2147483646 w 84"/>
              <a:gd name="T19" fmla="*/ 2147483646 h 115"/>
              <a:gd name="T20" fmla="*/ 2147483646 w 84"/>
              <a:gd name="T21" fmla="*/ 2147483646 h 115"/>
              <a:gd name="T22" fmla="*/ 0 w 84"/>
              <a:gd name="T23" fmla="*/ 214748364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4" name="Freeform 721">
            <a:extLst>
              <a:ext uri="{FF2B5EF4-FFF2-40B4-BE49-F238E27FC236}">
                <a16:creationId xmlns:a16="http://schemas.microsoft.com/office/drawing/2014/main" id="{7877E30B-A15C-3EF4-E7C9-5BD42DD22FAF}"/>
              </a:ext>
            </a:extLst>
          </p:cNvPr>
          <p:cNvSpPr>
            <a:spLocks/>
          </p:cNvSpPr>
          <p:nvPr/>
        </p:nvSpPr>
        <p:spPr bwMode="auto">
          <a:xfrm>
            <a:off x="2130425" y="3822700"/>
            <a:ext cx="146050" cy="82550"/>
          </a:xfrm>
          <a:custGeom>
            <a:avLst/>
            <a:gdLst>
              <a:gd name="T0" fmla="*/ 0 w 103"/>
              <a:gd name="T1" fmla="*/ 2147483646 h 52"/>
              <a:gd name="T2" fmla="*/ 2147483646 w 103"/>
              <a:gd name="T3" fmla="*/ 2147483646 h 52"/>
              <a:gd name="T4" fmla="*/ 2147483646 w 103"/>
              <a:gd name="T5" fmla="*/ 0 h 52"/>
              <a:gd name="T6" fmla="*/ 2147483646 w 103"/>
              <a:gd name="T7" fmla="*/ 2147483646 h 52"/>
              <a:gd name="T8" fmla="*/ 2147483646 w 103"/>
              <a:gd name="T9" fmla="*/ 2147483646 h 52"/>
              <a:gd name="T10" fmla="*/ 2147483646 w 103"/>
              <a:gd name="T11" fmla="*/ 2147483646 h 52"/>
              <a:gd name="T12" fmla="*/ 2147483646 w 103"/>
              <a:gd name="T13" fmla="*/ 2147483646 h 52"/>
              <a:gd name="T14" fmla="*/ 0 w 103"/>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5" name="Freeform 722">
            <a:extLst>
              <a:ext uri="{FF2B5EF4-FFF2-40B4-BE49-F238E27FC236}">
                <a16:creationId xmlns:a16="http://schemas.microsoft.com/office/drawing/2014/main" id="{D74E41D7-056A-FCA2-6BFC-2929240964FD}"/>
              </a:ext>
            </a:extLst>
          </p:cNvPr>
          <p:cNvSpPr>
            <a:spLocks/>
          </p:cNvSpPr>
          <p:nvPr/>
        </p:nvSpPr>
        <p:spPr bwMode="auto">
          <a:xfrm>
            <a:off x="3663950" y="2149475"/>
            <a:ext cx="258763" cy="139700"/>
          </a:xfrm>
          <a:custGeom>
            <a:avLst/>
            <a:gdLst>
              <a:gd name="T0" fmla="*/ 0 w 183"/>
              <a:gd name="T1" fmla="*/ 2147483646 h 88"/>
              <a:gd name="T2" fmla="*/ 2147483646 w 183"/>
              <a:gd name="T3" fmla="*/ 2147483646 h 88"/>
              <a:gd name="T4" fmla="*/ 2147483646 w 183"/>
              <a:gd name="T5" fmla="*/ 2147483646 h 88"/>
              <a:gd name="T6" fmla="*/ 2147483646 w 183"/>
              <a:gd name="T7" fmla="*/ 2147483646 h 88"/>
              <a:gd name="T8" fmla="*/ 2147483646 w 183"/>
              <a:gd name="T9" fmla="*/ 2147483646 h 88"/>
              <a:gd name="T10" fmla="*/ 2147483646 w 183"/>
              <a:gd name="T11" fmla="*/ 2147483646 h 88"/>
              <a:gd name="T12" fmla="*/ 2147483646 w 183"/>
              <a:gd name="T13" fmla="*/ 2147483646 h 88"/>
              <a:gd name="T14" fmla="*/ 2147483646 w 183"/>
              <a:gd name="T15" fmla="*/ 2147483646 h 88"/>
              <a:gd name="T16" fmla="*/ 2147483646 w 183"/>
              <a:gd name="T17" fmla="*/ 2147483646 h 88"/>
              <a:gd name="T18" fmla="*/ 2147483646 w 183"/>
              <a:gd name="T19" fmla="*/ 2147483646 h 88"/>
              <a:gd name="T20" fmla="*/ 2147483646 w 183"/>
              <a:gd name="T21" fmla="*/ 2147483646 h 88"/>
              <a:gd name="T22" fmla="*/ 2147483646 w 183"/>
              <a:gd name="T23" fmla="*/ 2147483646 h 88"/>
              <a:gd name="T24" fmla="*/ 2147483646 w 183"/>
              <a:gd name="T25" fmla="*/ 2147483646 h 88"/>
              <a:gd name="T26" fmla="*/ 2147483646 w 183"/>
              <a:gd name="T27" fmla="*/ 2147483646 h 88"/>
              <a:gd name="T28" fmla="*/ 2147483646 w 183"/>
              <a:gd name="T29" fmla="*/ 2147483646 h 88"/>
              <a:gd name="T30" fmla="*/ 2147483646 w 183"/>
              <a:gd name="T31" fmla="*/ 0 h 88"/>
              <a:gd name="T32" fmla="*/ 2147483646 w 183"/>
              <a:gd name="T33" fmla="*/ 2147483646 h 88"/>
              <a:gd name="T34" fmla="*/ 2147483646 w 183"/>
              <a:gd name="T35" fmla="*/ 2147483646 h 88"/>
              <a:gd name="T36" fmla="*/ 2147483646 w 183"/>
              <a:gd name="T37" fmla="*/ 2147483646 h 88"/>
              <a:gd name="T38" fmla="*/ 2147483646 w 183"/>
              <a:gd name="T39" fmla="*/ 2147483646 h 88"/>
              <a:gd name="T40" fmla="*/ 2147483646 w 183"/>
              <a:gd name="T41" fmla="*/ 2147483646 h 88"/>
              <a:gd name="T42" fmla="*/ 2147483646 w 183"/>
              <a:gd name="T43" fmla="*/ 2147483646 h 88"/>
              <a:gd name="T44" fmla="*/ 2147483646 w 183"/>
              <a:gd name="T45" fmla="*/ 2147483646 h 88"/>
              <a:gd name="T46" fmla="*/ 2147483646 w 183"/>
              <a:gd name="T47" fmla="*/ 2147483646 h 88"/>
              <a:gd name="T48" fmla="*/ 2147483646 w 183"/>
              <a:gd name="T49" fmla="*/ 2147483646 h 88"/>
              <a:gd name="T50" fmla="*/ 2147483646 w 183"/>
              <a:gd name="T51" fmla="*/ 2147483646 h 88"/>
              <a:gd name="T52" fmla="*/ 2147483646 w 183"/>
              <a:gd name="T53" fmla="*/ 2147483646 h 88"/>
              <a:gd name="T54" fmla="*/ 2147483646 w 183"/>
              <a:gd name="T55" fmla="*/ 2147483646 h 88"/>
              <a:gd name="T56" fmla="*/ 0 w 183"/>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6" name="Freeform 723">
            <a:extLst>
              <a:ext uri="{FF2B5EF4-FFF2-40B4-BE49-F238E27FC236}">
                <a16:creationId xmlns:a16="http://schemas.microsoft.com/office/drawing/2014/main" id="{58098A76-0F12-B44A-FF7C-DF27E7992972}"/>
              </a:ext>
            </a:extLst>
          </p:cNvPr>
          <p:cNvSpPr>
            <a:spLocks/>
          </p:cNvSpPr>
          <p:nvPr/>
        </p:nvSpPr>
        <p:spPr bwMode="auto">
          <a:xfrm>
            <a:off x="5300663" y="3449638"/>
            <a:ext cx="46037" cy="26987"/>
          </a:xfrm>
          <a:custGeom>
            <a:avLst/>
            <a:gdLst>
              <a:gd name="T0" fmla="*/ 0 w 33"/>
              <a:gd name="T1" fmla="*/ 0 h 17"/>
              <a:gd name="T2" fmla="*/ 2147483646 w 33"/>
              <a:gd name="T3" fmla="*/ 2147483646 h 17"/>
              <a:gd name="T4" fmla="*/ 2147483646 w 33"/>
              <a:gd name="T5" fmla="*/ 0 h 17"/>
              <a:gd name="T6" fmla="*/ 0 w 33"/>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7">
                <a:moveTo>
                  <a:pt x="0" y="0"/>
                </a:moveTo>
                <a:lnTo>
                  <a:pt x="15" y="16"/>
                </a:lnTo>
                <a:lnTo>
                  <a:pt x="32" y="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7" name="Freeform 724">
            <a:extLst>
              <a:ext uri="{FF2B5EF4-FFF2-40B4-BE49-F238E27FC236}">
                <a16:creationId xmlns:a16="http://schemas.microsoft.com/office/drawing/2014/main" id="{DF7F40A9-1A3F-B5FA-7163-E4DA7F9422AD}"/>
              </a:ext>
            </a:extLst>
          </p:cNvPr>
          <p:cNvSpPr>
            <a:spLocks/>
          </p:cNvSpPr>
          <p:nvPr/>
        </p:nvSpPr>
        <p:spPr bwMode="auto">
          <a:xfrm>
            <a:off x="3997325" y="2609850"/>
            <a:ext cx="101600" cy="128588"/>
          </a:xfrm>
          <a:custGeom>
            <a:avLst/>
            <a:gdLst>
              <a:gd name="T0" fmla="*/ 0 w 72"/>
              <a:gd name="T1" fmla="*/ 2147483646 h 81"/>
              <a:gd name="T2" fmla="*/ 2147483646 w 72"/>
              <a:gd name="T3" fmla="*/ 2147483646 h 81"/>
              <a:gd name="T4" fmla="*/ 2147483646 w 72"/>
              <a:gd name="T5" fmla="*/ 2147483646 h 81"/>
              <a:gd name="T6" fmla="*/ 2147483646 w 72"/>
              <a:gd name="T7" fmla="*/ 2147483646 h 81"/>
              <a:gd name="T8" fmla="*/ 2147483646 w 72"/>
              <a:gd name="T9" fmla="*/ 2147483646 h 81"/>
              <a:gd name="T10" fmla="*/ 2147483646 w 72"/>
              <a:gd name="T11" fmla="*/ 2147483646 h 81"/>
              <a:gd name="T12" fmla="*/ 2147483646 w 72"/>
              <a:gd name="T13" fmla="*/ 2147483646 h 81"/>
              <a:gd name="T14" fmla="*/ 2147483646 w 72"/>
              <a:gd name="T15" fmla="*/ 2147483646 h 81"/>
              <a:gd name="T16" fmla="*/ 2147483646 w 72"/>
              <a:gd name="T17" fmla="*/ 2147483646 h 81"/>
              <a:gd name="T18" fmla="*/ 2147483646 w 72"/>
              <a:gd name="T19" fmla="*/ 0 h 81"/>
              <a:gd name="T20" fmla="*/ 2147483646 w 72"/>
              <a:gd name="T21" fmla="*/ 2147483646 h 81"/>
              <a:gd name="T22" fmla="*/ 2147483646 w 72"/>
              <a:gd name="T23" fmla="*/ 2147483646 h 81"/>
              <a:gd name="T24" fmla="*/ 2147483646 w 72"/>
              <a:gd name="T25" fmla="*/ 2147483646 h 81"/>
              <a:gd name="T26" fmla="*/ 2147483646 w 72"/>
              <a:gd name="T27" fmla="*/ 2147483646 h 81"/>
              <a:gd name="T28" fmla="*/ 2147483646 w 72"/>
              <a:gd name="T29" fmla="*/ 2147483646 h 81"/>
              <a:gd name="T30" fmla="*/ 2147483646 w 72"/>
              <a:gd name="T31" fmla="*/ 2147483646 h 81"/>
              <a:gd name="T32" fmla="*/ 2147483646 w 72"/>
              <a:gd name="T33" fmla="*/ 2147483646 h 81"/>
              <a:gd name="T34" fmla="*/ 0 w 7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8" name="Freeform 725">
            <a:extLst>
              <a:ext uri="{FF2B5EF4-FFF2-40B4-BE49-F238E27FC236}">
                <a16:creationId xmlns:a16="http://schemas.microsoft.com/office/drawing/2014/main" id="{303084FE-43E0-140C-7BD9-997FC5A09F60}"/>
              </a:ext>
            </a:extLst>
          </p:cNvPr>
          <p:cNvSpPr>
            <a:spLocks/>
          </p:cNvSpPr>
          <p:nvPr/>
        </p:nvSpPr>
        <p:spPr bwMode="auto">
          <a:xfrm>
            <a:off x="5046663" y="3333750"/>
            <a:ext cx="34925" cy="111125"/>
          </a:xfrm>
          <a:custGeom>
            <a:avLst/>
            <a:gdLst>
              <a:gd name="T0" fmla="*/ 0 w 25"/>
              <a:gd name="T1" fmla="*/ 2147483646 h 70"/>
              <a:gd name="T2" fmla="*/ 2147483646 w 25"/>
              <a:gd name="T3" fmla="*/ 2147483646 h 70"/>
              <a:gd name="T4" fmla="*/ 2147483646 w 25"/>
              <a:gd name="T5" fmla="*/ 2147483646 h 70"/>
              <a:gd name="T6" fmla="*/ 2147483646 w 25"/>
              <a:gd name="T7" fmla="*/ 2147483646 h 70"/>
              <a:gd name="T8" fmla="*/ 2147483646 w 25"/>
              <a:gd name="T9" fmla="*/ 2147483646 h 70"/>
              <a:gd name="T10" fmla="*/ 2147483646 w 25"/>
              <a:gd name="T11" fmla="*/ 2147483646 h 70"/>
              <a:gd name="T12" fmla="*/ 2147483646 w 25"/>
              <a:gd name="T13" fmla="*/ 2147483646 h 70"/>
              <a:gd name="T14" fmla="*/ 2147483646 w 25"/>
              <a:gd name="T15" fmla="*/ 0 h 70"/>
              <a:gd name="T16" fmla="*/ 2147483646 w 25"/>
              <a:gd name="T17" fmla="*/ 0 h 70"/>
              <a:gd name="T18" fmla="*/ 0 w 25"/>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9" name="Freeform 726">
            <a:extLst>
              <a:ext uri="{FF2B5EF4-FFF2-40B4-BE49-F238E27FC236}">
                <a16:creationId xmlns:a16="http://schemas.microsoft.com/office/drawing/2014/main" id="{FDBEDCFC-FEF1-D3BF-666D-53E3E8D29B73}"/>
              </a:ext>
            </a:extLst>
          </p:cNvPr>
          <p:cNvSpPr>
            <a:spLocks/>
          </p:cNvSpPr>
          <p:nvPr/>
        </p:nvSpPr>
        <p:spPr bwMode="auto">
          <a:xfrm>
            <a:off x="4435475" y="3084513"/>
            <a:ext cx="39688" cy="73025"/>
          </a:xfrm>
          <a:custGeom>
            <a:avLst/>
            <a:gdLst>
              <a:gd name="T0" fmla="*/ 0 w 28"/>
              <a:gd name="T1" fmla="*/ 2147483646 h 46"/>
              <a:gd name="T2" fmla="*/ 2147483646 w 28"/>
              <a:gd name="T3" fmla="*/ 2147483646 h 46"/>
              <a:gd name="T4" fmla="*/ 2147483646 w 28"/>
              <a:gd name="T5" fmla="*/ 2147483646 h 46"/>
              <a:gd name="T6" fmla="*/ 2147483646 w 28"/>
              <a:gd name="T7" fmla="*/ 2147483646 h 46"/>
              <a:gd name="T8" fmla="*/ 2147483646 w 28"/>
              <a:gd name="T9" fmla="*/ 0 h 46"/>
              <a:gd name="T10" fmla="*/ 0 w 28"/>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6">
                <a:moveTo>
                  <a:pt x="0" y="6"/>
                </a:moveTo>
                <a:lnTo>
                  <a:pt x="3" y="41"/>
                </a:lnTo>
                <a:lnTo>
                  <a:pt x="15" y="45"/>
                </a:lnTo>
                <a:lnTo>
                  <a:pt x="27" y="17"/>
                </a:lnTo>
                <a:lnTo>
                  <a:pt x="18"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0" name="Freeform 727">
            <a:extLst>
              <a:ext uri="{FF2B5EF4-FFF2-40B4-BE49-F238E27FC236}">
                <a16:creationId xmlns:a16="http://schemas.microsoft.com/office/drawing/2014/main" id="{EF5C59B0-DDC8-256F-3EA1-040508200895}"/>
              </a:ext>
            </a:extLst>
          </p:cNvPr>
          <p:cNvSpPr>
            <a:spLocks/>
          </p:cNvSpPr>
          <p:nvPr/>
        </p:nvSpPr>
        <p:spPr bwMode="auto">
          <a:xfrm>
            <a:off x="4537075" y="3173413"/>
            <a:ext cx="73025" cy="53975"/>
          </a:xfrm>
          <a:custGeom>
            <a:avLst/>
            <a:gdLst>
              <a:gd name="T0" fmla="*/ 0 w 52"/>
              <a:gd name="T1" fmla="*/ 2147483646 h 34"/>
              <a:gd name="T2" fmla="*/ 2147483646 w 52"/>
              <a:gd name="T3" fmla="*/ 2147483646 h 34"/>
              <a:gd name="T4" fmla="*/ 2147483646 w 52"/>
              <a:gd name="T5" fmla="*/ 0 h 34"/>
              <a:gd name="T6" fmla="*/ 0 w 52"/>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34">
                <a:moveTo>
                  <a:pt x="0" y="12"/>
                </a:moveTo>
                <a:lnTo>
                  <a:pt x="45" y="33"/>
                </a:lnTo>
                <a:lnTo>
                  <a:pt x="51"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1" name="Freeform 728">
            <a:extLst>
              <a:ext uri="{FF2B5EF4-FFF2-40B4-BE49-F238E27FC236}">
                <a16:creationId xmlns:a16="http://schemas.microsoft.com/office/drawing/2014/main" id="{848953FC-4035-4F94-D666-159ECE96BAF0}"/>
              </a:ext>
            </a:extLst>
          </p:cNvPr>
          <p:cNvSpPr>
            <a:spLocks/>
          </p:cNvSpPr>
          <p:nvPr/>
        </p:nvSpPr>
        <p:spPr bwMode="auto">
          <a:xfrm>
            <a:off x="4040188" y="3965575"/>
            <a:ext cx="139700" cy="166688"/>
          </a:xfrm>
          <a:custGeom>
            <a:avLst/>
            <a:gdLst>
              <a:gd name="T0" fmla="*/ 0 w 99"/>
              <a:gd name="T1" fmla="*/ 2147483646 h 105"/>
              <a:gd name="T2" fmla="*/ 2147483646 w 99"/>
              <a:gd name="T3" fmla="*/ 2147483646 h 105"/>
              <a:gd name="T4" fmla="*/ 2147483646 w 99"/>
              <a:gd name="T5" fmla="*/ 2147483646 h 105"/>
              <a:gd name="T6" fmla="*/ 2147483646 w 99"/>
              <a:gd name="T7" fmla="*/ 2147483646 h 105"/>
              <a:gd name="T8" fmla="*/ 2147483646 w 99"/>
              <a:gd name="T9" fmla="*/ 2147483646 h 105"/>
              <a:gd name="T10" fmla="*/ 2147483646 w 99"/>
              <a:gd name="T11" fmla="*/ 0 h 105"/>
              <a:gd name="T12" fmla="*/ 2147483646 w 99"/>
              <a:gd name="T13" fmla="*/ 2147483646 h 105"/>
              <a:gd name="T14" fmla="*/ 2147483646 w 99"/>
              <a:gd name="T15" fmla="*/ 2147483646 h 105"/>
              <a:gd name="T16" fmla="*/ 2147483646 w 99"/>
              <a:gd name="T17" fmla="*/ 2147483646 h 105"/>
              <a:gd name="T18" fmla="*/ 2147483646 w 99"/>
              <a:gd name="T19" fmla="*/ 2147483646 h 105"/>
              <a:gd name="T20" fmla="*/ 2147483646 w 99"/>
              <a:gd name="T21" fmla="*/ 2147483646 h 105"/>
              <a:gd name="T22" fmla="*/ 2147483646 w 99"/>
              <a:gd name="T23" fmla="*/ 2147483646 h 105"/>
              <a:gd name="T24" fmla="*/ 0 w 99"/>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2" name="Freeform 729">
            <a:extLst>
              <a:ext uri="{FF2B5EF4-FFF2-40B4-BE49-F238E27FC236}">
                <a16:creationId xmlns:a16="http://schemas.microsoft.com/office/drawing/2014/main" id="{D655BEB4-EE2D-76EA-1B57-846FFA768DE8}"/>
              </a:ext>
            </a:extLst>
          </p:cNvPr>
          <p:cNvSpPr>
            <a:spLocks/>
          </p:cNvSpPr>
          <p:nvPr/>
        </p:nvSpPr>
        <p:spPr bwMode="auto">
          <a:xfrm>
            <a:off x="7305675" y="3309938"/>
            <a:ext cx="60325" cy="79375"/>
          </a:xfrm>
          <a:custGeom>
            <a:avLst/>
            <a:gdLst>
              <a:gd name="T0" fmla="*/ 0 w 43"/>
              <a:gd name="T1" fmla="*/ 2147483646 h 50"/>
              <a:gd name="T2" fmla="*/ 2147483646 w 43"/>
              <a:gd name="T3" fmla="*/ 2147483646 h 50"/>
              <a:gd name="T4" fmla="*/ 2147483646 w 43"/>
              <a:gd name="T5" fmla="*/ 2147483646 h 50"/>
              <a:gd name="T6" fmla="*/ 2147483646 w 43"/>
              <a:gd name="T7" fmla="*/ 2147483646 h 50"/>
              <a:gd name="T8" fmla="*/ 2147483646 w 43"/>
              <a:gd name="T9" fmla="*/ 2147483646 h 50"/>
              <a:gd name="T10" fmla="*/ 2147483646 w 43"/>
              <a:gd name="T11" fmla="*/ 2147483646 h 50"/>
              <a:gd name="T12" fmla="*/ 2147483646 w 43"/>
              <a:gd name="T13" fmla="*/ 2147483646 h 50"/>
              <a:gd name="T14" fmla="*/ 2147483646 w 43"/>
              <a:gd name="T15" fmla="*/ 2147483646 h 50"/>
              <a:gd name="T16" fmla="*/ 2147483646 w 43"/>
              <a:gd name="T17" fmla="*/ 0 h 50"/>
              <a:gd name="T18" fmla="*/ 0 w 43"/>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3" name="Freeform 730">
            <a:extLst>
              <a:ext uri="{FF2B5EF4-FFF2-40B4-BE49-F238E27FC236}">
                <a16:creationId xmlns:a16="http://schemas.microsoft.com/office/drawing/2014/main" id="{FD4E491D-7E76-EB08-8842-A769248C0CC1}"/>
              </a:ext>
            </a:extLst>
          </p:cNvPr>
          <p:cNvSpPr>
            <a:spLocks/>
          </p:cNvSpPr>
          <p:nvPr/>
        </p:nvSpPr>
        <p:spPr bwMode="auto">
          <a:xfrm>
            <a:off x="7369175" y="3302000"/>
            <a:ext cx="55563" cy="49213"/>
          </a:xfrm>
          <a:custGeom>
            <a:avLst/>
            <a:gdLst>
              <a:gd name="T0" fmla="*/ 0 w 40"/>
              <a:gd name="T1" fmla="*/ 2147483646 h 31"/>
              <a:gd name="T2" fmla="*/ 2147483646 w 40"/>
              <a:gd name="T3" fmla="*/ 2147483646 h 31"/>
              <a:gd name="T4" fmla="*/ 2147483646 w 40"/>
              <a:gd name="T5" fmla="*/ 2147483646 h 31"/>
              <a:gd name="T6" fmla="*/ 2147483646 w 40"/>
              <a:gd name="T7" fmla="*/ 0 h 31"/>
              <a:gd name="T8" fmla="*/ 0 w 4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1">
                <a:moveTo>
                  <a:pt x="0" y="18"/>
                </a:moveTo>
                <a:lnTo>
                  <a:pt x="12" y="30"/>
                </a:lnTo>
                <a:lnTo>
                  <a:pt x="29" y="18"/>
                </a:lnTo>
                <a:lnTo>
                  <a:pt x="39"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4" name="Freeform 731">
            <a:extLst>
              <a:ext uri="{FF2B5EF4-FFF2-40B4-BE49-F238E27FC236}">
                <a16:creationId xmlns:a16="http://schemas.microsoft.com/office/drawing/2014/main" id="{3727BAB2-DF75-8D7B-78A4-836F4C28764B}"/>
              </a:ext>
            </a:extLst>
          </p:cNvPr>
          <p:cNvSpPr>
            <a:spLocks/>
          </p:cNvSpPr>
          <p:nvPr/>
        </p:nvSpPr>
        <p:spPr bwMode="auto">
          <a:xfrm>
            <a:off x="5062538" y="3330575"/>
            <a:ext cx="107950" cy="120650"/>
          </a:xfrm>
          <a:custGeom>
            <a:avLst/>
            <a:gdLst>
              <a:gd name="T0" fmla="*/ 0 w 76"/>
              <a:gd name="T1" fmla="*/ 2147483646 h 76"/>
              <a:gd name="T2" fmla="*/ 0 w 76"/>
              <a:gd name="T3" fmla="*/ 2147483646 h 76"/>
              <a:gd name="T4" fmla="*/ 2147483646 w 76"/>
              <a:gd name="T5" fmla="*/ 2147483646 h 76"/>
              <a:gd name="T6" fmla="*/ 2147483646 w 76"/>
              <a:gd name="T7" fmla="*/ 2147483646 h 76"/>
              <a:gd name="T8" fmla="*/ 2147483646 w 76"/>
              <a:gd name="T9" fmla="*/ 0 h 76"/>
              <a:gd name="T10" fmla="*/ 2147483646 w 76"/>
              <a:gd name="T11" fmla="*/ 2147483646 h 76"/>
              <a:gd name="T12" fmla="*/ 2147483646 w 76"/>
              <a:gd name="T13" fmla="*/ 2147483646 h 76"/>
              <a:gd name="T14" fmla="*/ 2147483646 w 76"/>
              <a:gd name="T15" fmla="*/ 2147483646 h 76"/>
              <a:gd name="T16" fmla="*/ 2147483646 w 76"/>
              <a:gd name="T17" fmla="*/ 2147483646 h 76"/>
              <a:gd name="T18" fmla="*/ 2147483646 w 76"/>
              <a:gd name="T19" fmla="*/ 2147483646 h 76"/>
              <a:gd name="T20" fmla="*/ 2147483646 w 76"/>
              <a:gd name="T21" fmla="*/ 2147483646 h 76"/>
              <a:gd name="T22" fmla="*/ 2147483646 w 76"/>
              <a:gd name="T23" fmla="*/ 2147483646 h 76"/>
              <a:gd name="T24" fmla="*/ 0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5" name="Freeform 732">
            <a:extLst>
              <a:ext uri="{FF2B5EF4-FFF2-40B4-BE49-F238E27FC236}">
                <a16:creationId xmlns:a16="http://schemas.microsoft.com/office/drawing/2014/main" id="{CDFD7D45-5E51-6446-F9EF-57645A584ED4}"/>
              </a:ext>
            </a:extLst>
          </p:cNvPr>
          <p:cNvSpPr>
            <a:spLocks/>
          </p:cNvSpPr>
          <p:nvPr/>
        </p:nvSpPr>
        <p:spPr bwMode="auto">
          <a:xfrm>
            <a:off x="7181850" y="3032125"/>
            <a:ext cx="150813" cy="166688"/>
          </a:xfrm>
          <a:custGeom>
            <a:avLst/>
            <a:gdLst>
              <a:gd name="T0" fmla="*/ 0 w 106"/>
              <a:gd name="T1" fmla="*/ 2147483646 h 105"/>
              <a:gd name="T2" fmla="*/ 2147483646 w 106"/>
              <a:gd name="T3" fmla="*/ 2147483646 h 105"/>
              <a:gd name="T4" fmla="*/ 2147483646 w 106"/>
              <a:gd name="T5" fmla="*/ 2147483646 h 105"/>
              <a:gd name="T6" fmla="*/ 2147483646 w 106"/>
              <a:gd name="T7" fmla="*/ 2147483646 h 105"/>
              <a:gd name="T8" fmla="*/ 2147483646 w 106"/>
              <a:gd name="T9" fmla="*/ 2147483646 h 105"/>
              <a:gd name="T10" fmla="*/ 2147483646 w 106"/>
              <a:gd name="T11" fmla="*/ 2147483646 h 105"/>
              <a:gd name="T12" fmla="*/ 2147483646 w 106"/>
              <a:gd name="T13" fmla="*/ 2147483646 h 105"/>
              <a:gd name="T14" fmla="*/ 2147483646 w 106"/>
              <a:gd name="T15" fmla="*/ 2147483646 h 105"/>
              <a:gd name="T16" fmla="*/ 2147483646 w 106"/>
              <a:gd name="T17" fmla="*/ 2147483646 h 105"/>
              <a:gd name="T18" fmla="*/ 2147483646 w 106"/>
              <a:gd name="T19" fmla="*/ 0 h 105"/>
              <a:gd name="T20" fmla="*/ 2147483646 w 106"/>
              <a:gd name="T21" fmla="*/ 2147483646 h 105"/>
              <a:gd name="T22" fmla="*/ 2147483646 w 106"/>
              <a:gd name="T23" fmla="*/ 2147483646 h 105"/>
              <a:gd name="T24" fmla="*/ 2147483646 w 106"/>
              <a:gd name="T25" fmla="*/ 2147483646 h 105"/>
              <a:gd name="T26" fmla="*/ 0 w 106"/>
              <a:gd name="T27" fmla="*/ 2147483646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6" name="Freeform 733">
            <a:extLst>
              <a:ext uri="{FF2B5EF4-FFF2-40B4-BE49-F238E27FC236}">
                <a16:creationId xmlns:a16="http://schemas.microsoft.com/office/drawing/2014/main" id="{8D3DCEFC-7E9A-56B7-F26D-B45B1B8DB175}"/>
              </a:ext>
            </a:extLst>
          </p:cNvPr>
          <p:cNvSpPr>
            <a:spLocks/>
          </p:cNvSpPr>
          <p:nvPr/>
        </p:nvSpPr>
        <p:spPr bwMode="auto">
          <a:xfrm>
            <a:off x="5345113" y="3425825"/>
            <a:ext cx="41275" cy="49213"/>
          </a:xfrm>
          <a:custGeom>
            <a:avLst/>
            <a:gdLst>
              <a:gd name="T0" fmla="*/ 0 w 29"/>
              <a:gd name="T1" fmla="*/ 2147483646 h 31"/>
              <a:gd name="T2" fmla="*/ 2147483646 w 29"/>
              <a:gd name="T3" fmla="*/ 0 h 31"/>
              <a:gd name="T4" fmla="*/ 2147483646 w 29"/>
              <a:gd name="T5" fmla="*/ 2147483646 h 31"/>
              <a:gd name="T6" fmla="*/ 0 w 29"/>
              <a:gd name="T7" fmla="*/ 214748364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1">
                <a:moveTo>
                  <a:pt x="0" y="15"/>
                </a:moveTo>
                <a:lnTo>
                  <a:pt x="21" y="0"/>
                </a:lnTo>
                <a:lnTo>
                  <a:pt x="28" y="3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7" name="Freeform 734">
            <a:extLst>
              <a:ext uri="{FF2B5EF4-FFF2-40B4-BE49-F238E27FC236}">
                <a16:creationId xmlns:a16="http://schemas.microsoft.com/office/drawing/2014/main" id="{726D8EF4-D3A3-B23A-2154-2F7140B5EB17}"/>
              </a:ext>
            </a:extLst>
          </p:cNvPr>
          <p:cNvSpPr>
            <a:spLocks/>
          </p:cNvSpPr>
          <p:nvPr/>
        </p:nvSpPr>
        <p:spPr bwMode="auto">
          <a:xfrm>
            <a:off x="6610350" y="3643313"/>
            <a:ext cx="168275" cy="223837"/>
          </a:xfrm>
          <a:custGeom>
            <a:avLst/>
            <a:gdLst>
              <a:gd name="T0" fmla="*/ 0 w 120"/>
              <a:gd name="T1" fmla="*/ 2147483646 h 141"/>
              <a:gd name="T2" fmla="*/ 2147483646 w 120"/>
              <a:gd name="T3" fmla="*/ 2147483646 h 141"/>
              <a:gd name="T4" fmla="*/ 2147483646 w 120"/>
              <a:gd name="T5" fmla="*/ 2147483646 h 141"/>
              <a:gd name="T6" fmla="*/ 2147483646 w 120"/>
              <a:gd name="T7" fmla="*/ 2147483646 h 141"/>
              <a:gd name="T8" fmla="*/ 2147483646 w 120"/>
              <a:gd name="T9" fmla="*/ 2147483646 h 141"/>
              <a:gd name="T10" fmla="*/ 2147483646 w 120"/>
              <a:gd name="T11" fmla="*/ 2147483646 h 141"/>
              <a:gd name="T12" fmla="*/ 2147483646 w 120"/>
              <a:gd name="T13" fmla="*/ 2147483646 h 141"/>
              <a:gd name="T14" fmla="*/ 2147483646 w 120"/>
              <a:gd name="T15" fmla="*/ 2147483646 h 141"/>
              <a:gd name="T16" fmla="*/ 2147483646 w 120"/>
              <a:gd name="T17" fmla="*/ 2147483646 h 141"/>
              <a:gd name="T18" fmla="*/ 2147483646 w 120"/>
              <a:gd name="T19" fmla="*/ 2147483646 h 141"/>
              <a:gd name="T20" fmla="*/ 2147483646 w 120"/>
              <a:gd name="T21" fmla="*/ 2147483646 h 141"/>
              <a:gd name="T22" fmla="*/ 2147483646 w 120"/>
              <a:gd name="T23" fmla="*/ 2147483646 h 141"/>
              <a:gd name="T24" fmla="*/ 2147483646 w 120"/>
              <a:gd name="T25" fmla="*/ 0 h 141"/>
              <a:gd name="T26" fmla="*/ 2147483646 w 120"/>
              <a:gd name="T27" fmla="*/ 0 h 141"/>
              <a:gd name="T28" fmla="*/ 2147483646 w 120"/>
              <a:gd name="T29" fmla="*/ 2147483646 h 141"/>
              <a:gd name="T30" fmla="*/ 2147483646 w 120"/>
              <a:gd name="T31" fmla="*/ 2147483646 h 141"/>
              <a:gd name="T32" fmla="*/ 0 w 120"/>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8" name="Freeform 735">
            <a:extLst>
              <a:ext uri="{FF2B5EF4-FFF2-40B4-BE49-F238E27FC236}">
                <a16:creationId xmlns:a16="http://schemas.microsoft.com/office/drawing/2014/main" id="{C594FA1F-FF01-EFC6-3CEA-A97FADFB0710}"/>
              </a:ext>
            </a:extLst>
          </p:cNvPr>
          <p:cNvSpPr>
            <a:spLocks/>
          </p:cNvSpPr>
          <p:nvPr/>
        </p:nvSpPr>
        <p:spPr bwMode="auto">
          <a:xfrm>
            <a:off x="5067300" y="3287713"/>
            <a:ext cx="44450" cy="47625"/>
          </a:xfrm>
          <a:custGeom>
            <a:avLst/>
            <a:gdLst>
              <a:gd name="T0" fmla="*/ 0 w 31"/>
              <a:gd name="T1" fmla="*/ 2147483646 h 30"/>
              <a:gd name="T2" fmla="*/ 2147483646 w 31"/>
              <a:gd name="T3" fmla="*/ 2147483646 h 30"/>
              <a:gd name="T4" fmla="*/ 2147483646 w 31"/>
              <a:gd name="T5" fmla="*/ 2147483646 h 30"/>
              <a:gd name="T6" fmla="*/ 2147483646 w 31"/>
              <a:gd name="T7" fmla="*/ 0 h 30"/>
              <a:gd name="T8" fmla="*/ 0 w 31"/>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0" y="29"/>
                </a:moveTo>
                <a:lnTo>
                  <a:pt x="9" y="29"/>
                </a:lnTo>
                <a:lnTo>
                  <a:pt x="30" y="9"/>
                </a:lnTo>
                <a:lnTo>
                  <a:pt x="18" y="0"/>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9" name="Freeform 736">
            <a:extLst>
              <a:ext uri="{FF2B5EF4-FFF2-40B4-BE49-F238E27FC236}">
                <a16:creationId xmlns:a16="http://schemas.microsoft.com/office/drawing/2014/main" id="{BFBC4F39-AE90-46BA-7C60-FEECE4E88CD4}"/>
              </a:ext>
            </a:extLst>
          </p:cNvPr>
          <p:cNvSpPr>
            <a:spLocks/>
          </p:cNvSpPr>
          <p:nvPr/>
        </p:nvSpPr>
        <p:spPr bwMode="auto">
          <a:xfrm>
            <a:off x="4460875" y="3333750"/>
            <a:ext cx="376238" cy="390525"/>
          </a:xfrm>
          <a:custGeom>
            <a:avLst/>
            <a:gdLst>
              <a:gd name="T0" fmla="*/ 0 w 267"/>
              <a:gd name="T1" fmla="*/ 2147483646 h 246"/>
              <a:gd name="T2" fmla="*/ 2147483646 w 267"/>
              <a:gd name="T3" fmla="*/ 2147483646 h 246"/>
              <a:gd name="T4" fmla="*/ 2147483646 w 267"/>
              <a:gd name="T5" fmla="*/ 0 h 246"/>
              <a:gd name="T6" fmla="*/ 2147483646 w 267"/>
              <a:gd name="T7" fmla="*/ 2147483646 h 246"/>
              <a:gd name="T8" fmla="*/ 2147483646 w 267"/>
              <a:gd name="T9" fmla="*/ 2147483646 h 246"/>
              <a:gd name="T10" fmla="*/ 2147483646 w 267"/>
              <a:gd name="T11" fmla="*/ 2147483646 h 246"/>
              <a:gd name="T12" fmla="*/ 2147483646 w 267"/>
              <a:gd name="T13" fmla="*/ 2147483646 h 246"/>
              <a:gd name="T14" fmla="*/ 2147483646 w 267"/>
              <a:gd name="T15" fmla="*/ 2147483646 h 246"/>
              <a:gd name="T16" fmla="*/ 2147483646 w 267"/>
              <a:gd name="T17" fmla="*/ 2147483646 h 246"/>
              <a:gd name="T18" fmla="*/ 2147483646 w 267"/>
              <a:gd name="T19" fmla="*/ 2147483646 h 246"/>
              <a:gd name="T20" fmla="*/ 2147483646 w 267"/>
              <a:gd name="T21" fmla="*/ 2147483646 h 246"/>
              <a:gd name="T22" fmla="*/ 2147483646 w 267"/>
              <a:gd name="T23" fmla="*/ 2147483646 h 246"/>
              <a:gd name="T24" fmla="*/ 2147483646 w 267"/>
              <a:gd name="T25" fmla="*/ 2147483646 h 246"/>
              <a:gd name="T26" fmla="*/ 2147483646 w 267"/>
              <a:gd name="T27" fmla="*/ 2147483646 h 246"/>
              <a:gd name="T28" fmla="*/ 2147483646 w 267"/>
              <a:gd name="T29" fmla="*/ 2147483646 h 246"/>
              <a:gd name="T30" fmla="*/ 2147483646 w 267"/>
              <a:gd name="T31" fmla="*/ 2147483646 h 246"/>
              <a:gd name="T32" fmla="*/ 2147483646 w 267"/>
              <a:gd name="T33" fmla="*/ 2147483646 h 246"/>
              <a:gd name="T34" fmla="*/ 2147483646 w 267"/>
              <a:gd name="T35" fmla="*/ 2147483646 h 246"/>
              <a:gd name="T36" fmla="*/ 0 w 267"/>
              <a:gd name="T37" fmla="*/ 2147483646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0" name="Freeform 737">
            <a:extLst>
              <a:ext uri="{FF2B5EF4-FFF2-40B4-BE49-F238E27FC236}">
                <a16:creationId xmlns:a16="http://schemas.microsoft.com/office/drawing/2014/main" id="{9E788580-ED0C-6661-3FA6-91D4BBF6A11A}"/>
              </a:ext>
            </a:extLst>
          </p:cNvPr>
          <p:cNvSpPr>
            <a:spLocks/>
          </p:cNvSpPr>
          <p:nvPr/>
        </p:nvSpPr>
        <p:spPr bwMode="auto">
          <a:xfrm>
            <a:off x="5257800" y="4572000"/>
            <a:ext cx="173038" cy="371475"/>
          </a:xfrm>
          <a:custGeom>
            <a:avLst/>
            <a:gdLst>
              <a:gd name="T0" fmla="*/ 0 w 123"/>
              <a:gd name="T1" fmla="*/ 2147483646 h 234"/>
              <a:gd name="T2" fmla="*/ 2147483646 w 123"/>
              <a:gd name="T3" fmla="*/ 2147483646 h 234"/>
              <a:gd name="T4" fmla="*/ 2147483646 w 123"/>
              <a:gd name="T5" fmla="*/ 2147483646 h 234"/>
              <a:gd name="T6" fmla="*/ 2147483646 w 123"/>
              <a:gd name="T7" fmla="*/ 2147483646 h 234"/>
              <a:gd name="T8" fmla="*/ 2147483646 w 123"/>
              <a:gd name="T9" fmla="*/ 2147483646 h 234"/>
              <a:gd name="T10" fmla="*/ 2147483646 w 123"/>
              <a:gd name="T11" fmla="*/ 2147483646 h 234"/>
              <a:gd name="T12" fmla="*/ 2147483646 w 123"/>
              <a:gd name="T13" fmla="*/ 0 h 234"/>
              <a:gd name="T14" fmla="*/ 2147483646 w 123"/>
              <a:gd name="T15" fmla="*/ 2147483646 h 234"/>
              <a:gd name="T16" fmla="*/ 2147483646 w 123"/>
              <a:gd name="T17" fmla="*/ 2147483646 h 234"/>
              <a:gd name="T18" fmla="*/ 2147483646 w 123"/>
              <a:gd name="T19" fmla="*/ 2147483646 h 234"/>
              <a:gd name="T20" fmla="*/ 2147483646 w 123"/>
              <a:gd name="T21" fmla="*/ 2147483646 h 234"/>
              <a:gd name="T22" fmla="*/ 2147483646 w 123"/>
              <a:gd name="T23" fmla="*/ 2147483646 h 234"/>
              <a:gd name="T24" fmla="*/ 2147483646 w 123"/>
              <a:gd name="T25" fmla="*/ 2147483646 h 234"/>
              <a:gd name="T26" fmla="*/ 0 w 123"/>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1" name="Freeform 738">
            <a:extLst>
              <a:ext uri="{FF2B5EF4-FFF2-40B4-BE49-F238E27FC236}">
                <a16:creationId xmlns:a16="http://schemas.microsoft.com/office/drawing/2014/main" id="{80AFBFF4-0E07-3F17-832F-807BC1CFC68C}"/>
              </a:ext>
            </a:extLst>
          </p:cNvPr>
          <p:cNvSpPr>
            <a:spLocks/>
          </p:cNvSpPr>
          <p:nvPr/>
        </p:nvSpPr>
        <p:spPr bwMode="auto">
          <a:xfrm>
            <a:off x="5011738" y="4495800"/>
            <a:ext cx="82550" cy="211138"/>
          </a:xfrm>
          <a:custGeom>
            <a:avLst/>
            <a:gdLst>
              <a:gd name="T0" fmla="*/ 0 w 58"/>
              <a:gd name="T1" fmla="*/ 2147483646 h 133"/>
              <a:gd name="T2" fmla="*/ 2147483646 w 58"/>
              <a:gd name="T3" fmla="*/ 2147483646 h 133"/>
              <a:gd name="T4" fmla="*/ 2147483646 w 58"/>
              <a:gd name="T5" fmla="*/ 2147483646 h 133"/>
              <a:gd name="T6" fmla="*/ 2147483646 w 58"/>
              <a:gd name="T7" fmla="*/ 2147483646 h 133"/>
              <a:gd name="T8" fmla="*/ 2147483646 w 58"/>
              <a:gd name="T9" fmla="*/ 2147483646 h 133"/>
              <a:gd name="T10" fmla="*/ 2147483646 w 58"/>
              <a:gd name="T11" fmla="*/ 2147483646 h 133"/>
              <a:gd name="T12" fmla="*/ 2147483646 w 58"/>
              <a:gd name="T13" fmla="*/ 2147483646 h 133"/>
              <a:gd name="T14" fmla="*/ 2147483646 w 58"/>
              <a:gd name="T15" fmla="*/ 2147483646 h 133"/>
              <a:gd name="T16" fmla="*/ 2147483646 w 58"/>
              <a:gd name="T17" fmla="*/ 2147483646 h 133"/>
              <a:gd name="T18" fmla="*/ 2147483646 w 58"/>
              <a:gd name="T19" fmla="*/ 2147483646 h 133"/>
              <a:gd name="T20" fmla="*/ 2147483646 w 58"/>
              <a:gd name="T21" fmla="*/ 2147483646 h 133"/>
              <a:gd name="T22" fmla="*/ 2147483646 w 58"/>
              <a:gd name="T23" fmla="*/ 0 h 133"/>
              <a:gd name="T24" fmla="*/ 2147483646 w 58"/>
              <a:gd name="T25" fmla="*/ 2147483646 h 133"/>
              <a:gd name="T26" fmla="*/ 0 w 58"/>
              <a:gd name="T27" fmla="*/ 2147483646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2" name="Freeform 739">
            <a:extLst>
              <a:ext uri="{FF2B5EF4-FFF2-40B4-BE49-F238E27FC236}">
                <a16:creationId xmlns:a16="http://schemas.microsoft.com/office/drawing/2014/main" id="{0F954B75-E01A-37B6-D0AB-3791505CF564}"/>
              </a:ext>
            </a:extLst>
          </p:cNvPr>
          <p:cNvSpPr>
            <a:spLocks/>
          </p:cNvSpPr>
          <p:nvPr/>
        </p:nvSpPr>
        <p:spPr bwMode="auto">
          <a:xfrm>
            <a:off x="6832600" y="4064000"/>
            <a:ext cx="230188" cy="158750"/>
          </a:xfrm>
          <a:custGeom>
            <a:avLst/>
            <a:gdLst>
              <a:gd name="T0" fmla="*/ 0 w 163"/>
              <a:gd name="T1" fmla="*/ 2147483646 h 100"/>
              <a:gd name="T2" fmla="*/ 2147483646 w 163"/>
              <a:gd name="T3" fmla="*/ 2147483646 h 100"/>
              <a:gd name="T4" fmla="*/ 2147483646 w 163"/>
              <a:gd name="T5" fmla="*/ 2147483646 h 100"/>
              <a:gd name="T6" fmla="*/ 2147483646 w 163"/>
              <a:gd name="T7" fmla="*/ 2147483646 h 100"/>
              <a:gd name="T8" fmla="*/ 2147483646 w 163"/>
              <a:gd name="T9" fmla="*/ 2147483646 h 100"/>
              <a:gd name="T10" fmla="*/ 2147483646 w 163"/>
              <a:gd name="T11" fmla="*/ 2147483646 h 100"/>
              <a:gd name="T12" fmla="*/ 2147483646 w 163"/>
              <a:gd name="T13" fmla="*/ 2147483646 h 100"/>
              <a:gd name="T14" fmla="*/ 2147483646 w 163"/>
              <a:gd name="T15" fmla="*/ 2147483646 h 100"/>
              <a:gd name="T16" fmla="*/ 2147483646 w 163"/>
              <a:gd name="T17" fmla="*/ 0 h 100"/>
              <a:gd name="T18" fmla="*/ 2147483646 w 163"/>
              <a:gd name="T19" fmla="*/ 2147483646 h 100"/>
              <a:gd name="T20" fmla="*/ 2147483646 w 163"/>
              <a:gd name="T21" fmla="*/ 2147483646 h 100"/>
              <a:gd name="T22" fmla="*/ 2147483646 w 163"/>
              <a:gd name="T23" fmla="*/ 2147483646 h 100"/>
              <a:gd name="T24" fmla="*/ 2147483646 w 163"/>
              <a:gd name="T25" fmla="*/ 2147483646 h 100"/>
              <a:gd name="T26" fmla="*/ 2147483646 w 163"/>
              <a:gd name="T27" fmla="*/ 2147483646 h 100"/>
              <a:gd name="T28" fmla="*/ 2147483646 w 163"/>
              <a:gd name="T29" fmla="*/ 2147483646 h 100"/>
              <a:gd name="T30" fmla="*/ 0 w 163"/>
              <a:gd name="T31" fmla="*/ 2147483646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3" name="Freeform 740">
            <a:extLst>
              <a:ext uri="{FF2B5EF4-FFF2-40B4-BE49-F238E27FC236}">
                <a16:creationId xmlns:a16="http://schemas.microsoft.com/office/drawing/2014/main" id="{47817369-E229-6049-A82F-92597BB0BDCA}"/>
              </a:ext>
            </a:extLst>
          </p:cNvPr>
          <p:cNvSpPr>
            <a:spLocks/>
          </p:cNvSpPr>
          <p:nvPr/>
        </p:nvSpPr>
        <p:spPr bwMode="auto">
          <a:xfrm>
            <a:off x="3956050" y="3571875"/>
            <a:ext cx="388938" cy="404813"/>
          </a:xfrm>
          <a:custGeom>
            <a:avLst/>
            <a:gdLst>
              <a:gd name="T0" fmla="*/ 0 w 276"/>
              <a:gd name="T1" fmla="*/ 2147483646 h 255"/>
              <a:gd name="T2" fmla="*/ 2147483646 w 276"/>
              <a:gd name="T3" fmla="*/ 2147483646 h 255"/>
              <a:gd name="T4" fmla="*/ 2147483646 w 276"/>
              <a:gd name="T5" fmla="*/ 2147483646 h 255"/>
              <a:gd name="T6" fmla="*/ 2147483646 w 276"/>
              <a:gd name="T7" fmla="*/ 2147483646 h 255"/>
              <a:gd name="T8" fmla="*/ 2147483646 w 276"/>
              <a:gd name="T9" fmla="*/ 0 h 255"/>
              <a:gd name="T10" fmla="*/ 2147483646 w 276"/>
              <a:gd name="T11" fmla="*/ 0 h 255"/>
              <a:gd name="T12" fmla="*/ 2147483646 w 276"/>
              <a:gd name="T13" fmla="*/ 2147483646 h 255"/>
              <a:gd name="T14" fmla="*/ 2147483646 w 276"/>
              <a:gd name="T15" fmla="*/ 2147483646 h 255"/>
              <a:gd name="T16" fmla="*/ 2147483646 w 276"/>
              <a:gd name="T17" fmla="*/ 2147483646 h 255"/>
              <a:gd name="T18" fmla="*/ 2147483646 w 276"/>
              <a:gd name="T19" fmla="*/ 2147483646 h 255"/>
              <a:gd name="T20" fmla="*/ 2147483646 w 276"/>
              <a:gd name="T21" fmla="*/ 2147483646 h 255"/>
              <a:gd name="T22" fmla="*/ 2147483646 w 276"/>
              <a:gd name="T23" fmla="*/ 2147483646 h 255"/>
              <a:gd name="T24" fmla="*/ 2147483646 w 276"/>
              <a:gd name="T25" fmla="*/ 2147483646 h 255"/>
              <a:gd name="T26" fmla="*/ 2147483646 w 276"/>
              <a:gd name="T27" fmla="*/ 2147483646 h 255"/>
              <a:gd name="T28" fmla="*/ 2147483646 w 276"/>
              <a:gd name="T29" fmla="*/ 2147483646 h 255"/>
              <a:gd name="T30" fmla="*/ 2147483646 w 276"/>
              <a:gd name="T31" fmla="*/ 2147483646 h 255"/>
              <a:gd name="T32" fmla="*/ 2147483646 w 276"/>
              <a:gd name="T33" fmla="*/ 2147483646 h 255"/>
              <a:gd name="T34" fmla="*/ 2147483646 w 276"/>
              <a:gd name="T35" fmla="*/ 2147483646 h 255"/>
              <a:gd name="T36" fmla="*/ 2147483646 w 276"/>
              <a:gd name="T37" fmla="*/ 2147483646 h 255"/>
              <a:gd name="T38" fmla="*/ 0 w 276"/>
              <a:gd name="T39" fmla="*/ 2147483646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4" name="Freeform 741">
            <a:extLst>
              <a:ext uri="{FF2B5EF4-FFF2-40B4-BE49-F238E27FC236}">
                <a16:creationId xmlns:a16="http://schemas.microsoft.com/office/drawing/2014/main" id="{06DED396-D678-2750-E3F8-7C4BCFD786B4}"/>
              </a:ext>
            </a:extLst>
          </p:cNvPr>
          <p:cNvSpPr>
            <a:spLocks/>
          </p:cNvSpPr>
          <p:nvPr/>
        </p:nvSpPr>
        <p:spPr bwMode="auto">
          <a:xfrm>
            <a:off x="3841750" y="3505200"/>
            <a:ext cx="282575" cy="347663"/>
          </a:xfrm>
          <a:custGeom>
            <a:avLst/>
            <a:gdLst>
              <a:gd name="T0" fmla="*/ 0 w 201"/>
              <a:gd name="T1" fmla="*/ 2147483646 h 219"/>
              <a:gd name="T2" fmla="*/ 2147483646 w 201"/>
              <a:gd name="T3" fmla="*/ 2147483646 h 219"/>
              <a:gd name="T4" fmla="*/ 2147483646 w 201"/>
              <a:gd name="T5" fmla="*/ 2147483646 h 219"/>
              <a:gd name="T6" fmla="*/ 2147483646 w 201"/>
              <a:gd name="T7" fmla="*/ 2147483646 h 219"/>
              <a:gd name="T8" fmla="*/ 2147483646 w 201"/>
              <a:gd name="T9" fmla="*/ 2147483646 h 219"/>
              <a:gd name="T10" fmla="*/ 2147483646 w 201"/>
              <a:gd name="T11" fmla="*/ 2147483646 h 219"/>
              <a:gd name="T12" fmla="*/ 2147483646 w 201"/>
              <a:gd name="T13" fmla="*/ 2147483646 h 219"/>
              <a:gd name="T14" fmla="*/ 2147483646 w 201"/>
              <a:gd name="T15" fmla="*/ 2147483646 h 219"/>
              <a:gd name="T16" fmla="*/ 2147483646 w 201"/>
              <a:gd name="T17" fmla="*/ 2147483646 h 219"/>
              <a:gd name="T18" fmla="*/ 2147483646 w 201"/>
              <a:gd name="T19" fmla="*/ 2147483646 h 219"/>
              <a:gd name="T20" fmla="*/ 2147483646 w 201"/>
              <a:gd name="T21" fmla="*/ 2147483646 h 219"/>
              <a:gd name="T22" fmla="*/ 2147483646 w 201"/>
              <a:gd name="T23" fmla="*/ 0 h 219"/>
              <a:gd name="T24" fmla="*/ 2147483646 w 201"/>
              <a:gd name="T25" fmla="*/ 2147483646 h 219"/>
              <a:gd name="T26" fmla="*/ 2147483646 w 201"/>
              <a:gd name="T27" fmla="*/ 2147483646 h 219"/>
              <a:gd name="T28" fmla="*/ 2147483646 w 201"/>
              <a:gd name="T29" fmla="*/ 2147483646 h 219"/>
              <a:gd name="T30" fmla="*/ 2147483646 w 201"/>
              <a:gd name="T31" fmla="*/ 2147483646 h 219"/>
              <a:gd name="T32" fmla="*/ 2147483646 w 201"/>
              <a:gd name="T33" fmla="*/ 2147483646 h 219"/>
              <a:gd name="T34" fmla="*/ 0 w 201"/>
              <a:gd name="T35" fmla="*/ 2147483646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5" name="Freeform 742">
            <a:extLst>
              <a:ext uri="{FF2B5EF4-FFF2-40B4-BE49-F238E27FC236}">
                <a16:creationId xmlns:a16="http://schemas.microsoft.com/office/drawing/2014/main" id="{F214C6B5-5B35-29E5-25D5-C854E55FA476}"/>
              </a:ext>
            </a:extLst>
          </p:cNvPr>
          <p:cNvSpPr>
            <a:spLocks/>
          </p:cNvSpPr>
          <p:nvPr/>
        </p:nvSpPr>
        <p:spPr bwMode="auto">
          <a:xfrm>
            <a:off x="1477963" y="3349625"/>
            <a:ext cx="715962" cy="508000"/>
          </a:xfrm>
          <a:custGeom>
            <a:avLst/>
            <a:gdLst>
              <a:gd name="T0" fmla="*/ 0 w 508"/>
              <a:gd name="T1" fmla="*/ 2147483646 h 320"/>
              <a:gd name="T2" fmla="*/ 2147483646 w 508"/>
              <a:gd name="T3" fmla="*/ 2147483646 h 320"/>
              <a:gd name="T4" fmla="*/ 2147483646 w 508"/>
              <a:gd name="T5" fmla="*/ 2147483646 h 320"/>
              <a:gd name="T6" fmla="*/ 2147483646 w 508"/>
              <a:gd name="T7" fmla="*/ 2147483646 h 320"/>
              <a:gd name="T8" fmla="*/ 2147483646 w 508"/>
              <a:gd name="T9" fmla="*/ 2147483646 h 320"/>
              <a:gd name="T10" fmla="*/ 2147483646 w 508"/>
              <a:gd name="T11" fmla="*/ 2147483646 h 320"/>
              <a:gd name="T12" fmla="*/ 2147483646 w 508"/>
              <a:gd name="T13" fmla="*/ 2147483646 h 320"/>
              <a:gd name="T14" fmla="*/ 2147483646 w 508"/>
              <a:gd name="T15" fmla="*/ 2147483646 h 320"/>
              <a:gd name="T16" fmla="*/ 2147483646 w 508"/>
              <a:gd name="T17" fmla="*/ 2147483646 h 320"/>
              <a:gd name="T18" fmla="*/ 2147483646 w 508"/>
              <a:gd name="T19" fmla="*/ 2147483646 h 320"/>
              <a:gd name="T20" fmla="*/ 2147483646 w 508"/>
              <a:gd name="T21" fmla="*/ 2147483646 h 320"/>
              <a:gd name="T22" fmla="*/ 2147483646 w 508"/>
              <a:gd name="T23" fmla="*/ 2147483646 h 320"/>
              <a:gd name="T24" fmla="*/ 2147483646 w 508"/>
              <a:gd name="T25" fmla="*/ 2147483646 h 320"/>
              <a:gd name="T26" fmla="*/ 2147483646 w 508"/>
              <a:gd name="T27" fmla="*/ 2147483646 h 320"/>
              <a:gd name="T28" fmla="*/ 2147483646 w 508"/>
              <a:gd name="T29" fmla="*/ 2147483646 h 320"/>
              <a:gd name="T30" fmla="*/ 2147483646 w 508"/>
              <a:gd name="T31" fmla="*/ 2147483646 h 320"/>
              <a:gd name="T32" fmla="*/ 2147483646 w 508"/>
              <a:gd name="T33" fmla="*/ 2147483646 h 320"/>
              <a:gd name="T34" fmla="*/ 2147483646 w 508"/>
              <a:gd name="T35" fmla="*/ 2147483646 h 320"/>
              <a:gd name="T36" fmla="*/ 2147483646 w 508"/>
              <a:gd name="T37" fmla="*/ 2147483646 h 320"/>
              <a:gd name="T38" fmla="*/ 2147483646 w 508"/>
              <a:gd name="T39" fmla="*/ 2147483646 h 320"/>
              <a:gd name="T40" fmla="*/ 2147483646 w 508"/>
              <a:gd name="T41" fmla="*/ 2147483646 h 320"/>
              <a:gd name="T42" fmla="*/ 2147483646 w 508"/>
              <a:gd name="T43" fmla="*/ 2147483646 h 320"/>
              <a:gd name="T44" fmla="*/ 2147483646 w 508"/>
              <a:gd name="T45" fmla="*/ 2147483646 h 320"/>
              <a:gd name="T46" fmla="*/ 2147483646 w 508"/>
              <a:gd name="T47" fmla="*/ 2147483646 h 320"/>
              <a:gd name="T48" fmla="*/ 2147483646 w 508"/>
              <a:gd name="T49" fmla="*/ 2147483646 h 320"/>
              <a:gd name="T50" fmla="*/ 2147483646 w 508"/>
              <a:gd name="T51" fmla="*/ 2147483646 h 320"/>
              <a:gd name="T52" fmla="*/ 2147483646 w 508"/>
              <a:gd name="T53" fmla="*/ 2147483646 h 320"/>
              <a:gd name="T54" fmla="*/ 2147483646 w 508"/>
              <a:gd name="T55" fmla="*/ 2147483646 h 320"/>
              <a:gd name="T56" fmla="*/ 2147483646 w 508"/>
              <a:gd name="T57" fmla="*/ 2147483646 h 320"/>
              <a:gd name="T58" fmla="*/ 2147483646 w 508"/>
              <a:gd name="T59" fmla="*/ 2147483646 h 320"/>
              <a:gd name="T60" fmla="*/ 2147483646 w 508"/>
              <a:gd name="T61" fmla="*/ 2147483646 h 320"/>
              <a:gd name="T62" fmla="*/ 2147483646 w 508"/>
              <a:gd name="T63" fmla="*/ 2147483646 h 320"/>
              <a:gd name="T64" fmla="*/ 2147483646 w 508"/>
              <a:gd name="T65" fmla="*/ 2147483646 h 320"/>
              <a:gd name="T66" fmla="*/ 2147483646 w 508"/>
              <a:gd name="T67" fmla="*/ 2147483646 h 320"/>
              <a:gd name="T68" fmla="*/ 2147483646 w 508"/>
              <a:gd name="T69" fmla="*/ 2147483646 h 320"/>
              <a:gd name="T70" fmla="*/ 2147483646 w 508"/>
              <a:gd name="T71" fmla="*/ 2147483646 h 320"/>
              <a:gd name="T72" fmla="*/ 2147483646 w 508"/>
              <a:gd name="T73" fmla="*/ 2147483646 h 320"/>
              <a:gd name="T74" fmla="*/ 2147483646 w 508"/>
              <a:gd name="T75" fmla="*/ 2147483646 h 320"/>
              <a:gd name="T76" fmla="*/ 2147483646 w 508"/>
              <a:gd name="T77" fmla="*/ 2147483646 h 320"/>
              <a:gd name="T78" fmla="*/ 2147483646 w 508"/>
              <a:gd name="T79" fmla="*/ 2147483646 h 320"/>
              <a:gd name="T80" fmla="*/ 2147483646 w 508"/>
              <a:gd name="T81" fmla="*/ 2147483646 h 320"/>
              <a:gd name="T82" fmla="*/ 2147483646 w 508"/>
              <a:gd name="T83" fmla="*/ 2147483646 h 320"/>
              <a:gd name="T84" fmla="*/ 2147483646 w 508"/>
              <a:gd name="T85" fmla="*/ 2147483646 h 320"/>
              <a:gd name="T86" fmla="*/ 2147483646 w 508"/>
              <a:gd name="T87" fmla="*/ 2147483646 h 320"/>
              <a:gd name="T88" fmla="*/ 2147483646 w 508"/>
              <a:gd name="T89" fmla="*/ 0 h 320"/>
              <a:gd name="T90" fmla="*/ 0 w 508"/>
              <a:gd name="T91" fmla="*/ 214748364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6" name="Freeform 743">
            <a:extLst>
              <a:ext uri="{FF2B5EF4-FFF2-40B4-BE49-F238E27FC236}">
                <a16:creationId xmlns:a16="http://schemas.microsoft.com/office/drawing/2014/main" id="{FE24D6C3-77AF-E0D8-EB3D-6E8BED595B70}"/>
              </a:ext>
            </a:extLst>
          </p:cNvPr>
          <p:cNvSpPr>
            <a:spLocks/>
          </p:cNvSpPr>
          <p:nvPr/>
        </p:nvSpPr>
        <p:spPr bwMode="auto">
          <a:xfrm>
            <a:off x="6315075" y="2719388"/>
            <a:ext cx="752475" cy="357187"/>
          </a:xfrm>
          <a:custGeom>
            <a:avLst/>
            <a:gdLst>
              <a:gd name="T0" fmla="*/ 0 w 533"/>
              <a:gd name="T1" fmla="*/ 2147483646 h 225"/>
              <a:gd name="T2" fmla="*/ 2147483646 w 533"/>
              <a:gd name="T3" fmla="*/ 2147483646 h 225"/>
              <a:gd name="T4" fmla="*/ 2147483646 w 533"/>
              <a:gd name="T5" fmla="*/ 2147483646 h 225"/>
              <a:gd name="T6" fmla="*/ 2147483646 w 533"/>
              <a:gd name="T7" fmla="*/ 2147483646 h 225"/>
              <a:gd name="T8" fmla="*/ 2147483646 w 533"/>
              <a:gd name="T9" fmla="*/ 2147483646 h 225"/>
              <a:gd name="T10" fmla="*/ 2147483646 w 533"/>
              <a:gd name="T11" fmla="*/ 2147483646 h 225"/>
              <a:gd name="T12" fmla="*/ 2147483646 w 533"/>
              <a:gd name="T13" fmla="*/ 2147483646 h 225"/>
              <a:gd name="T14" fmla="*/ 2147483646 w 533"/>
              <a:gd name="T15" fmla="*/ 2147483646 h 225"/>
              <a:gd name="T16" fmla="*/ 2147483646 w 533"/>
              <a:gd name="T17" fmla="*/ 2147483646 h 225"/>
              <a:gd name="T18" fmla="*/ 2147483646 w 533"/>
              <a:gd name="T19" fmla="*/ 2147483646 h 225"/>
              <a:gd name="T20" fmla="*/ 2147483646 w 533"/>
              <a:gd name="T21" fmla="*/ 2147483646 h 225"/>
              <a:gd name="T22" fmla="*/ 2147483646 w 533"/>
              <a:gd name="T23" fmla="*/ 2147483646 h 225"/>
              <a:gd name="T24" fmla="*/ 2147483646 w 533"/>
              <a:gd name="T25" fmla="*/ 2147483646 h 225"/>
              <a:gd name="T26" fmla="*/ 2147483646 w 533"/>
              <a:gd name="T27" fmla="*/ 2147483646 h 225"/>
              <a:gd name="T28" fmla="*/ 2147483646 w 533"/>
              <a:gd name="T29" fmla="*/ 2147483646 h 225"/>
              <a:gd name="T30" fmla="*/ 2147483646 w 533"/>
              <a:gd name="T31" fmla="*/ 2147483646 h 225"/>
              <a:gd name="T32" fmla="*/ 2147483646 w 533"/>
              <a:gd name="T33" fmla="*/ 2147483646 h 225"/>
              <a:gd name="T34" fmla="*/ 2147483646 w 533"/>
              <a:gd name="T35" fmla="*/ 2147483646 h 225"/>
              <a:gd name="T36" fmla="*/ 2147483646 w 533"/>
              <a:gd name="T37" fmla="*/ 2147483646 h 225"/>
              <a:gd name="T38" fmla="*/ 2147483646 w 533"/>
              <a:gd name="T39" fmla="*/ 2147483646 h 225"/>
              <a:gd name="T40" fmla="*/ 2147483646 w 533"/>
              <a:gd name="T41" fmla="*/ 2147483646 h 225"/>
              <a:gd name="T42" fmla="*/ 2147483646 w 533"/>
              <a:gd name="T43" fmla="*/ 2147483646 h 225"/>
              <a:gd name="T44" fmla="*/ 2147483646 w 533"/>
              <a:gd name="T45" fmla="*/ 2147483646 h 225"/>
              <a:gd name="T46" fmla="*/ 2147483646 w 533"/>
              <a:gd name="T47" fmla="*/ 0 h 225"/>
              <a:gd name="T48" fmla="*/ 2147483646 w 533"/>
              <a:gd name="T49" fmla="*/ 2147483646 h 225"/>
              <a:gd name="T50" fmla="*/ 2147483646 w 533"/>
              <a:gd name="T51" fmla="*/ 2147483646 h 225"/>
              <a:gd name="T52" fmla="*/ 2147483646 w 533"/>
              <a:gd name="T53" fmla="*/ 2147483646 h 225"/>
              <a:gd name="T54" fmla="*/ 0 w 533"/>
              <a:gd name="T55" fmla="*/ 2147483646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7" name="Freeform 744">
            <a:extLst>
              <a:ext uri="{FF2B5EF4-FFF2-40B4-BE49-F238E27FC236}">
                <a16:creationId xmlns:a16="http://schemas.microsoft.com/office/drawing/2014/main" id="{DF1AEAE0-B558-844F-FB17-BF8C0D69BE54}"/>
              </a:ext>
            </a:extLst>
          </p:cNvPr>
          <p:cNvSpPr>
            <a:spLocks/>
          </p:cNvSpPr>
          <p:nvPr/>
        </p:nvSpPr>
        <p:spPr bwMode="auto">
          <a:xfrm>
            <a:off x="4949825" y="4529138"/>
            <a:ext cx="250825" cy="447675"/>
          </a:xfrm>
          <a:custGeom>
            <a:avLst/>
            <a:gdLst>
              <a:gd name="T0" fmla="*/ 0 w 177"/>
              <a:gd name="T1" fmla="*/ 2147483646 h 282"/>
              <a:gd name="T2" fmla="*/ 2147483646 w 177"/>
              <a:gd name="T3" fmla="*/ 2147483646 h 282"/>
              <a:gd name="T4" fmla="*/ 2147483646 w 177"/>
              <a:gd name="T5" fmla="*/ 2147483646 h 282"/>
              <a:gd name="T6" fmla="*/ 2147483646 w 177"/>
              <a:gd name="T7" fmla="*/ 2147483646 h 282"/>
              <a:gd name="T8" fmla="*/ 2147483646 w 177"/>
              <a:gd name="T9" fmla="*/ 2147483646 h 282"/>
              <a:gd name="T10" fmla="*/ 2147483646 w 177"/>
              <a:gd name="T11" fmla="*/ 2147483646 h 282"/>
              <a:gd name="T12" fmla="*/ 2147483646 w 177"/>
              <a:gd name="T13" fmla="*/ 2147483646 h 282"/>
              <a:gd name="T14" fmla="*/ 2147483646 w 177"/>
              <a:gd name="T15" fmla="*/ 2147483646 h 282"/>
              <a:gd name="T16" fmla="*/ 2147483646 w 177"/>
              <a:gd name="T17" fmla="*/ 2147483646 h 282"/>
              <a:gd name="T18" fmla="*/ 2147483646 w 177"/>
              <a:gd name="T19" fmla="*/ 2147483646 h 282"/>
              <a:gd name="T20" fmla="*/ 2147483646 w 177"/>
              <a:gd name="T21" fmla="*/ 2147483646 h 282"/>
              <a:gd name="T22" fmla="*/ 2147483646 w 177"/>
              <a:gd name="T23" fmla="*/ 2147483646 h 282"/>
              <a:gd name="T24" fmla="*/ 2147483646 w 177"/>
              <a:gd name="T25" fmla="*/ 2147483646 h 282"/>
              <a:gd name="T26" fmla="*/ 2147483646 w 177"/>
              <a:gd name="T27" fmla="*/ 0 h 282"/>
              <a:gd name="T28" fmla="*/ 2147483646 w 177"/>
              <a:gd name="T29" fmla="*/ 2147483646 h 282"/>
              <a:gd name="T30" fmla="*/ 2147483646 w 177"/>
              <a:gd name="T31" fmla="*/ 2147483646 h 282"/>
              <a:gd name="T32" fmla="*/ 2147483646 w 177"/>
              <a:gd name="T33" fmla="*/ 2147483646 h 282"/>
              <a:gd name="T34" fmla="*/ 2147483646 w 177"/>
              <a:gd name="T35" fmla="*/ 2147483646 h 282"/>
              <a:gd name="T36" fmla="*/ 2147483646 w 177"/>
              <a:gd name="T37" fmla="*/ 2147483646 h 282"/>
              <a:gd name="T38" fmla="*/ 2147483646 w 177"/>
              <a:gd name="T39" fmla="*/ 2147483646 h 282"/>
              <a:gd name="T40" fmla="*/ 2147483646 w 177"/>
              <a:gd name="T41" fmla="*/ 2147483646 h 282"/>
              <a:gd name="T42" fmla="*/ 2147483646 w 177"/>
              <a:gd name="T43" fmla="*/ 2147483646 h 282"/>
              <a:gd name="T44" fmla="*/ 0 w 177"/>
              <a:gd name="T45" fmla="*/ 2147483646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8" name="Freeform 745">
            <a:extLst>
              <a:ext uri="{FF2B5EF4-FFF2-40B4-BE49-F238E27FC236}">
                <a16:creationId xmlns:a16="http://schemas.microsoft.com/office/drawing/2014/main" id="{C2670F82-DADA-44A9-E607-68062582D8CD}"/>
              </a:ext>
            </a:extLst>
          </p:cNvPr>
          <p:cNvSpPr>
            <a:spLocks/>
          </p:cNvSpPr>
          <p:nvPr/>
        </p:nvSpPr>
        <p:spPr bwMode="auto">
          <a:xfrm>
            <a:off x="5472113" y="3571875"/>
            <a:ext cx="177800" cy="228600"/>
          </a:xfrm>
          <a:custGeom>
            <a:avLst/>
            <a:gdLst>
              <a:gd name="T0" fmla="*/ 0 w 126"/>
              <a:gd name="T1" fmla="*/ 2147483646 h 144"/>
              <a:gd name="T2" fmla="*/ 2147483646 w 126"/>
              <a:gd name="T3" fmla="*/ 2147483646 h 144"/>
              <a:gd name="T4" fmla="*/ 2147483646 w 126"/>
              <a:gd name="T5" fmla="*/ 2147483646 h 144"/>
              <a:gd name="T6" fmla="*/ 2147483646 w 126"/>
              <a:gd name="T7" fmla="*/ 2147483646 h 144"/>
              <a:gd name="T8" fmla="*/ 2147483646 w 126"/>
              <a:gd name="T9" fmla="*/ 2147483646 h 144"/>
              <a:gd name="T10" fmla="*/ 2147483646 w 126"/>
              <a:gd name="T11" fmla="*/ 2147483646 h 144"/>
              <a:gd name="T12" fmla="*/ 2147483646 w 126"/>
              <a:gd name="T13" fmla="*/ 2147483646 h 144"/>
              <a:gd name="T14" fmla="*/ 2147483646 w 126"/>
              <a:gd name="T15" fmla="*/ 2147483646 h 144"/>
              <a:gd name="T16" fmla="*/ 2147483646 w 126"/>
              <a:gd name="T17" fmla="*/ 0 h 144"/>
              <a:gd name="T18" fmla="*/ 2147483646 w 126"/>
              <a:gd name="T19" fmla="*/ 0 h 144"/>
              <a:gd name="T20" fmla="*/ 2147483646 w 126"/>
              <a:gd name="T21" fmla="*/ 2147483646 h 144"/>
              <a:gd name="T22" fmla="*/ 2147483646 w 126"/>
              <a:gd name="T23" fmla="*/ 2147483646 h 144"/>
              <a:gd name="T24" fmla="*/ 2147483646 w 126"/>
              <a:gd name="T25" fmla="*/ 2147483646 h 144"/>
              <a:gd name="T26" fmla="*/ 2147483646 w 126"/>
              <a:gd name="T27" fmla="*/ 2147483646 h 144"/>
              <a:gd name="T28" fmla="*/ 0 w 126"/>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9" name="Freeform 746">
            <a:extLst>
              <a:ext uri="{FF2B5EF4-FFF2-40B4-BE49-F238E27FC236}">
                <a16:creationId xmlns:a16="http://schemas.microsoft.com/office/drawing/2014/main" id="{126A2AC8-0B52-4DF4-E85C-30B1E246E2D1}"/>
              </a:ext>
            </a:extLst>
          </p:cNvPr>
          <p:cNvSpPr>
            <a:spLocks/>
          </p:cNvSpPr>
          <p:nvPr/>
        </p:nvSpPr>
        <p:spPr bwMode="auto">
          <a:xfrm>
            <a:off x="6134100" y="3419475"/>
            <a:ext cx="190500" cy="111125"/>
          </a:xfrm>
          <a:custGeom>
            <a:avLst/>
            <a:gdLst>
              <a:gd name="T0" fmla="*/ 0 w 135"/>
              <a:gd name="T1" fmla="*/ 2147483646 h 70"/>
              <a:gd name="T2" fmla="*/ 2147483646 w 135"/>
              <a:gd name="T3" fmla="*/ 0 h 70"/>
              <a:gd name="T4" fmla="*/ 2147483646 w 135"/>
              <a:gd name="T5" fmla="*/ 2147483646 h 70"/>
              <a:gd name="T6" fmla="*/ 2147483646 w 135"/>
              <a:gd name="T7" fmla="*/ 2147483646 h 70"/>
              <a:gd name="T8" fmla="*/ 2147483646 w 135"/>
              <a:gd name="T9" fmla="*/ 2147483646 h 70"/>
              <a:gd name="T10" fmla="*/ 2147483646 w 135"/>
              <a:gd name="T11" fmla="*/ 2147483646 h 70"/>
              <a:gd name="T12" fmla="*/ 2147483646 w 135"/>
              <a:gd name="T13" fmla="*/ 2147483646 h 70"/>
              <a:gd name="T14" fmla="*/ 0 w 135"/>
              <a:gd name="T15" fmla="*/ 2147483646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0" name="Freeform 747">
            <a:extLst>
              <a:ext uri="{FF2B5EF4-FFF2-40B4-BE49-F238E27FC236}">
                <a16:creationId xmlns:a16="http://schemas.microsoft.com/office/drawing/2014/main" id="{1CB48058-43E4-8BE1-0130-333326ACDE39}"/>
              </a:ext>
            </a:extLst>
          </p:cNvPr>
          <p:cNvSpPr>
            <a:spLocks/>
          </p:cNvSpPr>
          <p:nvPr/>
        </p:nvSpPr>
        <p:spPr bwMode="auto">
          <a:xfrm>
            <a:off x="2178050" y="3846513"/>
            <a:ext cx="98425" cy="111125"/>
          </a:xfrm>
          <a:custGeom>
            <a:avLst/>
            <a:gdLst>
              <a:gd name="T0" fmla="*/ 0 w 70"/>
              <a:gd name="T1" fmla="*/ 2147483646 h 70"/>
              <a:gd name="T2" fmla="*/ 2147483646 w 70"/>
              <a:gd name="T3" fmla="*/ 2147483646 h 70"/>
              <a:gd name="T4" fmla="*/ 2147483646 w 70"/>
              <a:gd name="T5" fmla="*/ 2147483646 h 70"/>
              <a:gd name="T6" fmla="*/ 2147483646 w 70"/>
              <a:gd name="T7" fmla="*/ 0 h 70"/>
              <a:gd name="T8" fmla="*/ 2147483646 w 70"/>
              <a:gd name="T9" fmla="*/ 2147483646 h 70"/>
              <a:gd name="T10" fmla="*/ 0 w 70"/>
              <a:gd name="T11" fmla="*/ 2147483646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0">
                <a:moveTo>
                  <a:pt x="0" y="36"/>
                </a:moveTo>
                <a:lnTo>
                  <a:pt x="26" y="66"/>
                </a:lnTo>
                <a:lnTo>
                  <a:pt x="62" y="69"/>
                </a:lnTo>
                <a:lnTo>
                  <a:pt x="69" y="0"/>
                </a:lnTo>
                <a:lnTo>
                  <a:pt x="41" y="3"/>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1" name="Freeform 748">
            <a:extLst>
              <a:ext uri="{FF2B5EF4-FFF2-40B4-BE49-F238E27FC236}">
                <a16:creationId xmlns:a16="http://schemas.microsoft.com/office/drawing/2014/main" id="{D2F221FA-A766-A50B-C889-CD0A614C367A}"/>
              </a:ext>
            </a:extLst>
          </p:cNvPr>
          <p:cNvSpPr>
            <a:spLocks/>
          </p:cNvSpPr>
          <p:nvPr/>
        </p:nvSpPr>
        <p:spPr bwMode="auto">
          <a:xfrm>
            <a:off x="5678488" y="3216275"/>
            <a:ext cx="398462" cy="395288"/>
          </a:xfrm>
          <a:custGeom>
            <a:avLst/>
            <a:gdLst>
              <a:gd name="T0" fmla="*/ 0 w 282"/>
              <a:gd name="T1" fmla="*/ 2147483646 h 249"/>
              <a:gd name="T2" fmla="*/ 2147483646 w 282"/>
              <a:gd name="T3" fmla="*/ 2147483646 h 249"/>
              <a:gd name="T4" fmla="*/ 2147483646 w 282"/>
              <a:gd name="T5" fmla="*/ 2147483646 h 249"/>
              <a:gd name="T6" fmla="*/ 2147483646 w 282"/>
              <a:gd name="T7" fmla="*/ 2147483646 h 249"/>
              <a:gd name="T8" fmla="*/ 2147483646 w 282"/>
              <a:gd name="T9" fmla="*/ 2147483646 h 249"/>
              <a:gd name="T10" fmla="*/ 2147483646 w 282"/>
              <a:gd name="T11" fmla="*/ 2147483646 h 249"/>
              <a:gd name="T12" fmla="*/ 2147483646 w 282"/>
              <a:gd name="T13" fmla="*/ 2147483646 h 249"/>
              <a:gd name="T14" fmla="*/ 2147483646 w 282"/>
              <a:gd name="T15" fmla="*/ 2147483646 h 249"/>
              <a:gd name="T16" fmla="*/ 2147483646 w 282"/>
              <a:gd name="T17" fmla="*/ 2147483646 h 249"/>
              <a:gd name="T18" fmla="*/ 2147483646 w 282"/>
              <a:gd name="T19" fmla="*/ 2147483646 h 249"/>
              <a:gd name="T20" fmla="*/ 2147483646 w 282"/>
              <a:gd name="T21" fmla="*/ 2147483646 h 249"/>
              <a:gd name="T22" fmla="*/ 2147483646 w 282"/>
              <a:gd name="T23" fmla="*/ 0 h 249"/>
              <a:gd name="T24" fmla="*/ 2147483646 w 282"/>
              <a:gd name="T25" fmla="*/ 2147483646 h 249"/>
              <a:gd name="T26" fmla="*/ 2147483646 w 282"/>
              <a:gd name="T27" fmla="*/ 2147483646 h 249"/>
              <a:gd name="T28" fmla="*/ 2147483646 w 282"/>
              <a:gd name="T29" fmla="*/ 2147483646 h 249"/>
              <a:gd name="T30" fmla="*/ 2147483646 w 282"/>
              <a:gd name="T31" fmla="*/ 2147483646 h 249"/>
              <a:gd name="T32" fmla="*/ 2147483646 w 282"/>
              <a:gd name="T33" fmla="*/ 2147483646 h 249"/>
              <a:gd name="T34" fmla="*/ 2147483646 w 282"/>
              <a:gd name="T35" fmla="*/ 2147483646 h 249"/>
              <a:gd name="T36" fmla="*/ 2147483646 w 282"/>
              <a:gd name="T37" fmla="*/ 2147483646 h 249"/>
              <a:gd name="T38" fmla="*/ 2147483646 w 282"/>
              <a:gd name="T39" fmla="*/ 2147483646 h 249"/>
              <a:gd name="T40" fmla="*/ 2147483646 w 282"/>
              <a:gd name="T41" fmla="*/ 2147483646 h 249"/>
              <a:gd name="T42" fmla="*/ 2147483646 w 282"/>
              <a:gd name="T43" fmla="*/ 2147483646 h 249"/>
              <a:gd name="T44" fmla="*/ 2147483646 w 282"/>
              <a:gd name="T45" fmla="*/ 2147483646 h 249"/>
              <a:gd name="T46" fmla="*/ 2147483646 w 282"/>
              <a:gd name="T47" fmla="*/ 2147483646 h 249"/>
              <a:gd name="T48" fmla="*/ 2147483646 w 282"/>
              <a:gd name="T49" fmla="*/ 2147483646 h 249"/>
              <a:gd name="T50" fmla="*/ 2147483646 w 282"/>
              <a:gd name="T51" fmla="*/ 2147483646 h 249"/>
              <a:gd name="T52" fmla="*/ 2147483646 w 282"/>
              <a:gd name="T53" fmla="*/ 2147483646 h 249"/>
              <a:gd name="T54" fmla="*/ 2147483646 w 282"/>
              <a:gd name="T55" fmla="*/ 2147483646 h 249"/>
              <a:gd name="T56" fmla="*/ 0 w 282"/>
              <a:gd name="T57" fmla="*/ 2147483646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2" name="Freeform 749">
            <a:extLst>
              <a:ext uri="{FF2B5EF4-FFF2-40B4-BE49-F238E27FC236}">
                <a16:creationId xmlns:a16="http://schemas.microsoft.com/office/drawing/2014/main" id="{1E7FFA65-E22F-580A-73BC-D318DBEB4DD6}"/>
              </a:ext>
            </a:extLst>
          </p:cNvPr>
          <p:cNvSpPr>
            <a:spLocks/>
          </p:cNvSpPr>
          <p:nvPr/>
        </p:nvSpPr>
        <p:spPr bwMode="auto">
          <a:xfrm>
            <a:off x="2282825" y="3992563"/>
            <a:ext cx="131763" cy="63500"/>
          </a:xfrm>
          <a:custGeom>
            <a:avLst/>
            <a:gdLst>
              <a:gd name="T0" fmla="*/ 0 w 93"/>
              <a:gd name="T1" fmla="*/ 2147483646 h 40"/>
              <a:gd name="T2" fmla="*/ 2147483646 w 93"/>
              <a:gd name="T3" fmla="*/ 0 h 40"/>
              <a:gd name="T4" fmla="*/ 2147483646 w 93"/>
              <a:gd name="T5" fmla="*/ 2147483646 h 40"/>
              <a:gd name="T6" fmla="*/ 2147483646 w 93"/>
              <a:gd name="T7" fmla="*/ 0 h 40"/>
              <a:gd name="T8" fmla="*/ 2147483646 w 93"/>
              <a:gd name="T9" fmla="*/ 2147483646 h 40"/>
              <a:gd name="T10" fmla="*/ 2147483646 w 93"/>
              <a:gd name="T11" fmla="*/ 2147483646 h 40"/>
              <a:gd name="T12" fmla="*/ 2147483646 w 93"/>
              <a:gd name="T13" fmla="*/ 2147483646 h 40"/>
              <a:gd name="T14" fmla="*/ 2147483646 w 93"/>
              <a:gd name="T15" fmla="*/ 2147483646 h 40"/>
              <a:gd name="T16" fmla="*/ 2147483646 w 93"/>
              <a:gd name="T17" fmla="*/ 2147483646 h 40"/>
              <a:gd name="T18" fmla="*/ 2147483646 w 93"/>
              <a:gd name="T19" fmla="*/ 2147483646 h 40"/>
              <a:gd name="T20" fmla="*/ 2147483646 w 93"/>
              <a:gd name="T21" fmla="*/ 2147483646 h 40"/>
              <a:gd name="T22" fmla="*/ 0 w 93"/>
              <a:gd name="T23" fmla="*/ 2147483646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3" name="Freeform 750">
            <a:extLst>
              <a:ext uri="{FF2B5EF4-FFF2-40B4-BE49-F238E27FC236}">
                <a16:creationId xmlns:a16="http://schemas.microsoft.com/office/drawing/2014/main" id="{B1D0232B-D366-0AC1-8BA3-0ECB6B183AFC}"/>
              </a:ext>
            </a:extLst>
          </p:cNvPr>
          <p:cNvSpPr>
            <a:spLocks/>
          </p:cNvSpPr>
          <p:nvPr/>
        </p:nvSpPr>
        <p:spPr bwMode="auto">
          <a:xfrm>
            <a:off x="2762250" y="4765675"/>
            <a:ext cx="195263" cy="228600"/>
          </a:xfrm>
          <a:custGeom>
            <a:avLst/>
            <a:gdLst>
              <a:gd name="T0" fmla="*/ 0 w 138"/>
              <a:gd name="T1" fmla="*/ 2147483646 h 144"/>
              <a:gd name="T2" fmla="*/ 2147483646 w 138"/>
              <a:gd name="T3" fmla="*/ 2147483646 h 144"/>
              <a:gd name="T4" fmla="*/ 2147483646 w 138"/>
              <a:gd name="T5" fmla="*/ 0 h 144"/>
              <a:gd name="T6" fmla="*/ 2147483646 w 138"/>
              <a:gd name="T7" fmla="*/ 2147483646 h 144"/>
              <a:gd name="T8" fmla="*/ 2147483646 w 138"/>
              <a:gd name="T9" fmla="*/ 2147483646 h 144"/>
              <a:gd name="T10" fmla="*/ 2147483646 w 138"/>
              <a:gd name="T11" fmla="*/ 2147483646 h 144"/>
              <a:gd name="T12" fmla="*/ 2147483646 w 138"/>
              <a:gd name="T13" fmla="*/ 2147483646 h 144"/>
              <a:gd name="T14" fmla="*/ 2147483646 w 138"/>
              <a:gd name="T15" fmla="*/ 2147483646 h 144"/>
              <a:gd name="T16" fmla="*/ 2147483646 w 138"/>
              <a:gd name="T17" fmla="*/ 2147483646 h 144"/>
              <a:gd name="T18" fmla="*/ 2147483646 w 138"/>
              <a:gd name="T19" fmla="*/ 2147483646 h 144"/>
              <a:gd name="T20" fmla="*/ 2147483646 w 138"/>
              <a:gd name="T21" fmla="*/ 2147483646 h 144"/>
              <a:gd name="T22" fmla="*/ 2147483646 w 138"/>
              <a:gd name="T23" fmla="*/ 2147483646 h 144"/>
              <a:gd name="T24" fmla="*/ 0 w 13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4" name="Freeform 751">
            <a:extLst>
              <a:ext uri="{FF2B5EF4-FFF2-40B4-BE49-F238E27FC236}">
                <a16:creationId xmlns:a16="http://schemas.microsoft.com/office/drawing/2014/main" id="{75CA74AA-9C1F-B7DF-F692-0D6995AEE578}"/>
              </a:ext>
            </a:extLst>
          </p:cNvPr>
          <p:cNvSpPr>
            <a:spLocks/>
          </p:cNvSpPr>
          <p:nvPr/>
        </p:nvSpPr>
        <p:spPr bwMode="auto">
          <a:xfrm>
            <a:off x="2324100" y="4254500"/>
            <a:ext cx="292100" cy="479425"/>
          </a:xfrm>
          <a:custGeom>
            <a:avLst/>
            <a:gdLst>
              <a:gd name="T0" fmla="*/ 0 w 207"/>
              <a:gd name="T1" fmla="*/ 2147483646 h 302"/>
              <a:gd name="T2" fmla="*/ 2147483646 w 207"/>
              <a:gd name="T3" fmla="*/ 2147483646 h 302"/>
              <a:gd name="T4" fmla="*/ 2147483646 w 207"/>
              <a:gd name="T5" fmla="*/ 2147483646 h 302"/>
              <a:gd name="T6" fmla="*/ 2147483646 w 207"/>
              <a:gd name="T7" fmla="*/ 2147483646 h 302"/>
              <a:gd name="T8" fmla="*/ 2147483646 w 207"/>
              <a:gd name="T9" fmla="*/ 2147483646 h 302"/>
              <a:gd name="T10" fmla="*/ 2147483646 w 207"/>
              <a:gd name="T11" fmla="*/ 2147483646 h 302"/>
              <a:gd name="T12" fmla="*/ 2147483646 w 207"/>
              <a:gd name="T13" fmla="*/ 2147483646 h 302"/>
              <a:gd name="T14" fmla="*/ 2147483646 w 207"/>
              <a:gd name="T15" fmla="*/ 2147483646 h 302"/>
              <a:gd name="T16" fmla="*/ 2147483646 w 207"/>
              <a:gd name="T17" fmla="*/ 2147483646 h 302"/>
              <a:gd name="T18" fmla="*/ 2147483646 w 207"/>
              <a:gd name="T19" fmla="*/ 2147483646 h 302"/>
              <a:gd name="T20" fmla="*/ 2147483646 w 207"/>
              <a:gd name="T21" fmla="*/ 2147483646 h 302"/>
              <a:gd name="T22" fmla="*/ 2147483646 w 207"/>
              <a:gd name="T23" fmla="*/ 2147483646 h 302"/>
              <a:gd name="T24" fmla="*/ 2147483646 w 207"/>
              <a:gd name="T25" fmla="*/ 2147483646 h 302"/>
              <a:gd name="T26" fmla="*/ 2147483646 w 207"/>
              <a:gd name="T27" fmla="*/ 2147483646 h 302"/>
              <a:gd name="T28" fmla="*/ 2147483646 w 207"/>
              <a:gd name="T29" fmla="*/ 2147483646 h 302"/>
              <a:gd name="T30" fmla="*/ 2147483646 w 207"/>
              <a:gd name="T31" fmla="*/ 2147483646 h 302"/>
              <a:gd name="T32" fmla="*/ 2147483646 w 207"/>
              <a:gd name="T33" fmla="*/ 2147483646 h 302"/>
              <a:gd name="T34" fmla="*/ 2147483646 w 207"/>
              <a:gd name="T35" fmla="*/ 2147483646 h 302"/>
              <a:gd name="T36" fmla="*/ 2147483646 w 207"/>
              <a:gd name="T37" fmla="*/ 2147483646 h 302"/>
              <a:gd name="T38" fmla="*/ 2147483646 w 207"/>
              <a:gd name="T39" fmla="*/ 2147483646 h 302"/>
              <a:gd name="T40" fmla="*/ 2147483646 w 207"/>
              <a:gd name="T41" fmla="*/ 2147483646 h 302"/>
              <a:gd name="T42" fmla="*/ 2147483646 w 207"/>
              <a:gd name="T43" fmla="*/ 0 h 302"/>
              <a:gd name="T44" fmla="*/ 2147483646 w 207"/>
              <a:gd name="T45" fmla="*/ 2147483646 h 302"/>
              <a:gd name="T46" fmla="*/ 2147483646 w 207"/>
              <a:gd name="T47" fmla="*/ 2147483646 h 302"/>
              <a:gd name="T48" fmla="*/ 2147483646 w 207"/>
              <a:gd name="T49" fmla="*/ 2147483646 h 302"/>
              <a:gd name="T50" fmla="*/ 2147483646 w 207"/>
              <a:gd name="T51" fmla="*/ 2147483646 h 302"/>
              <a:gd name="T52" fmla="*/ 2147483646 w 207"/>
              <a:gd name="T53" fmla="*/ 2147483646 h 302"/>
              <a:gd name="T54" fmla="*/ 0 w 207"/>
              <a:gd name="T55" fmla="*/ 2147483646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5" name="Freeform 752">
            <a:extLst>
              <a:ext uri="{FF2B5EF4-FFF2-40B4-BE49-F238E27FC236}">
                <a16:creationId xmlns:a16="http://schemas.microsoft.com/office/drawing/2014/main" id="{6B7E4B36-3A3A-F9EC-6110-AEB1CEC398D7}"/>
              </a:ext>
            </a:extLst>
          </p:cNvPr>
          <p:cNvSpPr>
            <a:spLocks/>
          </p:cNvSpPr>
          <p:nvPr/>
        </p:nvSpPr>
        <p:spPr bwMode="auto">
          <a:xfrm>
            <a:off x="5438775" y="3538538"/>
            <a:ext cx="23813" cy="44450"/>
          </a:xfrm>
          <a:custGeom>
            <a:avLst/>
            <a:gdLst>
              <a:gd name="T0" fmla="*/ 0 w 17"/>
              <a:gd name="T1" fmla="*/ 2147483646 h 28"/>
              <a:gd name="T2" fmla="*/ 2147483646 w 17"/>
              <a:gd name="T3" fmla="*/ 2147483646 h 28"/>
              <a:gd name="T4" fmla="*/ 2147483646 w 17"/>
              <a:gd name="T5" fmla="*/ 2147483646 h 28"/>
              <a:gd name="T6" fmla="*/ 2147483646 w 17"/>
              <a:gd name="T7" fmla="*/ 0 h 28"/>
              <a:gd name="T8" fmla="*/ 0 w 17"/>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8">
                <a:moveTo>
                  <a:pt x="0" y="24"/>
                </a:moveTo>
                <a:lnTo>
                  <a:pt x="8" y="27"/>
                </a:lnTo>
                <a:lnTo>
                  <a:pt x="16" y="24"/>
                </a:lnTo>
                <a:lnTo>
                  <a:pt x="12" y="0"/>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6" name="Freeform 753">
            <a:extLst>
              <a:ext uri="{FF2B5EF4-FFF2-40B4-BE49-F238E27FC236}">
                <a16:creationId xmlns:a16="http://schemas.microsoft.com/office/drawing/2014/main" id="{203CDF45-125E-352A-ED8E-288E9BCAA2A5}"/>
              </a:ext>
            </a:extLst>
          </p:cNvPr>
          <p:cNvSpPr>
            <a:spLocks/>
          </p:cNvSpPr>
          <p:nvPr/>
        </p:nvSpPr>
        <p:spPr bwMode="auto">
          <a:xfrm>
            <a:off x="4929188" y="4273550"/>
            <a:ext cx="39687" cy="47625"/>
          </a:xfrm>
          <a:custGeom>
            <a:avLst/>
            <a:gdLst>
              <a:gd name="T0" fmla="*/ 0 w 28"/>
              <a:gd name="T1" fmla="*/ 2147483646 h 30"/>
              <a:gd name="T2" fmla="*/ 2147483646 w 28"/>
              <a:gd name="T3" fmla="*/ 2147483646 h 30"/>
              <a:gd name="T4" fmla="*/ 2147483646 w 28"/>
              <a:gd name="T5" fmla="*/ 0 h 30"/>
              <a:gd name="T6" fmla="*/ 2147483646 w 28"/>
              <a:gd name="T7" fmla="*/ 2147483646 h 30"/>
              <a:gd name="T8" fmla="*/ 0 w 2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0">
                <a:moveTo>
                  <a:pt x="0" y="29"/>
                </a:moveTo>
                <a:lnTo>
                  <a:pt x="12" y="6"/>
                </a:lnTo>
                <a:lnTo>
                  <a:pt x="24" y="0"/>
                </a:lnTo>
                <a:lnTo>
                  <a:pt x="27" y="23"/>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7" name="Freeform 754">
            <a:extLst>
              <a:ext uri="{FF2B5EF4-FFF2-40B4-BE49-F238E27FC236}">
                <a16:creationId xmlns:a16="http://schemas.microsoft.com/office/drawing/2014/main" id="{BA2362ED-4680-014B-69CB-79E365C41B23}"/>
              </a:ext>
            </a:extLst>
          </p:cNvPr>
          <p:cNvSpPr>
            <a:spLocks/>
          </p:cNvSpPr>
          <p:nvPr/>
        </p:nvSpPr>
        <p:spPr bwMode="auto">
          <a:xfrm>
            <a:off x="5265738" y="3736975"/>
            <a:ext cx="228600" cy="173038"/>
          </a:xfrm>
          <a:custGeom>
            <a:avLst/>
            <a:gdLst>
              <a:gd name="T0" fmla="*/ 0 w 162"/>
              <a:gd name="T1" fmla="*/ 2147483646 h 109"/>
              <a:gd name="T2" fmla="*/ 2147483646 w 162"/>
              <a:gd name="T3" fmla="*/ 2147483646 h 109"/>
              <a:gd name="T4" fmla="*/ 2147483646 w 162"/>
              <a:gd name="T5" fmla="*/ 2147483646 h 109"/>
              <a:gd name="T6" fmla="*/ 2147483646 w 162"/>
              <a:gd name="T7" fmla="*/ 2147483646 h 109"/>
              <a:gd name="T8" fmla="*/ 2147483646 w 162"/>
              <a:gd name="T9" fmla="*/ 2147483646 h 109"/>
              <a:gd name="T10" fmla="*/ 2147483646 w 162"/>
              <a:gd name="T11" fmla="*/ 0 h 109"/>
              <a:gd name="T12" fmla="*/ 2147483646 w 162"/>
              <a:gd name="T13" fmla="*/ 2147483646 h 109"/>
              <a:gd name="T14" fmla="*/ 2147483646 w 162"/>
              <a:gd name="T15" fmla="*/ 2147483646 h 109"/>
              <a:gd name="T16" fmla="*/ 2147483646 w 162"/>
              <a:gd name="T17" fmla="*/ 2147483646 h 109"/>
              <a:gd name="T18" fmla="*/ 0 w 162"/>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8" name="Freeform 755">
            <a:extLst>
              <a:ext uri="{FF2B5EF4-FFF2-40B4-BE49-F238E27FC236}">
                <a16:creationId xmlns:a16="http://schemas.microsoft.com/office/drawing/2014/main" id="{88035125-FCD9-5465-C4FE-408C16EFE12C}"/>
              </a:ext>
            </a:extLst>
          </p:cNvPr>
          <p:cNvSpPr>
            <a:spLocks/>
          </p:cNvSpPr>
          <p:nvPr/>
        </p:nvSpPr>
        <p:spPr bwMode="auto">
          <a:xfrm>
            <a:off x="4519613" y="4699000"/>
            <a:ext cx="317500" cy="342900"/>
          </a:xfrm>
          <a:custGeom>
            <a:avLst/>
            <a:gdLst>
              <a:gd name="T0" fmla="*/ 0 w 225"/>
              <a:gd name="T1" fmla="*/ 2147483646 h 216"/>
              <a:gd name="T2" fmla="*/ 2147483646 w 225"/>
              <a:gd name="T3" fmla="*/ 0 h 216"/>
              <a:gd name="T4" fmla="*/ 2147483646 w 225"/>
              <a:gd name="T5" fmla="*/ 2147483646 h 216"/>
              <a:gd name="T6" fmla="*/ 2147483646 w 225"/>
              <a:gd name="T7" fmla="*/ 2147483646 h 216"/>
              <a:gd name="T8" fmla="*/ 2147483646 w 225"/>
              <a:gd name="T9" fmla="*/ 2147483646 h 216"/>
              <a:gd name="T10" fmla="*/ 2147483646 w 225"/>
              <a:gd name="T11" fmla="*/ 2147483646 h 216"/>
              <a:gd name="T12" fmla="*/ 2147483646 w 225"/>
              <a:gd name="T13" fmla="*/ 2147483646 h 216"/>
              <a:gd name="T14" fmla="*/ 2147483646 w 225"/>
              <a:gd name="T15" fmla="*/ 2147483646 h 216"/>
              <a:gd name="T16" fmla="*/ 2147483646 w 225"/>
              <a:gd name="T17" fmla="*/ 2147483646 h 216"/>
              <a:gd name="T18" fmla="*/ 2147483646 w 225"/>
              <a:gd name="T19" fmla="*/ 2147483646 h 216"/>
              <a:gd name="T20" fmla="*/ 2147483646 w 225"/>
              <a:gd name="T21" fmla="*/ 2147483646 h 216"/>
              <a:gd name="T22" fmla="*/ 2147483646 w 225"/>
              <a:gd name="T23" fmla="*/ 2147483646 h 216"/>
              <a:gd name="T24" fmla="*/ 2147483646 w 225"/>
              <a:gd name="T25" fmla="*/ 2147483646 h 216"/>
              <a:gd name="T26" fmla="*/ 2147483646 w 225"/>
              <a:gd name="T27" fmla="*/ 2147483646 h 216"/>
              <a:gd name="T28" fmla="*/ 2147483646 w 225"/>
              <a:gd name="T29" fmla="*/ 2147483646 h 216"/>
              <a:gd name="T30" fmla="*/ 2147483646 w 225"/>
              <a:gd name="T31" fmla="*/ 2147483646 h 216"/>
              <a:gd name="T32" fmla="*/ 2147483646 w 225"/>
              <a:gd name="T33" fmla="*/ 2147483646 h 216"/>
              <a:gd name="T34" fmla="*/ 2147483646 w 225"/>
              <a:gd name="T35" fmla="*/ 2147483646 h 216"/>
              <a:gd name="T36" fmla="*/ 2147483646 w 225"/>
              <a:gd name="T37" fmla="*/ 2147483646 h 216"/>
              <a:gd name="T38" fmla="*/ 0 w 225"/>
              <a:gd name="T39" fmla="*/ 2147483646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9" name="Freeform 756">
            <a:extLst>
              <a:ext uri="{FF2B5EF4-FFF2-40B4-BE49-F238E27FC236}">
                <a16:creationId xmlns:a16="http://schemas.microsoft.com/office/drawing/2014/main" id="{CE4D327A-A46F-918A-431A-96D1CFC1C54E}"/>
              </a:ext>
            </a:extLst>
          </p:cNvPr>
          <p:cNvSpPr>
            <a:spLocks/>
          </p:cNvSpPr>
          <p:nvPr/>
        </p:nvSpPr>
        <p:spPr bwMode="auto">
          <a:xfrm>
            <a:off x="4702175" y="1595438"/>
            <a:ext cx="4032250" cy="1679575"/>
          </a:xfrm>
          <a:custGeom>
            <a:avLst/>
            <a:gdLst>
              <a:gd name="T0" fmla="*/ 2147483646 w 2858"/>
              <a:gd name="T1" fmla="*/ 2147483646 h 1058"/>
              <a:gd name="T2" fmla="*/ 2147483646 w 2858"/>
              <a:gd name="T3" fmla="*/ 2147483646 h 1058"/>
              <a:gd name="T4" fmla="*/ 2147483646 w 2858"/>
              <a:gd name="T5" fmla="*/ 2147483646 h 1058"/>
              <a:gd name="T6" fmla="*/ 2147483646 w 2858"/>
              <a:gd name="T7" fmla="*/ 2147483646 h 1058"/>
              <a:gd name="T8" fmla="*/ 2147483646 w 2858"/>
              <a:gd name="T9" fmla="*/ 2147483646 h 1058"/>
              <a:gd name="T10" fmla="*/ 2147483646 w 2858"/>
              <a:gd name="T11" fmla="*/ 2147483646 h 1058"/>
              <a:gd name="T12" fmla="*/ 2147483646 w 2858"/>
              <a:gd name="T13" fmla="*/ 2147483646 h 1058"/>
              <a:gd name="T14" fmla="*/ 2147483646 w 2858"/>
              <a:gd name="T15" fmla="*/ 2147483646 h 1058"/>
              <a:gd name="T16" fmla="*/ 2147483646 w 2858"/>
              <a:gd name="T17" fmla="*/ 2147483646 h 1058"/>
              <a:gd name="T18" fmla="*/ 2147483646 w 2858"/>
              <a:gd name="T19" fmla="*/ 2147483646 h 1058"/>
              <a:gd name="T20" fmla="*/ 2147483646 w 2858"/>
              <a:gd name="T21" fmla="*/ 2147483646 h 1058"/>
              <a:gd name="T22" fmla="*/ 2147483646 w 2858"/>
              <a:gd name="T23" fmla="*/ 2147483646 h 1058"/>
              <a:gd name="T24" fmla="*/ 2147483646 w 2858"/>
              <a:gd name="T25" fmla="*/ 2147483646 h 1058"/>
              <a:gd name="T26" fmla="*/ 2147483646 w 2858"/>
              <a:gd name="T27" fmla="*/ 2147483646 h 1058"/>
              <a:gd name="T28" fmla="*/ 2147483646 w 2858"/>
              <a:gd name="T29" fmla="*/ 2147483646 h 1058"/>
              <a:gd name="T30" fmla="*/ 2147483646 w 2858"/>
              <a:gd name="T31" fmla="*/ 2147483646 h 1058"/>
              <a:gd name="T32" fmla="*/ 2147483646 w 2858"/>
              <a:gd name="T33" fmla="*/ 2147483646 h 1058"/>
              <a:gd name="T34" fmla="*/ 2147483646 w 2858"/>
              <a:gd name="T35" fmla="*/ 2147483646 h 1058"/>
              <a:gd name="T36" fmla="*/ 2147483646 w 2858"/>
              <a:gd name="T37" fmla="*/ 2147483646 h 1058"/>
              <a:gd name="T38" fmla="*/ 2147483646 w 2858"/>
              <a:gd name="T39" fmla="*/ 2147483646 h 1058"/>
              <a:gd name="T40" fmla="*/ 2147483646 w 2858"/>
              <a:gd name="T41" fmla="*/ 2147483646 h 1058"/>
              <a:gd name="T42" fmla="*/ 2147483646 w 2858"/>
              <a:gd name="T43" fmla="*/ 2147483646 h 1058"/>
              <a:gd name="T44" fmla="*/ 2147483646 w 2858"/>
              <a:gd name="T45" fmla="*/ 2147483646 h 1058"/>
              <a:gd name="T46" fmla="*/ 2147483646 w 2858"/>
              <a:gd name="T47" fmla="*/ 2147483646 h 1058"/>
              <a:gd name="T48" fmla="*/ 2147483646 w 2858"/>
              <a:gd name="T49" fmla="*/ 2147483646 h 1058"/>
              <a:gd name="T50" fmla="*/ 2147483646 w 2858"/>
              <a:gd name="T51" fmla="*/ 2147483646 h 1058"/>
              <a:gd name="T52" fmla="*/ 2147483646 w 2858"/>
              <a:gd name="T53" fmla="*/ 2147483646 h 1058"/>
              <a:gd name="T54" fmla="*/ 2147483646 w 2858"/>
              <a:gd name="T55" fmla="*/ 2147483646 h 1058"/>
              <a:gd name="T56" fmla="*/ 2147483646 w 2858"/>
              <a:gd name="T57" fmla="*/ 2147483646 h 1058"/>
              <a:gd name="T58" fmla="*/ 2147483646 w 2858"/>
              <a:gd name="T59" fmla="*/ 2147483646 h 1058"/>
              <a:gd name="T60" fmla="*/ 2147483646 w 2858"/>
              <a:gd name="T61" fmla="*/ 2147483646 h 1058"/>
              <a:gd name="T62" fmla="*/ 2147483646 w 2858"/>
              <a:gd name="T63" fmla="*/ 2147483646 h 1058"/>
              <a:gd name="T64" fmla="*/ 2147483646 w 2858"/>
              <a:gd name="T65" fmla="*/ 2147483646 h 1058"/>
              <a:gd name="T66" fmla="*/ 2147483646 w 2858"/>
              <a:gd name="T67" fmla="*/ 2147483646 h 1058"/>
              <a:gd name="T68" fmla="*/ 2147483646 w 2858"/>
              <a:gd name="T69" fmla="*/ 2147483646 h 1058"/>
              <a:gd name="T70" fmla="*/ 2147483646 w 2858"/>
              <a:gd name="T71" fmla="*/ 2147483646 h 1058"/>
              <a:gd name="T72" fmla="*/ 2147483646 w 2858"/>
              <a:gd name="T73" fmla="*/ 2147483646 h 1058"/>
              <a:gd name="T74" fmla="*/ 2147483646 w 2858"/>
              <a:gd name="T75" fmla="*/ 2147483646 h 1058"/>
              <a:gd name="T76" fmla="*/ 2147483646 w 2858"/>
              <a:gd name="T77" fmla="*/ 2147483646 h 1058"/>
              <a:gd name="T78" fmla="*/ 2147483646 w 2858"/>
              <a:gd name="T79" fmla="*/ 2147483646 h 1058"/>
              <a:gd name="T80" fmla="*/ 2147483646 w 2858"/>
              <a:gd name="T81" fmla="*/ 2147483646 h 1058"/>
              <a:gd name="T82" fmla="*/ 2147483646 w 2858"/>
              <a:gd name="T83" fmla="*/ 2147483646 h 1058"/>
              <a:gd name="T84" fmla="*/ 2147483646 w 2858"/>
              <a:gd name="T85" fmla="*/ 2147483646 h 1058"/>
              <a:gd name="T86" fmla="*/ 2147483646 w 2858"/>
              <a:gd name="T87" fmla="*/ 2147483646 h 1058"/>
              <a:gd name="T88" fmla="*/ 2147483646 w 2858"/>
              <a:gd name="T89" fmla="*/ 2147483646 h 1058"/>
              <a:gd name="T90" fmla="*/ 2147483646 w 2858"/>
              <a:gd name="T91" fmla="*/ 2147483646 h 1058"/>
              <a:gd name="T92" fmla="*/ 2147483646 w 2858"/>
              <a:gd name="T93" fmla="*/ 2147483646 h 1058"/>
              <a:gd name="T94" fmla="*/ 2147483646 w 2858"/>
              <a:gd name="T95" fmla="*/ 2147483646 h 1058"/>
              <a:gd name="T96" fmla="*/ 2147483646 w 2858"/>
              <a:gd name="T97" fmla="*/ 2147483646 h 1058"/>
              <a:gd name="T98" fmla="*/ 2147483646 w 2858"/>
              <a:gd name="T99" fmla="*/ 2147483646 h 1058"/>
              <a:gd name="T100" fmla="*/ 2147483646 w 2858"/>
              <a:gd name="T101" fmla="*/ 2147483646 h 1058"/>
              <a:gd name="T102" fmla="*/ 2147483646 w 2858"/>
              <a:gd name="T103" fmla="*/ 2147483646 h 1058"/>
              <a:gd name="T104" fmla="*/ 2147483646 w 2858"/>
              <a:gd name="T105" fmla="*/ 2147483646 h 1058"/>
              <a:gd name="T106" fmla="*/ 2147483646 w 2858"/>
              <a:gd name="T107" fmla="*/ 2147483646 h 1058"/>
              <a:gd name="T108" fmla="*/ 2147483646 w 2858"/>
              <a:gd name="T109" fmla="*/ 2147483646 h 1058"/>
              <a:gd name="T110" fmla="*/ 2147483646 w 2858"/>
              <a:gd name="T111" fmla="*/ 2147483646 h 1058"/>
              <a:gd name="T112" fmla="*/ 2147483646 w 2858"/>
              <a:gd name="T113" fmla="*/ 2147483646 h 1058"/>
              <a:gd name="T114" fmla="*/ 2147483646 w 2858"/>
              <a:gd name="T115" fmla="*/ 2147483646 h 1058"/>
              <a:gd name="T116" fmla="*/ 2147483646 w 2858"/>
              <a:gd name="T117" fmla="*/ 2147483646 h 1058"/>
              <a:gd name="T118" fmla="*/ 2147483646 w 2858"/>
              <a:gd name="T119" fmla="*/ 2147483646 h 1058"/>
              <a:gd name="T120" fmla="*/ 2147483646 w 2858"/>
              <a:gd name="T121" fmla="*/ 2147483646 h 1058"/>
              <a:gd name="T122" fmla="*/ 2147483646 w 2858"/>
              <a:gd name="T123" fmla="*/ 2147483646 h 1058"/>
              <a:gd name="T124" fmla="*/ 2147483646 w 2858"/>
              <a:gd name="T125" fmla="*/ 2147483646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0" name="Freeform 757">
            <a:extLst>
              <a:ext uri="{FF2B5EF4-FFF2-40B4-BE49-F238E27FC236}">
                <a16:creationId xmlns:a16="http://schemas.microsoft.com/office/drawing/2014/main" id="{E92C49FB-1838-45E8-5328-C7F898AB7D72}"/>
              </a:ext>
            </a:extLst>
          </p:cNvPr>
          <p:cNvSpPr>
            <a:spLocks/>
          </p:cNvSpPr>
          <p:nvPr/>
        </p:nvSpPr>
        <p:spPr bwMode="auto">
          <a:xfrm>
            <a:off x="5345113" y="1401763"/>
            <a:ext cx="115887" cy="58737"/>
          </a:xfrm>
          <a:custGeom>
            <a:avLst/>
            <a:gdLst>
              <a:gd name="T0" fmla="*/ 0 w 82"/>
              <a:gd name="T1" fmla="*/ 2147483646 h 37"/>
              <a:gd name="T2" fmla="*/ 2147483646 w 82"/>
              <a:gd name="T3" fmla="*/ 2147483646 h 37"/>
              <a:gd name="T4" fmla="*/ 2147483646 w 82"/>
              <a:gd name="T5" fmla="*/ 2147483646 h 37"/>
              <a:gd name="T6" fmla="*/ 2147483646 w 82"/>
              <a:gd name="T7" fmla="*/ 0 h 37"/>
              <a:gd name="T8" fmla="*/ 2147483646 w 82"/>
              <a:gd name="T9" fmla="*/ 0 h 37"/>
              <a:gd name="T10" fmla="*/ 2147483646 w 82"/>
              <a:gd name="T11" fmla="*/ 2147483646 h 37"/>
              <a:gd name="T12" fmla="*/ 2147483646 w 82"/>
              <a:gd name="T13" fmla="*/ 2147483646 h 37"/>
              <a:gd name="T14" fmla="*/ 2147483646 w 82"/>
              <a:gd name="T15" fmla="*/ 2147483646 h 37"/>
              <a:gd name="T16" fmla="*/ 2147483646 w 82"/>
              <a:gd name="T17" fmla="*/ 2147483646 h 37"/>
              <a:gd name="T18" fmla="*/ 2147483646 w 82"/>
              <a:gd name="T19" fmla="*/ 2147483646 h 37"/>
              <a:gd name="T20" fmla="*/ 0 w 82"/>
              <a:gd name="T21" fmla="*/ 214748364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1" name="Freeform 758">
            <a:extLst>
              <a:ext uri="{FF2B5EF4-FFF2-40B4-BE49-F238E27FC236}">
                <a16:creationId xmlns:a16="http://schemas.microsoft.com/office/drawing/2014/main" id="{DA9DC67C-5B8F-3778-8FCE-503B97A60251}"/>
              </a:ext>
            </a:extLst>
          </p:cNvPr>
          <p:cNvSpPr>
            <a:spLocks/>
          </p:cNvSpPr>
          <p:nvPr/>
        </p:nvSpPr>
        <p:spPr bwMode="auto">
          <a:xfrm>
            <a:off x="5454650" y="1838325"/>
            <a:ext cx="150813" cy="119063"/>
          </a:xfrm>
          <a:custGeom>
            <a:avLst/>
            <a:gdLst>
              <a:gd name="T0" fmla="*/ 0 w 106"/>
              <a:gd name="T1" fmla="*/ 2147483646 h 75"/>
              <a:gd name="T2" fmla="*/ 2147483646 w 106"/>
              <a:gd name="T3" fmla="*/ 2147483646 h 75"/>
              <a:gd name="T4" fmla="*/ 2147483646 w 106"/>
              <a:gd name="T5" fmla="*/ 2147483646 h 75"/>
              <a:gd name="T6" fmla="*/ 2147483646 w 106"/>
              <a:gd name="T7" fmla="*/ 2147483646 h 75"/>
              <a:gd name="T8" fmla="*/ 2147483646 w 106"/>
              <a:gd name="T9" fmla="*/ 2147483646 h 75"/>
              <a:gd name="T10" fmla="*/ 2147483646 w 106"/>
              <a:gd name="T11" fmla="*/ 2147483646 h 75"/>
              <a:gd name="T12" fmla="*/ 2147483646 w 106"/>
              <a:gd name="T13" fmla="*/ 2147483646 h 75"/>
              <a:gd name="T14" fmla="*/ 2147483646 w 106"/>
              <a:gd name="T15" fmla="*/ 2147483646 h 75"/>
              <a:gd name="T16" fmla="*/ 2147483646 w 106"/>
              <a:gd name="T17" fmla="*/ 2147483646 h 75"/>
              <a:gd name="T18" fmla="*/ 2147483646 w 106"/>
              <a:gd name="T19" fmla="*/ 2147483646 h 75"/>
              <a:gd name="T20" fmla="*/ 2147483646 w 106"/>
              <a:gd name="T21" fmla="*/ 0 h 75"/>
              <a:gd name="T22" fmla="*/ 2147483646 w 106"/>
              <a:gd name="T23" fmla="*/ 2147483646 h 75"/>
              <a:gd name="T24" fmla="*/ 2147483646 w 106"/>
              <a:gd name="T25" fmla="*/ 2147483646 h 75"/>
              <a:gd name="T26" fmla="*/ 0 w 106"/>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2" name="Freeform 759">
            <a:extLst>
              <a:ext uri="{FF2B5EF4-FFF2-40B4-BE49-F238E27FC236}">
                <a16:creationId xmlns:a16="http://schemas.microsoft.com/office/drawing/2014/main" id="{EA31EA23-E605-C97B-301E-C22C62AF39AC}"/>
              </a:ext>
            </a:extLst>
          </p:cNvPr>
          <p:cNvSpPr>
            <a:spLocks/>
          </p:cNvSpPr>
          <p:nvPr/>
        </p:nvSpPr>
        <p:spPr bwMode="auto">
          <a:xfrm>
            <a:off x="5510213" y="1638300"/>
            <a:ext cx="363537" cy="201613"/>
          </a:xfrm>
          <a:custGeom>
            <a:avLst/>
            <a:gdLst>
              <a:gd name="T0" fmla="*/ 0 w 258"/>
              <a:gd name="T1" fmla="*/ 2147483646 h 127"/>
              <a:gd name="T2" fmla="*/ 2147483646 w 258"/>
              <a:gd name="T3" fmla="*/ 2147483646 h 127"/>
              <a:gd name="T4" fmla="*/ 2147483646 w 258"/>
              <a:gd name="T5" fmla="*/ 2147483646 h 127"/>
              <a:gd name="T6" fmla="*/ 2147483646 w 258"/>
              <a:gd name="T7" fmla="*/ 2147483646 h 127"/>
              <a:gd name="T8" fmla="*/ 2147483646 w 258"/>
              <a:gd name="T9" fmla="*/ 2147483646 h 127"/>
              <a:gd name="T10" fmla="*/ 2147483646 w 258"/>
              <a:gd name="T11" fmla="*/ 2147483646 h 127"/>
              <a:gd name="T12" fmla="*/ 2147483646 w 258"/>
              <a:gd name="T13" fmla="*/ 2147483646 h 127"/>
              <a:gd name="T14" fmla="*/ 2147483646 w 258"/>
              <a:gd name="T15" fmla="*/ 2147483646 h 127"/>
              <a:gd name="T16" fmla="*/ 2147483646 w 258"/>
              <a:gd name="T17" fmla="*/ 2147483646 h 127"/>
              <a:gd name="T18" fmla="*/ 2147483646 w 258"/>
              <a:gd name="T19" fmla="*/ 2147483646 h 127"/>
              <a:gd name="T20" fmla="*/ 2147483646 w 258"/>
              <a:gd name="T21" fmla="*/ 2147483646 h 127"/>
              <a:gd name="T22" fmla="*/ 2147483646 w 258"/>
              <a:gd name="T23" fmla="*/ 2147483646 h 127"/>
              <a:gd name="T24" fmla="*/ 2147483646 w 258"/>
              <a:gd name="T25" fmla="*/ 2147483646 h 127"/>
              <a:gd name="T26" fmla="*/ 2147483646 w 258"/>
              <a:gd name="T27" fmla="*/ 2147483646 h 127"/>
              <a:gd name="T28" fmla="*/ 2147483646 w 258"/>
              <a:gd name="T29" fmla="*/ 2147483646 h 127"/>
              <a:gd name="T30" fmla="*/ 2147483646 w 258"/>
              <a:gd name="T31" fmla="*/ 2147483646 h 127"/>
              <a:gd name="T32" fmla="*/ 2147483646 w 258"/>
              <a:gd name="T33" fmla="*/ 2147483646 h 127"/>
              <a:gd name="T34" fmla="*/ 2147483646 w 258"/>
              <a:gd name="T35" fmla="*/ 2147483646 h 127"/>
              <a:gd name="T36" fmla="*/ 2147483646 w 258"/>
              <a:gd name="T37" fmla="*/ 0 h 127"/>
              <a:gd name="T38" fmla="*/ 2147483646 w 258"/>
              <a:gd name="T39" fmla="*/ 2147483646 h 127"/>
              <a:gd name="T40" fmla="*/ 2147483646 w 258"/>
              <a:gd name="T41" fmla="*/ 2147483646 h 127"/>
              <a:gd name="T42" fmla="*/ 2147483646 w 258"/>
              <a:gd name="T43" fmla="*/ 2147483646 h 127"/>
              <a:gd name="T44" fmla="*/ 2147483646 w 258"/>
              <a:gd name="T45" fmla="*/ 2147483646 h 127"/>
              <a:gd name="T46" fmla="*/ 2147483646 w 258"/>
              <a:gd name="T47" fmla="*/ 2147483646 h 127"/>
              <a:gd name="T48" fmla="*/ 2147483646 w 258"/>
              <a:gd name="T49" fmla="*/ 2147483646 h 127"/>
              <a:gd name="T50" fmla="*/ 2147483646 w 258"/>
              <a:gd name="T51" fmla="*/ 2147483646 h 127"/>
              <a:gd name="T52" fmla="*/ 2147483646 w 258"/>
              <a:gd name="T53" fmla="*/ 2147483646 h 127"/>
              <a:gd name="T54" fmla="*/ 2147483646 w 258"/>
              <a:gd name="T55" fmla="*/ 2147483646 h 127"/>
              <a:gd name="T56" fmla="*/ 2147483646 w 258"/>
              <a:gd name="T57" fmla="*/ 2147483646 h 127"/>
              <a:gd name="T58" fmla="*/ 0 w 258"/>
              <a:gd name="T59" fmla="*/ 2147483646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3" name="Freeform 760">
            <a:extLst>
              <a:ext uri="{FF2B5EF4-FFF2-40B4-BE49-F238E27FC236}">
                <a16:creationId xmlns:a16="http://schemas.microsoft.com/office/drawing/2014/main" id="{52A4410E-D69C-88F0-3B6A-2DCA1457C5C9}"/>
              </a:ext>
            </a:extLst>
          </p:cNvPr>
          <p:cNvSpPr>
            <a:spLocks/>
          </p:cNvSpPr>
          <p:nvPr/>
        </p:nvSpPr>
        <p:spPr bwMode="auto">
          <a:xfrm>
            <a:off x="5721350" y="1373188"/>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0 h 28"/>
              <a:gd name="T8" fmla="*/ 0 w 52"/>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8">
                <a:moveTo>
                  <a:pt x="0" y="18"/>
                </a:moveTo>
                <a:lnTo>
                  <a:pt x="12" y="27"/>
                </a:lnTo>
                <a:lnTo>
                  <a:pt x="51" y="15"/>
                </a:lnTo>
                <a:lnTo>
                  <a:pt x="27"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4" name="Freeform 761">
            <a:extLst>
              <a:ext uri="{FF2B5EF4-FFF2-40B4-BE49-F238E27FC236}">
                <a16:creationId xmlns:a16="http://schemas.microsoft.com/office/drawing/2014/main" id="{99514202-30AC-BAB8-8257-524F44F91EB4}"/>
              </a:ext>
            </a:extLst>
          </p:cNvPr>
          <p:cNvSpPr>
            <a:spLocks/>
          </p:cNvSpPr>
          <p:nvPr/>
        </p:nvSpPr>
        <p:spPr bwMode="auto">
          <a:xfrm>
            <a:off x="6391275" y="1454150"/>
            <a:ext cx="63500" cy="28575"/>
          </a:xfrm>
          <a:custGeom>
            <a:avLst/>
            <a:gdLst>
              <a:gd name="T0" fmla="*/ 0 w 45"/>
              <a:gd name="T1" fmla="*/ 0 h 18"/>
              <a:gd name="T2" fmla="*/ 2147483646 w 45"/>
              <a:gd name="T3" fmla="*/ 2147483646 h 18"/>
              <a:gd name="T4" fmla="*/ 2147483646 w 45"/>
              <a:gd name="T5" fmla="*/ 2147483646 h 18"/>
              <a:gd name="T6" fmla="*/ 2147483646 w 45"/>
              <a:gd name="T7" fmla="*/ 2147483646 h 18"/>
              <a:gd name="T8" fmla="*/ 2147483646 w 45"/>
              <a:gd name="T9" fmla="*/ 2147483646 h 18"/>
              <a:gd name="T10" fmla="*/ 0 w 45"/>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8">
                <a:moveTo>
                  <a:pt x="0" y="0"/>
                </a:moveTo>
                <a:lnTo>
                  <a:pt x="24" y="12"/>
                </a:lnTo>
                <a:lnTo>
                  <a:pt x="15" y="17"/>
                </a:lnTo>
                <a:lnTo>
                  <a:pt x="33" y="12"/>
                </a:lnTo>
                <a:lnTo>
                  <a:pt x="44" y="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5" name="Freeform 762">
            <a:extLst>
              <a:ext uri="{FF2B5EF4-FFF2-40B4-BE49-F238E27FC236}">
                <a16:creationId xmlns:a16="http://schemas.microsoft.com/office/drawing/2014/main" id="{C048F82C-2273-95A7-AE87-877176DC698B}"/>
              </a:ext>
            </a:extLst>
          </p:cNvPr>
          <p:cNvSpPr>
            <a:spLocks/>
          </p:cNvSpPr>
          <p:nvPr/>
        </p:nvSpPr>
        <p:spPr bwMode="auto">
          <a:xfrm>
            <a:off x="6399213" y="1382713"/>
            <a:ext cx="152400" cy="77787"/>
          </a:xfrm>
          <a:custGeom>
            <a:avLst/>
            <a:gdLst>
              <a:gd name="T0" fmla="*/ 0 w 108"/>
              <a:gd name="T1" fmla="*/ 2147483646 h 49"/>
              <a:gd name="T2" fmla="*/ 2147483646 w 108"/>
              <a:gd name="T3" fmla="*/ 2147483646 h 49"/>
              <a:gd name="T4" fmla="*/ 2147483646 w 108"/>
              <a:gd name="T5" fmla="*/ 0 h 49"/>
              <a:gd name="T6" fmla="*/ 2147483646 w 108"/>
              <a:gd name="T7" fmla="*/ 2147483646 h 49"/>
              <a:gd name="T8" fmla="*/ 2147483646 w 108"/>
              <a:gd name="T9" fmla="*/ 2147483646 h 49"/>
              <a:gd name="T10" fmla="*/ 2147483646 w 108"/>
              <a:gd name="T11" fmla="*/ 2147483646 h 49"/>
              <a:gd name="T12" fmla="*/ 2147483646 w 108"/>
              <a:gd name="T13" fmla="*/ 2147483646 h 49"/>
              <a:gd name="T14" fmla="*/ 0 w 108"/>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6" name="Freeform 763">
            <a:extLst>
              <a:ext uri="{FF2B5EF4-FFF2-40B4-BE49-F238E27FC236}">
                <a16:creationId xmlns:a16="http://schemas.microsoft.com/office/drawing/2014/main" id="{2FD97674-7C7D-BC6B-F6B2-9A0F6BC8F32D}"/>
              </a:ext>
            </a:extLst>
          </p:cNvPr>
          <p:cNvSpPr>
            <a:spLocks/>
          </p:cNvSpPr>
          <p:nvPr/>
        </p:nvSpPr>
        <p:spPr bwMode="auto">
          <a:xfrm>
            <a:off x="6437313" y="1449388"/>
            <a:ext cx="169862" cy="87312"/>
          </a:xfrm>
          <a:custGeom>
            <a:avLst/>
            <a:gdLst>
              <a:gd name="T0" fmla="*/ 0 w 120"/>
              <a:gd name="T1" fmla="*/ 2147483646 h 55"/>
              <a:gd name="T2" fmla="*/ 2147483646 w 120"/>
              <a:gd name="T3" fmla="*/ 2147483646 h 55"/>
              <a:gd name="T4" fmla="*/ 2147483646 w 120"/>
              <a:gd name="T5" fmla="*/ 2147483646 h 55"/>
              <a:gd name="T6" fmla="*/ 2147483646 w 120"/>
              <a:gd name="T7" fmla="*/ 2147483646 h 55"/>
              <a:gd name="T8" fmla="*/ 2147483646 w 120"/>
              <a:gd name="T9" fmla="*/ 2147483646 h 55"/>
              <a:gd name="T10" fmla="*/ 2147483646 w 120"/>
              <a:gd name="T11" fmla="*/ 2147483646 h 55"/>
              <a:gd name="T12" fmla="*/ 2147483646 w 120"/>
              <a:gd name="T13" fmla="*/ 2147483646 h 55"/>
              <a:gd name="T14" fmla="*/ 2147483646 w 120"/>
              <a:gd name="T15" fmla="*/ 2147483646 h 55"/>
              <a:gd name="T16" fmla="*/ 2147483646 w 120"/>
              <a:gd name="T17" fmla="*/ 2147483646 h 55"/>
              <a:gd name="T18" fmla="*/ 2147483646 w 120"/>
              <a:gd name="T19" fmla="*/ 2147483646 h 55"/>
              <a:gd name="T20" fmla="*/ 2147483646 w 120"/>
              <a:gd name="T21" fmla="*/ 2147483646 h 55"/>
              <a:gd name="T22" fmla="*/ 2147483646 w 120"/>
              <a:gd name="T23" fmla="*/ 2147483646 h 55"/>
              <a:gd name="T24" fmla="*/ 2147483646 w 120"/>
              <a:gd name="T25" fmla="*/ 0 h 55"/>
              <a:gd name="T26" fmla="*/ 2147483646 w 120"/>
              <a:gd name="T27" fmla="*/ 2147483646 h 55"/>
              <a:gd name="T28" fmla="*/ 0 w 120"/>
              <a:gd name="T29" fmla="*/ 214748364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7" name="Freeform 764">
            <a:extLst>
              <a:ext uri="{FF2B5EF4-FFF2-40B4-BE49-F238E27FC236}">
                <a16:creationId xmlns:a16="http://schemas.microsoft.com/office/drawing/2014/main" id="{BF06F2EC-FBB7-211D-BF1F-1D8E4709EBC3}"/>
              </a:ext>
            </a:extLst>
          </p:cNvPr>
          <p:cNvSpPr>
            <a:spLocks/>
          </p:cNvSpPr>
          <p:nvPr/>
        </p:nvSpPr>
        <p:spPr bwMode="auto">
          <a:xfrm>
            <a:off x="6588125" y="1497013"/>
            <a:ext cx="146050" cy="87312"/>
          </a:xfrm>
          <a:custGeom>
            <a:avLst/>
            <a:gdLst>
              <a:gd name="T0" fmla="*/ 0 w 103"/>
              <a:gd name="T1" fmla="*/ 2147483646 h 55"/>
              <a:gd name="T2" fmla="*/ 2147483646 w 103"/>
              <a:gd name="T3" fmla="*/ 2147483646 h 55"/>
              <a:gd name="T4" fmla="*/ 2147483646 w 103"/>
              <a:gd name="T5" fmla="*/ 2147483646 h 55"/>
              <a:gd name="T6" fmla="*/ 2147483646 w 103"/>
              <a:gd name="T7" fmla="*/ 2147483646 h 55"/>
              <a:gd name="T8" fmla="*/ 2147483646 w 103"/>
              <a:gd name="T9" fmla="*/ 2147483646 h 55"/>
              <a:gd name="T10" fmla="*/ 2147483646 w 103"/>
              <a:gd name="T11" fmla="*/ 2147483646 h 55"/>
              <a:gd name="T12" fmla="*/ 2147483646 w 103"/>
              <a:gd name="T13" fmla="*/ 2147483646 h 55"/>
              <a:gd name="T14" fmla="*/ 2147483646 w 103"/>
              <a:gd name="T15" fmla="*/ 0 h 55"/>
              <a:gd name="T16" fmla="*/ 2147483646 w 103"/>
              <a:gd name="T17" fmla="*/ 2147483646 h 55"/>
              <a:gd name="T18" fmla="*/ 0 w 103"/>
              <a:gd name="T19" fmla="*/ 214748364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8" name="Freeform 765">
            <a:extLst>
              <a:ext uri="{FF2B5EF4-FFF2-40B4-BE49-F238E27FC236}">
                <a16:creationId xmlns:a16="http://schemas.microsoft.com/office/drawing/2014/main" id="{6EB154B6-D92A-5E59-9460-92F43565B320}"/>
              </a:ext>
            </a:extLst>
          </p:cNvPr>
          <p:cNvSpPr>
            <a:spLocks/>
          </p:cNvSpPr>
          <p:nvPr/>
        </p:nvSpPr>
        <p:spPr bwMode="auto">
          <a:xfrm>
            <a:off x="7469188" y="1676400"/>
            <a:ext cx="161925" cy="82550"/>
          </a:xfrm>
          <a:custGeom>
            <a:avLst/>
            <a:gdLst>
              <a:gd name="T0" fmla="*/ 0 w 115"/>
              <a:gd name="T1" fmla="*/ 2147483646 h 52"/>
              <a:gd name="T2" fmla="*/ 2147483646 w 115"/>
              <a:gd name="T3" fmla="*/ 2147483646 h 52"/>
              <a:gd name="T4" fmla="*/ 2147483646 w 115"/>
              <a:gd name="T5" fmla="*/ 0 h 52"/>
              <a:gd name="T6" fmla="*/ 2147483646 w 115"/>
              <a:gd name="T7" fmla="*/ 2147483646 h 52"/>
              <a:gd name="T8" fmla="*/ 2147483646 w 115"/>
              <a:gd name="T9" fmla="*/ 2147483646 h 52"/>
              <a:gd name="T10" fmla="*/ 2147483646 w 115"/>
              <a:gd name="T11" fmla="*/ 2147483646 h 52"/>
              <a:gd name="T12" fmla="*/ 2147483646 w 115"/>
              <a:gd name="T13" fmla="*/ 2147483646 h 52"/>
              <a:gd name="T14" fmla="*/ 2147483646 w 115"/>
              <a:gd name="T15" fmla="*/ 2147483646 h 52"/>
              <a:gd name="T16" fmla="*/ 2147483646 w 115"/>
              <a:gd name="T17" fmla="*/ 2147483646 h 52"/>
              <a:gd name="T18" fmla="*/ 2147483646 w 115"/>
              <a:gd name="T19" fmla="*/ 2147483646 h 52"/>
              <a:gd name="T20" fmla="*/ 2147483646 w 115"/>
              <a:gd name="T21" fmla="*/ 2147483646 h 52"/>
              <a:gd name="T22" fmla="*/ 0 w 115"/>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9" name="Freeform 766">
            <a:extLst>
              <a:ext uri="{FF2B5EF4-FFF2-40B4-BE49-F238E27FC236}">
                <a16:creationId xmlns:a16="http://schemas.microsoft.com/office/drawing/2014/main" id="{8556CDE7-0252-C32D-F0B5-3E1B8F59160A}"/>
              </a:ext>
            </a:extLst>
          </p:cNvPr>
          <p:cNvSpPr>
            <a:spLocks/>
          </p:cNvSpPr>
          <p:nvPr/>
        </p:nvSpPr>
        <p:spPr bwMode="auto">
          <a:xfrm>
            <a:off x="7588250" y="1681163"/>
            <a:ext cx="101600" cy="57150"/>
          </a:xfrm>
          <a:custGeom>
            <a:avLst/>
            <a:gdLst>
              <a:gd name="T0" fmla="*/ 0 w 73"/>
              <a:gd name="T1" fmla="*/ 0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0 w 7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0"/>
                </a:moveTo>
                <a:lnTo>
                  <a:pt x="24" y="12"/>
                </a:lnTo>
                <a:lnTo>
                  <a:pt x="15" y="24"/>
                </a:lnTo>
                <a:lnTo>
                  <a:pt x="30" y="35"/>
                </a:lnTo>
                <a:lnTo>
                  <a:pt x="50" y="35"/>
                </a:lnTo>
                <a:lnTo>
                  <a:pt x="72" y="21"/>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0" name="Freeform 767">
            <a:extLst>
              <a:ext uri="{FF2B5EF4-FFF2-40B4-BE49-F238E27FC236}">
                <a16:creationId xmlns:a16="http://schemas.microsoft.com/office/drawing/2014/main" id="{974E21E6-3A5E-B3C9-8A3D-947753ED0106}"/>
              </a:ext>
            </a:extLst>
          </p:cNvPr>
          <p:cNvSpPr>
            <a:spLocks/>
          </p:cNvSpPr>
          <p:nvPr/>
        </p:nvSpPr>
        <p:spPr bwMode="auto">
          <a:xfrm>
            <a:off x="7588250" y="2643188"/>
            <a:ext cx="71438" cy="290512"/>
          </a:xfrm>
          <a:custGeom>
            <a:avLst/>
            <a:gdLst>
              <a:gd name="T0" fmla="*/ 0 w 51"/>
              <a:gd name="T1" fmla="*/ 2147483646 h 183"/>
              <a:gd name="T2" fmla="*/ 2147483646 w 51"/>
              <a:gd name="T3" fmla="*/ 2147483646 h 183"/>
              <a:gd name="T4" fmla="*/ 2147483646 w 51"/>
              <a:gd name="T5" fmla="*/ 2147483646 h 183"/>
              <a:gd name="T6" fmla="*/ 2147483646 w 51"/>
              <a:gd name="T7" fmla="*/ 2147483646 h 183"/>
              <a:gd name="T8" fmla="*/ 2147483646 w 51"/>
              <a:gd name="T9" fmla="*/ 2147483646 h 183"/>
              <a:gd name="T10" fmla="*/ 2147483646 w 51"/>
              <a:gd name="T11" fmla="*/ 2147483646 h 183"/>
              <a:gd name="T12" fmla="*/ 2147483646 w 51"/>
              <a:gd name="T13" fmla="*/ 2147483646 h 183"/>
              <a:gd name="T14" fmla="*/ 2147483646 w 51"/>
              <a:gd name="T15" fmla="*/ 2147483646 h 183"/>
              <a:gd name="T16" fmla="*/ 2147483646 w 51"/>
              <a:gd name="T17" fmla="*/ 2147483646 h 183"/>
              <a:gd name="T18" fmla="*/ 2147483646 w 51"/>
              <a:gd name="T19" fmla="*/ 0 h 183"/>
              <a:gd name="T20" fmla="*/ 0 w 51"/>
              <a:gd name="T21" fmla="*/ 2147483646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1" name="Freeform 768">
            <a:extLst>
              <a:ext uri="{FF2B5EF4-FFF2-40B4-BE49-F238E27FC236}">
                <a16:creationId xmlns:a16="http://schemas.microsoft.com/office/drawing/2014/main" id="{AC7AB217-48C3-ED48-0EB1-D1BC56DF075B}"/>
              </a:ext>
            </a:extLst>
          </p:cNvPr>
          <p:cNvSpPr>
            <a:spLocks/>
          </p:cNvSpPr>
          <p:nvPr/>
        </p:nvSpPr>
        <p:spPr bwMode="auto">
          <a:xfrm>
            <a:off x="7705725" y="1714500"/>
            <a:ext cx="111125" cy="39688"/>
          </a:xfrm>
          <a:custGeom>
            <a:avLst/>
            <a:gdLst>
              <a:gd name="T0" fmla="*/ 0 w 78"/>
              <a:gd name="T1" fmla="*/ 0 h 25"/>
              <a:gd name="T2" fmla="*/ 2147483646 w 78"/>
              <a:gd name="T3" fmla="*/ 2147483646 h 25"/>
              <a:gd name="T4" fmla="*/ 2147483646 w 78"/>
              <a:gd name="T5" fmla="*/ 2147483646 h 25"/>
              <a:gd name="T6" fmla="*/ 2147483646 w 78"/>
              <a:gd name="T7" fmla="*/ 2147483646 h 25"/>
              <a:gd name="T8" fmla="*/ 0 w 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5">
                <a:moveTo>
                  <a:pt x="0" y="0"/>
                </a:moveTo>
                <a:lnTo>
                  <a:pt x="11" y="14"/>
                </a:lnTo>
                <a:lnTo>
                  <a:pt x="47" y="24"/>
                </a:lnTo>
                <a:lnTo>
                  <a:pt x="77" y="1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2" name="Freeform 769">
            <a:extLst>
              <a:ext uri="{FF2B5EF4-FFF2-40B4-BE49-F238E27FC236}">
                <a16:creationId xmlns:a16="http://schemas.microsoft.com/office/drawing/2014/main" id="{CDDF0093-55AA-C471-26E6-880F29DFC148}"/>
              </a:ext>
            </a:extLst>
          </p:cNvPr>
          <p:cNvSpPr>
            <a:spLocks/>
          </p:cNvSpPr>
          <p:nvPr/>
        </p:nvSpPr>
        <p:spPr bwMode="auto">
          <a:xfrm>
            <a:off x="3841750" y="3490913"/>
            <a:ext cx="200025" cy="192087"/>
          </a:xfrm>
          <a:custGeom>
            <a:avLst/>
            <a:gdLst>
              <a:gd name="T0" fmla="*/ 0 w 142"/>
              <a:gd name="T1" fmla="*/ 2147483646 h 121"/>
              <a:gd name="T2" fmla="*/ 2147483646 w 142"/>
              <a:gd name="T3" fmla="*/ 0 h 121"/>
              <a:gd name="T4" fmla="*/ 2147483646 w 142"/>
              <a:gd name="T5" fmla="*/ 0 h 121"/>
              <a:gd name="T6" fmla="*/ 2147483646 w 142"/>
              <a:gd name="T7" fmla="*/ 2147483646 h 121"/>
              <a:gd name="T8" fmla="*/ 2147483646 w 142"/>
              <a:gd name="T9" fmla="*/ 2147483646 h 121"/>
              <a:gd name="T10" fmla="*/ 2147483646 w 142"/>
              <a:gd name="T11" fmla="*/ 2147483646 h 121"/>
              <a:gd name="T12" fmla="*/ 2147483646 w 142"/>
              <a:gd name="T13" fmla="*/ 2147483646 h 121"/>
              <a:gd name="T14" fmla="*/ 2147483646 w 142"/>
              <a:gd name="T15" fmla="*/ 2147483646 h 121"/>
              <a:gd name="T16" fmla="*/ 2147483646 w 142"/>
              <a:gd name="T17" fmla="*/ 2147483646 h 121"/>
              <a:gd name="T18" fmla="*/ 0 w 142"/>
              <a:gd name="T19" fmla="*/ 2147483646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3" name="Freeform 770">
            <a:extLst>
              <a:ext uri="{FF2B5EF4-FFF2-40B4-BE49-F238E27FC236}">
                <a16:creationId xmlns:a16="http://schemas.microsoft.com/office/drawing/2014/main" id="{EE4C2717-00A2-805B-2011-D4517CE72634}"/>
              </a:ext>
            </a:extLst>
          </p:cNvPr>
          <p:cNvSpPr>
            <a:spLocks/>
          </p:cNvSpPr>
          <p:nvPr/>
        </p:nvSpPr>
        <p:spPr bwMode="auto">
          <a:xfrm>
            <a:off x="4759325" y="3624263"/>
            <a:ext cx="393700" cy="527050"/>
          </a:xfrm>
          <a:custGeom>
            <a:avLst/>
            <a:gdLst>
              <a:gd name="T0" fmla="*/ 0 w 279"/>
              <a:gd name="T1" fmla="*/ 2147483646 h 332"/>
              <a:gd name="T2" fmla="*/ 2147483646 w 279"/>
              <a:gd name="T3" fmla="*/ 2147483646 h 332"/>
              <a:gd name="T4" fmla="*/ 2147483646 w 279"/>
              <a:gd name="T5" fmla="*/ 2147483646 h 332"/>
              <a:gd name="T6" fmla="*/ 2147483646 w 279"/>
              <a:gd name="T7" fmla="*/ 2147483646 h 332"/>
              <a:gd name="T8" fmla="*/ 2147483646 w 279"/>
              <a:gd name="T9" fmla="*/ 2147483646 h 332"/>
              <a:gd name="T10" fmla="*/ 2147483646 w 279"/>
              <a:gd name="T11" fmla="*/ 2147483646 h 332"/>
              <a:gd name="T12" fmla="*/ 2147483646 w 279"/>
              <a:gd name="T13" fmla="*/ 2147483646 h 332"/>
              <a:gd name="T14" fmla="*/ 2147483646 w 279"/>
              <a:gd name="T15" fmla="*/ 2147483646 h 332"/>
              <a:gd name="T16" fmla="*/ 2147483646 w 279"/>
              <a:gd name="T17" fmla="*/ 2147483646 h 332"/>
              <a:gd name="T18" fmla="*/ 2147483646 w 279"/>
              <a:gd name="T19" fmla="*/ 2147483646 h 332"/>
              <a:gd name="T20" fmla="*/ 2147483646 w 279"/>
              <a:gd name="T21" fmla="*/ 2147483646 h 332"/>
              <a:gd name="T22" fmla="*/ 2147483646 w 279"/>
              <a:gd name="T23" fmla="*/ 2147483646 h 332"/>
              <a:gd name="T24" fmla="*/ 2147483646 w 279"/>
              <a:gd name="T25" fmla="*/ 2147483646 h 332"/>
              <a:gd name="T26" fmla="*/ 2147483646 w 279"/>
              <a:gd name="T27" fmla="*/ 2147483646 h 332"/>
              <a:gd name="T28" fmla="*/ 2147483646 w 279"/>
              <a:gd name="T29" fmla="*/ 2147483646 h 332"/>
              <a:gd name="T30" fmla="*/ 2147483646 w 279"/>
              <a:gd name="T31" fmla="*/ 2147483646 h 332"/>
              <a:gd name="T32" fmla="*/ 2147483646 w 279"/>
              <a:gd name="T33" fmla="*/ 2147483646 h 332"/>
              <a:gd name="T34" fmla="*/ 2147483646 w 279"/>
              <a:gd name="T35" fmla="*/ 0 h 332"/>
              <a:gd name="T36" fmla="*/ 2147483646 w 279"/>
              <a:gd name="T37" fmla="*/ 2147483646 h 332"/>
              <a:gd name="T38" fmla="*/ 2147483646 w 279"/>
              <a:gd name="T39" fmla="*/ 2147483646 h 332"/>
              <a:gd name="T40" fmla="*/ 2147483646 w 279"/>
              <a:gd name="T41" fmla="*/ 2147483646 h 332"/>
              <a:gd name="T42" fmla="*/ 2147483646 w 279"/>
              <a:gd name="T43" fmla="*/ 2147483646 h 332"/>
              <a:gd name="T44" fmla="*/ 2147483646 w 279"/>
              <a:gd name="T45" fmla="*/ 2147483646 h 332"/>
              <a:gd name="T46" fmla="*/ 2147483646 w 279"/>
              <a:gd name="T47" fmla="*/ 2147483646 h 332"/>
              <a:gd name="T48" fmla="*/ 2147483646 w 279"/>
              <a:gd name="T49" fmla="*/ 2147483646 h 332"/>
              <a:gd name="T50" fmla="*/ 0 w 279"/>
              <a:gd name="T51" fmla="*/ 2147483646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4" name="Freeform 771">
            <a:extLst>
              <a:ext uri="{FF2B5EF4-FFF2-40B4-BE49-F238E27FC236}">
                <a16:creationId xmlns:a16="http://schemas.microsoft.com/office/drawing/2014/main" id="{6BA0D573-83B9-BF0E-069A-4055AA91A8DE}"/>
              </a:ext>
            </a:extLst>
          </p:cNvPr>
          <p:cNvSpPr>
            <a:spLocks/>
          </p:cNvSpPr>
          <p:nvPr/>
        </p:nvSpPr>
        <p:spPr bwMode="auto">
          <a:xfrm>
            <a:off x="2868613" y="4094163"/>
            <a:ext cx="96837" cy="104775"/>
          </a:xfrm>
          <a:custGeom>
            <a:avLst/>
            <a:gdLst>
              <a:gd name="T0" fmla="*/ 0 w 69"/>
              <a:gd name="T1" fmla="*/ 2147483646 h 66"/>
              <a:gd name="T2" fmla="*/ 2147483646 w 69"/>
              <a:gd name="T3" fmla="*/ 0 h 66"/>
              <a:gd name="T4" fmla="*/ 2147483646 w 69"/>
              <a:gd name="T5" fmla="*/ 2147483646 h 66"/>
              <a:gd name="T6" fmla="*/ 2147483646 w 69"/>
              <a:gd name="T7" fmla="*/ 2147483646 h 66"/>
              <a:gd name="T8" fmla="*/ 2147483646 w 69"/>
              <a:gd name="T9" fmla="*/ 2147483646 h 66"/>
              <a:gd name="T10" fmla="*/ 0 w 69"/>
              <a:gd name="T11" fmla="*/ 214748364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29"/>
                </a:moveTo>
                <a:lnTo>
                  <a:pt x="20" y="0"/>
                </a:lnTo>
                <a:lnTo>
                  <a:pt x="68" y="2"/>
                </a:lnTo>
                <a:lnTo>
                  <a:pt x="62" y="59"/>
                </a:lnTo>
                <a:lnTo>
                  <a:pt x="29" y="65"/>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5" name="Freeform 772">
            <a:extLst>
              <a:ext uri="{FF2B5EF4-FFF2-40B4-BE49-F238E27FC236}">
                <a16:creationId xmlns:a16="http://schemas.microsoft.com/office/drawing/2014/main" id="{63D084E9-5995-60B4-23C7-75E3061EFD87}"/>
              </a:ext>
            </a:extLst>
          </p:cNvPr>
          <p:cNvSpPr>
            <a:spLocks/>
          </p:cNvSpPr>
          <p:nvPr/>
        </p:nvSpPr>
        <p:spPr bwMode="auto">
          <a:xfrm>
            <a:off x="4494213" y="1454150"/>
            <a:ext cx="254000" cy="204788"/>
          </a:xfrm>
          <a:custGeom>
            <a:avLst/>
            <a:gdLst>
              <a:gd name="T0" fmla="*/ 0 w 180"/>
              <a:gd name="T1" fmla="*/ 2147483646 h 129"/>
              <a:gd name="T2" fmla="*/ 2147483646 w 180"/>
              <a:gd name="T3" fmla="*/ 2147483646 h 129"/>
              <a:gd name="T4" fmla="*/ 2147483646 w 180"/>
              <a:gd name="T5" fmla="*/ 2147483646 h 129"/>
              <a:gd name="T6" fmla="*/ 2147483646 w 180"/>
              <a:gd name="T7" fmla="*/ 2147483646 h 129"/>
              <a:gd name="T8" fmla="*/ 2147483646 w 180"/>
              <a:gd name="T9" fmla="*/ 2147483646 h 129"/>
              <a:gd name="T10" fmla="*/ 2147483646 w 180"/>
              <a:gd name="T11" fmla="*/ 2147483646 h 129"/>
              <a:gd name="T12" fmla="*/ 2147483646 w 180"/>
              <a:gd name="T13" fmla="*/ 2147483646 h 129"/>
              <a:gd name="T14" fmla="*/ 2147483646 w 180"/>
              <a:gd name="T15" fmla="*/ 2147483646 h 129"/>
              <a:gd name="T16" fmla="*/ 2147483646 w 180"/>
              <a:gd name="T17" fmla="*/ 2147483646 h 129"/>
              <a:gd name="T18" fmla="*/ 2147483646 w 180"/>
              <a:gd name="T19" fmla="*/ 2147483646 h 129"/>
              <a:gd name="T20" fmla="*/ 2147483646 w 180"/>
              <a:gd name="T21" fmla="*/ 2147483646 h 129"/>
              <a:gd name="T22" fmla="*/ 2147483646 w 180"/>
              <a:gd name="T23" fmla="*/ 2147483646 h 129"/>
              <a:gd name="T24" fmla="*/ 2147483646 w 180"/>
              <a:gd name="T25" fmla="*/ 2147483646 h 129"/>
              <a:gd name="T26" fmla="*/ 2147483646 w 180"/>
              <a:gd name="T27" fmla="*/ 2147483646 h 129"/>
              <a:gd name="T28" fmla="*/ 2147483646 w 180"/>
              <a:gd name="T29" fmla="*/ 2147483646 h 129"/>
              <a:gd name="T30" fmla="*/ 2147483646 w 180"/>
              <a:gd name="T31" fmla="*/ 2147483646 h 129"/>
              <a:gd name="T32" fmla="*/ 2147483646 w 180"/>
              <a:gd name="T33" fmla="*/ 2147483646 h 129"/>
              <a:gd name="T34" fmla="*/ 2147483646 w 180"/>
              <a:gd name="T35" fmla="*/ 2147483646 h 129"/>
              <a:gd name="T36" fmla="*/ 2147483646 w 180"/>
              <a:gd name="T37" fmla="*/ 2147483646 h 129"/>
              <a:gd name="T38" fmla="*/ 2147483646 w 180"/>
              <a:gd name="T39" fmla="*/ 2147483646 h 129"/>
              <a:gd name="T40" fmla="*/ 2147483646 w 180"/>
              <a:gd name="T41" fmla="*/ 2147483646 h 129"/>
              <a:gd name="T42" fmla="*/ 2147483646 w 180"/>
              <a:gd name="T43" fmla="*/ 2147483646 h 129"/>
              <a:gd name="T44" fmla="*/ 2147483646 w 180"/>
              <a:gd name="T45" fmla="*/ 2147483646 h 129"/>
              <a:gd name="T46" fmla="*/ 2147483646 w 180"/>
              <a:gd name="T47" fmla="*/ 2147483646 h 129"/>
              <a:gd name="T48" fmla="*/ 2147483646 w 180"/>
              <a:gd name="T49" fmla="*/ 2147483646 h 129"/>
              <a:gd name="T50" fmla="*/ 2147483646 w 180"/>
              <a:gd name="T51" fmla="*/ 2147483646 h 129"/>
              <a:gd name="T52" fmla="*/ 2147483646 w 180"/>
              <a:gd name="T53" fmla="*/ 2147483646 h 129"/>
              <a:gd name="T54" fmla="*/ 2147483646 w 180"/>
              <a:gd name="T55" fmla="*/ 2147483646 h 129"/>
              <a:gd name="T56" fmla="*/ 2147483646 w 180"/>
              <a:gd name="T57" fmla="*/ 2147483646 h 129"/>
              <a:gd name="T58" fmla="*/ 2147483646 w 180"/>
              <a:gd name="T59" fmla="*/ 0 h 129"/>
              <a:gd name="T60" fmla="*/ 2147483646 w 180"/>
              <a:gd name="T61" fmla="*/ 2147483646 h 129"/>
              <a:gd name="T62" fmla="*/ 2147483646 w 180"/>
              <a:gd name="T63" fmla="*/ 2147483646 h 129"/>
              <a:gd name="T64" fmla="*/ 2147483646 w 180"/>
              <a:gd name="T65" fmla="*/ 2147483646 h 129"/>
              <a:gd name="T66" fmla="*/ 2147483646 w 180"/>
              <a:gd name="T67" fmla="*/ 2147483646 h 129"/>
              <a:gd name="T68" fmla="*/ 2147483646 w 180"/>
              <a:gd name="T69" fmla="*/ 2147483646 h 129"/>
              <a:gd name="T70" fmla="*/ 2147483646 w 180"/>
              <a:gd name="T71" fmla="*/ 2147483646 h 129"/>
              <a:gd name="T72" fmla="*/ 2147483646 w 180"/>
              <a:gd name="T73" fmla="*/ 2147483646 h 129"/>
              <a:gd name="T74" fmla="*/ 0 w 180"/>
              <a:gd name="T75" fmla="*/ 2147483646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6" name="Freeform 773">
            <a:extLst>
              <a:ext uri="{FF2B5EF4-FFF2-40B4-BE49-F238E27FC236}">
                <a16:creationId xmlns:a16="http://schemas.microsoft.com/office/drawing/2014/main" id="{CBF774FE-18F4-2E13-800C-649785F7DE3F}"/>
              </a:ext>
            </a:extLst>
          </p:cNvPr>
          <p:cNvSpPr>
            <a:spLocks/>
          </p:cNvSpPr>
          <p:nvPr/>
        </p:nvSpPr>
        <p:spPr bwMode="auto">
          <a:xfrm>
            <a:off x="4659313" y="1430338"/>
            <a:ext cx="223837" cy="82550"/>
          </a:xfrm>
          <a:custGeom>
            <a:avLst/>
            <a:gdLst>
              <a:gd name="T0" fmla="*/ 0 w 159"/>
              <a:gd name="T1" fmla="*/ 2147483646 h 52"/>
              <a:gd name="T2" fmla="*/ 2147483646 w 159"/>
              <a:gd name="T3" fmla="*/ 2147483646 h 52"/>
              <a:gd name="T4" fmla="*/ 2147483646 w 159"/>
              <a:gd name="T5" fmla="*/ 2147483646 h 52"/>
              <a:gd name="T6" fmla="*/ 2147483646 w 159"/>
              <a:gd name="T7" fmla="*/ 2147483646 h 52"/>
              <a:gd name="T8" fmla="*/ 2147483646 w 159"/>
              <a:gd name="T9" fmla="*/ 2147483646 h 52"/>
              <a:gd name="T10" fmla="*/ 2147483646 w 159"/>
              <a:gd name="T11" fmla="*/ 2147483646 h 52"/>
              <a:gd name="T12" fmla="*/ 2147483646 w 159"/>
              <a:gd name="T13" fmla="*/ 2147483646 h 52"/>
              <a:gd name="T14" fmla="*/ 2147483646 w 159"/>
              <a:gd name="T15" fmla="*/ 2147483646 h 52"/>
              <a:gd name="T16" fmla="*/ 2147483646 w 159"/>
              <a:gd name="T17" fmla="*/ 2147483646 h 52"/>
              <a:gd name="T18" fmla="*/ 2147483646 w 159"/>
              <a:gd name="T19" fmla="*/ 2147483646 h 52"/>
              <a:gd name="T20" fmla="*/ 2147483646 w 159"/>
              <a:gd name="T21" fmla="*/ 2147483646 h 52"/>
              <a:gd name="T22" fmla="*/ 2147483646 w 159"/>
              <a:gd name="T23" fmla="*/ 2147483646 h 52"/>
              <a:gd name="T24" fmla="*/ 2147483646 w 159"/>
              <a:gd name="T25" fmla="*/ 2147483646 h 52"/>
              <a:gd name="T26" fmla="*/ 2147483646 w 159"/>
              <a:gd name="T27" fmla="*/ 0 h 52"/>
              <a:gd name="T28" fmla="*/ 2147483646 w 159"/>
              <a:gd name="T29" fmla="*/ 2147483646 h 52"/>
              <a:gd name="T30" fmla="*/ 2147483646 w 159"/>
              <a:gd name="T31" fmla="*/ 0 h 52"/>
              <a:gd name="T32" fmla="*/ 2147483646 w 159"/>
              <a:gd name="T33" fmla="*/ 2147483646 h 52"/>
              <a:gd name="T34" fmla="*/ 2147483646 w 159"/>
              <a:gd name="T35" fmla="*/ 2147483646 h 52"/>
              <a:gd name="T36" fmla="*/ 2147483646 w 159"/>
              <a:gd name="T37" fmla="*/ 2147483646 h 52"/>
              <a:gd name="T38" fmla="*/ 0 w 159"/>
              <a:gd name="T39" fmla="*/ 214748364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7" name="Freeform 774">
            <a:extLst>
              <a:ext uri="{FF2B5EF4-FFF2-40B4-BE49-F238E27FC236}">
                <a16:creationId xmlns:a16="http://schemas.microsoft.com/office/drawing/2014/main" id="{07461B48-4E96-14B2-918F-6394F5BFE8DB}"/>
              </a:ext>
            </a:extLst>
          </p:cNvPr>
          <p:cNvSpPr>
            <a:spLocks/>
          </p:cNvSpPr>
          <p:nvPr/>
        </p:nvSpPr>
        <p:spPr bwMode="auto">
          <a:xfrm>
            <a:off x="4735513" y="1562100"/>
            <a:ext cx="93662" cy="53975"/>
          </a:xfrm>
          <a:custGeom>
            <a:avLst/>
            <a:gdLst>
              <a:gd name="T0" fmla="*/ 0 w 66"/>
              <a:gd name="T1" fmla="*/ 2147483646 h 34"/>
              <a:gd name="T2" fmla="*/ 2147483646 w 66"/>
              <a:gd name="T3" fmla="*/ 2147483646 h 34"/>
              <a:gd name="T4" fmla="*/ 2147483646 w 66"/>
              <a:gd name="T5" fmla="*/ 0 h 34"/>
              <a:gd name="T6" fmla="*/ 2147483646 w 66"/>
              <a:gd name="T7" fmla="*/ 2147483646 h 34"/>
              <a:gd name="T8" fmla="*/ 2147483646 w 66"/>
              <a:gd name="T9" fmla="*/ 2147483646 h 34"/>
              <a:gd name="T10" fmla="*/ 2147483646 w 66"/>
              <a:gd name="T11" fmla="*/ 2147483646 h 34"/>
              <a:gd name="T12" fmla="*/ 2147483646 w 66"/>
              <a:gd name="T13" fmla="*/ 2147483646 h 34"/>
              <a:gd name="T14" fmla="*/ 0 w 66"/>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8" name="Freeform 775">
            <a:extLst>
              <a:ext uri="{FF2B5EF4-FFF2-40B4-BE49-F238E27FC236}">
                <a16:creationId xmlns:a16="http://schemas.microsoft.com/office/drawing/2014/main" id="{78405ED0-5BB8-30F6-0208-6A5C487A1C05}"/>
              </a:ext>
            </a:extLst>
          </p:cNvPr>
          <p:cNvSpPr>
            <a:spLocks/>
          </p:cNvSpPr>
          <p:nvPr/>
        </p:nvSpPr>
        <p:spPr bwMode="auto">
          <a:xfrm>
            <a:off x="4970463" y="4946650"/>
            <a:ext cx="26987" cy="42863"/>
          </a:xfrm>
          <a:custGeom>
            <a:avLst/>
            <a:gdLst>
              <a:gd name="T0" fmla="*/ 0 w 20"/>
              <a:gd name="T1" fmla="*/ 2147483646 h 27"/>
              <a:gd name="T2" fmla="*/ 2147483646 w 20"/>
              <a:gd name="T3" fmla="*/ 2147483646 h 27"/>
              <a:gd name="T4" fmla="*/ 2147483646 w 20"/>
              <a:gd name="T5" fmla="*/ 2147483646 h 27"/>
              <a:gd name="T6" fmla="*/ 2147483646 w 20"/>
              <a:gd name="T7" fmla="*/ 0 h 27"/>
              <a:gd name="T8" fmla="*/ 0 w 20"/>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7">
                <a:moveTo>
                  <a:pt x="0" y="14"/>
                </a:moveTo>
                <a:lnTo>
                  <a:pt x="12" y="26"/>
                </a:lnTo>
                <a:lnTo>
                  <a:pt x="19" y="18"/>
                </a:lnTo>
                <a:lnTo>
                  <a:pt x="19" y="0"/>
                </a:lnTo>
                <a:lnTo>
                  <a:pt x="0"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9" name="Freeform 776">
            <a:extLst>
              <a:ext uri="{FF2B5EF4-FFF2-40B4-BE49-F238E27FC236}">
                <a16:creationId xmlns:a16="http://schemas.microsoft.com/office/drawing/2014/main" id="{4D4A3E90-B53A-AEB1-9E04-9658E3F2803C}"/>
              </a:ext>
            </a:extLst>
          </p:cNvPr>
          <p:cNvSpPr>
            <a:spLocks/>
          </p:cNvSpPr>
          <p:nvPr/>
        </p:nvSpPr>
        <p:spPr bwMode="auto">
          <a:xfrm>
            <a:off x="5075238" y="3211513"/>
            <a:ext cx="171450" cy="147637"/>
          </a:xfrm>
          <a:custGeom>
            <a:avLst/>
            <a:gdLst>
              <a:gd name="T0" fmla="*/ 0 w 121"/>
              <a:gd name="T1" fmla="*/ 2147483646 h 93"/>
              <a:gd name="T2" fmla="*/ 2147483646 w 121"/>
              <a:gd name="T3" fmla="*/ 2147483646 h 93"/>
              <a:gd name="T4" fmla="*/ 2147483646 w 121"/>
              <a:gd name="T5" fmla="*/ 2147483646 h 93"/>
              <a:gd name="T6" fmla="*/ 2147483646 w 121"/>
              <a:gd name="T7" fmla="*/ 2147483646 h 93"/>
              <a:gd name="T8" fmla="*/ 2147483646 w 121"/>
              <a:gd name="T9" fmla="*/ 2147483646 h 93"/>
              <a:gd name="T10" fmla="*/ 2147483646 w 121"/>
              <a:gd name="T11" fmla="*/ 2147483646 h 93"/>
              <a:gd name="T12" fmla="*/ 2147483646 w 121"/>
              <a:gd name="T13" fmla="*/ 0 h 93"/>
              <a:gd name="T14" fmla="*/ 2147483646 w 121"/>
              <a:gd name="T15" fmla="*/ 2147483646 h 93"/>
              <a:gd name="T16" fmla="*/ 2147483646 w 121"/>
              <a:gd name="T17" fmla="*/ 2147483646 h 93"/>
              <a:gd name="T18" fmla="*/ 2147483646 w 121"/>
              <a:gd name="T19" fmla="*/ 2147483646 h 93"/>
              <a:gd name="T20" fmla="*/ 2147483646 w 121"/>
              <a:gd name="T21" fmla="*/ 2147483646 h 93"/>
              <a:gd name="T22" fmla="*/ 0 w 121"/>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0" name="Freeform 777">
            <a:extLst>
              <a:ext uri="{FF2B5EF4-FFF2-40B4-BE49-F238E27FC236}">
                <a16:creationId xmlns:a16="http://schemas.microsoft.com/office/drawing/2014/main" id="{96AE587A-A601-29A7-E220-1234F62659E6}"/>
              </a:ext>
            </a:extLst>
          </p:cNvPr>
          <p:cNvSpPr>
            <a:spLocks/>
          </p:cNvSpPr>
          <p:nvPr/>
        </p:nvSpPr>
        <p:spPr bwMode="auto">
          <a:xfrm>
            <a:off x="4941888" y="4273550"/>
            <a:ext cx="258762" cy="285750"/>
          </a:xfrm>
          <a:custGeom>
            <a:avLst/>
            <a:gdLst>
              <a:gd name="T0" fmla="*/ 0 w 183"/>
              <a:gd name="T1" fmla="*/ 2147483646 h 180"/>
              <a:gd name="T2" fmla="*/ 2147483646 w 183"/>
              <a:gd name="T3" fmla="*/ 2147483646 h 180"/>
              <a:gd name="T4" fmla="*/ 2147483646 w 183"/>
              <a:gd name="T5" fmla="*/ 2147483646 h 180"/>
              <a:gd name="T6" fmla="*/ 2147483646 w 183"/>
              <a:gd name="T7" fmla="*/ 2147483646 h 180"/>
              <a:gd name="T8" fmla="*/ 2147483646 w 183"/>
              <a:gd name="T9" fmla="*/ 2147483646 h 180"/>
              <a:gd name="T10" fmla="*/ 2147483646 w 183"/>
              <a:gd name="T11" fmla="*/ 2147483646 h 180"/>
              <a:gd name="T12" fmla="*/ 2147483646 w 183"/>
              <a:gd name="T13" fmla="*/ 2147483646 h 180"/>
              <a:gd name="T14" fmla="*/ 2147483646 w 183"/>
              <a:gd name="T15" fmla="*/ 2147483646 h 180"/>
              <a:gd name="T16" fmla="*/ 2147483646 w 183"/>
              <a:gd name="T17" fmla="*/ 2147483646 h 180"/>
              <a:gd name="T18" fmla="*/ 2147483646 w 183"/>
              <a:gd name="T19" fmla="*/ 2147483646 h 180"/>
              <a:gd name="T20" fmla="*/ 2147483646 w 183"/>
              <a:gd name="T21" fmla="*/ 0 h 180"/>
              <a:gd name="T22" fmla="*/ 2147483646 w 183"/>
              <a:gd name="T23" fmla="*/ 2147483646 h 180"/>
              <a:gd name="T24" fmla="*/ 2147483646 w 183"/>
              <a:gd name="T25" fmla="*/ 2147483646 h 180"/>
              <a:gd name="T26" fmla="*/ 2147483646 w 183"/>
              <a:gd name="T27" fmla="*/ 2147483646 h 180"/>
              <a:gd name="T28" fmla="*/ 2147483646 w 183"/>
              <a:gd name="T29" fmla="*/ 0 h 180"/>
              <a:gd name="T30" fmla="*/ 2147483646 w 183"/>
              <a:gd name="T31" fmla="*/ 0 h 180"/>
              <a:gd name="T32" fmla="*/ 2147483646 w 183"/>
              <a:gd name="T33" fmla="*/ 2147483646 h 180"/>
              <a:gd name="T34" fmla="*/ 2147483646 w 183"/>
              <a:gd name="T35" fmla="*/ 2147483646 h 180"/>
              <a:gd name="T36" fmla="*/ 0 w 183"/>
              <a:gd name="T37" fmla="*/ 2147483646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1" name="Freeform 778">
            <a:extLst>
              <a:ext uri="{FF2B5EF4-FFF2-40B4-BE49-F238E27FC236}">
                <a16:creationId xmlns:a16="http://schemas.microsoft.com/office/drawing/2014/main" id="{43A7833C-6FBC-28C8-7654-2C17E2476180}"/>
              </a:ext>
            </a:extLst>
          </p:cNvPr>
          <p:cNvSpPr>
            <a:spLocks/>
          </p:cNvSpPr>
          <p:nvPr/>
        </p:nvSpPr>
        <p:spPr bwMode="auto">
          <a:xfrm>
            <a:off x="4237038" y="3946525"/>
            <a:ext cx="50800" cy="138113"/>
          </a:xfrm>
          <a:custGeom>
            <a:avLst/>
            <a:gdLst>
              <a:gd name="T0" fmla="*/ 0 w 36"/>
              <a:gd name="T1" fmla="*/ 0 h 87"/>
              <a:gd name="T2" fmla="*/ 2147483646 w 36"/>
              <a:gd name="T3" fmla="*/ 2147483646 h 87"/>
              <a:gd name="T4" fmla="*/ 2147483646 w 36"/>
              <a:gd name="T5" fmla="*/ 2147483646 h 87"/>
              <a:gd name="T6" fmla="*/ 2147483646 w 36"/>
              <a:gd name="T7" fmla="*/ 2147483646 h 87"/>
              <a:gd name="T8" fmla="*/ 0 w 3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7">
                <a:moveTo>
                  <a:pt x="0" y="0"/>
                </a:moveTo>
                <a:lnTo>
                  <a:pt x="18" y="3"/>
                </a:lnTo>
                <a:lnTo>
                  <a:pt x="35" y="83"/>
                </a:lnTo>
                <a:lnTo>
                  <a:pt x="27" y="8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2" name="Freeform 779">
            <a:extLst>
              <a:ext uri="{FF2B5EF4-FFF2-40B4-BE49-F238E27FC236}">
                <a16:creationId xmlns:a16="http://schemas.microsoft.com/office/drawing/2014/main" id="{8B1534B9-2A99-50F5-00DB-0E4EAD4B9383}"/>
              </a:ext>
            </a:extLst>
          </p:cNvPr>
          <p:cNvSpPr>
            <a:spLocks/>
          </p:cNvSpPr>
          <p:nvPr/>
        </p:nvSpPr>
        <p:spPr bwMode="auto">
          <a:xfrm>
            <a:off x="5446713" y="3543300"/>
            <a:ext cx="123825" cy="92075"/>
          </a:xfrm>
          <a:custGeom>
            <a:avLst/>
            <a:gdLst>
              <a:gd name="T0" fmla="*/ 0 w 88"/>
              <a:gd name="T1" fmla="*/ 2147483646 h 58"/>
              <a:gd name="T2" fmla="*/ 2147483646 w 88"/>
              <a:gd name="T3" fmla="*/ 2147483646 h 58"/>
              <a:gd name="T4" fmla="*/ 2147483646 w 88"/>
              <a:gd name="T5" fmla="*/ 2147483646 h 58"/>
              <a:gd name="T6" fmla="*/ 2147483646 w 88"/>
              <a:gd name="T7" fmla="*/ 2147483646 h 58"/>
              <a:gd name="T8" fmla="*/ 2147483646 w 88"/>
              <a:gd name="T9" fmla="*/ 0 h 58"/>
              <a:gd name="T10" fmla="*/ 2147483646 w 88"/>
              <a:gd name="T11" fmla="*/ 2147483646 h 58"/>
              <a:gd name="T12" fmla="*/ 2147483646 w 88"/>
              <a:gd name="T13" fmla="*/ 2147483646 h 58"/>
              <a:gd name="T14" fmla="*/ 2147483646 w 88"/>
              <a:gd name="T15" fmla="*/ 2147483646 h 58"/>
              <a:gd name="T16" fmla="*/ 2147483646 w 88"/>
              <a:gd name="T17" fmla="*/ 2147483646 h 58"/>
              <a:gd name="T18" fmla="*/ 2147483646 w 88"/>
              <a:gd name="T19" fmla="*/ 2147483646 h 58"/>
              <a:gd name="T20" fmla="*/ 0 w 88"/>
              <a:gd name="T21" fmla="*/ 214748364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3" name="Freeform 780">
            <a:extLst>
              <a:ext uri="{FF2B5EF4-FFF2-40B4-BE49-F238E27FC236}">
                <a16:creationId xmlns:a16="http://schemas.microsoft.com/office/drawing/2014/main" id="{571E26B2-E6D4-E72E-3146-3764CAF39273}"/>
              </a:ext>
            </a:extLst>
          </p:cNvPr>
          <p:cNvSpPr>
            <a:spLocks/>
          </p:cNvSpPr>
          <p:nvPr/>
        </p:nvSpPr>
        <p:spPr bwMode="auto">
          <a:xfrm>
            <a:off x="4946650" y="4140200"/>
            <a:ext cx="122238" cy="144463"/>
          </a:xfrm>
          <a:custGeom>
            <a:avLst/>
            <a:gdLst>
              <a:gd name="T0" fmla="*/ 0 w 87"/>
              <a:gd name="T1" fmla="*/ 2147483646 h 91"/>
              <a:gd name="T2" fmla="*/ 2147483646 w 87"/>
              <a:gd name="T3" fmla="*/ 2147483646 h 91"/>
              <a:gd name="T4" fmla="*/ 2147483646 w 87"/>
              <a:gd name="T5" fmla="*/ 2147483646 h 91"/>
              <a:gd name="T6" fmla="*/ 2147483646 w 87"/>
              <a:gd name="T7" fmla="*/ 2147483646 h 91"/>
              <a:gd name="T8" fmla="*/ 2147483646 w 87"/>
              <a:gd name="T9" fmla="*/ 2147483646 h 91"/>
              <a:gd name="T10" fmla="*/ 2147483646 w 87"/>
              <a:gd name="T11" fmla="*/ 2147483646 h 91"/>
              <a:gd name="T12" fmla="*/ 2147483646 w 87"/>
              <a:gd name="T13" fmla="*/ 0 h 91"/>
              <a:gd name="T14" fmla="*/ 2147483646 w 87"/>
              <a:gd name="T15" fmla="*/ 2147483646 h 91"/>
              <a:gd name="T16" fmla="*/ 2147483646 w 87"/>
              <a:gd name="T17" fmla="*/ 2147483646 h 91"/>
              <a:gd name="T18" fmla="*/ 2147483646 w 87"/>
              <a:gd name="T19" fmla="*/ 2147483646 h 91"/>
              <a:gd name="T20" fmla="*/ 0 w 87"/>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4" name="Freeform 781">
            <a:extLst>
              <a:ext uri="{FF2B5EF4-FFF2-40B4-BE49-F238E27FC236}">
                <a16:creationId xmlns:a16="http://schemas.microsoft.com/office/drawing/2014/main" id="{D335280B-BD8D-3CD0-8F43-69230A4D58CA}"/>
              </a:ext>
            </a:extLst>
          </p:cNvPr>
          <p:cNvSpPr>
            <a:spLocks/>
          </p:cNvSpPr>
          <p:nvPr/>
        </p:nvSpPr>
        <p:spPr bwMode="auto">
          <a:xfrm>
            <a:off x="4052888" y="2605088"/>
            <a:ext cx="58737" cy="49212"/>
          </a:xfrm>
          <a:custGeom>
            <a:avLst/>
            <a:gdLst>
              <a:gd name="T0" fmla="*/ 0 w 42"/>
              <a:gd name="T1" fmla="*/ 2147483646 h 31"/>
              <a:gd name="T2" fmla="*/ 2147483646 w 42"/>
              <a:gd name="T3" fmla="*/ 2147483646 h 31"/>
              <a:gd name="T4" fmla="*/ 2147483646 w 42"/>
              <a:gd name="T5" fmla="*/ 2147483646 h 31"/>
              <a:gd name="T6" fmla="*/ 2147483646 w 42"/>
              <a:gd name="T7" fmla="*/ 2147483646 h 31"/>
              <a:gd name="T8" fmla="*/ 2147483646 w 42"/>
              <a:gd name="T9" fmla="*/ 2147483646 h 31"/>
              <a:gd name="T10" fmla="*/ 2147483646 w 42"/>
              <a:gd name="T11" fmla="*/ 2147483646 h 31"/>
              <a:gd name="T12" fmla="*/ 2147483646 w 42"/>
              <a:gd name="T13" fmla="*/ 0 h 31"/>
              <a:gd name="T14" fmla="*/ 2147483646 w 42"/>
              <a:gd name="T15" fmla="*/ 2147483646 h 31"/>
              <a:gd name="T16" fmla="*/ 0 w 42"/>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5" name="Freeform 782">
            <a:extLst>
              <a:ext uri="{FF2B5EF4-FFF2-40B4-BE49-F238E27FC236}">
                <a16:creationId xmlns:a16="http://schemas.microsoft.com/office/drawing/2014/main" id="{3155550E-0AEB-9677-5DE5-D0E5D4AED98D}"/>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6" name="Freeform 783">
            <a:extLst>
              <a:ext uri="{FF2B5EF4-FFF2-40B4-BE49-F238E27FC236}">
                <a16:creationId xmlns:a16="http://schemas.microsoft.com/office/drawing/2014/main" id="{27D86A2E-7046-DB6E-D117-572DEC32B245}"/>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8" y="0"/>
                </a:lnTo>
                <a:lnTo>
                  <a:pt x="16" y="16"/>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7" name="Freeform 784">
            <a:extLst>
              <a:ext uri="{FF2B5EF4-FFF2-40B4-BE49-F238E27FC236}">
                <a16:creationId xmlns:a16="http://schemas.microsoft.com/office/drawing/2014/main" id="{BC83CBBA-2250-E4D8-5487-25F9FFE4B4F2}"/>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8" name="Freeform 785">
            <a:extLst>
              <a:ext uri="{FF2B5EF4-FFF2-40B4-BE49-F238E27FC236}">
                <a16:creationId xmlns:a16="http://schemas.microsoft.com/office/drawing/2014/main" id="{158AE335-0745-7704-1B8B-0CD353551CC9}"/>
              </a:ext>
            </a:extLst>
          </p:cNvPr>
          <p:cNvSpPr>
            <a:spLocks/>
          </p:cNvSpPr>
          <p:nvPr/>
        </p:nvSpPr>
        <p:spPr bwMode="auto">
          <a:xfrm>
            <a:off x="584200" y="2509838"/>
            <a:ext cx="60325" cy="44450"/>
          </a:xfrm>
          <a:custGeom>
            <a:avLst/>
            <a:gdLst>
              <a:gd name="T0" fmla="*/ 0 w 43"/>
              <a:gd name="T1" fmla="*/ 2147483646 h 28"/>
              <a:gd name="T2" fmla="*/ 2147483646 w 43"/>
              <a:gd name="T3" fmla="*/ 2147483646 h 28"/>
              <a:gd name="T4" fmla="*/ 2147483646 w 43"/>
              <a:gd name="T5" fmla="*/ 2147483646 h 28"/>
              <a:gd name="T6" fmla="*/ 2147483646 w 43"/>
              <a:gd name="T7" fmla="*/ 0 h 28"/>
              <a:gd name="T8" fmla="*/ 2147483646 w 43"/>
              <a:gd name="T9" fmla="*/ 2147483646 h 28"/>
              <a:gd name="T10" fmla="*/ 0 w 43"/>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0" y="12"/>
                </a:moveTo>
                <a:lnTo>
                  <a:pt x="12" y="27"/>
                </a:lnTo>
                <a:lnTo>
                  <a:pt x="42" y="7"/>
                </a:lnTo>
                <a:lnTo>
                  <a:pt x="12" y="0"/>
                </a:lnTo>
                <a:lnTo>
                  <a:pt x="15" y="9"/>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9" name="Freeform 786">
            <a:extLst>
              <a:ext uri="{FF2B5EF4-FFF2-40B4-BE49-F238E27FC236}">
                <a16:creationId xmlns:a16="http://schemas.microsoft.com/office/drawing/2014/main" id="{5CA3852A-BF85-719D-222D-35F1F01DF74A}"/>
              </a:ext>
            </a:extLst>
          </p:cNvPr>
          <p:cNvSpPr>
            <a:spLocks/>
          </p:cNvSpPr>
          <p:nvPr/>
        </p:nvSpPr>
        <p:spPr bwMode="auto">
          <a:xfrm>
            <a:off x="976313" y="2435225"/>
            <a:ext cx="195262" cy="195263"/>
          </a:xfrm>
          <a:custGeom>
            <a:avLst/>
            <a:gdLst>
              <a:gd name="T0" fmla="*/ 0 w 138"/>
              <a:gd name="T1" fmla="*/ 2147483646 h 123"/>
              <a:gd name="T2" fmla="*/ 2147483646 w 138"/>
              <a:gd name="T3" fmla="*/ 2147483646 h 123"/>
              <a:gd name="T4" fmla="*/ 2147483646 w 138"/>
              <a:gd name="T5" fmla="*/ 2147483646 h 123"/>
              <a:gd name="T6" fmla="*/ 2147483646 w 138"/>
              <a:gd name="T7" fmla="*/ 2147483646 h 123"/>
              <a:gd name="T8" fmla="*/ 2147483646 w 138"/>
              <a:gd name="T9" fmla="*/ 2147483646 h 123"/>
              <a:gd name="T10" fmla="*/ 2147483646 w 138"/>
              <a:gd name="T11" fmla="*/ 2147483646 h 123"/>
              <a:gd name="T12" fmla="*/ 2147483646 w 138"/>
              <a:gd name="T13" fmla="*/ 2147483646 h 123"/>
              <a:gd name="T14" fmla="*/ 2147483646 w 138"/>
              <a:gd name="T15" fmla="*/ 2147483646 h 123"/>
              <a:gd name="T16" fmla="*/ 2147483646 w 138"/>
              <a:gd name="T17" fmla="*/ 2147483646 h 123"/>
              <a:gd name="T18" fmla="*/ 2147483646 w 138"/>
              <a:gd name="T19" fmla="*/ 2147483646 h 123"/>
              <a:gd name="T20" fmla="*/ 2147483646 w 138"/>
              <a:gd name="T21" fmla="*/ 2147483646 h 123"/>
              <a:gd name="T22" fmla="*/ 2147483646 w 138"/>
              <a:gd name="T23" fmla="*/ 2147483646 h 123"/>
              <a:gd name="T24" fmla="*/ 2147483646 w 138"/>
              <a:gd name="T25" fmla="*/ 2147483646 h 123"/>
              <a:gd name="T26" fmla="*/ 2147483646 w 138"/>
              <a:gd name="T27" fmla="*/ 2147483646 h 123"/>
              <a:gd name="T28" fmla="*/ 2147483646 w 138"/>
              <a:gd name="T29" fmla="*/ 2147483646 h 123"/>
              <a:gd name="T30" fmla="*/ 2147483646 w 138"/>
              <a:gd name="T31" fmla="*/ 2147483646 h 123"/>
              <a:gd name="T32" fmla="*/ 2147483646 w 138"/>
              <a:gd name="T33" fmla="*/ 2147483646 h 123"/>
              <a:gd name="T34" fmla="*/ 2147483646 w 138"/>
              <a:gd name="T35" fmla="*/ 2147483646 h 123"/>
              <a:gd name="T36" fmla="*/ 2147483646 w 138"/>
              <a:gd name="T37" fmla="*/ 0 h 123"/>
              <a:gd name="T38" fmla="*/ 2147483646 w 138"/>
              <a:gd name="T39" fmla="*/ 2147483646 h 123"/>
              <a:gd name="T40" fmla="*/ 0 w 138"/>
              <a:gd name="T41" fmla="*/ 214748364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0" name="Freeform 787">
            <a:extLst>
              <a:ext uri="{FF2B5EF4-FFF2-40B4-BE49-F238E27FC236}">
                <a16:creationId xmlns:a16="http://schemas.microsoft.com/office/drawing/2014/main" id="{0ADE528A-953E-D8A0-D6B6-3C7536244F13}"/>
              </a:ext>
            </a:extLst>
          </p:cNvPr>
          <p:cNvSpPr>
            <a:spLocks/>
          </p:cNvSpPr>
          <p:nvPr/>
        </p:nvSpPr>
        <p:spPr bwMode="auto">
          <a:xfrm>
            <a:off x="4119563" y="3846513"/>
            <a:ext cx="179387" cy="147637"/>
          </a:xfrm>
          <a:custGeom>
            <a:avLst/>
            <a:gdLst>
              <a:gd name="T0" fmla="*/ 0 w 127"/>
              <a:gd name="T1" fmla="*/ 2147483646 h 93"/>
              <a:gd name="T2" fmla="*/ 2147483646 w 127"/>
              <a:gd name="T3" fmla="*/ 2147483646 h 93"/>
              <a:gd name="T4" fmla="*/ 2147483646 w 127"/>
              <a:gd name="T5" fmla="*/ 2147483646 h 93"/>
              <a:gd name="T6" fmla="*/ 2147483646 w 127"/>
              <a:gd name="T7" fmla="*/ 2147483646 h 93"/>
              <a:gd name="T8" fmla="*/ 2147483646 w 127"/>
              <a:gd name="T9" fmla="*/ 2147483646 h 93"/>
              <a:gd name="T10" fmla="*/ 2147483646 w 127"/>
              <a:gd name="T11" fmla="*/ 2147483646 h 93"/>
              <a:gd name="T12" fmla="*/ 2147483646 w 127"/>
              <a:gd name="T13" fmla="*/ 2147483646 h 93"/>
              <a:gd name="T14" fmla="*/ 2147483646 w 127"/>
              <a:gd name="T15" fmla="*/ 2147483646 h 93"/>
              <a:gd name="T16" fmla="*/ 2147483646 w 127"/>
              <a:gd name="T17" fmla="*/ 0 h 93"/>
              <a:gd name="T18" fmla="*/ 2147483646 w 127"/>
              <a:gd name="T19" fmla="*/ 2147483646 h 93"/>
              <a:gd name="T20" fmla="*/ 0 w 127"/>
              <a:gd name="T21" fmla="*/ 214748364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1" name="Freeform 788">
            <a:extLst>
              <a:ext uri="{FF2B5EF4-FFF2-40B4-BE49-F238E27FC236}">
                <a16:creationId xmlns:a16="http://schemas.microsoft.com/office/drawing/2014/main" id="{E5B4FE64-9C5D-1289-3CF8-3DA96AA0E672}"/>
              </a:ext>
            </a:extLst>
          </p:cNvPr>
          <p:cNvSpPr>
            <a:spLocks/>
          </p:cNvSpPr>
          <p:nvPr/>
        </p:nvSpPr>
        <p:spPr bwMode="auto">
          <a:xfrm>
            <a:off x="2508250" y="3922713"/>
            <a:ext cx="323850" cy="304800"/>
          </a:xfrm>
          <a:custGeom>
            <a:avLst/>
            <a:gdLst>
              <a:gd name="T0" fmla="*/ 0 w 229"/>
              <a:gd name="T1" fmla="*/ 2147483646 h 192"/>
              <a:gd name="T2" fmla="*/ 2147483646 w 229"/>
              <a:gd name="T3" fmla="*/ 2147483646 h 192"/>
              <a:gd name="T4" fmla="*/ 2147483646 w 229"/>
              <a:gd name="T5" fmla="*/ 2147483646 h 192"/>
              <a:gd name="T6" fmla="*/ 2147483646 w 229"/>
              <a:gd name="T7" fmla="*/ 2147483646 h 192"/>
              <a:gd name="T8" fmla="*/ 2147483646 w 229"/>
              <a:gd name="T9" fmla="*/ 2147483646 h 192"/>
              <a:gd name="T10" fmla="*/ 2147483646 w 229"/>
              <a:gd name="T11" fmla="*/ 2147483646 h 192"/>
              <a:gd name="T12" fmla="*/ 2147483646 w 229"/>
              <a:gd name="T13" fmla="*/ 2147483646 h 192"/>
              <a:gd name="T14" fmla="*/ 2147483646 w 229"/>
              <a:gd name="T15" fmla="*/ 2147483646 h 192"/>
              <a:gd name="T16" fmla="*/ 2147483646 w 229"/>
              <a:gd name="T17" fmla="*/ 2147483646 h 192"/>
              <a:gd name="T18" fmla="*/ 2147483646 w 229"/>
              <a:gd name="T19" fmla="*/ 2147483646 h 192"/>
              <a:gd name="T20" fmla="*/ 2147483646 w 229"/>
              <a:gd name="T21" fmla="*/ 2147483646 h 192"/>
              <a:gd name="T22" fmla="*/ 2147483646 w 229"/>
              <a:gd name="T23" fmla="*/ 2147483646 h 192"/>
              <a:gd name="T24" fmla="*/ 2147483646 w 229"/>
              <a:gd name="T25" fmla="*/ 2147483646 h 192"/>
              <a:gd name="T26" fmla="*/ 2147483646 w 229"/>
              <a:gd name="T27" fmla="*/ 2147483646 h 192"/>
              <a:gd name="T28" fmla="*/ 2147483646 w 229"/>
              <a:gd name="T29" fmla="*/ 2147483646 h 192"/>
              <a:gd name="T30" fmla="*/ 2147483646 w 229"/>
              <a:gd name="T31" fmla="*/ 2147483646 h 192"/>
              <a:gd name="T32" fmla="*/ 2147483646 w 229"/>
              <a:gd name="T33" fmla="*/ 2147483646 h 192"/>
              <a:gd name="T34" fmla="*/ 2147483646 w 229"/>
              <a:gd name="T35" fmla="*/ 2147483646 h 192"/>
              <a:gd name="T36" fmla="*/ 2147483646 w 229"/>
              <a:gd name="T37" fmla="*/ 2147483646 h 192"/>
              <a:gd name="T38" fmla="*/ 2147483646 w 229"/>
              <a:gd name="T39" fmla="*/ 2147483646 h 192"/>
              <a:gd name="T40" fmla="*/ 2147483646 w 229"/>
              <a:gd name="T41" fmla="*/ 2147483646 h 192"/>
              <a:gd name="T42" fmla="*/ 2147483646 w 229"/>
              <a:gd name="T43" fmla="*/ 2147483646 h 192"/>
              <a:gd name="T44" fmla="*/ 2147483646 w 229"/>
              <a:gd name="T45" fmla="*/ 0 h 192"/>
              <a:gd name="T46" fmla="*/ 2147483646 w 229"/>
              <a:gd name="T47" fmla="*/ 2147483646 h 192"/>
              <a:gd name="T48" fmla="*/ 2147483646 w 229"/>
              <a:gd name="T49" fmla="*/ 2147483646 h 192"/>
              <a:gd name="T50" fmla="*/ 2147483646 w 229"/>
              <a:gd name="T51" fmla="*/ 2147483646 h 192"/>
              <a:gd name="T52" fmla="*/ 2147483646 w 229"/>
              <a:gd name="T53" fmla="*/ 2147483646 h 192"/>
              <a:gd name="T54" fmla="*/ 2147483646 w 229"/>
              <a:gd name="T55" fmla="*/ 2147483646 h 192"/>
              <a:gd name="T56" fmla="*/ 2147483646 w 229"/>
              <a:gd name="T57" fmla="*/ 2147483646 h 192"/>
              <a:gd name="T58" fmla="*/ 0 w 229"/>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2" name="Freeform 789">
            <a:extLst>
              <a:ext uri="{FF2B5EF4-FFF2-40B4-BE49-F238E27FC236}">
                <a16:creationId xmlns:a16="http://schemas.microsoft.com/office/drawing/2014/main" id="{70E45E17-4CE2-34A2-17F7-4A3325D58725}"/>
              </a:ext>
            </a:extLst>
          </p:cNvPr>
          <p:cNvSpPr>
            <a:spLocks/>
          </p:cNvSpPr>
          <p:nvPr/>
        </p:nvSpPr>
        <p:spPr bwMode="auto">
          <a:xfrm>
            <a:off x="5249863" y="3784600"/>
            <a:ext cx="84137" cy="125413"/>
          </a:xfrm>
          <a:custGeom>
            <a:avLst/>
            <a:gdLst>
              <a:gd name="T0" fmla="*/ 0 w 60"/>
              <a:gd name="T1" fmla="*/ 2147483646 h 79"/>
              <a:gd name="T2" fmla="*/ 2147483646 w 60"/>
              <a:gd name="T3" fmla="*/ 2147483646 h 79"/>
              <a:gd name="T4" fmla="*/ 2147483646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0 w 60"/>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3" name="Freeform 790">
            <a:extLst>
              <a:ext uri="{FF2B5EF4-FFF2-40B4-BE49-F238E27FC236}">
                <a16:creationId xmlns:a16="http://schemas.microsoft.com/office/drawing/2014/main" id="{A9257A7B-0C04-8571-12E3-DA5D08CFA1BC}"/>
              </a:ext>
            </a:extLst>
          </p:cNvPr>
          <p:cNvSpPr>
            <a:spLocks/>
          </p:cNvSpPr>
          <p:nvPr/>
        </p:nvSpPr>
        <p:spPr bwMode="auto">
          <a:xfrm>
            <a:off x="4759325" y="4467225"/>
            <a:ext cx="280988" cy="257175"/>
          </a:xfrm>
          <a:custGeom>
            <a:avLst/>
            <a:gdLst>
              <a:gd name="T0" fmla="*/ 0 w 199"/>
              <a:gd name="T1" fmla="*/ 2147483646 h 162"/>
              <a:gd name="T2" fmla="*/ 0 w 199"/>
              <a:gd name="T3" fmla="*/ 2147483646 h 162"/>
              <a:gd name="T4" fmla="*/ 2147483646 w 199"/>
              <a:gd name="T5" fmla="*/ 2147483646 h 162"/>
              <a:gd name="T6" fmla="*/ 2147483646 w 199"/>
              <a:gd name="T7" fmla="*/ 2147483646 h 162"/>
              <a:gd name="T8" fmla="*/ 2147483646 w 199"/>
              <a:gd name="T9" fmla="*/ 2147483646 h 162"/>
              <a:gd name="T10" fmla="*/ 2147483646 w 199"/>
              <a:gd name="T11" fmla="*/ 2147483646 h 162"/>
              <a:gd name="T12" fmla="*/ 2147483646 w 199"/>
              <a:gd name="T13" fmla="*/ 2147483646 h 162"/>
              <a:gd name="T14" fmla="*/ 2147483646 w 199"/>
              <a:gd name="T15" fmla="*/ 2147483646 h 162"/>
              <a:gd name="T16" fmla="*/ 2147483646 w 199"/>
              <a:gd name="T17" fmla="*/ 2147483646 h 162"/>
              <a:gd name="T18" fmla="*/ 2147483646 w 199"/>
              <a:gd name="T19" fmla="*/ 2147483646 h 162"/>
              <a:gd name="T20" fmla="*/ 2147483646 w 199"/>
              <a:gd name="T21" fmla="*/ 2147483646 h 162"/>
              <a:gd name="T22" fmla="*/ 2147483646 w 199"/>
              <a:gd name="T23" fmla="*/ 2147483646 h 162"/>
              <a:gd name="T24" fmla="*/ 2147483646 w 199"/>
              <a:gd name="T25" fmla="*/ 2147483646 h 162"/>
              <a:gd name="T26" fmla="*/ 2147483646 w 199"/>
              <a:gd name="T27" fmla="*/ 2147483646 h 162"/>
              <a:gd name="T28" fmla="*/ 2147483646 w 199"/>
              <a:gd name="T29" fmla="*/ 0 h 162"/>
              <a:gd name="T30" fmla="*/ 2147483646 w 199"/>
              <a:gd name="T31" fmla="*/ 2147483646 h 162"/>
              <a:gd name="T32" fmla="*/ 2147483646 w 199"/>
              <a:gd name="T33" fmla="*/ 2147483646 h 162"/>
              <a:gd name="T34" fmla="*/ 2147483646 w 199"/>
              <a:gd name="T35" fmla="*/ 2147483646 h 162"/>
              <a:gd name="T36" fmla="*/ 2147483646 w 199"/>
              <a:gd name="T37" fmla="*/ 2147483646 h 162"/>
              <a:gd name="T38" fmla="*/ 2147483646 w 199"/>
              <a:gd name="T39" fmla="*/ 2147483646 h 162"/>
              <a:gd name="T40" fmla="*/ 2147483646 w 199"/>
              <a:gd name="T41" fmla="*/ 2147483646 h 162"/>
              <a:gd name="T42" fmla="*/ 0 w 199"/>
              <a:gd name="T43" fmla="*/ 2147483646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4" name="Freeform 791">
            <a:extLst>
              <a:ext uri="{FF2B5EF4-FFF2-40B4-BE49-F238E27FC236}">
                <a16:creationId xmlns:a16="http://schemas.microsoft.com/office/drawing/2014/main" id="{EBD10770-39DD-BB38-7B1D-3E78148E34DD}"/>
              </a:ext>
            </a:extLst>
          </p:cNvPr>
          <p:cNvSpPr>
            <a:spLocks/>
          </p:cNvSpPr>
          <p:nvPr/>
        </p:nvSpPr>
        <p:spPr bwMode="auto">
          <a:xfrm>
            <a:off x="2232025" y="3629025"/>
            <a:ext cx="254000" cy="80963"/>
          </a:xfrm>
          <a:custGeom>
            <a:avLst/>
            <a:gdLst>
              <a:gd name="T0" fmla="*/ 0 w 180"/>
              <a:gd name="T1" fmla="*/ 2147483646 h 51"/>
              <a:gd name="T2" fmla="*/ 2147483646 w 180"/>
              <a:gd name="T3" fmla="*/ 2147483646 h 51"/>
              <a:gd name="T4" fmla="*/ 2147483646 w 180"/>
              <a:gd name="T5" fmla="*/ 2147483646 h 51"/>
              <a:gd name="T6" fmla="*/ 2147483646 w 180"/>
              <a:gd name="T7" fmla="*/ 2147483646 h 51"/>
              <a:gd name="T8" fmla="*/ 2147483646 w 180"/>
              <a:gd name="T9" fmla="*/ 2147483646 h 51"/>
              <a:gd name="T10" fmla="*/ 2147483646 w 180"/>
              <a:gd name="T11" fmla="*/ 2147483646 h 51"/>
              <a:gd name="T12" fmla="*/ 2147483646 w 180"/>
              <a:gd name="T13" fmla="*/ 2147483646 h 51"/>
              <a:gd name="T14" fmla="*/ 2147483646 w 180"/>
              <a:gd name="T15" fmla="*/ 2147483646 h 51"/>
              <a:gd name="T16" fmla="*/ 2147483646 w 180"/>
              <a:gd name="T17" fmla="*/ 2147483646 h 51"/>
              <a:gd name="T18" fmla="*/ 2147483646 w 180"/>
              <a:gd name="T19" fmla="*/ 2147483646 h 51"/>
              <a:gd name="T20" fmla="*/ 2147483646 w 180"/>
              <a:gd name="T21" fmla="*/ 2147483646 h 51"/>
              <a:gd name="T22" fmla="*/ 2147483646 w 180"/>
              <a:gd name="T23" fmla="*/ 0 h 51"/>
              <a:gd name="T24" fmla="*/ 2147483646 w 180"/>
              <a:gd name="T25" fmla="*/ 0 h 51"/>
              <a:gd name="T26" fmla="*/ 2147483646 w 180"/>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5" name="Freeform 792">
            <a:extLst>
              <a:ext uri="{FF2B5EF4-FFF2-40B4-BE49-F238E27FC236}">
                <a16:creationId xmlns:a16="http://schemas.microsoft.com/office/drawing/2014/main" id="{142C8AA5-2AF2-F7CF-D71B-68485AB22080}"/>
              </a:ext>
            </a:extLst>
          </p:cNvPr>
          <p:cNvSpPr>
            <a:spLocks/>
          </p:cNvSpPr>
          <p:nvPr/>
        </p:nvSpPr>
        <p:spPr bwMode="auto">
          <a:xfrm>
            <a:off x="2468563" y="3705225"/>
            <a:ext cx="71437" cy="52388"/>
          </a:xfrm>
          <a:custGeom>
            <a:avLst/>
            <a:gdLst>
              <a:gd name="T0" fmla="*/ 2147483646 w 51"/>
              <a:gd name="T1" fmla="*/ 2147483646 h 33"/>
              <a:gd name="T2" fmla="*/ 2147483646 w 51"/>
              <a:gd name="T3" fmla="*/ 2147483646 h 33"/>
              <a:gd name="T4" fmla="*/ 2147483646 w 51"/>
              <a:gd name="T5" fmla="*/ 2147483646 h 33"/>
              <a:gd name="T6" fmla="*/ 2147483646 w 51"/>
              <a:gd name="T7" fmla="*/ 2147483646 h 33"/>
              <a:gd name="T8" fmla="*/ 2147483646 w 51"/>
              <a:gd name="T9" fmla="*/ 2147483646 h 33"/>
              <a:gd name="T10" fmla="*/ 0 w 51"/>
              <a:gd name="T11" fmla="*/ 2147483646 h 33"/>
              <a:gd name="T12" fmla="*/ 2147483646 w 51"/>
              <a:gd name="T13" fmla="*/ 2147483646 h 33"/>
              <a:gd name="T14" fmla="*/ 2147483646 w 51"/>
              <a:gd name="T15" fmla="*/ 2147483646 h 33"/>
              <a:gd name="T16" fmla="*/ 2147483646 w 5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33">
                <a:moveTo>
                  <a:pt x="20" y="2"/>
                </a:moveTo>
                <a:lnTo>
                  <a:pt x="29" y="9"/>
                </a:lnTo>
                <a:lnTo>
                  <a:pt x="29" y="11"/>
                </a:lnTo>
                <a:lnTo>
                  <a:pt x="42" y="24"/>
                </a:lnTo>
                <a:lnTo>
                  <a:pt x="3" y="15"/>
                </a:lnTo>
                <a:lnTo>
                  <a:pt x="0" y="30"/>
                </a:lnTo>
                <a:lnTo>
                  <a:pt x="50" y="32"/>
                </a:lnTo>
                <a:lnTo>
                  <a:pt x="50" y="2"/>
                </a:lnTo>
                <a:lnTo>
                  <a:pt x="42"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6" name="Freeform 793">
            <a:extLst>
              <a:ext uri="{FF2B5EF4-FFF2-40B4-BE49-F238E27FC236}">
                <a16:creationId xmlns:a16="http://schemas.microsoft.com/office/drawing/2014/main" id="{45CF6E04-22AB-5D98-0D2D-F1DA6F7E6F88}"/>
              </a:ext>
            </a:extLst>
          </p:cNvPr>
          <p:cNvSpPr>
            <a:spLocks/>
          </p:cNvSpPr>
          <p:nvPr/>
        </p:nvSpPr>
        <p:spPr bwMode="auto">
          <a:xfrm>
            <a:off x="2538413" y="3705225"/>
            <a:ext cx="85725" cy="57150"/>
          </a:xfrm>
          <a:custGeom>
            <a:avLst/>
            <a:gdLst>
              <a:gd name="T0" fmla="*/ 2147483646 w 61"/>
              <a:gd name="T1" fmla="*/ 2147483646 h 36"/>
              <a:gd name="T2" fmla="*/ 2147483646 w 61"/>
              <a:gd name="T3" fmla="*/ 2147483646 h 36"/>
              <a:gd name="T4" fmla="*/ 2147483646 w 61"/>
              <a:gd name="T5" fmla="*/ 2147483646 h 36"/>
              <a:gd name="T6" fmla="*/ 2147483646 w 61"/>
              <a:gd name="T7" fmla="*/ 0 h 36"/>
              <a:gd name="T8" fmla="*/ 0 w 61"/>
              <a:gd name="T9" fmla="*/ 2147483646 h 36"/>
              <a:gd name="T10" fmla="*/ 0 w 61"/>
              <a:gd name="T11" fmla="*/ 2147483646 h 36"/>
              <a:gd name="T12" fmla="*/ 2147483646 w 61"/>
              <a:gd name="T13" fmla="*/ 2147483646 h 36"/>
              <a:gd name="T14" fmla="*/ 2147483646 w 61"/>
              <a:gd name="T15" fmla="*/ 2147483646 h 36"/>
              <a:gd name="T16" fmla="*/ 2147483646 w 61"/>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36">
                <a:moveTo>
                  <a:pt x="60" y="11"/>
                </a:moveTo>
                <a:lnTo>
                  <a:pt x="39" y="11"/>
                </a:lnTo>
                <a:lnTo>
                  <a:pt x="36" y="2"/>
                </a:lnTo>
                <a:lnTo>
                  <a:pt x="7" y="0"/>
                </a:lnTo>
                <a:lnTo>
                  <a:pt x="0" y="2"/>
                </a:lnTo>
                <a:lnTo>
                  <a:pt x="0" y="32"/>
                </a:lnTo>
                <a:lnTo>
                  <a:pt x="4" y="35"/>
                </a:lnTo>
                <a:lnTo>
                  <a:pt x="15" y="24"/>
                </a:lnTo>
                <a:lnTo>
                  <a:pt x="6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7" name="Freeform 794">
            <a:extLst>
              <a:ext uri="{FF2B5EF4-FFF2-40B4-BE49-F238E27FC236}">
                <a16:creationId xmlns:a16="http://schemas.microsoft.com/office/drawing/2014/main" id="{06D686BA-E091-A355-A343-5F4B6D1822A1}"/>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8" name="Freeform 795">
            <a:extLst>
              <a:ext uri="{FF2B5EF4-FFF2-40B4-BE49-F238E27FC236}">
                <a16:creationId xmlns:a16="http://schemas.microsoft.com/office/drawing/2014/main" id="{26F23840-C58C-2123-56E5-EDC1338505A6}"/>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9" name="Freeform 796">
            <a:extLst>
              <a:ext uri="{FF2B5EF4-FFF2-40B4-BE49-F238E27FC236}">
                <a16:creationId xmlns:a16="http://schemas.microsoft.com/office/drawing/2014/main" id="{6A97154D-FC36-7B1A-E2F2-5702345718AB}"/>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0" name="Freeform 797">
            <a:extLst>
              <a:ext uri="{FF2B5EF4-FFF2-40B4-BE49-F238E27FC236}">
                <a16:creationId xmlns:a16="http://schemas.microsoft.com/office/drawing/2014/main" id="{CA908DBE-8D98-7D5B-3785-696C8C684FB1}"/>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1" name="Freeform 798">
            <a:extLst>
              <a:ext uri="{FF2B5EF4-FFF2-40B4-BE49-F238E27FC236}">
                <a16:creationId xmlns:a16="http://schemas.microsoft.com/office/drawing/2014/main" id="{FB983051-0B53-92AF-7853-BCC076F09466}"/>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2" name="Line 799">
            <a:extLst>
              <a:ext uri="{FF2B5EF4-FFF2-40B4-BE49-F238E27FC236}">
                <a16:creationId xmlns:a16="http://schemas.microsoft.com/office/drawing/2014/main" id="{FB8E955F-D025-4378-4F5C-C737982A221D}"/>
              </a:ext>
            </a:extLst>
          </p:cNvPr>
          <p:cNvSpPr>
            <a:spLocks noChangeShapeType="1"/>
          </p:cNvSpPr>
          <p:nvPr/>
        </p:nvSpPr>
        <p:spPr bwMode="auto">
          <a:xfrm>
            <a:off x="1047750" y="2441575"/>
            <a:ext cx="1160463" cy="157163"/>
          </a:xfrm>
          <a:prstGeom prst="line">
            <a:avLst/>
          </a:prstGeom>
          <a:noFill/>
          <a:ln w="12700">
            <a:solidFill>
              <a:srgbClr val="40FF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223" name="Freeform 800">
            <a:extLst>
              <a:ext uri="{FF2B5EF4-FFF2-40B4-BE49-F238E27FC236}">
                <a16:creationId xmlns:a16="http://schemas.microsoft.com/office/drawing/2014/main" id="{CE6CCD55-ADC4-5316-CD4A-A4EA02EE2BA0}"/>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4" name="Freeform 801">
            <a:extLst>
              <a:ext uri="{FF2B5EF4-FFF2-40B4-BE49-F238E27FC236}">
                <a16:creationId xmlns:a16="http://schemas.microsoft.com/office/drawing/2014/main" id="{EDD29E16-0C11-4D7D-FAD2-5ED216039FDB}"/>
              </a:ext>
            </a:extLst>
          </p:cNvPr>
          <p:cNvSpPr>
            <a:spLocks/>
          </p:cNvSpPr>
          <p:nvPr/>
        </p:nvSpPr>
        <p:spPr bwMode="auto">
          <a:xfrm>
            <a:off x="6129338" y="3989388"/>
            <a:ext cx="42862" cy="100012"/>
          </a:xfrm>
          <a:custGeom>
            <a:avLst/>
            <a:gdLst>
              <a:gd name="T0" fmla="*/ 0 w 30"/>
              <a:gd name="T1" fmla="*/ 0 h 63"/>
              <a:gd name="T2" fmla="*/ 2147483646 w 30"/>
              <a:gd name="T3" fmla="*/ 2147483646 h 63"/>
              <a:gd name="T4" fmla="*/ 2147483646 w 30"/>
              <a:gd name="T5" fmla="*/ 2147483646 h 63"/>
              <a:gd name="T6" fmla="*/ 2147483646 w 30"/>
              <a:gd name="T7" fmla="*/ 2147483646 h 63"/>
              <a:gd name="T8" fmla="*/ 0 w 30"/>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3">
                <a:moveTo>
                  <a:pt x="0" y="0"/>
                </a:moveTo>
                <a:lnTo>
                  <a:pt x="6" y="62"/>
                </a:lnTo>
                <a:lnTo>
                  <a:pt x="29" y="51"/>
                </a:lnTo>
                <a:lnTo>
                  <a:pt x="14" y="1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5" name="Freeform 802">
            <a:extLst>
              <a:ext uri="{FF2B5EF4-FFF2-40B4-BE49-F238E27FC236}">
                <a16:creationId xmlns:a16="http://schemas.microsoft.com/office/drawing/2014/main" id="{A9BB5F82-0D73-47D2-9150-4EDF220AE589}"/>
              </a:ext>
            </a:extLst>
          </p:cNvPr>
          <p:cNvSpPr>
            <a:spLocks/>
          </p:cNvSpPr>
          <p:nvPr/>
        </p:nvSpPr>
        <p:spPr bwMode="auto">
          <a:xfrm>
            <a:off x="4857750" y="3063875"/>
            <a:ext cx="68263" cy="58738"/>
          </a:xfrm>
          <a:custGeom>
            <a:avLst/>
            <a:gdLst>
              <a:gd name="T0" fmla="*/ 0 w 49"/>
              <a:gd name="T1" fmla="*/ 2147483646 h 37"/>
              <a:gd name="T2" fmla="*/ 2147483646 w 49"/>
              <a:gd name="T3" fmla="*/ 2147483646 h 37"/>
              <a:gd name="T4" fmla="*/ 2147483646 w 49"/>
              <a:gd name="T5" fmla="*/ 0 h 37"/>
              <a:gd name="T6" fmla="*/ 2147483646 w 49"/>
              <a:gd name="T7" fmla="*/ 2147483646 h 37"/>
              <a:gd name="T8" fmla="*/ 2147483646 w 49"/>
              <a:gd name="T9" fmla="*/ 2147483646 h 37"/>
              <a:gd name="T10" fmla="*/ 2147483646 w 49"/>
              <a:gd name="T11" fmla="*/ 2147483646 h 37"/>
              <a:gd name="T12" fmla="*/ 2147483646 w 49"/>
              <a:gd name="T13" fmla="*/ 2147483646 h 37"/>
              <a:gd name="T14" fmla="*/ 0 w 49"/>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6" name="Freeform 803">
            <a:extLst>
              <a:ext uri="{FF2B5EF4-FFF2-40B4-BE49-F238E27FC236}">
                <a16:creationId xmlns:a16="http://schemas.microsoft.com/office/drawing/2014/main" id="{D8D30E40-9E5B-622A-9C36-8AC79478774C}"/>
              </a:ext>
            </a:extLst>
          </p:cNvPr>
          <p:cNvSpPr>
            <a:spLocks/>
          </p:cNvSpPr>
          <p:nvPr/>
        </p:nvSpPr>
        <p:spPr bwMode="auto">
          <a:xfrm>
            <a:off x="4632325" y="2803525"/>
            <a:ext cx="133350" cy="58738"/>
          </a:xfrm>
          <a:custGeom>
            <a:avLst/>
            <a:gdLst>
              <a:gd name="T0" fmla="*/ 0 w 94"/>
              <a:gd name="T1" fmla="*/ 2147483646 h 37"/>
              <a:gd name="T2" fmla="*/ 2147483646 w 94"/>
              <a:gd name="T3" fmla="*/ 2147483646 h 37"/>
              <a:gd name="T4" fmla="*/ 2147483646 w 94"/>
              <a:gd name="T5" fmla="*/ 0 h 37"/>
              <a:gd name="T6" fmla="*/ 2147483646 w 94"/>
              <a:gd name="T7" fmla="*/ 2147483646 h 37"/>
              <a:gd name="T8" fmla="*/ 2147483646 w 94"/>
              <a:gd name="T9" fmla="*/ 2147483646 h 37"/>
              <a:gd name="T10" fmla="*/ 2147483646 w 94"/>
              <a:gd name="T11" fmla="*/ 2147483646 h 37"/>
              <a:gd name="T12" fmla="*/ 2147483646 w 94"/>
              <a:gd name="T13" fmla="*/ 2147483646 h 37"/>
              <a:gd name="T14" fmla="*/ 2147483646 w 94"/>
              <a:gd name="T15" fmla="*/ 2147483646 h 37"/>
              <a:gd name="T16" fmla="*/ 2147483646 w 94"/>
              <a:gd name="T17" fmla="*/ 2147483646 h 37"/>
              <a:gd name="T18" fmla="*/ 0 w 94"/>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37">
                <a:moveTo>
                  <a:pt x="0" y="19"/>
                </a:moveTo>
                <a:lnTo>
                  <a:pt x="21" y="10"/>
                </a:lnTo>
                <a:lnTo>
                  <a:pt x="32" y="0"/>
                </a:lnTo>
                <a:lnTo>
                  <a:pt x="54" y="8"/>
                </a:lnTo>
                <a:lnTo>
                  <a:pt x="93" y="13"/>
                </a:lnTo>
                <a:lnTo>
                  <a:pt x="85" y="26"/>
                </a:lnTo>
                <a:lnTo>
                  <a:pt x="65" y="23"/>
                </a:lnTo>
                <a:lnTo>
                  <a:pt x="32" y="36"/>
                </a:lnTo>
                <a:lnTo>
                  <a:pt x="9" y="32"/>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7" name="Freeform 804">
            <a:extLst>
              <a:ext uri="{FF2B5EF4-FFF2-40B4-BE49-F238E27FC236}">
                <a16:creationId xmlns:a16="http://schemas.microsoft.com/office/drawing/2014/main" id="{CD25216F-AFAD-4F7B-3ADF-3B2118E85ED2}"/>
              </a:ext>
            </a:extLst>
          </p:cNvPr>
          <p:cNvSpPr>
            <a:spLocks/>
          </p:cNvSpPr>
          <p:nvPr/>
        </p:nvSpPr>
        <p:spPr bwMode="auto">
          <a:xfrm>
            <a:off x="4632325" y="2803525"/>
            <a:ext cx="141288" cy="68263"/>
          </a:xfrm>
          <a:custGeom>
            <a:avLst/>
            <a:gdLst>
              <a:gd name="T0" fmla="*/ 0 w 100"/>
              <a:gd name="T1" fmla="*/ 2147483646 h 43"/>
              <a:gd name="T2" fmla="*/ 2147483646 w 100"/>
              <a:gd name="T3" fmla="*/ 2147483646 h 43"/>
              <a:gd name="T4" fmla="*/ 2147483646 w 100"/>
              <a:gd name="T5" fmla="*/ 0 h 43"/>
              <a:gd name="T6" fmla="*/ 2147483646 w 100"/>
              <a:gd name="T7" fmla="*/ 2147483646 h 43"/>
              <a:gd name="T8" fmla="*/ 2147483646 w 100"/>
              <a:gd name="T9" fmla="*/ 2147483646 h 43"/>
              <a:gd name="T10" fmla="*/ 2147483646 w 100"/>
              <a:gd name="T11" fmla="*/ 2147483646 h 43"/>
              <a:gd name="T12" fmla="*/ 2147483646 w 100"/>
              <a:gd name="T13" fmla="*/ 2147483646 h 43"/>
              <a:gd name="T14" fmla="*/ 2147483646 w 100"/>
              <a:gd name="T15" fmla="*/ 2147483646 h 43"/>
              <a:gd name="T16" fmla="*/ 2147483646 w 100"/>
              <a:gd name="T17" fmla="*/ 2147483646 h 43"/>
              <a:gd name="T18" fmla="*/ 0 w 10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8" name="Freeform 805">
            <a:extLst>
              <a:ext uri="{FF2B5EF4-FFF2-40B4-BE49-F238E27FC236}">
                <a16:creationId xmlns:a16="http://schemas.microsoft.com/office/drawing/2014/main" id="{A9276042-3AF5-3BD6-2ED3-5D2AE57AAE1F}"/>
              </a:ext>
            </a:extLst>
          </p:cNvPr>
          <p:cNvSpPr>
            <a:spLocks/>
          </p:cNvSpPr>
          <p:nvPr/>
        </p:nvSpPr>
        <p:spPr bwMode="auto">
          <a:xfrm>
            <a:off x="8434388" y="1931988"/>
            <a:ext cx="60325" cy="26987"/>
          </a:xfrm>
          <a:custGeom>
            <a:avLst/>
            <a:gdLst>
              <a:gd name="T0" fmla="*/ 0 w 43"/>
              <a:gd name="T1" fmla="*/ 2147483646 h 17"/>
              <a:gd name="T2" fmla="*/ 2147483646 w 43"/>
              <a:gd name="T3" fmla="*/ 2147483646 h 17"/>
              <a:gd name="T4" fmla="*/ 2147483646 w 43"/>
              <a:gd name="T5" fmla="*/ 0 h 17"/>
              <a:gd name="T6" fmla="*/ 2147483646 w 43"/>
              <a:gd name="T7" fmla="*/ 2147483646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16"/>
                </a:moveTo>
                <a:lnTo>
                  <a:pt x="21" y="2"/>
                </a:lnTo>
                <a:lnTo>
                  <a:pt x="42" y="0"/>
                </a:lnTo>
                <a:lnTo>
                  <a:pt x="34" y="1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9" name="Freeform 806">
            <a:extLst>
              <a:ext uri="{FF2B5EF4-FFF2-40B4-BE49-F238E27FC236}">
                <a16:creationId xmlns:a16="http://schemas.microsoft.com/office/drawing/2014/main" id="{4D370867-1350-17EA-1A55-E72A3231081E}"/>
              </a:ext>
            </a:extLst>
          </p:cNvPr>
          <p:cNvSpPr>
            <a:spLocks/>
          </p:cNvSpPr>
          <p:nvPr/>
        </p:nvSpPr>
        <p:spPr bwMode="auto">
          <a:xfrm>
            <a:off x="8434388" y="1931988"/>
            <a:ext cx="68262" cy="30162"/>
          </a:xfrm>
          <a:custGeom>
            <a:avLst/>
            <a:gdLst>
              <a:gd name="T0" fmla="*/ 0 w 49"/>
              <a:gd name="T1" fmla="*/ 2147483646 h 19"/>
              <a:gd name="T2" fmla="*/ 2147483646 w 49"/>
              <a:gd name="T3" fmla="*/ 2147483646 h 19"/>
              <a:gd name="T4" fmla="*/ 2147483646 w 49"/>
              <a:gd name="T5" fmla="*/ 0 h 19"/>
              <a:gd name="T6" fmla="*/ 2147483646 w 49"/>
              <a:gd name="T7" fmla="*/ 2147483646 h 19"/>
              <a:gd name="T8" fmla="*/ 0 w 49"/>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9">
                <a:moveTo>
                  <a:pt x="0" y="18"/>
                </a:moveTo>
                <a:lnTo>
                  <a:pt x="24" y="3"/>
                </a:lnTo>
                <a:lnTo>
                  <a:pt x="48" y="0"/>
                </a:lnTo>
                <a:lnTo>
                  <a:pt x="39" y="12"/>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0" name="Freeform 807">
            <a:extLst>
              <a:ext uri="{FF2B5EF4-FFF2-40B4-BE49-F238E27FC236}">
                <a16:creationId xmlns:a16="http://schemas.microsoft.com/office/drawing/2014/main" id="{F02368E6-E1FC-3D43-8F15-B19A88F1BA1B}"/>
              </a:ext>
            </a:extLst>
          </p:cNvPr>
          <p:cNvSpPr>
            <a:spLocks/>
          </p:cNvSpPr>
          <p:nvPr/>
        </p:nvSpPr>
        <p:spPr bwMode="auto">
          <a:xfrm>
            <a:off x="5484813" y="3032125"/>
            <a:ext cx="330200" cy="233363"/>
          </a:xfrm>
          <a:custGeom>
            <a:avLst/>
            <a:gdLst>
              <a:gd name="T0" fmla="*/ 0 w 234"/>
              <a:gd name="T1" fmla="*/ 2147483646 h 147"/>
              <a:gd name="T2" fmla="*/ 2147483646 w 234"/>
              <a:gd name="T3" fmla="*/ 2147483646 h 147"/>
              <a:gd name="T4" fmla="*/ 2147483646 w 234"/>
              <a:gd name="T5" fmla="*/ 2147483646 h 147"/>
              <a:gd name="T6" fmla="*/ 2147483646 w 234"/>
              <a:gd name="T7" fmla="*/ 2147483646 h 147"/>
              <a:gd name="T8" fmla="*/ 2147483646 w 234"/>
              <a:gd name="T9" fmla="*/ 2147483646 h 147"/>
              <a:gd name="T10" fmla="*/ 2147483646 w 234"/>
              <a:gd name="T11" fmla="*/ 2147483646 h 147"/>
              <a:gd name="T12" fmla="*/ 2147483646 w 234"/>
              <a:gd name="T13" fmla="*/ 2147483646 h 147"/>
              <a:gd name="T14" fmla="*/ 2147483646 w 234"/>
              <a:gd name="T15" fmla="*/ 2147483646 h 147"/>
              <a:gd name="T16" fmla="*/ 2147483646 w 234"/>
              <a:gd name="T17" fmla="*/ 2147483646 h 147"/>
              <a:gd name="T18" fmla="*/ 2147483646 w 234"/>
              <a:gd name="T19" fmla="*/ 2147483646 h 147"/>
              <a:gd name="T20" fmla="*/ 2147483646 w 234"/>
              <a:gd name="T21" fmla="*/ 2147483646 h 147"/>
              <a:gd name="T22" fmla="*/ 2147483646 w 234"/>
              <a:gd name="T23" fmla="*/ 2147483646 h 147"/>
              <a:gd name="T24" fmla="*/ 2147483646 w 234"/>
              <a:gd name="T25" fmla="*/ 2147483646 h 147"/>
              <a:gd name="T26" fmla="*/ 2147483646 w 234"/>
              <a:gd name="T27" fmla="*/ 2147483646 h 147"/>
              <a:gd name="T28" fmla="*/ 2147483646 w 234"/>
              <a:gd name="T29" fmla="*/ 2147483646 h 147"/>
              <a:gd name="T30" fmla="*/ 2147483646 w 234"/>
              <a:gd name="T31" fmla="*/ 2147483646 h 147"/>
              <a:gd name="T32" fmla="*/ 2147483646 w 234"/>
              <a:gd name="T33" fmla="*/ 2147483646 h 147"/>
              <a:gd name="T34" fmla="*/ 2147483646 w 234"/>
              <a:gd name="T35" fmla="*/ 2147483646 h 147"/>
              <a:gd name="T36" fmla="*/ 2147483646 w 234"/>
              <a:gd name="T37" fmla="*/ 2147483646 h 147"/>
              <a:gd name="T38" fmla="*/ 2147483646 w 234"/>
              <a:gd name="T39" fmla="*/ 2147483646 h 147"/>
              <a:gd name="T40" fmla="*/ 2147483646 w 234"/>
              <a:gd name="T41" fmla="*/ 2147483646 h 147"/>
              <a:gd name="T42" fmla="*/ 2147483646 w 234"/>
              <a:gd name="T43" fmla="*/ 2147483646 h 147"/>
              <a:gd name="T44" fmla="*/ 2147483646 w 234"/>
              <a:gd name="T45" fmla="*/ 2147483646 h 147"/>
              <a:gd name="T46" fmla="*/ 2147483646 w 234"/>
              <a:gd name="T47" fmla="*/ 2147483646 h 147"/>
              <a:gd name="T48" fmla="*/ 2147483646 w 234"/>
              <a:gd name="T49" fmla="*/ 0 h 147"/>
              <a:gd name="T50" fmla="*/ 2147483646 w 234"/>
              <a:gd name="T51" fmla="*/ 2147483646 h 147"/>
              <a:gd name="T52" fmla="*/ 2147483646 w 234"/>
              <a:gd name="T53" fmla="*/ 2147483646 h 147"/>
              <a:gd name="T54" fmla="*/ 2147483646 w 234"/>
              <a:gd name="T55" fmla="*/ 2147483646 h 147"/>
              <a:gd name="T56" fmla="*/ 2147483646 w 234"/>
              <a:gd name="T57" fmla="*/ 2147483646 h 147"/>
              <a:gd name="T58" fmla="*/ 2147483646 w 234"/>
              <a:gd name="T59" fmla="*/ 2147483646 h 147"/>
              <a:gd name="T60" fmla="*/ 0 w 234"/>
              <a:gd name="T61" fmla="*/ 214748364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4" h="147">
                <a:moveTo>
                  <a:pt x="0" y="13"/>
                </a:moveTo>
                <a:lnTo>
                  <a:pt x="3" y="32"/>
                </a:lnTo>
                <a:lnTo>
                  <a:pt x="15" y="17"/>
                </a:lnTo>
                <a:lnTo>
                  <a:pt x="35" y="34"/>
                </a:lnTo>
                <a:lnTo>
                  <a:pt x="25" y="42"/>
                </a:lnTo>
                <a:lnTo>
                  <a:pt x="6" y="34"/>
                </a:lnTo>
                <a:lnTo>
                  <a:pt x="3" y="57"/>
                </a:lnTo>
                <a:lnTo>
                  <a:pt x="20" y="61"/>
                </a:lnTo>
                <a:lnTo>
                  <a:pt x="12" y="68"/>
                </a:lnTo>
                <a:lnTo>
                  <a:pt x="23" y="75"/>
                </a:lnTo>
                <a:lnTo>
                  <a:pt x="20" y="103"/>
                </a:lnTo>
                <a:lnTo>
                  <a:pt x="69" y="85"/>
                </a:lnTo>
                <a:lnTo>
                  <a:pt x="140" y="117"/>
                </a:lnTo>
                <a:lnTo>
                  <a:pt x="142" y="134"/>
                </a:lnTo>
                <a:lnTo>
                  <a:pt x="166" y="146"/>
                </a:lnTo>
                <a:lnTo>
                  <a:pt x="201" y="109"/>
                </a:lnTo>
                <a:lnTo>
                  <a:pt x="233" y="109"/>
                </a:lnTo>
                <a:lnTo>
                  <a:pt x="233" y="97"/>
                </a:lnTo>
                <a:lnTo>
                  <a:pt x="204" y="89"/>
                </a:lnTo>
                <a:lnTo>
                  <a:pt x="166" y="65"/>
                </a:lnTo>
                <a:lnTo>
                  <a:pt x="148" y="28"/>
                </a:lnTo>
                <a:lnTo>
                  <a:pt x="136" y="26"/>
                </a:lnTo>
                <a:lnTo>
                  <a:pt x="119" y="34"/>
                </a:lnTo>
                <a:lnTo>
                  <a:pt x="116" y="12"/>
                </a:lnTo>
                <a:lnTo>
                  <a:pt x="98" y="0"/>
                </a:lnTo>
                <a:lnTo>
                  <a:pt x="73" y="13"/>
                </a:lnTo>
                <a:lnTo>
                  <a:pt x="73" y="23"/>
                </a:lnTo>
                <a:lnTo>
                  <a:pt x="61" y="26"/>
                </a:lnTo>
                <a:lnTo>
                  <a:pt x="53" y="23"/>
                </a:lnTo>
                <a:lnTo>
                  <a:pt x="35" y="5"/>
                </a:lnTo>
                <a:lnTo>
                  <a:pt x="0" y="1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1" name="Freeform 808">
            <a:extLst>
              <a:ext uri="{FF2B5EF4-FFF2-40B4-BE49-F238E27FC236}">
                <a16:creationId xmlns:a16="http://schemas.microsoft.com/office/drawing/2014/main" id="{D50C93B4-F3F5-6FBC-16EA-53FC11CF04C1}"/>
              </a:ext>
            </a:extLst>
          </p:cNvPr>
          <p:cNvSpPr>
            <a:spLocks/>
          </p:cNvSpPr>
          <p:nvPr/>
        </p:nvSpPr>
        <p:spPr bwMode="auto">
          <a:xfrm>
            <a:off x="5484813" y="3032125"/>
            <a:ext cx="338137" cy="242888"/>
          </a:xfrm>
          <a:custGeom>
            <a:avLst/>
            <a:gdLst>
              <a:gd name="T0" fmla="*/ 0 w 240"/>
              <a:gd name="T1" fmla="*/ 2147483646 h 153"/>
              <a:gd name="T2" fmla="*/ 2147483646 w 240"/>
              <a:gd name="T3" fmla="*/ 2147483646 h 153"/>
              <a:gd name="T4" fmla="*/ 2147483646 w 240"/>
              <a:gd name="T5" fmla="*/ 2147483646 h 153"/>
              <a:gd name="T6" fmla="*/ 2147483646 w 240"/>
              <a:gd name="T7" fmla="*/ 2147483646 h 153"/>
              <a:gd name="T8" fmla="*/ 2147483646 w 240"/>
              <a:gd name="T9" fmla="*/ 2147483646 h 153"/>
              <a:gd name="T10" fmla="*/ 2147483646 w 240"/>
              <a:gd name="T11" fmla="*/ 2147483646 h 153"/>
              <a:gd name="T12" fmla="*/ 2147483646 w 240"/>
              <a:gd name="T13" fmla="*/ 2147483646 h 153"/>
              <a:gd name="T14" fmla="*/ 2147483646 w 240"/>
              <a:gd name="T15" fmla="*/ 2147483646 h 153"/>
              <a:gd name="T16" fmla="*/ 2147483646 w 240"/>
              <a:gd name="T17" fmla="*/ 2147483646 h 153"/>
              <a:gd name="T18" fmla="*/ 2147483646 w 240"/>
              <a:gd name="T19" fmla="*/ 2147483646 h 153"/>
              <a:gd name="T20" fmla="*/ 2147483646 w 240"/>
              <a:gd name="T21" fmla="*/ 2147483646 h 153"/>
              <a:gd name="T22" fmla="*/ 2147483646 w 240"/>
              <a:gd name="T23" fmla="*/ 2147483646 h 153"/>
              <a:gd name="T24" fmla="*/ 2147483646 w 240"/>
              <a:gd name="T25" fmla="*/ 2147483646 h 153"/>
              <a:gd name="T26" fmla="*/ 2147483646 w 240"/>
              <a:gd name="T27" fmla="*/ 2147483646 h 153"/>
              <a:gd name="T28" fmla="*/ 2147483646 w 240"/>
              <a:gd name="T29" fmla="*/ 2147483646 h 153"/>
              <a:gd name="T30" fmla="*/ 2147483646 w 240"/>
              <a:gd name="T31" fmla="*/ 2147483646 h 153"/>
              <a:gd name="T32" fmla="*/ 2147483646 w 240"/>
              <a:gd name="T33" fmla="*/ 2147483646 h 153"/>
              <a:gd name="T34" fmla="*/ 2147483646 w 240"/>
              <a:gd name="T35" fmla="*/ 2147483646 h 153"/>
              <a:gd name="T36" fmla="*/ 2147483646 w 240"/>
              <a:gd name="T37" fmla="*/ 2147483646 h 153"/>
              <a:gd name="T38" fmla="*/ 2147483646 w 240"/>
              <a:gd name="T39" fmla="*/ 2147483646 h 153"/>
              <a:gd name="T40" fmla="*/ 2147483646 w 240"/>
              <a:gd name="T41" fmla="*/ 2147483646 h 153"/>
              <a:gd name="T42" fmla="*/ 2147483646 w 240"/>
              <a:gd name="T43" fmla="*/ 2147483646 h 153"/>
              <a:gd name="T44" fmla="*/ 2147483646 w 240"/>
              <a:gd name="T45" fmla="*/ 2147483646 h 153"/>
              <a:gd name="T46" fmla="*/ 2147483646 w 240"/>
              <a:gd name="T47" fmla="*/ 2147483646 h 153"/>
              <a:gd name="T48" fmla="*/ 2147483646 w 240"/>
              <a:gd name="T49" fmla="*/ 0 h 153"/>
              <a:gd name="T50" fmla="*/ 2147483646 w 240"/>
              <a:gd name="T51" fmla="*/ 2147483646 h 153"/>
              <a:gd name="T52" fmla="*/ 2147483646 w 240"/>
              <a:gd name="T53" fmla="*/ 2147483646 h 153"/>
              <a:gd name="T54" fmla="*/ 2147483646 w 240"/>
              <a:gd name="T55" fmla="*/ 2147483646 h 153"/>
              <a:gd name="T56" fmla="*/ 2147483646 w 240"/>
              <a:gd name="T57" fmla="*/ 2147483646 h 153"/>
              <a:gd name="T58" fmla="*/ 2147483646 w 240"/>
              <a:gd name="T59" fmla="*/ 2147483646 h 153"/>
              <a:gd name="T60" fmla="*/ 0 w 240"/>
              <a:gd name="T61" fmla="*/ 2147483646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2" name="Freeform 809">
            <a:extLst>
              <a:ext uri="{FF2B5EF4-FFF2-40B4-BE49-F238E27FC236}">
                <a16:creationId xmlns:a16="http://schemas.microsoft.com/office/drawing/2014/main" id="{DC3A2575-3568-A41F-9780-502AF84C2608}"/>
              </a:ext>
            </a:extLst>
          </p:cNvPr>
          <p:cNvSpPr>
            <a:spLocks/>
          </p:cNvSpPr>
          <p:nvPr/>
        </p:nvSpPr>
        <p:spPr bwMode="auto">
          <a:xfrm>
            <a:off x="5830888" y="3084513"/>
            <a:ext cx="169862" cy="133350"/>
          </a:xfrm>
          <a:custGeom>
            <a:avLst/>
            <a:gdLst>
              <a:gd name="T0" fmla="*/ 0 w 120"/>
              <a:gd name="T1" fmla="*/ 2147483646 h 84"/>
              <a:gd name="T2" fmla="*/ 2147483646 w 120"/>
              <a:gd name="T3" fmla="*/ 2147483646 h 84"/>
              <a:gd name="T4" fmla="*/ 2147483646 w 120"/>
              <a:gd name="T5" fmla="*/ 2147483646 h 84"/>
              <a:gd name="T6" fmla="*/ 2147483646 w 120"/>
              <a:gd name="T7" fmla="*/ 2147483646 h 84"/>
              <a:gd name="T8" fmla="*/ 2147483646 w 120"/>
              <a:gd name="T9" fmla="*/ 2147483646 h 84"/>
              <a:gd name="T10" fmla="*/ 2147483646 w 120"/>
              <a:gd name="T11" fmla="*/ 2147483646 h 84"/>
              <a:gd name="T12" fmla="*/ 2147483646 w 120"/>
              <a:gd name="T13" fmla="*/ 2147483646 h 84"/>
              <a:gd name="T14" fmla="*/ 2147483646 w 120"/>
              <a:gd name="T15" fmla="*/ 2147483646 h 84"/>
              <a:gd name="T16" fmla="*/ 2147483646 w 120"/>
              <a:gd name="T17" fmla="*/ 2147483646 h 84"/>
              <a:gd name="T18" fmla="*/ 2147483646 w 120"/>
              <a:gd name="T19" fmla="*/ 2147483646 h 84"/>
              <a:gd name="T20" fmla="*/ 2147483646 w 120"/>
              <a:gd name="T21" fmla="*/ 2147483646 h 84"/>
              <a:gd name="T22" fmla="*/ 2147483646 w 120"/>
              <a:gd name="T23" fmla="*/ 2147483646 h 84"/>
              <a:gd name="T24" fmla="*/ 2147483646 w 120"/>
              <a:gd name="T25" fmla="*/ 2147483646 h 84"/>
              <a:gd name="T26" fmla="*/ 2147483646 w 120"/>
              <a:gd name="T27" fmla="*/ 2147483646 h 84"/>
              <a:gd name="T28" fmla="*/ 2147483646 w 120"/>
              <a:gd name="T29" fmla="*/ 2147483646 h 84"/>
              <a:gd name="T30" fmla="*/ 2147483646 w 120"/>
              <a:gd name="T31" fmla="*/ 2147483646 h 84"/>
              <a:gd name="T32" fmla="*/ 2147483646 w 120"/>
              <a:gd name="T33" fmla="*/ 2147483646 h 84"/>
              <a:gd name="T34" fmla="*/ 2147483646 w 120"/>
              <a:gd name="T35" fmla="*/ 2147483646 h 84"/>
              <a:gd name="T36" fmla="*/ 2147483646 w 120"/>
              <a:gd name="T37" fmla="*/ 2147483646 h 84"/>
              <a:gd name="T38" fmla="*/ 2147483646 w 120"/>
              <a:gd name="T39" fmla="*/ 2147483646 h 84"/>
              <a:gd name="T40" fmla="*/ 2147483646 w 120"/>
              <a:gd name="T41" fmla="*/ 2147483646 h 84"/>
              <a:gd name="T42" fmla="*/ 2147483646 w 120"/>
              <a:gd name="T43" fmla="*/ 2147483646 h 84"/>
              <a:gd name="T44" fmla="*/ 2147483646 w 120"/>
              <a:gd name="T45" fmla="*/ 2147483646 h 84"/>
              <a:gd name="T46" fmla="*/ 2147483646 w 120"/>
              <a:gd name="T47" fmla="*/ 0 h 84"/>
              <a:gd name="T48" fmla="*/ 2147483646 w 120"/>
              <a:gd name="T49" fmla="*/ 2147483646 h 84"/>
              <a:gd name="T50" fmla="*/ 2147483646 w 120"/>
              <a:gd name="T51" fmla="*/ 2147483646 h 84"/>
              <a:gd name="T52" fmla="*/ 0 w 120"/>
              <a:gd name="T53" fmla="*/ 2147483646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0" h="84">
                <a:moveTo>
                  <a:pt x="0" y="14"/>
                </a:moveTo>
                <a:lnTo>
                  <a:pt x="3" y="33"/>
                </a:lnTo>
                <a:lnTo>
                  <a:pt x="14" y="30"/>
                </a:lnTo>
                <a:lnTo>
                  <a:pt x="19" y="44"/>
                </a:lnTo>
                <a:lnTo>
                  <a:pt x="14" y="75"/>
                </a:lnTo>
                <a:lnTo>
                  <a:pt x="33" y="75"/>
                </a:lnTo>
                <a:lnTo>
                  <a:pt x="60" y="49"/>
                </a:lnTo>
                <a:lnTo>
                  <a:pt x="70" y="83"/>
                </a:lnTo>
                <a:lnTo>
                  <a:pt x="99" y="69"/>
                </a:lnTo>
                <a:lnTo>
                  <a:pt x="119" y="75"/>
                </a:lnTo>
                <a:lnTo>
                  <a:pt x="119" y="52"/>
                </a:lnTo>
                <a:lnTo>
                  <a:pt x="102" y="44"/>
                </a:lnTo>
                <a:lnTo>
                  <a:pt x="108" y="24"/>
                </a:lnTo>
                <a:lnTo>
                  <a:pt x="90" y="42"/>
                </a:lnTo>
                <a:lnTo>
                  <a:pt x="82" y="28"/>
                </a:lnTo>
                <a:lnTo>
                  <a:pt x="70" y="28"/>
                </a:lnTo>
                <a:lnTo>
                  <a:pt x="56" y="35"/>
                </a:lnTo>
                <a:lnTo>
                  <a:pt x="43" y="30"/>
                </a:lnTo>
                <a:lnTo>
                  <a:pt x="37" y="21"/>
                </a:lnTo>
                <a:lnTo>
                  <a:pt x="46" y="20"/>
                </a:lnTo>
                <a:lnTo>
                  <a:pt x="66" y="20"/>
                </a:lnTo>
                <a:lnTo>
                  <a:pt x="73" y="7"/>
                </a:lnTo>
                <a:lnTo>
                  <a:pt x="68" y="2"/>
                </a:lnTo>
                <a:lnTo>
                  <a:pt x="43" y="0"/>
                </a:lnTo>
                <a:lnTo>
                  <a:pt x="23" y="21"/>
                </a:lnTo>
                <a:lnTo>
                  <a:pt x="14" y="21"/>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3" name="Freeform 810">
            <a:extLst>
              <a:ext uri="{FF2B5EF4-FFF2-40B4-BE49-F238E27FC236}">
                <a16:creationId xmlns:a16="http://schemas.microsoft.com/office/drawing/2014/main" id="{16A81C29-08FF-5D61-7B78-2608A3C95525}"/>
              </a:ext>
            </a:extLst>
          </p:cNvPr>
          <p:cNvSpPr>
            <a:spLocks/>
          </p:cNvSpPr>
          <p:nvPr/>
        </p:nvSpPr>
        <p:spPr bwMode="auto">
          <a:xfrm>
            <a:off x="5830888" y="3084513"/>
            <a:ext cx="177800" cy="142875"/>
          </a:xfrm>
          <a:custGeom>
            <a:avLst/>
            <a:gdLst>
              <a:gd name="T0" fmla="*/ 0 w 126"/>
              <a:gd name="T1" fmla="*/ 2147483646 h 90"/>
              <a:gd name="T2" fmla="*/ 2147483646 w 126"/>
              <a:gd name="T3" fmla="*/ 2147483646 h 90"/>
              <a:gd name="T4" fmla="*/ 2147483646 w 126"/>
              <a:gd name="T5" fmla="*/ 2147483646 h 90"/>
              <a:gd name="T6" fmla="*/ 2147483646 w 126"/>
              <a:gd name="T7" fmla="*/ 2147483646 h 90"/>
              <a:gd name="T8" fmla="*/ 2147483646 w 126"/>
              <a:gd name="T9" fmla="*/ 2147483646 h 90"/>
              <a:gd name="T10" fmla="*/ 2147483646 w 126"/>
              <a:gd name="T11" fmla="*/ 2147483646 h 90"/>
              <a:gd name="T12" fmla="*/ 2147483646 w 126"/>
              <a:gd name="T13" fmla="*/ 2147483646 h 90"/>
              <a:gd name="T14" fmla="*/ 2147483646 w 126"/>
              <a:gd name="T15" fmla="*/ 2147483646 h 90"/>
              <a:gd name="T16" fmla="*/ 2147483646 w 126"/>
              <a:gd name="T17" fmla="*/ 2147483646 h 90"/>
              <a:gd name="T18" fmla="*/ 2147483646 w 126"/>
              <a:gd name="T19" fmla="*/ 2147483646 h 90"/>
              <a:gd name="T20" fmla="*/ 2147483646 w 126"/>
              <a:gd name="T21" fmla="*/ 2147483646 h 90"/>
              <a:gd name="T22" fmla="*/ 2147483646 w 126"/>
              <a:gd name="T23" fmla="*/ 2147483646 h 90"/>
              <a:gd name="T24" fmla="*/ 2147483646 w 126"/>
              <a:gd name="T25" fmla="*/ 2147483646 h 90"/>
              <a:gd name="T26" fmla="*/ 2147483646 w 126"/>
              <a:gd name="T27" fmla="*/ 2147483646 h 90"/>
              <a:gd name="T28" fmla="*/ 2147483646 w 126"/>
              <a:gd name="T29" fmla="*/ 2147483646 h 90"/>
              <a:gd name="T30" fmla="*/ 2147483646 w 126"/>
              <a:gd name="T31" fmla="*/ 2147483646 h 90"/>
              <a:gd name="T32" fmla="*/ 2147483646 w 126"/>
              <a:gd name="T33" fmla="*/ 2147483646 h 90"/>
              <a:gd name="T34" fmla="*/ 2147483646 w 126"/>
              <a:gd name="T35" fmla="*/ 2147483646 h 90"/>
              <a:gd name="T36" fmla="*/ 2147483646 w 126"/>
              <a:gd name="T37" fmla="*/ 2147483646 h 90"/>
              <a:gd name="T38" fmla="*/ 2147483646 w 126"/>
              <a:gd name="T39" fmla="*/ 2147483646 h 90"/>
              <a:gd name="T40" fmla="*/ 2147483646 w 126"/>
              <a:gd name="T41" fmla="*/ 2147483646 h 90"/>
              <a:gd name="T42" fmla="*/ 2147483646 w 126"/>
              <a:gd name="T43" fmla="*/ 2147483646 h 90"/>
              <a:gd name="T44" fmla="*/ 2147483646 w 126"/>
              <a:gd name="T45" fmla="*/ 2147483646 h 90"/>
              <a:gd name="T46" fmla="*/ 2147483646 w 126"/>
              <a:gd name="T47" fmla="*/ 0 h 90"/>
              <a:gd name="T48" fmla="*/ 2147483646 w 126"/>
              <a:gd name="T49" fmla="*/ 2147483646 h 90"/>
              <a:gd name="T50" fmla="*/ 2147483646 w 126"/>
              <a:gd name="T51" fmla="*/ 2147483646 h 90"/>
              <a:gd name="T52" fmla="*/ 0 w 126"/>
              <a:gd name="T53" fmla="*/ 214748364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4" name="Freeform 811">
            <a:extLst>
              <a:ext uri="{FF2B5EF4-FFF2-40B4-BE49-F238E27FC236}">
                <a16:creationId xmlns:a16="http://schemas.microsoft.com/office/drawing/2014/main" id="{39CE0B1D-428D-A69C-6BED-9DAFF5796937}"/>
              </a:ext>
            </a:extLst>
          </p:cNvPr>
          <p:cNvSpPr>
            <a:spLocks/>
          </p:cNvSpPr>
          <p:nvPr/>
        </p:nvSpPr>
        <p:spPr bwMode="auto">
          <a:xfrm>
            <a:off x="5886450" y="3022600"/>
            <a:ext cx="241300" cy="125413"/>
          </a:xfrm>
          <a:custGeom>
            <a:avLst/>
            <a:gdLst>
              <a:gd name="T0" fmla="*/ 2147483646 w 171"/>
              <a:gd name="T1" fmla="*/ 2147483646 h 79"/>
              <a:gd name="T2" fmla="*/ 2147483646 w 171"/>
              <a:gd name="T3" fmla="*/ 2147483646 h 79"/>
              <a:gd name="T4" fmla="*/ 2147483646 w 171"/>
              <a:gd name="T5" fmla="*/ 0 h 79"/>
              <a:gd name="T6" fmla="*/ 2147483646 w 171"/>
              <a:gd name="T7" fmla="*/ 2147483646 h 79"/>
              <a:gd name="T8" fmla="*/ 2147483646 w 171"/>
              <a:gd name="T9" fmla="*/ 2147483646 h 79"/>
              <a:gd name="T10" fmla="*/ 2147483646 w 171"/>
              <a:gd name="T11" fmla="*/ 2147483646 h 79"/>
              <a:gd name="T12" fmla="*/ 2147483646 w 171"/>
              <a:gd name="T13" fmla="*/ 2147483646 h 79"/>
              <a:gd name="T14" fmla="*/ 2147483646 w 171"/>
              <a:gd name="T15" fmla="*/ 2147483646 h 79"/>
              <a:gd name="T16" fmla="*/ 2147483646 w 171"/>
              <a:gd name="T17" fmla="*/ 2147483646 h 79"/>
              <a:gd name="T18" fmla="*/ 2147483646 w 171"/>
              <a:gd name="T19" fmla="*/ 2147483646 h 79"/>
              <a:gd name="T20" fmla="*/ 2147483646 w 171"/>
              <a:gd name="T21" fmla="*/ 2147483646 h 79"/>
              <a:gd name="T22" fmla="*/ 2147483646 w 171"/>
              <a:gd name="T23" fmla="*/ 2147483646 h 79"/>
              <a:gd name="T24" fmla="*/ 2147483646 w 171"/>
              <a:gd name="T25" fmla="*/ 2147483646 h 79"/>
              <a:gd name="T26" fmla="*/ 2147483646 w 171"/>
              <a:gd name="T27" fmla="*/ 2147483646 h 79"/>
              <a:gd name="T28" fmla="*/ 0 w 171"/>
              <a:gd name="T29" fmla="*/ 2147483646 h 79"/>
              <a:gd name="T30" fmla="*/ 2147483646 w 171"/>
              <a:gd name="T31" fmla="*/ 2147483646 h 79"/>
              <a:gd name="T32" fmla="*/ 2147483646 w 171"/>
              <a:gd name="T33" fmla="*/ 2147483646 h 79"/>
              <a:gd name="T34" fmla="*/ 2147483646 w 171"/>
              <a:gd name="T35" fmla="*/ 2147483646 h 79"/>
              <a:gd name="T36" fmla="*/ 2147483646 w 171"/>
              <a:gd name="T37" fmla="*/ 2147483646 h 79"/>
              <a:gd name="T38" fmla="*/ 2147483646 w 171"/>
              <a:gd name="T39" fmla="*/ 2147483646 h 79"/>
              <a:gd name="T40" fmla="*/ 2147483646 w 171"/>
              <a:gd name="T41" fmla="*/ 2147483646 h 79"/>
              <a:gd name="T42" fmla="*/ 2147483646 w 171"/>
              <a:gd name="T43" fmla="*/ 2147483646 h 79"/>
              <a:gd name="T44" fmla="*/ 2147483646 w 171"/>
              <a:gd name="T45" fmla="*/ 2147483646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1" h="79">
                <a:moveTo>
                  <a:pt x="170" y="22"/>
                </a:moveTo>
                <a:lnTo>
                  <a:pt x="156" y="3"/>
                </a:lnTo>
                <a:lnTo>
                  <a:pt x="115" y="0"/>
                </a:lnTo>
                <a:lnTo>
                  <a:pt x="71" y="6"/>
                </a:lnTo>
                <a:lnTo>
                  <a:pt x="37" y="6"/>
                </a:lnTo>
                <a:lnTo>
                  <a:pt x="40" y="10"/>
                </a:lnTo>
                <a:lnTo>
                  <a:pt x="25" y="24"/>
                </a:lnTo>
                <a:lnTo>
                  <a:pt x="37" y="33"/>
                </a:lnTo>
                <a:lnTo>
                  <a:pt x="51" y="28"/>
                </a:lnTo>
                <a:lnTo>
                  <a:pt x="69" y="44"/>
                </a:lnTo>
                <a:lnTo>
                  <a:pt x="60" y="50"/>
                </a:lnTo>
                <a:lnTo>
                  <a:pt x="58" y="44"/>
                </a:lnTo>
                <a:lnTo>
                  <a:pt x="29" y="56"/>
                </a:lnTo>
                <a:lnTo>
                  <a:pt x="9" y="56"/>
                </a:lnTo>
                <a:lnTo>
                  <a:pt x="0" y="58"/>
                </a:lnTo>
                <a:lnTo>
                  <a:pt x="6" y="66"/>
                </a:lnTo>
                <a:lnTo>
                  <a:pt x="19" y="72"/>
                </a:lnTo>
                <a:lnTo>
                  <a:pt x="34" y="64"/>
                </a:lnTo>
                <a:lnTo>
                  <a:pt x="45" y="64"/>
                </a:lnTo>
                <a:lnTo>
                  <a:pt x="54" y="78"/>
                </a:lnTo>
                <a:lnTo>
                  <a:pt x="71" y="60"/>
                </a:lnTo>
                <a:lnTo>
                  <a:pt x="109" y="56"/>
                </a:lnTo>
                <a:lnTo>
                  <a:pt x="170" y="2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5" name="Freeform 812">
            <a:extLst>
              <a:ext uri="{FF2B5EF4-FFF2-40B4-BE49-F238E27FC236}">
                <a16:creationId xmlns:a16="http://schemas.microsoft.com/office/drawing/2014/main" id="{DB157C0D-7C2D-2BDC-1B6F-D24232959786}"/>
              </a:ext>
            </a:extLst>
          </p:cNvPr>
          <p:cNvSpPr>
            <a:spLocks/>
          </p:cNvSpPr>
          <p:nvPr/>
        </p:nvSpPr>
        <p:spPr bwMode="auto">
          <a:xfrm>
            <a:off x="5886450" y="3022600"/>
            <a:ext cx="249238" cy="134938"/>
          </a:xfrm>
          <a:custGeom>
            <a:avLst/>
            <a:gdLst>
              <a:gd name="T0" fmla="*/ 2147483646 w 177"/>
              <a:gd name="T1" fmla="*/ 2147483646 h 85"/>
              <a:gd name="T2" fmla="*/ 2147483646 w 177"/>
              <a:gd name="T3" fmla="*/ 2147483646 h 85"/>
              <a:gd name="T4" fmla="*/ 2147483646 w 177"/>
              <a:gd name="T5" fmla="*/ 0 h 85"/>
              <a:gd name="T6" fmla="*/ 2147483646 w 177"/>
              <a:gd name="T7" fmla="*/ 2147483646 h 85"/>
              <a:gd name="T8" fmla="*/ 2147483646 w 177"/>
              <a:gd name="T9" fmla="*/ 2147483646 h 85"/>
              <a:gd name="T10" fmla="*/ 2147483646 w 177"/>
              <a:gd name="T11" fmla="*/ 2147483646 h 85"/>
              <a:gd name="T12" fmla="*/ 2147483646 w 177"/>
              <a:gd name="T13" fmla="*/ 2147483646 h 85"/>
              <a:gd name="T14" fmla="*/ 2147483646 w 177"/>
              <a:gd name="T15" fmla="*/ 2147483646 h 85"/>
              <a:gd name="T16" fmla="*/ 2147483646 w 177"/>
              <a:gd name="T17" fmla="*/ 2147483646 h 85"/>
              <a:gd name="T18" fmla="*/ 2147483646 w 177"/>
              <a:gd name="T19" fmla="*/ 2147483646 h 85"/>
              <a:gd name="T20" fmla="*/ 2147483646 w 177"/>
              <a:gd name="T21" fmla="*/ 2147483646 h 85"/>
              <a:gd name="T22" fmla="*/ 2147483646 w 177"/>
              <a:gd name="T23" fmla="*/ 2147483646 h 85"/>
              <a:gd name="T24" fmla="*/ 2147483646 w 177"/>
              <a:gd name="T25" fmla="*/ 2147483646 h 85"/>
              <a:gd name="T26" fmla="*/ 2147483646 w 177"/>
              <a:gd name="T27" fmla="*/ 2147483646 h 85"/>
              <a:gd name="T28" fmla="*/ 0 w 177"/>
              <a:gd name="T29" fmla="*/ 2147483646 h 85"/>
              <a:gd name="T30" fmla="*/ 2147483646 w 177"/>
              <a:gd name="T31" fmla="*/ 2147483646 h 85"/>
              <a:gd name="T32" fmla="*/ 2147483646 w 177"/>
              <a:gd name="T33" fmla="*/ 2147483646 h 85"/>
              <a:gd name="T34" fmla="*/ 2147483646 w 177"/>
              <a:gd name="T35" fmla="*/ 2147483646 h 85"/>
              <a:gd name="T36" fmla="*/ 2147483646 w 177"/>
              <a:gd name="T37" fmla="*/ 2147483646 h 85"/>
              <a:gd name="T38" fmla="*/ 2147483646 w 177"/>
              <a:gd name="T39" fmla="*/ 2147483646 h 85"/>
              <a:gd name="T40" fmla="*/ 2147483646 w 177"/>
              <a:gd name="T41" fmla="*/ 2147483646 h 85"/>
              <a:gd name="T42" fmla="*/ 2147483646 w 177"/>
              <a:gd name="T43" fmla="*/ 2147483646 h 85"/>
              <a:gd name="T44" fmla="*/ 2147483646 w 177"/>
              <a:gd name="T45" fmla="*/ 2147483646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6" name="Freeform 813">
            <a:extLst>
              <a:ext uri="{FF2B5EF4-FFF2-40B4-BE49-F238E27FC236}">
                <a16:creationId xmlns:a16="http://schemas.microsoft.com/office/drawing/2014/main" id="{6B7A33DB-62A4-08A8-8F44-C15D40B40E96}"/>
              </a:ext>
            </a:extLst>
          </p:cNvPr>
          <p:cNvSpPr>
            <a:spLocks/>
          </p:cNvSpPr>
          <p:nvPr/>
        </p:nvSpPr>
        <p:spPr bwMode="auto">
          <a:xfrm>
            <a:off x="5370513" y="2628900"/>
            <a:ext cx="946150" cy="450850"/>
          </a:xfrm>
          <a:custGeom>
            <a:avLst/>
            <a:gdLst>
              <a:gd name="T0" fmla="*/ 2147483646 w 670"/>
              <a:gd name="T1" fmla="*/ 2147483646 h 284"/>
              <a:gd name="T2" fmla="*/ 2147483646 w 670"/>
              <a:gd name="T3" fmla="*/ 2147483646 h 284"/>
              <a:gd name="T4" fmla="*/ 2147483646 w 670"/>
              <a:gd name="T5" fmla="*/ 2147483646 h 284"/>
              <a:gd name="T6" fmla="*/ 2147483646 w 670"/>
              <a:gd name="T7" fmla="*/ 2147483646 h 284"/>
              <a:gd name="T8" fmla="*/ 2147483646 w 670"/>
              <a:gd name="T9" fmla="*/ 2147483646 h 284"/>
              <a:gd name="T10" fmla="*/ 2147483646 w 670"/>
              <a:gd name="T11" fmla="*/ 2147483646 h 284"/>
              <a:gd name="T12" fmla="*/ 2147483646 w 670"/>
              <a:gd name="T13" fmla="*/ 2147483646 h 284"/>
              <a:gd name="T14" fmla="*/ 2147483646 w 670"/>
              <a:gd name="T15" fmla="*/ 2147483646 h 284"/>
              <a:gd name="T16" fmla="*/ 2147483646 w 670"/>
              <a:gd name="T17" fmla="*/ 2147483646 h 284"/>
              <a:gd name="T18" fmla="*/ 2147483646 w 670"/>
              <a:gd name="T19" fmla="*/ 2147483646 h 284"/>
              <a:gd name="T20" fmla="*/ 2147483646 w 670"/>
              <a:gd name="T21" fmla="*/ 2147483646 h 284"/>
              <a:gd name="T22" fmla="*/ 2147483646 w 670"/>
              <a:gd name="T23" fmla="*/ 2147483646 h 284"/>
              <a:gd name="T24" fmla="*/ 2147483646 w 670"/>
              <a:gd name="T25" fmla="*/ 2147483646 h 284"/>
              <a:gd name="T26" fmla="*/ 2147483646 w 670"/>
              <a:gd name="T27" fmla="*/ 2147483646 h 284"/>
              <a:gd name="T28" fmla="*/ 2147483646 w 670"/>
              <a:gd name="T29" fmla="*/ 2147483646 h 284"/>
              <a:gd name="T30" fmla="*/ 2147483646 w 670"/>
              <a:gd name="T31" fmla="*/ 2147483646 h 284"/>
              <a:gd name="T32" fmla="*/ 2147483646 w 670"/>
              <a:gd name="T33" fmla="*/ 2147483646 h 284"/>
              <a:gd name="T34" fmla="*/ 2147483646 w 670"/>
              <a:gd name="T35" fmla="*/ 2147483646 h 284"/>
              <a:gd name="T36" fmla="*/ 2147483646 w 670"/>
              <a:gd name="T37" fmla="*/ 2147483646 h 284"/>
              <a:gd name="T38" fmla="*/ 2147483646 w 670"/>
              <a:gd name="T39" fmla="*/ 2147483646 h 284"/>
              <a:gd name="T40" fmla="*/ 2147483646 w 670"/>
              <a:gd name="T41" fmla="*/ 2147483646 h 284"/>
              <a:gd name="T42" fmla="*/ 2147483646 w 670"/>
              <a:gd name="T43" fmla="*/ 2147483646 h 284"/>
              <a:gd name="T44" fmla="*/ 2147483646 w 670"/>
              <a:gd name="T45" fmla="*/ 2147483646 h 284"/>
              <a:gd name="T46" fmla="*/ 2147483646 w 670"/>
              <a:gd name="T47" fmla="*/ 2147483646 h 284"/>
              <a:gd name="T48" fmla="*/ 2147483646 w 670"/>
              <a:gd name="T49" fmla="*/ 2147483646 h 284"/>
              <a:gd name="T50" fmla="*/ 2147483646 w 670"/>
              <a:gd name="T51" fmla="*/ 2147483646 h 284"/>
              <a:gd name="T52" fmla="*/ 2147483646 w 670"/>
              <a:gd name="T53" fmla="*/ 2147483646 h 284"/>
              <a:gd name="T54" fmla="*/ 2147483646 w 670"/>
              <a:gd name="T55" fmla="*/ 0 h 284"/>
              <a:gd name="T56" fmla="*/ 2147483646 w 670"/>
              <a:gd name="T57" fmla="*/ 2147483646 h 284"/>
              <a:gd name="T58" fmla="*/ 2147483646 w 670"/>
              <a:gd name="T59" fmla="*/ 2147483646 h 284"/>
              <a:gd name="T60" fmla="*/ 2147483646 w 670"/>
              <a:gd name="T61" fmla="*/ 2147483646 h 284"/>
              <a:gd name="T62" fmla="*/ 2147483646 w 670"/>
              <a:gd name="T63" fmla="*/ 2147483646 h 284"/>
              <a:gd name="T64" fmla="*/ 2147483646 w 670"/>
              <a:gd name="T65" fmla="*/ 2147483646 h 284"/>
              <a:gd name="T66" fmla="*/ 2147483646 w 670"/>
              <a:gd name="T67" fmla="*/ 2147483646 h 284"/>
              <a:gd name="T68" fmla="*/ 2147483646 w 670"/>
              <a:gd name="T69" fmla="*/ 2147483646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7" name="Freeform 814">
            <a:extLst>
              <a:ext uri="{FF2B5EF4-FFF2-40B4-BE49-F238E27FC236}">
                <a16:creationId xmlns:a16="http://schemas.microsoft.com/office/drawing/2014/main" id="{E351E1E7-DA58-6119-BB15-116D8D2EFEDD}"/>
              </a:ext>
            </a:extLst>
          </p:cNvPr>
          <p:cNvSpPr>
            <a:spLocks/>
          </p:cNvSpPr>
          <p:nvPr/>
        </p:nvSpPr>
        <p:spPr bwMode="auto">
          <a:xfrm>
            <a:off x="5573713" y="2946400"/>
            <a:ext cx="404812" cy="257175"/>
          </a:xfrm>
          <a:custGeom>
            <a:avLst/>
            <a:gdLst>
              <a:gd name="T0" fmla="*/ 0 w 287"/>
              <a:gd name="T1" fmla="*/ 2147483646 h 162"/>
              <a:gd name="T2" fmla="*/ 2147483646 w 287"/>
              <a:gd name="T3" fmla="*/ 2147483646 h 162"/>
              <a:gd name="T4" fmla="*/ 2147483646 w 287"/>
              <a:gd name="T5" fmla="*/ 2147483646 h 162"/>
              <a:gd name="T6" fmla="*/ 2147483646 w 287"/>
              <a:gd name="T7" fmla="*/ 2147483646 h 162"/>
              <a:gd name="T8" fmla="*/ 2147483646 w 287"/>
              <a:gd name="T9" fmla="*/ 2147483646 h 162"/>
              <a:gd name="T10" fmla="*/ 2147483646 w 287"/>
              <a:gd name="T11" fmla="*/ 2147483646 h 162"/>
              <a:gd name="T12" fmla="*/ 2147483646 w 287"/>
              <a:gd name="T13" fmla="*/ 2147483646 h 162"/>
              <a:gd name="T14" fmla="*/ 2147483646 w 287"/>
              <a:gd name="T15" fmla="*/ 2147483646 h 162"/>
              <a:gd name="T16" fmla="*/ 2147483646 w 287"/>
              <a:gd name="T17" fmla="*/ 2147483646 h 162"/>
              <a:gd name="T18" fmla="*/ 2147483646 w 287"/>
              <a:gd name="T19" fmla="*/ 2147483646 h 162"/>
              <a:gd name="T20" fmla="*/ 2147483646 w 287"/>
              <a:gd name="T21" fmla="*/ 2147483646 h 162"/>
              <a:gd name="T22" fmla="*/ 2147483646 w 287"/>
              <a:gd name="T23" fmla="*/ 2147483646 h 162"/>
              <a:gd name="T24" fmla="*/ 2147483646 w 287"/>
              <a:gd name="T25" fmla="*/ 2147483646 h 162"/>
              <a:gd name="T26" fmla="*/ 2147483646 w 287"/>
              <a:gd name="T27" fmla="*/ 2147483646 h 162"/>
              <a:gd name="T28" fmla="*/ 2147483646 w 287"/>
              <a:gd name="T29" fmla="*/ 2147483646 h 162"/>
              <a:gd name="T30" fmla="*/ 2147483646 w 287"/>
              <a:gd name="T31" fmla="*/ 2147483646 h 162"/>
              <a:gd name="T32" fmla="*/ 2147483646 w 287"/>
              <a:gd name="T33" fmla="*/ 2147483646 h 162"/>
              <a:gd name="T34" fmla="*/ 2147483646 w 287"/>
              <a:gd name="T35" fmla="*/ 2147483646 h 162"/>
              <a:gd name="T36" fmla="*/ 2147483646 w 287"/>
              <a:gd name="T37" fmla="*/ 2147483646 h 162"/>
              <a:gd name="T38" fmla="*/ 2147483646 w 287"/>
              <a:gd name="T39" fmla="*/ 2147483646 h 162"/>
              <a:gd name="T40" fmla="*/ 2147483646 w 287"/>
              <a:gd name="T41" fmla="*/ 2147483646 h 162"/>
              <a:gd name="T42" fmla="*/ 2147483646 w 287"/>
              <a:gd name="T43" fmla="*/ 2147483646 h 162"/>
              <a:gd name="T44" fmla="*/ 2147483646 w 287"/>
              <a:gd name="T45" fmla="*/ 2147483646 h 162"/>
              <a:gd name="T46" fmla="*/ 2147483646 w 287"/>
              <a:gd name="T47" fmla="*/ 2147483646 h 162"/>
              <a:gd name="T48" fmla="*/ 2147483646 w 287"/>
              <a:gd name="T49" fmla="*/ 2147483646 h 162"/>
              <a:gd name="T50" fmla="*/ 2147483646 w 287"/>
              <a:gd name="T51" fmla="*/ 2147483646 h 162"/>
              <a:gd name="T52" fmla="*/ 2147483646 w 287"/>
              <a:gd name="T53" fmla="*/ 2147483646 h 162"/>
              <a:gd name="T54" fmla="*/ 2147483646 w 287"/>
              <a:gd name="T55" fmla="*/ 2147483646 h 162"/>
              <a:gd name="T56" fmla="*/ 2147483646 w 287"/>
              <a:gd name="T57" fmla="*/ 2147483646 h 162"/>
              <a:gd name="T58" fmla="*/ 2147483646 w 287"/>
              <a:gd name="T59" fmla="*/ 2147483646 h 162"/>
              <a:gd name="T60" fmla="*/ 2147483646 w 287"/>
              <a:gd name="T61" fmla="*/ 2147483646 h 162"/>
              <a:gd name="T62" fmla="*/ 2147483646 w 287"/>
              <a:gd name="T63" fmla="*/ 2147483646 h 162"/>
              <a:gd name="T64" fmla="*/ 2147483646 w 287"/>
              <a:gd name="T65" fmla="*/ 2147483646 h 162"/>
              <a:gd name="T66" fmla="*/ 2147483646 w 287"/>
              <a:gd name="T67" fmla="*/ 2147483646 h 162"/>
              <a:gd name="T68" fmla="*/ 2147483646 w 287"/>
              <a:gd name="T69" fmla="*/ 2147483646 h 162"/>
              <a:gd name="T70" fmla="*/ 2147483646 w 287"/>
              <a:gd name="T71" fmla="*/ 2147483646 h 162"/>
              <a:gd name="T72" fmla="*/ 2147483646 w 287"/>
              <a:gd name="T73" fmla="*/ 2147483646 h 162"/>
              <a:gd name="T74" fmla="*/ 2147483646 w 287"/>
              <a:gd name="T75" fmla="*/ 2147483646 h 162"/>
              <a:gd name="T76" fmla="*/ 2147483646 w 287"/>
              <a:gd name="T77" fmla="*/ 2147483646 h 162"/>
              <a:gd name="T78" fmla="*/ 2147483646 w 287"/>
              <a:gd name="T79" fmla="*/ 2147483646 h 162"/>
              <a:gd name="T80" fmla="*/ 2147483646 w 287"/>
              <a:gd name="T81" fmla="*/ 2147483646 h 162"/>
              <a:gd name="T82" fmla="*/ 2147483646 w 287"/>
              <a:gd name="T83" fmla="*/ 2147483646 h 162"/>
              <a:gd name="T84" fmla="*/ 2147483646 w 287"/>
              <a:gd name="T85" fmla="*/ 2147483646 h 162"/>
              <a:gd name="T86" fmla="*/ 2147483646 w 287"/>
              <a:gd name="T87" fmla="*/ 2147483646 h 162"/>
              <a:gd name="T88" fmla="*/ 2147483646 w 287"/>
              <a:gd name="T89" fmla="*/ 2147483646 h 162"/>
              <a:gd name="T90" fmla="*/ 2147483646 w 287"/>
              <a:gd name="T91" fmla="*/ 2147483646 h 162"/>
              <a:gd name="T92" fmla="*/ 2147483646 w 287"/>
              <a:gd name="T93" fmla="*/ 0 h 162"/>
              <a:gd name="T94" fmla="*/ 2147483646 w 287"/>
              <a:gd name="T95" fmla="*/ 2147483646 h 162"/>
              <a:gd name="T96" fmla="*/ 0 w 287"/>
              <a:gd name="T97" fmla="*/ 2147483646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7" h="162">
                <a:moveTo>
                  <a:pt x="0" y="78"/>
                </a:moveTo>
                <a:lnTo>
                  <a:pt x="12" y="75"/>
                </a:lnTo>
                <a:lnTo>
                  <a:pt x="12" y="66"/>
                </a:lnTo>
                <a:lnTo>
                  <a:pt x="37" y="52"/>
                </a:lnTo>
                <a:lnTo>
                  <a:pt x="55" y="64"/>
                </a:lnTo>
                <a:lnTo>
                  <a:pt x="58" y="86"/>
                </a:lnTo>
                <a:lnTo>
                  <a:pt x="75" y="78"/>
                </a:lnTo>
                <a:lnTo>
                  <a:pt x="87" y="80"/>
                </a:lnTo>
                <a:lnTo>
                  <a:pt x="105" y="118"/>
                </a:lnTo>
                <a:lnTo>
                  <a:pt x="143" y="142"/>
                </a:lnTo>
                <a:lnTo>
                  <a:pt x="172" y="149"/>
                </a:lnTo>
                <a:lnTo>
                  <a:pt x="172" y="161"/>
                </a:lnTo>
                <a:lnTo>
                  <a:pt x="193" y="161"/>
                </a:lnTo>
                <a:lnTo>
                  <a:pt x="198" y="129"/>
                </a:lnTo>
                <a:lnTo>
                  <a:pt x="193" y="115"/>
                </a:lnTo>
                <a:lnTo>
                  <a:pt x="181" y="118"/>
                </a:lnTo>
                <a:lnTo>
                  <a:pt x="178" y="98"/>
                </a:lnTo>
                <a:lnTo>
                  <a:pt x="193" y="106"/>
                </a:lnTo>
                <a:lnTo>
                  <a:pt x="202" y="106"/>
                </a:lnTo>
                <a:lnTo>
                  <a:pt x="222" y="84"/>
                </a:lnTo>
                <a:lnTo>
                  <a:pt x="248" y="86"/>
                </a:lnTo>
                <a:lnTo>
                  <a:pt x="254" y="92"/>
                </a:lnTo>
                <a:lnTo>
                  <a:pt x="246" y="104"/>
                </a:lnTo>
                <a:lnTo>
                  <a:pt x="275" y="92"/>
                </a:lnTo>
                <a:lnTo>
                  <a:pt x="277" y="98"/>
                </a:lnTo>
                <a:lnTo>
                  <a:pt x="286" y="92"/>
                </a:lnTo>
                <a:lnTo>
                  <a:pt x="268" y="75"/>
                </a:lnTo>
                <a:lnTo>
                  <a:pt x="254" y="80"/>
                </a:lnTo>
                <a:lnTo>
                  <a:pt x="242" y="71"/>
                </a:lnTo>
                <a:lnTo>
                  <a:pt x="257" y="57"/>
                </a:lnTo>
                <a:lnTo>
                  <a:pt x="254" y="52"/>
                </a:lnTo>
                <a:lnTo>
                  <a:pt x="236" y="55"/>
                </a:lnTo>
                <a:lnTo>
                  <a:pt x="198" y="80"/>
                </a:lnTo>
                <a:lnTo>
                  <a:pt x="169" y="75"/>
                </a:lnTo>
                <a:lnTo>
                  <a:pt x="161" y="46"/>
                </a:lnTo>
                <a:lnTo>
                  <a:pt x="140" y="23"/>
                </a:lnTo>
                <a:lnTo>
                  <a:pt x="99" y="32"/>
                </a:lnTo>
                <a:lnTo>
                  <a:pt x="84" y="20"/>
                </a:lnTo>
                <a:lnTo>
                  <a:pt x="81" y="26"/>
                </a:lnTo>
                <a:lnTo>
                  <a:pt x="72" y="32"/>
                </a:lnTo>
                <a:lnTo>
                  <a:pt x="65" y="32"/>
                </a:lnTo>
                <a:lnTo>
                  <a:pt x="52" y="26"/>
                </a:lnTo>
                <a:lnTo>
                  <a:pt x="43" y="35"/>
                </a:lnTo>
                <a:lnTo>
                  <a:pt x="43" y="26"/>
                </a:lnTo>
                <a:lnTo>
                  <a:pt x="35" y="23"/>
                </a:lnTo>
                <a:lnTo>
                  <a:pt x="35" y="14"/>
                </a:lnTo>
                <a:lnTo>
                  <a:pt x="40" y="0"/>
                </a:lnTo>
                <a:lnTo>
                  <a:pt x="12" y="9"/>
                </a:lnTo>
                <a:lnTo>
                  <a:pt x="0" y="7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8" name="Freeform 815">
            <a:extLst>
              <a:ext uri="{FF2B5EF4-FFF2-40B4-BE49-F238E27FC236}">
                <a16:creationId xmlns:a16="http://schemas.microsoft.com/office/drawing/2014/main" id="{2E104797-289E-4F63-6CAD-9B7B19C7D543}"/>
              </a:ext>
            </a:extLst>
          </p:cNvPr>
          <p:cNvSpPr>
            <a:spLocks/>
          </p:cNvSpPr>
          <p:nvPr/>
        </p:nvSpPr>
        <p:spPr bwMode="auto">
          <a:xfrm>
            <a:off x="5573713" y="2946400"/>
            <a:ext cx="414337" cy="266700"/>
          </a:xfrm>
          <a:custGeom>
            <a:avLst/>
            <a:gdLst>
              <a:gd name="T0" fmla="*/ 0 w 293"/>
              <a:gd name="T1" fmla="*/ 2147483646 h 168"/>
              <a:gd name="T2" fmla="*/ 2147483646 w 293"/>
              <a:gd name="T3" fmla="*/ 2147483646 h 168"/>
              <a:gd name="T4" fmla="*/ 2147483646 w 293"/>
              <a:gd name="T5" fmla="*/ 2147483646 h 168"/>
              <a:gd name="T6" fmla="*/ 2147483646 w 293"/>
              <a:gd name="T7" fmla="*/ 2147483646 h 168"/>
              <a:gd name="T8" fmla="*/ 2147483646 w 293"/>
              <a:gd name="T9" fmla="*/ 2147483646 h 168"/>
              <a:gd name="T10" fmla="*/ 2147483646 w 293"/>
              <a:gd name="T11" fmla="*/ 2147483646 h 168"/>
              <a:gd name="T12" fmla="*/ 2147483646 w 293"/>
              <a:gd name="T13" fmla="*/ 2147483646 h 168"/>
              <a:gd name="T14" fmla="*/ 2147483646 w 293"/>
              <a:gd name="T15" fmla="*/ 2147483646 h 168"/>
              <a:gd name="T16" fmla="*/ 2147483646 w 293"/>
              <a:gd name="T17" fmla="*/ 2147483646 h 168"/>
              <a:gd name="T18" fmla="*/ 2147483646 w 293"/>
              <a:gd name="T19" fmla="*/ 2147483646 h 168"/>
              <a:gd name="T20" fmla="*/ 2147483646 w 293"/>
              <a:gd name="T21" fmla="*/ 2147483646 h 168"/>
              <a:gd name="T22" fmla="*/ 2147483646 w 293"/>
              <a:gd name="T23" fmla="*/ 2147483646 h 168"/>
              <a:gd name="T24" fmla="*/ 2147483646 w 293"/>
              <a:gd name="T25" fmla="*/ 2147483646 h 168"/>
              <a:gd name="T26" fmla="*/ 2147483646 w 293"/>
              <a:gd name="T27" fmla="*/ 2147483646 h 168"/>
              <a:gd name="T28" fmla="*/ 2147483646 w 293"/>
              <a:gd name="T29" fmla="*/ 2147483646 h 168"/>
              <a:gd name="T30" fmla="*/ 2147483646 w 293"/>
              <a:gd name="T31" fmla="*/ 2147483646 h 168"/>
              <a:gd name="T32" fmla="*/ 2147483646 w 293"/>
              <a:gd name="T33" fmla="*/ 2147483646 h 168"/>
              <a:gd name="T34" fmla="*/ 2147483646 w 293"/>
              <a:gd name="T35" fmla="*/ 2147483646 h 168"/>
              <a:gd name="T36" fmla="*/ 2147483646 w 293"/>
              <a:gd name="T37" fmla="*/ 2147483646 h 168"/>
              <a:gd name="T38" fmla="*/ 2147483646 w 293"/>
              <a:gd name="T39" fmla="*/ 2147483646 h 168"/>
              <a:gd name="T40" fmla="*/ 2147483646 w 293"/>
              <a:gd name="T41" fmla="*/ 2147483646 h 168"/>
              <a:gd name="T42" fmla="*/ 2147483646 w 293"/>
              <a:gd name="T43" fmla="*/ 2147483646 h 168"/>
              <a:gd name="T44" fmla="*/ 2147483646 w 293"/>
              <a:gd name="T45" fmla="*/ 2147483646 h 168"/>
              <a:gd name="T46" fmla="*/ 2147483646 w 293"/>
              <a:gd name="T47" fmla="*/ 2147483646 h 168"/>
              <a:gd name="T48" fmla="*/ 2147483646 w 293"/>
              <a:gd name="T49" fmla="*/ 2147483646 h 168"/>
              <a:gd name="T50" fmla="*/ 2147483646 w 293"/>
              <a:gd name="T51" fmla="*/ 2147483646 h 168"/>
              <a:gd name="T52" fmla="*/ 2147483646 w 293"/>
              <a:gd name="T53" fmla="*/ 2147483646 h 168"/>
              <a:gd name="T54" fmla="*/ 2147483646 w 293"/>
              <a:gd name="T55" fmla="*/ 2147483646 h 168"/>
              <a:gd name="T56" fmla="*/ 2147483646 w 293"/>
              <a:gd name="T57" fmla="*/ 2147483646 h 168"/>
              <a:gd name="T58" fmla="*/ 2147483646 w 293"/>
              <a:gd name="T59" fmla="*/ 2147483646 h 168"/>
              <a:gd name="T60" fmla="*/ 2147483646 w 293"/>
              <a:gd name="T61" fmla="*/ 2147483646 h 168"/>
              <a:gd name="T62" fmla="*/ 2147483646 w 293"/>
              <a:gd name="T63" fmla="*/ 2147483646 h 168"/>
              <a:gd name="T64" fmla="*/ 2147483646 w 293"/>
              <a:gd name="T65" fmla="*/ 2147483646 h 168"/>
              <a:gd name="T66" fmla="*/ 2147483646 w 293"/>
              <a:gd name="T67" fmla="*/ 2147483646 h 168"/>
              <a:gd name="T68" fmla="*/ 2147483646 w 293"/>
              <a:gd name="T69" fmla="*/ 2147483646 h 168"/>
              <a:gd name="T70" fmla="*/ 2147483646 w 293"/>
              <a:gd name="T71" fmla="*/ 2147483646 h 168"/>
              <a:gd name="T72" fmla="*/ 2147483646 w 293"/>
              <a:gd name="T73" fmla="*/ 2147483646 h 168"/>
              <a:gd name="T74" fmla="*/ 2147483646 w 293"/>
              <a:gd name="T75" fmla="*/ 2147483646 h 168"/>
              <a:gd name="T76" fmla="*/ 2147483646 w 293"/>
              <a:gd name="T77" fmla="*/ 2147483646 h 168"/>
              <a:gd name="T78" fmla="*/ 2147483646 w 293"/>
              <a:gd name="T79" fmla="*/ 2147483646 h 168"/>
              <a:gd name="T80" fmla="*/ 2147483646 w 293"/>
              <a:gd name="T81" fmla="*/ 2147483646 h 168"/>
              <a:gd name="T82" fmla="*/ 2147483646 w 293"/>
              <a:gd name="T83" fmla="*/ 2147483646 h 168"/>
              <a:gd name="T84" fmla="*/ 2147483646 w 293"/>
              <a:gd name="T85" fmla="*/ 2147483646 h 168"/>
              <a:gd name="T86" fmla="*/ 2147483646 w 293"/>
              <a:gd name="T87" fmla="*/ 2147483646 h 168"/>
              <a:gd name="T88" fmla="*/ 2147483646 w 293"/>
              <a:gd name="T89" fmla="*/ 2147483646 h 168"/>
              <a:gd name="T90" fmla="*/ 2147483646 w 293"/>
              <a:gd name="T91" fmla="*/ 2147483646 h 168"/>
              <a:gd name="T92" fmla="*/ 2147483646 w 293"/>
              <a:gd name="T93" fmla="*/ 0 h 168"/>
              <a:gd name="T94" fmla="*/ 2147483646 w 293"/>
              <a:gd name="T95" fmla="*/ 2147483646 h 168"/>
              <a:gd name="T96" fmla="*/ 0 w 293"/>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9" name="Freeform 816">
            <a:extLst>
              <a:ext uri="{FF2B5EF4-FFF2-40B4-BE49-F238E27FC236}">
                <a16:creationId xmlns:a16="http://schemas.microsoft.com/office/drawing/2014/main" id="{C24194CD-312D-1D5D-66DD-C17F0111C2D8}"/>
              </a:ext>
            </a:extLst>
          </p:cNvPr>
          <p:cNvSpPr>
            <a:spLocks/>
          </p:cNvSpPr>
          <p:nvPr/>
        </p:nvSpPr>
        <p:spPr bwMode="auto">
          <a:xfrm>
            <a:off x="5624513" y="2903538"/>
            <a:ext cx="93662" cy="92075"/>
          </a:xfrm>
          <a:custGeom>
            <a:avLst/>
            <a:gdLst>
              <a:gd name="T0" fmla="*/ 2147483646 w 66"/>
              <a:gd name="T1" fmla="*/ 2147483646 h 58"/>
              <a:gd name="T2" fmla="*/ 2147483646 w 66"/>
              <a:gd name="T3" fmla="*/ 0 h 58"/>
              <a:gd name="T4" fmla="*/ 2147483646 w 66"/>
              <a:gd name="T5" fmla="*/ 2147483646 h 58"/>
              <a:gd name="T6" fmla="*/ 2147483646 w 66"/>
              <a:gd name="T7" fmla="*/ 2147483646 h 58"/>
              <a:gd name="T8" fmla="*/ 2147483646 w 66"/>
              <a:gd name="T9" fmla="*/ 2147483646 h 58"/>
              <a:gd name="T10" fmla="*/ 2147483646 w 66"/>
              <a:gd name="T11" fmla="*/ 2147483646 h 58"/>
              <a:gd name="T12" fmla="*/ 0 w 66"/>
              <a:gd name="T13" fmla="*/ 2147483646 h 58"/>
              <a:gd name="T14" fmla="*/ 0 w 66"/>
              <a:gd name="T15" fmla="*/ 2147483646 h 58"/>
              <a:gd name="T16" fmla="*/ 2147483646 w 66"/>
              <a:gd name="T17" fmla="*/ 2147483646 h 58"/>
              <a:gd name="T18" fmla="*/ 2147483646 w 66"/>
              <a:gd name="T19" fmla="*/ 2147483646 h 58"/>
              <a:gd name="T20" fmla="*/ 2147483646 w 66"/>
              <a:gd name="T21" fmla="*/ 2147483646 h 58"/>
              <a:gd name="T22" fmla="*/ 2147483646 w 66"/>
              <a:gd name="T23" fmla="*/ 2147483646 h 58"/>
              <a:gd name="T24" fmla="*/ 2147483646 w 66"/>
              <a:gd name="T25" fmla="*/ 2147483646 h 58"/>
              <a:gd name="T26" fmla="*/ 2147483646 w 66"/>
              <a:gd name="T27" fmla="*/ 2147483646 h 58"/>
              <a:gd name="T28" fmla="*/ 2147483646 w 66"/>
              <a:gd name="T29" fmla="*/ 2147483646 h 58"/>
              <a:gd name="T30" fmla="*/ 2147483646 w 66"/>
              <a:gd name="T31" fmla="*/ 2147483646 h 58"/>
              <a:gd name="T32" fmla="*/ 2147483646 w 66"/>
              <a:gd name="T33" fmla="*/ 2147483646 h 58"/>
              <a:gd name="T34" fmla="*/ 2147483646 w 66"/>
              <a:gd name="T35" fmla="*/ 214748364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58">
                <a:moveTo>
                  <a:pt x="65" y="5"/>
                </a:moveTo>
                <a:lnTo>
                  <a:pt x="41" y="0"/>
                </a:lnTo>
                <a:lnTo>
                  <a:pt x="27" y="3"/>
                </a:lnTo>
                <a:lnTo>
                  <a:pt x="16" y="8"/>
                </a:lnTo>
                <a:lnTo>
                  <a:pt x="7" y="16"/>
                </a:lnTo>
                <a:lnTo>
                  <a:pt x="5" y="24"/>
                </a:lnTo>
                <a:lnTo>
                  <a:pt x="0" y="38"/>
                </a:lnTo>
                <a:lnTo>
                  <a:pt x="0" y="46"/>
                </a:lnTo>
                <a:lnTo>
                  <a:pt x="7" y="49"/>
                </a:lnTo>
                <a:lnTo>
                  <a:pt x="7" y="57"/>
                </a:lnTo>
                <a:lnTo>
                  <a:pt x="16" y="49"/>
                </a:lnTo>
                <a:lnTo>
                  <a:pt x="27" y="54"/>
                </a:lnTo>
                <a:lnTo>
                  <a:pt x="35" y="54"/>
                </a:lnTo>
                <a:lnTo>
                  <a:pt x="43" y="49"/>
                </a:lnTo>
                <a:lnTo>
                  <a:pt x="46" y="43"/>
                </a:lnTo>
                <a:lnTo>
                  <a:pt x="54" y="35"/>
                </a:lnTo>
                <a:lnTo>
                  <a:pt x="49" y="14"/>
                </a:lnTo>
                <a:lnTo>
                  <a:pt x="65" y="5"/>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0" name="Freeform 817">
            <a:extLst>
              <a:ext uri="{FF2B5EF4-FFF2-40B4-BE49-F238E27FC236}">
                <a16:creationId xmlns:a16="http://schemas.microsoft.com/office/drawing/2014/main" id="{CEBBE8ED-5F06-00FE-F86E-1BAD14DFB303}"/>
              </a:ext>
            </a:extLst>
          </p:cNvPr>
          <p:cNvSpPr>
            <a:spLocks/>
          </p:cNvSpPr>
          <p:nvPr/>
        </p:nvSpPr>
        <p:spPr bwMode="auto">
          <a:xfrm>
            <a:off x="5624513" y="2903538"/>
            <a:ext cx="101600" cy="101600"/>
          </a:xfrm>
          <a:custGeom>
            <a:avLst/>
            <a:gdLst>
              <a:gd name="T0" fmla="*/ 2147483646 w 72"/>
              <a:gd name="T1" fmla="*/ 2147483646 h 64"/>
              <a:gd name="T2" fmla="*/ 2147483646 w 72"/>
              <a:gd name="T3" fmla="*/ 0 h 64"/>
              <a:gd name="T4" fmla="*/ 2147483646 w 72"/>
              <a:gd name="T5" fmla="*/ 2147483646 h 64"/>
              <a:gd name="T6" fmla="*/ 2147483646 w 72"/>
              <a:gd name="T7" fmla="*/ 2147483646 h 64"/>
              <a:gd name="T8" fmla="*/ 2147483646 w 72"/>
              <a:gd name="T9" fmla="*/ 2147483646 h 64"/>
              <a:gd name="T10" fmla="*/ 2147483646 w 72"/>
              <a:gd name="T11" fmla="*/ 2147483646 h 64"/>
              <a:gd name="T12" fmla="*/ 0 w 72"/>
              <a:gd name="T13" fmla="*/ 2147483646 h 64"/>
              <a:gd name="T14" fmla="*/ 0 w 72"/>
              <a:gd name="T15" fmla="*/ 2147483646 h 64"/>
              <a:gd name="T16" fmla="*/ 2147483646 w 72"/>
              <a:gd name="T17" fmla="*/ 2147483646 h 64"/>
              <a:gd name="T18" fmla="*/ 2147483646 w 72"/>
              <a:gd name="T19" fmla="*/ 2147483646 h 64"/>
              <a:gd name="T20" fmla="*/ 2147483646 w 72"/>
              <a:gd name="T21" fmla="*/ 2147483646 h 64"/>
              <a:gd name="T22" fmla="*/ 2147483646 w 72"/>
              <a:gd name="T23" fmla="*/ 2147483646 h 64"/>
              <a:gd name="T24" fmla="*/ 2147483646 w 72"/>
              <a:gd name="T25" fmla="*/ 2147483646 h 64"/>
              <a:gd name="T26" fmla="*/ 2147483646 w 72"/>
              <a:gd name="T27" fmla="*/ 2147483646 h 64"/>
              <a:gd name="T28" fmla="*/ 2147483646 w 72"/>
              <a:gd name="T29" fmla="*/ 2147483646 h 64"/>
              <a:gd name="T30" fmla="*/ 2147483646 w 72"/>
              <a:gd name="T31" fmla="*/ 2147483646 h 64"/>
              <a:gd name="T32" fmla="*/ 2147483646 w 72"/>
              <a:gd name="T33" fmla="*/ 2147483646 h 64"/>
              <a:gd name="T34" fmla="*/ 2147483646 w 72"/>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64">
                <a:moveTo>
                  <a:pt x="71" y="6"/>
                </a:moveTo>
                <a:lnTo>
                  <a:pt x="45" y="0"/>
                </a:lnTo>
                <a:lnTo>
                  <a:pt x="30" y="3"/>
                </a:lnTo>
                <a:lnTo>
                  <a:pt x="17" y="9"/>
                </a:lnTo>
                <a:lnTo>
                  <a:pt x="8" y="18"/>
                </a:lnTo>
                <a:lnTo>
                  <a:pt x="5" y="27"/>
                </a:lnTo>
                <a:lnTo>
                  <a:pt x="0" y="42"/>
                </a:lnTo>
                <a:lnTo>
                  <a:pt x="0" y="51"/>
                </a:lnTo>
                <a:lnTo>
                  <a:pt x="8" y="54"/>
                </a:lnTo>
                <a:lnTo>
                  <a:pt x="8" y="63"/>
                </a:lnTo>
                <a:lnTo>
                  <a:pt x="17" y="54"/>
                </a:lnTo>
                <a:lnTo>
                  <a:pt x="30" y="60"/>
                </a:lnTo>
                <a:lnTo>
                  <a:pt x="38" y="60"/>
                </a:lnTo>
                <a:lnTo>
                  <a:pt x="47" y="54"/>
                </a:lnTo>
                <a:lnTo>
                  <a:pt x="50" y="48"/>
                </a:lnTo>
                <a:lnTo>
                  <a:pt x="59" y="39"/>
                </a:lnTo>
                <a:lnTo>
                  <a:pt x="53" y="15"/>
                </a:lnTo>
                <a:lnTo>
                  <a:pt x="71"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1" name="Freeform 818">
            <a:extLst>
              <a:ext uri="{FF2B5EF4-FFF2-40B4-BE49-F238E27FC236}">
                <a16:creationId xmlns:a16="http://schemas.microsoft.com/office/drawing/2014/main" id="{98F9F4DE-A6D2-3EB1-57C0-A03354FDEED0}"/>
              </a:ext>
            </a:extLst>
          </p:cNvPr>
          <p:cNvSpPr>
            <a:spLocks/>
          </p:cNvSpPr>
          <p:nvPr/>
        </p:nvSpPr>
        <p:spPr bwMode="auto">
          <a:xfrm>
            <a:off x="5218113" y="2979738"/>
            <a:ext cx="204787" cy="180975"/>
          </a:xfrm>
          <a:custGeom>
            <a:avLst/>
            <a:gdLst>
              <a:gd name="T0" fmla="*/ 2147483646 w 145"/>
              <a:gd name="T1" fmla="*/ 2147483646 h 114"/>
              <a:gd name="T2" fmla="*/ 2147483646 w 145"/>
              <a:gd name="T3" fmla="*/ 2147483646 h 114"/>
              <a:gd name="T4" fmla="*/ 2147483646 w 145"/>
              <a:gd name="T5" fmla="*/ 2147483646 h 114"/>
              <a:gd name="T6" fmla="*/ 2147483646 w 145"/>
              <a:gd name="T7" fmla="*/ 0 h 114"/>
              <a:gd name="T8" fmla="*/ 2147483646 w 145"/>
              <a:gd name="T9" fmla="*/ 2147483646 h 114"/>
              <a:gd name="T10" fmla="*/ 2147483646 w 145"/>
              <a:gd name="T11" fmla="*/ 2147483646 h 114"/>
              <a:gd name="T12" fmla="*/ 2147483646 w 145"/>
              <a:gd name="T13" fmla="*/ 2147483646 h 114"/>
              <a:gd name="T14" fmla="*/ 2147483646 w 145"/>
              <a:gd name="T15" fmla="*/ 2147483646 h 114"/>
              <a:gd name="T16" fmla="*/ 2147483646 w 145"/>
              <a:gd name="T17" fmla="*/ 2147483646 h 114"/>
              <a:gd name="T18" fmla="*/ 2147483646 w 145"/>
              <a:gd name="T19" fmla="*/ 2147483646 h 114"/>
              <a:gd name="T20" fmla="*/ 0 w 145"/>
              <a:gd name="T21" fmla="*/ 2147483646 h 114"/>
              <a:gd name="T22" fmla="*/ 2147483646 w 145"/>
              <a:gd name="T23" fmla="*/ 2147483646 h 114"/>
              <a:gd name="T24" fmla="*/ 2147483646 w 145"/>
              <a:gd name="T25" fmla="*/ 2147483646 h 114"/>
              <a:gd name="T26" fmla="*/ 2147483646 w 145"/>
              <a:gd name="T27" fmla="*/ 2147483646 h 114"/>
              <a:gd name="T28" fmla="*/ 2147483646 w 145"/>
              <a:gd name="T29" fmla="*/ 2147483646 h 114"/>
              <a:gd name="T30" fmla="*/ 2147483646 w 145"/>
              <a:gd name="T31" fmla="*/ 2147483646 h 114"/>
              <a:gd name="T32" fmla="*/ 2147483646 w 145"/>
              <a:gd name="T33" fmla="*/ 2147483646 h 114"/>
              <a:gd name="T34" fmla="*/ 2147483646 w 145"/>
              <a:gd name="T35" fmla="*/ 2147483646 h 114"/>
              <a:gd name="T36" fmla="*/ 2147483646 w 145"/>
              <a:gd name="T37" fmla="*/ 2147483646 h 114"/>
              <a:gd name="T38" fmla="*/ 2147483646 w 145"/>
              <a:gd name="T39" fmla="*/ 2147483646 h 114"/>
              <a:gd name="T40" fmla="*/ 2147483646 w 145"/>
              <a:gd name="T41" fmla="*/ 2147483646 h 114"/>
              <a:gd name="T42" fmla="*/ 2147483646 w 145"/>
              <a:gd name="T43" fmla="*/ 2147483646 h 114"/>
              <a:gd name="T44" fmla="*/ 2147483646 w 145"/>
              <a:gd name="T45" fmla="*/ 2147483646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114">
                <a:moveTo>
                  <a:pt x="86" y="3"/>
                </a:moveTo>
                <a:lnTo>
                  <a:pt x="66" y="20"/>
                </a:lnTo>
                <a:lnTo>
                  <a:pt x="47" y="3"/>
                </a:lnTo>
                <a:lnTo>
                  <a:pt x="33" y="0"/>
                </a:lnTo>
                <a:lnTo>
                  <a:pt x="33" y="9"/>
                </a:lnTo>
                <a:lnTo>
                  <a:pt x="47" y="14"/>
                </a:lnTo>
                <a:lnTo>
                  <a:pt x="56" y="31"/>
                </a:lnTo>
                <a:lnTo>
                  <a:pt x="37" y="28"/>
                </a:lnTo>
                <a:lnTo>
                  <a:pt x="33" y="31"/>
                </a:lnTo>
                <a:lnTo>
                  <a:pt x="7" y="28"/>
                </a:lnTo>
                <a:lnTo>
                  <a:pt x="0" y="31"/>
                </a:lnTo>
                <a:lnTo>
                  <a:pt x="4" y="57"/>
                </a:lnTo>
                <a:lnTo>
                  <a:pt x="23" y="57"/>
                </a:lnTo>
                <a:lnTo>
                  <a:pt x="52" y="91"/>
                </a:lnTo>
                <a:lnTo>
                  <a:pt x="75" y="107"/>
                </a:lnTo>
                <a:lnTo>
                  <a:pt x="104" y="93"/>
                </a:lnTo>
                <a:lnTo>
                  <a:pt x="107" y="107"/>
                </a:lnTo>
                <a:lnTo>
                  <a:pt x="121" y="113"/>
                </a:lnTo>
                <a:lnTo>
                  <a:pt x="132" y="85"/>
                </a:lnTo>
                <a:lnTo>
                  <a:pt x="144" y="83"/>
                </a:lnTo>
                <a:lnTo>
                  <a:pt x="113" y="50"/>
                </a:lnTo>
                <a:lnTo>
                  <a:pt x="101" y="11"/>
                </a:lnTo>
                <a:lnTo>
                  <a:pt x="86"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2" name="Freeform 819">
            <a:extLst>
              <a:ext uri="{FF2B5EF4-FFF2-40B4-BE49-F238E27FC236}">
                <a16:creationId xmlns:a16="http://schemas.microsoft.com/office/drawing/2014/main" id="{FB10751D-AB5C-57C9-1D51-4B181DA844E4}"/>
              </a:ext>
            </a:extLst>
          </p:cNvPr>
          <p:cNvSpPr>
            <a:spLocks/>
          </p:cNvSpPr>
          <p:nvPr/>
        </p:nvSpPr>
        <p:spPr bwMode="auto">
          <a:xfrm>
            <a:off x="5218113" y="2979738"/>
            <a:ext cx="212725" cy="190500"/>
          </a:xfrm>
          <a:custGeom>
            <a:avLst/>
            <a:gdLst>
              <a:gd name="T0" fmla="*/ 2147483646 w 151"/>
              <a:gd name="T1" fmla="*/ 2147483646 h 120"/>
              <a:gd name="T2" fmla="*/ 2147483646 w 151"/>
              <a:gd name="T3" fmla="*/ 2147483646 h 120"/>
              <a:gd name="T4" fmla="*/ 2147483646 w 151"/>
              <a:gd name="T5" fmla="*/ 2147483646 h 120"/>
              <a:gd name="T6" fmla="*/ 2147483646 w 151"/>
              <a:gd name="T7" fmla="*/ 0 h 120"/>
              <a:gd name="T8" fmla="*/ 2147483646 w 151"/>
              <a:gd name="T9" fmla="*/ 2147483646 h 120"/>
              <a:gd name="T10" fmla="*/ 2147483646 w 151"/>
              <a:gd name="T11" fmla="*/ 2147483646 h 120"/>
              <a:gd name="T12" fmla="*/ 2147483646 w 151"/>
              <a:gd name="T13" fmla="*/ 2147483646 h 120"/>
              <a:gd name="T14" fmla="*/ 2147483646 w 151"/>
              <a:gd name="T15" fmla="*/ 2147483646 h 120"/>
              <a:gd name="T16" fmla="*/ 2147483646 w 151"/>
              <a:gd name="T17" fmla="*/ 2147483646 h 120"/>
              <a:gd name="T18" fmla="*/ 2147483646 w 151"/>
              <a:gd name="T19" fmla="*/ 2147483646 h 120"/>
              <a:gd name="T20" fmla="*/ 0 w 151"/>
              <a:gd name="T21" fmla="*/ 2147483646 h 120"/>
              <a:gd name="T22" fmla="*/ 2147483646 w 151"/>
              <a:gd name="T23" fmla="*/ 2147483646 h 120"/>
              <a:gd name="T24" fmla="*/ 2147483646 w 151"/>
              <a:gd name="T25" fmla="*/ 2147483646 h 120"/>
              <a:gd name="T26" fmla="*/ 2147483646 w 151"/>
              <a:gd name="T27" fmla="*/ 2147483646 h 120"/>
              <a:gd name="T28" fmla="*/ 2147483646 w 151"/>
              <a:gd name="T29" fmla="*/ 2147483646 h 120"/>
              <a:gd name="T30" fmla="*/ 2147483646 w 151"/>
              <a:gd name="T31" fmla="*/ 2147483646 h 120"/>
              <a:gd name="T32" fmla="*/ 2147483646 w 151"/>
              <a:gd name="T33" fmla="*/ 2147483646 h 120"/>
              <a:gd name="T34" fmla="*/ 2147483646 w 151"/>
              <a:gd name="T35" fmla="*/ 2147483646 h 120"/>
              <a:gd name="T36" fmla="*/ 2147483646 w 151"/>
              <a:gd name="T37" fmla="*/ 2147483646 h 120"/>
              <a:gd name="T38" fmla="*/ 2147483646 w 151"/>
              <a:gd name="T39" fmla="*/ 2147483646 h 120"/>
              <a:gd name="T40" fmla="*/ 2147483646 w 151"/>
              <a:gd name="T41" fmla="*/ 2147483646 h 120"/>
              <a:gd name="T42" fmla="*/ 2147483646 w 151"/>
              <a:gd name="T43" fmla="*/ 2147483646 h 120"/>
              <a:gd name="T44" fmla="*/ 2147483646 w 151"/>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lnTo>
                  <a:pt x="9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3" name="Freeform 820">
            <a:extLst>
              <a:ext uri="{FF2B5EF4-FFF2-40B4-BE49-F238E27FC236}">
                <a16:creationId xmlns:a16="http://schemas.microsoft.com/office/drawing/2014/main" id="{4BF56527-F3DE-464C-4244-E2CDEEBB301A}"/>
              </a:ext>
            </a:extLst>
          </p:cNvPr>
          <p:cNvSpPr>
            <a:spLocks/>
          </p:cNvSpPr>
          <p:nvPr/>
        </p:nvSpPr>
        <p:spPr bwMode="auto">
          <a:xfrm>
            <a:off x="5218113" y="3027363"/>
            <a:ext cx="138112" cy="114300"/>
          </a:xfrm>
          <a:custGeom>
            <a:avLst/>
            <a:gdLst>
              <a:gd name="T0" fmla="*/ 0 w 98"/>
              <a:gd name="T1" fmla="*/ 2147483646 h 72"/>
              <a:gd name="T2" fmla="*/ 2147483646 w 98"/>
              <a:gd name="T3" fmla="*/ 2147483646 h 72"/>
              <a:gd name="T4" fmla="*/ 2147483646 w 98"/>
              <a:gd name="T5" fmla="*/ 2147483646 h 72"/>
              <a:gd name="T6" fmla="*/ 2147483646 w 98"/>
              <a:gd name="T7" fmla="*/ 2147483646 h 72"/>
              <a:gd name="T8" fmla="*/ 2147483646 w 98"/>
              <a:gd name="T9" fmla="*/ 2147483646 h 72"/>
              <a:gd name="T10" fmla="*/ 2147483646 w 98"/>
              <a:gd name="T11" fmla="*/ 2147483646 h 72"/>
              <a:gd name="T12" fmla="*/ 2147483646 w 98"/>
              <a:gd name="T13" fmla="*/ 2147483646 h 72"/>
              <a:gd name="T14" fmla="*/ 2147483646 w 98"/>
              <a:gd name="T15" fmla="*/ 2147483646 h 72"/>
              <a:gd name="T16" fmla="*/ 2147483646 w 98"/>
              <a:gd name="T17" fmla="*/ 2147483646 h 72"/>
              <a:gd name="T18" fmla="*/ 2147483646 w 98"/>
              <a:gd name="T19" fmla="*/ 2147483646 h 72"/>
              <a:gd name="T20" fmla="*/ 2147483646 w 98"/>
              <a:gd name="T21" fmla="*/ 2147483646 h 72"/>
              <a:gd name="T22" fmla="*/ 2147483646 w 98"/>
              <a:gd name="T23" fmla="*/ 2147483646 h 72"/>
              <a:gd name="T24" fmla="*/ 2147483646 w 98"/>
              <a:gd name="T25" fmla="*/ 2147483646 h 72"/>
              <a:gd name="T26" fmla="*/ 2147483646 w 98"/>
              <a:gd name="T27" fmla="*/ 0 h 72"/>
              <a:gd name="T28" fmla="*/ 2147483646 w 98"/>
              <a:gd name="T29" fmla="*/ 2147483646 h 72"/>
              <a:gd name="T30" fmla="*/ 2147483646 w 98"/>
              <a:gd name="T31" fmla="*/ 0 h 72"/>
              <a:gd name="T32" fmla="*/ 0 w 98"/>
              <a:gd name="T33" fmla="*/ 214748364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72">
                <a:moveTo>
                  <a:pt x="0" y="3"/>
                </a:moveTo>
                <a:lnTo>
                  <a:pt x="4" y="28"/>
                </a:lnTo>
                <a:lnTo>
                  <a:pt x="23" y="28"/>
                </a:lnTo>
                <a:lnTo>
                  <a:pt x="42" y="47"/>
                </a:lnTo>
                <a:lnTo>
                  <a:pt x="55" y="47"/>
                </a:lnTo>
                <a:lnTo>
                  <a:pt x="62" y="54"/>
                </a:lnTo>
                <a:lnTo>
                  <a:pt x="73" y="57"/>
                </a:lnTo>
                <a:lnTo>
                  <a:pt x="85" y="71"/>
                </a:lnTo>
                <a:lnTo>
                  <a:pt x="97" y="65"/>
                </a:lnTo>
                <a:lnTo>
                  <a:pt x="85" y="47"/>
                </a:lnTo>
                <a:lnTo>
                  <a:pt x="69" y="39"/>
                </a:lnTo>
                <a:lnTo>
                  <a:pt x="69" y="25"/>
                </a:lnTo>
                <a:lnTo>
                  <a:pt x="57" y="11"/>
                </a:lnTo>
                <a:lnTo>
                  <a:pt x="37" y="0"/>
                </a:lnTo>
                <a:lnTo>
                  <a:pt x="32" y="3"/>
                </a:lnTo>
                <a:lnTo>
                  <a:pt x="7" y="0"/>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4" name="Freeform 821">
            <a:extLst>
              <a:ext uri="{FF2B5EF4-FFF2-40B4-BE49-F238E27FC236}">
                <a16:creationId xmlns:a16="http://schemas.microsoft.com/office/drawing/2014/main" id="{CCD920BB-E5E9-7818-F8E2-9B4E1EA980BD}"/>
              </a:ext>
            </a:extLst>
          </p:cNvPr>
          <p:cNvSpPr>
            <a:spLocks/>
          </p:cNvSpPr>
          <p:nvPr/>
        </p:nvSpPr>
        <p:spPr bwMode="auto">
          <a:xfrm>
            <a:off x="5218113" y="3027363"/>
            <a:ext cx="147637" cy="123825"/>
          </a:xfrm>
          <a:custGeom>
            <a:avLst/>
            <a:gdLst>
              <a:gd name="T0" fmla="*/ 0 w 104"/>
              <a:gd name="T1" fmla="*/ 2147483646 h 78"/>
              <a:gd name="T2" fmla="*/ 2147483646 w 104"/>
              <a:gd name="T3" fmla="*/ 2147483646 h 78"/>
              <a:gd name="T4" fmla="*/ 2147483646 w 104"/>
              <a:gd name="T5" fmla="*/ 2147483646 h 78"/>
              <a:gd name="T6" fmla="*/ 2147483646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2147483646 w 104"/>
              <a:gd name="T19" fmla="*/ 2147483646 h 78"/>
              <a:gd name="T20" fmla="*/ 2147483646 w 104"/>
              <a:gd name="T21" fmla="*/ 2147483646 h 78"/>
              <a:gd name="T22" fmla="*/ 2147483646 w 104"/>
              <a:gd name="T23" fmla="*/ 2147483646 h 78"/>
              <a:gd name="T24" fmla="*/ 2147483646 w 104"/>
              <a:gd name="T25" fmla="*/ 2147483646 h 78"/>
              <a:gd name="T26" fmla="*/ 2147483646 w 104"/>
              <a:gd name="T27" fmla="*/ 0 h 78"/>
              <a:gd name="T28" fmla="*/ 2147483646 w 104"/>
              <a:gd name="T29" fmla="*/ 2147483646 h 78"/>
              <a:gd name="T30" fmla="*/ 2147483646 w 104"/>
              <a:gd name="T31" fmla="*/ 0 h 78"/>
              <a:gd name="T32" fmla="*/ 0 w 104"/>
              <a:gd name="T33" fmla="*/ 2147483646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5" name="Freeform 822">
            <a:extLst>
              <a:ext uri="{FF2B5EF4-FFF2-40B4-BE49-F238E27FC236}">
                <a16:creationId xmlns:a16="http://schemas.microsoft.com/office/drawing/2014/main" id="{9F1D403D-567B-C55F-4682-8ED9482EF8DB}"/>
              </a:ext>
            </a:extLst>
          </p:cNvPr>
          <p:cNvSpPr>
            <a:spLocks/>
          </p:cNvSpPr>
          <p:nvPr/>
        </p:nvSpPr>
        <p:spPr bwMode="auto">
          <a:xfrm>
            <a:off x="5143500" y="2955925"/>
            <a:ext cx="149225" cy="68263"/>
          </a:xfrm>
          <a:custGeom>
            <a:avLst/>
            <a:gdLst>
              <a:gd name="T0" fmla="*/ 2147483646 w 106"/>
              <a:gd name="T1" fmla="*/ 2147483646 h 43"/>
              <a:gd name="T2" fmla="*/ 2147483646 w 106"/>
              <a:gd name="T3" fmla="*/ 2147483646 h 43"/>
              <a:gd name="T4" fmla="*/ 2147483646 w 106"/>
              <a:gd name="T5" fmla="*/ 0 h 43"/>
              <a:gd name="T6" fmla="*/ 2147483646 w 106"/>
              <a:gd name="T7" fmla="*/ 2147483646 h 43"/>
              <a:gd name="T8" fmla="*/ 2147483646 w 106"/>
              <a:gd name="T9" fmla="*/ 2147483646 h 43"/>
              <a:gd name="T10" fmla="*/ 2147483646 w 106"/>
              <a:gd name="T11" fmla="*/ 0 h 43"/>
              <a:gd name="T12" fmla="*/ 2147483646 w 106"/>
              <a:gd name="T13" fmla="*/ 2147483646 h 43"/>
              <a:gd name="T14" fmla="*/ 0 w 106"/>
              <a:gd name="T15" fmla="*/ 2147483646 h 43"/>
              <a:gd name="T16" fmla="*/ 2147483646 w 106"/>
              <a:gd name="T17" fmla="*/ 2147483646 h 43"/>
              <a:gd name="T18" fmla="*/ 2147483646 w 106"/>
              <a:gd name="T19" fmla="*/ 2147483646 h 43"/>
              <a:gd name="T20" fmla="*/ 2147483646 w 106"/>
              <a:gd name="T21" fmla="*/ 2147483646 h 43"/>
              <a:gd name="T22" fmla="*/ 2147483646 w 106"/>
              <a:gd name="T23" fmla="*/ 2147483646 h 43"/>
              <a:gd name="T24" fmla="*/ 2147483646 w 106"/>
              <a:gd name="T25" fmla="*/ 2147483646 h 43"/>
              <a:gd name="T26" fmla="*/ 2147483646 w 106"/>
              <a:gd name="T27" fmla="*/ 2147483646 h 43"/>
              <a:gd name="T28" fmla="*/ 2147483646 w 106"/>
              <a:gd name="T29" fmla="*/ 2147483646 h 43"/>
              <a:gd name="T30" fmla="*/ 2147483646 w 106"/>
              <a:gd name="T31" fmla="*/ 2147483646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43">
                <a:moveTo>
                  <a:pt x="82" y="13"/>
                </a:moveTo>
                <a:lnTo>
                  <a:pt x="68" y="5"/>
                </a:lnTo>
                <a:lnTo>
                  <a:pt x="60" y="0"/>
                </a:lnTo>
                <a:lnTo>
                  <a:pt x="45" y="5"/>
                </a:lnTo>
                <a:lnTo>
                  <a:pt x="37" y="5"/>
                </a:lnTo>
                <a:lnTo>
                  <a:pt x="26" y="0"/>
                </a:lnTo>
                <a:lnTo>
                  <a:pt x="6" y="5"/>
                </a:lnTo>
                <a:lnTo>
                  <a:pt x="0" y="13"/>
                </a:lnTo>
                <a:lnTo>
                  <a:pt x="50" y="42"/>
                </a:lnTo>
                <a:lnTo>
                  <a:pt x="57" y="39"/>
                </a:lnTo>
                <a:lnTo>
                  <a:pt x="82" y="42"/>
                </a:lnTo>
                <a:lnTo>
                  <a:pt x="87" y="39"/>
                </a:lnTo>
                <a:lnTo>
                  <a:pt x="105" y="42"/>
                </a:lnTo>
                <a:lnTo>
                  <a:pt x="96" y="26"/>
                </a:lnTo>
                <a:lnTo>
                  <a:pt x="82" y="21"/>
                </a:lnTo>
                <a:lnTo>
                  <a:pt x="82"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6" name="Freeform 823">
            <a:extLst>
              <a:ext uri="{FF2B5EF4-FFF2-40B4-BE49-F238E27FC236}">
                <a16:creationId xmlns:a16="http://schemas.microsoft.com/office/drawing/2014/main" id="{15175BFF-5F0F-81E3-7A36-DFB9E537004F}"/>
              </a:ext>
            </a:extLst>
          </p:cNvPr>
          <p:cNvSpPr>
            <a:spLocks/>
          </p:cNvSpPr>
          <p:nvPr/>
        </p:nvSpPr>
        <p:spPr bwMode="auto">
          <a:xfrm>
            <a:off x="5143500" y="2955925"/>
            <a:ext cx="158750" cy="77788"/>
          </a:xfrm>
          <a:custGeom>
            <a:avLst/>
            <a:gdLst>
              <a:gd name="T0" fmla="*/ 2147483646 w 112"/>
              <a:gd name="T1" fmla="*/ 2147483646 h 49"/>
              <a:gd name="T2" fmla="*/ 2147483646 w 112"/>
              <a:gd name="T3" fmla="*/ 2147483646 h 49"/>
              <a:gd name="T4" fmla="*/ 2147483646 w 112"/>
              <a:gd name="T5" fmla="*/ 0 h 49"/>
              <a:gd name="T6" fmla="*/ 2147483646 w 112"/>
              <a:gd name="T7" fmla="*/ 2147483646 h 49"/>
              <a:gd name="T8" fmla="*/ 2147483646 w 112"/>
              <a:gd name="T9" fmla="*/ 2147483646 h 49"/>
              <a:gd name="T10" fmla="*/ 2147483646 w 112"/>
              <a:gd name="T11" fmla="*/ 0 h 49"/>
              <a:gd name="T12" fmla="*/ 2147483646 w 112"/>
              <a:gd name="T13" fmla="*/ 2147483646 h 49"/>
              <a:gd name="T14" fmla="*/ 0 w 112"/>
              <a:gd name="T15" fmla="*/ 2147483646 h 49"/>
              <a:gd name="T16" fmla="*/ 2147483646 w 112"/>
              <a:gd name="T17" fmla="*/ 2147483646 h 49"/>
              <a:gd name="T18" fmla="*/ 2147483646 w 112"/>
              <a:gd name="T19" fmla="*/ 2147483646 h 49"/>
              <a:gd name="T20" fmla="*/ 2147483646 w 112"/>
              <a:gd name="T21" fmla="*/ 2147483646 h 49"/>
              <a:gd name="T22" fmla="*/ 2147483646 w 112"/>
              <a:gd name="T23" fmla="*/ 2147483646 h 49"/>
              <a:gd name="T24" fmla="*/ 2147483646 w 112"/>
              <a:gd name="T25" fmla="*/ 2147483646 h 49"/>
              <a:gd name="T26" fmla="*/ 2147483646 w 112"/>
              <a:gd name="T27" fmla="*/ 2147483646 h 49"/>
              <a:gd name="T28" fmla="*/ 2147483646 w 112"/>
              <a:gd name="T29" fmla="*/ 2147483646 h 49"/>
              <a:gd name="T30" fmla="*/ 2147483646 w 112"/>
              <a:gd name="T31" fmla="*/ 214748364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lnTo>
                  <a:pt x="87"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7" name="Freeform 824">
            <a:extLst>
              <a:ext uri="{FF2B5EF4-FFF2-40B4-BE49-F238E27FC236}">
                <a16:creationId xmlns:a16="http://schemas.microsoft.com/office/drawing/2014/main" id="{9721B332-2A9B-1D08-C2F1-22373A6B708A}"/>
              </a:ext>
            </a:extLst>
          </p:cNvPr>
          <p:cNvSpPr>
            <a:spLocks/>
          </p:cNvSpPr>
          <p:nvPr/>
        </p:nvSpPr>
        <p:spPr bwMode="auto">
          <a:xfrm>
            <a:off x="4759325" y="2638425"/>
            <a:ext cx="428625" cy="338138"/>
          </a:xfrm>
          <a:custGeom>
            <a:avLst/>
            <a:gdLst>
              <a:gd name="T0" fmla="*/ 2147483646 w 303"/>
              <a:gd name="T1" fmla="*/ 2147483646 h 213"/>
              <a:gd name="T2" fmla="*/ 2147483646 w 303"/>
              <a:gd name="T3" fmla="*/ 2147483646 h 213"/>
              <a:gd name="T4" fmla="*/ 2147483646 w 303"/>
              <a:gd name="T5" fmla="*/ 2147483646 h 213"/>
              <a:gd name="T6" fmla="*/ 2147483646 w 303"/>
              <a:gd name="T7" fmla="*/ 2147483646 h 213"/>
              <a:gd name="T8" fmla="*/ 0 w 303"/>
              <a:gd name="T9" fmla="*/ 2147483646 h 213"/>
              <a:gd name="T10" fmla="*/ 2147483646 w 303"/>
              <a:gd name="T11" fmla="*/ 2147483646 h 213"/>
              <a:gd name="T12" fmla="*/ 2147483646 w 303"/>
              <a:gd name="T13" fmla="*/ 2147483646 h 213"/>
              <a:gd name="T14" fmla="*/ 2147483646 w 303"/>
              <a:gd name="T15" fmla="*/ 2147483646 h 213"/>
              <a:gd name="T16" fmla="*/ 2147483646 w 303"/>
              <a:gd name="T17" fmla="*/ 2147483646 h 213"/>
              <a:gd name="T18" fmla="*/ 2147483646 w 303"/>
              <a:gd name="T19" fmla="*/ 2147483646 h 213"/>
              <a:gd name="T20" fmla="*/ 2147483646 w 303"/>
              <a:gd name="T21" fmla="*/ 2147483646 h 213"/>
              <a:gd name="T22" fmla="*/ 2147483646 w 303"/>
              <a:gd name="T23" fmla="*/ 2147483646 h 213"/>
              <a:gd name="T24" fmla="*/ 2147483646 w 303"/>
              <a:gd name="T25" fmla="*/ 2147483646 h 213"/>
              <a:gd name="T26" fmla="*/ 2147483646 w 303"/>
              <a:gd name="T27" fmla="*/ 2147483646 h 213"/>
              <a:gd name="T28" fmla="*/ 2147483646 w 303"/>
              <a:gd name="T29" fmla="*/ 2147483646 h 213"/>
              <a:gd name="T30" fmla="*/ 2147483646 w 303"/>
              <a:gd name="T31" fmla="*/ 2147483646 h 213"/>
              <a:gd name="T32" fmla="*/ 2147483646 w 303"/>
              <a:gd name="T33" fmla="*/ 2147483646 h 213"/>
              <a:gd name="T34" fmla="*/ 2147483646 w 303"/>
              <a:gd name="T35" fmla="*/ 2147483646 h 213"/>
              <a:gd name="T36" fmla="*/ 2147483646 w 303"/>
              <a:gd name="T37" fmla="*/ 2147483646 h 213"/>
              <a:gd name="T38" fmla="*/ 2147483646 w 303"/>
              <a:gd name="T39" fmla="*/ 2147483646 h 213"/>
              <a:gd name="T40" fmla="*/ 2147483646 w 303"/>
              <a:gd name="T41" fmla="*/ 2147483646 h 213"/>
              <a:gd name="T42" fmla="*/ 2147483646 w 303"/>
              <a:gd name="T43" fmla="*/ 2147483646 h 213"/>
              <a:gd name="T44" fmla="*/ 2147483646 w 303"/>
              <a:gd name="T45" fmla="*/ 2147483646 h 213"/>
              <a:gd name="T46" fmla="*/ 2147483646 w 303"/>
              <a:gd name="T47" fmla="*/ 2147483646 h 213"/>
              <a:gd name="T48" fmla="*/ 2147483646 w 303"/>
              <a:gd name="T49" fmla="*/ 2147483646 h 213"/>
              <a:gd name="T50" fmla="*/ 2147483646 w 303"/>
              <a:gd name="T51" fmla="*/ 2147483646 h 213"/>
              <a:gd name="T52" fmla="*/ 2147483646 w 303"/>
              <a:gd name="T53" fmla="*/ 2147483646 h 213"/>
              <a:gd name="T54" fmla="*/ 2147483646 w 303"/>
              <a:gd name="T55" fmla="*/ 2147483646 h 213"/>
              <a:gd name="T56" fmla="*/ 2147483646 w 303"/>
              <a:gd name="T57" fmla="*/ 2147483646 h 213"/>
              <a:gd name="T58" fmla="*/ 2147483646 w 303"/>
              <a:gd name="T59" fmla="*/ 2147483646 h 213"/>
              <a:gd name="T60" fmla="*/ 2147483646 w 303"/>
              <a:gd name="T61" fmla="*/ 2147483646 h 213"/>
              <a:gd name="T62" fmla="*/ 2147483646 w 303"/>
              <a:gd name="T63" fmla="*/ 2147483646 h 213"/>
              <a:gd name="T64" fmla="*/ 2147483646 w 303"/>
              <a:gd name="T65" fmla="*/ 2147483646 h 213"/>
              <a:gd name="T66" fmla="*/ 2147483646 w 303"/>
              <a:gd name="T67" fmla="*/ 2147483646 h 213"/>
              <a:gd name="T68" fmla="*/ 2147483646 w 303"/>
              <a:gd name="T69" fmla="*/ 2147483646 h 213"/>
              <a:gd name="T70" fmla="*/ 2147483646 w 303"/>
              <a:gd name="T71" fmla="*/ 2147483646 h 213"/>
              <a:gd name="T72" fmla="*/ 2147483646 w 303"/>
              <a:gd name="T73" fmla="*/ 2147483646 h 213"/>
              <a:gd name="T74" fmla="*/ 2147483646 w 303"/>
              <a:gd name="T75" fmla="*/ 2147483646 h 213"/>
              <a:gd name="T76" fmla="*/ 2147483646 w 303"/>
              <a:gd name="T77" fmla="*/ 2147483646 h 213"/>
              <a:gd name="T78" fmla="*/ 2147483646 w 303"/>
              <a:gd name="T79" fmla="*/ 0 h 213"/>
              <a:gd name="T80" fmla="*/ 2147483646 w 303"/>
              <a:gd name="T81" fmla="*/ 2147483646 h 213"/>
              <a:gd name="T82" fmla="*/ 2147483646 w 303"/>
              <a:gd name="T83" fmla="*/ 2147483646 h 213"/>
              <a:gd name="T84" fmla="*/ 2147483646 w 303"/>
              <a:gd name="T85" fmla="*/ 2147483646 h 213"/>
              <a:gd name="T86" fmla="*/ 2147483646 w 303"/>
              <a:gd name="T87" fmla="*/ 2147483646 h 213"/>
              <a:gd name="T88" fmla="*/ 2147483646 w 303"/>
              <a:gd name="T89" fmla="*/ 2147483646 h 213"/>
              <a:gd name="T90" fmla="*/ 2147483646 w 303"/>
              <a:gd name="T91" fmla="*/ 2147483646 h 213"/>
              <a:gd name="T92" fmla="*/ 2147483646 w 303"/>
              <a:gd name="T93" fmla="*/ 2147483646 h 213"/>
              <a:gd name="T94" fmla="*/ 2147483646 w 303"/>
              <a:gd name="T95" fmla="*/ 2147483646 h 213"/>
              <a:gd name="T96" fmla="*/ 2147483646 w 303"/>
              <a:gd name="T97" fmla="*/ 2147483646 h 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3" h="213">
                <a:moveTo>
                  <a:pt x="32" y="38"/>
                </a:moveTo>
                <a:lnTo>
                  <a:pt x="21" y="46"/>
                </a:lnTo>
                <a:lnTo>
                  <a:pt x="35" y="85"/>
                </a:lnTo>
                <a:lnTo>
                  <a:pt x="9" y="116"/>
                </a:lnTo>
                <a:lnTo>
                  <a:pt x="0" y="130"/>
                </a:lnTo>
                <a:lnTo>
                  <a:pt x="15" y="139"/>
                </a:lnTo>
                <a:lnTo>
                  <a:pt x="79" y="133"/>
                </a:lnTo>
                <a:lnTo>
                  <a:pt x="82" y="123"/>
                </a:lnTo>
                <a:lnTo>
                  <a:pt x="108" y="127"/>
                </a:lnTo>
                <a:lnTo>
                  <a:pt x="126" y="130"/>
                </a:lnTo>
                <a:lnTo>
                  <a:pt x="126" y="145"/>
                </a:lnTo>
                <a:lnTo>
                  <a:pt x="137" y="165"/>
                </a:lnTo>
                <a:lnTo>
                  <a:pt x="118" y="162"/>
                </a:lnTo>
                <a:lnTo>
                  <a:pt x="112" y="189"/>
                </a:lnTo>
                <a:lnTo>
                  <a:pt x="126" y="192"/>
                </a:lnTo>
                <a:lnTo>
                  <a:pt x="135" y="171"/>
                </a:lnTo>
                <a:lnTo>
                  <a:pt x="165" y="165"/>
                </a:lnTo>
                <a:lnTo>
                  <a:pt x="165" y="174"/>
                </a:lnTo>
                <a:lnTo>
                  <a:pt x="194" y="177"/>
                </a:lnTo>
                <a:lnTo>
                  <a:pt x="173" y="192"/>
                </a:lnTo>
                <a:lnTo>
                  <a:pt x="199" y="212"/>
                </a:lnTo>
                <a:lnTo>
                  <a:pt x="243" y="189"/>
                </a:lnTo>
                <a:lnTo>
                  <a:pt x="217" y="192"/>
                </a:lnTo>
                <a:lnTo>
                  <a:pt x="199" y="177"/>
                </a:lnTo>
                <a:lnTo>
                  <a:pt x="214" y="183"/>
                </a:lnTo>
                <a:lnTo>
                  <a:pt x="217" y="171"/>
                </a:lnTo>
                <a:lnTo>
                  <a:pt x="249" y="162"/>
                </a:lnTo>
                <a:lnTo>
                  <a:pt x="252" y="145"/>
                </a:lnTo>
                <a:lnTo>
                  <a:pt x="267" y="130"/>
                </a:lnTo>
                <a:lnTo>
                  <a:pt x="281" y="133"/>
                </a:lnTo>
                <a:lnTo>
                  <a:pt x="293" y="116"/>
                </a:lnTo>
                <a:lnTo>
                  <a:pt x="290" y="104"/>
                </a:lnTo>
                <a:lnTo>
                  <a:pt x="302" y="79"/>
                </a:lnTo>
                <a:lnTo>
                  <a:pt x="284" y="58"/>
                </a:lnTo>
                <a:lnTo>
                  <a:pt x="270" y="44"/>
                </a:lnTo>
                <a:lnTo>
                  <a:pt x="246" y="38"/>
                </a:lnTo>
                <a:lnTo>
                  <a:pt x="220" y="46"/>
                </a:lnTo>
                <a:lnTo>
                  <a:pt x="217" y="20"/>
                </a:lnTo>
                <a:lnTo>
                  <a:pt x="199" y="20"/>
                </a:lnTo>
                <a:lnTo>
                  <a:pt x="190" y="0"/>
                </a:lnTo>
                <a:lnTo>
                  <a:pt x="144" y="12"/>
                </a:lnTo>
                <a:lnTo>
                  <a:pt x="150" y="29"/>
                </a:lnTo>
                <a:lnTo>
                  <a:pt x="141" y="41"/>
                </a:lnTo>
                <a:lnTo>
                  <a:pt x="137" y="26"/>
                </a:lnTo>
                <a:lnTo>
                  <a:pt x="97" y="41"/>
                </a:lnTo>
                <a:lnTo>
                  <a:pt x="88" y="29"/>
                </a:lnTo>
                <a:lnTo>
                  <a:pt x="74" y="32"/>
                </a:lnTo>
                <a:lnTo>
                  <a:pt x="59" y="26"/>
                </a:lnTo>
                <a:lnTo>
                  <a:pt x="32" y="3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8" name="Freeform 825">
            <a:extLst>
              <a:ext uri="{FF2B5EF4-FFF2-40B4-BE49-F238E27FC236}">
                <a16:creationId xmlns:a16="http://schemas.microsoft.com/office/drawing/2014/main" id="{A10D40DF-CC47-DEB2-7DB8-99076E9E0091}"/>
              </a:ext>
            </a:extLst>
          </p:cNvPr>
          <p:cNvSpPr>
            <a:spLocks/>
          </p:cNvSpPr>
          <p:nvPr/>
        </p:nvSpPr>
        <p:spPr bwMode="auto">
          <a:xfrm>
            <a:off x="4759325" y="2638425"/>
            <a:ext cx="436563" cy="347663"/>
          </a:xfrm>
          <a:custGeom>
            <a:avLst/>
            <a:gdLst>
              <a:gd name="T0" fmla="*/ 2147483646 w 309"/>
              <a:gd name="T1" fmla="*/ 2147483646 h 219"/>
              <a:gd name="T2" fmla="*/ 2147483646 w 309"/>
              <a:gd name="T3" fmla="*/ 2147483646 h 219"/>
              <a:gd name="T4" fmla="*/ 2147483646 w 309"/>
              <a:gd name="T5" fmla="*/ 2147483646 h 219"/>
              <a:gd name="T6" fmla="*/ 2147483646 w 309"/>
              <a:gd name="T7" fmla="*/ 2147483646 h 219"/>
              <a:gd name="T8" fmla="*/ 0 w 309"/>
              <a:gd name="T9" fmla="*/ 2147483646 h 219"/>
              <a:gd name="T10" fmla="*/ 2147483646 w 309"/>
              <a:gd name="T11" fmla="*/ 2147483646 h 219"/>
              <a:gd name="T12" fmla="*/ 2147483646 w 309"/>
              <a:gd name="T13" fmla="*/ 2147483646 h 219"/>
              <a:gd name="T14" fmla="*/ 2147483646 w 309"/>
              <a:gd name="T15" fmla="*/ 2147483646 h 219"/>
              <a:gd name="T16" fmla="*/ 2147483646 w 309"/>
              <a:gd name="T17" fmla="*/ 2147483646 h 219"/>
              <a:gd name="T18" fmla="*/ 2147483646 w 309"/>
              <a:gd name="T19" fmla="*/ 2147483646 h 219"/>
              <a:gd name="T20" fmla="*/ 2147483646 w 309"/>
              <a:gd name="T21" fmla="*/ 2147483646 h 219"/>
              <a:gd name="T22" fmla="*/ 2147483646 w 309"/>
              <a:gd name="T23" fmla="*/ 2147483646 h 219"/>
              <a:gd name="T24" fmla="*/ 2147483646 w 309"/>
              <a:gd name="T25" fmla="*/ 2147483646 h 219"/>
              <a:gd name="T26" fmla="*/ 2147483646 w 309"/>
              <a:gd name="T27" fmla="*/ 2147483646 h 219"/>
              <a:gd name="T28" fmla="*/ 2147483646 w 309"/>
              <a:gd name="T29" fmla="*/ 2147483646 h 219"/>
              <a:gd name="T30" fmla="*/ 2147483646 w 309"/>
              <a:gd name="T31" fmla="*/ 2147483646 h 219"/>
              <a:gd name="T32" fmla="*/ 2147483646 w 309"/>
              <a:gd name="T33" fmla="*/ 2147483646 h 219"/>
              <a:gd name="T34" fmla="*/ 2147483646 w 309"/>
              <a:gd name="T35" fmla="*/ 2147483646 h 219"/>
              <a:gd name="T36" fmla="*/ 2147483646 w 309"/>
              <a:gd name="T37" fmla="*/ 2147483646 h 219"/>
              <a:gd name="T38" fmla="*/ 2147483646 w 309"/>
              <a:gd name="T39" fmla="*/ 2147483646 h 219"/>
              <a:gd name="T40" fmla="*/ 2147483646 w 309"/>
              <a:gd name="T41" fmla="*/ 2147483646 h 219"/>
              <a:gd name="T42" fmla="*/ 2147483646 w 309"/>
              <a:gd name="T43" fmla="*/ 2147483646 h 219"/>
              <a:gd name="T44" fmla="*/ 2147483646 w 309"/>
              <a:gd name="T45" fmla="*/ 2147483646 h 219"/>
              <a:gd name="T46" fmla="*/ 2147483646 w 309"/>
              <a:gd name="T47" fmla="*/ 2147483646 h 219"/>
              <a:gd name="T48" fmla="*/ 2147483646 w 309"/>
              <a:gd name="T49" fmla="*/ 2147483646 h 219"/>
              <a:gd name="T50" fmla="*/ 2147483646 w 309"/>
              <a:gd name="T51" fmla="*/ 2147483646 h 219"/>
              <a:gd name="T52" fmla="*/ 2147483646 w 309"/>
              <a:gd name="T53" fmla="*/ 2147483646 h 219"/>
              <a:gd name="T54" fmla="*/ 2147483646 w 309"/>
              <a:gd name="T55" fmla="*/ 2147483646 h 219"/>
              <a:gd name="T56" fmla="*/ 2147483646 w 309"/>
              <a:gd name="T57" fmla="*/ 2147483646 h 219"/>
              <a:gd name="T58" fmla="*/ 2147483646 w 309"/>
              <a:gd name="T59" fmla="*/ 2147483646 h 219"/>
              <a:gd name="T60" fmla="*/ 2147483646 w 309"/>
              <a:gd name="T61" fmla="*/ 2147483646 h 219"/>
              <a:gd name="T62" fmla="*/ 2147483646 w 309"/>
              <a:gd name="T63" fmla="*/ 2147483646 h 219"/>
              <a:gd name="T64" fmla="*/ 2147483646 w 309"/>
              <a:gd name="T65" fmla="*/ 2147483646 h 219"/>
              <a:gd name="T66" fmla="*/ 2147483646 w 309"/>
              <a:gd name="T67" fmla="*/ 2147483646 h 219"/>
              <a:gd name="T68" fmla="*/ 2147483646 w 309"/>
              <a:gd name="T69" fmla="*/ 2147483646 h 219"/>
              <a:gd name="T70" fmla="*/ 2147483646 w 309"/>
              <a:gd name="T71" fmla="*/ 2147483646 h 219"/>
              <a:gd name="T72" fmla="*/ 2147483646 w 309"/>
              <a:gd name="T73" fmla="*/ 2147483646 h 219"/>
              <a:gd name="T74" fmla="*/ 2147483646 w 309"/>
              <a:gd name="T75" fmla="*/ 2147483646 h 219"/>
              <a:gd name="T76" fmla="*/ 2147483646 w 309"/>
              <a:gd name="T77" fmla="*/ 2147483646 h 219"/>
              <a:gd name="T78" fmla="*/ 2147483646 w 309"/>
              <a:gd name="T79" fmla="*/ 0 h 219"/>
              <a:gd name="T80" fmla="*/ 2147483646 w 309"/>
              <a:gd name="T81" fmla="*/ 2147483646 h 219"/>
              <a:gd name="T82" fmla="*/ 2147483646 w 309"/>
              <a:gd name="T83" fmla="*/ 2147483646 h 219"/>
              <a:gd name="T84" fmla="*/ 2147483646 w 309"/>
              <a:gd name="T85" fmla="*/ 2147483646 h 219"/>
              <a:gd name="T86" fmla="*/ 2147483646 w 309"/>
              <a:gd name="T87" fmla="*/ 2147483646 h 219"/>
              <a:gd name="T88" fmla="*/ 2147483646 w 309"/>
              <a:gd name="T89" fmla="*/ 2147483646 h 219"/>
              <a:gd name="T90" fmla="*/ 2147483646 w 309"/>
              <a:gd name="T91" fmla="*/ 2147483646 h 219"/>
              <a:gd name="T92" fmla="*/ 2147483646 w 309"/>
              <a:gd name="T93" fmla="*/ 2147483646 h 219"/>
              <a:gd name="T94" fmla="*/ 2147483646 w 309"/>
              <a:gd name="T95" fmla="*/ 2147483646 h 219"/>
              <a:gd name="T96" fmla="*/ 2147483646 w 309"/>
              <a:gd name="T97" fmla="*/ 2147483646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lnTo>
                  <a:pt x="33"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9" name="Freeform 826">
            <a:extLst>
              <a:ext uri="{FF2B5EF4-FFF2-40B4-BE49-F238E27FC236}">
                <a16:creationId xmlns:a16="http://schemas.microsoft.com/office/drawing/2014/main" id="{0F7D5AD9-7612-A02F-5D5F-D6DAB6FD6B4A}"/>
              </a:ext>
            </a:extLst>
          </p:cNvPr>
          <p:cNvSpPr>
            <a:spLocks/>
          </p:cNvSpPr>
          <p:nvPr/>
        </p:nvSpPr>
        <p:spPr bwMode="auto">
          <a:xfrm>
            <a:off x="4873625" y="2838450"/>
            <a:ext cx="76200" cy="100013"/>
          </a:xfrm>
          <a:custGeom>
            <a:avLst/>
            <a:gdLst>
              <a:gd name="T0" fmla="*/ 0 w 54"/>
              <a:gd name="T1" fmla="*/ 2147483646 h 63"/>
              <a:gd name="T2" fmla="*/ 2147483646 w 54"/>
              <a:gd name="T3" fmla="*/ 2147483646 h 63"/>
              <a:gd name="T4" fmla="*/ 2147483646 w 54"/>
              <a:gd name="T5" fmla="*/ 2147483646 h 63"/>
              <a:gd name="T6" fmla="*/ 2147483646 w 54"/>
              <a:gd name="T7" fmla="*/ 2147483646 h 63"/>
              <a:gd name="T8" fmla="*/ 2147483646 w 54"/>
              <a:gd name="T9" fmla="*/ 2147483646 h 63"/>
              <a:gd name="T10" fmla="*/ 2147483646 w 54"/>
              <a:gd name="T11" fmla="*/ 2147483646 h 63"/>
              <a:gd name="T12" fmla="*/ 2147483646 w 54"/>
              <a:gd name="T13" fmla="*/ 2147483646 h 63"/>
              <a:gd name="T14" fmla="*/ 2147483646 w 54"/>
              <a:gd name="T15" fmla="*/ 2147483646 h 63"/>
              <a:gd name="T16" fmla="*/ 2147483646 w 54"/>
              <a:gd name="T17" fmla="*/ 0 h 63"/>
              <a:gd name="T18" fmla="*/ 0 w 54"/>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63">
                <a:moveTo>
                  <a:pt x="0" y="10"/>
                </a:moveTo>
                <a:lnTo>
                  <a:pt x="22" y="37"/>
                </a:lnTo>
                <a:lnTo>
                  <a:pt x="22" y="62"/>
                </a:lnTo>
                <a:lnTo>
                  <a:pt x="30" y="62"/>
                </a:lnTo>
                <a:lnTo>
                  <a:pt x="35" y="37"/>
                </a:lnTo>
                <a:lnTo>
                  <a:pt x="53" y="40"/>
                </a:lnTo>
                <a:lnTo>
                  <a:pt x="43" y="21"/>
                </a:lnTo>
                <a:lnTo>
                  <a:pt x="43" y="7"/>
                </a:lnTo>
                <a:lnTo>
                  <a:pt x="3" y="0"/>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0" name="Freeform 827">
            <a:extLst>
              <a:ext uri="{FF2B5EF4-FFF2-40B4-BE49-F238E27FC236}">
                <a16:creationId xmlns:a16="http://schemas.microsoft.com/office/drawing/2014/main" id="{5F9372AA-D5C3-558A-9B8E-F3B085B882E3}"/>
              </a:ext>
            </a:extLst>
          </p:cNvPr>
          <p:cNvSpPr>
            <a:spLocks/>
          </p:cNvSpPr>
          <p:nvPr/>
        </p:nvSpPr>
        <p:spPr bwMode="auto">
          <a:xfrm>
            <a:off x="4873625" y="2838450"/>
            <a:ext cx="85725" cy="109538"/>
          </a:xfrm>
          <a:custGeom>
            <a:avLst/>
            <a:gdLst>
              <a:gd name="T0" fmla="*/ 0 w 60"/>
              <a:gd name="T1" fmla="*/ 2147483646 h 69"/>
              <a:gd name="T2" fmla="*/ 2147483646 w 60"/>
              <a:gd name="T3" fmla="*/ 2147483646 h 69"/>
              <a:gd name="T4" fmla="*/ 2147483646 w 60"/>
              <a:gd name="T5" fmla="*/ 2147483646 h 69"/>
              <a:gd name="T6" fmla="*/ 2147483646 w 60"/>
              <a:gd name="T7" fmla="*/ 2147483646 h 69"/>
              <a:gd name="T8" fmla="*/ 2147483646 w 60"/>
              <a:gd name="T9" fmla="*/ 2147483646 h 69"/>
              <a:gd name="T10" fmla="*/ 2147483646 w 60"/>
              <a:gd name="T11" fmla="*/ 2147483646 h 69"/>
              <a:gd name="T12" fmla="*/ 2147483646 w 60"/>
              <a:gd name="T13" fmla="*/ 2147483646 h 69"/>
              <a:gd name="T14" fmla="*/ 2147483646 w 60"/>
              <a:gd name="T15" fmla="*/ 2147483646 h 69"/>
              <a:gd name="T16" fmla="*/ 2147483646 w 60"/>
              <a:gd name="T17" fmla="*/ 0 h 69"/>
              <a:gd name="T18" fmla="*/ 0 w 60"/>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9">
                <a:moveTo>
                  <a:pt x="0" y="11"/>
                </a:moveTo>
                <a:lnTo>
                  <a:pt x="24" y="41"/>
                </a:lnTo>
                <a:lnTo>
                  <a:pt x="24" y="68"/>
                </a:lnTo>
                <a:lnTo>
                  <a:pt x="33" y="68"/>
                </a:lnTo>
                <a:lnTo>
                  <a:pt x="39" y="41"/>
                </a:lnTo>
                <a:lnTo>
                  <a:pt x="59" y="44"/>
                </a:lnTo>
                <a:lnTo>
                  <a:pt x="48" y="23"/>
                </a:lnTo>
                <a:lnTo>
                  <a:pt x="48" y="8"/>
                </a:lnTo>
                <a:lnTo>
                  <a:pt x="3"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1" name="Freeform 828">
            <a:extLst>
              <a:ext uri="{FF2B5EF4-FFF2-40B4-BE49-F238E27FC236}">
                <a16:creationId xmlns:a16="http://schemas.microsoft.com/office/drawing/2014/main" id="{7FDBB1EA-5FB0-062A-6552-3B0BAE4AC6C3}"/>
              </a:ext>
            </a:extLst>
          </p:cNvPr>
          <p:cNvSpPr>
            <a:spLocks/>
          </p:cNvSpPr>
          <p:nvPr/>
        </p:nvSpPr>
        <p:spPr bwMode="auto">
          <a:xfrm>
            <a:off x="4797425" y="2500313"/>
            <a:ext cx="212725" cy="196850"/>
          </a:xfrm>
          <a:custGeom>
            <a:avLst/>
            <a:gdLst>
              <a:gd name="T0" fmla="*/ 2147483646 w 151"/>
              <a:gd name="T1" fmla="*/ 2147483646 h 124"/>
              <a:gd name="T2" fmla="*/ 2147483646 w 151"/>
              <a:gd name="T3" fmla="*/ 2147483646 h 124"/>
              <a:gd name="T4" fmla="*/ 2147483646 w 151"/>
              <a:gd name="T5" fmla="*/ 2147483646 h 124"/>
              <a:gd name="T6" fmla="*/ 2147483646 w 151"/>
              <a:gd name="T7" fmla="*/ 2147483646 h 124"/>
              <a:gd name="T8" fmla="*/ 2147483646 w 151"/>
              <a:gd name="T9" fmla="*/ 0 h 124"/>
              <a:gd name="T10" fmla="*/ 2147483646 w 151"/>
              <a:gd name="T11" fmla="*/ 2147483646 h 124"/>
              <a:gd name="T12" fmla="*/ 2147483646 w 151"/>
              <a:gd name="T13" fmla="*/ 2147483646 h 124"/>
              <a:gd name="T14" fmla="*/ 2147483646 w 151"/>
              <a:gd name="T15" fmla="*/ 2147483646 h 124"/>
              <a:gd name="T16" fmla="*/ 2147483646 w 151"/>
              <a:gd name="T17" fmla="*/ 2147483646 h 124"/>
              <a:gd name="T18" fmla="*/ 2147483646 w 151"/>
              <a:gd name="T19" fmla="*/ 2147483646 h 124"/>
              <a:gd name="T20" fmla="*/ 2147483646 w 151"/>
              <a:gd name="T21" fmla="*/ 2147483646 h 124"/>
              <a:gd name="T22" fmla="*/ 0 w 151"/>
              <a:gd name="T23" fmla="*/ 2147483646 h 124"/>
              <a:gd name="T24" fmla="*/ 2147483646 w 151"/>
              <a:gd name="T25" fmla="*/ 2147483646 h 124"/>
              <a:gd name="T26" fmla="*/ 2147483646 w 151"/>
              <a:gd name="T27" fmla="*/ 2147483646 h 124"/>
              <a:gd name="T28" fmla="*/ 2147483646 w 151"/>
              <a:gd name="T29" fmla="*/ 2147483646 h 124"/>
              <a:gd name="T30" fmla="*/ 2147483646 w 151"/>
              <a:gd name="T31" fmla="*/ 2147483646 h 124"/>
              <a:gd name="T32" fmla="*/ 2147483646 w 151"/>
              <a:gd name="T33" fmla="*/ 2147483646 h 124"/>
              <a:gd name="T34" fmla="*/ 2147483646 w 151"/>
              <a:gd name="T35" fmla="*/ 2147483646 h 124"/>
              <a:gd name="T36" fmla="*/ 2147483646 w 151"/>
              <a:gd name="T37" fmla="*/ 2147483646 h 124"/>
              <a:gd name="T38" fmla="*/ 2147483646 w 151"/>
              <a:gd name="T39" fmla="*/ 2147483646 h 124"/>
              <a:gd name="T40" fmla="*/ 2147483646 w 151"/>
              <a:gd name="T41" fmla="*/ 2147483646 h 124"/>
              <a:gd name="T42" fmla="*/ 2147483646 w 151"/>
              <a:gd name="T43" fmla="*/ 2147483646 h 124"/>
              <a:gd name="T44" fmla="*/ 2147483646 w 151"/>
              <a:gd name="T45" fmla="*/ 2147483646 h 124"/>
              <a:gd name="T46" fmla="*/ 2147483646 w 151"/>
              <a:gd name="T47" fmla="*/ 2147483646 h 124"/>
              <a:gd name="T48" fmla="*/ 2147483646 w 151"/>
              <a:gd name="T49" fmla="*/ 214748364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124">
                <a:moveTo>
                  <a:pt x="150" y="54"/>
                </a:moveTo>
                <a:lnTo>
                  <a:pt x="129" y="51"/>
                </a:lnTo>
                <a:lnTo>
                  <a:pt x="123" y="20"/>
                </a:lnTo>
                <a:lnTo>
                  <a:pt x="109" y="3"/>
                </a:lnTo>
                <a:lnTo>
                  <a:pt x="87" y="0"/>
                </a:lnTo>
                <a:lnTo>
                  <a:pt x="69" y="3"/>
                </a:lnTo>
                <a:lnTo>
                  <a:pt x="58" y="14"/>
                </a:lnTo>
                <a:lnTo>
                  <a:pt x="61" y="29"/>
                </a:lnTo>
                <a:lnTo>
                  <a:pt x="43" y="37"/>
                </a:lnTo>
                <a:lnTo>
                  <a:pt x="40" y="60"/>
                </a:lnTo>
                <a:lnTo>
                  <a:pt x="23" y="77"/>
                </a:lnTo>
                <a:lnTo>
                  <a:pt x="0" y="92"/>
                </a:lnTo>
                <a:lnTo>
                  <a:pt x="6" y="120"/>
                </a:lnTo>
                <a:lnTo>
                  <a:pt x="32" y="109"/>
                </a:lnTo>
                <a:lnTo>
                  <a:pt x="46" y="114"/>
                </a:lnTo>
                <a:lnTo>
                  <a:pt x="61" y="112"/>
                </a:lnTo>
                <a:lnTo>
                  <a:pt x="69" y="123"/>
                </a:lnTo>
                <a:lnTo>
                  <a:pt x="109" y="109"/>
                </a:lnTo>
                <a:lnTo>
                  <a:pt x="113" y="123"/>
                </a:lnTo>
                <a:lnTo>
                  <a:pt x="121" y="112"/>
                </a:lnTo>
                <a:lnTo>
                  <a:pt x="115" y="94"/>
                </a:lnTo>
                <a:lnTo>
                  <a:pt x="136" y="89"/>
                </a:lnTo>
                <a:lnTo>
                  <a:pt x="132" y="66"/>
                </a:lnTo>
                <a:lnTo>
                  <a:pt x="143" y="69"/>
                </a:lnTo>
                <a:lnTo>
                  <a:pt x="150" y="5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2" name="Freeform 829">
            <a:extLst>
              <a:ext uri="{FF2B5EF4-FFF2-40B4-BE49-F238E27FC236}">
                <a16:creationId xmlns:a16="http://schemas.microsoft.com/office/drawing/2014/main" id="{817BA6C0-D632-037E-74AF-CAD0C01BF350}"/>
              </a:ext>
            </a:extLst>
          </p:cNvPr>
          <p:cNvSpPr>
            <a:spLocks/>
          </p:cNvSpPr>
          <p:nvPr/>
        </p:nvSpPr>
        <p:spPr bwMode="auto">
          <a:xfrm>
            <a:off x="4797425" y="2500313"/>
            <a:ext cx="222250" cy="206375"/>
          </a:xfrm>
          <a:custGeom>
            <a:avLst/>
            <a:gdLst>
              <a:gd name="T0" fmla="*/ 2147483646 w 157"/>
              <a:gd name="T1" fmla="*/ 2147483646 h 130"/>
              <a:gd name="T2" fmla="*/ 2147483646 w 157"/>
              <a:gd name="T3" fmla="*/ 2147483646 h 130"/>
              <a:gd name="T4" fmla="*/ 2147483646 w 157"/>
              <a:gd name="T5" fmla="*/ 2147483646 h 130"/>
              <a:gd name="T6" fmla="*/ 2147483646 w 157"/>
              <a:gd name="T7" fmla="*/ 2147483646 h 130"/>
              <a:gd name="T8" fmla="*/ 2147483646 w 157"/>
              <a:gd name="T9" fmla="*/ 0 h 130"/>
              <a:gd name="T10" fmla="*/ 2147483646 w 157"/>
              <a:gd name="T11" fmla="*/ 2147483646 h 130"/>
              <a:gd name="T12" fmla="*/ 2147483646 w 157"/>
              <a:gd name="T13" fmla="*/ 2147483646 h 130"/>
              <a:gd name="T14" fmla="*/ 2147483646 w 157"/>
              <a:gd name="T15" fmla="*/ 2147483646 h 130"/>
              <a:gd name="T16" fmla="*/ 2147483646 w 157"/>
              <a:gd name="T17" fmla="*/ 2147483646 h 130"/>
              <a:gd name="T18" fmla="*/ 2147483646 w 157"/>
              <a:gd name="T19" fmla="*/ 2147483646 h 130"/>
              <a:gd name="T20" fmla="*/ 2147483646 w 157"/>
              <a:gd name="T21" fmla="*/ 2147483646 h 130"/>
              <a:gd name="T22" fmla="*/ 0 w 157"/>
              <a:gd name="T23" fmla="*/ 2147483646 h 130"/>
              <a:gd name="T24" fmla="*/ 2147483646 w 157"/>
              <a:gd name="T25" fmla="*/ 2147483646 h 130"/>
              <a:gd name="T26" fmla="*/ 2147483646 w 157"/>
              <a:gd name="T27" fmla="*/ 2147483646 h 130"/>
              <a:gd name="T28" fmla="*/ 2147483646 w 157"/>
              <a:gd name="T29" fmla="*/ 2147483646 h 130"/>
              <a:gd name="T30" fmla="*/ 2147483646 w 157"/>
              <a:gd name="T31" fmla="*/ 2147483646 h 130"/>
              <a:gd name="T32" fmla="*/ 2147483646 w 157"/>
              <a:gd name="T33" fmla="*/ 2147483646 h 130"/>
              <a:gd name="T34" fmla="*/ 2147483646 w 157"/>
              <a:gd name="T35" fmla="*/ 2147483646 h 130"/>
              <a:gd name="T36" fmla="*/ 2147483646 w 157"/>
              <a:gd name="T37" fmla="*/ 2147483646 h 130"/>
              <a:gd name="T38" fmla="*/ 2147483646 w 157"/>
              <a:gd name="T39" fmla="*/ 2147483646 h 130"/>
              <a:gd name="T40" fmla="*/ 2147483646 w 157"/>
              <a:gd name="T41" fmla="*/ 2147483646 h 130"/>
              <a:gd name="T42" fmla="*/ 2147483646 w 157"/>
              <a:gd name="T43" fmla="*/ 2147483646 h 130"/>
              <a:gd name="T44" fmla="*/ 2147483646 w 157"/>
              <a:gd name="T45" fmla="*/ 2147483646 h 130"/>
              <a:gd name="T46" fmla="*/ 2147483646 w 157"/>
              <a:gd name="T47" fmla="*/ 2147483646 h 130"/>
              <a:gd name="T48" fmla="*/ 2147483646 w 157"/>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3" name="Freeform 830">
            <a:extLst>
              <a:ext uri="{FF2B5EF4-FFF2-40B4-BE49-F238E27FC236}">
                <a16:creationId xmlns:a16="http://schemas.microsoft.com/office/drawing/2014/main" id="{35B4BA8C-84AB-CD33-5E77-0CB47A04C011}"/>
              </a:ext>
            </a:extLst>
          </p:cNvPr>
          <p:cNvSpPr>
            <a:spLocks/>
          </p:cNvSpPr>
          <p:nvPr/>
        </p:nvSpPr>
        <p:spPr bwMode="auto">
          <a:xfrm>
            <a:off x="4738688" y="2552700"/>
            <a:ext cx="111125" cy="92075"/>
          </a:xfrm>
          <a:custGeom>
            <a:avLst/>
            <a:gdLst>
              <a:gd name="T0" fmla="*/ 0 w 79"/>
              <a:gd name="T1" fmla="*/ 0 h 58"/>
              <a:gd name="T2" fmla="*/ 2147483646 w 79"/>
              <a:gd name="T3" fmla="*/ 2147483646 h 58"/>
              <a:gd name="T4" fmla="*/ 2147483646 w 79"/>
              <a:gd name="T5" fmla="*/ 2147483646 h 58"/>
              <a:gd name="T6" fmla="*/ 2147483646 w 79"/>
              <a:gd name="T7" fmla="*/ 2147483646 h 58"/>
              <a:gd name="T8" fmla="*/ 2147483646 w 79"/>
              <a:gd name="T9" fmla="*/ 2147483646 h 58"/>
              <a:gd name="T10" fmla="*/ 2147483646 w 79"/>
              <a:gd name="T11" fmla="*/ 2147483646 h 58"/>
              <a:gd name="T12" fmla="*/ 2147483646 w 79"/>
              <a:gd name="T13" fmla="*/ 2147483646 h 58"/>
              <a:gd name="T14" fmla="*/ 0 w 79"/>
              <a:gd name="T15" fmla="*/ 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8">
                <a:moveTo>
                  <a:pt x="0" y="0"/>
                </a:moveTo>
                <a:lnTo>
                  <a:pt x="3" y="27"/>
                </a:lnTo>
                <a:lnTo>
                  <a:pt x="33" y="35"/>
                </a:lnTo>
                <a:lnTo>
                  <a:pt x="39" y="57"/>
                </a:lnTo>
                <a:lnTo>
                  <a:pt x="61" y="43"/>
                </a:lnTo>
                <a:lnTo>
                  <a:pt x="78" y="27"/>
                </a:lnTo>
                <a:lnTo>
                  <a:pt x="47" y="11"/>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4" name="Freeform 831">
            <a:extLst>
              <a:ext uri="{FF2B5EF4-FFF2-40B4-BE49-F238E27FC236}">
                <a16:creationId xmlns:a16="http://schemas.microsoft.com/office/drawing/2014/main" id="{935B2145-C5BA-881B-AF43-638A20B39669}"/>
              </a:ext>
            </a:extLst>
          </p:cNvPr>
          <p:cNvSpPr>
            <a:spLocks/>
          </p:cNvSpPr>
          <p:nvPr/>
        </p:nvSpPr>
        <p:spPr bwMode="auto">
          <a:xfrm>
            <a:off x="4738688" y="2552700"/>
            <a:ext cx="119062" cy="101600"/>
          </a:xfrm>
          <a:custGeom>
            <a:avLst/>
            <a:gdLst>
              <a:gd name="T0" fmla="*/ 0 w 85"/>
              <a:gd name="T1" fmla="*/ 0 h 64"/>
              <a:gd name="T2" fmla="*/ 2147483646 w 85"/>
              <a:gd name="T3" fmla="*/ 2147483646 h 64"/>
              <a:gd name="T4" fmla="*/ 2147483646 w 85"/>
              <a:gd name="T5" fmla="*/ 2147483646 h 64"/>
              <a:gd name="T6" fmla="*/ 2147483646 w 85"/>
              <a:gd name="T7" fmla="*/ 2147483646 h 64"/>
              <a:gd name="T8" fmla="*/ 2147483646 w 85"/>
              <a:gd name="T9" fmla="*/ 2147483646 h 64"/>
              <a:gd name="T10" fmla="*/ 2147483646 w 85"/>
              <a:gd name="T11" fmla="*/ 2147483646 h 64"/>
              <a:gd name="T12" fmla="*/ 2147483646 w 85"/>
              <a:gd name="T13" fmla="*/ 2147483646 h 64"/>
              <a:gd name="T14" fmla="*/ 0 w 85"/>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64">
                <a:moveTo>
                  <a:pt x="0" y="0"/>
                </a:moveTo>
                <a:lnTo>
                  <a:pt x="3" y="30"/>
                </a:lnTo>
                <a:lnTo>
                  <a:pt x="36" y="39"/>
                </a:lnTo>
                <a:lnTo>
                  <a:pt x="42" y="63"/>
                </a:lnTo>
                <a:lnTo>
                  <a:pt x="66" y="48"/>
                </a:lnTo>
                <a:lnTo>
                  <a:pt x="84" y="30"/>
                </a:lnTo>
                <a:lnTo>
                  <a:pt x="51"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5" name="Freeform 832">
            <a:extLst>
              <a:ext uri="{FF2B5EF4-FFF2-40B4-BE49-F238E27FC236}">
                <a16:creationId xmlns:a16="http://schemas.microsoft.com/office/drawing/2014/main" id="{C85B9951-E32C-012C-3578-3CF3892807B0}"/>
              </a:ext>
            </a:extLst>
          </p:cNvPr>
          <p:cNvSpPr>
            <a:spLocks/>
          </p:cNvSpPr>
          <p:nvPr/>
        </p:nvSpPr>
        <p:spPr bwMode="auto">
          <a:xfrm>
            <a:off x="4738688" y="2490788"/>
            <a:ext cx="141287" cy="101600"/>
          </a:xfrm>
          <a:custGeom>
            <a:avLst/>
            <a:gdLst>
              <a:gd name="T0" fmla="*/ 2147483646 w 100"/>
              <a:gd name="T1" fmla="*/ 0 h 64"/>
              <a:gd name="T2" fmla="*/ 2147483646 w 100"/>
              <a:gd name="T3" fmla="*/ 2147483646 h 64"/>
              <a:gd name="T4" fmla="*/ 2147483646 w 100"/>
              <a:gd name="T5" fmla="*/ 2147483646 h 64"/>
              <a:gd name="T6" fmla="*/ 2147483646 w 100"/>
              <a:gd name="T7" fmla="*/ 2147483646 h 64"/>
              <a:gd name="T8" fmla="*/ 0 w 100"/>
              <a:gd name="T9" fmla="*/ 2147483646 h 64"/>
              <a:gd name="T10" fmla="*/ 2147483646 w 100"/>
              <a:gd name="T11" fmla="*/ 2147483646 h 64"/>
              <a:gd name="T12" fmla="*/ 2147483646 w 100"/>
              <a:gd name="T13" fmla="*/ 2147483646 h 64"/>
              <a:gd name="T14" fmla="*/ 2147483646 w 100"/>
              <a:gd name="T15" fmla="*/ 2147483646 h 64"/>
              <a:gd name="T16" fmla="*/ 2147483646 w 100"/>
              <a:gd name="T17" fmla="*/ 2147483646 h 64"/>
              <a:gd name="T18" fmla="*/ 2147483646 w 100"/>
              <a:gd name="T19" fmla="*/ 2147483646 h 64"/>
              <a:gd name="T20" fmla="*/ 2147483646 w 100"/>
              <a:gd name="T21" fmla="*/ 2147483646 h 64"/>
              <a:gd name="T22" fmla="*/ 2147483646 w 10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64">
                <a:moveTo>
                  <a:pt x="54" y="0"/>
                </a:moveTo>
                <a:lnTo>
                  <a:pt x="48" y="27"/>
                </a:lnTo>
                <a:lnTo>
                  <a:pt x="23" y="14"/>
                </a:lnTo>
                <a:lnTo>
                  <a:pt x="8" y="17"/>
                </a:lnTo>
                <a:lnTo>
                  <a:pt x="0" y="36"/>
                </a:lnTo>
                <a:lnTo>
                  <a:pt x="48" y="47"/>
                </a:lnTo>
                <a:lnTo>
                  <a:pt x="79" y="63"/>
                </a:lnTo>
                <a:lnTo>
                  <a:pt x="82" y="41"/>
                </a:lnTo>
                <a:lnTo>
                  <a:pt x="99" y="33"/>
                </a:lnTo>
                <a:lnTo>
                  <a:pt x="96" y="19"/>
                </a:lnTo>
                <a:lnTo>
                  <a:pt x="82" y="4"/>
                </a:lnTo>
                <a:lnTo>
                  <a:pt x="54"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6" name="Freeform 833">
            <a:extLst>
              <a:ext uri="{FF2B5EF4-FFF2-40B4-BE49-F238E27FC236}">
                <a16:creationId xmlns:a16="http://schemas.microsoft.com/office/drawing/2014/main" id="{3268908D-8354-145E-B09B-B27996BAD2A8}"/>
              </a:ext>
            </a:extLst>
          </p:cNvPr>
          <p:cNvSpPr>
            <a:spLocks/>
          </p:cNvSpPr>
          <p:nvPr/>
        </p:nvSpPr>
        <p:spPr bwMode="auto">
          <a:xfrm>
            <a:off x="4738688" y="2490788"/>
            <a:ext cx="149225" cy="111125"/>
          </a:xfrm>
          <a:custGeom>
            <a:avLst/>
            <a:gdLst>
              <a:gd name="T0" fmla="*/ 2147483646 w 106"/>
              <a:gd name="T1" fmla="*/ 0 h 70"/>
              <a:gd name="T2" fmla="*/ 2147483646 w 106"/>
              <a:gd name="T3" fmla="*/ 2147483646 h 70"/>
              <a:gd name="T4" fmla="*/ 2147483646 w 106"/>
              <a:gd name="T5" fmla="*/ 2147483646 h 70"/>
              <a:gd name="T6" fmla="*/ 2147483646 w 106"/>
              <a:gd name="T7" fmla="*/ 2147483646 h 70"/>
              <a:gd name="T8" fmla="*/ 0 w 106"/>
              <a:gd name="T9" fmla="*/ 2147483646 h 70"/>
              <a:gd name="T10" fmla="*/ 2147483646 w 106"/>
              <a:gd name="T11" fmla="*/ 2147483646 h 70"/>
              <a:gd name="T12" fmla="*/ 2147483646 w 106"/>
              <a:gd name="T13" fmla="*/ 2147483646 h 70"/>
              <a:gd name="T14" fmla="*/ 2147483646 w 106"/>
              <a:gd name="T15" fmla="*/ 2147483646 h 70"/>
              <a:gd name="T16" fmla="*/ 2147483646 w 106"/>
              <a:gd name="T17" fmla="*/ 2147483646 h 70"/>
              <a:gd name="T18" fmla="*/ 2147483646 w 106"/>
              <a:gd name="T19" fmla="*/ 2147483646 h 70"/>
              <a:gd name="T20" fmla="*/ 2147483646 w 106"/>
              <a:gd name="T21" fmla="*/ 2147483646 h 70"/>
              <a:gd name="T22" fmla="*/ 2147483646 w 10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lnTo>
                  <a:pt x="5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7" name="Freeform 834">
            <a:extLst>
              <a:ext uri="{FF2B5EF4-FFF2-40B4-BE49-F238E27FC236}">
                <a16:creationId xmlns:a16="http://schemas.microsoft.com/office/drawing/2014/main" id="{E890021A-F3CF-E0E2-2A81-FF16C0CFB8BD}"/>
              </a:ext>
            </a:extLst>
          </p:cNvPr>
          <p:cNvSpPr>
            <a:spLocks/>
          </p:cNvSpPr>
          <p:nvPr/>
        </p:nvSpPr>
        <p:spPr bwMode="auto">
          <a:xfrm>
            <a:off x="4702175" y="2600325"/>
            <a:ext cx="88900" cy="44450"/>
          </a:xfrm>
          <a:custGeom>
            <a:avLst/>
            <a:gdLst>
              <a:gd name="T0" fmla="*/ 0 w 63"/>
              <a:gd name="T1" fmla="*/ 2147483646 h 28"/>
              <a:gd name="T2" fmla="*/ 2147483646 w 63"/>
              <a:gd name="T3" fmla="*/ 2147483646 h 28"/>
              <a:gd name="T4" fmla="*/ 2147483646 w 63"/>
              <a:gd name="T5" fmla="*/ 2147483646 h 28"/>
              <a:gd name="T6" fmla="*/ 2147483646 w 63"/>
              <a:gd name="T7" fmla="*/ 0 h 28"/>
              <a:gd name="T8" fmla="*/ 2147483646 w 63"/>
              <a:gd name="T9" fmla="*/ 2147483646 h 28"/>
              <a:gd name="T10" fmla="*/ 2147483646 w 63"/>
              <a:gd name="T11" fmla="*/ 2147483646 h 28"/>
              <a:gd name="T12" fmla="*/ 2147483646 w 63"/>
              <a:gd name="T13" fmla="*/ 0 h 28"/>
              <a:gd name="T14" fmla="*/ 0 w 63"/>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28">
                <a:moveTo>
                  <a:pt x="0" y="20"/>
                </a:moveTo>
                <a:lnTo>
                  <a:pt x="62" y="27"/>
                </a:lnTo>
                <a:lnTo>
                  <a:pt x="57" y="7"/>
                </a:lnTo>
                <a:lnTo>
                  <a:pt x="26" y="0"/>
                </a:lnTo>
                <a:lnTo>
                  <a:pt x="26" y="10"/>
                </a:lnTo>
                <a:lnTo>
                  <a:pt x="18" y="10"/>
                </a:lnTo>
                <a:lnTo>
                  <a:pt x="24" y="0"/>
                </a:lnTo>
                <a:lnTo>
                  <a:pt x="0" y="2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8" name="Freeform 835">
            <a:extLst>
              <a:ext uri="{FF2B5EF4-FFF2-40B4-BE49-F238E27FC236}">
                <a16:creationId xmlns:a16="http://schemas.microsoft.com/office/drawing/2014/main" id="{B15E8BEE-AF80-430C-6EE4-00DE8E54611B}"/>
              </a:ext>
            </a:extLst>
          </p:cNvPr>
          <p:cNvSpPr>
            <a:spLocks/>
          </p:cNvSpPr>
          <p:nvPr/>
        </p:nvSpPr>
        <p:spPr bwMode="auto">
          <a:xfrm>
            <a:off x="4702175" y="2600325"/>
            <a:ext cx="96838" cy="53975"/>
          </a:xfrm>
          <a:custGeom>
            <a:avLst/>
            <a:gdLst>
              <a:gd name="T0" fmla="*/ 0 w 69"/>
              <a:gd name="T1" fmla="*/ 2147483646 h 34"/>
              <a:gd name="T2" fmla="*/ 2147483646 w 69"/>
              <a:gd name="T3" fmla="*/ 2147483646 h 34"/>
              <a:gd name="T4" fmla="*/ 2147483646 w 69"/>
              <a:gd name="T5" fmla="*/ 2147483646 h 34"/>
              <a:gd name="T6" fmla="*/ 2147483646 w 69"/>
              <a:gd name="T7" fmla="*/ 0 h 34"/>
              <a:gd name="T8" fmla="*/ 2147483646 w 69"/>
              <a:gd name="T9" fmla="*/ 2147483646 h 34"/>
              <a:gd name="T10" fmla="*/ 2147483646 w 69"/>
              <a:gd name="T11" fmla="*/ 2147483646 h 34"/>
              <a:gd name="T12" fmla="*/ 2147483646 w 69"/>
              <a:gd name="T13" fmla="*/ 0 h 34"/>
              <a:gd name="T14" fmla="*/ 0 w 69"/>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34">
                <a:moveTo>
                  <a:pt x="0" y="24"/>
                </a:moveTo>
                <a:lnTo>
                  <a:pt x="68" y="33"/>
                </a:lnTo>
                <a:lnTo>
                  <a:pt x="62" y="9"/>
                </a:lnTo>
                <a:lnTo>
                  <a:pt x="29" y="0"/>
                </a:lnTo>
                <a:lnTo>
                  <a:pt x="29" y="12"/>
                </a:lnTo>
                <a:lnTo>
                  <a:pt x="20" y="12"/>
                </a:lnTo>
                <a:lnTo>
                  <a:pt x="26"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9" name="Freeform 836">
            <a:extLst>
              <a:ext uri="{FF2B5EF4-FFF2-40B4-BE49-F238E27FC236}">
                <a16:creationId xmlns:a16="http://schemas.microsoft.com/office/drawing/2014/main" id="{675681B2-026B-865B-5B6B-AAD153E8DA25}"/>
              </a:ext>
            </a:extLst>
          </p:cNvPr>
          <p:cNvSpPr>
            <a:spLocks/>
          </p:cNvSpPr>
          <p:nvPr/>
        </p:nvSpPr>
        <p:spPr bwMode="auto">
          <a:xfrm>
            <a:off x="4797425" y="2439988"/>
            <a:ext cx="95250" cy="76200"/>
          </a:xfrm>
          <a:custGeom>
            <a:avLst/>
            <a:gdLst>
              <a:gd name="T0" fmla="*/ 0 w 67"/>
              <a:gd name="T1" fmla="*/ 2147483646 h 48"/>
              <a:gd name="T2" fmla="*/ 2147483646 w 67"/>
              <a:gd name="T3" fmla="*/ 2147483646 h 48"/>
              <a:gd name="T4" fmla="*/ 2147483646 w 67"/>
              <a:gd name="T5" fmla="*/ 2147483646 h 48"/>
              <a:gd name="T6" fmla="*/ 2147483646 w 67"/>
              <a:gd name="T7" fmla="*/ 2147483646 h 48"/>
              <a:gd name="T8" fmla="*/ 2147483646 w 67"/>
              <a:gd name="T9" fmla="*/ 2147483646 h 48"/>
              <a:gd name="T10" fmla="*/ 2147483646 w 67"/>
              <a:gd name="T11" fmla="*/ 2147483646 h 48"/>
              <a:gd name="T12" fmla="*/ 2147483646 w 67"/>
              <a:gd name="T13" fmla="*/ 0 h 48"/>
              <a:gd name="T14" fmla="*/ 0 w 67"/>
              <a:gd name="T15" fmla="*/ 2147483646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48">
                <a:moveTo>
                  <a:pt x="0" y="7"/>
                </a:moveTo>
                <a:lnTo>
                  <a:pt x="3" y="28"/>
                </a:lnTo>
                <a:lnTo>
                  <a:pt x="14" y="28"/>
                </a:lnTo>
                <a:lnTo>
                  <a:pt x="41" y="32"/>
                </a:lnTo>
                <a:lnTo>
                  <a:pt x="55" y="47"/>
                </a:lnTo>
                <a:lnTo>
                  <a:pt x="66" y="36"/>
                </a:lnTo>
                <a:lnTo>
                  <a:pt x="62" y="0"/>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0" name="Freeform 837">
            <a:extLst>
              <a:ext uri="{FF2B5EF4-FFF2-40B4-BE49-F238E27FC236}">
                <a16:creationId xmlns:a16="http://schemas.microsoft.com/office/drawing/2014/main" id="{9E1B81CA-5187-E2A2-9E52-52637E221310}"/>
              </a:ext>
            </a:extLst>
          </p:cNvPr>
          <p:cNvSpPr>
            <a:spLocks/>
          </p:cNvSpPr>
          <p:nvPr/>
        </p:nvSpPr>
        <p:spPr bwMode="auto">
          <a:xfrm>
            <a:off x="4797425" y="2439988"/>
            <a:ext cx="103188" cy="85725"/>
          </a:xfrm>
          <a:custGeom>
            <a:avLst/>
            <a:gdLst>
              <a:gd name="T0" fmla="*/ 0 w 73"/>
              <a:gd name="T1" fmla="*/ 2147483646 h 54"/>
              <a:gd name="T2" fmla="*/ 2147483646 w 73"/>
              <a:gd name="T3" fmla="*/ 2147483646 h 54"/>
              <a:gd name="T4" fmla="*/ 2147483646 w 73"/>
              <a:gd name="T5" fmla="*/ 2147483646 h 54"/>
              <a:gd name="T6" fmla="*/ 2147483646 w 73"/>
              <a:gd name="T7" fmla="*/ 2147483646 h 54"/>
              <a:gd name="T8" fmla="*/ 2147483646 w 73"/>
              <a:gd name="T9" fmla="*/ 2147483646 h 54"/>
              <a:gd name="T10" fmla="*/ 2147483646 w 73"/>
              <a:gd name="T11" fmla="*/ 2147483646 h 54"/>
              <a:gd name="T12" fmla="*/ 2147483646 w 73"/>
              <a:gd name="T13" fmla="*/ 0 h 54"/>
              <a:gd name="T14" fmla="*/ 0 w 73"/>
              <a:gd name="T15" fmla="*/ 2147483646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54">
                <a:moveTo>
                  <a:pt x="0" y="8"/>
                </a:moveTo>
                <a:lnTo>
                  <a:pt x="3" y="32"/>
                </a:lnTo>
                <a:lnTo>
                  <a:pt x="15" y="32"/>
                </a:lnTo>
                <a:lnTo>
                  <a:pt x="45" y="36"/>
                </a:lnTo>
                <a:lnTo>
                  <a:pt x="60" y="53"/>
                </a:lnTo>
                <a:lnTo>
                  <a:pt x="72" y="41"/>
                </a:lnTo>
                <a:lnTo>
                  <a:pt x="68"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1" name="Freeform 838">
            <a:extLst>
              <a:ext uri="{FF2B5EF4-FFF2-40B4-BE49-F238E27FC236}">
                <a16:creationId xmlns:a16="http://schemas.microsoft.com/office/drawing/2014/main" id="{DF6626EB-CDF6-071A-391A-B516007CB7BC}"/>
              </a:ext>
            </a:extLst>
          </p:cNvPr>
          <p:cNvSpPr>
            <a:spLocks/>
          </p:cNvSpPr>
          <p:nvPr/>
        </p:nvSpPr>
        <p:spPr bwMode="auto">
          <a:xfrm>
            <a:off x="1325563" y="2117725"/>
            <a:ext cx="123825" cy="68263"/>
          </a:xfrm>
          <a:custGeom>
            <a:avLst/>
            <a:gdLst>
              <a:gd name="T0" fmla="*/ 2147483646 w 88"/>
              <a:gd name="T1" fmla="*/ 2147483646 h 43"/>
              <a:gd name="T2" fmla="*/ 2147483646 w 88"/>
              <a:gd name="T3" fmla="*/ 0 h 43"/>
              <a:gd name="T4" fmla="*/ 2147483646 w 88"/>
              <a:gd name="T5" fmla="*/ 2147483646 h 43"/>
              <a:gd name="T6" fmla="*/ 2147483646 w 88"/>
              <a:gd name="T7" fmla="*/ 0 h 43"/>
              <a:gd name="T8" fmla="*/ 0 w 88"/>
              <a:gd name="T9" fmla="*/ 2147483646 h 43"/>
              <a:gd name="T10" fmla="*/ 2147483646 w 88"/>
              <a:gd name="T11" fmla="*/ 2147483646 h 43"/>
              <a:gd name="T12" fmla="*/ 2147483646 w 88"/>
              <a:gd name="T13" fmla="*/ 2147483646 h 43"/>
              <a:gd name="T14" fmla="*/ 2147483646 w 88"/>
              <a:gd name="T15" fmla="*/ 2147483646 h 43"/>
              <a:gd name="T16" fmla="*/ 2147483646 w 88"/>
              <a:gd name="T17" fmla="*/ 2147483646 h 43"/>
              <a:gd name="T18" fmla="*/ 2147483646 w 88"/>
              <a:gd name="T19" fmla="*/ 2147483646 h 43"/>
              <a:gd name="T20" fmla="*/ 2147483646 w 88"/>
              <a:gd name="T21" fmla="*/ 2147483646 h 43"/>
              <a:gd name="T22" fmla="*/ 2147483646 w 88"/>
              <a:gd name="T23" fmla="*/ 2147483646 h 43"/>
              <a:gd name="T24" fmla="*/ 2147483646 w 88"/>
              <a:gd name="T25" fmla="*/ 2147483646 h 43"/>
              <a:gd name="T26" fmla="*/ 2147483646 w 88"/>
              <a:gd name="T27" fmla="*/ 2147483646 h 43"/>
              <a:gd name="T28" fmla="*/ 2147483646 w 88"/>
              <a:gd name="T29" fmla="*/ 2147483646 h 43"/>
              <a:gd name="T30" fmla="*/ 2147483646 w 88"/>
              <a:gd name="T31" fmla="*/ 2147483646 h 43"/>
              <a:gd name="T32" fmla="*/ 2147483646 w 88"/>
              <a:gd name="T33" fmla="*/ 2147483646 h 43"/>
              <a:gd name="T34" fmla="*/ 2147483646 w 88"/>
              <a:gd name="T35" fmla="*/ 2147483646 h 43"/>
              <a:gd name="T36" fmla="*/ 2147483646 w 88"/>
              <a:gd name="T37" fmla="*/ 2147483646 h 43"/>
              <a:gd name="T38" fmla="*/ 2147483646 w 88"/>
              <a:gd name="T39" fmla="*/ 2147483646 h 43"/>
              <a:gd name="T40" fmla="*/ 2147483646 w 88"/>
              <a:gd name="T41" fmla="*/ 2147483646 h 43"/>
              <a:gd name="T42" fmla="*/ 2147483646 w 88"/>
              <a:gd name="T43" fmla="*/ 2147483646 h 43"/>
              <a:gd name="T44" fmla="*/ 2147483646 w 88"/>
              <a:gd name="T45" fmla="*/ 2147483646 h 43"/>
              <a:gd name="T46" fmla="*/ 2147483646 w 88"/>
              <a:gd name="T47" fmla="*/ 2147483646 h 43"/>
              <a:gd name="T48" fmla="*/ 2147483646 w 88"/>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43">
                <a:moveTo>
                  <a:pt x="73" y="12"/>
                </a:moveTo>
                <a:lnTo>
                  <a:pt x="65" y="0"/>
                </a:lnTo>
                <a:lnTo>
                  <a:pt x="34" y="4"/>
                </a:lnTo>
                <a:lnTo>
                  <a:pt x="8" y="0"/>
                </a:lnTo>
                <a:lnTo>
                  <a:pt x="0" y="8"/>
                </a:lnTo>
                <a:lnTo>
                  <a:pt x="40" y="10"/>
                </a:lnTo>
                <a:lnTo>
                  <a:pt x="42" y="18"/>
                </a:lnTo>
                <a:lnTo>
                  <a:pt x="28" y="16"/>
                </a:lnTo>
                <a:lnTo>
                  <a:pt x="28" y="21"/>
                </a:lnTo>
                <a:lnTo>
                  <a:pt x="18" y="25"/>
                </a:lnTo>
                <a:lnTo>
                  <a:pt x="8" y="25"/>
                </a:lnTo>
                <a:lnTo>
                  <a:pt x="22" y="36"/>
                </a:lnTo>
                <a:lnTo>
                  <a:pt x="42" y="29"/>
                </a:lnTo>
                <a:lnTo>
                  <a:pt x="46" y="34"/>
                </a:lnTo>
                <a:lnTo>
                  <a:pt x="26" y="42"/>
                </a:lnTo>
                <a:lnTo>
                  <a:pt x="51" y="36"/>
                </a:lnTo>
                <a:lnTo>
                  <a:pt x="54" y="31"/>
                </a:lnTo>
                <a:lnTo>
                  <a:pt x="59" y="31"/>
                </a:lnTo>
                <a:lnTo>
                  <a:pt x="59" y="34"/>
                </a:lnTo>
                <a:lnTo>
                  <a:pt x="67" y="39"/>
                </a:lnTo>
                <a:lnTo>
                  <a:pt x="84" y="25"/>
                </a:lnTo>
                <a:lnTo>
                  <a:pt x="87" y="21"/>
                </a:lnTo>
                <a:lnTo>
                  <a:pt x="76" y="23"/>
                </a:lnTo>
                <a:lnTo>
                  <a:pt x="56" y="16"/>
                </a:lnTo>
                <a:lnTo>
                  <a:pt x="73" y="12"/>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2" name="Freeform 839">
            <a:extLst>
              <a:ext uri="{FF2B5EF4-FFF2-40B4-BE49-F238E27FC236}">
                <a16:creationId xmlns:a16="http://schemas.microsoft.com/office/drawing/2014/main" id="{2F57C6D8-5283-88FC-D722-CDD1E6CD997C}"/>
              </a:ext>
            </a:extLst>
          </p:cNvPr>
          <p:cNvSpPr>
            <a:spLocks/>
          </p:cNvSpPr>
          <p:nvPr/>
        </p:nvSpPr>
        <p:spPr bwMode="auto">
          <a:xfrm>
            <a:off x="1325563" y="2117725"/>
            <a:ext cx="131762" cy="77788"/>
          </a:xfrm>
          <a:custGeom>
            <a:avLst/>
            <a:gdLst>
              <a:gd name="T0" fmla="*/ 2147483646 w 94"/>
              <a:gd name="T1" fmla="*/ 2147483646 h 49"/>
              <a:gd name="T2" fmla="*/ 2147483646 w 94"/>
              <a:gd name="T3" fmla="*/ 0 h 49"/>
              <a:gd name="T4" fmla="*/ 2147483646 w 94"/>
              <a:gd name="T5" fmla="*/ 2147483646 h 49"/>
              <a:gd name="T6" fmla="*/ 2147483646 w 94"/>
              <a:gd name="T7" fmla="*/ 0 h 49"/>
              <a:gd name="T8" fmla="*/ 0 w 94"/>
              <a:gd name="T9" fmla="*/ 2147483646 h 49"/>
              <a:gd name="T10" fmla="*/ 2147483646 w 94"/>
              <a:gd name="T11" fmla="*/ 2147483646 h 49"/>
              <a:gd name="T12" fmla="*/ 2147483646 w 94"/>
              <a:gd name="T13" fmla="*/ 2147483646 h 49"/>
              <a:gd name="T14" fmla="*/ 2147483646 w 94"/>
              <a:gd name="T15" fmla="*/ 2147483646 h 49"/>
              <a:gd name="T16" fmla="*/ 2147483646 w 94"/>
              <a:gd name="T17" fmla="*/ 2147483646 h 49"/>
              <a:gd name="T18" fmla="*/ 2147483646 w 94"/>
              <a:gd name="T19" fmla="*/ 2147483646 h 49"/>
              <a:gd name="T20" fmla="*/ 2147483646 w 94"/>
              <a:gd name="T21" fmla="*/ 2147483646 h 49"/>
              <a:gd name="T22" fmla="*/ 2147483646 w 94"/>
              <a:gd name="T23" fmla="*/ 2147483646 h 49"/>
              <a:gd name="T24" fmla="*/ 2147483646 w 94"/>
              <a:gd name="T25" fmla="*/ 2147483646 h 49"/>
              <a:gd name="T26" fmla="*/ 2147483646 w 94"/>
              <a:gd name="T27" fmla="*/ 2147483646 h 49"/>
              <a:gd name="T28" fmla="*/ 2147483646 w 94"/>
              <a:gd name="T29" fmla="*/ 2147483646 h 49"/>
              <a:gd name="T30" fmla="*/ 2147483646 w 94"/>
              <a:gd name="T31" fmla="*/ 2147483646 h 49"/>
              <a:gd name="T32" fmla="*/ 2147483646 w 94"/>
              <a:gd name="T33" fmla="*/ 2147483646 h 49"/>
              <a:gd name="T34" fmla="*/ 2147483646 w 94"/>
              <a:gd name="T35" fmla="*/ 2147483646 h 49"/>
              <a:gd name="T36" fmla="*/ 2147483646 w 94"/>
              <a:gd name="T37" fmla="*/ 2147483646 h 49"/>
              <a:gd name="T38" fmla="*/ 2147483646 w 94"/>
              <a:gd name="T39" fmla="*/ 2147483646 h 49"/>
              <a:gd name="T40" fmla="*/ 2147483646 w 94"/>
              <a:gd name="T41" fmla="*/ 2147483646 h 49"/>
              <a:gd name="T42" fmla="*/ 2147483646 w 94"/>
              <a:gd name="T43" fmla="*/ 2147483646 h 49"/>
              <a:gd name="T44" fmla="*/ 2147483646 w 94"/>
              <a:gd name="T45" fmla="*/ 2147483646 h 49"/>
              <a:gd name="T46" fmla="*/ 2147483646 w 94"/>
              <a:gd name="T47" fmla="*/ 2147483646 h 49"/>
              <a:gd name="T48" fmla="*/ 2147483646 w 94"/>
              <a:gd name="T49" fmla="*/ 214748364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3" name="Freeform 840">
            <a:extLst>
              <a:ext uri="{FF2B5EF4-FFF2-40B4-BE49-F238E27FC236}">
                <a16:creationId xmlns:a16="http://schemas.microsoft.com/office/drawing/2014/main" id="{AED52900-5AA1-1041-B30C-336DB20B3667}"/>
              </a:ext>
            </a:extLst>
          </p:cNvPr>
          <p:cNvSpPr>
            <a:spLocks/>
          </p:cNvSpPr>
          <p:nvPr/>
        </p:nvSpPr>
        <p:spPr bwMode="auto">
          <a:xfrm>
            <a:off x="1401763" y="2306638"/>
            <a:ext cx="192087" cy="87312"/>
          </a:xfrm>
          <a:custGeom>
            <a:avLst/>
            <a:gdLst>
              <a:gd name="T0" fmla="*/ 0 w 136"/>
              <a:gd name="T1" fmla="*/ 2147483646 h 55"/>
              <a:gd name="T2" fmla="*/ 2147483646 w 136"/>
              <a:gd name="T3" fmla="*/ 2147483646 h 55"/>
              <a:gd name="T4" fmla="*/ 2147483646 w 136"/>
              <a:gd name="T5" fmla="*/ 2147483646 h 55"/>
              <a:gd name="T6" fmla="*/ 2147483646 w 136"/>
              <a:gd name="T7" fmla="*/ 2147483646 h 55"/>
              <a:gd name="T8" fmla="*/ 2147483646 w 136"/>
              <a:gd name="T9" fmla="*/ 2147483646 h 55"/>
              <a:gd name="T10" fmla="*/ 2147483646 w 136"/>
              <a:gd name="T11" fmla="*/ 2147483646 h 55"/>
              <a:gd name="T12" fmla="*/ 2147483646 w 136"/>
              <a:gd name="T13" fmla="*/ 2147483646 h 55"/>
              <a:gd name="T14" fmla="*/ 2147483646 w 136"/>
              <a:gd name="T15" fmla="*/ 2147483646 h 55"/>
              <a:gd name="T16" fmla="*/ 2147483646 w 136"/>
              <a:gd name="T17" fmla="*/ 2147483646 h 55"/>
              <a:gd name="T18" fmla="*/ 2147483646 w 136"/>
              <a:gd name="T19" fmla="*/ 2147483646 h 55"/>
              <a:gd name="T20" fmla="*/ 2147483646 w 136"/>
              <a:gd name="T21" fmla="*/ 2147483646 h 55"/>
              <a:gd name="T22" fmla="*/ 2147483646 w 136"/>
              <a:gd name="T23" fmla="*/ 0 h 55"/>
              <a:gd name="T24" fmla="*/ 2147483646 w 136"/>
              <a:gd name="T25" fmla="*/ 2147483646 h 55"/>
              <a:gd name="T26" fmla="*/ 2147483646 w 136"/>
              <a:gd name="T27" fmla="*/ 2147483646 h 55"/>
              <a:gd name="T28" fmla="*/ 2147483646 w 136"/>
              <a:gd name="T29" fmla="*/ 2147483646 h 55"/>
              <a:gd name="T30" fmla="*/ 2147483646 w 136"/>
              <a:gd name="T31" fmla="*/ 2147483646 h 55"/>
              <a:gd name="T32" fmla="*/ 2147483646 w 136"/>
              <a:gd name="T33" fmla="*/ 2147483646 h 55"/>
              <a:gd name="T34" fmla="*/ 2147483646 w 136"/>
              <a:gd name="T35" fmla="*/ 2147483646 h 55"/>
              <a:gd name="T36" fmla="*/ 2147483646 w 136"/>
              <a:gd name="T37" fmla="*/ 2147483646 h 55"/>
              <a:gd name="T38" fmla="*/ 0 w 136"/>
              <a:gd name="T39" fmla="*/ 2147483646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6" h="55">
                <a:moveTo>
                  <a:pt x="0" y="24"/>
                </a:moveTo>
                <a:lnTo>
                  <a:pt x="11" y="41"/>
                </a:lnTo>
                <a:lnTo>
                  <a:pt x="46" y="54"/>
                </a:lnTo>
                <a:lnTo>
                  <a:pt x="118" y="32"/>
                </a:lnTo>
                <a:lnTo>
                  <a:pt x="121" y="22"/>
                </a:lnTo>
                <a:lnTo>
                  <a:pt x="129" y="27"/>
                </a:lnTo>
                <a:lnTo>
                  <a:pt x="135" y="24"/>
                </a:lnTo>
                <a:lnTo>
                  <a:pt x="115" y="16"/>
                </a:lnTo>
                <a:lnTo>
                  <a:pt x="72" y="32"/>
                </a:lnTo>
                <a:lnTo>
                  <a:pt x="63" y="19"/>
                </a:lnTo>
                <a:lnTo>
                  <a:pt x="55" y="14"/>
                </a:lnTo>
                <a:lnTo>
                  <a:pt x="40" y="0"/>
                </a:lnTo>
                <a:lnTo>
                  <a:pt x="37" y="3"/>
                </a:lnTo>
                <a:lnTo>
                  <a:pt x="52" y="19"/>
                </a:lnTo>
                <a:lnTo>
                  <a:pt x="55" y="32"/>
                </a:lnTo>
                <a:lnTo>
                  <a:pt x="43" y="27"/>
                </a:lnTo>
                <a:lnTo>
                  <a:pt x="32" y="41"/>
                </a:lnTo>
                <a:lnTo>
                  <a:pt x="29" y="35"/>
                </a:lnTo>
                <a:lnTo>
                  <a:pt x="14" y="35"/>
                </a:lnTo>
                <a:lnTo>
                  <a:pt x="0" y="24"/>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4" name="Freeform 841">
            <a:extLst>
              <a:ext uri="{FF2B5EF4-FFF2-40B4-BE49-F238E27FC236}">
                <a16:creationId xmlns:a16="http://schemas.microsoft.com/office/drawing/2014/main" id="{83BF7B4E-9EFD-F7BA-9CA7-4F62868B0201}"/>
              </a:ext>
            </a:extLst>
          </p:cNvPr>
          <p:cNvSpPr>
            <a:spLocks/>
          </p:cNvSpPr>
          <p:nvPr/>
        </p:nvSpPr>
        <p:spPr bwMode="auto">
          <a:xfrm>
            <a:off x="1401763" y="2306638"/>
            <a:ext cx="200025" cy="96837"/>
          </a:xfrm>
          <a:custGeom>
            <a:avLst/>
            <a:gdLst>
              <a:gd name="T0" fmla="*/ 0 w 142"/>
              <a:gd name="T1" fmla="*/ 2147483646 h 61"/>
              <a:gd name="T2" fmla="*/ 2147483646 w 142"/>
              <a:gd name="T3" fmla="*/ 2147483646 h 61"/>
              <a:gd name="T4" fmla="*/ 2147483646 w 142"/>
              <a:gd name="T5" fmla="*/ 2147483646 h 61"/>
              <a:gd name="T6" fmla="*/ 2147483646 w 142"/>
              <a:gd name="T7" fmla="*/ 2147483646 h 61"/>
              <a:gd name="T8" fmla="*/ 2147483646 w 142"/>
              <a:gd name="T9" fmla="*/ 2147483646 h 61"/>
              <a:gd name="T10" fmla="*/ 2147483646 w 142"/>
              <a:gd name="T11" fmla="*/ 2147483646 h 61"/>
              <a:gd name="T12" fmla="*/ 2147483646 w 142"/>
              <a:gd name="T13" fmla="*/ 2147483646 h 61"/>
              <a:gd name="T14" fmla="*/ 2147483646 w 142"/>
              <a:gd name="T15" fmla="*/ 2147483646 h 61"/>
              <a:gd name="T16" fmla="*/ 2147483646 w 142"/>
              <a:gd name="T17" fmla="*/ 2147483646 h 61"/>
              <a:gd name="T18" fmla="*/ 2147483646 w 142"/>
              <a:gd name="T19" fmla="*/ 2147483646 h 61"/>
              <a:gd name="T20" fmla="*/ 2147483646 w 142"/>
              <a:gd name="T21" fmla="*/ 2147483646 h 61"/>
              <a:gd name="T22" fmla="*/ 2147483646 w 142"/>
              <a:gd name="T23" fmla="*/ 0 h 61"/>
              <a:gd name="T24" fmla="*/ 2147483646 w 142"/>
              <a:gd name="T25" fmla="*/ 2147483646 h 61"/>
              <a:gd name="T26" fmla="*/ 2147483646 w 142"/>
              <a:gd name="T27" fmla="*/ 2147483646 h 61"/>
              <a:gd name="T28" fmla="*/ 2147483646 w 142"/>
              <a:gd name="T29" fmla="*/ 2147483646 h 61"/>
              <a:gd name="T30" fmla="*/ 2147483646 w 142"/>
              <a:gd name="T31" fmla="*/ 2147483646 h 61"/>
              <a:gd name="T32" fmla="*/ 2147483646 w 142"/>
              <a:gd name="T33" fmla="*/ 2147483646 h 61"/>
              <a:gd name="T34" fmla="*/ 2147483646 w 142"/>
              <a:gd name="T35" fmla="*/ 2147483646 h 61"/>
              <a:gd name="T36" fmla="*/ 2147483646 w 142"/>
              <a:gd name="T37" fmla="*/ 2147483646 h 61"/>
              <a:gd name="T38" fmla="*/ 0 w 142"/>
              <a:gd name="T39" fmla="*/ 214748364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5" name="Freeform 842">
            <a:extLst>
              <a:ext uri="{FF2B5EF4-FFF2-40B4-BE49-F238E27FC236}">
                <a16:creationId xmlns:a16="http://schemas.microsoft.com/office/drawing/2014/main" id="{F0BFDE93-2597-C066-D9AA-E72F564568D9}"/>
              </a:ext>
            </a:extLst>
          </p:cNvPr>
          <p:cNvSpPr>
            <a:spLocks/>
          </p:cNvSpPr>
          <p:nvPr/>
        </p:nvSpPr>
        <p:spPr bwMode="auto">
          <a:xfrm>
            <a:off x="1839913" y="2605088"/>
            <a:ext cx="34925" cy="49212"/>
          </a:xfrm>
          <a:custGeom>
            <a:avLst/>
            <a:gdLst>
              <a:gd name="T0" fmla="*/ 2147483646 w 25"/>
              <a:gd name="T1" fmla="*/ 0 h 31"/>
              <a:gd name="T2" fmla="*/ 0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2147483646 h 31"/>
              <a:gd name="T12" fmla="*/ 2147483646 w 25"/>
              <a:gd name="T13" fmla="*/ 2147483646 h 31"/>
              <a:gd name="T14" fmla="*/ 2147483646 w 25"/>
              <a:gd name="T15" fmla="*/ 2147483646 h 31"/>
              <a:gd name="T16" fmla="*/ 2147483646 w 2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1">
                <a:moveTo>
                  <a:pt x="2" y="0"/>
                </a:moveTo>
                <a:lnTo>
                  <a:pt x="0" y="15"/>
                </a:lnTo>
                <a:lnTo>
                  <a:pt x="16" y="30"/>
                </a:lnTo>
                <a:lnTo>
                  <a:pt x="24" y="30"/>
                </a:lnTo>
                <a:lnTo>
                  <a:pt x="24" y="25"/>
                </a:lnTo>
                <a:lnTo>
                  <a:pt x="19" y="25"/>
                </a:lnTo>
                <a:lnTo>
                  <a:pt x="12" y="15"/>
                </a:lnTo>
                <a:lnTo>
                  <a:pt x="16" y="3"/>
                </a:lnTo>
                <a:lnTo>
                  <a:pt x="2"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6" name="Freeform 843">
            <a:extLst>
              <a:ext uri="{FF2B5EF4-FFF2-40B4-BE49-F238E27FC236}">
                <a16:creationId xmlns:a16="http://schemas.microsoft.com/office/drawing/2014/main" id="{977FF0E4-64BF-0602-4445-C775F7739E51}"/>
              </a:ext>
            </a:extLst>
          </p:cNvPr>
          <p:cNvSpPr>
            <a:spLocks/>
          </p:cNvSpPr>
          <p:nvPr/>
        </p:nvSpPr>
        <p:spPr bwMode="auto">
          <a:xfrm>
            <a:off x="1839913" y="2605088"/>
            <a:ext cx="44450" cy="58737"/>
          </a:xfrm>
          <a:custGeom>
            <a:avLst/>
            <a:gdLst>
              <a:gd name="T0" fmla="*/ 2147483646 w 31"/>
              <a:gd name="T1" fmla="*/ 0 h 37"/>
              <a:gd name="T2" fmla="*/ 0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7" name="Freeform 844">
            <a:extLst>
              <a:ext uri="{FF2B5EF4-FFF2-40B4-BE49-F238E27FC236}">
                <a16:creationId xmlns:a16="http://schemas.microsoft.com/office/drawing/2014/main" id="{0913319F-AE26-189B-A672-27861ECA6CA7}"/>
              </a:ext>
            </a:extLst>
          </p:cNvPr>
          <p:cNvSpPr>
            <a:spLocks/>
          </p:cNvSpPr>
          <p:nvPr/>
        </p:nvSpPr>
        <p:spPr bwMode="auto">
          <a:xfrm>
            <a:off x="1895475" y="2633663"/>
            <a:ext cx="63500" cy="157162"/>
          </a:xfrm>
          <a:custGeom>
            <a:avLst/>
            <a:gdLst>
              <a:gd name="T0" fmla="*/ 2147483646 w 45"/>
              <a:gd name="T1" fmla="*/ 0 h 99"/>
              <a:gd name="T2" fmla="*/ 0 w 45"/>
              <a:gd name="T3" fmla="*/ 2147483646 h 99"/>
              <a:gd name="T4" fmla="*/ 0 w 45"/>
              <a:gd name="T5" fmla="*/ 2147483646 h 99"/>
              <a:gd name="T6" fmla="*/ 2147483646 w 45"/>
              <a:gd name="T7" fmla="*/ 2147483646 h 99"/>
              <a:gd name="T8" fmla="*/ 2147483646 w 45"/>
              <a:gd name="T9" fmla="*/ 2147483646 h 99"/>
              <a:gd name="T10" fmla="*/ 2147483646 w 45"/>
              <a:gd name="T11" fmla="*/ 2147483646 h 99"/>
              <a:gd name="T12" fmla="*/ 2147483646 w 45"/>
              <a:gd name="T13" fmla="*/ 2147483646 h 99"/>
              <a:gd name="T14" fmla="*/ 2147483646 w 45"/>
              <a:gd name="T15" fmla="*/ 2147483646 h 99"/>
              <a:gd name="T16" fmla="*/ 2147483646 w 45"/>
              <a:gd name="T17" fmla="*/ 2147483646 h 99"/>
              <a:gd name="T18" fmla="*/ 2147483646 w 45"/>
              <a:gd name="T19" fmla="*/ 2147483646 h 99"/>
              <a:gd name="T20" fmla="*/ 2147483646 w 45"/>
              <a:gd name="T21" fmla="*/ 2147483646 h 99"/>
              <a:gd name="T22" fmla="*/ 2147483646 w 45"/>
              <a:gd name="T23" fmla="*/ 2147483646 h 99"/>
              <a:gd name="T24" fmla="*/ 2147483646 w 45"/>
              <a:gd name="T25" fmla="*/ 2147483646 h 99"/>
              <a:gd name="T26" fmla="*/ 2147483646 w 4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99">
                <a:moveTo>
                  <a:pt x="8" y="0"/>
                </a:moveTo>
                <a:lnTo>
                  <a:pt x="0" y="6"/>
                </a:lnTo>
                <a:lnTo>
                  <a:pt x="0" y="17"/>
                </a:lnTo>
                <a:lnTo>
                  <a:pt x="16" y="51"/>
                </a:lnTo>
                <a:lnTo>
                  <a:pt x="26" y="45"/>
                </a:lnTo>
                <a:lnTo>
                  <a:pt x="34" y="65"/>
                </a:lnTo>
                <a:lnTo>
                  <a:pt x="31" y="74"/>
                </a:lnTo>
                <a:lnTo>
                  <a:pt x="29" y="81"/>
                </a:lnTo>
                <a:lnTo>
                  <a:pt x="31" y="98"/>
                </a:lnTo>
                <a:lnTo>
                  <a:pt x="44" y="85"/>
                </a:lnTo>
                <a:lnTo>
                  <a:pt x="44" y="67"/>
                </a:lnTo>
                <a:lnTo>
                  <a:pt x="31" y="40"/>
                </a:lnTo>
                <a:lnTo>
                  <a:pt x="18" y="3"/>
                </a:lnTo>
                <a:lnTo>
                  <a:pt x="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8" name="Freeform 845">
            <a:extLst>
              <a:ext uri="{FF2B5EF4-FFF2-40B4-BE49-F238E27FC236}">
                <a16:creationId xmlns:a16="http://schemas.microsoft.com/office/drawing/2014/main" id="{A1D7F372-907C-58E5-F80D-CA729BDE9FA2}"/>
              </a:ext>
            </a:extLst>
          </p:cNvPr>
          <p:cNvSpPr>
            <a:spLocks/>
          </p:cNvSpPr>
          <p:nvPr/>
        </p:nvSpPr>
        <p:spPr bwMode="auto">
          <a:xfrm>
            <a:off x="1895475" y="2633663"/>
            <a:ext cx="71438" cy="166687"/>
          </a:xfrm>
          <a:custGeom>
            <a:avLst/>
            <a:gdLst>
              <a:gd name="T0" fmla="*/ 2147483646 w 51"/>
              <a:gd name="T1" fmla="*/ 0 h 105"/>
              <a:gd name="T2" fmla="*/ 0 w 51"/>
              <a:gd name="T3" fmla="*/ 2147483646 h 105"/>
              <a:gd name="T4" fmla="*/ 0 w 51"/>
              <a:gd name="T5" fmla="*/ 2147483646 h 105"/>
              <a:gd name="T6" fmla="*/ 2147483646 w 51"/>
              <a:gd name="T7" fmla="*/ 2147483646 h 105"/>
              <a:gd name="T8" fmla="*/ 2147483646 w 51"/>
              <a:gd name="T9" fmla="*/ 2147483646 h 105"/>
              <a:gd name="T10" fmla="*/ 2147483646 w 51"/>
              <a:gd name="T11" fmla="*/ 2147483646 h 105"/>
              <a:gd name="T12" fmla="*/ 2147483646 w 51"/>
              <a:gd name="T13" fmla="*/ 2147483646 h 105"/>
              <a:gd name="T14" fmla="*/ 2147483646 w 51"/>
              <a:gd name="T15" fmla="*/ 2147483646 h 105"/>
              <a:gd name="T16" fmla="*/ 2147483646 w 51"/>
              <a:gd name="T17" fmla="*/ 2147483646 h 105"/>
              <a:gd name="T18" fmla="*/ 2147483646 w 51"/>
              <a:gd name="T19" fmla="*/ 2147483646 h 105"/>
              <a:gd name="T20" fmla="*/ 2147483646 w 51"/>
              <a:gd name="T21" fmla="*/ 2147483646 h 105"/>
              <a:gd name="T22" fmla="*/ 2147483646 w 51"/>
              <a:gd name="T23" fmla="*/ 2147483646 h 105"/>
              <a:gd name="T24" fmla="*/ 2147483646 w 51"/>
              <a:gd name="T25" fmla="*/ 2147483646 h 105"/>
              <a:gd name="T26" fmla="*/ 2147483646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9" name="Freeform 846">
            <a:extLst>
              <a:ext uri="{FF2B5EF4-FFF2-40B4-BE49-F238E27FC236}">
                <a16:creationId xmlns:a16="http://schemas.microsoft.com/office/drawing/2014/main" id="{9D785551-324D-B1F7-EE25-63C9E93572A7}"/>
              </a:ext>
            </a:extLst>
          </p:cNvPr>
          <p:cNvSpPr>
            <a:spLocks/>
          </p:cNvSpPr>
          <p:nvPr/>
        </p:nvSpPr>
        <p:spPr bwMode="auto">
          <a:xfrm>
            <a:off x="1831975" y="2662238"/>
            <a:ext cx="80963" cy="128587"/>
          </a:xfrm>
          <a:custGeom>
            <a:avLst/>
            <a:gdLst>
              <a:gd name="T0" fmla="*/ 2147483646 w 58"/>
              <a:gd name="T1" fmla="*/ 2147483646 h 81"/>
              <a:gd name="T2" fmla="*/ 2147483646 w 58"/>
              <a:gd name="T3" fmla="*/ 2147483646 h 81"/>
              <a:gd name="T4" fmla="*/ 2147483646 w 58"/>
              <a:gd name="T5" fmla="*/ 2147483646 h 81"/>
              <a:gd name="T6" fmla="*/ 2147483646 w 58"/>
              <a:gd name="T7" fmla="*/ 2147483646 h 81"/>
              <a:gd name="T8" fmla="*/ 2147483646 w 58"/>
              <a:gd name="T9" fmla="*/ 2147483646 h 81"/>
              <a:gd name="T10" fmla="*/ 2147483646 w 58"/>
              <a:gd name="T11" fmla="*/ 2147483646 h 81"/>
              <a:gd name="T12" fmla="*/ 2147483646 w 58"/>
              <a:gd name="T13" fmla="*/ 2147483646 h 81"/>
              <a:gd name="T14" fmla="*/ 2147483646 w 58"/>
              <a:gd name="T15" fmla="*/ 0 h 81"/>
              <a:gd name="T16" fmla="*/ 0 w 58"/>
              <a:gd name="T17" fmla="*/ 0 h 81"/>
              <a:gd name="T18" fmla="*/ 2147483646 w 58"/>
              <a:gd name="T19" fmla="*/ 2147483646 h 81"/>
              <a:gd name="T20" fmla="*/ 2147483646 w 58"/>
              <a:gd name="T21" fmla="*/ 2147483646 h 81"/>
              <a:gd name="T22" fmla="*/ 2147483646 w 58"/>
              <a:gd name="T23" fmla="*/ 2147483646 h 81"/>
              <a:gd name="T24" fmla="*/ 2147483646 w 58"/>
              <a:gd name="T25" fmla="*/ 2147483646 h 81"/>
              <a:gd name="T26" fmla="*/ 2147483646 w 58"/>
              <a:gd name="T27" fmla="*/ 2147483646 h 81"/>
              <a:gd name="T28" fmla="*/ 2147483646 w 58"/>
              <a:gd name="T29" fmla="*/ 2147483646 h 81"/>
              <a:gd name="T30" fmla="*/ 2147483646 w 58"/>
              <a:gd name="T31" fmla="*/ 2147483646 h 81"/>
              <a:gd name="T32" fmla="*/ 2147483646 w 58"/>
              <a:gd name="T33" fmla="*/ 2147483646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1">
                <a:moveTo>
                  <a:pt x="49" y="80"/>
                </a:moveTo>
                <a:lnTo>
                  <a:pt x="57" y="70"/>
                </a:lnTo>
                <a:lnTo>
                  <a:pt x="43" y="56"/>
                </a:lnTo>
                <a:lnTo>
                  <a:pt x="41" y="56"/>
                </a:lnTo>
                <a:lnTo>
                  <a:pt x="37" y="33"/>
                </a:lnTo>
                <a:lnTo>
                  <a:pt x="33" y="30"/>
                </a:lnTo>
                <a:lnTo>
                  <a:pt x="30" y="8"/>
                </a:lnTo>
                <a:lnTo>
                  <a:pt x="16" y="0"/>
                </a:lnTo>
                <a:lnTo>
                  <a:pt x="0" y="0"/>
                </a:lnTo>
                <a:lnTo>
                  <a:pt x="3" y="6"/>
                </a:lnTo>
                <a:lnTo>
                  <a:pt x="19" y="3"/>
                </a:lnTo>
                <a:lnTo>
                  <a:pt x="24" y="14"/>
                </a:lnTo>
                <a:lnTo>
                  <a:pt x="24" y="35"/>
                </a:lnTo>
                <a:lnTo>
                  <a:pt x="35" y="44"/>
                </a:lnTo>
                <a:lnTo>
                  <a:pt x="35" y="56"/>
                </a:lnTo>
                <a:lnTo>
                  <a:pt x="49" y="77"/>
                </a:lnTo>
                <a:lnTo>
                  <a:pt x="49" y="8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0" name="Freeform 847">
            <a:extLst>
              <a:ext uri="{FF2B5EF4-FFF2-40B4-BE49-F238E27FC236}">
                <a16:creationId xmlns:a16="http://schemas.microsoft.com/office/drawing/2014/main" id="{FE0AFFD2-49E0-945A-CB18-3E9D342D4D73}"/>
              </a:ext>
            </a:extLst>
          </p:cNvPr>
          <p:cNvSpPr>
            <a:spLocks/>
          </p:cNvSpPr>
          <p:nvPr/>
        </p:nvSpPr>
        <p:spPr bwMode="auto">
          <a:xfrm>
            <a:off x="1831975" y="2662238"/>
            <a:ext cx="90488" cy="138112"/>
          </a:xfrm>
          <a:custGeom>
            <a:avLst/>
            <a:gdLst>
              <a:gd name="T0" fmla="*/ 2147483646 w 64"/>
              <a:gd name="T1" fmla="*/ 2147483646 h 87"/>
              <a:gd name="T2" fmla="*/ 2147483646 w 64"/>
              <a:gd name="T3" fmla="*/ 2147483646 h 87"/>
              <a:gd name="T4" fmla="*/ 2147483646 w 64"/>
              <a:gd name="T5" fmla="*/ 2147483646 h 87"/>
              <a:gd name="T6" fmla="*/ 2147483646 w 64"/>
              <a:gd name="T7" fmla="*/ 2147483646 h 87"/>
              <a:gd name="T8" fmla="*/ 2147483646 w 64"/>
              <a:gd name="T9" fmla="*/ 2147483646 h 87"/>
              <a:gd name="T10" fmla="*/ 2147483646 w 64"/>
              <a:gd name="T11" fmla="*/ 2147483646 h 87"/>
              <a:gd name="T12" fmla="*/ 2147483646 w 64"/>
              <a:gd name="T13" fmla="*/ 2147483646 h 87"/>
              <a:gd name="T14" fmla="*/ 2147483646 w 64"/>
              <a:gd name="T15" fmla="*/ 0 h 87"/>
              <a:gd name="T16" fmla="*/ 0 w 64"/>
              <a:gd name="T17" fmla="*/ 0 h 87"/>
              <a:gd name="T18" fmla="*/ 2147483646 w 64"/>
              <a:gd name="T19" fmla="*/ 2147483646 h 87"/>
              <a:gd name="T20" fmla="*/ 2147483646 w 64"/>
              <a:gd name="T21" fmla="*/ 2147483646 h 87"/>
              <a:gd name="T22" fmla="*/ 2147483646 w 64"/>
              <a:gd name="T23" fmla="*/ 2147483646 h 87"/>
              <a:gd name="T24" fmla="*/ 2147483646 w 64"/>
              <a:gd name="T25" fmla="*/ 2147483646 h 87"/>
              <a:gd name="T26" fmla="*/ 2147483646 w 64"/>
              <a:gd name="T27" fmla="*/ 2147483646 h 87"/>
              <a:gd name="T28" fmla="*/ 2147483646 w 64"/>
              <a:gd name="T29" fmla="*/ 2147483646 h 87"/>
              <a:gd name="T30" fmla="*/ 2147483646 w 64"/>
              <a:gd name="T31" fmla="*/ 2147483646 h 87"/>
              <a:gd name="T32" fmla="*/ 2147483646 w 64"/>
              <a:gd name="T33" fmla="*/ 2147483646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lnTo>
                  <a:pt x="54" y="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1" name="Freeform 848">
            <a:extLst>
              <a:ext uri="{FF2B5EF4-FFF2-40B4-BE49-F238E27FC236}">
                <a16:creationId xmlns:a16="http://schemas.microsoft.com/office/drawing/2014/main" id="{1BF979AB-7319-71D7-316E-9175175B08CE}"/>
              </a:ext>
            </a:extLst>
          </p:cNvPr>
          <p:cNvSpPr>
            <a:spLocks/>
          </p:cNvSpPr>
          <p:nvPr/>
        </p:nvSpPr>
        <p:spPr bwMode="auto">
          <a:xfrm>
            <a:off x="4962525" y="2344738"/>
            <a:ext cx="42863" cy="76200"/>
          </a:xfrm>
          <a:custGeom>
            <a:avLst/>
            <a:gdLst>
              <a:gd name="T0" fmla="*/ 0 w 30"/>
              <a:gd name="T1" fmla="*/ 2147483646 h 48"/>
              <a:gd name="T2" fmla="*/ 2147483646 w 30"/>
              <a:gd name="T3" fmla="*/ 2147483646 h 48"/>
              <a:gd name="T4" fmla="*/ 2147483646 w 30"/>
              <a:gd name="T5" fmla="*/ 2147483646 h 48"/>
              <a:gd name="T6" fmla="*/ 2147483646 w 30"/>
              <a:gd name="T7" fmla="*/ 2147483646 h 48"/>
              <a:gd name="T8" fmla="*/ 2147483646 w 30"/>
              <a:gd name="T9" fmla="*/ 2147483646 h 48"/>
              <a:gd name="T10" fmla="*/ 2147483646 w 30"/>
              <a:gd name="T11" fmla="*/ 2147483646 h 48"/>
              <a:gd name="T12" fmla="*/ 2147483646 w 30"/>
              <a:gd name="T13" fmla="*/ 2147483646 h 48"/>
              <a:gd name="T14" fmla="*/ 2147483646 w 30"/>
              <a:gd name="T15" fmla="*/ 2147483646 h 48"/>
              <a:gd name="T16" fmla="*/ 2147483646 w 30"/>
              <a:gd name="T17" fmla="*/ 0 h 48"/>
              <a:gd name="T18" fmla="*/ 0 w 30"/>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8">
                <a:moveTo>
                  <a:pt x="0" y="8"/>
                </a:moveTo>
                <a:lnTo>
                  <a:pt x="9" y="19"/>
                </a:lnTo>
                <a:lnTo>
                  <a:pt x="4" y="28"/>
                </a:lnTo>
                <a:lnTo>
                  <a:pt x="4" y="47"/>
                </a:lnTo>
                <a:lnTo>
                  <a:pt x="14" y="37"/>
                </a:lnTo>
                <a:lnTo>
                  <a:pt x="22" y="47"/>
                </a:lnTo>
                <a:lnTo>
                  <a:pt x="29" y="28"/>
                </a:lnTo>
                <a:lnTo>
                  <a:pt x="22" y="5"/>
                </a:lnTo>
                <a:lnTo>
                  <a:pt x="9" y="0"/>
                </a:lnTo>
                <a:lnTo>
                  <a:pt x="0" y="8"/>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2" name="Freeform 849">
            <a:extLst>
              <a:ext uri="{FF2B5EF4-FFF2-40B4-BE49-F238E27FC236}">
                <a16:creationId xmlns:a16="http://schemas.microsoft.com/office/drawing/2014/main" id="{23A59798-4C91-9CDB-D873-8E060287F396}"/>
              </a:ext>
            </a:extLst>
          </p:cNvPr>
          <p:cNvSpPr>
            <a:spLocks/>
          </p:cNvSpPr>
          <p:nvPr/>
        </p:nvSpPr>
        <p:spPr bwMode="auto">
          <a:xfrm>
            <a:off x="4962525" y="2344738"/>
            <a:ext cx="50800" cy="85725"/>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2147483646 h 54"/>
              <a:gd name="T12" fmla="*/ 2147483646 w 36"/>
              <a:gd name="T13" fmla="*/ 2147483646 h 54"/>
              <a:gd name="T14" fmla="*/ 2147483646 w 36"/>
              <a:gd name="T15" fmla="*/ 2147483646 h 54"/>
              <a:gd name="T16" fmla="*/ 2147483646 w 36"/>
              <a:gd name="T17" fmla="*/ 0 h 54"/>
              <a:gd name="T18" fmla="*/ 0 w 36"/>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3" name="Freeform 850">
            <a:extLst>
              <a:ext uri="{FF2B5EF4-FFF2-40B4-BE49-F238E27FC236}">
                <a16:creationId xmlns:a16="http://schemas.microsoft.com/office/drawing/2014/main" id="{F3E15A36-9AFA-AD39-B5BD-F31E2ED6BF50}"/>
              </a:ext>
            </a:extLst>
          </p:cNvPr>
          <p:cNvSpPr>
            <a:spLocks/>
          </p:cNvSpPr>
          <p:nvPr/>
        </p:nvSpPr>
        <p:spPr bwMode="auto">
          <a:xfrm>
            <a:off x="6002338" y="2862263"/>
            <a:ext cx="115887" cy="52387"/>
          </a:xfrm>
          <a:custGeom>
            <a:avLst/>
            <a:gdLst>
              <a:gd name="T0" fmla="*/ 2147483646 w 82"/>
              <a:gd name="T1" fmla="*/ 2147483646 h 33"/>
              <a:gd name="T2" fmla="*/ 2147483646 w 82"/>
              <a:gd name="T3" fmla="*/ 2147483646 h 33"/>
              <a:gd name="T4" fmla="*/ 2147483646 w 82"/>
              <a:gd name="T5" fmla="*/ 0 h 33"/>
              <a:gd name="T6" fmla="*/ 2147483646 w 82"/>
              <a:gd name="T7" fmla="*/ 0 h 33"/>
              <a:gd name="T8" fmla="*/ 2147483646 w 82"/>
              <a:gd name="T9" fmla="*/ 2147483646 h 33"/>
              <a:gd name="T10" fmla="*/ 0 w 82"/>
              <a:gd name="T11" fmla="*/ 2147483646 h 33"/>
              <a:gd name="T12" fmla="*/ 2147483646 w 82"/>
              <a:gd name="T13" fmla="*/ 2147483646 h 33"/>
              <a:gd name="T14" fmla="*/ 2147483646 w 82"/>
              <a:gd name="T15" fmla="*/ 2147483646 h 33"/>
              <a:gd name="T16" fmla="*/ 2147483646 w 82"/>
              <a:gd name="T17" fmla="*/ 2147483646 h 33"/>
              <a:gd name="T18" fmla="*/ 2147483646 w 82"/>
              <a:gd name="T19" fmla="*/ 2147483646 h 33"/>
              <a:gd name="T20" fmla="*/ 2147483646 w 82"/>
              <a:gd name="T21" fmla="*/ 214748364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3">
                <a:moveTo>
                  <a:pt x="81" y="12"/>
                </a:moveTo>
                <a:lnTo>
                  <a:pt x="73" y="12"/>
                </a:lnTo>
                <a:lnTo>
                  <a:pt x="42" y="0"/>
                </a:lnTo>
                <a:lnTo>
                  <a:pt x="25" y="0"/>
                </a:lnTo>
                <a:lnTo>
                  <a:pt x="14" y="4"/>
                </a:lnTo>
                <a:lnTo>
                  <a:pt x="0" y="14"/>
                </a:lnTo>
                <a:lnTo>
                  <a:pt x="8" y="32"/>
                </a:lnTo>
                <a:lnTo>
                  <a:pt x="22" y="9"/>
                </a:lnTo>
                <a:lnTo>
                  <a:pt x="36" y="7"/>
                </a:lnTo>
                <a:lnTo>
                  <a:pt x="73" y="17"/>
                </a:lnTo>
                <a:lnTo>
                  <a:pt x="81" y="12"/>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4" name="Freeform 851">
            <a:extLst>
              <a:ext uri="{FF2B5EF4-FFF2-40B4-BE49-F238E27FC236}">
                <a16:creationId xmlns:a16="http://schemas.microsoft.com/office/drawing/2014/main" id="{55538B97-CD5D-421E-1AB6-5BD9EEC844F1}"/>
              </a:ext>
            </a:extLst>
          </p:cNvPr>
          <p:cNvSpPr>
            <a:spLocks/>
          </p:cNvSpPr>
          <p:nvPr/>
        </p:nvSpPr>
        <p:spPr bwMode="auto">
          <a:xfrm>
            <a:off x="6002338" y="2862263"/>
            <a:ext cx="125412" cy="61912"/>
          </a:xfrm>
          <a:custGeom>
            <a:avLst/>
            <a:gdLst>
              <a:gd name="T0" fmla="*/ 2147483646 w 88"/>
              <a:gd name="T1" fmla="*/ 2147483646 h 39"/>
              <a:gd name="T2" fmla="*/ 2147483646 w 88"/>
              <a:gd name="T3" fmla="*/ 2147483646 h 39"/>
              <a:gd name="T4" fmla="*/ 2147483646 w 88"/>
              <a:gd name="T5" fmla="*/ 0 h 39"/>
              <a:gd name="T6" fmla="*/ 2147483646 w 88"/>
              <a:gd name="T7" fmla="*/ 0 h 39"/>
              <a:gd name="T8" fmla="*/ 2147483646 w 88"/>
              <a:gd name="T9" fmla="*/ 2147483646 h 39"/>
              <a:gd name="T10" fmla="*/ 0 w 88"/>
              <a:gd name="T11" fmla="*/ 2147483646 h 39"/>
              <a:gd name="T12" fmla="*/ 2147483646 w 88"/>
              <a:gd name="T13" fmla="*/ 2147483646 h 39"/>
              <a:gd name="T14" fmla="*/ 2147483646 w 88"/>
              <a:gd name="T15" fmla="*/ 2147483646 h 39"/>
              <a:gd name="T16" fmla="*/ 2147483646 w 88"/>
              <a:gd name="T17" fmla="*/ 2147483646 h 39"/>
              <a:gd name="T18" fmla="*/ 2147483646 w 88"/>
              <a:gd name="T19" fmla="*/ 2147483646 h 39"/>
              <a:gd name="T20" fmla="*/ 2147483646 w 88"/>
              <a:gd name="T21" fmla="*/ 214748364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39">
                <a:moveTo>
                  <a:pt x="87" y="14"/>
                </a:moveTo>
                <a:lnTo>
                  <a:pt x="78" y="14"/>
                </a:lnTo>
                <a:lnTo>
                  <a:pt x="45" y="0"/>
                </a:lnTo>
                <a:lnTo>
                  <a:pt x="27" y="0"/>
                </a:lnTo>
                <a:lnTo>
                  <a:pt x="15" y="5"/>
                </a:lnTo>
                <a:lnTo>
                  <a:pt x="0" y="17"/>
                </a:lnTo>
                <a:lnTo>
                  <a:pt x="9" y="38"/>
                </a:lnTo>
                <a:lnTo>
                  <a:pt x="24" y="11"/>
                </a:lnTo>
                <a:lnTo>
                  <a:pt x="39" y="8"/>
                </a:lnTo>
                <a:lnTo>
                  <a:pt x="78" y="20"/>
                </a:lnTo>
                <a:lnTo>
                  <a:pt x="87"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5" name="Freeform 852">
            <a:extLst>
              <a:ext uri="{FF2B5EF4-FFF2-40B4-BE49-F238E27FC236}">
                <a16:creationId xmlns:a16="http://schemas.microsoft.com/office/drawing/2014/main" id="{954D65C2-E465-25E9-0CAB-55DD1DD3323C}"/>
              </a:ext>
            </a:extLst>
          </p:cNvPr>
          <p:cNvSpPr>
            <a:spLocks/>
          </p:cNvSpPr>
          <p:nvPr/>
        </p:nvSpPr>
        <p:spPr bwMode="auto">
          <a:xfrm>
            <a:off x="6216650" y="2817813"/>
            <a:ext cx="28575" cy="36512"/>
          </a:xfrm>
          <a:custGeom>
            <a:avLst/>
            <a:gdLst>
              <a:gd name="T0" fmla="*/ 2147483646 w 20"/>
              <a:gd name="T1" fmla="*/ 0 h 23"/>
              <a:gd name="T2" fmla="*/ 0 w 20"/>
              <a:gd name="T3" fmla="*/ 2147483646 h 23"/>
              <a:gd name="T4" fmla="*/ 0 w 20"/>
              <a:gd name="T5" fmla="*/ 2147483646 h 23"/>
              <a:gd name="T6" fmla="*/ 2147483646 w 20"/>
              <a:gd name="T7" fmla="*/ 2147483646 h 23"/>
              <a:gd name="T8" fmla="*/ 2147483646 w 20"/>
              <a:gd name="T9" fmla="*/ 2147483646 h 23"/>
              <a:gd name="T10" fmla="*/ 2147483646 w 20"/>
              <a:gd name="T11" fmla="*/ 2147483646 h 23"/>
              <a:gd name="T12" fmla="*/ 2147483646 w 20"/>
              <a:gd name="T13" fmla="*/ 2147483646 h 23"/>
              <a:gd name="T14" fmla="*/ 2147483646 w 20"/>
              <a:gd name="T15" fmla="*/ 2147483646 h 23"/>
              <a:gd name="T16" fmla="*/ 2147483646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8" y="0"/>
                </a:moveTo>
                <a:lnTo>
                  <a:pt x="0" y="5"/>
                </a:lnTo>
                <a:lnTo>
                  <a:pt x="0" y="22"/>
                </a:lnTo>
                <a:lnTo>
                  <a:pt x="16" y="22"/>
                </a:lnTo>
                <a:lnTo>
                  <a:pt x="19" y="17"/>
                </a:lnTo>
                <a:lnTo>
                  <a:pt x="8" y="17"/>
                </a:lnTo>
                <a:lnTo>
                  <a:pt x="3" y="5"/>
                </a:lnTo>
                <a:lnTo>
                  <a:pt x="11" y="2"/>
                </a:lnTo>
                <a:lnTo>
                  <a:pt x="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6" name="Freeform 853">
            <a:extLst>
              <a:ext uri="{FF2B5EF4-FFF2-40B4-BE49-F238E27FC236}">
                <a16:creationId xmlns:a16="http://schemas.microsoft.com/office/drawing/2014/main" id="{FD3463D8-BACA-268B-2663-6B75FB7A6A11}"/>
              </a:ext>
            </a:extLst>
          </p:cNvPr>
          <p:cNvSpPr>
            <a:spLocks/>
          </p:cNvSpPr>
          <p:nvPr/>
        </p:nvSpPr>
        <p:spPr bwMode="auto">
          <a:xfrm>
            <a:off x="6216650" y="2817813"/>
            <a:ext cx="38100" cy="46037"/>
          </a:xfrm>
          <a:custGeom>
            <a:avLst/>
            <a:gdLst>
              <a:gd name="T0" fmla="*/ 2147483646 w 26"/>
              <a:gd name="T1" fmla="*/ 0 h 29"/>
              <a:gd name="T2" fmla="*/ 0 w 26"/>
              <a:gd name="T3" fmla="*/ 2147483646 h 29"/>
              <a:gd name="T4" fmla="*/ 0 w 26"/>
              <a:gd name="T5" fmla="*/ 2147483646 h 29"/>
              <a:gd name="T6" fmla="*/ 2147483646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2147483646 w 26"/>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9">
                <a:moveTo>
                  <a:pt x="10" y="0"/>
                </a:moveTo>
                <a:lnTo>
                  <a:pt x="0" y="6"/>
                </a:lnTo>
                <a:lnTo>
                  <a:pt x="0" y="28"/>
                </a:lnTo>
                <a:lnTo>
                  <a:pt x="21" y="28"/>
                </a:lnTo>
                <a:lnTo>
                  <a:pt x="25" y="21"/>
                </a:lnTo>
                <a:lnTo>
                  <a:pt x="10" y="21"/>
                </a:lnTo>
                <a:lnTo>
                  <a:pt x="4" y="6"/>
                </a:lnTo>
                <a:lnTo>
                  <a:pt x="15" y="3"/>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7" name="Freeform 854">
            <a:extLst>
              <a:ext uri="{FF2B5EF4-FFF2-40B4-BE49-F238E27FC236}">
                <a16:creationId xmlns:a16="http://schemas.microsoft.com/office/drawing/2014/main" id="{440FA9D2-63D6-1957-3212-FC66DCCDCD2A}"/>
              </a:ext>
            </a:extLst>
          </p:cNvPr>
          <p:cNvSpPr>
            <a:spLocks/>
          </p:cNvSpPr>
          <p:nvPr/>
        </p:nvSpPr>
        <p:spPr bwMode="auto">
          <a:xfrm>
            <a:off x="6699250" y="2595563"/>
            <a:ext cx="104775" cy="130175"/>
          </a:xfrm>
          <a:custGeom>
            <a:avLst/>
            <a:gdLst>
              <a:gd name="T0" fmla="*/ 2147483646 w 75"/>
              <a:gd name="T1" fmla="*/ 0 h 82"/>
              <a:gd name="T2" fmla="*/ 2147483646 w 75"/>
              <a:gd name="T3" fmla="*/ 2147483646 h 82"/>
              <a:gd name="T4" fmla="*/ 2147483646 w 75"/>
              <a:gd name="T5" fmla="*/ 2147483646 h 82"/>
              <a:gd name="T6" fmla="*/ 2147483646 w 75"/>
              <a:gd name="T7" fmla="*/ 2147483646 h 82"/>
              <a:gd name="T8" fmla="*/ 2147483646 w 75"/>
              <a:gd name="T9" fmla="*/ 2147483646 h 82"/>
              <a:gd name="T10" fmla="*/ 2147483646 w 75"/>
              <a:gd name="T11" fmla="*/ 2147483646 h 82"/>
              <a:gd name="T12" fmla="*/ 0 w 75"/>
              <a:gd name="T13" fmla="*/ 2147483646 h 82"/>
              <a:gd name="T14" fmla="*/ 2147483646 w 75"/>
              <a:gd name="T15" fmla="*/ 2147483646 h 82"/>
              <a:gd name="T16" fmla="*/ 2147483646 w 75"/>
              <a:gd name="T17" fmla="*/ 2147483646 h 82"/>
              <a:gd name="T18" fmla="*/ 2147483646 w 75"/>
              <a:gd name="T19" fmla="*/ 2147483646 h 82"/>
              <a:gd name="T20" fmla="*/ 2147483646 w 75"/>
              <a:gd name="T21" fmla="*/ 2147483646 h 82"/>
              <a:gd name="T22" fmla="*/ 2147483646 w 75"/>
              <a:gd name="T23" fmla="*/ 2147483646 h 82"/>
              <a:gd name="T24" fmla="*/ 2147483646 w 75"/>
              <a:gd name="T25" fmla="*/ 2147483646 h 82"/>
              <a:gd name="T26" fmla="*/ 2147483646 w 75"/>
              <a:gd name="T27" fmla="*/ 2147483646 h 82"/>
              <a:gd name="T28" fmla="*/ 2147483646 w 75"/>
              <a:gd name="T29" fmla="*/ 2147483646 h 82"/>
              <a:gd name="T30" fmla="*/ 2147483646 w 75"/>
              <a:gd name="T31" fmla="*/ 2147483646 h 82"/>
              <a:gd name="T32" fmla="*/ 2147483646 w 75"/>
              <a:gd name="T33" fmla="*/ 0 h 82"/>
              <a:gd name="T34" fmla="*/ 2147483646 w 75"/>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5" h="82">
                <a:moveTo>
                  <a:pt x="68" y="0"/>
                </a:moveTo>
                <a:lnTo>
                  <a:pt x="58" y="11"/>
                </a:lnTo>
                <a:lnTo>
                  <a:pt x="58" y="28"/>
                </a:lnTo>
                <a:lnTo>
                  <a:pt x="50" y="39"/>
                </a:lnTo>
                <a:lnTo>
                  <a:pt x="36" y="50"/>
                </a:lnTo>
                <a:lnTo>
                  <a:pt x="22" y="64"/>
                </a:lnTo>
                <a:lnTo>
                  <a:pt x="0" y="73"/>
                </a:lnTo>
                <a:lnTo>
                  <a:pt x="6" y="81"/>
                </a:lnTo>
                <a:lnTo>
                  <a:pt x="19" y="78"/>
                </a:lnTo>
                <a:lnTo>
                  <a:pt x="28" y="73"/>
                </a:lnTo>
                <a:lnTo>
                  <a:pt x="31" y="67"/>
                </a:lnTo>
                <a:lnTo>
                  <a:pt x="39" y="64"/>
                </a:lnTo>
                <a:lnTo>
                  <a:pt x="42" y="59"/>
                </a:lnTo>
                <a:lnTo>
                  <a:pt x="52" y="56"/>
                </a:lnTo>
                <a:lnTo>
                  <a:pt x="64" y="36"/>
                </a:lnTo>
                <a:lnTo>
                  <a:pt x="72" y="31"/>
                </a:lnTo>
                <a:lnTo>
                  <a:pt x="74" y="0"/>
                </a:lnTo>
                <a:lnTo>
                  <a:pt x="6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8" name="Freeform 855">
            <a:extLst>
              <a:ext uri="{FF2B5EF4-FFF2-40B4-BE49-F238E27FC236}">
                <a16:creationId xmlns:a16="http://schemas.microsoft.com/office/drawing/2014/main" id="{86FDA83F-B578-33B8-3B35-778FB30AEF27}"/>
              </a:ext>
            </a:extLst>
          </p:cNvPr>
          <p:cNvSpPr>
            <a:spLocks/>
          </p:cNvSpPr>
          <p:nvPr/>
        </p:nvSpPr>
        <p:spPr bwMode="auto">
          <a:xfrm>
            <a:off x="6699250" y="2595563"/>
            <a:ext cx="114300" cy="139700"/>
          </a:xfrm>
          <a:custGeom>
            <a:avLst/>
            <a:gdLst>
              <a:gd name="T0" fmla="*/ 2147483646 w 81"/>
              <a:gd name="T1" fmla="*/ 0 h 88"/>
              <a:gd name="T2" fmla="*/ 2147483646 w 81"/>
              <a:gd name="T3" fmla="*/ 2147483646 h 88"/>
              <a:gd name="T4" fmla="*/ 2147483646 w 81"/>
              <a:gd name="T5" fmla="*/ 2147483646 h 88"/>
              <a:gd name="T6" fmla="*/ 2147483646 w 81"/>
              <a:gd name="T7" fmla="*/ 2147483646 h 88"/>
              <a:gd name="T8" fmla="*/ 2147483646 w 81"/>
              <a:gd name="T9" fmla="*/ 2147483646 h 88"/>
              <a:gd name="T10" fmla="*/ 2147483646 w 81"/>
              <a:gd name="T11" fmla="*/ 2147483646 h 88"/>
              <a:gd name="T12" fmla="*/ 0 w 81"/>
              <a:gd name="T13" fmla="*/ 2147483646 h 88"/>
              <a:gd name="T14" fmla="*/ 2147483646 w 81"/>
              <a:gd name="T15" fmla="*/ 2147483646 h 88"/>
              <a:gd name="T16" fmla="*/ 2147483646 w 81"/>
              <a:gd name="T17" fmla="*/ 2147483646 h 88"/>
              <a:gd name="T18" fmla="*/ 2147483646 w 81"/>
              <a:gd name="T19" fmla="*/ 2147483646 h 88"/>
              <a:gd name="T20" fmla="*/ 2147483646 w 81"/>
              <a:gd name="T21" fmla="*/ 2147483646 h 88"/>
              <a:gd name="T22" fmla="*/ 2147483646 w 81"/>
              <a:gd name="T23" fmla="*/ 2147483646 h 88"/>
              <a:gd name="T24" fmla="*/ 2147483646 w 81"/>
              <a:gd name="T25" fmla="*/ 2147483646 h 88"/>
              <a:gd name="T26" fmla="*/ 2147483646 w 81"/>
              <a:gd name="T27" fmla="*/ 2147483646 h 88"/>
              <a:gd name="T28" fmla="*/ 2147483646 w 81"/>
              <a:gd name="T29" fmla="*/ 2147483646 h 88"/>
              <a:gd name="T30" fmla="*/ 2147483646 w 81"/>
              <a:gd name="T31" fmla="*/ 2147483646 h 88"/>
              <a:gd name="T32" fmla="*/ 2147483646 w 81"/>
              <a:gd name="T33" fmla="*/ 0 h 88"/>
              <a:gd name="T34" fmla="*/ 2147483646 w 8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lnTo>
                  <a:pt x="7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9" name="Freeform 856">
            <a:extLst>
              <a:ext uri="{FF2B5EF4-FFF2-40B4-BE49-F238E27FC236}">
                <a16:creationId xmlns:a16="http://schemas.microsoft.com/office/drawing/2014/main" id="{948677E2-E6B8-78EF-E746-48D8D4EBE5B5}"/>
              </a:ext>
            </a:extLst>
          </p:cNvPr>
          <p:cNvSpPr>
            <a:spLocks/>
          </p:cNvSpPr>
          <p:nvPr/>
        </p:nvSpPr>
        <p:spPr bwMode="auto">
          <a:xfrm>
            <a:off x="6584950" y="1719263"/>
            <a:ext cx="63500" cy="44450"/>
          </a:xfrm>
          <a:custGeom>
            <a:avLst/>
            <a:gdLst>
              <a:gd name="T0" fmla="*/ 2147483646 w 46"/>
              <a:gd name="T1" fmla="*/ 0 h 28"/>
              <a:gd name="T2" fmla="*/ 0 w 46"/>
              <a:gd name="T3" fmla="*/ 2147483646 h 28"/>
              <a:gd name="T4" fmla="*/ 2147483646 w 46"/>
              <a:gd name="T5" fmla="*/ 2147483646 h 28"/>
              <a:gd name="T6" fmla="*/ 2147483646 w 46"/>
              <a:gd name="T7" fmla="*/ 0 h 28"/>
              <a:gd name="T8" fmla="*/ 2147483646 w 46"/>
              <a:gd name="T9" fmla="*/ 2147483646 h 28"/>
              <a:gd name="T10" fmla="*/ 2147483646 w 46"/>
              <a:gd name="T11" fmla="*/ 2147483646 h 28"/>
              <a:gd name="T12" fmla="*/ 2147483646 w 46"/>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8">
                <a:moveTo>
                  <a:pt x="3" y="0"/>
                </a:moveTo>
                <a:lnTo>
                  <a:pt x="0" y="27"/>
                </a:lnTo>
                <a:lnTo>
                  <a:pt x="45" y="15"/>
                </a:lnTo>
                <a:lnTo>
                  <a:pt x="32" y="0"/>
                </a:lnTo>
                <a:lnTo>
                  <a:pt x="29" y="9"/>
                </a:lnTo>
                <a:lnTo>
                  <a:pt x="13" y="15"/>
                </a:lnTo>
                <a:lnTo>
                  <a:pt x="3" y="0"/>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0" name="Freeform 857">
            <a:extLst>
              <a:ext uri="{FF2B5EF4-FFF2-40B4-BE49-F238E27FC236}">
                <a16:creationId xmlns:a16="http://schemas.microsoft.com/office/drawing/2014/main" id="{20D00299-C0FC-2EA9-1D77-4A1F1896E610}"/>
              </a:ext>
            </a:extLst>
          </p:cNvPr>
          <p:cNvSpPr>
            <a:spLocks/>
          </p:cNvSpPr>
          <p:nvPr/>
        </p:nvSpPr>
        <p:spPr bwMode="auto">
          <a:xfrm>
            <a:off x="6584950" y="1719263"/>
            <a:ext cx="73025" cy="53975"/>
          </a:xfrm>
          <a:custGeom>
            <a:avLst/>
            <a:gdLst>
              <a:gd name="T0" fmla="*/ 2147483646 w 52"/>
              <a:gd name="T1" fmla="*/ 0 h 34"/>
              <a:gd name="T2" fmla="*/ 0 w 52"/>
              <a:gd name="T3" fmla="*/ 2147483646 h 34"/>
              <a:gd name="T4" fmla="*/ 2147483646 w 52"/>
              <a:gd name="T5" fmla="*/ 2147483646 h 34"/>
              <a:gd name="T6" fmla="*/ 2147483646 w 52"/>
              <a:gd name="T7" fmla="*/ 0 h 34"/>
              <a:gd name="T8" fmla="*/ 2147483646 w 52"/>
              <a:gd name="T9" fmla="*/ 2147483646 h 34"/>
              <a:gd name="T10" fmla="*/ 2147483646 w 52"/>
              <a:gd name="T11" fmla="*/ 2147483646 h 34"/>
              <a:gd name="T12" fmla="*/ 2147483646 w 5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3" y="0"/>
                </a:moveTo>
                <a:lnTo>
                  <a:pt x="0" y="33"/>
                </a:lnTo>
                <a:lnTo>
                  <a:pt x="51" y="18"/>
                </a:lnTo>
                <a:lnTo>
                  <a:pt x="36" y="0"/>
                </a:lnTo>
                <a:lnTo>
                  <a:pt x="33" y="11"/>
                </a:lnTo>
                <a:lnTo>
                  <a:pt x="15" y="18"/>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1" name="Freeform 858">
            <a:extLst>
              <a:ext uri="{FF2B5EF4-FFF2-40B4-BE49-F238E27FC236}">
                <a16:creationId xmlns:a16="http://schemas.microsoft.com/office/drawing/2014/main" id="{F209F8D9-4EC0-6E8B-564C-AB4EBEC1629F}"/>
              </a:ext>
            </a:extLst>
          </p:cNvPr>
          <p:cNvSpPr>
            <a:spLocks/>
          </p:cNvSpPr>
          <p:nvPr/>
        </p:nvSpPr>
        <p:spPr bwMode="auto">
          <a:xfrm>
            <a:off x="4632325" y="2803525"/>
            <a:ext cx="141288" cy="68263"/>
          </a:xfrm>
          <a:custGeom>
            <a:avLst/>
            <a:gdLst>
              <a:gd name="T0" fmla="*/ 0 w 100"/>
              <a:gd name="T1" fmla="*/ 2147483646 h 43"/>
              <a:gd name="T2" fmla="*/ 2147483646 w 100"/>
              <a:gd name="T3" fmla="*/ 2147483646 h 43"/>
              <a:gd name="T4" fmla="*/ 2147483646 w 100"/>
              <a:gd name="T5" fmla="*/ 0 h 43"/>
              <a:gd name="T6" fmla="*/ 2147483646 w 100"/>
              <a:gd name="T7" fmla="*/ 2147483646 h 43"/>
              <a:gd name="T8" fmla="*/ 2147483646 w 100"/>
              <a:gd name="T9" fmla="*/ 2147483646 h 43"/>
              <a:gd name="T10" fmla="*/ 2147483646 w 100"/>
              <a:gd name="T11" fmla="*/ 2147483646 h 43"/>
              <a:gd name="T12" fmla="*/ 2147483646 w 100"/>
              <a:gd name="T13" fmla="*/ 2147483646 h 43"/>
              <a:gd name="T14" fmla="*/ 2147483646 w 100"/>
              <a:gd name="T15" fmla="*/ 2147483646 h 43"/>
              <a:gd name="T16" fmla="*/ 2147483646 w 100"/>
              <a:gd name="T17" fmla="*/ 2147483646 h 43"/>
              <a:gd name="T18" fmla="*/ 0 w 10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2" name="Freeform 859">
            <a:extLst>
              <a:ext uri="{FF2B5EF4-FFF2-40B4-BE49-F238E27FC236}">
                <a16:creationId xmlns:a16="http://schemas.microsoft.com/office/drawing/2014/main" id="{0BA644B3-C28F-3C25-7FF9-4F7D0096439E}"/>
              </a:ext>
            </a:extLst>
          </p:cNvPr>
          <p:cNvSpPr>
            <a:spLocks/>
          </p:cNvSpPr>
          <p:nvPr/>
        </p:nvSpPr>
        <p:spPr bwMode="auto">
          <a:xfrm>
            <a:off x="4759325" y="2638425"/>
            <a:ext cx="436563" cy="347663"/>
          </a:xfrm>
          <a:custGeom>
            <a:avLst/>
            <a:gdLst>
              <a:gd name="T0" fmla="*/ 2147483646 w 309"/>
              <a:gd name="T1" fmla="*/ 2147483646 h 219"/>
              <a:gd name="T2" fmla="*/ 2147483646 w 309"/>
              <a:gd name="T3" fmla="*/ 2147483646 h 219"/>
              <a:gd name="T4" fmla="*/ 2147483646 w 309"/>
              <a:gd name="T5" fmla="*/ 2147483646 h 219"/>
              <a:gd name="T6" fmla="*/ 2147483646 w 309"/>
              <a:gd name="T7" fmla="*/ 2147483646 h 219"/>
              <a:gd name="T8" fmla="*/ 0 w 309"/>
              <a:gd name="T9" fmla="*/ 2147483646 h 219"/>
              <a:gd name="T10" fmla="*/ 2147483646 w 309"/>
              <a:gd name="T11" fmla="*/ 2147483646 h 219"/>
              <a:gd name="T12" fmla="*/ 2147483646 w 309"/>
              <a:gd name="T13" fmla="*/ 2147483646 h 219"/>
              <a:gd name="T14" fmla="*/ 2147483646 w 309"/>
              <a:gd name="T15" fmla="*/ 2147483646 h 219"/>
              <a:gd name="T16" fmla="*/ 2147483646 w 309"/>
              <a:gd name="T17" fmla="*/ 2147483646 h 219"/>
              <a:gd name="T18" fmla="*/ 2147483646 w 309"/>
              <a:gd name="T19" fmla="*/ 2147483646 h 219"/>
              <a:gd name="T20" fmla="*/ 2147483646 w 309"/>
              <a:gd name="T21" fmla="*/ 2147483646 h 219"/>
              <a:gd name="T22" fmla="*/ 2147483646 w 309"/>
              <a:gd name="T23" fmla="*/ 2147483646 h 219"/>
              <a:gd name="T24" fmla="*/ 2147483646 w 309"/>
              <a:gd name="T25" fmla="*/ 2147483646 h 219"/>
              <a:gd name="T26" fmla="*/ 2147483646 w 309"/>
              <a:gd name="T27" fmla="*/ 2147483646 h 219"/>
              <a:gd name="T28" fmla="*/ 2147483646 w 309"/>
              <a:gd name="T29" fmla="*/ 2147483646 h 219"/>
              <a:gd name="T30" fmla="*/ 2147483646 w 309"/>
              <a:gd name="T31" fmla="*/ 2147483646 h 219"/>
              <a:gd name="T32" fmla="*/ 2147483646 w 309"/>
              <a:gd name="T33" fmla="*/ 2147483646 h 219"/>
              <a:gd name="T34" fmla="*/ 2147483646 w 309"/>
              <a:gd name="T35" fmla="*/ 2147483646 h 219"/>
              <a:gd name="T36" fmla="*/ 2147483646 w 309"/>
              <a:gd name="T37" fmla="*/ 2147483646 h 219"/>
              <a:gd name="T38" fmla="*/ 2147483646 w 309"/>
              <a:gd name="T39" fmla="*/ 2147483646 h 219"/>
              <a:gd name="T40" fmla="*/ 2147483646 w 309"/>
              <a:gd name="T41" fmla="*/ 2147483646 h 219"/>
              <a:gd name="T42" fmla="*/ 2147483646 w 309"/>
              <a:gd name="T43" fmla="*/ 2147483646 h 219"/>
              <a:gd name="T44" fmla="*/ 2147483646 w 309"/>
              <a:gd name="T45" fmla="*/ 2147483646 h 219"/>
              <a:gd name="T46" fmla="*/ 2147483646 w 309"/>
              <a:gd name="T47" fmla="*/ 2147483646 h 219"/>
              <a:gd name="T48" fmla="*/ 2147483646 w 309"/>
              <a:gd name="T49" fmla="*/ 2147483646 h 219"/>
              <a:gd name="T50" fmla="*/ 2147483646 w 309"/>
              <a:gd name="T51" fmla="*/ 2147483646 h 219"/>
              <a:gd name="T52" fmla="*/ 2147483646 w 309"/>
              <a:gd name="T53" fmla="*/ 2147483646 h 219"/>
              <a:gd name="T54" fmla="*/ 2147483646 w 309"/>
              <a:gd name="T55" fmla="*/ 2147483646 h 219"/>
              <a:gd name="T56" fmla="*/ 2147483646 w 309"/>
              <a:gd name="T57" fmla="*/ 2147483646 h 219"/>
              <a:gd name="T58" fmla="*/ 2147483646 w 309"/>
              <a:gd name="T59" fmla="*/ 2147483646 h 219"/>
              <a:gd name="T60" fmla="*/ 2147483646 w 309"/>
              <a:gd name="T61" fmla="*/ 2147483646 h 219"/>
              <a:gd name="T62" fmla="*/ 2147483646 w 309"/>
              <a:gd name="T63" fmla="*/ 2147483646 h 219"/>
              <a:gd name="T64" fmla="*/ 2147483646 w 309"/>
              <a:gd name="T65" fmla="*/ 2147483646 h 219"/>
              <a:gd name="T66" fmla="*/ 2147483646 w 309"/>
              <a:gd name="T67" fmla="*/ 2147483646 h 219"/>
              <a:gd name="T68" fmla="*/ 2147483646 w 309"/>
              <a:gd name="T69" fmla="*/ 2147483646 h 219"/>
              <a:gd name="T70" fmla="*/ 2147483646 w 309"/>
              <a:gd name="T71" fmla="*/ 2147483646 h 219"/>
              <a:gd name="T72" fmla="*/ 2147483646 w 309"/>
              <a:gd name="T73" fmla="*/ 2147483646 h 219"/>
              <a:gd name="T74" fmla="*/ 2147483646 w 309"/>
              <a:gd name="T75" fmla="*/ 2147483646 h 219"/>
              <a:gd name="T76" fmla="*/ 2147483646 w 309"/>
              <a:gd name="T77" fmla="*/ 2147483646 h 219"/>
              <a:gd name="T78" fmla="*/ 2147483646 w 309"/>
              <a:gd name="T79" fmla="*/ 0 h 219"/>
              <a:gd name="T80" fmla="*/ 2147483646 w 309"/>
              <a:gd name="T81" fmla="*/ 2147483646 h 219"/>
              <a:gd name="T82" fmla="*/ 2147483646 w 309"/>
              <a:gd name="T83" fmla="*/ 2147483646 h 219"/>
              <a:gd name="T84" fmla="*/ 2147483646 w 309"/>
              <a:gd name="T85" fmla="*/ 2147483646 h 219"/>
              <a:gd name="T86" fmla="*/ 2147483646 w 309"/>
              <a:gd name="T87" fmla="*/ 2147483646 h 219"/>
              <a:gd name="T88" fmla="*/ 2147483646 w 309"/>
              <a:gd name="T89" fmla="*/ 2147483646 h 219"/>
              <a:gd name="T90" fmla="*/ 2147483646 w 309"/>
              <a:gd name="T91" fmla="*/ 2147483646 h 219"/>
              <a:gd name="T92" fmla="*/ 2147483646 w 309"/>
              <a:gd name="T93" fmla="*/ 2147483646 h 219"/>
              <a:gd name="T94" fmla="*/ 2147483646 w 309"/>
              <a:gd name="T95" fmla="*/ 2147483646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3" name="Freeform 860">
            <a:extLst>
              <a:ext uri="{FF2B5EF4-FFF2-40B4-BE49-F238E27FC236}">
                <a16:creationId xmlns:a16="http://schemas.microsoft.com/office/drawing/2014/main" id="{B71043FD-1F01-A32A-50E3-7F0B6E92818E}"/>
              </a:ext>
            </a:extLst>
          </p:cNvPr>
          <p:cNvSpPr>
            <a:spLocks/>
          </p:cNvSpPr>
          <p:nvPr/>
        </p:nvSpPr>
        <p:spPr bwMode="auto">
          <a:xfrm>
            <a:off x="4797425" y="2500313"/>
            <a:ext cx="222250" cy="206375"/>
          </a:xfrm>
          <a:custGeom>
            <a:avLst/>
            <a:gdLst>
              <a:gd name="T0" fmla="*/ 2147483646 w 157"/>
              <a:gd name="T1" fmla="*/ 2147483646 h 130"/>
              <a:gd name="T2" fmla="*/ 2147483646 w 157"/>
              <a:gd name="T3" fmla="*/ 2147483646 h 130"/>
              <a:gd name="T4" fmla="*/ 2147483646 w 157"/>
              <a:gd name="T5" fmla="*/ 2147483646 h 130"/>
              <a:gd name="T6" fmla="*/ 2147483646 w 157"/>
              <a:gd name="T7" fmla="*/ 2147483646 h 130"/>
              <a:gd name="T8" fmla="*/ 2147483646 w 157"/>
              <a:gd name="T9" fmla="*/ 0 h 130"/>
              <a:gd name="T10" fmla="*/ 2147483646 w 157"/>
              <a:gd name="T11" fmla="*/ 2147483646 h 130"/>
              <a:gd name="T12" fmla="*/ 2147483646 w 157"/>
              <a:gd name="T13" fmla="*/ 2147483646 h 130"/>
              <a:gd name="T14" fmla="*/ 2147483646 w 157"/>
              <a:gd name="T15" fmla="*/ 2147483646 h 130"/>
              <a:gd name="T16" fmla="*/ 2147483646 w 157"/>
              <a:gd name="T17" fmla="*/ 2147483646 h 130"/>
              <a:gd name="T18" fmla="*/ 2147483646 w 157"/>
              <a:gd name="T19" fmla="*/ 2147483646 h 130"/>
              <a:gd name="T20" fmla="*/ 2147483646 w 157"/>
              <a:gd name="T21" fmla="*/ 2147483646 h 130"/>
              <a:gd name="T22" fmla="*/ 0 w 157"/>
              <a:gd name="T23" fmla="*/ 2147483646 h 130"/>
              <a:gd name="T24" fmla="*/ 2147483646 w 157"/>
              <a:gd name="T25" fmla="*/ 2147483646 h 130"/>
              <a:gd name="T26" fmla="*/ 2147483646 w 157"/>
              <a:gd name="T27" fmla="*/ 2147483646 h 130"/>
              <a:gd name="T28" fmla="*/ 2147483646 w 157"/>
              <a:gd name="T29" fmla="*/ 2147483646 h 130"/>
              <a:gd name="T30" fmla="*/ 2147483646 w 157"/>
              <a:gd name="T31" fmla="*/ 2147483646 h 130"/>
              <a:gd name="T32" fmla="*/ 2147483646 w 157"/>
              <a:gd name="T33" fmla="*/ 2147483646 h 130"/>
              <a:gd name="T34" fmla="*/ 2147483646 w 157"/>
              <a:gd name="T35" fmla="*/ 2147483646 h 130"/>
              <a:gd name="T36" fmla="*/ 2147483646 w 157"/>
              <a:gd name="T37" fmla="*/ 2147483646 h 130"/>
              <a:gd name="T38" fmla="*/ 2147483646 w 157"/>
              <a:gd name="T39" fmla="*/ 2147483646 h 130"/>
              <a:gd name="T40" fmla="*/ 2147483646 w 157"/>
              <a:gd name="T41" fmla="*/ 2147483646 h 130"/>
              <a:gd name="T42" fmla="*/ 2147483646 w 157"/>
              <a:gd name="T43" fmla="*/ 2147483646 h 130"/>
              <a:gd name="T44" fmla="*/ 2147483646 w 157"/>
              <a:gd name="T45" fmla="*/ 2147483646 h 130"/>
              <a:gd name="T46" fmla="*/ 2147483646 w 157"/>
              <a:gd name="T47" fmla="*/ 2147483646 h 130"/>
              <a:gd name="T48" fmla="*/ 2147483646 w 157"/>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4" name="Freeform 861">
            <a:extLst>
              <a:ext uri="{FF2B5EF4-FFF2-40B4-BE49-F238E27FC236}">
                <a16:creationId xmlns:a16="http://schemas.microsoft.com/office/drawing/2014/main" id="{2B86371E-EBC7-1682-EA49-40BE63B9D371}"/>
              </a:ext>
            </a:extLst>
          </p:cNvPr>
          <p:cNvSpPr>
            <a:spLocks/>
          </p:cNvSpPr>
          <p:nvPr/>
        </p:nvSpPr>
        <p:spPr bwMode="auto">
          <a:xfrm>
            <a:off x="4738688" y="2552700"/>
            <a:ext cx="119062" cy="101600"/>
          </a:xfrm>
          <a:custGeom>
            <a:avLst/>
            <a:gdLst>
              <a:gd name="T0" fmla="*/ 0 w 85"/>
              <a:gd name="T1" fmla="*/ 0 h 64"/>
              <a:gd name="T2" fmla="*/ 2147483646 w 85"/>
              <a:gd name="T3" fmla="*/ 2147483646 h 64"/>
              <a:gd name="T4" fmla="*/ 2147483646 w 85"/>
              <a:gd name="T5" fmla="*/ 2147483646 h 64"/>
              <a:gd name="T6" fmla="*/ 2147483646 w 85"/>
              <a:gd name="T7" fmla="*/ 2147483646 h 64"/>
              <a:gd name="T8" fmla="*/ 2147483646 w 85"/>
              <a:gd name="T9" fmla="*/ 2147483646 h 64"/>
              <a:gd name="T10" fmla="*/ 2147483646 w 85"/>
              <a:gd name="T11" fmla="*/ 2147483646 h 64"/>
              <a:gd name="T12" fmla="*/ 2147483646 w 8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4">
                <a:moveTo>
                  <a:pt x="0" y="0"/>
                </a:moveTo>
                <a:lnTo>
                  <a:pt x="3" y="30"/>
                </a:lnTo>
                <a:lnTo>
                  <a:pt x="36" y="39"/>
                </a:lnTo>
                <a:lnTo>
                  <a:pt x="42" y="63"/>
                </a:lnTo>
                <a:lnTo>
                  <a:pt x="66" y="48"/>
                </a:lnTo>
                <a:lnTo>
                  <a:pt x="84" y="30"/>
                </a:lnTo>
                <a:lnTo>
                  <a:pt x="51"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5" name="Freeform 862">
            <a:extLst>
              <a:ext uri="{FF2B5EF4-FFF2-40B4-BE49-F238E27FC236}">
                <a16:creationId xmlns:a16="http://schemas.microsoft.com/office/drawing/2014/main" id="{33413CBE-8BEF-7CD1-DAD6-DC79465F8C85}"/>
              </a:ext>
            </a:extLst>
          </p:cNvPr>
          <p:cNvSpPr>
            <a:spLocks/>
          </p:cNvSpPr>
          <p:nvPr/>
        </p:nvSpPr>
        <p:spPr bwMode="auto">
          <a:xfrm>
            <a:off x="4738688" y="2490788"/>
            <a:ext cx="149225" cy="111125"/>
          </a:xfrm>
          <a:custGeom>
            <a:avLst/>
            <a:gdLst>
              <a:gd name="T0" fmla="*/ 2147483646 w 106"/>
              <a:gd name="T1" fmla="*/ 0 h 70"/>
              <a:gd name="T2" fmla="*/ 2147483646 w 106"/>
              <a:gd name="T3" fmla="*/ 2147483646 h 70"/>
              <a:gd name="T4" fmla="*/ 2147483646 w 106"/>
              <a:gd name="T5" fmla="*/ 2147483646 h 70"/>
              <a:gd name="T6" fmla="*/ 2147483646 w 106"/>
              <a:gd name="T7" fmla="*/ 2147483646 h 70"/>
              <a:gd name="T8" fmla="*/ 0 w 106"/>
              <a:gd name="T9" fmla="*/ 2147483646 h 70"/>
              <a:gd name="T10" fmla="*/ 2147483646 w 106"/>
              <a:gd name="T11" fmla="*/ 2147483646 h 70"/>
              <a:gd name="T12" fmla="*/ 2147483646 w 106"/>
              <a:gd name="T13" fmla="*/ 2147483646 h 70"/>
              <a:gd name="T14" fmla="*/ 2147483646 w 106"/>
              <a:gd name="T15" fmla="*/ 2147483646 h 70"/>
              <a:gd name="T16" fmla="*/ 2147483646 w 106"/>
              <a:gd name="T17" fmla="*/ 2147483646 h 70"/>
              <a:gd name="T18" fmla="*/ 2147483646 w 106"/>
              <a:gd name="T19" fmla="*/ 2147483646 h 70"/>
              <a:gd name="T20" fmla="*/ 2147483646 w 106"/>
              <a:gd name="T21" fmla="*/ 214748364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6" name="Freeform 863">
            <a:extLst>
              <a:ext uri="{FF2B5EF4-FFF2-40B4-BE49-F238E27FC236}">
                <a16:creationId xmlns:a16="http://schemas.microsoft.com/office/drawing/2014/main" id="{4055DDC9-AFC5-45B4-E67F-7B872395C84A}"/>
              </a:ext>
            </a:extLst>
          </p:cNvPr>
          <p:cNvSpPr>
            <a:spLocks/>
          </p:cNvSpPr>
          <p:nvPr/>
        </p:nvSpPr>
        <p:spPr bwMode="auto">
          <a:xfrm>
            <a:off x="4702175" y="2600325"/>
            <a:ext cx="96838" cy="53975"/>
          </a:xfrm>
          <a:custGeom>
            <a:avLst/>
            <a:gdLst>
              <a:gd name="T0" fmla="*/ 0 w 69"/>
              <a:gd name="T1" fmla="*/ 2147483646 h 34"/>
              <a:gd name="T2" fmla="*/ 2147483646 w 69"/>
              <a:gd name="T3" fmla="*/ 2147483646 h 34"/>
              <a:gd name="T4" fmla="*/ 2147483646 w 69"/>
              <a:gd name="T5" fmla="*/ 2147483646 h 34"/>
              <a:gd name="T6" fmla="*/ 2147483646 w 69"/>
              <a:gd name="T7" fmla="*/ 0 h 34"/>
              <a:gd name="T8" fmla="*/ 2147483646 w 69"/>
              <a:gd name="T9" fmla="*/ 2147483646 h 34"/>
              <a:gd name="T10" fmla="*/ 2147483646 w 69"/>
              <a:gd name="T11" fmla="*/ 2147483646 h 34"/>
              <a:gd name="T12" fmla="*/ 2147483646 w 6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4">
                <a:moveTo>
                  <a:pt x="0" y="24"/>
                </a:moveTo>
                <a:lnTo>
                  <a:pt x="68" y="33"/>
                </a:lnTo>
                <a:lnTo>
                  <a:pt x="62" y="9"/>
                </a:lnTo>
                <a:lnTo>
                  <a:pt x="29" y="0"/>
                </a:lnTo>
                <a:lnTo>
                  <a:pt x="29" y="12"/>
                </a:lnTo>
                <a:lnTo>
                  <a:pt x="20" y="12"/>
                </a:lnTo>
                <a:lnTo>
                  <a:pt x="26"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7" name="Freeform 864">
            <a:extLst>
              <a:ext uri="{FF2B5EF4-FFF2-40B4-BE49-F238E27FC236}">
                <a16:creationId xmlns:a16="http://schemas.microsoft.com/office/drawing/2014/main" id="{85A338F1-56EA-F095-1232-B52ED472448F}"/>
              </a:ext>
            </a:extLst>
          </p:cNvPr>
          <p:cNvSpPr>
            <a:spLocks/>
          </p:cNvSpPr>
          <p:nvPr/>
        </p:nvSpPr>
        <p:spPr bwMode="auto">
          <a:xfrm>
            <a:off x="4797425" y="2439988"/>
            <a:ext cx="103188" cy="85725"/>
          </a:xfrm>
          <a:custGeom>
            <a:avLst/>
            <a:gdLst>
              <a:gd name="T0" fmla="*/ 0 w 73"/>
              <a:gd name="T1" fmla="*/ 2147483646 h 54"/>
              <a:gd name="T2" fmla="*/ 2147483646 w 73"/>
              <a:gd name="T3" fmla="*/ 2147483646 h 54"/>
              <a:gd name="T4" fmla="*/ 2147483646 w 73"/>
              <a:gd name="T5" fmla="*/ 2147483646 h 54"/>
              <a:gd name="T6" fmla="*/ 2147483646 w 73"/>
              <a:gd name="T7" fmla="*/ 2147483646 h 54"/>
              <a:gd name="T8" fmla="*/ 2147483646 w 73"/>
              <a:gd name="T9" fmla="*/ 2147483646 h 54"/>
              <a:gd name="T10" fmla="*/ 2147483646 w 73"/>
              <a:gd name="T11" fmla="*/ 2147483646 h 54"/>
              <a:gd name="T12" fmla="*/ 2147483646 w 73"/>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54">
                <a:moveTo>
                  <a:pt x="0" y="8"/>
                </a:moveTo>
                <a:lnTo>
                  <a:pt x="3" y="32"/>
                </a:lnTo>
                <a:lnTo>
                  <a:pt x="15" y="32"/>
                </a:lnTo>
                <a:lnTo>
                  <a:pt x="45" y="36"/>
                </a:lnTo>
                <a:lnTo>
                  <a:pt x="60" y="53"/>
                </a:lnTo>
                <a:lnTo>
                  <a:pt x="72" y="41"/>
                </a:lnTo>
                <a:lnTo>
                  <a:pt x="68"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8" name="Freeform 865">
            <a:extLst>
              <a:ext uri="{FF2B5EF4-FFF2-40B4-BE49-F238E27FC236}">
                <a16:creationId xmlns:a16="http://schemas.microsoft.com/office/drawing/2014/main" id="{5A35DDF9-4D0A-B82A-3F4D-E71CAF50AE82}"/>
              </a:ext>
            </a:extLst>
          </p:cNvPr>
          <p:cNvSpPr>
            <a:spLocks/>
          </p:cNvSpPr>
          <p:nvPr/>
        </p:nvSpPr>
        <p:spPr bwMode="auto">
          <a:xfrm>
            <a:off x="5484813" y="3032125"/>
            <a:ext cx="338137" cy="242888"/>
          </a:xfrm>
          <a:custGeom>
            <a:avLst/>
            <a:gdLst>
              <a:gd name="T0" fmla="*/ 0 w 240"/>
              <a:gd name="T1" fmla="*/ 2147483646 h 153"/>
              <a:gd name="T2" fmla="*/ 2147483646 w 240"/>
              <a:gd name="T3" fmla="*/ 2147483646 h 153"/>
              <a:gd name="T4" fmla="*/ 2147483646 w 240"/>
              <a:gd name="T5" fmla="*/ 2147483646 h 153"/>
              <a:gd name="T6" fmla="*/ 2147483646 w 240"/>
              <a:gd name="T7" fmla="*/ 2147483646 h 153"/>
              <a:gd name="T8" fmla="*/ 2147483646 w 240"/>
              <a:gd name="T9" fmla="*/ 2147483646 h 153"/>
              <a:gd name="T10" fmla="*/ 2147483646 w 240"/>
              <a:gd name="T11" fmla="*/ 2147483646 h 153"/>
              <a:gd name="T12" fmla="*/ 2147483646 w 240"/>
              <a:gd name="T13" fmla="*/ 2147483646 h 153"/>
              <a:gd name="T14" fmla="*/ 2147483646 w 240"/>
              <a:gd name="T15" fmla="*/ 2147483646 h 153"/>
              <a:gd name="T16" fmla="*/ 2147483646 w 240"/>
              <a:gd name="T17" fmla="*/ 2147483646 h 153"/>
              <a:gd name="T18" fmla="*/ 2147483646 w 240"/>
              <a:gd name="T19" fmla="*/ 2147483646 h 153"/>
              <a:gd name="T20" fmla="*/ 2147483646 w 240"/>
              <a:gd name="T21" fmla="*/ 2147483646 h 153"/>
              <a:gd name="T22" fmla="*/ 2147483646 w 240"/>
              <a:gd name="T23" fmla="*/ 2147483646 h 153"/>
              <a:gd name="T24" fmla="*/ 2147483646 w 240"/>
              <a:gd name="T25" fmla="*/ 2147483646 h 153"/>
              <a:gd name="T26" fmla="*/ 2147483646 w 240"/>
              <a:gd name="T27" fmla="*/ 2147483646 h 153"/>
              <a:gd name="T28" fmla="*/ 2147483646 w 240"/>
              <a:gd name="T29" fmla="*/ 2147483646 h 153"/>
              <a:gd name="T30" fmla="*/ 2147483646 w 240"/>
              <a:gd name="T31" fmla="*/ 2147483646 h 153"/>
              <a:gd name="T32" fmla="*/ 2147483646 w 240"/>
              <a:gd name="T33" fmla="*/ 2147483646 h 153"/>
              <a:gd name="T34" fmla="*/ 2147483646 w 240"/>
              <a:gd name="T35" fmla="*/ 2147483646 h 153"/>
              <a:gd name="T36" fmla="*/ 2147483646 w 240"/>
              <a:gd name="T37" fmla="*/ 2147483646 h 153"/>
              <a:gd name="T38" fmla="*/ 2147483646 w 240"/>
              <a:gd name="T39" fmla="*/ 2147483646 h 153"/>
              <a:gd name="T40" fmla="*/ 2147483646 w 240"/>
              <a:gd name="T41" fmla="*/ 2147483646 h 153"/>
              <a:gd name="T42" fmla="*/ 2147483646 w 240"/>
              <a:gd name="T43" fmla="*/ 2147483646 h 153"/>
              <a:gd name="T44" fmla="*/ 2147483646 w 240"/>
              <a:gd name="T45" fmla="*/ 2147483646 h 153"/>
              <a:gd name="T46" fmla="*/ 2147483646 w 240"/>
              <a:gd name="T47" fmla="*/ 2147483646 h 153"/>
              <a:gd name="T48" fmla="*/ 2147483646 w 240"/>
              <a:gd name="T49" fmla="*/ 0 h 153"/>
              <a:gd name="T50" fmla="*/ 2147483646 w 240"/>
              <a:gd name="T51" fmla="*/ 2147483646 h 153"/>
              <a:gd name="T52" fmla="*/ 2147483646 w 240"/>
              <a:gd name="T53" fmla="*/ 2147483646 h 153"/>
              <a:gd name="T54" fmla="*/ 2147483646 w 240"/>
              <a:gd name="T55" fmla="*/ 2147483646 h 153"/>
              <a:gd name="T56" fmla="*/ 2147483646 w 240"/>
              <a:gd name="T57" fmla="*/ 2147483646 h 153"/>
              <a:gd name="T58" fmla="*/ 2147483646 w 240"/>
              <a:gd name="T59" fmla="*/ 2147483646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9" name="Freeform 866">
            <a:extLst>
              <a:ext uri="{FF2B5EF4-FFF2-40B4-BE49-F238E27FC236}">
                <a16:creationId xmlns:a16="http://schemas.microsoft.com/office/drawing/2014/main" id="{F97931F4-E830-2C1E-F676-A1003D92BBD7}"/>
              </a:ext>
            </a:extLst>
          </p:cNvPr>
          <p:cNvSpPr>
            <a:spLocks/>
          </p:cNvSpPr>
          <p:nvPr/>
        </p:nvSpPr>
        <p:spPr bwMode="auto">
          <a:xfrm>
            <a:off x="5830888" y="3084513"/>
            <a:ext cx="177800" cy="142875"/>
          </a:xfrm>
          <a:custGeom>
            <a:avLst/>
            <a:gdLst>
              <a:gd name="T0" fmla="*/ 0 w 126"/>
              <a:gd name="T1" fmla="*/ 2147483646 h 90"/>
              <a:gd name="T2" fmla="*/ 2147483646 w 126"/>
              <a:gd name="T3" fmla="*/ 2147483646 h 90"/>
              <a:gd name="T4" fmla="*/ 2147483646 w 126"/>
              <a:gd name="T5" fmla="*/ 2147483646 h 90"/>
              <a:gd name="T6" fmla="*/ 2147483646 w 126"/>
              <a:gd name="T7" fmla="*/ 2147483646 h 90"/>
              <a:gd name="T8" fmla="*/ 2147483646 w 126"/>
              <a:gd name="T9" fmla="*/ 2147483646 h 90"/>
              <a:gd name="T10" fmla="*/ 2147483646 w 126"/>
              <a:gd name="T11" fmla="*/ 2147483646 h 90"/>
              <a:gd name="T12" fmla="*/ 2147483646 w 126"/>
              <a:gd name="T13" fmla="*/ 2147483646 h 90"/>
              <a:gd name="T14" fmla="*/ 2147483646 w 126"/>
              <a:gd name="T15" fmla="*/ 2147483646 h 90"/>
              <a:gd name="T16" fmla="*/ 2147483646 w 126"/>
              <a:gd name="T17" fmla="*/ 2147483646 h 90"/>
              <a:gd name="T18" fmla="*/ 2147483646 w 126"/>
              <a:gd name="T19" fmla="*/ 2147483646 h 90"/>
              <a:gd name="T20" fmla="*/ 2147483646 w 126"/>
              <a:gd name="T21" fmla="*/ 2147483646 h 90"/>
              <a:gd name="T22" fmla="*/ 2147483646 w 126"/>
              <a:gd name="T23" fmla="*/ 2147483646 h 90"/>
              <a:gd name="T24" fmla="*/ 2147483646 w 126"/>
              <a:gd name="T25" fmla="*/ 2147483646 h 90"/>
              <a:gd name="T26" fmla="*/ 2147483646 w 126"/>
              <a:gd name="T27" fmla="*/ 2147483646 h 90"/>
              <a:gd name="T28" fmla="*/ 2147483646 w 126"/>
              <a:gd name="T29" fmla="*/ 2147483646 h 90"/>
              <a:gd name="T30" fmla="*/ 2147483646 w 126"/>
              <a:gd name="T31" fmla="*/ 2147483646 h 90"/>
              <a:gd name="T32" fmla="*/ 2147483646 w 126"/>
              <a:gd name="T33" fmla="*/ 2147483646 h 90"/>
              <a:gd name="T34" fmla="*/ 2147483646 w 126"/>
              <a:gd name="T35" fmla="*/ 2147483646 h 90"/>
              <a:gd name="T36" fmla="*/ 2147483646 w 126"/>
              <a:gd name="T37" fmla="*/ 2147483646 h 90"/>
              <a:gd name="T38" fmla="*/ 2147483646 w 126"/>
              <a:gd name="T39" fmla="*/ 2147483646 h 90"/>
              <a:gd name="T40" fmla="*/ 2147483646 w 126"/>
              <a:gd name="T41" fmla="*/ 2147483646 h 90"/>
              <a:gd name="T42" fmla="*/ 2147483646 w 126"/>
              <a:gd name="T43" fmla="*/ 2147483646 h 90"/>
              <a:gd name="T44" fmla="*/ 2147483646 w 126"/>
              <a:gd name="T45" fmla="*/ 2147483646 h 90"/>
              <a:gd name="T46" fmla="*/ 2147483646 w 126"/>
              <a:gd name="T47" fmla="*/ 0 h 90"/>
              <a:gd name="T48" fmla="*/ 2147483646 w 126"/>
              <a:gd name="T49" fmla="*/ 2147483646 h 90"/>
              <a:gd name="T50" fmla="*/ 2147483646 w 126"/>
              <a:gd name="T51" fmla="*/ 2147483646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0" name="Freeform 867">
            <a:extLst>
              <a:ext uri="{FF2B5EF4-FFF2-40B4-BE49-F238E27FC236}">
                <a16:creationId xmlns:a16="http://schemas.microsoft.com/office/drawing/2014/main" id="{B2CD7F2E-4B31-D037-6B97-27A0EC9ED1A9}"/>
              </a:ext>
            </a:extLst>
          </p:cNvPr>
          <p:cNvSpPr>
            <a:spLocks/>
          </p:cNvSpPr>
          <p:nvPr/>
        </p:nvSpPr>
        <p:spPr bwMode="auto">
          <a:xfrm>
            <a:off x="5886450" y="3022600"/>
            <a:ext cx="249238" cy="134938"/>
          </a:xfrm>
          <a:custGeom>
            <a:avLst/>
            <a:gdLst>
              <a:gd name="T0" fmla="*/ 2147483646 w 177"/>
              <a:gd name="T1" fmla="*/ 2147483646 h 85"/>
              <a:gd name="T2" fmla="*/ 2147483646 w 177"/>
              <a:gd name="T3" fmla="*/ 2147483646 h 85"/>
              <a:gd name="T4" fmla="*/ 2147483646 w 177"/>
              <a:gd name="T5" fmla="*/ 0 h 85"/>
              <a:gd name="T6" fmla="*/ 2147483646 w 177"/>
              <a:gd name="T7" fmla="*/ 2147483646 h 85"/>
              <a:gd name="T8" fmla="*/ 2147483646 w 177"/>
              <a:gd name="T9" fmla="*/ 2147483646 h 85"/>
              <a:gd name="T10" fmla="*/ 2147483646 w 177"/>
              <a:gd name="T11" fmla="*/ 2147483646 h 85"/>
              <a:gd name="T12" fmla="*/ 2147483646 w 177"/>
              <a:gd name="T13" fmla="*/ 2147483646 h 85"/>
              <a:gd name="T14" fmla="*/ 2147483646 w 177"/>
              <a:gd name="T15" fmla="*/ 2147483646 h 85"/>
              <a:gd name="T16" fmla="*/ 2147483646 w 177"/>
              <a:gd name="T17" fmla="*/ 2147483646 h 85"/>
              <a:gd name="T18" fmla="*/ 2147483646 w 177"/>
              <a:gd name="T19" fmla="*/ 2147483646 h 85"/>
              <a:gd name="T20" fmla="*/ 2147483646 w 177"/>
              <a:gd name="T21" fmla="*/ 2147483646 h 85"/>
              <a:gd name="T22" fmla="*/ 2147483646 w 177"/>
              <a:gd name="T23" fmla="*/ 2147483646 h 85"/>
              <a:gd name="T24" fmla="*/ 2147483646 w 177"/>
              <a:gd name="T25" fmla="*/ 2147483646 h 85"/>
              <a:gd name="T26" fmla="*/ 2147483646 w 177"/>
              <a:gd name="T27" fmla="*/ 2147483646 h 85"/>
              <a:gd name="T28" fmla="*/ 0 w 177"/>
              <a:gd name="T29" fmla="*/ 2147483646 h 85"/>
              <a:gd name="T30" fmla="*/ 2147483646 w 177"/>
              <a:gd name="T31" fmla="*/ 2147483646 h 85"/>
              <a:gd name="T32" fmla="*/ 2147483646 w 177"/>
              <a:gd name="T33" fmla="*/ 2147483646 h 85"/>
              <a:gd name="T34" fmla="*/ 2147483646 w 177"/>
              <a:gd name="T35" fmla="*/ 2147483646 h 85"/>
              <a:gd name="T36" fmla="*/ 2147483646 w 177"/>
              <a:gd name="T37" fmla="*/ 2147483646 h 85"/>
              <a:gd name="T38" fmla="*/ 2147483646 w 177"/>
              <a:gd name="T39" fmla="*/ 2147483646 h 85"/>
              <a:gd name="T40" fmla="*/ 2147483646 w 177"/>
              <a:gd name="T41" fmla="*/ 2147483646 h 85"/>
              <a:gd name="T42" fmla="*/ 2147483646 w 177"/>
              <a:gd name="T43" fmla="*/ 2147483646 h 85"/>
              <a:gd name="T44" fmla="*/ 2147483646 w 177"/>
              <a:gd name="T45" fmla="*/ 2147483646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1" name="Freeform 868">
            <a:extLst>
              <a:ext uri="{FF2B5EF4-FFF2-40B4-BE49-F238E27FC236}">
                <a16:creationId xmlns:a16="http://schemas.microsoft.com/office/drawing/2014/main" id="{AC75B688-3EAC-5509-1DFC-AE4BC30C8EE2}"/>
              </a:ext>
            </a:extLst>
          </p:cNvPr>
          <p:cNvSpPr>
            <a:spLocks/>
          </p:cNvSpPr>
          <p:nvPr/>
        </p:nvSpPr>
        <p:spPr bwMode="auto">
          <a:xfrm>
            <a:off x="5370513" y="2628900"/>
            <a:ext cx="946150" cy="450850"/>
          </a:xfrm>
          <a:custGeom>
            <a:avLst/>
            <a:gdLst>
              <a:gd name="T0" fmla="*/ 2147483646 w 670"/>
              <a:gd name="T1" fmla="*/ 2147483646 h 284"/>
              <a:gd name="T2" fmla="*/ 2147483646 w 670"/>
              <a:gd name="T3" fmla="*/ 2147483646 h 284"/>
              <a:gd name="T4" fmla="*/ 2147483646 w 670"/>
              <a:gd name="T5" fmla="*/ 2147483646 h 284"/>
              <a:gd name="T6" fmla="*/ 2147483646 w 670"/>
              <a:gd name="T7" fmla="*/ 2147483646 h 284"/>
              <a:gd name="T8" fmla="*/ 2147483646 w 670"/>
              <a:gd name="T9" fmla="*/ 2147483646 h 284"/>
              <a:gd name="T10" fmla="*/ 2147483646 w 670"/>
              <a:gd name="T11" fmla="*/ 2147483646 h 284"/>
              <a:gd name="T12" fmla="*/ 2147483646 w 670"/>
              <a:gd name="T13" fmla="*/ 2147483646 h 284"/>
              <a:gd name="T14" fmla="*/ 2147483646 w 670"/>
              <a:gd name="T15" fmla="*/ 2147483646 h 284"/>
              <a:gd name="T16" fmla="*/ 2147483646 w 670"/>
              <a:gd name="T17" fmla="*/ 2147483646 h 284"/>
              <a:gd name="T18" fmla="*/ 2147483646 w 670"/>
              <a:gd name="T19" fmla="*/ 2147483646 h 284"/>
              <a:gd name="T20" fmla="*/ 2147483646 w 670"/>
              <a:gd name="T21" fmla="*/ 2147483646 h 284"/>
              <a:gd name="T22" fmla="*/ 2147483646 w 670"/>
              <a:gd name="T23" fmla="*/ 2147483646 h 284"/>
              <a:gd name="T24" fmla="*/ 2147483646 w 670"/>
              <a:gd name="T25" fmla="*/ 2147483646 h 284"/>
              <a:gd name="T26" fmla="*/ 2147483646 w 670"/>
              <a:gd name="T27" fmla="*/ 2147483646 h 284"/>
              <a:gd name="T28" fmla="*/ 2147483646 w 670"/>
              <a:gd name="T29" fmla="*/ 2147483646 h 284"/>
              <a:gd name="T30" fmla="*/ 2147483646 w 670"/>
              <a:gd name="T31" fmla="*/ 2147483646 h 284"/>
              <a:gd name="T32" fmla="*/ 2147483646 w 670"/>
              <a:gd name="T33" fmla="*/ 2147483646 h 284"/>
              <a:gd name="T34" fmla="*/ 2147483646 w 670"/>
              <a:gd name="T35" fmla="*/ 2147483646 h 284"/>
              <a:gd name="T36" fmla="*/ 2147483646 w 670"/>
              <a:gd name="T37" fmla="*/ 2147483646 h 284"/>
              <a:gd name="T38" fmla="*/ 2147483646 w 670"/>
              <a:gd name="T39" fmla="*/ 2147483646 h 284"/>
              <a:gd name="T40" fmla="*/ 2147483646 w 670"/>
              <a:gd name="T41" fmla="*/ 2147483646 h 284"/>
              <a:gd name="T42" fmla="*/ 2147483646 w 670"/>
              <a:gd name="T43" fmla="*/ 2147483646 h 284"/>
              <a:gd name="T44" fmla="*/ 2147483646 w 670"/>
              <a:gd name="T45" fmla="*/ 2147483646 h 284"/>
              <a:gd name="T46" fmla="*/ 2147483646 w 670"/>
              <a:gd name="T47" fmla="*/ 2147483646 h 284"/>
              <a:gd name="T48" fmla="*/ 2147483646 w 670"/>
              <a:gd name="T49" fmla="*/ 2147483646 h 284"/>
              <a:gd name="T50" fmla="*/ 2147483646 w 670"/>
              <a:gd name="T51" fmla="*/ 2147483646 h 284"/>
              <a:gd name="T52" fmla="*/ 2147483646 w 670"/>
              <a:gd name="T53" fmla="*/ 2147483646 h 284"/>
              <a:gd name="T54" fmla="*/ 2147483646 w 670"/>
              <a:gd name="T55" fmla="*/ 0 h 284"/>
              <a:gd name="T56" fmla="*/ 2147483646 w 670"/>
              <a:gd name="T57" fmla="*/ 2147483646 h 284"/>
              <a:gd name="T58" fmla="*/ 2147483646 w 670"/>
              <a:gd name="T59" fmla="*/ 2147483646 h 284"/>
              <a:gd name="T60" fmla="*/ 2147483646 w 670"/>
              <a:gd name="T61" fmla="*/ 2147483646 h 284"/>
              <a:gd name="T62" fmla="*/ 2147483646 w 670"/>
              <a:gd name="T63" fmla="*/ 2147483646 h 284"/>
              <a:gd name="T64" fmla="*/ 2147483646 w 670"/>
              <a:gd name="T65" fmla="*/ 2147483646 h 284"/>
              <a:gd name="T66" fmla="*/ 2147483646 w 670"/>
              <a:gd name="T67" fmla="*/ 2147483646 h 284"/>
              <a:gd name="T68" fmla="*/ 2147483646 w 670"/>
              <a:gd name="T69" fmla="*/ 2147483646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2" name="Freeform 869">
            <a:extLst>
              <a:ext uri="{FF2B5EF4-FFF2-40B4-BE49-F238E27FC236}">
                <a16:creationId xmlns:a16="http://schemas.microsoft.com/office/drawing/2014/main" id="{809E676E-BD6D-3955-6546-06A1F4ECD622}"/>
              </a:ext>
            </a:extLst>
          </p:cNvPr>
          <p:cNvSpPr>
            <a:spLocks/>
          </p:cNvSpPr>
          <p:nvPr/>
        </p:nvSpPr>
        <p:spPr bwMode="auto">
          <a:xfrm>
            <a:off x="5573713" y="2946400"/>
            <a:ext cx="414337" cy="266700"/>
          </a:xfrm>
          <a:custGeom>
            <a:avLst/>
            <a:gdLst>
              <a:gd name="T0" fmla="*/ 0 w 293"/>
              <a:gd name="T1" fmla="*/ 2147483646 h 168"/>
              <a:gd name="T2" fmla="*/ 2147483646 w 293"/>
              <a:gd name="T3" fmla="*/ 2147483646 h 168"/>
              <a:gd name="T4" fmla="*/ 2147483646 w 293"/>
              <a:gd name="T5" fmla="*/ 2147483646 h 168"/>
              <a:gd name="T6" fmla="*/ 2147483646 w 293"/>
              <a:gd name="T7" fmla="*/ 2147483646 h 168"/>
              <a:gd name="T8" fmla="*/ 2147483646 w 293"/>
              <a:gd name="T9" fmla="*/ 2147483646 h 168"/>
              <a:gd name="T10" fmla="*/ 2147483646 w 293"/>
              <a:gd name="T11" fmla="*/ 2147483646 h 168"/>
              <a:gd name="T12" fmla="*/ 2147483646 w 293"/>
              <a:gd name="T13" fmla="*/ 2147483646 h 168"/>
              <a:gd name="T14" fmla="*/ 2147483646 w 293"/>
              <a:gd name="T15" fmla="*/ 2147483646 h 168"/>
              <a:gd name="T16" fmla="*/ 2147483646 w 293"/>
              <a:gd name="T17" fmla="*/ 2147483646 h 168"/>
              <a:gd name="T18" fmla="*/ 2147483646 w 293"/>
              <a:gd name="T19" fmla="*/ 2147483646 h 168"/>
              <a:gd name="T20" fmla="*/ 2147483646 w 293"/>
              <a:gd name="T21" fmla="*/ 2147483646 h 168"/>
              <a:gd name="T22" fmla="*/ 2147483646 w 293"/>
              <a:gd name="T23" fmla="*/ 2147483646 h 168"/>
              <a:gd name="T24" fmla="*/ 2147483646 w 293"/>
              <a:gd name="T25" fmla="*/ 2147483646 h 168"/>
              <a:gd name="T26" fmla="*/ 2147483646 w 293"/>
              <a:gd name="T27" fmla="*/ 2147483646 h 168"/>
              <a:gd name="T28" fmla="*/ 2147483646 w 293"/>
              <a:gd name="T29" fmla="*/ 2147483646 h 168"/>
              <a:gd name="T30" fmla="*/ 2147483646 w 293"/>
              <a:gd name="T31" fmla="*/ 2147483646 h 168"/>
              <a:gd name="T32" fmla="*/ 2147483646 w 293"/>
              <a:gd name="T33" fmla="*/ 2147483646 h 168"/>
              <a:gd name="T34" fmla="*/ 2147483646 w 293"/>
              <a:gd name="T35" fmla="*/ 2147483646 h 168"/>
              <a:gd name="T36" fmla="*/ 2147483646 w 293"/>
              <a:gd name="T37" fmla="*/ 2147483646 h 168"/>
              <a:gd name="T38" fmla="*/ 2147483646 w 293"/>
              <a:gd name="T39" fmla="*/ 2147483646 h 168"/>
              <a:gd name="T40" fmla="*/ 2147483646 w 293"/>
              <a:gd name="T41" fmla="*/ 2147483646 h 168"/>
              <a:gd name="T42" fmla="*/ 2147483646 w 293"/>
              <a:gd name="T43" fmla="*/ 2147483646 h 168"/>
              <a:gd name="T44" fmla="*/ 2147483646 w 293"/>
              <a:gd name="T45" fmla="*/ 2147483646 h 168"/>
              <a:gd name="T46" fmla="*/ 2147483646 w 293"/>
              <a:gd name="T47" fmla="*/ 2147483646 h 168"/>
              <a:gd name="T48" fmla="*/ 2147483646 w 293"/>
              <a:gd name="T49" fmla="*/ 2147483646 h 168"/>
              <a:gd name="T50" fmla="*/ 2147483646 w 293"/>
              <a:gd name="T51" fmla="*/ 2147483646 h 168"/>
              <a:gd name="T52" fmla="*/ 2147483646 w 293"/>
              <a:gd name="T53" fmla="*/ 2147483646 h 168"/>
              <a:gd name="T54" fmla="*/ 2147483646 w 293"/>
              <a:gd name="T55" fmla="*/ 2147483646 h 168"/>
              <a:gd name="T56" fmla="*/ 2147483646 w 293"/>
              <a:gd name="T57" fmla="*/ 2147483646 h 168"/>
              <a:gd name="T58" fmla="*/ 2147483646 w 293"/>
              <a:gd name="T59" fmla="*/ 2147483646 h 168"/>
              <a:gd name="T60" fmla="*/ 2147483646 w 293"/>
              <a:gd name="T61" fmla="*/ 2147483646 h 168"/>
              <a:gd name="T62" fmla="*/ 2147483646 w 293"/>
              <a:gd name="T63" fmla="*/ 2147483646 h 168"/>
              <a:gd name="T64" fmla="*/ 2147483646 w 293"/>
              <a:gd name="T65" fmla="*/ 2147483646 h 168"/>
              <a:gd name="T66" fmla="*/ 2147483646 w 293"/>
              <a:gd name="T67" fmla="*/ 2147483646 h 168"/>
              <a:gd name="T68" fmla="*/ 2147483646 w 293"/>
              <a:gd name="T69" fmla="*/ 2147483646 h 168"/>
              <a:gd name="T70" fmla="*/ 2147483646 w 293"/>
              <a:gd name="T71" fmla="*/ 2147483646 h 168"/>
              <a:gd name="T72" fmla="*/ 2147483646 w 293"/>
              <a:gd name="T73" fmla="*/ 2147483646 h 168"/>
              <a:gd name="T74" fmla="*/ 2147483646 w 293"/>
              <a:gd name="T75" fmla="*/ 2147483646 h 168"/>
              <a:gd name="T76" fmla="*/ 2147483646 w 293"/>
              <a:gd name="T77" fmla="*/ 2147483646 h 168"/>
              <a:gd name="T78" fmla="*/ 2147483646 w 293"/>
              <a:gd name="T79" fmla="*/ 2147483646 h 168"/>
              <a:gd name="T80" fmla="*/ 2147483646 w 293"/>
              <a:gd name="T81" fmla="*/ 2147483646 h 168"/>
              <a:gd name="T82" fmla="*/ 2147483646 w 293"/>
              <a:gd name="T83" fmla="*/ 2147483646 h 168"/>
              <a:gd name="T84" fmla="*/ 2147483646 w 293"/>
              <a:gd name="T85" fmla="*/ 2147483646 h 168"/>
              <a:gd name="T86" fmla="*/ 2147483646 w 293"/>
              <a:gd name="T87" fmla="*/ 2147483646 h 168"/>
              <a:gd name="T88" fmla="*/ 2147483646 w 293"/>
              <a:gd name="T89" fmla="*/ 2147483646 h 168"/>
              <a:gd name="T90" fmla="*/ 2147483646 w 293"/>
              <a:gd name="T91" fmla="*/ 2147483646 h 168"/>
              <a:gd name="T92" fmla="*/ 2147483646 w 293"/>
              <a:gd name="T93" fmla="*/ 0 h 168"/>
              <a:gd name="T94" fmla="*/ 2147483646 w 293"/>
              <a:gd name="T95" fmla="*/ 2147483646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3" name="Freeform 870">
            <a:extLst>
              <a:ext uri="{FF2B5EF4-FFF2-40B4-BE49-F238E27FC236}">
                <a16:creationId xmlns:a16="http://schemas.microsoft.com/office/drawing/2014/main" id="{62A8EF18-19FF-F7D4-E7B7-F151E03BA1AF}"/>
              </a:ext>
            </a:extLst>
          </p:cNvPr>
          <p:cNvSpPr>
            <a:spLocks/>
          </p:cNvSpPr>
          <p:nvPr/>
        </p:nvSpPr>
        <p:spPr bwMode="auto">
          <a:xfrm>
            <a:off x="5218113" y="2979738"/>
            <a:ext cx="212725" cy="190500"/>
          </a:xfrm>
          <a:custGeom>
            <a:avLst/>
            <a:gdLst>
              <a:gd name="T0" fmla="*/ 2147483646 w 151"/>
              <a:gd name="T1" fmla="*/ 2147483646 h 120"/>
              <a:gd name="T2" fmla="*/ 2147483646 w 151"/>
              <a:gd name="T3" fmla="*/ 2147483646 h 120"/>
              <a:gd name="T4" fmla="*/ 2147483646 w 151"/>
              <a:gd name="T5" fmla="*/ 2147483646 h 120"/>
              <a:gd name="T6" fmla="*/ 2147483646 w 151"/>
              <a:gd name="T7" fmla="*/ 0 h 120"/>
              <a:gd name="T8" fmla="*/ 2147483646 w 151"/>
              <a:gd name="T9" fmla="*/ 2147483646 h 120"/>
              <a:gd name="T10" fmla="*/ 2147483646 w 151"/>
              <a:gd name="T11" fmla="*/ 2147483646 h 120"/>
              <a:gd name="T12" fmla="*/ 2147483646 w 151"/>
              <a:gd name="T13" fmla="*/ 2147483646 h 120"/>
              <a:gd name="T14" fmla="*/ 2147483646 w 151"/>
              <a:gd name="T15" fmla="*/ 2147483646 h 120"/>
              <a:gd name="T16" fmla="*/ 2147483646 w 151"/>
              <a:gd name="T17" fmla="*/ 2147483646 h 120"/>
              <a:gd name="T18" fmla="*/ 2147483646 w 151"/>
              <a:gd name="T19" fmla="*/ 2147483646 h 120"/>
              <a:gd name="T20" fmla="*/ 0 w 151"/>
              <a:gd name="T21" fmla="*/ 2147483646 h 120"/>
              <a:gd name="T22" fmla="*/ 2147483646 w 151"/>
              <a:gd name="T23" fmla="*/ 2147483646 h 120"/>
              <a:gd name="T24" fmla="*/ 2147483646 w 151"/>
              <a:gd name="T25" fmla="*/ 2147483646 h 120"/>
              <a:gd name="T26" fmla="*/ 2147483646 w 151"/>
              <a:gd name="T27" fmla="*/ 2147483646 h 120"/>
              <a:gd name="T28" fmla="*/ 2147483646 w 151"/>
              <a:gd name="T29" fmla="*/ 2147483646 h 120"/>
              <a:gd name="T30" fmla="*/ 2147483646 w 151"/>
              <a:gd name="T31" fmla="*/ 2147483646 h 120"/>
              <a:gd name="T32" fmla="*/ 2147483646 w 151"/>
              <a:gd name="T33" fmla="*/ 2147483646 h 120"/>
              <a:gd name="T34" fmla="*/ 2147483646 w 151"/>
              <a:gd name="T35" fmla="*/ 2147483646 h 120"/>
              <a:gd name="T36" fmla="*/ 2147483646 w 151"/>
              <a:gd name="T37" fmla="*/ 2147483646 h 120"/>
              <a:gd name="T38" fmla="*/ 2147483646 w 151"/>
              <a:gd name="T39" fmla="*/ 2147483646 h 120"/>
              <a:gd name="T40" fmla="*/ 2147483646 w 151"/>
              <a:gd name="T41" fmla="*/ 2147483646 h 120"/>
              <a:gd name="T42" fmla="*/ 2147483646 w 151"/>
              <a:gd name="T43" fmla="*/ 2147483646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4" name="Freeform 871">
            <a:extLst>
              <a:ext uri="{FF2B5EF4-FFF2-40B4-BE49-F238E27FC236}">
                <a16:creationId xmlns:a16="http://schemas.microsoft.com/office/drawing/2014/main" id="{777D0EC5-D7D0-12A3-9080-E62139C85610}"/>
              </a:ext>
            </a:extLst>
          </p:cNvPr>
          <p:cNvSpPr>
            <a:spLocks/>
          </p:cNvSpPr>
          <p:nvPr/>
        </p:nvSpPr>
        <p:spPr bwMode="auto">
          <a:xfrm>
            <a:off x="5218113" y="3027363"/>
            <a:ext cx="147637" cy="123825"/>
          </a:xfrm>
          <a:custGeom>
            <a:avLst/>
            <a:gdLst>
              <a:gd name="T0" fmla="*/ 0 w 104"/>
              <a:gd name="T1" fmla="*/ 2147483646 h 78"/>
              <a:gd name="T2" fmla="*/ 2147483646 w 104"/>
              <a:gd name="T3" fmla="*/ 2147483646 h 78"/>
              <a:gd name="T4" fmla="*/ 2147483646 w 104"/>
              <a:gd name="T5" fmla="*/ 2147483646 h 78"/>
              <a:gd name="T6" fmla="*/ 2147483646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2147483646 w 104"/>
              <a:gd name="T19" fmla="*/ 2147483646 h 78"/>
              <a:gd name="T20" fmla="*/ 2147483646 w 104"/>
              <a:gd name="T21" fmla="*/ 2147483646 h 78"/>
              <a:gd name="T22" fmla="*/ 2147483646 w 104"/>
              <a:gd name="T23" fmla="*/ 2147483646 h 78"/>
              <a:gd name="T24" fmla="*/ 2147483646 w 104"/>
              <a:gd name="T25" fmla="*/ 2147483646 h 78"/>
              <a:gd name="T26" fmla="*/ 2147483646 w 104"/>
              <a:gd name="T27" fmla="*/ 0 h 78"/>
              <a:gd name="T28" fmla="*/ 2147483646 w 104"/>
              <a:gd name="T29" fmla="*/ 2147483646 h 78"/>
              <a:gd name="T30" fmla="*/ 2147483646 w 10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5" name="Freeform 872">
            <a:extLst>
              <a:ext uri="{FF2B5EF4-FFF2-40B4-BE49-F238E27FC236}">
                <a16:creationId xmlns:a16="http://schemas.microsoft.com/office/drawing/2014/main" id="{FF61FBE7-05DA-B563-862D-AD0B6A616EF3}"/>
              </a:ext>
            </a:extLst>
          </p:cNvPr>
          <p:cNvSpPr>
            <a:spLocks/>
          </p:cNvSpPr>
          <p:nvPr/>
        </p:nvSpPr>
        <p:spPr bwMode="auto">
          <a:xfrm>
            <a:off x="5143500" y="2955925"/>
            <a:ext cx="158750" cy="77788"/>
          </a:xfrm>
          <a:custGeom>
            <a:avLst/>
            <a:gdLst>
              <a:gd name="T0" fmla="*/ 2147483646 w 112"/>
              <a:gd name="T1" fmla="*/ 2147483646 h 49"/>
              <a:gd name="T2" fmla="*/ 2147483646 w 112"/>
              <a:gd name="T3" fmla="*/ 2147483646 h 49"/>
              <a:gd name="T4" fmla="*/ 2147483646 w 112"/>
              <a:gd name="T5" fmla="*/ 0 h 49"/>
              <a:gd name="T6" fmla="*/ 2147483646 w 112"/>
              <a:gd name="T7" fmla="*/ 2147483646 h 49"/>
              <a:gd name="T8" fmla="*/ 2147483646 w 112"/>
              <a:gd name="T9" fmla="*/ 2147483646 h 49"/>
              <a:gd name="T10" fmla="*/ 2147483646 w 112"/>
              <a:gd name="T11" fmla="*/ 0 h 49"/>
              <a:gd name="T12" fmla="*/ 2147483646 w 112"/>
              <a:gd name="T13" fmla="*/ 2147483646 h 49"/>
              <a:gd name="T14" fmla="*/ 0 w 112"/>
              <a:gd name="T15" fmla="*/ 2147483646 h 49"/>
              <a:gd name="T16" fmla="*/ 2147483646 w 112"/>
              <a:gd name="T17" fmla="*/ 2147483646 h 49"/>
              <a:gd name="T18" fmla="*/ 2147483646 w 112"/>
              <a:gd name="T19" fmla="*/ 2147483646 h 49"/>
              <a:gd name="T20" fmla="*/ 2147483646 w 112"/>
              <a:gd name="T21" fmla="*/ 2147483646 h 49"/>
              <a:gd name="T22" fmla="*/ 2147483646 w 112"/>
              <a:gd name="T23" fmla="*/ 2147483646 h 49"/>
              <a:gd name="T24" fmla="*/ 2147483646 w 112"/>
              <a:gd name="T25" fmla="*/ 2147483646 h 49"/>
              <a:gd name="T26" fmla="*/ 2147483646 w 112"/>
              <a:gd name="T27" fmla="*/ 2147483646 h 49"/>
              <a:gd name="T28" fmla="*/ 2147483646 w 112"/>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6" name="Freeform 873">
            <a:extLst>
              <a:ext uri="{FF2B5EF4-FFF2-40B4-BE49-F238E27FC236}">
                <a16:creationId xmlns:a16="http://schemas.microsoft.com/office/drawing/2014/main" id="{62688A3C-F916-4DC3-655B-A5582E2C0585}"/>
              </a:ext>
            </a:extLst>
          </p:cNvPr>
          <p:cNvSpPr>
            <a:spLocks/>
          </p:cNvSpPr>
          <p:nvPr/>
        </p:nvSpPr>
        <p:spPr bwMode="auto">
          <a:xfrm>
            <a:off x="4873625" y="2838450"/>
            <a:ext cx="85725" cy="109538"/>
          </a:xfrm>
          <a:custGeom>
            <a:avLst/>
            <a:gdLst>
              <a:gd name="T0" fmla="*/ 0 w 60"/>
              <a:gd name="T1" fmla="*/ 2147483646 h 69"/>
              <a:gd name="T2" fmla="*/ 2147483646 w 60"/>
              <a:gd name="T3" fmla="*/ 2147483646 h 69"/>
              <a:gd name="T4" fmla="*/ 2147483646 w 60"/>
              <a:gd name="T5" fmla="*/ 2147483646 h 69"/>
              <a:gd name="T6" fmla="*/ 2147483646 w 60"/>
              <a:gd name="T7" fmla="*/ 2147483646 h 69"/>
              <a:gd name="T8" fmla="*/ 2147483646 w 60"/>
              <a:gd name="T9" fmla="*/ 2147483646 h 69"/>
              <a:gd name="T10" fmla="*/ 2147483646 w 60"/>
              <a:gd name="T11" fmla="*/ 2147483646 h 69"/>
              <a:gd name="T12" fmla="*/ 2147483646 w 60"/>
              <a:gd name="T13" fmla="*/ 2147483646 h 69"/>
              <a:gd name="T14" fmla="*/ 2147483646 w 60"/>
              <a:gd name="T15" fmla="*/ 2147483646 h 69"/>
              <a:gd name="T16" fmla="*/ 2147483646 w 60"/>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9">
                <a:moveTo>
                  <a:pt x="0" y="15"/>
                </a:moveTo>
                <a:lnTo>
                  <a:pt x="24" y="41"/>
                </a:lnTo>
                <a:lnTo>
                  <a:pt x="24" y="68"/>
                </a:lnTo>
                <a:lnTo>
                  <a:pt x="33" y="68"/>
                </a:lnTo>
                <a:lnTo>
                  <a:pt x="39" y="41"/>
                </a:lnTo>
                <a:lnTo>
                  <a:pt x="59" y="44"/>
                </a:lnTo>
                <a:lnTo>
                  <a:pt x="48" y="23"/>
                </a:lnTo>
                <a:lnTo>
                  <a:pt x="48" y="8"/>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7" name="Freeform 874">
            <a:extLst>
              <a:ext uri="{FF2B5EF4-FFF2-40B4-BE49-F238E27FC236}">
                <a16:creationId xmlns:a16="http://schemas.microsoft.com/office/drawing/2014/main" id="{04FE296C-49DA-DF34-48D4-0873FD68639C}"/>
              </a:ext>
            </a:extLst>
          </p:cNvPr>
          <p:cNvSpPr>
            <a:spLocks/>
          </p:cNvSpPr>
          <p:nvPr/>
        </p:nvSpPr>
        <p:spPr bwMode="auto">
          <a:xfrm>
            <a:off x="1325563" y="2117725"/>
            <a:ext cx="131762" cy="77788"/>
          </a:xfrm>
          <a:custGeom>
            <a:avLst/>
            <a:gdLst>
              <a:gd name="T0" fmla="*/ 2147483646 w 94"/>
              <a:gd name="T1" fmla="*/ 2147483646 h 49"/>
              <a:gd name="T2" fmla="*/ 2147483646 w 94"/>
              <a:gd name="T3" fmla="*/ 0 h 49"/>
              <a:gd name="T4" fmla="*/ 2147483646 w 94"/>
              <a:gd name="T5" fmla="*/ 2147483646 h 49"/>
              <a:gd name="T6" fmla="*/ 2147483646 w 94"/>
              <a:gd name="T7" fmla="*/ 0 h 49"/>
              <a:gd name="T8" fmla="*/ 0 w 94"/>
              <a:gd name="T9" fmla="*/ 2147483646 h 49"/>
              <a:gd name="T10" fmla="*/ 2147483646 w 94"/>
              <a:gd name="T11" fmla="*/ 2147483646 h 49"/>
              <a:gd name="T12" fmla="*/ 2147483646 w 94"/>
              <a:gd name="T13" fmla="*/ 2147483646 h 49"/>
              <a:gd name="T14" fmla="*/ 2147483646 w 94"/>
              <a:gd name="T15" fmla="*/ 2147483646 h 49"/>
              <a:gd name="T16" fmla="*/ 2147483646 w 94"/>
              <a:gd name="T17" fmla="*/ 2147483646 h 49"/>
              <a:gd name="T18" fmla="*/ 2147483646 w 94"/>
              <a:gd name="T19" fmla="*/ 2147483646 h 49"/>
              <a:gd name="T20" fmla="*/ 2147483646 w 94"/>
              <a:gd name="T21" fmla="*/ 2147483646 h 49"/>
              <a:gd name="T22" fmla="*/ 2147483646 w 94"/>
              <a:gd name="T23" fmla="*/ 2147483646 h 49"/>
              <a:gd name="T24" fmla="*/ 2147483646 w 94"/>
              <a:gd name="T25" fmla="*/ 2147483646 h 49"/>
              <a:gd name="T26" fmla="*/ 2147483646 w 94"/>
              <a:gd name="T27" fmla="*/ 2147483646 h 49"/>
              <a:gd name="T28" fmla="*/ 2147483646 w 94"/>
              <a:gd name="T29" fmla="*/ 2147483646 h 49"/>
              <a:gd name="T30" fmla="*/ 2147483646 w 94"/>
              <a:gd name="T31" fmla="*/ 2147483646 h 49"/>
              <a:gd name="T32" fmla="*/ 2147483646 w 94"/>
              <a:gd name="T33" fmla="*/ 2147483646 h 49"/>
              <a:gd name="T34" fmla="*/ 2147483646 w 94"/>
              <a:gd name="T35" fmla="*/ 2147483646 h 49"/>
              <a:gd name="T36" fmla="*/ 2147483646 w 94"/>
              <a:gd name="T37" fmla="*/ 2147483646 h 49"/>
              <a:gd name="T38" fmla="*/ 2147483646 w 94"/>
              <a:gd name="T39" fmla="*/ 2147483646 h 49"/>
              <a:gd name="T40" fmla="*/ 2147483646 w 94"/>
              <a:gd name="T41" fmla="*/ 2147483646 h 49"/>
              <a:gd name="T42" fmla="*/ 2147483646 w 94"/>
              <a:gd name="T43" fmla="*/ 2147483646 h 49"/>
              <a:gd name="T44" fmla="*/ 2147483646 w 94"/>
              <a:gd name="T45" fmla="*/ 2147483646 h 49"/>
              <a:gd name="T46" fmla="*/ 2147483646 w 94"/>
              <a:gd name="T47" fmla="*/ 2147483646 h 49"/>
              <a:gd name="T48" fmla="*/ 2147483646 w 94"/>
              <a:gd name="T49" fmla="*/ 214748364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8" name="Freeform 875">
            <a:extLst>
              <a:ext uri="{FF2B5EF4-FFF2-40B4-BE49-F238E27FC236}">
                <a16:creationId xmlns:a16="http://schemas.microsoft.com/office/drawing/2014/main" id="{F3DF4A95-E6F0-CF2E-1BAA-E012FE13350E}"/>
              </a:ext>
            </a:extLst>
          </p:cNvPr>
          <p:cNvSpPr>
            <a:spLocks/>
          </p:cNvSpPr>
          <p:nvPr/>
        </p:nvSpPr>
        <p:spPr bwMode="auto">
          <a:xfrm>
            <a:off x="1401763" y="2306638"/>
            <a:ext cx="200025" cy="96837"/>
          </a:xfrm>
          <a:custGeom>
            <a:avLst/>
            <a:gdLst>
              <a:gd name="T0" fmla="*/ 0 w 142"/>
              <a:gd name="T1" fmla="*/ 2147483646 h 61"/>
              <a:gd name="T2" fmla="*/ 2147483646 w 142"/>
              <a:gd name="T3" fmla="*/ 2147483646 h 61"/>
              <a:gd name="T4" fmla="*/ 2147483646 w 142"/>
              <a:gd name="T5" fmla="*/ 2147483646 h 61"/>
              <a:gd name="T6" fmla="*/ 2147483646 w 142"/>
              <a:gd name="T7" fmla="*/ 2147483646 h 61"/>
              <a:gd name="T8" fmla="*/ 2147483646 w 142"/>
              <a:gd name="T9" fmla="*/ 2147483646 h 61"/>
              <a:gd name="T10" fmla="*/ 2147483646 w 142"/>
              <a:gd name="T11" fmla="*/ 2147483646 h 61"/>
              <a:gd name="T12" fmla="*/ 2147483646 w 142"/>
              <a:gd name="T13" fmla="*/ 2147483646 h 61"/>
              <a:gd name="T14" fmla="*/ 2147483646 w 142"/>
              <a:gd name="T15" fmla="*/ 2147483646 h 61"/>
              <a:gd name="T16" fmla="*/ 2147483646 w 142"/>
              <a:gd name="T17" fmla="*/ 2147483646 h 61"/>
              <a:gd name="T18" fmla="*/ 2147483646 w 142"/>
              <a:gd name="T19" fmla="*/ 2147483646 h 61"/>
              <a:gd name="T20" fmla="*/ 2147483646 w 142"/>
              <a:gd name="T21" fmla="*/ 2147483646 h 61"/>
              <a:gd name="T22" fmla="*/ 2147483646 w 142"/>
              <a:gd name="T23" fmla="*/ 0 h 61"/>
              <a:gd name="T24" fmla="*/ 2147483646 w 142"/>
              <a:gd name="T25" fmla="*/ 2147483646 h 61"/>
              <a:gd name="T26" fmla="*/ 2147483646 w 142"/>
              <a:gd name="T27" fmla="*/ 2147483646 h 61"/>
              <a:gd name="T28" fmla="*/ 2147483646 w 142"/>
              <a:gd name="T29" fmla="*/ 2147483646 h 61"/>
              <a:gd name="T30" fmla="*/ 2147483646 w 142"/>
              <a:gd name="T31" fmla="*/ 2147483646 h 61"/>
              <a:gd name="T32" fmla="*/ 2147483646 w 142"/>
              <a:gd name="T33" fmla="*/ 2147483646 h 61"/>
              <a:gd name="T34" fmla="*/ 2147483646 w 142"/>
              <a:gd name="T35" fmla="*/ 2147483646 h 61"/>
              <a:gd name="T36" fmla="*/ 2147483646 w 142"/>
              <a:gd name="T37" fmla="*/ 2147483646 h 61"/>
              <a:gd name="T38" fmla="*/ 0 w 142"/>
              <a:gd name="T39" fmla="*/ 214748364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9" name="Freeform 876">
            <a:extLst>
              <a:ext uri="{FF2B5EF4-FFF2-40B4-BE49-F238E27FC236}">
                <a16:creationId xmlns:a16="http://schemas.microsoft.com/office/drawing/2014/main" id="{6A5CF5E1-E8CC-5D6F-D8C9-C26BA6238909}"/>
              </a:ext>
            </a:extLst>
          </p:cNvPr>
          <p:cNvSpPr>
            <a:spLocks/>
          </p:cNvSpPr>
          <p:nvPr/>
        </p:nvSpPr>
        <p:spPr bwMode="auto">
          <a:xfrm>
            <a:off x="1839913" y="2605088"/>
            <a:ext cx="44450" cy="58737"/>
          </a:xfrm>
          <a:custGeom>
            <a:avLst/>
            <a:gdLst>
              <a:gd name="T0" fmla="*/ 2147483646 w 31"/>
              <a:gd name="T1" fmla="*/ 0 h 37"/>
              <a:gd name="T2" fmla="*/ 0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0" name="Freeform 877">
            <a:extLst>
              <a:ext uri="{FF2B5EF4-FFF2-40B4-BE49-F238E27FC236}">
                <a16:creationId xmlns:a16="http://schemas.microsoft.com/office/drawing/2014/main" id="{AB6D4615-57CC-48C5-626B-9B8FED6FE80A}"/>
              </a:ext>
            </a:extLst>
          </p:cNvPr>
          <p:cNvSpPr>
            <a:spLocks/>
          </p:cNvSpPr>
          <p:nvPr/>
        </p:nvSpPr>
        <p:spPr bwMode="auto">
          <a:xfrm>
            <a:off x="1895475" y="2633663"/>
            <a:ext cx="71438" cy="166687"/>
          </a:xfrm>
          <a:custGeom>
            <a:avLst/>
            <a:gdLst>
              <a:gd name="T0" fmla="*/ 2147483646 w 51"/>
              <a:gd name="T1" fmla="*/ 0 h 105"/>
              <a:gd name="T2" fmla="*/ 0 w 51"/>
              <a:gd name="T3" fmla="*/ 2147483646 h 105"/>
              <a:gd name="T4" fmla="*/ 0 w 51"/>
              <a:gd name="T5" fmla="*/ 2147483646 h 105"/>
              <a:gd name="T6" fmla="*/ 2147483646 w 51"/>
              <a:gd name="T7" fmla="*/ 2147483646 h 105"/>
              <a:gd name="T8" fmla="*/ 2147483646 w 51"/>
              <a:gd name="T9" fmla="*/ 2147483646 h 105"/>
              <a:gd name="T10" fmla="*/ 2147483646 w 51"/>
              <a:gd name="T11" fmla="*/ 2147483646 h 105"/>
              <a:gd name="T12" fmla="*/ 2147483646 w 51"/>
              <a:gd name="T13" fmla="*/ 2147483646 h 105"/>
              <a:gd name="T14" fmla="*/ 2147483646 w 51"/>
              <a:gd name="T15" fmla="*/ 2147483646 h 105"/>
              <a:gd name="T16" fmla="*/ 2147483646 w 51"/>
              <a:gd name="T17" fmla="*/ 2147483646 h 105"/>
              <a:gd name="T18" fmla="*/ 2147483646 w 51"/>
              <a:gd name="T19" fmla="*/ 2147483646 h 105"/>
              <a:gd name="T20" fmla="*/ 2147483646 w 51"/>
              <a:gd name="T21" fmla="*/ 2147483646 h 105"/>
              <a:gd name="T22" fmla="*/ 2147483646 w 51"/>
              <a:gd name="T23" fmla="*/ 2147483646 h 105"/>
              <a:gd name="T24" fmla="*/ 2147483646 w 51"/>
              <a:gd name="T25" fmla="*/ 2147483646 h 105"/>
              <a:gd name="T26" fmla="*/ 2147483646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1" name="Freeform 878">
            <a:extLst>
              <a:ext uri="{FF2B5EF4-FFF2-40B4-BE49-F238E27FC236}">
                <a16:creationId xmlns:a16="http://schemas.microsoft.com/office/drawing/2014/main" id="{7A04B12F-D77D-83FD-1520-C53B17C5B173}"/>
              </a:ext>
            </a:extLst>
          </p:cNvPr>
          <p:cNvSpPr>
            <a:spLocks/>
          </p:cNvSpPr>
          <p:nvPr/>
        </p:nvSpPr>
        <p:spPr bwMode="auto">
          <a:xfrm>
            <a:off x="1831975" y="2662238"/>
            <a:ext cx="90488" cy="138112"/>
          </a:xfrm>
          <a:custGeom>
            <a:avLst/>
            <a:gdLst>
              <a:gd name="T0" fmla="*/ 2147483646 w 64"/>
              <a:gd name="T1" fmla="*/ 2147483646 h 87"/>
              <a:gd name="T2" fmla="*/ 2147483646 w 64"/>
              <a:gd name="T3" fmla="*/ 2147483646 h 87"/>
              <a:gd name="T4" fmla="*/ 2147483646 w 64"/>
              <a:gd name="T5" fmla="*/ 2147483646 h 87"/>
              <a:gd name="T6" fmla="*/ 2147483646 w 64"/>
              <a:gd name="T7" fmla="*/ 2147483646 h 87"/>
              <a:gd name="T8" fmla="*/ 2147483646 w 64"/>
              <a:gd name="T9" fmla="*/ 2147483646 h 87"/>
              <a:gd name="T10" fmla="*/ 2147483646 w 64"/>
              <a:gd name="T11" fmla="*/ 2147483646 h 87"/>
              <a:gd name="T12" fmla="*/ 2147483646 w 64"/>
              <a:gd name="T13" fmla="*/ 2147483646 h 87"/>
              <a:gd name="T14" fmla="*/ 2147483646 w 64"/>
              <a:gd name="T15" fmla="*/ 0 h 87"/>
              <a:gd name="T16" fmla="*/ 0 w 64"/>
              <a:gd name="T17" fmla="*/ 0 h 87"/>
              <a:gd name="T18" fmla="*/ 2147483646 w 64"/>
              <a:gd name="T19" fmla="*/ 2147483646 h 87"/>
              <a:gd name="T20" fmla="*/ 2147483646 w 64"/>
              <a:gd name="T21" fmla="*/ 2147483646 h 87"/>
              <a:gd name="T22" fmla="*/ 2147483646 w 64"/>
              <a:gd name="T23" fmla="*/ 2147483646 h 87"/>
              <a:gd name="T24" fmla="*/ 2147483646 w 64"/>
              <a:gd name="T25" fmla="*/ 2147483646 h 87"/>
              <a:gd name="T26" fmla="*/ 2147483646 w 64"/>
              <a:gd name="T27" fmla="*/ 2147483646 h 87"/>
              <a:gd name="T28" fmla="*/ 2147483646 w 64"/>
              <a:gd name="T29" fmla="*/ 2147483646 h 87"/>
              <a:gd name="T30" fmla="*/ 2147483646 w 64"/>
              <a:gd name="T31" fmla="*/ 2147483646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2" name="Freeform 879">
            <a:extLst>
              <a:ext uri="{FF2B5EF4-FFF2-40B4-BE49-F238E27FC236}">
                <a16:creationId xmlns:a16="http://schemas.microsoft.com/office/drawing/2014/main" id="{370D6020-64AC-D94A-E88C-D810F9177A4A}"/>
              </a:ext>
            </a:extLst>
          </p:cNvPr>
          <p:cNvSpPr>
            <a:spLocks/>
          </p:cNvSpPr>
          <p:nvPr/>
        </p:nvSpPr>
        <p:spPr bwMode="auto">
          <a:xfrm>
            <a:off x="4962525" y="2344738"/>
            <a:ext cx="50800" cy="85725"/>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2147483646 h 54"/>
              <a:gd name="T12" fmla="*/ 2147483646 w 36"/>
              <a:gd name="T13" fmla="*/ 2147483646 h 54"/>
              <a:gd name="T14" fmla="*/ 2147483646 w 36"/>
              <a:gd name="T15" fmla="*/ 2147483646 h 54"/>
              <a:gd name="T16" fmla="*/ 2147483646 w 36"/>
              <a:gd name="T17" fmla="*/ 0 h 54"/>
              <a:gd name="T18" fmla="*/ 0 w 36"/>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3" name="Freeform 880">
            <a:extLst>
              <a:ext uri="{FF2B5EF4-FFF2-40B4-BE49-F238E27FC236}">
                <a16:creationId xmlns:a16="http://schemas.microsoft.com/office/drawing/2014/main" id="{72E87B2E-40AE-AF82-6F10-F31C2D1886B2}"/>
              </a:ext>
            </a:extLst>
          </p:cNvPr>
          <p:cNvSpPr>
            <a:spLocks/>
          </p:cNvSpPr>
          <p:nvPr/>
        </p:nvSpPr>
        <p:spPr bwMode="auto">
          <a:xfrm>
            <a:off x="6002338" y="2862263"/>
            <a:ext cx="125412" cy="61912"/>
          </a:xfrm>
          <a:custGeom>
            <a:avLst/>
            <a:gdLst>
              <a:gd name="T0" fmla="*/ 2147483646 w 88"/>
              <a:gd name="T1" fmla="*/ 2147483646 h 39"/>
              <a:gd name="T2" fmla="*/ 2147483646 w 88"/>
              <a:gd name="T3" fmla="*/ 2147483646 h 39"/>
              <a:gd name="T4" fmla="*/ 2147483646 w 88"/>
              <a:gd name="T5" fmla="*/ 0 h 39"/>
              <a:gd name="T6" fmla="*/ 2147483646 w 88"/>
              <a:gd name="T7" fmla="*/ 0 h 39"/>
              <a:gd name="T8" fmla="*/ 2147483646 w 88"/>
              <a:gd name="T9" fmla="*/ 2147483646 h 39"/>
              <a:gd name="T10" fmla="*/ 0 w 88"/>
              <a:gd name="T11" fmla="*/ 2147483646 h 39"/>
              <a:gd name="T12" fmla="*/ 2147483646 w 88"/>
              <a:gd name="T13" fmla="*/ 2147483646 h 39"/>
              <a:gd name="T14" fmla="*/ 2147483646 w 88"/>
              <a:gd name="T15" fmla="*/ 2147483646 h 39"/>
              <a:gd name="T16" fmla="*/ 2147483646 w 88"/>
              <a:gd name="T17" fmla="*/ 2147483646 h 39"/>
              <a:gd name="T18" fmla="*/ 2147483646 w 88"/>
              <a:gd name="T19" fmla="*/ 2147483646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39">
                <a:moveTo>
                  <a:pt x="87" y="14"/>
                </a:moveTo>
                <a:lnTo>
                  <a:pt x="78" y="14"/>
                </a:lnTo>
                <a:lnTo>
                  <a:pt x="45" y="0"/>
                </a:lnTo>
                <a:lnTo>
                  <a:pt x="27" y="0"/>
                </a:lnTo>
                <a:lnTo>
                  <a:pt x="15" y="5"/>
                </a:lnTo>
                <a:lnTo>
                  <a:pt x="0" y="17"/>
                </a:lnTo>
                <a:lnTo>
                  <a:pt x="9" y="38"/>
                </a:lnTo>
                <a:lnTo>
                  <a:pt x="24" y="11"/>
                </a:lnTo>
                <a:lnTo>
                  <a:pt x="39" y="8"/>
                </a:lnTo>
                <a:lnTo>
                  <a:pt x="78" y="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4" name="Freeform 881">
            <a:extLst>
              <a:ext uri="{FF2B5EF4-FFF2-40B4-BE49-F238E27FC236}">
                <a16:creationId xmlns:a16="http://schemas.microsoft.com/office/drawing/2014/main" id="{778EDA49-B9C5-0AA1-6426-71D4A759B763}"/>
              </a:ext>
            </a:extLst>
          </p:cNvPr>
          <p:cNvSpPr>
            <a:spLocks/>
          </p:cNvSpPr>
          <p:nvPr/>
        </p:nvSpPr>
        <p:spPr bwMode="auto">
          <a:xfrm>
            <a:off x="6216650" y="2817813"/>
            <a:ext cx="38100" cy="46037"/>
          </a:xfrm>
          <a:custGeom>
            <a:avLst/>
            <a:gdLst>
              <a:gd name="T0" fmla="*/ 2147483646 w 26"/>
              <a:gd name="T1" fmla="*/ 0 h 29"/>
              <a:gd name="T2" fmla="*/ 0 w 26"/>
              <a:gd name="T3" fmla="*/ 2147483646 h 29"/>
              <a:gd name="T4" fmla="*/ 0 w 26"/>
              <a:gd name="T5" fmla="*/ 2147483646 h 29"/>
              <a:gd name="T6" fmla="*/ 2147483646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9">
                <a:moveTo>
                  <a:pt x="10" y="0"/>
                </a:moveTo>
                <a:lnTo>
                  <a:pt x="0" y="6"/>
                </a:lnTo>
                <a:lnTo>
                  <a:pt x="0" y="28"/>
                </a:lnTo>
                <a:lnTo>
                  <a:pt x="21" y="28"/>
                </a:lnTo>
                <a:lnTo>
                  <a:pt x="25" y="21"/>
                </a:lnTo>
                <a:lnTo>
                  <a:pt x="10" y="21"/>
                </a:lnTo>
                <a:lnTo>
                  <a:pt x="4" y="6"/>
                </a:lnTo>
                <a:lnTo>
                  <a:pt x="15"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5" name="Freeform 882">
            <a:extLst>
              <a:ext uri="{FF2B5EF4-FFF2-40B4-BE49-F238E27FC236}">
                <a16:creationId xmlns:a16="http://schemas.microsoft.com/office/drawing/2014/main" id="{7A3264CE-CABC-1225-AE49-CC1B5EF36553}"/>
              </a:ext>
            </a:extLst>
          </p:cNvPr>
          <p:cNvSpPr>
            <a:spLocks/>
          </p:cNvSpPr>
          <p:nvPr/>
        </p:nvSpPr>
        <p:spPr bwMode="auto">
          <a:xfrm>
            <a:off x="6699250" y="2595563"/>
            <a:ext cx="114300" cy="139700"/>
          </a:xfrm>
          <a:custGeom>
            <a:avLst/>
            <a:gdLst>
              <a:gd name="T0" fmla="*/ 2147483646 w 81"/>
              <a:gd name="T1" fmla="*/ 0 h 88"/>
              <a:gd name="T2" fmla="*/ 2147483646 w 81"/>
              <a:gd name="T3" fmla="*/ 2147483646 h 88"/>
              <a:gd name="T4" fmla="*/ 2147483646 w 81"/>
              <a:gd name="T5" fmla="*/ 2147483646 h 88"/>
              <a:gd name="T6" fmla="*/ 2147483646 w 81"/>
              <a:gd name="T7" fmla="*/ 2147483646 h 88"/>
              <a:gd name="T8" fmla="*/ 2147483646 w 81"/>
              <a:gd name="T9" fmla="*/ 2147483646 h 88"/>
              <a:gd name="T10" fmla="*/ 2147483646 w 81"/>
              <a:gd name="T11" fmla="*/ 2147483646 h 88"/>
              <a:gd name="T12" fmla="*/ 0 w 81"/>
              <a:gd name="T13" fmla="*/ 2147483646 h 88"/>
              <a:gd name="T14" fmla="*/ 2147483646 w 81"/>
              <a:gd name="T15" fmla="*/ 2147483646 h 88"/>
              <a:gd name="T16" fmla="*/ 2147483646 w 81"/>
              <a:gd name="T17" fmla="*/ 2147483646 h 88"/>
              <a:gd name="T18" fmla="*/ 2147483646 w 81"/>
              <a:gd name="T19" fmla="*/ 2147483646 h 88"/>
              <a:gd name="T20" fmla="*/ 2147483646 w 81"/>
              <a:gd name="T21" fmla="*/ 2147483646 h 88"/>
              <a:gd name="T22" fmla="*/ 2147483646 w 81"/>
              <a:gd name="T23" fmla="*/ 2147483646 h 88"/>
              <a:gd name="T24" fmla="*/ 2147483646 w 81"/>
              <a:gd name="T25" fmla="*/ 2147483646 h 88"/>
              <a:gd name="T26" fmla="*/ 2147483646 w 81"/>
              <a:gd name="T27" fmla="*/ 2147483646 h 88"/>
              <a:gd name="T28" fmla="*/ 2147483646 w 81"/>
              <a:gd name="T29" fmla="*/ 2147483646 h 88"/>
              <a:gd name="T30" fmla="*/ 2147483646 w 81"/>
              <a:gd name="T31" fmla="*/ 2147483646 h 88"/>
              <a:gd name="T32" fmla="*/ 2147483646 w 8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6" name="Freeform 883">
            <a:extLst>
              <a:ext uri="{FF2B5EF4-FFF2-40B4-BE49-F238E27FC236}">
                <a16:creationId xmlns:a16="http://schemas.microsoft.com/office/drawing/2014/main" id="{9A5E2710-CAA0-52A9-3C1C-481FF6415D44}"/>
              </a:ext>
            </a:extLst>
          </p:cNvPr>
          <p:cNvSpPr>
            <a:spLocks/>
          </p:cNvSpPr>
          <p:nvPr/>
        </p:nvSpPr>
        <p:spPr bwMode="auto">
          <a:xfrm>
            <a:off x="6584950" y="1719263"/>
            <a:ext cx="73025" cy="53975"/>
          </a:xfrm>
          <a:custGeom>
            <a:avLst/>
            <a:gdLst>
              <a:gd name="T0" fmla="*/ 2147483646 w 52"/>
              <a:gd name="T1" fmla="*/ 0 h 34"/>
              <a:gd name="T2" fmla="*/ 0 w 52"/>
              <a:gd name="T3" fmla="*/ 2147483646 h 34"/>
              <a:gd name="T4" fmla="*/ 2147483646 w 52"/>
              <a:gd name="T5" fmla="*/ 2147483646 h 34"/>
              <a:gd name="T6" fmla="*/ 2147483646 w 52"/>
              <a:gd name="T7" fmla="*/ 0 h 34"/>
              <a:gd name="T8" fmla="*/ 2147483646 w 52"/>
              <a:gd name="T9" fmla="*/ 2147483646 h 34"/>
              <a:gd name="T10" fmla="*/ 2147483646 w 52"/>
              <a:gd name="T11" fmla="*/ 2147483646 h 34"/>
              <a:gd name="T12" fmla="*/ 2147483646 w 5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3" y="0"/>
                </a:moveTo>
                <a:lnTo>
                  <a:pt x="0" y="33"/>
                </a:lnTo>
                <a:lnTo>
                  <a:pt x="51" y="18"/>
                </a:lnTo>
                <a:lnTo>
                  <a:pt x="36" y="0"/>
                </a:lnTo>
                <a:lnTo>
                  <a:pt x="33" y="11"/>
                </a:lnTo>
                <a:lnTo>
                  <a:pt x="15" y="18"/>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7" name="Freeform 884">
            <a:extLst>
              <a:ext uri="{FF2B5EF4-FFF2-40B4-BE49-F238E27FC236}">
                <a16:creationId xmlns:a16="http://schemas.microsoft.com/office/drawing/2014/main" id="{874BEA79-37DA-826C-D875-B056EA037CC5}"/>
              </a:ext>
            </a:extLst>
          </p:cNvPr>
          <p:cNvSpPr>
            <a:spLocks/>
          </p:cNvSpPr>
          <p:nvPr/>
        </p:nvSpPr>
        <p:spPr bwMode="auto">
          <a:xfrm>
            <a:off x="7891463" y="4391025"/>
            <a:ext cx="23812" cy="26988"/>
          </a:xfrm>
          <a:custGeom>
            <a:avLst/>
            <a:gdLst>
              <a:gd name="T0" fmla="*/ 0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4"/>
                </a:lnTo>
                <a:lnTo>
                  <a:pt x="6" y="11"/>
                </a:lnTo>
                <a:lnTo>
                  <a:pt x="9" y="13"/>
                </a:lnTo>
                <a:lnTo>
                  <a:pt x="11" y="16"/>
                </a:lnTo>
                <a:lnTo>
                  <a:pt x="16" y="13"/>
                </a:lnTo>
                <a:lnTo>
                  <a:pt x="16" y="11"/>
                </a:lnTo>
                <a:lnTo>
                  <a:pt x="6" y="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8" name="Freeform 885">
            <a:extLst>
              <a:ext uri="{FF2B5EF4-FFF2-40B4-BE49-F238E27FC236}">
                <a16:creationId xmlns:a16="http://schemas.microsoft.com/office/drawing/2014/main" id="{A504105A-8237-1BEA-E24E-29D21144BBBE}"/>
              </a:ext>
            </a:extLst>
          </p:cNvPr>
          <p:cNvSpPr>
            <a:spLocks/>
          </p:cNvSpPr>
          <p:nvPr/>
        </p:nvSpPr>
        <p:spPr bwMode="auto">
          <a:xfrm>
            <a:off x="7891463" y="4391025"/>
            <a:ext cx="30162" cy="34925"/>
          </a:xfrm>
          <a:custGeom>
            <a:avLst/>
            <a:gdLst>
              <a:gd name="T0" fmla="*/ 0 w 22"/>
              <a:gd name="T1" fmla="*/ 0 h 22"/>
              <a:gd name="T2" fmla="*/ 0 w 22"/>
              <a:gd name="T3" fmla="*/ 2147483646 h 22"/>
              <a:gd name="T4" fmla="*/ 2147483646 w 22"/>
              <a:gd name="T5" fmla="*/ 2147483646 h 22"/>
              <a:gd name="T6" fmla="*/ 2147483646 w 22"/>
              <a:gd name="T7" fmla="*/ 2147483646 h 22"/>
              <a:gd name="T8" fmla="*/ 2147483646 w 22"/>
              <a:gd name="T9" fmla="*/ 2147483646 h 22"/>
              <a:gd name="T10" fmla="*/ 2147483646 w 22"/>
              <a:gd name="T11" fmla="*/ 2147483646 h 22"/>
              <a:gd name="T12" fmla="*/ 2147483646 w 22"/>
              <a:gd name="T13" fmla="*/ 2147483646 h 22"/>
              <a:gd name="T14" fmla="*/ 2147483646 w 22"/>
              <a:gd name="T15" fmla="*/ 2147483646 h 22"/>
              <a:gd name="T16" fmla="*/ 0 w 2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0" y="0"/>
                </a:moveTo>
                <a:lnTo>
                  <a:pt x="0" y="6"/>
                </a:lnTo>
                <a:lnTo>
                  <a:pt x="9" y="15"/>
                </a:lnTo>
                <a:lnTo>
                  <a:pt x="12" y="18"/>
                </a:lnTo>
                <a:lnTo>
                  <a:pt x="15" y="21"/>
                </a:lnTo>
                <a:lnTo>
                  <a:pt x="21" y="18"/>
                </a:lnTo>
                <a:lnTo>
                  <a:pt x="21" y="15"/>
                </a:lnTo>
                <a:lnTo>
                  <a:pt x="9"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9" name="Freeform 886">
            <a:extLst>
              <a:ext uri="{FF2B5EF4-FFF2-40B4-BE49-F238E27FC236}">
                <a16:creationId xmlns:a16="http://schemas.microsoft.com/office/drawing/2014/main" id="{24DC108C-B523-B073-96C8-7E9FC788BE5F}"/>
              </a:ext>
            </a:extLst>
          </p:cNvPr>
          <p:cNvSpPr>
            <a:spLocks/>
          </p:cNvSpPr>
          <p:nvPr/>
        </p:nvSpPr>
        <p:spPr bwMode="auto">
          <a:xfrm>
            <a:off x="7929563" y="4419600"/>
            <a:ext cx="23812" cy="1588"/>
          </a:xfrm>
          <a:custGeom>
            <a:avLst/>
            <a:gdLst>
              <a:gd name="T0" fmla="*/ 0 w 17"/>
              <a:gd name="T1" fmla="*/ 0 h 1"/>
              <a:gd name="T2" fmla="*/ 2147483646 w 17"/>
              <a:gd name="T3" fmla="*/ 0 h 1"/>
              <a:gd name="T4" fmla="*/ 2147483646 w 17"/>
              <a:gd name="T5" fmla="*/ 0 h 1"/>
              <a:gd name="T6" fmla="*/ 2147483646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6" y="0"/>
                </a:lnTo>
                <a:lnTo>
                  <a:pt x="16" y="0"/>
                </a:lnTo>
                <a:lnTo>
                  <a:pt x="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0" name="Freeform 887">
            <a:extLst>
              <a:ext uri="{FF2B5EF4-FFF2-40B4-BE49-F238E27FC236}">
                <a16:creationId xmlns:a16="http://schemas.microsoft.com/office/drawing/2014/main" id="{9A97F4BC-26D6-3431-6DED-73E10973672B}"/>
              </a:ext>
            </a:extLst>
          </p:cNvPr>
          <p:cNvSpPr>
            <a:spLocks/>
          </p:cNvSpPr>
          <p:nvPr/>
        </p:nvSpPr>
        <p:spPr bwMode="auto">
          <a:xfrm>
            <a:off x="7929563" y="4419600"/>
            <a:ext cx="26987" cy="26988"/>
          </a:xfrm>
          <a:custGeom>
            <a:avLst/>
            <a:gdLst>
              <a:gd name="T0" fmla="*/ 0 w 19"/>
              <a:gd name="T1" fmla="*/ 0 h 17"/>
              <a:gd name="T2" fmla="*/ 2147483646 w 19"/>
              <a:gd name="T3" fmla="*/ 2147483646 h 17"/>
              <a:gd name="T4" fmla="*/ 2147483646 w 19"/>
              <a:gd name="T5" fmla="*/ 2147483646 h 17"/>
              <a:gd name="T6" fmla="*/ 2147483646 w 19"/>
              <a:gd name="T7" fmla="*/ 2147483646 h 17"/>
              <a:gd name="T8" fmla="*/ 0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0" y="0"/>
                </a:moveTo>
                <a:lnTo>
                  <a:pt x="8" y="8"/>
                </a:lnTo>
                <a:lnTo>
                  <a:pt x="18" y="16"/>
                </a:lnTo>
                <a:lnTo>
                  <a:pt x="8"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1" name="Freeform 888">
            <a:extLst>
              <a:ext uri="{FF2B5EF4-FFF2-40B4-BE49-F238E27FC236}">
                <a16:creationId xmlns:a16="http://schemas.microsoft.com/office/drawing/2014/main" id="{081AA960-9DBF-7AE6-037F-4628CB7C182C}"/>
              </a:ext>
            </a:extLst>
          </p:cNvPr>
          <p:cNvSpPr>
            <a:spLocks/>
          </p:cNvSpPr>
          <p:nvPr/>
        </p:nvSpPr>
        <p:spPr bwMode="auto">
          <a:xfrm>
            <a:off x="7954963" y="4459288"/>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0"/>
                </a:lnTo>
                <a:lnTo>
                  <a:pt x="16" y="8"/>
                </a:lnTo>
                <a:lnTo>
                  <a:pt x="16" y="16"/>
                </a:lnTo>
                <a:lnTo>
                  <a:pt x="0"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2" name="Freeform 889">
            <a:extLst>
              <a:ext uri="{FF2B5EF4-FFF2-40B4-BE49-F238E27FC236}">
                <a16:creationId xmlns:a16="http://schemas.microsoft.com/office/drawing/2014/main" id="{AFA6D9CB-7F29-EDBD-A65F-38CD97C82340}"/>
              </a:ext>
            </a:extLst>
          </p:cNvPr>
          <p:cNvSpPr>
            <a:spLocks/>
          </p:cNvSpPr>
          <p:nvPr/>
        </p:nvSpPr>
        <p:spPr bwMode="auto">
          <a:xfrm>
            <a:off x="7954963" y="4459288"/>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3" name="Freeform 890">
            <a:extLst>
              <a:ext uri="{FF2B5EF4-FFF2-40B4-BE49-F238E27FC236}">
                <a16:creationId xmlns:a16="http://schemas.microsoft.com/office/drawing/2014/main" id="{2E3EB0F4-17D4-B7BE-1554-28519E0EB373}"/>
              </a:ext>
            </a:extLst>
          </p:cNvPr>
          <p:cNvSpPr>
            <a:spLocks/>
          </p:cNvSpPr>
          <p:nvPr/>
        </p:nvSpPr>
        <p:spPr bwMode="auto">
          <a:xfrm>
            <a:off x="7994650" y="4491038"/>
            <a:ext cx="31750" cy="1587"/>
          </a:xfrm>
          <a:custGeom>
            <a:avLst/>
            <a:gdLst>
              <a:gd name="T0" fmla="*/ 0 w 22"/>
              <a:gd name="T1" fmla="*/ 0 h 1"/>
              <a:gd name="T2" fmla="*/ 2147483646 w 22"/>
              <a:gd name="T3" fmla="*/ 0 h 1"/>
              <a:gd name="T4" fmla="*/ 2147483646 w 22"/>
              <a:gd name="T5" fmla="*/ 0 h 1"/>
              <a:gd name="T6" fmla="*/ 2147483646 w 22"/>
              <a:gd name="T7" fmla="*/ 0 h 1"/>
              <a:gd name="T8" fmla="*/ 2147483646 w 22"/>
              <a:gd name="T9" fmla="*/ 0 h 1"/>
              <a:gd name="T10" fmla="*/ 0 w 2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
                <a:moveTo>
                  <a:pt x="0" y="0"/>
                </a:moveTo>
                <a:lnTo>
                  <a:pt x="8" y="0"/>
                </a:lnTo>
                <a:lnTo>
                  <a:pt x="10" y="0"/>
                </a:lnTo>
                <a:lnTo>
                  <a:pt x="21" y="0"/>
                </a:lnTo>
                <a:lnTo>
                  <a:pt x="8"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4" name="Freeform 891">
            <a:extLst>
              <a:ext uri="{FF2B5EF4-FFF2-40B4-BE49-F238E27FC236}">
                <a16:creationId xmlns:a16="http://schemas.microsoft.com/office/drawing/2014/main" id="{23FB71D4-86DE-6669-5E0C-EF5A1C16B0D2}"/>
              </a:ext>
            </a:extLst>
          </p:cNvPr>
          <p:cNvSpPr>
            <a:spLocks/>
          </p:cNvSpPr>
          <p:nvPr/>
        </p:nvSpPr>
        <p:spPr bwMode="auto">
          <a:xfrm>
            <a:off x="7994650" y="4491038"/>
            <a:ext cx="39688" cy="26987"/>
          </a:xfrm>
          <a:custGeom>
            <a:avLst/>
            <a:gdLst>
              <a:gd name="T0" fmla="*/ 0 w 28"/>
              <a:gd name="T1" fmla="*/ 2147483646 h 17"/>
              <a:gd name="T2" fmla="*/ 2147483646 w 28"/>
              <a:gd name="T3" fmla="*/ 0 h 17"/>
              <a:gd name="T4" fmla="*/ 2147483646 w 28"/>
              <a:gd name="T5" fmla="*/ 0 h 17"/>
              <a:gd name="T6" fmla="*/ 2147483646 w 28"/>
              <a:gd name="T7" fmla="*/ 2147483646 h 17"/>
              <a:gd name="T8" fmla="*/ 2147483646 w 28"/>
              <a:gd name="T9" fmla="*/ 2147483646 h 17"/>
              <a:gd name="T10" fmla="*/ 2147483646 w 28"/>
              <a:gd name="T11" fmla="*/ 2147483646 h 17"/>
              <a:gd name="T12" fmla="*/ 0 w 28"/>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7">
                <a:moveTo>
                  <a:pt x="0" y="8"/>
                </a:moveTo>
                <a:lnTo>
                  <a:pt x="10" y="0"/>
                </a:lnTo>
                <a:lnTo>
                  <a:pt x="13" y="0"/>
                </a:lnTo>
                <a:lnTo>
                  <a:pt x="27" y="8"/>
                </a:lnTo>
                <a:lnTo>
                  <a:pt x="27" y="16"/>
                </a:lnTo>
                <a:lnTo>
                  <a:pt x="10" y="16"/>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5" name="Freeform 892">
            <a:extLst>
              <a:ext uri="{FF2B5EF4-FFF2-40B4-BE49-F238E27FC236}">
                <a16:creationId xmlns:a16="http://schemas.microsoft.com/office/drawing/2014/main" id="{5870CEF9-B1B7-9427-8D74-463E1475541B}"/>
              </a:ext>
            </a:extLst>
          </p:cNvPr>
          <p:cNvSpPr>
            <a:spLocks/>
          </p:cNvSpPr>
          <p:nvPr/>
        </p:nvSpPr>
        <p:spPr bwMode="auto">
          <a:xfrm>
            <a:off x="8032750" y="4467225"/>
            <a:ext cx="25400" cy="26988"/>
          </a:xfrm>
          <a:custGeom>
            <a:avLst/>
            <a:gdLst>
              <a:gd name="T0" fmla="*/ 2147483646 w 17"/>
              <a:gd name="T1" fmla="*/ 2147483646 h 17"/>
              <a:gd name="T2" fmla="*/ 2147483646 w 17"/>
              <a:gd name="T3" fmla="*/ 2147483646 h 17"/>
              <a:gd name="T4" fmla="*/ 2147483646 w 17"/>
              <a:gd name="T5" fmla="*/ 2147483646 h 17"/>
              <a:gd name="T6" fmla="*/ 2147483646 w 17"/>
              <a:gd name="T7" fmla="*/ 2147483646 h 17"/>
              <a:gd name="T8" fmla="*/ 0 w 17"/>
              <a:gd name="T9" fmla="*/ 0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5" y="13"/>
                </a:moveTo>
                <a:lnTo>
                  <a:pt x="16" y="16"/>
                </a:lnTo>
                <a:lnTo>
                  <a:pt x="10" y="13"/>
                </a:lnTo>
                <a:lnTo>
                  <a:pt x="5" y="2"/>
                </a:lnTo>
                <a:lnTo>
                  <a:pt x="0" y="0"/>
                </a:lnTo>
                <a:lnTo>
                  <a:pt x="5"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6" name="Freeform 893">
            <a:extLst>
              <a:ext uri="{FF2B5EF4-FFF2-40B4-BE49-F238E27FC236}">
                <a16:creationId xmlns:a16="http://schemas.microsoft.com/office/drawing/2014/main" id="{D3603AD7-E20A-74A6-5910-457834778F71}"/>
              </a:ext>
            </a:extLst>
          </p:cNvPr>
          <p:cNvSpPr>
            <a:spLocks/>
          </p:cNvSpPr>
          <p:nvPr/>
        </p:nvSpPr>
        <p:spPr bwMode="auto">
          <a:xfrm>
            <a:off x="8032750" y="4467225"/>
            <a:ext cx="25400" cy="30163"/>
          </a:xfrm>
          <a:custGeom>
            <a:avLst/>
            <a:gdLst>
              <a:gd name="T0" fmla="*/ 2147483646 w 17"/>
              <a:gd name="T1" fmla="*/ 2147483646 h 19"/>
              <a:gd name="T2" fmla="*/ 2147483646 w 17"/>
              <a:gd name="T3" fmla="*/ 2147483646 h 19"/>
              <a:gd name="T4" fmla="*/ 2147483646 w 17"/>
              <a:gd name="T5" fmla="*/ 2147483646 h 19"/>
              <a:gd name="T6" fmla="*/ 2147483646 w 17"/>
              <a:gd name="T7" fmla="*/ 2147483646 h 19"/>
              <a:gd name="T8" fmla="*/ 0 w 17"/>
              <a:gd name="T9" fmla="*/ 0 h 19"/>
              <a:gd name="T10" fmla="*/ 2147483646 w 17"/>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5" y="15"/>
                </a:moveTo>
                <a:lnTo>
                  <a:pt x="16" y="18"/>
                </a:lnTo>
                <a:lnTo>
                  <a:pt x="12" y="15"/>
                </a:lnTo>
                <a:lnTo>
                  <a:pt x="5" y="3"/>
                </a:lnTo>
                <a:lnTo>
                  <a:pt x="0" y="0"/>
                </a:lnTo>
                <a:lnTo>
                  <a:pt x="5"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7" name="Freeform 894">
            <a:extLst>
              <a:ext uri="{FF2B5EF4-FFF2-40B4-BE49-F238E27FC236}">
                <a16:creationId xmlns:a16="http://schemas.microsoft.com/office/drawing/2014/main" id="{636F7C7E-0B12-BC9C-8ACF-5377CCFD9A97}"/>
              </a:ext>
            </a:extLst>
          </p:cNvPr>
          <p:cNvSpPr>
            <a:spLocks/>
          </p:cNvSpPr>
          <p:nvPr/>
        </p:nvSpPr>
        <p:spPr bwMode="auto">
          <a:xfrm>
            <a:off x="8043863" y="4505325"/>
            <a:ext cx="23812" cy="26988"/>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 y="13"/>
                </a:lnTo>
                <a:lnTo>
                  <a:pt x="16" y="16"/>
                </a:lnTo>
                <a:lnTo>
                  <a:pt x="16" y="13"/>
                </a:lnTo>
                <a:lnTo>
                  <a:pt x="10" y="13"/>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8" name="Freeform 895">
            <a:extLst>
              <a:ext uri="{FF2B5EF4-FFF2-40B4-BE49-F238E27FC236}">
                <a16:creationId xmlns:a16="http://schemas.microsoft.com/office/drawing/2014/main" id="{C9FE470B-F8EA-7272-8F3F-6A7719696EE1}"/>
              </a:ext>
            </a:extLst>
          </p:cNvPr>
          <p:cNvSpPr>
            <a:spLocks/>
          </p:cNvSpPr>
          <p:nvPr/>
        </p:nvSpPr>
        <p:spPr bwMode="auto">
          <a:xfrm>
            <a:off x="8043863" y="4505325"/>
            <a:ext cx="25400" cy="30163"/>
          </a:xfrm>
          <a:custGeom>
            <a:avLst/>
            <a:gdLst>
              <a:gd name="T0" fmla="*/ 0 w 18"/>
              <a:gd name="T1" fmla="*/ 0 h 19"/>
              <a:gd name="T2" fmla="*/ 2147483646 w 18"/>
              <a:gd name="T3" fmla="*/ 2147483646 h 19"/>
              <a:gd name="T4" fmla="*/ 2147483646 w 18"/>
              <a:gd name="T5" fmla="*/ 2147483646 h 19"/>
              <a:gd name="T6" fmla="*/ 2147483646 w 18"/>
              <a:gd name="T7" fmla="*/ 2147483646 h 19"/>
              <a:gd name="T8" fmla="*/ 2147483646 w 18"/>
              <a:gd name="T9" fmla="*/ 2147483646 h 19"/>
              <a:gd name="T10" fmla="*/ 0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0" y="0"/>
                </a:moveTo>
                <a:lnTo>
                  <a:pt x="2" y="15"/>
                </a:lnTo>
                <a:lnTo>
                  <a:pt x="17" y="18"/>
                </a:lnTo>
                <a:lnTo>
                  <a:pt x="17" y="15"/>
                </a:lnTo>
                <a:lnTo>
                  <a:pt x="11" y="1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9" name="Freeform 896">
            <a:extLst>
              <a:ext uri="{FF2B5EF4-FFF2-40B4-BE49-F238E27FC236}">
                <a16:creationId xmlns:a16="http://schemas.microsoft.com/office/drawing/2014/main" id="{3A8B74F8-AF02-C905-E9AC-B8565D196AF9}"/>
              </a:ext>
            </a:extLst>
          </p:cNvPr>
          <p:cNvSpPr>
            <a:spLocks/>
          </p:cNvSpPr>
          <p:nvPr/>
        </p:nvSpPr>
        <p:spPr bwMode="auto">
          <a:xfrm>
            <a:off x="8108950" y="4794250"/>
            <a:ext cx="77788" cy="53975"/>
          </a:xfrm>
          <a:custGeom>
            <a:avLst/>
            <a:gdLst>
              <a:gd name="T0" fmla="*/ 0 w 55"/>
              <a:gd name="T1" fmla="*/ 0 h 34"/>
              <a:gd name="T2" fmla="*/ 2147483646 w 55"/>
              <a:gd name="T3" fmla="*/ 2147483646 h 34"/>
              <a:gd name="T4" fmla="*/ 2147483646 w 55"/>
              <a:gd name="T5" fmla="*/ 2147483646 h 34"/>
              <a:gd name="T6" fmla="*/ 2147483646 w 55"/>
              <a:gd name="T7" fmla="*/ 2147483646 h 34"/>
              <a:gd name="T8" fmla="*/ 2147483646 w 55"/>
              <a:gd name="T9" fmla="*/ 2147483646 h 34"/>
              <a:gd name="T10" fmla="*/ 2147483646 w 55"/>
              <a:gd name="T11" fmla="*/ 2147483646 h 34"/>
              <a:gd name="T12" fmla="*/ 2147483646 w 55"/>
              <a:gd name="T13" fmla="*/ 2147483646 h 34"/>
              <a:gd name="T14" fmla="*/ 2147483646 w 55"/>
              <a:gd name="T15" fmla="*/ 2147483646 h 34"/>
              <a:gd name="T16" fmla="*/ 2147483646 w 55"/>
              <a:gd name="T17" fmla="*/ 0 h 34"/>
              <a:gd name="T18" fmla="*/ 0 w 55"/>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4">
                <a:moveTo>
                  <a:pt x="0" y="0"/>
                </a:moveTo>
                <a:lnTo>
                  <a:pt x="11" y="15"/>
                </a:lnTo>
                <a:lnTo>
                  <a:pt x="38" y="28"/>
                </a:lnTo>
                <a:lnTo>
                  <a:pt x="54" y="33"/>
                </a:lnTo>
                <a:lnTo>
                  <a:pt x="54" y="28"/>
                </a:lnTo>
                <a:lnTo>
                  <a:pt x="38" y="18"/>
                </a:lnTo>
                <a:lnTo>
                  <a:pt x="24" y="13"/>
                </a:lnTo>
                <a:lnTo>
                  <a:pt x="11" y="5"/>
                </a:lnTo>
                <a:lnTo>
                  <a:pt x="3"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0" name="Freeform 897">
            <a:extLst>
              <a:ext uri="{FF2B5EF4-FFF2-40B4-BE49-F238E27FC236}">
                <a16:creationId xmlns:a16="http://schemas.microsoft.com/office/drawing/2014/main" id="{D86DE628-8385-AFA2-8854-B0BBB4ACE0B7}"/>
              </a:ext>
            </a:extLst>
          </p:cNvPr>
          <p:cNvSpPr>
            <a:spLocks/>
          </p:cNvSpPr>
          <p:nvPr/>
        </p:nvSpPr>
        <p:spPr bwMode="auto">
          <a:xfrm>
            <a:off x="8108950" y="4794250"/>
            <a:ext cx="87313" cy="63500"/>
          </a:xfrm>
          <a:custGeom>
            <a:avLst/>
            <a:gdLst>
              <a:gd name="T0" fmla="*/ 0 w 61"/>
              <a:gd name="T1" fmla="*/ 0 h 40"/>
              <a:gd name="T2" fmla="*/ 2147483646 w 61"/>
              <a:gd name="T3" fmla="*/ 2147483646 h 40"/>
              <a:gd name="T4" fmla="*/ 2147483646 w 61"/>
              <a:gd name="T5" fmla="*/ 2147483646 h 40"/>
              <a:gd name="T6" fmla="*/ 2147483646 w 61"/>
              <a:gd name="T7" fmla="*/ 2147483646 h 40"/>
              <a:gd name="T8" fmla="*/ 2147483646 w 61"/>
              <a:gd name="T9" fmla="*/ 2147483646 h 40"/>
              <a:gd name="T10" fmla="*/ 2147483646 w 61"/>
              <a:gd name="T11" fmla="*/ 2147483646 h 40"/>
              <a:gd name="T12" fmla="*/ 2147483646 w 61"/>
              <a:gd name="T13" fmla="*/ 2147483646 h 40"/>
              <a:gd name="T14" fmla="*/ 2147483646 w 61"/>
              <a:gd name="T15" fmla="*/ 2147483646 h 40"/>
              <a:gd name="T16" fmla="*/ 2147483646 w 61"/>
              <a:gd name="T17" fmla="*/ 0 h 40"/>
              <a:gd name="T18" fmla="*/ 0 w 61"/>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0">
                <a:moveTo>
                  <a:pt x="0" y="0"/>
                </a:moveTo>
                <a:lnTo>
                  <a:pt x="12" y="18"/>
                </a:lnTo>
                <a:lnTo>
                  <a:pt x="42" y="33"/>
                </a:lnTo>
                <a:lnTo>
                  <a:pt x="60" y="39"/>
                </a:lnTo>
                <a:lnTo>
                  <a:pt x="60" y="33"/>
                </a:lnTo>
                <a:lnTo>
                  <a:pt x="42" y="21"/>
                </a:lnTo>
                <a:lnTo>
                  <a:pt x="27" y="15"/>
                </a:lnTo>
                <a:lnTo>
                  <a:pt x="12" y="6"/>
                </a:lnTo>
                <a:lnTo>
                  <a:pt x="3"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1" name="Freeform 898">
            <a:extLst>
              <a:ext uri="{FF2B5EF4-FFF2-40B4-BE49-F238E27FC236}">
                <a16:creationId xmlns:a16="http://schemas.microsoft.com/office/drawing/2014/main" id="{7669335A-857C-6D99-1E5B-B2D620685AEE}"/>
              </a:ext>
            </a:extLst>
          </p:cNvPr>
          <p:cNvSpPr>
            <a:spLocks/>
          </p:cNvSpPr>
          <p:nvPr/>
        </p:nvSpPr>
        <p:spPr bwMode="auto">
          <a:xfrm>
            <a:off x="8151813" y="4633913"/>
            <a:ext cx="23812"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2" y="9"/>
                </a:lnTo>
                <a:lnTo>
                  <a:pt x="16" y="12"/>
                </a:lnTo>
                <a:lnTo>
                  <a:pt x="12" y="16"/>
                </a:lnTo>
                <a:lnTo>
                  <a:pt x="0" y="1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2" name="Freeform 899">
            <a:extLst>
              <a:ext uri="{FF2B5EF4-FFF2-40B4-BE49-F238E27FC236}">
                <a16:creationId xmlns:a16="http://schemas.microsoft.com/office/drawing/2014/main" id="{024FB7BA-3E29-CCD8-BB5D-49C0E0D792E1}"/>
              </a:ext>
            </a:extLst>
          </p:cNvPr>
          <p:cNvSpPr>
            <a:spLocks/>
          </p:cNvSpPr>
          <p:nvPr/>
        </p:nvSpPr>
        <p:spPr bwMode="auto">
          <a:xfrm>
            <a:off x="8151813" y="4633913"/>
            <a:ext cx="23812"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2" y="8"/>
                </a:lnTo>
                <a:lnTo>
                  <a:pt x="16" y="13"/>
                </a:lnTo>
                <a:lnTo>
                  <a:pt x="12" y="16"/>
                </a:lnTo>
                <a:lnTo>
                  <a:pt x="0"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3" name="Freeform 900">
            <a:extLst>
              <a:ext uri="{FF2B5EF4-FFF2-40B4-BE49-F238E27FC236}">
                <a16:creationId xmlns:a16="http://schemas.microsoft.com/office/drawing/2014/main" id="{9914BA99-2A26-5575-5E45-CC0D7203C6BF}"/>
              </a:ext>
            </a:extLst>
          </p:cNvPr>
          <p:cNvSpPr>
            <a:spLocks/>
          </p:cNvSpPr>
          <p:nvPr/>
        </p:nvSpPr>
        <p:spPr bwMode="auto">
          <a:xfrm>
            <a:off x="8177213" y="4660900"/>
            <a:ext cx="1587" cy="26988"/>
          </a:xfrm>
          <a:custGeom>
            <a:avLst/>
            <a:gdLst>
              <a:gd name="T0" fmla="*/ 0 w 1"/>
              <a:gd name="T1" fmla="*/ 0 h 17"/>
              <a:gd name="T2" fmla="*/ 0 w 1"/>
              <a:gd name="T3" fmla="*/ 2147483646 h 17"/>
              <a:gd name="T4" fmla="*/ 0 w 1"/>
              <a:gd name="T5" fmla="*/ 2147483646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4" name="Freeform 901">
            <a:extLst>
              <a:ext uri="{FF2B5EF4-FFF2-40B4-BE49-F238E27FC236}">
                <a16:creationId xmlns:a16="http://schemas.microsoft.com/office/drawing/2014/main" id="{0D1E8D78-736C-286E-9A45-15BFEBA0AC11}"/>
              </a:ext>
            </a:extLst>
          </p:cNvPr>
          <p:cNvSpPr>
            <a:spLocks/>
          </p:cNvSpPr>
          <p:nvPr/>
        </p:nvSpPr>
        <p:spPr bwMode="auto">
          <a:xfrm>
            <a:off x="8177213" y="4660900"/>
            <a:ext cx="23812" cy="31750"/>
          </a:xfrm>
          <a:custGeom>
            <a:avLst/>
            <a:gdLst>
              <a:gd name="T0" fmla="*/ 0 w 17"/>
              <a:gd name="T1" fmla="*/ 0 h 20"/>
              <a:gd name="T2" fmla="*/ 2147483646 w 17"/>
              <a:gd name="T3" fmla="*/ 2147483646 h 20"/>
              <a:gd name="T4" fmla="*/ 0 w 17"/>
              <a:gd name="T5" fmla="*/ 2147483646 h 20"/>
              <a:gd name="T6" fmla="*/ 0 w 17"/>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0">
                <a:moveTo>
                  <a:pt x="0" y="0"/>
                </a:moveTo>
                <a:lnTo>
                  <a:pt x="16" y="19"/>
                </a:lnTo>
                <a:lnTo>
                  <a:pt x="0" y="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5" name="Freeform 902">
            <a:extLst>
              <a:ext uri="{FF2B5EF4-FFF2-40B4-BE49-F238E27FC236}">
                <a16:creationId xmlns:a16="http://schemas.microsoft.com/office/drawing/2014/main" id="{D161F549-8C28-66D9-1F4D-94953536BAC2}"/>
              </a:ext>
            </a:extLst>
          </p:cNvPr>
          <p:cNvSpPr>
            <a:spLocks/>
          </p:cNvSpPr>
          <p:nvPr/>
        </p:nvSpPr>
        <p:spPr bwMode="auto">
          <a:xfrm>
            <a:off x="8197850" y="4699000"/>
            <a:ext cx="25400" cy="26988"/>
          </a:xfrm>
          <a:custGeom>
            <a:avLst/>
            <a:gdLst>
              <a:gd name="T0" fmla="*/ 2147483646 w 17"/>
              <a:gd name="T1" fmla="*/ 0 h 17"/>
              <a:gd name="T2" fmla="*/ 2147483646 w 17"/>
              <a:gd name="T3" fmla="*/ 2147483646 h 17"/>
              <a:gd name="T4" fmla="*/ 0 w 17"/>
              <a:gd name="T5" fmla="*/ 2147483646 h 17"/>
              <a:gd name="T6" fmla="*/ 0 60000 65536"/>
              <a:gd name="T7" fmla="*/ 0 60000 65536"/>
              <a:gd name="T8" fmla="*/ 0 60000 65536"/>
            </a:gdLst>
            <a:ahLst/>
            <a:cxnLst>
              <a:cxn ang="T6">
                <a:pos x="T0" y="T1"/>
              </a:cxn>
              <a:cxn ang="T7">
                <a:pos x="T2" y="T3"/>
              </a:cxn>
              <a:cxn ang="T8">
                <a:pos x="T4" y="T5"/>
              </a:cxn>
            </a:cxnLst>
            <a:rect l="0" t="0" r="r" b="b"/>
            <a:pathLst>
              <a:path w="17" h="17">
                <a:moveTo>
                  <a:pt x="16" y="0"/>
                </a:moveTo>
                <a:lnTo>
                  <a:pt x="16" y="16"/>
                </a:lnTo>
                <a:lnTo>
                  <a:pt x="0" y="16"/>
                </a:lnTo>
              </a:path>
            </a:pathLst>
          </a:custGeom>
          <a:noFill/>
          <a:ln w="127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6" name="Freeform 903">
            <a:extLst>
              <a:ext uri="{FF2B5EF4-FFF2-40B4-BE49-F238E27FC236}">
                <a16:creationId xmlns:a16="http://schemas.microsoft.com/office/drawing/2014/main" id="{91101B39-5C3C-65CC-0A1A-7C187BD012D4}"/>
              </a:ext>
            </a:extLst>
          </p:cNvPr>
          <p:cNvSpPr>
            <a:spLocks/>
          </p:cNvSpPr>
          <p:nvPr/>
        </p:nvSpPr>
        <p:spPr bwMode="auto">
          <a:xfrm>
            <a:off x="8401050" y="4699000"/>
            <a:ext cx="23813" cy="26988"/>
          </a:xfrm>
          <a:custGeom>
            <a:avLst/>
            <a:gdLst>
              <a:gd name="T0" fmla="*/ 2147483646 w 17"/>
              <a:gd name="T1" fmla="*/ 0 h 17"/>
              <a:gd name="T2" fmla="*/ 2147483646 w 17"/>
              <a:gd name="T3" fmla="*/ 0 h 17"/>
              <a:gd name="T4" fmla="*/ 2147483646 w 17"/>
              <a:gd name="T5" fmla="*/ 2147483646 h 17"/>
              <a:gd name="T6" fmla="*/ 2147483646 w 17"/>
              <a:gd name="T7" fmla="*/ 2147483646 h 17"/>
              <a:gd name="T8" fmla="*/ 2147483646 w 17"/>
              <a:gd name="T9" fmla="*/ 2147483646 h 17"/>
              <a:gd name="T10" fmla="*/ 0 w 17"/>
              <a:gd name="T11" fmla="*/ 2147483646 h 17"/>
              <a:gd name="T12" fmla="*/ 2147483646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2" y="0"/>
                </a:moveTo>
                <a:lnTo>
                  <a:pt x="10" y="0"/>
                </a:lnTo>
                <a:lnTo>
                  <a:pt x="16" y="8"/>
                </a:lnTo>
                <a:lnTo>
                  <a:pt x="16" y="16"/>
                </a:lnTo>
                <a:lnTo>
                  <a:pt x="2" y="16"/>
                </a:lnTo>
                <a:lnTo>
                  <a:pt x="0" y="8"/>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7" name="Freeform 904">
            <a:extLst>
              <a:ext uri="{FF2B5EF4-FFF2-40B4-BE49-F238E27FC236}">
                <a16:creationId xmlns:a16="http://schemas.microsoft.com/office/drawing/2014/main" id="{EF235A42-5B63-B705-4864-71DEB61B9ACD}"/>
              </a:ext>
            </a:extLst>
          </p:cNvPr>
          <p:cNvSpPr>
            <a:spLocks/>
          </p:cNvSpPr>
          <p:nvPr/>
        </p:nvSpPr>
        <p:spPr bwMode="auto">
          <a:xfrm>
            <a:off x="8401050" y="4699000"/>
            <a:ext cx="25400" cy="26988"/>
          </a:xfrm>
          <a:custGeom>
            <a:avLst/>
            <a:gdLst>
              <a:gd name="T0" fmla="*/ 2147483646 w 19"/>
              <a:gd name="T1" fmla="*/ 0 h 17"/>
              <a:gd name="T2" fmla="*/ 2147483646 w 19"/>
              <a:gd name="T3" fmla="*/ 0 h 17"/>
              <a:gd name="T4" fmla="*/ 2147483646 w 19"/>
              <a:gd name="T5" fmla="*/ 2147483646 h 17"/>
              <a:gd name="T6" fmla="*/ 2147483646 w 19"/>
              <a:gd name="T7" fmla="*/ 2147483646 h 17"/>
              <a:gd name="T8" fmla="*/ 2147483646 w 19"/>
              <a:gd name="T9" fmla="*/ 2147483646 h 17"/>
              <a:gd name="T10" fmla="*/ 0 w 19"/>
              <a:gd name="T11" fmla="*/ 2147483646 h 17"/>
              <a:gd name="T12" fmla="*/ 2147483646 w 1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3" y="0"/>
                </a:moveTo>
                <a:lnTo>
                  <a:pt x="12" y="0"/>
                </a:lnTo>
                <a:lnTo>
                  <a:pt x="18" y="8"/>
                </a:lnTo>
                <a:lnTo>
                  <a:pt x="18" y="16"/>
                </a:lnTo>
                <a:lnTo>
                  <a:pt x="3" y="16"/>
                </a:lnTo>
                <a:lnTo>
                  <a:pt x="0" y="8"/>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8" name="Freeform 905">
            <a:extLst>
              <a:ext uri="{FF2B5EF4-FFF2-40B4-BE49-F238E27FC236}">
                <a16:creationId xmlns:a16="http://schemas.microsoft.com/office/drawing/2014/main" id="{27913EFA-29EB-9DE8-AF79-3875DE5152B4}"/>
              </a:ext>
            </a:extLst>
          </p:cNvPr>
          <p:cNvSpPr>
            <a:spLocks/>
          </p:cNvSpPr>
          <p:nvPr/>
        </p:nvSpPr>
        <p:spPr bwMode="auto">
          <a:xfrm>
            <a:off x="8426450" y="4667250"/>
            <a:ext cx="30163" cy="26988"/>
          </a:xfrm>
          <a:custGeom>
            <a:avLst/>
            <a:gdLst>
              <a:gd name="T0" fmla="*/ 0 w 22"/>
              <a:gd name="T1" fmla="*/ 2147483646 h 17"/>
              <a:gd name="T2" fmla="*/ 2147483646 w 22"/>
              <a:gd name="T3" fmla="*/ 0 h 17"/>
              <a:gd name="T4" fmla="*/ 2147483646 w 22"/>
              <a:gd name="T5" fmla="*/ 2147483646 h 17"/>
              <a:gd name="T6" fmla="*/ 2147483646 w 22"/>
              <a:gd name="T7" fmla="*/ 2147483646 h 17"/>
              <a:gd name="T8" fmla="*/ 2147483646 w 22"/>
              <a:gd name="T9" fmla="*/ 2147483646 h 17"/>
              <a:gd name="T10" fmla="*/ 2147483646 w 22"/>
              <a:gd name="T11" fmla="*/ 2147483646 h 17"/>
              <a:gd name="T12" fmla="*/ 2147483646 w 22"/>
              <a:gd name="T13" fmla="*/ 2147483646 h 17"/>
              <a:gd name="T14" fmla="*/ 0 w 2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7">
                <a:moveTo>
                  <a:pt x="0" y="10"/>
                </a:moveTo>
                <a:lnTo>
                  <a:pt x="21" y="0"/>
                </a:lnTo>
                <a:lnTo>
                  <a:pt x="14" y="8"/>
                </a:lnTo>
                <a:lnTo>
                  <a:pt x="21" y="8"/>
                </a:lnTo>
                <a:lnTo>
                  <a:pt x="21" y="10"/>
                </a:lnTo>
                <a:lnTo>
                  <a:pt x="12" y="10"/>
                </a:lnTo>
                <a:lnTo>
                  <a:pt x="9"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9" name="Freeform 906">
            <a:extLst>
              <a:ext uri="{FF2B5EF4-FFF2-40B4-BE49-F238E27FC236}">
                <a16:creationId xmlns:a16="http://schemas.microsoft.com/office/drawing/2014/main" id="{7D439497-CF22-61B5-8345-CE5F94041613}"/>
              </a:ext>
            </a:extLst>
          </p:cNvPr>
          <p:cNvSpPr>
            <a:spLocks/>
          </p:cNvSpPr>
          <p:nvPr/>
        </p:nvSpPr>
        <p:spPr bwMode="auto">
          <a:xfrm>
            <a:off x="8426450" y="4667250"/>
            <a:ext cx="38100" cy="28575"/>
          </a:xfrm>
          <a:custGeom>
            <a:avLst/>
            <a:gdLst>
              <a:gd name="T0" fmla="*/ 0 w 28"/>
              <a:gd name="T1" fmla="*/ 2147483646 h 18"/>
              <a:gd name="T2" fmla="*/ 2147483646 w 28"/>
              <a:gd name="T3" fmla="*/ 0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0 w 28"/>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8">
                <a:moveTo>
                  <a:pt x="0" y="11"/>
                </a:moveTo>
                <a:lnTo>
                  <a:pt x="27" y="0"/>
                </a:lnTo>
                <a:lnTo>
                  <a:pt x="18" y="9"/>
                </a:lnTo>
                <a:lnTo>
                  <a:pt x="27" y="9"/>
                </a:lnTo>
                <a:lnTo>
                  <a:pt x="27" y="11"/>
                </a:lnTo>
                <a:lnTo>
                  <a:pt x="15" y="11"/>
                </a:lnTo>
                <a:lnTo>
                  <a:pt x="12" y="17"/>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0" name="Line 907">
            <a:extLst>
              <a:ext uri="{FF2B5EF4-FFF2-40B4-BE49-F238E27FC236}">
                <a16:creationId xmlns:a16="http://schemas.microsoft.com/office/drawing/2014/main" id="{BD31FC6F-771B-5D93-17EE-D1EF28E918D6}"/>
              </a:ext>
            </a:extLst>
          </p:cNvPr>
          <p:cNvSpPr>
            <a:spLocks noChangeShapeType="1"/>
          </p:cNvSpPr>
          <p:nvPr/>
        </p:nvSpPr>
        <p:spPr bwMode="auto">
          <a:xfrm>
            <a:off x="8567738" y="4803775"/>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331" name="Freeform 908">
            <a:extLst>
              <a:ext uri="{FF2B5EF4-FFF2-40B4-BE49-F238E27FC236}">
                <a16:creationId xmlns:a16="http://schemas.microsoft.com/office/drawing/2014/main" id="{DC49B937-F497-F680-1399-9C296097BC7A}"/>
              </a:ext>
            </a:extLst>
          </p:cNvPr>
          <p:cNvSpPr>
            <a:spLocks/>
          </p:cNvSpPr>
          <p:nvPr/>
        </p:nvSpPr>
        <p:spPr bwMode="auto">
          <a:xfrm>
            <a:off x="8567738" y="4803775"/>
            <a:ext cx="23812" cy="1588"/>
          </a:xfrm>
          <a:custGeom>
            <a:avLst/>
            <a:gdLst>
              <a:gd name="T0" fmla="*/ 0 w 17"/>
              <a:gd name="T1" fmla="*/ 0 h 1"/>
              <a:gd name="T2" fmla="*/ 2147483646 w 17"/>
              <a:gd name="T3" fmla="*/ 0 h 1"/>
              <a:gd name="T4" fmla="*/ 0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2" name="Freeform 909">
            <a:extLst>
              <a:ext uri="{FF2B5EF4-FFF2-40B4-BE49-F238E27FC236}">
                <a16:creationId xmlns:a16="http://schemas.microsoft.com/office/drawing/2014/main" id="{4AD6C5D5-203C-22FD-DBC3-FB38C7A5B61D}"/>
              </a:ext>
            </a:extLst>
          </p:cNvPr>
          <p:cNvSpPr>
            <a:spLocks/>
          </p:cNvSpPr>
          <p:nvPr/>
        </p:nvSpPr>
        <p:spPr bwMode="auto">
          <a:xfrm>
            <a:off x="8623300" y="4595813"/>
            <a:ext cx="23813" cy="26987"/>
          </a:xfrm>
          <a:custGeom>
            <a:avLst/>
            <a:gdLst>
              <a:gd name="T0" fmla="*/ 0 w 17"/>
              <a:gd name="T1" fmla="*/ 2147483646 h 17"/>
              <a:gd name="T2" fmla="*/ 2147483646 w 17"/>
              <a:gd name="T3" fmla="*/ 0 h 17"/>
              <a:gd name="T4" fmla="*/ 2147483646 w 17"/>
              <a:gd name="T5" fmla="*/ 0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8" y="0"/>
                </a:lnTo>
                <a:lnTo>
                  <a:pt x="16" y="0"/>
                </a:lnTo>
                <a:lnTo>
                  <a:pt x="8" y="1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3" name="Freeform 910">
            <a:extLst>
              <a:ext uri="{FF2B5EF4-FFF2-40B4-BE49-F238E27FC236}">
                <a16:creationId xmlns:a16="http://schemas.microsoft.com/office/drawing/2014/main" id="{C06C47E1-C0DE-22B2-0771-D69E5182F73D}"/>
              </a:ext>
            </a:extLst>
          </p:cNvPr>
          <p:cNvSpPr>
            <a:spLocks/>
          </p:cNvSpPr>
          <p:nvPr/>
        </p:nvSpPr>
        <p:spPr bwMode="auto">
          <a:xfrm>
            <a:off x="8623300" y="4600575"/>
            <a:ext cx="23813" cy="26988"/>
          </a:xfrm>
          <a:custGeom>
            <a:avLst/>
            <a:gdLst>
              <a:gd name="T0" fmla="*/ 0 w 17"/>
              <a:gd name="T1" fmla="*/ 0 h 17"/>
              <a:gd name="T2" fmla="*/ 2147483646 w 17"/>
              <a:gd name="T3" fmla="*/ 2147483646 h 17"/>
              <a:gd name="T4" fmla="*/ 2147483646 w 17"/>
              <a:gd name="T5" fmla="*/ 2147483646 h 17"/>
              <a:gd name="T6" fmla="*/ 214748364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9" y="16"/>
                </a:lnTo>
                <a:lnTo>
                  <a:pt x="16" y="16"/>
                </a:lnTo>
                <a:lnTo>
                  <a:pt x="9"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4" name="Freeform 911">
            <a:extLst>
              <a:ext uri="{FF2B5EF4-FFF2-40B4-BE49-F238E27FC236}">
                <a16:creationId xmlns:a16="http://schemas.microsoft.com/office/drawing/2014/main" id="{45E60A73-3844-3D48-1370-B64AE4A5E98F}"/>
              </a:ext>
            </a:extLst>
          </p:cNvPr>
          <p:cNvSpPr>
            <a:spLocks/>
          </p:cNvSpPr>
          <p:nvPr/>
        </p:nvSpPr>
        <p:spPr bwMode="auto">
          <a:xfrm>
            <a:off x="8642350" y="4610100"/>
            <a:ext cx="23813" cy="1588"/>
          </a:xfrm>
          <a:custGeom>
            <a:avLst/>
            <a:gdLst>
              <a:gd name="T0" fmla="*/ 2147483646 w 17"/>
              <a:gd name="T1" fmla="*/ 0 h 1"/>
              <a:gd name="T2" fmla="*/ 2147483646 w 17"/>
              <a:gd name="T3" fmla="*/ 0 h 1"/>
              <a:gd name="T4" fmla="*/ 0 w 17"/>
              <a:gd name="T5" fmla="*/ 0 h 1"/>
              <a:gd name="T6" fmla="*/ 214748364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2" y="0"/>
                </a:moveTo>
                <a:lnTo>
                  <a:pt x="16" y="0"/>
                </a:lnTo>
                <a:lnTo>
                  <a:pt x="0" y="0"/>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5" name="Freeform 912">
            <a:extLst>
              <a:ext uri="{FF2B5EF4-FFF2-40B4-BE49-F238E27FC236}">
                <a16:creationId xmlns:a16="http://schemas.microsoft.com/office/drawing/2014/main" id="{9A60FDC4-3269-7D50-BE9D-DB1DE577F4CB}"/>
              </a:ext>
            </a:extLst>
          </p:cNvPr>
          <p:cNvSpPr>
            <a:spLocks/>
          </p:cNvSpPr>
          <p:nvPr/>
        </p:nvSpPr>
        <p:spPr bwMode="auto">
          <a:xfrm>
            <a:off x="8642350" y="4610100"/>
            <a:ext cx="23813" cy="26988"/>
          </a:xfrm>
          <a:custGeom>
            <a:avLst/>
            <a:gdLst>
              <a:gd name="T0" fmla="*/ 2147483646 w 17"/>
              <a:gd name="T1" fmla="*/ 0 h 17"/>
              <a:gd name="T2" fmla="*/ 2147483646 w 17"/>
              <a:gd name="T3" fmla="*/ 2147483646 h 17"/>
              <a:gd name="T4" fmla="*/ 0 w 17"/>
              <a:gd name="T5" fmla="*/ 2147483646 h 17"/>
              <a:gd name="T6" fmla="*/ 0 w 17"/>
              <a:gd name="T7" fmla="*/ 0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2" y="0"/>
                </a:moveTo>
                <a:lnTo>
                  <a:pt x="16" y="16"/>
                </a:lnTo>
                <a:lnTo>
                  <a:pt x="0" y="16"/>
                </a:lnTo>
                <a:lnTo>
                  <a:pt x="0" y="0"/>
                </a:lnTo>
                <a:lnTo>
                  <a:pt x="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6" name="Freeform 913">
            <a:extLst>
              <a:ext uri="{FF2B5EF4-FFF2-40B4-BE49-F238E27FC236}">
                <a16:creationId xmlns:a16="http://schemas.microsoft.com/office/drawing/2014/main" id="{2E04B62F-6CC0-7946-81AF-B228B708235A}"/>
              </a:ext>
            </a:extLst>
          </p:cNvPr>
          <p:cNvSpPr>
            <a:spLocks/>
          </p:cNvSpPr>
          <p:nvPr/>
        </p:nvSpPr>
        <p:spPr bwMode="auto">
          <a:xfrm>
            <a:off x="7980363" y="4448175"/>
            <a:ext cx="23812" cy="26988"/>
          </a:xfrm>
          <a:custGeom>
            <a:avLst/>
            <a:gdLst>
              <a:gd name="T0" fmla="*/ 2147483646 w 17"/>
              <a:gd name="T1" fmla="*/ 2147483646 h 17"/>
              <a:gd name="T2" fmla="*/ 2147483646 w 17"/>
              <a:gd name="T3" fmla="*/ 2147483646 h 17"/>
              <a:gd name="T4" fmla="*/ 2147483646 w 17"/>
              <a:gd name="T5" fmla="*/ 2147483646 h 17"/>
              <a:gd name="T6" fmla="*/ 2147483646 w 17"/>
              <a:gd name="T7" fmla="*/ 0 h 17"/>
              <a:gd name="T8" fmla="*/ 0 w 17"/>
              <a:gd name="T9" fmla="*/ 0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0" y="16"/>
                </a:moveTo>
                <a:lnTo>
                  <a:pt x="16" y="10"/>
                </a:lnTo>
                <a:lnTo>
                  <a:pt x="14" y="10"/>
                </a:lnTo>
                <a:lnTo>
                  <a:pt x="1" y="0"/>
                </a:lnTo>
                <a:lnTo>
                  <a:pt x="0" y="0"/>
                </a:lnTo>
                <a:lnTo>
                  <a:pt x="1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7" name="Freeform 914">
            <a:extLst>
              <a:ext uri="{FF2B5EF4-FFF2-40B4-BE49-F238E27FC236}">
                <a16:creationId xmlns:a16="http://schemas.microsoft.com/office/drawing/2014/main" id="{FAE5244F-F976-23D5-7C11-3938BA51EB76}"/>
              </a:ext>
            </a:extLst>
          </p:cNvPr>
          <p:cNvSpPr>
            <a:spLocks/>
          </p:cNvSpPr>
          <p:nvPr/>
        </p:nvSpPr>
        <p:spPr bwMode="auto">
          <a:xfrm>
            <a:off x="7980363" y="4448175"/>
            <a:ext cx="25400" cy="26988"/>
          </a:xfrm>
          <a:custGeom>
            <a:avLst/>
            <a:gdLst>
              <a:gd name="T0" fmla="*/ 2147483646 w 18"/>
              <a:gd name="T1" fmla="*/ 2147483646 h 17"/>
              <a:gd name="T2" fmla="*/ 2147483646 w 18"/>
              <a:gd name="T3" fmla="*/ 2147483646 h 17"/>
              <a:gd name="T4" fmla="*/ 2147483646 w 18"/>
              <a:gd name="T5" fmla="*/ 2147483646 h 17"/>
              <a:gd name="T6" fmla="*/ 2147483646 w 18"/>
              <a:gd name="T7" fmla="*/ 0 h 17"/>
              <a:gd name="T8" fmla="*/ 0 w 18"/>
              <a:gd name="T9" fmla="*/ 0 h 17"/>
              <a:gd name="T10" fmla="*/ 2147483646 w 1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11" y="16"/>
                </a:moveTo>
                <a:lnTo>
                  <a:pt x="17" y="12"/>
                </a:lnTo>
                <a:lnTo>
                  <a:pt x="15" y="12"/>
                </a:lnTo>
                <a:lnTo>
                  <a:pt x="2" y="0"/>
                </a:lnTo>
                <a:lnTo>
                  <a:pt x="0" y="0"/>
                </a:lnTo>
                <a:lnTo>
                  <a:pt x="1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8" name="Freeform 915">
            <a:extLst>
              <a:ext uri="{FF2B5EF4-FFF2-40B4-BE49-F238E27FC236}">
                <a16:creationId xmlns:a16="http://schemas.microsoft.com/office/drawing/2014/main" id="{45AFB077-80EE-A172-8DE8-797B063EB333}"/>
              </a:ext>
            </a:extLst>
          </p:cNvPr>
          <p:cNvSpPr>
            <a:spLocks/>
          </p:cNvSpPr>
          <p:nvPr/>
        </p:nvSpPr>
        <p:spPr bwMode="auto">
          <a:xfrm>
            <a:off x="8031163" y="4557713"/>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9" name="Freeform 916">
            <a:extLst>
              <a:ext uri="{FF2B5EF4-FFF2-40B4-BE49-F238E27FC236}">
                <a16:creationId xmlns:a16="http://schemas.microsoft.com/office/drawing/2014/main" id="{1EDE8461-FA55-590B-90F0-1D1DD24B9CBF}"/>
              </a:ext>
            </a:extLst>
          </p:cNvPr>
          <p:cNvSpPr>
            <a:spLocks/>
          </p:cNvSpPr>
          <p:nvPr/>
        </p:nvSpPr>
        <p:spPr bwMode="auto">
          <a:xfrm>
            <a:off x="8031163" y="4557713"/>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0" name="Freeform 917">
            <a:extLst>
              <a:ext uri="{FF2B5EF4-FFF2-40B4-BE49-F238E27FC236}">
                <a16:creationId xmlns:a16="http://schemas.microsoft.com/office/drawing/2014/main" id="{64B37409-0AAF-6094-E08C-3E063894D787}"/>
              </a:ext>
            </a:extLst>
          </p:cNvPr>
          <p:cNvSpPr>
            <a:spLocks/>
          </p:cNvSpPr>
          <p:nvPr/>
        </p:nvSpPr>
        <p:spPr bwMode="auto">
          <a:xfrm>
            <a:off x="3571875" y="3101975"/>
            <a:ext cx="39688" cy="39688"/>
          </a:xfrm>
          <a:custGeom>
            <a:avLst/>
            <a:gdLst>
              <a:gd name="T0" fmla="*/ 0 w 28"/>
              <a:gd name="T1" fmla="*/ 0 h 25"/>
              <a:gd name="T2" fmla="*/ 2147483646 w 28"/>
              <a:gd name="T3" fmla="*/ 2147483646 h 25"/>
              <a:gd name="T4" fmla="*/ 2147483646 w 28"/>
              <a:gd name="T5" fmla="*/ 2147483646 h 25"/>
              <a:gd name="T6" fmla="*/ 2147483646 w 28"/>
              <a:gd name="T7" fmla="*/ 2147483646 h 25"/>
              <a:gd name="T8" fmla="*/ 0 w 2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5">
                <a:moveTo>
                  <a:pt x="0" y="0"/>
                </a:moveTo>
                <a:lnTo>
                  <a:pt x="20" y="10"/>
                </a:lnTo>
                <a:lnTo>
                  <a:pt x="27" y="24"/>
                </a:lnTo>
                <a:lnTo>
                  <a:pt x="27" y="15"/>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1" name="Freeform 918">
            <a:extLst>
              <a:ext uri="{FF2B5EF4-FFF2-40B4-BE49-F238E27FC236}">
                <a16:creationId xmlns:a16="http://schemas.microsoft.com/office/drawing/2014/main" id="{89254633-779F-07AF-3E05-B4F25EECAEF5}"/>
              </a:ext>
            </a:extLst>
          </p:cNvPr>
          <p:cNvSpPr>
            <a:spLocks/>
          </p:cNvSpPr>
          <p:nvPr/>
        </p:nvSpPr>
        <p:spPr bwMode="auto">
          <a:xfrm>
            <a:off x="3571875" y="3101975"/>
            <a:ext cx="47625" cy="49213"/>
          </a:xfrm>
          <a:custGeom>
            <a:avLst/>
            <a:gdLst>
              <a:gd name="T0" fmla="*/ 0 w 34"/>
              <a:gd name="T1" fmla="*/ 0 h 31"/>
              <a:gd name="T2" fmla="*/ 2147483646 w 34"/>
              <a:gd name="T3" fmla="*/ 2147483646 h 31"/>
              <a:gd name="T4" fmla="*/ 2147483646 w 34"/>
              <a:gd name="T5" fmla="*/ 2147483646 h 31"/>
              <a:gd name="T6" fmla="*/ 2147483646 w 34"/>
              <a:gd name="T7" fmla="*/ 2147483646 h 31"/>
              <a:gd name="T8" fmla="*/ 0 w 3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1">
                <a:moveTo>
                  <a:pt x="0" y="0"/>
                </a:moveTo>
                <a:lnTo>
                  <a:pt x="24" y="12"/>
                </a:lnTo>
                <a:lnTo>
                  <a:pt x="33" y="30"/>
                </a:lnTo>
                <a:lnTo>
                  <a:pt x="33" y="1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2" name="Freeform 919">
            <a:extLst>
              <a:ext uri="{FF2B5EF4-FFF2-40B4-BE49-F238E27FC236}">
                <a16:creationId xmlns:a16="http://schemas.microsoft.com/office/drawing/2014/main" id="{A63922B4-434A-A43A-65B3-C0472239500F}"/>
              </a:ext>
            </a:extLst>
          </p:cNvPr>
          <p:cNvSpPr>
            <a:spLocks/>
          </p:cNvSpPr>
          <p:nvPr/>
        </p:nvSpPr>
        <p:spPr bwMode="auto">
          <a:xfrm>
            <a:off x="3676650" y="3163888"/>
            <a:ext cx="36513" cy="26987"/>
          </a:xfrm>
          <a:custGeom>
            <a:avLst/>
            <a:gdLst>
              <a:gd name="T0" fmla="*/ 2147483646 w 25"/>
              <a:gd name="T1" fmla="*/ 2147483646 h 17"/>
              <a:gd name="T2" fmla="*/ 0 w 25"/>
              <a:gd name="T3" fmla="*/ 0 h 17"/>
              <a:gd name="T4" fmla="*/ 2147483646 w 25"/>
              <a:gd name="T5" fmla="*/ 2147483646 h 17"/>
              <a:gd name="T6" fmla="*/ 2147483646 w 25"/>
              <a:gd name="T7" fmla="*/ 0 h 17"/>
              <a:gd name="T8" fmla="*/ 2147483646 w 25"/>
              <a:gd name="T9" fmla="*/ 2147483646 h 17"/>
              <a:gd name="T10" fmla="*/ 2147483646 w 25"/>
              <a:gd name="T11" fmla="*/ 2147483646 h 17"/>
              <a:gd name="T12" fmla="*/ 2147483646 w 25"/>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 y="13"/>
                </a:moveTo>
                <a:lnTo>
                  <a:pt x="0" y="0"/>
                </a:lnTo>
                <a:lnTo>
                  <a:pt x="14" y="5"/>
                </a:lnTo>
                <a:lnTo>
                  <a:pt x="22" y="0"/>
                </a:lnTo>
                <a:lnTo>
                  <a:pt x="24" y="8"/>
                </a:lnTo>
                <a:lnTo>
                  <a:pt x="14" y="16"/>
                </a:lnTo>
                <a:lnTo>
                  <a:pt x="2"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3" name="Freeform 920">
            <a:extLst>
              <a:ext uri="{FF2B5EF4-FFF2-40B4-BE49-F238E27FC236}">
                <a16:creationId xmlns:a16="http://schemas.microsoft.com/office/drawing/2014/main" id="{0AB0B27E-5BDA-A838-EB34-C89009D301A5}"/>
              </a:ext>
            </a:extLst>
          </p:cNvPr>
          <p:cNvSpPr>
            <a:spLocks/>
          </p:cNvSpPr>
          <p:nvPr/>
        </p:nvSpPr>
        <p:spPr bwMode="auto">
          <a:xfrm>
            <a:off x="3676650" y="3163888"/>
            <a:ext cx="44450" cy="26987"/>
          </a:xfrm>
          <a:custGeom>
            <a:avLst/>
            <a:gdLst>
              <a:gd name="T0" fmla="*/ 2147483646 w 31"/>
              <a:gd name="T1" fmla="*/ 2147483646 h 17"/>
              <a:gd name="T2" fmla="*/ 0 w 31"/>
              <a:gd name="T3" fmla="*/ 0 h 17"/>
              <a:gd name="T4" fmla="*/ 2147483646 w 31"/>
              <a:gd name="T5" fmla="*/ 2147483646 h 17"/>
              <a:gd name="T6" fmla="*/ 2147483646 w 31"/>
              <a:gd name="T7" fmla="*/ 0 h 17"/>
              <a:gd name="T8" fmla="*/ 2147483646 w 31"/>
              <a:gd name="T9" fmla="*/ 2147483646 h 17"/>
              <a:gd name="T10" fmla="*/ 2147483646 w 31"/>
              <a:gd name="T11" fmla="*/ 2147483646 h 17"/>
              <a:gd name="T12" fmla="*/ 2147483646 w 31"/>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 y="13"/>
                </a:moveTo>
                <a:lnTo>
                  <a:pt x="0" y="0"/>
                </a:lnTo>
                <a:lnTo>
                  <a:pt x="17" y="4"/>
                </a:lnTo>
                <a:lnTo>
                  <a:pt x="27" y="0"/>
                </a:lnTo>
                <a:lnTo>
                  <a:pt x="30" y="8"/>
                </a:lnTo>
                <a:lnTo>
                  <a:pt x="17" y="16"/>
                </a:lnTo>
                <a:lnTo>
                  <a:pt x="3"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4" name="Freeform 921">
            <a:extLst>
              <a:ext uri="{FF2B5EF4-FFF2-40B4-BE49-F238E27FC236}">
                <a16:creationId xmlns:a16="http://schemas.microsoft.com/office/drawing/2014/main" id="{1FDE504A-A99B-334F-5F2C-8821E3E5E65E}"/>
              </a:ext>
            </a:extLst>
          </p:cNvPr>
          <p:cNvSpPr>
            <a:spLocks/>
          </p:cNvSpPr>
          <p:nvPr/>
        </p:nvSpPr>
        <p:spPr bwMode="auto">
          <a:xfrm>
            <a:off x="3643313" y="3111500"/>
            <a:ext cx="23812" cy="26988"/>
          </a:xfrm>
          <a:custGeom>
            <a:avLst/>
            <a:gdLst>
              <a:gd name="T0" fmla="*/ 2147483646 w 17"/>
              <a:gd name="T1" fmla="*/ 2147483646 h 17"/>
              <a:gd name="T2" fmla="*/ 2147483646 w 17"/>
              <a:gd name="T3" fmla="*/ 0 h 17"/>
              <a:gd name="T4" fmla="*/ 0 w 17"/>
              <a:gd name="T5" fmla="*/ 2147483646 h 17"/>
              <a:gd name="T6" fmla="*/ 0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10"/>
                </a:lnTo>
                <a:lnTo>
                  <a:pt x="0" y="16"/>
                </a:lnTo>
                <a:lnTo>
                  <a:pt x="13"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5" name="Freeform 922">
            <a:extLst>
              <a:ext uri="{FF2B5EF4-FFF2-40B4-BE49-F238E27FC236}">
                <a16:creationId xmlns:a16="http://schemas.microsoft.com/office/drawing/2014/main" id="{D47976E0-15ED-AE29-7F51-50024FB832E6}"/>
              </a:ext>
            </a:extLst>
          </p:cNvPr>
          <p:cNvSpPr>
            <a:spLocks/>
          </p:cNvSpPr>
          <p:nvPr/>
        </p:nvSpPr>
        <p:spPr bwMode="auto">
          <a:xfrm>
            <a:off x="3643313" y="3111500"/>
            <a:ext cx="26987" cy="26988"/>
          </a:xfrm>
          <a:custGeom>
            <a:avLst/>
            <a:gdLst>
              <a:gd name="T0" fmla="*/ 2147483646 w 19"/>
              <a:gd name="T1" fmla="*/ 2147483646 h 17"/>
              <a:gd name="T2" fmla="*/ 2147483646 w 19"/>
              <a:gd name="T3" fmla="*/ 0 h 17"/>
              <a:gd name="T4" fmla="*/ 0 w 19"/>
              <a:gd name="T5" fmla="*/ 2147483646 h 17"/>
              <a:gd name="T6" fmla="*/ 0 w 19"/>
              <a:gd name="T7" fmla="*/ 2147483646 h 17"/>
              <a:gd name="T8" fmla="*/ 2147483646 w 19"/>
              <a:gd name="T9" fmla="*/ 2147483646 h 17"/>
              <a:gd name="T10" fmla="*/ 2147483646 w 19"/>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7">
                <a:moveTo>
                  <a:pt x="18" y="16"/>
                </a:moveTo>
                <a:lnTo>
                  <a:pt x="9" y="0"/>
                </a:lnTo>
                <a:lnTo>
                  <a:pt x="0" y="10"/>
                </a:lnTo>
                <a:lnTo>
                  <a:pt x="0" y="16"/>
                </a:lnTo>
                <a:lnTo>
                  <a:pt x="15" y="16"/>
                </a:lnTo>
                <a:lnTo>
                  <a:pt x="18"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6" name="Freeform 923">
            <a:extLst>
              <a:ext uri="{FF2B5EF4-FFF2-40B4-BE49-F238E27FC236}">
                <a16:creationId xmlns:a16="http://schemas.microsoft.com/office/drawing/2014/main" id="{6BA1A69A-6E15-741F-0DC7-FBE666634534}"/>
              </a:ext>
            </a:extLst>
          </p:cNvPr>
          <p:cNvSpPr>
            <a:spLocks/>
          </p:cNvSpPr>
          <p:nvPr/>
        </p:nvSpPr>
        <p:spPr bwMode="auto">
          <a:xfrm>
            <a:off x="3727450" y="3459163"/>
            <a:ext cx="25400" cy="26987"/>
          </a:xfrm>
          <a:custGeom>
            <a:avLst/>
            <a:gdLst>
              <a:gd name="T0" fmla="*/ 2147483646 w 17"/>
              <a:gd name="T1" fmla="*/ 2147483646 h 17"/>
              <a:gd name="T2" fmla="*/ 2147483646 w 17"/>
              <a:gd name="T3" fmla="*/ 2147483646 h 17"/>
              <a:gd name="T4" fmla="*/ 0 w 17"/>
              <a:gd name="T5" fmla="*/ 0 h 17"/>
              <a:gd name="T6" fmla="*/ 2147483646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3" y="16"/>
                </a:moveTo>
                <a:lnTo>
                  <a:pt x="16" y="1"/>
                </a:lnTo>
                <a:lnTo>
                  <a:pt x="0" y="0"/>
                </a:lnTo>
                <a:lnTo>
                  <a:pt x="3"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7" name="Freeform 924">
            <a:extLst>
              <a:ext uri="{FF2B5EF4-FFF2-40B4-BE49-F238E27FC236}">
                <a16:creationId xmlns:a16="http://schemas.microsoft.com/office/drawing/2014/main" id="{35E919C7-7565-D390-1D9C-7D312A418E28}"/>
              </a:ext>
            </a:extLst>
          </p:cNvPr>
          <p:cNvSpPr>
            <a:spLocks/>
          </p:cNvSpPr>
          <p:nvPr/>
        </p:nvSpPr>
        <p:spPr bwMode="auto">
          <a:xfrm>
            <a:off x="3727450" y="3459163"/>
            <a:ext cx="25400" cy="33337"/>
          </a:xfrm>
          <a:custGeom>
            <a:avLst/>
            <a:gdLst>
              <a:gd name="T0" fmla="*/ 2147483646 w 17"/>
              <a:gd name="T1" fmla="*/ 2147483646 h 21"/>
              <a:gd name="T2" fmla="*/ 2147483646 w 17"/>
              <a:gd name="T3" fmla="*/ 2147483646 h 21"/>
              <a:gd name="T4" fmla="*/ 0 w 17"/>
              <a:gd name="T5" fmla="*/ 0 h 21"/>
              <a:gd name="T6" fmla="*/ 2147483646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2" y="20"/>
                </a:moveTo>
                <a:lnTo>
                  <a:pt x="16" y="2"/>
                </a:lnTo>
                <a:lnTo>
                  <a:pt x="0" y="0"/>
                </a:lnTo>
                <a:lnTo>
                  <a:pt x="2"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8" name="Freeform 925">
            <a:extLst>
              <a:ext uri="{FF2B5EF4-FFF2-40B4-BE49-F238E27FC236}">
                <a16:creationId xmlns:a16="http://schemas.microsoft.com/office/drawing/2014/main" id="{034034EE-B111-3D0F-E094-A909E3A0B969}"/>
              </a:ext>
            </a:extLst>
          </p:cNvPr>
          <p:cNvSpPr>
            <a:spLocks/>
          </p:cNvSpPr>
          <p:nvPr/>
        </p:nvSpPr>
        <p:spPr bwMode="auto">
          <a:xfrm>
            <a:off x="3689350" y="3756025"/>
            <a:ext cx="25400" cy="26988"/>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2" y="0"/>
                </a:moveTo>
                <a:lnTo>
                  <a:pt x="0" y="3"/>
                </a:lnTo>
                <a:lnTo>
                  <a:pt x="4" y="8"/>
                </a:lnTo>
                <a:lnTo>
                  <a:pt x="2" y="14"/>
                </a:lnTo>
                <a:lnTo>
                  <a:pt x="6" y="16"/>
                </a:lnTo>
                <a:lnTo>
                  <a:pt x="13" y="8"/>
                </a:lnTo>
                <a:lnTo>
                  <a:pt x="16" y="7"/>
                </a:lnTo>
                <a:lnTo>
                  <a:pt x="11" y="3"/>
                </a:lnTo>
                <a:lnTo>
                  <a:pt x="9" y="3"/>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9" name="Freeform 926">
            <a:extLst>
              <a:ext uri="{FF2B5EF4-FFF2-40B4-BE49-F238E27FC236}">
                <a16:creationId xmlns:a16="http://schemas.microsoft.com/office/drawing/2014/main" id="{7B8837E1-8DE3-3D26-C0C3-A496397D49D8}"/>
              </a:ext>
            </a:extLst>
          </p:cNvPr>
          <p:cNvSpPr>
            <a:spLocks/>
          </p:cNvSpPr>
          <p:nvPr/>
        </p:nvSpPr>
        <p:spPr bwMode="auto">
          <a:xfrm>
            <a:off x="3689350" y="3756025"/>
            <a:ext cx="31750" cy="26988"/>
          </a:xfrm>
          <a:custGeom>
            <a:avLst/>
            <a:gdLst>
              <a:gd name="T0" fmla="*/ 2147483646 w 22"/>
              <a:gd name="T1" fmla="*/ 0 h 17"/>
              <a:gd name="T2" fmla="*/ 0 w 22"/>
              <a:gd name="T3" fmla="*/ 2147483646 h 17"/>
              <a:gd name="T4" fmla="*/ 2147483646 w 22"/>
              <a:gd name="T5" fmla="*/ 2147483646 h 17"/>
              <a:gd name="T6" fmla="*/ 2147483646 w 22"/>
              <a:gd name="T7" fmla="*/ 2147483646 h 17"/>
              <a:gd name="T8" fmla="*/ 2147483646 w 22"/>
              <a:gd name="T9" fmla="*/ 2147483646 h 17"/>
              <a:gd name="T10" fmla="*/ 2147483646 w 22"/>
              <a:gd name="T11" fmla="*/ 2147483646 h 17"/>
              <a:gd name="T12" fmla="*/ 2147483646 w 22"/>
              <a:gd name="T13" fmla="*/ 2147483646 h 17"/>
              <a:gd name="T14" fmla="*/ 2147483646 w 22"/>
              <a:gd name="T15" fmla="*/ 2147483646 h 17"/>
              <a:gd name="T16" fmla="*/ 2147483646 w 22"/>
              <a:gd name="T17" fmla="*/ 2147483646 h 17"/>
              <a:gd name="T18" fmla="*/ 2147483646 w 2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7">
                <a:moveTo>
                  <a:pt x="3" y="0"/>
                </a:moveTo>
                <a:lnTo>
                  <a:pt x="0" y="3"/>
                </a:lnTo>
                <a:lnTo>
                  <a:pt x="6" y="9"/>
                </a:lnTo>
                <a:lnTo>
                  <a:pt x="3" y="13"/>
                </a:lnTo>
                <a:lnTo>
                  <a:pt x="8" y="16"/>
                </a:lnTo>
                <a:lnTo>
                  <a:pt x="18" y="9"/>
                </a:lnTo>
                <a:lnTo>
                  <a:pt x="21" y="7"/>
                </a:lnTo>
                <a:lnTo>
                  <a:pt x="15" y="3"/>
                </a:lnTo>
                <a:lnTo>
                  <a:pt x="12" y="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0" name="Freeform 927">
            <a:extLst>
              <a:ext uri="{FF2B5EF4-FFF2-40B4-BE49-F238E27FC236}">
                <a16:creationId xmlns:a16="http://schemas.microsoft.com/office/drawing/2014/main" id="{95DB0B4A-6059-CACF-E55C-FAC6F529F386}"/>
              </a:ext>
            </a:extLst>
          </p:cNvPr>
          <p:cNvSpPr>
            <a:spLocks/>
          </p:cNvSpPr>
          <p:nvPr/>
        </p:nvSpPr>
        <p:spPr bwMode="auto">
          <a:xfrm>
            <a:off x="3836988" y="3443288"/>
            <a:ext cx="26987" cy="49212"/>
          </a:xfrm>
          <a:custGeom>
            <a:avLst/>
            <a:gdLst>
              <a:gd name="T0" fmla="*/ 2147483646 w 19"/>
              <a:gd name="T1" fmla="*/ 0 h 31"/>
              <a:gd name="T2" fmla="*/ 2147483646 w 19"/>
              <a:gd name="T3" fmla="*/ 2147483646 h 31"/>
              <a:gd name="T4" fmla="*/ 2147483646 w 19"/>
              <a:gd name="T5" fmla="*/ 2147483646 h 31"/>
              <a:gd name="T6" fmla="*/ 2147483646 w 19"/>
              <a:gd name="T7" fmla="*/ 2147483646 h 31"/>
              <a:gd name="T8" fmla="*/ 0 w 19"/>
              <a:gd name="T9" fmla="*/ 2147483646 h 31"/>
              <a:gd name="T10" fmla="*/ 2147483646 w 19"/>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1">
                <a:moveTo>
                  <a:pt x="11" y="0"/>
                </a:moveTo>
                <a:lnTo>
                  <a:pt x="14" y="5"/>
                </a:lnTo>
                <a:lnTo>
                  <a:pt x="18" y="13"/>
                </a:lnTo>
                <a:lnTo>
                  <a:pt x="2" y="30"/>
                </a:lnTo>
                <a:lnTo>
                  <a:pt x="0" y="25"/>
                </a:lnTo>
                <a:lnTo>
                  <a:pt x="11"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1" name="Freeform 928">
            <a:extLst>
              <a:ext uri="{FF2B5EF4-FFF2-40B4-BE49-F238E27FC236}">
                <a16:creationId xmlns:a16="http://schemas.microsoft.com/office/drawing/2014/main" id="{579B63D0-34F4-0236-B90E-55E5B5019668}"/>
              </a:ext>
            </a:extLst>
          </p:cNvPr>
          <p:cNvSpPr>
            <a:spLocks/>
          </p:cNvSpPr>
          <p:nvPr/>
        </p:nvSpPr>
        <p:spPr bwMode="auto">
          <a:xfrm>
            <a:off x="3836988" y="3443288"/>
            <a:ext cx="34925" cy="58737"/>
          </a:xfrm>
          <a:custGeom>
            <a:avLst/>
            <a:gdLst>
              <a:gd name="T0" fmla="*/ 2147483646 w 25"/>
              <a:gd name="T1" fmla="*/ 0 h 37"/>
              <a:gd name="T2" fmla="*/ 2147483646 w 25"/>
              <a:gd name="T3" fmla="*/ 2147483646 h 37"/>
              <a:gd name="T4" fmla="*/ 2147483646 w 25"/>
              <a:gd name="T5" fmla="*/ 2147483646 h 37"/>
              <a:gd name="T6" fmla="*/ 2147483646 w 25"/>
              <a:gd name="T7" fmla="*/ 2147483646 h 37"/>
              <a:gd name="T8" fmla="*/ 0 w 25"/>
              <a:gd name="T9" fmla="*/ 2147483646 h 37"/>
              <a:gd name="T10" fmla="*/ 2147483646 w 2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7">
                <a:moveTo>
                  <a:pt x="15" y="0"/>
                </a:moveTo>
                <a:lnTo>
                  <a:pt x="18" y="6"/>
                </a:lnTo>
                <a:lnTo>
                  <a:pt x="24" y="15"/>
                </a:lnTo>
                <a:lnTo>
                  <a:pt x="3" y="36"/>
                </a:lnTo>
                <a:lnTo>
                  <a:pt x="0" y="30"/>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2" name="Freeform 929">
            <a:extLst>
              <a:ext uri="{FF2B5EF4-FFF2-40B4-BE49-F238E27FC236}">
                <a16:creationId xmlns:a16="http://schemas.microsoft.com/office/drawing/2014/main" id="{B51B23B3-C20C-2E24-4B60-60ACC42A91B1}"/>
              </a:ext>
            </a:extLst>
          </p:cNvPr>
          <p:cNvSpPr>
            <a:spLocks/>
          </p:cNvSpPr>
          <p:nvPr/>
        </p:nvSpPr>
        <p:spPr bwMode="auto">
          <a:xfrm>
            <a:off x="3770313" y="3473450"/>
            <a:ext cx="26987" cy="26988"/>
          </a:xfrm>
          <a:custGeom>
            <a:avLst/>
            <a:gdLst>
              <a:gd name="T0" fmla="*/ 2147483646 w 19"/>
              <a:gd name="T1" fmla="*/ 0 h 17"/>
              <a:gd name="T2" fmla="*/ 2147483646 w 19"/>
              <a:gd name="T3" fmla="*/ 2147483646 h 17"/>
              <a:gd name="T4" fmla="*/ 2147483646 w 19"/>
              <a:gd name="T5" fmla="*/ 2147483646 h 17"/>
              <a:gd name="T6" fmla="*/ 0 w 19"/>
              <a:gd name="T7" fmla="*/ 2147483646 h 17"/>
              <a:gd name="T8" fmla="*/ 2147483646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0"/>
                </a:moveTo>
                <a:lnTo>
                  <a:pt x="11" y="10"/>
                </a:lnTo>
                <a:lnTo>
                  <a:pt x="2" y="16"/>
                </a:lnTo>
                <a:lnTo>
                  <a:pt x="0" y="7"/>
                </a:lnTo>
                <a:lnTo>
                  <a:pt x="1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3" name="Freeform 930">
            <a:extLst>
              <a:ext uri="{FF2B5EF4-FFF2-40B4-BE49-F238E27FC236}">
                <a16:creationId xmlns:a16="http://schemas.microsoft.com/office/drawing/2014/main" id="{3526113D-87A1-8D13-A6CA-64B607E4951C}"/>
              </a:ext>
            </a:extLst>
          </p:cNvPr>
          <p:cNvSpPr>
            <a:spLocks/>
          </p:cNvSpPr>
          <p:nvPr/>
        </p:nvSpPr>
        <p:spPr bwMode="auto">
          <a:xfrm>
            <a:off x="3770313" y="3473450"/>
            <a:ext cx="34925" cy="28575"/>
          </a:xfrm>
          <a:custGeom>
            <a:avLst/>
            <a:gdLst>
              <a:gd name="T0" fmla="*/ 2147483646 w 25"/>
              <a:gd name="T1" fmla="*/ 0 h 18"/>
              <a:gd name="T2" fmla="*/ 2147483646 w 25"/>
              <a:gd name="T3" fmla="*/ 2147483646 h 18"/>
              <a:gd name="T4" fmla="*/ 2147483646 w 25"/>
              <a:gd name="T5" fmla="*/ 2147483646 h 18"/>
              <a:gd name="T6" fmla="*/ 0 w 25"/>
              <a:gd name="T7" fmla="*/ 2147483646 h 18"/>
              <a:gd name="T8" fmla="*/ 2147483646 w 2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8">
                <a:moveTo>
                  <a:pt x="24" y="0"/>
                </a:moveTo>
                <a:lnTo>
                  <a:pt x="15" y="11"/>
                </a:lnTo>
                <a:lnTo>
                  <a:pt x="2" y="17"/>
                </a:lnTo>
                <a:lnTo>
                  <a:pt x="0" y="8"/>
                </a:lnTo>
                <a:lnTo>
                  <a:pt x="2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4" name="Freeform 931">
            <a:extLst>
              <a:ext uri="{FF2B5EF4-FFF2-40B4-BE49-F238E27FC236}">
                <a16:creationId xmlns:a16="http://schemas.microsoft.com/office/drawing/2014/main" id="{C2930CC6-8F56-2464-84E2-3D77A8BCBCFA}"/>
              </a:ext>
            </a:extLst>
          </p:cNvPr>
          <p:cNvSpPr>
            <a:spLocks/>
          </p:cNvSpPr>
          <p:nvPr/>
        </p:nvSpPr>
        <p:spPr bwMode="auto">
          <a:xfrm>
            <a:off x="3862388" y="3414713"/>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9"/>
                </a:lnTo>
                <a:lnTo>
                  <a:pt x="3" y="16"/>
                </a:lnTo>
                <a:lnTo>
                  <a:pt x="16" y="9"/>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5" name="Freeform 932">
            <a:extLst>
              <a:ext uri="{FF2B5EF4-FFF2-40B4-BE49-F238E27FC236}">
                <a16:creationId xmlns:a16="http://schemas.microsoft.com/office/drawing/2014/main" id="{1E8CED67-3B18-9C1B-1F12-3B965B0B77FC}"/>
              </a:ext>
            </a:extLst>
          </p:cNvPr>
          <p:cNvSpPr>
            <a:spLocks/>
          </p:cNvSpPr>
          <p:nvPr/>
        </p:nvSpPr>
        <p:spPr bwMode="auto">
          <a:xfrm>
            <a:off x="3862388" y="3414713"/>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6" name="Freeform 933">
            <a:extLst>
              <a:ext uri="{FF2B5EF4-FFF2-40B4-BE49-F238E27FC236}">
                <a16:creationId xmlns:a16="http://schemas.microsoft.com/office/drawing/2014/main" id="{1880BB61-4C32-9AFA-183C-F6A1D43046A1}"/>
              </a:ext>
            </a:extLst>
          </p:cNvPr>
          <p:cNvSpPr>
            <a:spLocks/>
          </p:cNvSpPr>
          <p:nvPr/>
        </p:nvSpPr>
        <p:spPr bwMode="auto">
          <a:xfrm>
            <a:off x="3719513" y="3808413"/>
            <a:ext cx="23812" cy="1587"/>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7" y="0"/>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7" name="Freeform 934">
            <a:extLst>
              <a:ext uri="{FF2B5EF4-FFF2-40B4-BE49-F238E27FC236}">
                <a16:creationId xmlns:a16="http://schemas.microsoft.com/office/drawing/2014/main" id="{086DDFDF-23A5-E50F-9F3E-73031F92862D}"/>
              </a:ext>
            </a:extLst>
          </p:cNvPr>
          <p:cNvSpPr>
            <a:spLocks/>
          </p:cNvSpPr>
          <p:nvPr/>
        </p:nvSpPr>
        <p:spPr bwMode="auto">
          <a:xfrm>
            <a:off x="3719513" y="3808413"/>
            <a:ext cx="23812" cy="26987"/>
          </a:xfrm>
          <a:custGeom>
            <a:avLst/>
            <a:gdLst>
              <a:gd name="T0" fmla="*/ 0 w 17"/>
              <a:gd name="T1" fmla="*/ 0 h 17"/>
              <a:gd name="T2" fmla="*/ 0 w 17"/>
              <a:gd name="T3" fmla="*/ 2147483646 h 17"/>
              <a:gd name="T4" fmla="*/ 2147483646 w 17"/>
              <a:gd name="T5" fmla="*/ 2147483646 h 17"/>
              <a:gd name="T6" fmla="*/ 2147483646 w 17"/>
              <a:gd name="T7" fmla="*/ 214748364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6" y="16"/>
                </a:lnTo>
                <a:lnTo>
                  <a:pt x="16"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8" name="Freeform 935">
            <a:extLst>
              <a:ext uri="{FF2B5EF4-FFF2-40B4-BE49-F238E27FC236}">
                <a16:creationId xmlns:a16="http://schemas.microsoft.com/office/drawing/2014/main" id="{DF87D7CC-75B9-630E-C802-10576E27B734}"/>
              </a:ext>
            </a:extLst>
          </p:cNvPr>
          <p:cNvSpPr>
            <a:spLocks/>
          </p:cNvSpPr>
          <p:nvPr/>
        </p:nvSpPr>
        <p:spPr bwMode="auto">
          <a:xfrm>
            <a:off x="3798888" y="3495675"/>
            <a:ext cx="23812" cy="26988"/>
          </a:xfrm>
          <a:custGeom>
            <a:avLst/>
            <a:gdLst>
              <a:gd name="T0" fmla="*/ 2147483646 w 17"/>
              <a:gd name="T1" fmla="*/ 0 h 17"/>
              <a:gd name="T2" fmla="*/ 2147483646 w 17"/>
              <a:gd name="T3" fmla="*/ 2147483646 h 17"/>
              <a:gd name="T4" fmla="*/ 0 w 17"/>
              <a:gd name="T5" fmla="*/ 2147483646 h 17"/>
              <a:gd name="T6" fmla="*/ 2147483646 w 17"/>
              <a:gd name="T7" fmla="*/ 0 h 17"/>
              <a:gd name="T8" fmla="*/ 2147483646 w 17"/>
              <a:gd name="T9" fmla="*/ 0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0" y="16"/>
                </a:lnTo>
                <a:lnTo>
                  <a:pt x="0" y="8"/>
                </a:lnTo>
                <a:lnTo>
                  <a:pt x="3" y="0"/>
                </a:lnTo>
                <a:lnTo>
                  <a:pt x="10" y="0"/>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9" name="Freeform 936">
            <a:extLst>
              <a:ext uri="{FF2B5EF4-FFF2-40B4-BE49-F238E27FC236}">
                <a16:creationId xmlns:a16="http://schemas.microsoft.com/office/drawing/2014/main" id="{A6E154FF-D7A9-8701-FC0D-FC3AD24047AD}"/>
              </a:ext>
            </a:extLst>
          </p:cNvPr>
          <p:cNvSpPr>
            <a:spLocks/>
          </p:cNvSpPr>
          <p:nvPr/>
        </p:nvSpPr>
        <p:spPr bwMode="auto">
          <a:xfrm>
            <a:off x="3798888" y="3495675"/>
            <a:ext cx="23812" cy="26988"/>
          </a:xfrm>
          <a:custGeom>
            <a:avLst/>
            <a:gdLst>
              <a:gd name="T0" fmla="*/ 2147483646 w 17"/>
              <a:gd name="T1" fmla="*/ 0 h 17"/>
              <a:gd name="T2" fmla="*/ 2147483646 w 17"/>
              <a:gd name="T3" fmla="*/ 2147483646 h 17"/>
              <a:gd name="T4" fmla="*/ 0 w 17"/>
              <a:gd name="T5" fmla="*/ 2147483646 h 17"/>
              <a:gd name="T6" fmla="*/ 2147483646 w 17"/>
              <a:gd name="T7" fmla="*/ 0 h 17"/>
              <a:gd name="T8" fmla="*/ 2147483646 w 17"/>
              <a:gd name="T9" fmla="*/ 0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0" y="16"/>
                </a:lnTo>
                <a:lnTo>
                  <a:pt x="0" y="9"/>
                </a:lnTo>
                <a:lnTo>
                  <a:pt x="4" y="0"/>
                </a:lnTo>
                <a:lnTo>
                  <a:pt x="10" y="0"/>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0" name="Freeform 937">
            <a:extLst>
              <a:ext uri="{FF2B5EF4-FFF2-40B4-BE49-F238E27FC236}">
                <a16:creationId xmlns:a16="http://schemas.microsoft.com/office/drawing/2014/main" id="{CE8CF567-30F8-CF3D-E792-E600730965C8}"/>
              </a:ext>
            </a:extLst>
          </p:cNvPr>
          <p:cNvSpPr>
            <a:spLocks/>
          </p:cNvSpPr>
          <p:nvPr/>
        </p:nvSpPr>
        <p:spPr bwMode="auto">
          <a:xfrm>
            <a:off x="3635375" y="3719513"/>
            <a:ext cx="30163" cy="26987"/>
          </a:xfrm>
          <a:custGeom>
            <a:avLst/>
            <a:gdLst>
              <a:gd name="T0" fmla="*/ 2147483646 w 22"/>
              <a:gd name="T1" fmla="*/ 0 h 17"/>
              <a:gd name="T2" fmla="*/ 0 w 22"/>
              <a:gd name="T3" fmla="*/ 2147483646 h 17"/>
              <a:gd name="T4" fmla="*/ 0 w 22"/>
              <a:gd name="T5" fmla="*/ 2147483646 h 17"/>
              <a:gd name="T6" fmla="*/ 2147483646 w 22"/>
              <a:gd name="T7" fmla="*/ 2147483646 h 17"/>
              <a:gd name="T8" fmla="*/ 2147483646 w 22"/>
              <a:gd name="T9" fmla="*/ 2147483646 h 17"/>
              <a:gd name="T10" fmla="*/ 2147483646 w 2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7">
                <a:moveTo>
                  <a:pt x="12" y="0"/>
                </a:moveTo>
                <a:lnTo>
                  <a:pt x="0" y="3"/>
                </a:lnTo>
                <a:lnTo>
                  <a:pt x="0" y="16"/>
                </a:lnTo>
                <a:lnTo>
                  <a:pt x="7" y="16"/>
                </a:lnTo>
                <a:lnTo>
                  <a:pt x="21" y="12"/>
                </a:lnTo>
                <a:lnTo>
                  <a:pt x="1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1" name="Freeform 938">
            <a:extLst>
              <a:ext uri="{FF2B5EF4-FFF2-40B4-BE49-F238E27FC236}">
                <a16:creationId xmlns:a16="http://schemas.microsoft.com/office/drawing/2014/main" id="{7ADC1675-D7F9-891F-CAA2-7BC49BB79BF8}"/>
              </a:ext>
            </a:extLst>
          </p:cNvPr>
          <p:cNvSpPr>
            <a:spLocks/>
          </p:cNvSpPr>
          <p:nvPr/>
        </p:nvSpPr>
        <p:spPr bwMode="auto">
          <a:xfrm>
            <a:off x="3635375" y="3719513"/>
            <a:ext cx="39688" cy="26987"/>
          </a:xfrm>
          <a:custGeom>
            <a:avLst/>
            <a:gdLst>
              <a:gd name="T0" fmla="*/ 2147483646 w 28"/>
              <a:gd name="T1" fmla="*/ 0 h 17"/>
              <a:gd name="T2" fmla="*/ 0 w 28"/>
              <a:gd name="T3" fmla="*/ 2147483646 h 17"/>
              <a:gd name="T4" fmla="*/ 0 w 28"/>
              <a:gd name="T5" fmla="*/ 2147483646 h 17"/>
              <a:gd name="T6" fmla="*/ 2147483646 w 28"/>
              <a:gd name="T7" fmla="*/ 2147483646 h 17"/>
              <a:gd name="T8" fmla="*/ 2147483646 w 28"/>
              <a:gd name="T9" fmla="*/ 2147483646 h 17"/>
              <a:gd name="T10" fmla="*/ 2147483646 w 2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7">
                <a:moveTo>
                  <a:pt x="15" y="0"/>
                </a:moveTo>
                <a:lnTo>
                  <a:pt x="0" y="2"/>
                </a:lnTo>
                <a:lnTo>
                  <a:pt x="0" y="16"/>
                </a:lnTo>
                <a:lnTo>
                  <a:pt x="9" y="16"/>
                </a:lnTo>
                <a:lnTo>
                  <a:pt x="27" y="11"/>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2" name="Freeform 939">
            <a:extLst>
              <a:ext uri="{FF2B5EF4-FFF2-40B4-BE49-F238E27FC236}">
                <a16:creationId xmlns:a16="http://schemas.microsoft.com/office/drawing/2014/main" id="{FD494E3D-F878-8ED7-62D9-6ECE90DAFE7B}"/>
              </a:ext>
            </a:extLst>
          </p:cNvPr>
          <p:cNvSpPr>
            <a:spLocks/>
          </p:cNvSpPr>
          <p:nvPr/>
        </p:nvSpPr>
        <p:spPr bwMode="auto">
          <a:xfrm>
            <a:off x="3549650" y="3125788"/>
            <a:ext cx="36513" cy="30162"/>
          </a:xfrm>
          <a:custGeom>
            <a:avLst/>
            <a:gdLst>
              <a:gd name="T0" fmla="*/ 2147483646 w 25"/>
              <a:gd name="T1" fmla="*/ 2147483646 h 19"/>
              <a:gd name="T2" fmla="*/ 2147483646 w 25"/>
              <a:gd name="T3" fmla="*/ 2147483646 h 19"/>
              <a:gd name="T4" fmla="*/ 2147483646 w 25"/>
              <a:gd name="T5" fmla="*/ 0 h 19"/>
              <a:gd name="T6" fmla="*/ 0 w 25"/>
              <a:gd name="T7" fmla="*/ 2147483646 h 19"/>
              <a:gd name="T8" fmla="*/ 2147483646 w 25"/>
              <a:gd name="T9" fmla="*/ 2147483646 h 19"/>
              <a:gd name="T10" fmla="*/ 2147483646 w 25"/>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19" y="18"/>
                </a:moveTo>
                <a:lnTo>
                  <a:pt x="24" y="11"/>
                </a:lnTo>
                <a:lnTo>
                  <a:pt x="10" y="0"/>
                </a:lnTo>
                <a:lnTo>
                  <a:pt x="0" y="3"/>
                </a:lnTo>
                <a:lnTo>
                  <a:pt x="12" y="11"/>
                </a:lnTo>
                <a:lnTo>
                  <a:pt x="19"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3" name="Freeform 940">
            <a:extLst>
              <a:ext uri="{FF2B5EF4-FFF2-40B4-BE49-F238E27FC236}">
                <a16:creationId xmlns:a16="http://schemas.microsoft.com/office/drawing/2014/main" id="{EB757374-8569-995D-A112-71B88147D294}"/>
              </a:ext>
            </a:extLst>
          </p:cNvPr>
          <p:cNvSpPr>
            <a:spLocks/>
          </p:cNvSpPr>
          <p:nvPr/>
        </p:nvSpPr>
        <p:spPr bwMode="auto">
          <a:xfrm>
            <a:off x="3549650" y="3125788"/>
            <a:ext cx="44450" cy="39687"/>
          </a:xfrm>
          <a:custGeom>
            <a:avLst/>
            <a:gdLst>
              <a:gd name="T0" fmla="*/ 2147483646 w 31"/>
              <a:gd name="T1" fmla="*/ 2147483646 h 25"/>
              <a:gd name="T2" fmla="*/ 2147483646 w 31"/>
              <a:gd name="T3" fmla="*/ 2147483646 h 25"/>
              <a:gd name="T4" fmla="*/ 2147483646 w 31"/>
              <a:gd name="T5" fmla="*/ 0 h 25"/>
              <a:gd name="T6" fmla="*/ 0 w 31"/>
              <a:gd name="T7" fmla="*/ 2147483646 h 25"/>
              <a:gd name="T8" fmla="*/ 2147483646 w 31"/>
              <a:gd name="T9" fmla="*/ 2147483646 h 25"/>
              <a:gd name="T10" fmla="*/ 2147483646 w 3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5">
                <a:moveTo>
                  <a:pt x="24" y="24"/>
                </a:moveTo>
                <a:lnTo>
                  <a:pt x="30" y="15"/>
                </a:lnTo>
                <a:lnTo>
                  <a:pt x="12" y="0"/>
                </a:lnTo>
                <a:lnTo>
                  <a:pt x="0" y="4"/>
                </a:lnTo>
                <a:lnTo>
                  <a:pt x="15" y="15"/>
                </a:lnTo>
                <a:lnTo>
                  <a:pt x="2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4" name="Freeform 941">
            <a:extLst>
              <a:ext uri="{FF2B5EF4-FFF2-40B4-BE49-F238E27FC236}">
                <a16:creationId xmlns:a16="http://schemas.microsoft.com/office/drawing/2014/main" id="{BA8BC634-69FA-3B27-FD0D-51EA17FC92E4}"/>
              </a:ext>
            </a:extLst>
          </p:cNvPr>
          <p:cNvSpPr>
            <a:spLocks/>
          </p:cNvSpPr>
          <p:nvPr/>
        </p:nvSpPr>
        <p:spPr bwMode="auto">
          <a:xfrm>
            <a:off x="3233738" y="5784850"/>
            <a:ext cx="36512" cy="30163"/>
          </a:xfrm>
          <a:custGeom>
            <a:avLst/>
            <a:gdLst>
              <a:gd name="T0" fmla="*/ 2147483646 w 25"/>
              <a:gd name="T1" fmla="*/ 2147483646 h 19"/>
              <a:gd name="T2" fmla="*/ 2147483646 w 25"/>
              <a:gd name="T3" fmla="*/ 2147483646 h 19"/>
              <a:gd name="T4" fmla="*/ 2147483646 w 25"/>
              <a:gd name="T5" fmla="*/ 0 h 19"/>
              <a:gd name="T6" fmla="*/ 0 w 25"/>
              <a:gd name="T7" fmla="*/ 2147483646 h 19"/>
              <a:gd name="T8" fmla="*/ 2147483646 w 25"/>
              <a:gd name="T9" fmla="*/ 2147483646 h 19"/>
              <a:gd name="T10" fmla="*/ 2147483646 w 25"/>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19" y="18"/>
                </a:moveTo>
                <a:lnTo>
                  <a:pt x="24" y="11"/>
                </a:lnTo>
                <a:lnTo>
                  <a:pt x="10" y="0"/>
                </a:lnTo>
                <a:lnTo>
                  <a:pt x="0" y="2"/>
                </a:lnTo>
                <a:lnTo>
                  <a:pt x="12" y="11"/>
                </a:lnTo>
                <a:lnTo>
                  <a:pt x="19"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5" name="Freeform 942">
            <a:extLst>
              <a:ext uri="{FF2B5EF4-FFF2-40B4-BE49-F238E27FC236}">
                <a16:creationId xmlns:a16="http://schemas.microsoft.com/office/drawing/2014/main" id="{360FAE8A-161A-6C16-C7CD-3BF11E252FFC}"/>
              </a:ext>
            </a:extLst>
          </p:cNvPr>
          <p:cNvSpPr>
            <a:spLocks/>
          </p:cNvSpPr>
          <p:nvPr/>
        </p:nvSpPr>
        <p:spPr bwMode="auto">
          <a:xfrm>
            <a:off x="3233738" y="5784850"/>
            <a:ext cx="44450" cy="39688"/>
          </a:xfrm>
          <a:custGeom>
            <a:avLst/>
            <a:gdLst>
              <a:gd name="T0" fmla="*/ 2147483646 w 31"/>
              <a:gd name="T1" fmla="*/ 2147483646 h 25"/>
              <a:gd name="T2" fmla="*/ 2147483646 w 31"/>
              <a:gd name="T3" fmla="*/ 2147483646 h 25"/>
              <a:gd name="T4" fmla="*/ 2147483646 w 31"/>
              <a:gd name="T5" fmla="*/ 0 h 25"/>
              <a:gd name="T6" fmla="*/ 0 w 31"/>
              <a:gd name="T7" fmla="*/ 2147483646 h 25"/>
              <a:gd name="T8" fmla="*/ 2147483646 w 31"/>
              <a:gd name="T9" fmla="*/ 2147483646 h 25"/>
              <a:gd name="T10" fmla="*/ 2147483646 w 3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5">
                <a:moveTo>
                  <a:pt x="24" y="24"/>
                </a:moveTo>
                <a:lnTo>
                  <a:pt x="30" y="15"/>
                </a:lnTo>
                <a:lnTo>
                  <a:pt x="12" y="0"/>
                </a:lnTo>
                <a:lnTo>
                  <a:pt x="0" y="3"/>
                </a:lnTo>
                <a:lnTo>
                  <a:pt x="15" y="15"/>
                </a:lnTo>
                <a:lnTo>
                  <a:pt x="2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6" name="Freeform 943">
            <a:extLst>
              <a:ext uri="{FF2B5EF4-FFF2-40B4-BE49-F238E27FC236}">
                <a16:creationId xmlns:a16="http://schemas.microsoft.com/office/drawing/2014/main" id="{262DA193-8A01-694D-FC02-26A391B7AC88}"/>
              </a:ext>
            </a:extLst>
          </p:cNvPr>
          <p:cNvSpPr>
            <a:spLocks/>
          </p:cNvSpPr>
          <p:nvPr/>
        </p:nvSpPr>
        <p:spPr bwMode="auto">
          <a:xfrm>
            <a:off x="3736975" y="3775075"/>
            <a:ext cx="23813" cy="26988"/>
          </a:xfrm>
          <a:custGeom>
            <a:avLst/>
            <a:gdLst>
              <a:gd name="T0" fmla="*/ 2147483646 w 17"/>
              <a:gd name="T1" fmla="*/ 0 h 17"/>
              <a:gd name="T2" fmla="*/ 2147483646 w 17"/>
              <a:gd name="T3" fmla="*/ 2147483646 h 17"/>
              <a:gd name="T4" fmla="*/ 0 w 17"/>
              <a:gd name="T5" fmla="*/ 0 h 17"/>
              <a:gd name="T6" fmla="*/ 2147483646 w 17"/>
              <a:gd name="T7" fmla="*/ 0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8" y="16"/>
                </a:lnTo>
                <a:lnTo>
                  <a:pt x="0" y="0"/>
                </a:lnTo>
                <a:lnTo>
                  <a:pt x="12" y="0"/>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7" name="Freeform 944">
            <a:extLst>
              <a:ext uri="{FF2B5EF4-FFF2-40B4-BE49-F238E27FC236}">
                <a16:creationId xmlns:a16="http://schemas.microsoft.com/office/drawing/2014/main" id="{03B38839-0523-5263-0A01-C42C06C54DFC}"/>
              </a:ext>
            </a:extLst>
          </p:cNvPr>
          <p:cNvSpPr>
            <a:spLocks/>
          </p:cNvSpPr>
          <p:nvPr/>
        </p:nvSpPr>
        <p:spPr bwMode="auto">
          <a:xfrm>
            <a:off x="3736975" y="3776663"/>
            <a:ext cx="23813" cy="26987"/>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9" y="0"/>
                </a:lnTo>
                <a:lnTo>
                  <a:pt x="0" y="16"/>
                </a:lnTo>
                <a:lnTo>
                  <a:pt x="11" y="16"/>
                </a:lnTo>
                <a:lnTo>
                  <a:pt x="16"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8" name="Freeform 945">
            <a:extLst>
              <a:ext uri="{FF2B5EF4-FFF2-40B4-BE49-F238E27FC236}">
                <a16:creationId xmlns:a16="http://schemas.microsoft.com/office/drawing/2014/main" id="{CB8E3287-B9DC-8F58-462C-CCE1C62A9579}"/>
              </a:ext>
            </a:extLst>
          </p:cNvPr>
          <p:cNvSpPr>
            <a:spLocks/>
          </p:cNvSpPr>
          <p:nvPr/>
        </p:nvSpPr>
        <p:spPr bwMode="auto">
          <a:xfrm>
            <a:off x="3694113" y="3808413"/>
            <a:ext cx="23812" cy="26987"/>
          </a:xfrm>
          <a:custGeom>
            <a:avLst/>
            <a:gdLst>
              <a:gd name="T0" fmla="*/ 2147483646 w 17"/>
              <a:gd name="T1" fmla="*/ 0 h 17"/>
              <a:gd name="T2" fmla="*/ 2147483646 w 17"/>
              <a:gd name="T3" fmla="*/ 2147483646 h 17"/>
              <a:gd name="T4" fmla="*/ 0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5" y="0"/>
                </a:moveTo>
                <a:lnTo>
                  <a:pt x="3" y="2"/>
                </a:lnTo>
                <a:lnTo>
                  <a:pt x="0" y="8"/>
                </a:lnTo>
                <a:lnTo>
                  <a:pt x="12" y="16"/>
                </a:lnTo>
                <a:lnTo>
                  <a:pt x="16" y="13"/>
                </a:lnTo>
                <a:lnTo>
                  <a:pt x="5"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9" name="Freeform 946">
            <a:extLst>
              <a:ext uri="{FF2B5EF4-FFF2-40B4-BE49-F238E27FC236}">
                <a16:creationId xmlns:a16="http://schemas.microsoft.com/office/drawing/2014/main" id="{14F0503F-614A-7233-2745-610D7F339C57}"/>
              </a:ext>
            </a:extLst>
          </p:cNvPr>
          <p:cNvSpPr>
            <a:spLocks/>
          </p:cNvSpPr>
          <p:nvPr/>
        </p:nvSpPr>
        <p:spPr bwMode="auto">
          <a:xfrm>
            <a:off x="3694113" y="3808413"/>
            <a:ext cx="23812" cy="30162"/>
          </a:xfrm>
          <a:custGeom>
            <a:avLst/>
            <a:gdLst>
              <a:gd name="T0" fmla="*/ 2147483646 w 17"/>
              <a:gd name="T1" fmla="*/ 0 h 19"/>
              <a:gd name="T2" fmla="*/ 2147483646 w 17"/>
              <a:gd name="T3" fmla="*/ 2147483646 h 19"/>
              <a:gd name="T4" fmla="*/ 0 w 17"/>
              <a:gd name="T5" fmla="*/ 2147483646 h 19"/>
              <a:gd name="T6" fmla="*/ 2147483646 w 17"/>
              <a:gd name="T7" fmla="*/ 2147483646 h 19"/>
              <a:gd name="T8" fmla="*/ 2147483646 w 17"/>
              <a:gd name="T9" fmla="*/ 2147483646 h 19"/>
              <a:gd name="T10" fmla="*/ 2147483646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5" y="0"/>
                </a:moveTo>
                <a:lnTo>
                  <a:pt x="3" y="3"/>
                </a:lnTo>
                <a:lnTo>
                  <a:pt x="0" y="9"/>
                </a:lnTo>
                <a:lnTo>
                  <a:pt x="12" y="18"/>
                </a:lnTo>
                <a:lnTo>
                  <a:pt x="16" y="15"/>
                </a:lnTo>
                <a:lnTo>
                  <a:pt x="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0" name="Freeform 947">
            <a:extLst>
              <a:ext uri="{FF2B5EF4-FFF2-40B4-BE49-F238E27FC236}">
                <a16:creationId xmlns:a16="http://schemas.microsoft.com/office/drawing/2014/main" id="{9BD00C88-4879-FFCD-4E75-B6EF0035C16C}"/>
              </a:ext>
            </a:extLst>
          </p:cNvPr>
          <p:cNvSpPr>
            <a:spLocks/>
          </p:cNvSpPr>
          <p:nvPr/>
        </p:nvSpPr>
        <p:spPr bwMode="auto">
          <a:xfrm>
            <a:off x="3740150" y="3500438"/>
            <a:ext cx="25400" cy="1587"/>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1"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1" name="Freeform 948">
            <a:extLst>
              <a:ext uri="{FF2B5EF4-FFF2-40B4-BE49-F238E27FC236}">
                <a16:creationId xmlns:a16="http://schemas.microsoft.com/office/drawing/2014/main" id="{A364B8E5-4EF2-5910-A972-3B315CF1EDA9}"/>
              </a:ext>
            </a:extLst>
          </p:cNvPr>
          <p:cNvSpPr>
            <a:spLocks/>
          </p:cNvSpPr>
          <p:nvPr/>
        </p:nvSpPr>
        <p:spPr bwMode="auto">
          <a:xfrm>
            <a:off x="3740150" y="3500438"/>
            <a:ext cx="25400" cy="26987"/>
          </a:xfrm>
          <a:custGeom>
            <a:avLst/>
            <a:gdLst>
              <a:gd name="T0" fmla="*/ 0 w 17"/>
              <a:gd name="T1" fmla="*/ 2147483646 h 17"/>
              <a:gd name="T2" fmla="*/ 2147483646 w 17"/>
              <a:gd name="T3" fmla="*/ 2147483646 h 17"/>
              <a:gd name="T4" fmla="*/ 2147483646 w 17"/>
              <a:gd name="T5" fmla="*/ 0 h 17"/>
              <a:gd name="T6" fmla="*/ 2147483646 w 17"/>
              <a:gd name="T7" fmla="*/ 0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2"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2" name="Freeform 949">
            <a:extLst>
              <a:ext uri="{FF2B5EF4-FFF2-40B4-BE49-F238E27FC236}">
                <a16:creationId xmlns:a16="http://schemas.microsoft.com/office/drawing/2014/main" id="{49D3C850-6A93-6BEE-0C34-BD8753DFFF80}"/>
              </a:ext>
            </a:extLst>
          </p:cNvPr>
          <p:cNvSpPr>
            <a:spLocks/>
          </p:cNvSpPr>
          <p:nvPr/>
        </p:nvSpPr>
        <p:spPr bwMode="auto">
          <a:xfrm>
            <a:off x="2003425" y="4367213"/>
            <a:ext cx="23813"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9"/>
                </a:lnTo>
                <a:lnTo>
                  <a:pt x="3" y="16"/>
                </a:lnTo>
                <a:lnTo>
                  <a:pt x="16" y="9"/>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3" name="Freeform 950">
            <a:extLst>
              <a:ext uri="{FF2B5EF4-FFF2-40B4-BE49-F238E27FC236}">
                <a16:creationId xmlns:a16="http://schemas.microsoft.com/office/drawing/2014/main" id="{55951B43-ED1C-0BAB-18D9-0AAFF9BBF124}"/>
              </a:ext>
            </a:extLst>
          </p:cNvPr>
          <p:cNvSpPr>
            <a:spLocks/>
          </p:cNvSpPr>
          <p:nvPr/>
        </p:nvSpPr>
        <p:spPr bwMode="auto">
          <a:xfrm>
            <a:off x="2003425" y="4367213"/>
            <a:ext cx="23813"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4" name="Freeform 951">
            <a:extLst>
              <a:ext uri="{FF2B5EF4-FFF2-40B4-BE49-F238E27FC236}">
                <a16:creationId xmlns:a16="http://schemas.microsoft.com/office/drawing/2014/main" id="{CDBBA353-3C5E-9F6D-DCB8-D7DEBE4CCB0E}"/>
              </a:ext>
            </a:extLst>
          </p:cNvPr>
          <p:cNvSpPr>
            <a:spLocks/>
          </p:cNvSpPr>
          <p:nvPr/>
        </p:nvSpPr>
        <p:spPr bwMode="auto">
          <a:xfrm>
            <a:off x="1944688" y="4325938"/>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1" y="0"/>
                </a:moveTo>
                <a:lnTo>
                  <a:pt x="0" y="6"/>
                </a:lnTo>
                <a:lnTo>
                  <a:pt x="4" y="16"/>
                </a:lnTo>
                <a:lnTo>
                  <a:pt x="16" y="16"/>
                </a:lnTo>
                <a:lnTo>
                  <a:pt x="16" y="6"/>
                </a:lnTo>
                <a:lnTo>
                  <a:pt x="11"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5" name="Freeform 952">
            <a:extLst>
              <a:ext uri="{FF2B5EF4-FFF2-40B4-BE49-F238E27FC236}">
                <a16:creationId xmlns:a16="http://schemas.microsoft.com/office/drawing/2014/main" id="{20097BDA-77E9-16A7-C2C3-FE2C39996A57}"/>
              </a:ext>
            </a:extLst>
          </p:cNvPr>
          <p:cNvSpPr>
            <a:spLocks/>
          </p:cNvSpPr>
          <p:nvPr/>
        </p:nvSpPr>
        <p:spPr bwMode="auto">
          <a:xfrm>
            <a:off x="1944688" y="4325938"/>
            <a:ext cx="30162" cy="33337"/>
          </a:xfrm>
          <a:custGeom>
            <a:avLst/>
            <a:gdLst>
              <a:gd name="T0" fmla="*/ 2147483646 w 22"/>
              <a:gd name="T1" fmla="*/ 0 h 21"/>
              <a:gd name="T2" fmla="*/ 0 w 22"/>
              <a:gd name="T3" fmla="*/ 2147483646 h 21"/>
              <a:gd name="T4" fmla="*/ 2147483646 w 22"/>
              <a:gd name="T5" fmla="*/ 2147483646 h 21"/>
              <a:gd name="T6" fmla="*/ 2147483646 w 22"/>
              <a:gd name="T7" fmla="*/ 2147483646 h 21"/>
              <a:gd name="T8" fmla="*/ 2147483646 w 22"/>
              <a:gd name="T9" fmla="*/ 2147483646 h 21"/>
              <a:gd name="T10" fmla="*/ 2147483646 w 22"/>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1">
                <a:moveTo>
                  <a:pt x="15" y="0"/>
                </a:moveTo>
                <a:lnTo>
                  <a:pt x="0" y="9"/>
                </a:lnTo>
                <a:lnTo>
                  <a:pt x="6" y="20"/>
                </a:lnTo>
                <a:lnTo>
                  <a:pt x="21" y="20"/>
                </a:lnTo>
                <a:lnTo>
                  <a:pt x="21" y="9"/>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6" name="Freeform 953">
            <a:extLst>
              <a:ext uri="{FF2B5EF4-FFF2-40B4-BE49-F238E27FC236}">
                <a16:creationId xmlns:a16="http://schemas.microsoft.com/office/drawing/2014/main" id="{35CE0DA9-1F26-E77D-977C-DA5C017D1BC1}"/>
              </a:ext>
            </a:extLst>
          </p:cNvPr>
          <p:cNvSpPr>
            <a:spLocks/>
          </p:cNvSpPr>
          <p:nvPr/>
        </p:nvSpPr>
        <p:spPr bwMode="auto">
          <a:xfrm>
            <a:off x="1936750" y="4287838"/>
            <a:ext cx="25400" cy="26987"/>
          </a:xfrm>
          <a:custGeom>
            <a:avLst/>
            <a:gdLst>
              <a:gd name="T0" fmla="*/ 0 w 17"/>
              <a:gd name="T1" fmla="*/ 2147483646 h 17"/>
              <a:gd name="T2" fmla="*/ 2147483646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4" y="0"/>
                </a:lnTo>
                <a:lnTo>
                  <a:pt x="16" y="10"/>
                </a:lnTo>
                <a:lnTo>
                  <a:pt x="12" y="1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7" name="Freeform 954">
            <a:extLst>
              <a:ext uri="{FF2B5EF4-FFF2-40B4-BE49-F238E27FC236}">
                <a16:creationId xmlns:a16="http://schemas.microsoft.com/office/drawing/2014/main" id="{2C34F177-F99C-4CD0-3CF4-28BFF7AE06FF}"/>
              </a:ext>
            </a:extLst>
          </p:cNvPr>
          <p:cNvSpPr>
            <a:spLocks/>
          </p:cNvSpPr>
          <p:nvPr/>
        </p:nvSpPr>
        <p:spPr bwMode="auto">
          <a:xfrm>
            <a:off x="1936750" y="4287838"/>
            <a:ext cx="30163" cy="26987"/>
          </a:xfrm>
          <a:custGeom>
            <a:avLst/>
            <a:gdLst>
              <a:gd name="T0" fmla="*/ 0 w 21"/>
              <a:gd name="T1" fmla="*/ 2147483646 h 17"/>
              <a:gd name="T2" fmla="*/ 2147483646 w 21"/>
              <a:gd name="T3" fmla="*/ 0 h 17"/>
              <a:gd name="T4" fmla="*/ 2147483646 w 21"/>
              <a:gd name="T5" fmla="*/ 2147483646 h 17"/>
              <a:gd name="T6" fmla="*/ 2147483646 w 21"/>
              <a:gd name="T7" fmla="*/ 2147483646 h 17"/>
              <a:gd name="T8" fmla="*/ 0 w 21"/>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0" y="16"/>
                </a:moveTo>
                <a:lnTo>
                  <a:pt x="5" y="0"/>
                </a:lnTo>
                <a:lnTo>
                  <a:pt x="20" y="10"/>
                </a:lnTo>
                <a:lnTo>
                  <a:pt x="15"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8" name="Freeform 955">
            <a:extLst>
              <a:ext uri="{FF2B5EF4-FFF2-40B4-BE49-F238E27FC236}">
                <a16:creationId xmlns:a16="http://schemas.microsoft.com/office/drawing/2014/main" id="{F670A080-60A3-6B4A-9168-66BC648081CD}"/>
              </a:ext>
            </a:extLst>
          </p:cNvPr>
          <p:cNvSpPr>
            <a:spLocks/>
          </p:cNvSpPr>
          <p:nvPr/>
        </p:nvSpPr>
        <p:spPr bwMode="auto">
          <a:xfrm>
            <a:off x="1857375" y="4330700"/>
            <a:ext cx="23813" cy="26988"/>
          </a:xfrm>
          <a:custGeom>
            <a:avLst/>
            <a:gdLst>
              <a:gd name="T0" fmla="*/ 2147483646 w 17"/>
              <a:gd name="T1" fmla="*/ 2147483646 h 17"/>
              <a:gd name="T2" fmla="*/ 0 w 17"/>
              <a:gd name="T3" fmla="*/ 2147483646 h 17"/>
              <a:gd name="T4" fmla="*/ 0 w 17"/>
              <a:gd name="T5" fmla="*/ 2147483646 h 17"/>
              <a:gd name="T6" fmla="*/ 2147483646 w 17"/>
              <a:gd name="T7" fmla="*/ 0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0" y="16"/>
                </a:lnTo>
                <a:lnTo>
                  <a:pt x="0" y="1"/>
                </a:lnTo>
                <a:lnTo>
                  <a:pt x="12" y="0"/>
                </a:lnTo>
                <a:lnTo>
                  <a:pt x="16"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9" name="Freeform 956">
            <a:extLst>
              <a:ext uri="{FF2B5EF4-FFF2-40B4-BE49-F238E27FC236}">
                <a16:creationId xmlns:a16="http://schemas.microsoft.com/office/drawing/2014/main" id="{C6F1B103-429B-46DA-07E7-E744133F7162}"/>
              </a:ext>
            </a:extLst>
          </p:cNvPr>
          <p:cNvSpPr>
            <a:spLocks/>
          </p:cNvSpPr>
          <p:nvPr/>
        </p:nvSpPr>
        <p:spPr bwMode="auto">
          <a:xfrm>
            <a:off x="1857375" y="4330700"/>
            <a:ext cx="23813" cy="26988"/>
          </a:xfrm>
          <a:custGeom>
            <a:avLst/>
            <a:gdLst>
              <a:gd name="T0" fmla="*/ 2147483646 w 17"/>
              <a:gd name="T1" fmla="*/ 2147483646 h 17"/>
              <a:gd name="T2" fmla="*/ 0 w 17"/>
              <a:gd name="T3" fmla="*/ 2147483646 h 17"/>
              <a:gd name="T4" fmla="*/ 0 w 17"/>
              <a:gd name="T5" fmla="*/ 2147483646 h 17"/>
              <a:gd name="T6" fmla="*/ 2147483646 w 17"/>
              <a:gd name="T7" fmla="*/ 0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0" y="16"/>
                </a:lnTo>
                <a:lnTo>
                  <a:pt x="0" y="2"/>
                </a:lnTo>
                <a:lnTo>
                  <a:pt x="12" y="0"/>
                </a:lnTo>
                <a:lnTo>
                  <a:pt x="16"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0" name="Freeform 957">
            <a:extLst>
              <a:ext uri="{FF2B5EF4-FFF2-40B4-BE49-F238E27FC236}">
                <a16:creationId xmlns:a16="http://schemas.microsoft.com/office/drawing/2014/main" id="{9658C38A-ABD9-25B6-C8DA-C912A814CDFB}"/>
              </a:ext>
            </a:extLst>
          </p:cNvPr>
          <p:cNvSpPr>
            <a:spLocks/>
          </p:cNvSpPr>
          <p:nvPr/>
        </p:nvSpPr>
        <p:spPr bwMode="auto">
          <a:xfrm>
            <a:off x="1889125" y="4283075"/>
            <a:ext cx="33338" cy="90488"/>
          </a:xfrm>
          <a:custGeom>
            <a:avLst/>
            <a:gdLst>
              <a:gd name="T0" fmla="*/ 2147483646 w 23"/>
              <a:gd name="T1" fmla="*/ 2147483646 h 57"/>
              <a:gd name="T2" fmla="*/ 2147483646 w 23"/>
              <a:gd name="T3" fmla="*/ 2147483646 h 57"/>
              <a:gd name="T4" fmla="*/ 2147483646 w 23"/>
              <a:gd name="T5" fmla="*/ 2147483646 h 57"/>
              <a:gd name="T6" fmla="*/ 2147483646 w 23"/>
              <a:gd name="T7" fmla="*/ 2147483646 h 57"/>
              <a:gd name="T8" fmla="*/ 2147483646 w 23"/>
              <a:gd name="T9" fmla="*/ 2147483646 h 57"/>
              <a:gd name="T10" fmla="*/ 2147483646 w 23"/>
              <a:gd name="T11" fmla="*/ 0 h 57"/>
              <a:gd name="T12" fmla="*/ 2147483646 w 23"/>
              <a:gd name="T13" fmla="*/ 2147483646 h 57"/>
              <a:gd name="T14" fmla="*/ 0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17" y="56"/>
                </a:moveTo>
                <a:lnTo>
                  <a:pt x="22" y="42"/>
                </a:lnTo>
                <a:lnTo>
                  <a:pt x="15" y="34"/>
                </a:lnTo>
                <a:lnTo>
                  <a:pt x="8" y="21"/>
                </a:lnTo>
                <a:lnTo>
                  <a:pt x="17" y="14"/>
                </a:lnTo>
                <a:lnTo>
                  <a:pt x="8" y="0"/>
                </a:lnTo>
                <a:lnTo>
                  <a:pt x="8" y="14"/>
                </a:lnTo>
                <a:lnTo>
                  <a:pt x="0" y="19"/>
                </a:lnTo>
                <a:lnTo>
                  <a:pt x="3" y="29"/>
                </a:lnTo>
                <a:lnTo>
                  <a:pt x="10" y="34"/>
                </a:lnTo>
                <a:lnTo>
                  <a:pt x="8" y="42"/>
                </a:lnTo>
                <a:lnTo>
                  <a:pt x="8" y="48"/>
                </a:lnTo>
                <a:lnTo>
                  <a:pt x="17" y="5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1" name="Freeform 958">
            <a:extLst>
              <a:ext uri="{FF2B5EF4-FFF2-40B4-BE49-F238E27FC236}">
                <a16:creationId xmlns:a16="http://schemas.microsoft.com/office/drawing/2014/main" id="{08E592BC-AB8A-2BEF-F968-DDE083276F1F}"/>
              </a:ext>
            </a:extLst>
          </p:cNvPr>
          <p:cNvSpPr>
            <a:spLocks/>
          </p:cNvSpPr>
          <p:nvPr/>
        </p:nvSpPr>
        <p:spPr bwMode="auto">
          <a:xfrm>
            <a:off x="1889125" y="4283075"/>
            <a:ext cx="41275" cy="100013"/>
          </a:xfrm>
          <a:custGeom>
            <a:avLst/>
            <a:gdLst>
              <a:gd name="T0" fmla="*/ 2147483646 w 29"/>
              <a:gd name="T1" fmla="*/ 2147483646 h 63"/>
              <a:gd name="T2" fmla="*/ 2147483646 w 29"/>
              <a:gd name="T3" fmla="*/ 2147483646 h 63"/>
              <a:gd name="T4" fmla="*/ 2147483646 w 29"/>
              <a:gd name="T5" fmla="*/ 2147483646 h 63"/>
              <a:gd name="T6" fmla="*/ 2147483646 w 29"/>
              <a:gd name="T7" fmla="*/ 2147483646 h 63"/>
              <a:gd name="T8" fmla="*/ 2147483646 w 29"/>
              <a:gd name="T9" fmla="*/ 2147483646 h 63"/>
              <a:gd name="T10" fmla="*/ 2147483646 w 29"/>
              <a:gd name="T11" fmla="*/ 0 h 63"/>
              <a:gd name="T12" fmla="*/ 2147483646 w 29"/>
              <a:gd name="T13" fmla="*/ 2147483646 h 63"/>
              <a:gd name="T14" fmla="*/ 0 w 29"/>
              <a:gd name="T15" fmla="*/ 2147483646 h 63"/>
              <a:gd name="T16" fmla="*/ 2147483646 w 29"/>
              <a:gd name="T17" fmla="*/ 2147483646 h 63"/>
              <a:gd name="T18" fmla="*/ 2147483646 w 29"/>
              <a:gd name="T19" fmla="*/ 2147483646 h 63"/>
              <a:gd name="T20" fmla="*/ 2147483646 w 29"/>
              <a:gd name="T21" fmla="*/ 2147483646 h 63"/>
              <a:gd name="T22" fmla="*/ 2147483646 w 29"/>
              <a:gd name="T23" fmla="*/ 2147483646 h 63"/>
              <a:gd name="T24" fmla="*/ 2147483646 w 29"/>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63">
                <a:moveTo>
                  <a:pt x="22" y="62"/>
                </a:moveTo>
                <a:lnTo>
                  <a:pt x="28" y="47"/>
                </a:lnTo>
                <a:lnTo>
                  <a:pt x="19" y="38"/>
                </a:lnTo>
                <a:lnTo>
                  <a:pt x="10" y="23"/>
                </a:lnTo>
                <a:lnTo>
                  <a:pt x="22" y="15"/>
                </a:lnTo>
                <a:lnTo>
                  <a:pt x="10" y="0"/>
                </a:lnTo>
                <a:lnTo>
                  <a:pt x="10" y="15"/>
                </a:lnTo>
                <a:lnTo>
                  <a:pt x="0" y="21"/>
                </a:lnTo>
                <a:lnTo>
                  <a:pt x="4" y="32"/>
                </a:lnTo>
                <a:lnTo>
                  <a:pt x="13" y="38"/>
                </a:lnTo>
                <a:lnTo>
                  <a:pt x="10" y="47"/>
                </a:lnTo>
                <a:lnTo>
                  <a:pt x="10" y="53"/>
                </a:lnTo>
                <a:lnTo>
                  <a:pt x="22"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2" name="Freeform 959">
            <a:extLst>
              <a:ext uri="{FF2B5EF4-FFF2-40B4-BE49-F238E27FC236}">
                <a16:creationId xmlns:a16="http://schemas.microsoft.com/office/drawing/2014/main" id="{C6010ACB-AF67-7E18-1444-D4F241DA0000}"/>
              </a:ext>
            </a:extLst>
          </p:cNvPr>
          <p:cNvSpPr>
            <a:spLocks/>
          </p:cNvSpPr>
          <p:nvPr/>
        </p:nvSpPr>
        <p:spPr bwMode="auto">
          <a:xfrm>
            <a:off x="3668713" y="3736975"/>
            <a:ext cx="23812" cy="26988"/>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8"/>
                </a:lnTo>
                <a:lnTo>
                  <a:pt x="5" y="16"/>
                </a:lnTo>
                <a:lnTo>
                  <a:pt x="8"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3" name="Freeform 960">
            <a:extLst>
              <a:ext uri="{FF2B5EF4-FFF2-40B4-BE49-F238E27FC236}">
                <a16:creationId xmlns:a16="http://schemas.microsoft.com/office/drawing/2014/main" id="{D050E32E-DEB5-9326-9AAE-31FC71153D0D}"/>
              </a:ext>
            </a:extLst>
          </p:cNvPr>
          <p:cNvSpPr>
            <a:spLocks/>
          </p:cNvSpPr>
          <p:nvPr/>
        </p:nvSpPr>
        <p:spPr bwMode="auto">
          <a:xfrm>
            <a:off x="3668713" y="3736975"/>
            <a:ext cx="23812" cy="26988"/>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8"/>
                </a:lnTo>
                <a:lnTo>
                  <a:pt x="4" y="16"/>
                </a:lnTo>
                <a:lnTo>
                  <a:pt x="8" y="16"/>
                </a:lnTo>
                <a:lnTo>
                  <a:pt x="16"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4" name="Freeform 961">
            <a:extLst>
              <a:ext uri="{FF2B5EF4-FFF2-40B4-BE49-F238E27FC236}">
                <a16:creationId xmlns:a16="http://schemas.microsoft.com/office/drawing/2014/main" id="{7CC8CB68-F420-C525-44FB-D47BE778CED1}"/>
              </a:ext>
            </a:extLst>
          </p:cNvPr>
          <p:cNvSpPr>
            <a:spLocks/>
          </p:cNvSpPr>
          <p:nvPr/>
        </p:nvSpPr>
        <p:spPr bwMode="auto">
          <a:xfrm>
            <a:off x="3740150" y="3736975"/>
            <a:ext cx="1588"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5" name="Freeform 962">
            <a:extLst>
              <a:ext uri="{FF2B5EF4-FFF2-40B4-BE49-F238E27FC236}">
                <a16:creationId xmlns:a16="http://schemas.microsoft.com/office/drawing/2014/main" id="{5B0724A3-02FA-524E-72D3-120CFD176979}"/>
              </a:ext>
            </a:extLst>
          </p:cNvPr>
          <p:cNvSpPr>
            <a:spLocks/>
          </p:cNvSpPr>
          <p:nvPr/>
        </p:nvSpPr>
        <p:spPr bwMode="auto">
          <a:xfrm>
            <a:off x="3740150" y="3736975"/>
            <a:ext cx="25400" cy="26988"/>
          </a:xfrm>
          <a:custGeom>
            <a:avLst/>
            <a:gdLst>
              <a:gd name="T0" fmla="*/ 2147483646 w 17"/>
              <a:gd name="T1" fmla="*/ 0 h 17"/>
              <a:gd name="T2" fmla="*/ 0 w 17"/>
              <a:gd name="T3" fmla="*/ 0 h 17"/>
              <a:gd name="T4" fmla="*/ 2147483646 w 17"/>
              <a:gd name="T5" fmla="*/ 2147483646 h 17"/>
              <a:gd name="T6" fmla="*/ 2147483646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6" name="Freeform 963">
            <a:extLst>
              <a:ext uri="{FF2B5EF4-FFF2-40B4-BE49-F238E27FC236}">
                <a16:creationId xmlns:a16="http://schemas.microsoft.com/office/drawing/2014/main" id="{2283B770-DCCC-A8C8-805A-28DC109BBCC1}"/>
              </a:ext>
            </a:extLst>
          </p:cNvPr>
          <p:cNvSpPr>
            <a:spLocks/>
          </p:cNvSpPr>
          <p:nvPr/>
        </p:nvSpPr>
        <p:spPr bwMode="auto">
          <a:xfrm>
            <a:off x="4405313" y="4159250"/>
            <a:ext cx="23812" cy="26988"/>
          </a:xfrm>
          <a:custGeom>
            <a:avLst/>
            <a:gdLst>
              <a:gd name="T0" fmla="*/ 2147483646 w 17"/>
              <a:gd name="T1" fmla="*/ 0 h 17"/>
              <a:gd name="T2" fmla="*/ 0 w 17"/>
              <a:gd name="T3" fmla="*/ 2147483646 h 17"/>
              <a:gd name="T4" fmla="*/ 0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0" y="0"/>
                </a:moveTo>
                <a:lnTo>
                  <a:pt x="0" y="6"/>
                </a:lnTo>
                <a:lnTo>
                  <a:pt x="0" y="16"/>
                </a:lnTo>
                <a:lnTo>
                  <a:pt x="16" y="16"/>
                </a:lnTo>
                <a:lnTo>
                  <a:pt x="16" y="6"/>
                </a:lnTo>
                <a:lnTo>
                  <a:pt x="10" y="0"/>
                </a:lnTo>
              </a:path>
            </a:pathLst>
          </a:custGeom>
          <a:noFill/>
          <a:ln w="127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7" name="Freeform 964">
            <a:extLst>
              <a:ext uri="{FF2B5EF4-FFF2-40B4-BE49-F238E27FC236}">
                <a16:creationId xmlns:a16="http://schemas.microsoft.com/office/drawing/2014/main" id="{FD21B9D2-06A6-8DF3-2A36-B9B7AE856C66}"/>
              </a:ext>
            </a:extLst>
          </p:cNvPr>
          <p:cNvSpPr>
            <a:spLocks/>
          </p:cNvSpPr>
          <p:nvPr/>
        </p:nvSpPr>
        <p:spPr bwMode="auto">
          <a:xfrm>
            <a:off x="538163" y="4803775"/>
            <a:ext cx="166687" cy="157163"/>
          </a:xfrm>
          <a:custGeom>
            <a:avLst/>
            <a:gdLst>
              <a:gd name="T0" fmla="*/ 0 w 118"/>
              <a:gd name="T1" fmla="*/ 2147483646 h 99"/>
              <a:gd name="T2" fmla="*/ 2147483646 w 118"/>
              <a:gd name="T3" fmla="*/ 2147483646 h 99"/>
              <a:gd name="T4" fmla="*/ 2147483646 w 118"/>
              <a:gd name="T5" fmla="*/ 0 h 99"/>
              <a:gd name="T6" fmla="*/ 0 w 118"/>
              <a:gd name="T7" fmla="*/ 0 h 99"/>
              <a:gd name="T8" fmla="*/ 0 w 118"/>
              <a:gd name="T9" fmla="*/ 2147483646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99">
                <a:moveTo>
                  <a:pt x="0" y="98"/>
                </a:moveTo>
                <a:lnTo>
                  <a:pt x="117" y="98"/>
                </a:lnTo>
                <a:lnTo>
                  <a:pt x="117" y="0"/>
                </a:lnTo>
                <a:lnTo>
                  <a:pt x="0" y="0"/>
                </a:lnTo>
                <a:lnTo>
                  <a:pt x="0" y="98"/>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8" name="Freeform 965">
            <a:extLst>
              <a:ext uri="{FF2B5EF4-FFF2-40B4-BE49-F238E27FC236}">
                <a16:creationId xmlns:a16="http://schemas.microsoft.com/office/drawing/2014/main" id="{00FE0C33-0EAE-0503-92B6-4F21FAFB7106}"/>
              </a:ext>
            </a:extLst>
          </p:cNvPr>
          <p:cNvSpPr>
            <a:spLocks/>
          </p:cNvSpPr>
          <p:nvPr/>
        </p:nvSpPr>
        <p:spPr bwMode="auto">
          <a:xfrm>
            <a:off x="538163" y="51212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FFFF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9" name="Freeform 966">
            <a:extLst>
              <a:ext uri="{FF2B5EF4-FFF2-40B4-BE49-F238E27FC236}">
                <a16:creationId xmlns:a16="http://schemas.microsoft.com/office/drawing/2014/main" id="{6603067C-BCD1-8499-E834-E84E7B56E236}"/>
              </a:ext>
            </a:extLst>
          </p:cNvPr>
          <p:cNvSpPr>
            <a:spLocks/>
          </p:cNvSpPr>
          <p:nvPr/>
        </p:nvSpPr>
        <p:spPr bwMode="auto">
          <a:xfrm>
            <a:off x="538163" y="54387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40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0" name="Freeform 967">
            <a:extLst>
              <a:ext uri="{FF2B5EF4-FFF2-40B4-BE49-F238E27FC236}">
                <a16:creationId xmlns:a16="http://schemas.microsoft.com/office/drawing/2014/main" id="{796D5E59-34EA-CC87-CD06-B79A76D952E1}"/>
              </a:ext>
            </a:extLst>
          </p:cNvPr>
          <p:cNvSpPr>
            <a:spLocks/>
          </p:cNvSpPr>
          <p:nvPr/>
        </p:nvSpPr>
        <p:spPr bwMode="auto">
          <a:xfrm>
            <a:off x="538163" y="5751513"/>
            <a:ext cx="166687" cy="157162"/>
          </a:xfrm>
          <a:custGeom>
            <a:avLst/>
            <a:gdLst>
              <a:gd name="T0" fmla="*/ 0 w 118"/>
              <a:gd name="T1" fmla="*/ 2147483646 h 99"/>
              <a:gd name="T2" fmla="*/ 2147483646 w 118"/>
              <a:gd name="T3" fmla="*/ 2147483646 h 99"/>
              <a:gd name="T4" fmla="*/ 2147483646 w 118"/>
              <a:gd name="T5" fmla="*/ 0 h 99"/>
              <a:gd name="T6" fmla="*/ 0 w 118"/>
              <a:gd name="T7" fmla="*/ 0 h 99"/>
              <a:gd name="T8" fmla="*/ 0 w 118"/>
              <a:gd name="T9" fmla="*/ 2147483646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99">
                <a:moveTo>
                  <a:pt x="0" y="98"/>
                </a:moveTo>
                <a:lnTo>
                  <a:pt x="117" y="98"/>
                </a:lnTo>
                <a:lnTo>
                  <a:pt x="117" y="0"/>
                </a:lnTo>
                <a:lnTo>
                  <a:pt x="0" y="0"/>
                </a:lnTo>
                <a:lnTo>
                  <a:pt x="0" y="98"/>
                </a:lnTo>
              </a:path>
            </a:pathLst>
          </a:custGeom>
          <a:solidFill>
            <a:srgbClr val="FF7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1" name="Freeform 968">
            <a:extLst>
              <a:ext uri="{FF2B5EF4-FFF2-40B4-BE49-F238E27FC236}">
                <a16:creationId xmlns:a16="http://schemas.microsoft.com/office/drawing/2014/main" id="{75C2D106-3566-1C18-08F1-748B4D3D7BD7}"/>
              </a:ext>
            </a:extLst>
          </p:cNvPr>
          <p:cNvSpPr>
            <a:spLocks/>
          </p:cNvSpPr>
          <p:nvPr/>
        </p:nvSpPr>
        <p:spPr bwMode="auto">
          <a:xfrm>
            <a:off x="538163" y="60737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FFEBB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2" name="Line 969">
            <a:extLst>
              <a:ext uri="{FF2B5EF4-FFF2-40B4-BE49-F238E27FC236}">
                <a16:creationId xmlns:a16="http://schemas.microsoft.com/office/drawing/2014/main" id="{C9B1C0D7-8D46-DB7F-FE52-072C34080219}"/>
              </a:ext>
            </a:extLst>
          </p:cNvPr>
          <p:cNvSpPr>
            <a:spLocks noChangeShapeType="1"/>
          </p:cNvSpPr>
          <p:nvPr/>
        </p:nvSpPr>
        <p:spPr bwMode="auto">
          <a:xfrm flipV="1">
            <a:off x="288925" y="4721225"/>
            <a:ext cx="1343025" cy="142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393" name="Rectangle 970">
            <a:extLst>
              <a:ext uri="{FF2B5EF4-FFF2-40B4-BE49-F238E27FC236}">
                <a16:creationId xmlns:a16="http://schemas.microsoft.com/office/drawing/2014/main" id="{A28AA260-F9EA-D2F8-E20A-89DA3AF0169C}"/>
              </a:ext>
            </a:extLst>
          </p:cNvPr>
          <p:cNvSpPr>
            <a:spLocks noChangeArrowheads="1"/>
          </p:cNvSpPr>
          <p:nvPr/>
        </p:nvSpPr>
        <p:spPr bwMode="auto">
          <a:xfrm>
            <a:off x="768350" y="5035550"/>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Intermediate</a:t>
            </a:r>
          </a:p>
        </p:txBody>
      </p:sp>
      <p:sp>
        <p:nvSpPr>
          <p:cNvPr id="104394" name="Rectangle 971">
            <a:extLst>
              <a:ext uri="{FF2B5EF4-FFF2-40B4-BE49-F238E27FC236}">
                <a16:creationId xmlns:a16="http://schemas.microsoft.com/office/drawing/2014/main" id="{C26CF498-22BF-7615-C3C3-D808E734EF1B}"/>
              </a:ext>
            </a:extLst>
          </p:cNvPr>
          <p:cNvSpPr>
            <a:spLocks noChangeArrowheads="1"/>
          </p:cNvSpPr>
          <p:nvPr/>
        </p:nvSpPr>
        <p:spPr bwMode="auto">
          <a:xfrm>
            <a:off x="771525" y="5364163"/>
            <a:ext cx="1281113"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Low</a:t>
            </a:r>
          </a:p>
        </p:txBody>
      </p:sp>
      <p:sp>
        <p:nvSpPr>
          <p:cNvPr id="104395" name="Rectangle 972">
            <a:extLst>
              <a:ext uri="{FF2B5EF4-FFF2-40B4-BE49-F238E27FC236}">
                <a16:creationId xmlns:a16="http://schemas.microsoft.com/office/drawing/2014/main" id="{4A619590-BDD9-CD7A-3DCD-B94C596A0FA7}"/>
              </a:ext>
            </a:extLst>
          </p:cNvPr>
          <p:cNvSpPr>
            <a:spLocks noChangeArrowheads="1"/>
          </p:cNvSpPr>
          <p:nvPr/>
        </p:nvSpPr>
        <p:spPr bwMode="auto">
          <a:xfrm>
            <a:off x="771525" y="5673725"/>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Very Low</a:t>
            </a:r>
          </a:p>
        </p:txBody>
      </p:sp>
      <p:sp>
        <p:nvSpPr>
          <p:cNvPr id="104396" name="Rectangle 973">
            <a:extLst>
              <a:ext uri="{FF2B5EF4-FFF2-40B4-BE49-F238E27FC236}">
                <a16:creationId xmlns:a16="http://schemas.microsoft.com/office/drawing/2014/main" id="{FE2AB1B6-9234-04E6-331C-1243715DE1A9}"/>
              </a:ext>
            </a:extLst>
          </p:cNvPr>
          <p:cNvSpPr>
            <a:spLocks noChangeArrowheads="1"/>
          </p:cNvSpPr>
          <p:nvPr/>
        </p:nvSpPr>
        <p:spPr bwMode="auto">
          <a:xfrm>
            <a:off x="768350" y="5997575"/>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No Data</a:t>
            </a:r>
          </a:p>
        </p:txBody>
      </p:sp>
      <p:sp>
        <p:nvSpPr>
          <p:cNvPr id="104397" name="Rectangle 974">
            <a:extLst>
              <a:ext uri="{FF2B5EF4-FFF2-40B4-BE49-F238E27FC236}">
                <a16:creationId xmlns:a16="http://schemas.microsoft.com/office/drawing/2014/main" id="{DC90AD91-FC03-0AAA-44CF-BAE1F3B0B02B}"/>
              </a:ext>
            </a:extLst>
          </p:cNvPr>
          <p:cNvSpPr>
            <a:spLocks noChangeArrowheads="1"/>
          </p:cNvSpPr>
          <p:nvPr/>
        </p:nvSpPr>
        <p:spPr bwMode="auto">
          <a:xfrm>
            <a:off x="7578725" y="3478213"/>
            <a:ext cx="61595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Taiwan</a:t>
            </a:r>
          </a:p>
        </p:txBody>
      </p:sp>
      <p:sp>
        <p:nvSpPr>
          <p:cNvPr id="104398" name="Rectangle 975">
            <a:extLst>
              <a:ext uri="{FF2B5EF4-FFF2-40B4-BE49-F238E27FC236}">
                <a16:creationId xmlns:a16="http://schemas.microsoft.com/office/drawing/2014/main" id="{4DB3037D-F0A9-F0A8-0AF8-DD96A82DB235}"/>
              </a:ext>
            </a:extLst>
          </p:cNvPr>
          <p:cNvSpPr>
            <a:spLocks noChangeArrowheads="1"/>
          </p:cNvSpPr>
          <p:nvPr/>
        </p:nvSpPr>
        <p:spPr bwMode="auto">
          <a:xfrm>
            <a:off x="7743825" y="3821113"/>
            <a:ext cx="1068388"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Pacific Islands</a:t>
            </a:r>
          </a:p>
        </p:txBody>
      </p:sp>
      <p:sp>
        <p:nvSpPr>
          <p:cNvPr id="104399" name="Text Box 976">
            <a:extLst>
              <a:ext uri="{FF2B5EF4-FFF2-40B4-BE49-F238E27FC236}">
                <a16:creationId xmlns:a16="http://schemas.microsoft.com/office/drawing/2014/main" id="{0DA37D50-C430-FF8A-9310-5FCFF308FC4E}"/>
              </a:ext>
            </a:extLst>
          </p:cNvPr>
          <p:cNvSpPr txBox="1">
            <a:spLocks noChangeArrowheads="1"/>
          </p:cNvSpPr>
          <p:nvPr/>
        </p:nvSpPr>
        <p:spPr bwMode="auto">
          <a:xfrm>
            <a:off x="3429000" y="5486400"/>
            <a:ext cx="5599113" cy="1082675"/>
          </a:xfrm>
          <a:prstGeom prst="rect">
            <a:avLst/>
          </a:prstGeom>
          <a:noFill/>
          <a:ln w="127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In ITALIA: attualmente 8% degli HBsAg (in diminuzione)</a:t>
            </a:r>
          </a:p>
          <a:p>
            <a:pPr eaLnBrk="1" hangingPunct="1">
              <a:spcBef>
                <a:spcPct val="0"/>
              </a:spcBef>
              <a:buFontTx/>
              <a:buNone/>
            </a:pPr>
            <a:r>
              <a:rPr lang="it-IT" altLang="it-IT" sz="1600">
                <a:latin typeface="Comic Sans MS" panose="030F0902030302020204" pitchFamily="66" charset="0"/>
              </a:rPr>
              <a:t>a rischio:</a:t>
            </a:r>
          </a:p>
          <a:p>
            <a:pPr eaLnBrk="1" hangingPunct="1">
              <a:spcBef>
                <a:spcPct val="0"/>
              </a:spcBef>
              <a:buFontTx/>
              <a:buNone/>
            </a:pPr>
            <a:r>
              <a:rPr lang="it-IT" altLang="it-IT" sz="1600">
                <a:latin typeface="Comic Sans MS" panose="030F0902030302020204" pitchFamily="66" charset="0"/>
              </a:rPr>
              <a:t>	 tossicodipendenti</a:t>
            </a:r>
          </a:p>
          <a:p>
            <a:pPr eaLnBrk="1" hangingPunct="1">
              <a:spcBef>
                <a:spcPct val="0"/>
              </a:spcBef>
              <a:buFontTx/>
              <a:buNone/>
            </a:pPr>
            <a:r>
              <a:rPr lang="it-IT" altLang="it-IT" sz="1600">
                <a:latin typeface="Comic Sans MS" panose="030F0902030302020204" pitchFamily="66" charset="0"/>
              </a:rPr>
              <a:t>	conviventi</a:t>
            </a:r>
          </a:p>
        </p:txBody>
      </p:sp>
      <p:sp>
        <p:nvSpPr>
          <p:cNvPr id="104400" name="CasellaDiTesto 977">
            <a:extLst>
              <a:ext uri="{FF2B5EF4-FFF2-40B4-BE49-F238E27FC236}">
                <a16:creationId xmlns:a16="http://schemas.microsoft.com/office/drawing/2014/main" id="{07F647DF-3AF0-A415-8018-6E5FD474FF81}"/>
              </a:ext>
            </a:extLst>
          </p:cNvPr>
          <p:cNvSpPr txBox="1">
            <a:spLocks noChangeArrowheads="1"/>
          </p:cNvSpPr>
          <p:nvPr/>
        </p:nvSpPr>
        <p:spPr bwMode="auto">
          <a:xfrm>
            <a:off x="1039813" y="309563"/>
            <a:ext cx="731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it-IT" sz="2800"/>
              <a:t>Geographic Distribution of HDV Infection</a:t>
            </a:r>
            <a:endParaRPr lang="it-IT" altLang="it-IT" sz="2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83F24AB-6502-7959-9272-25602B68419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1" name="Rectangle 3">
            <a:extLst>
              <a:ext uri="{FF2B5EF4-FFF2-40B4-BE49-F238E27FC236}">
                <a16:creationId xmlns:a16="http://schemas.microsoft.com/office/drawing/2014/main" id="{0636F38A-16CE-F576-CE38-C27E22DB936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2" name="Rectangle 4">
            <a:extLst>
              <a:ext uri="{FF2B5EF4-FFF2-40B4-BE49-F238E27FC236}">
                <a16:creationId xmlns:a16="http://schemas.microsoft.com/office/drawing/2014/main" id="{89177B90-0596-D410-A464-10E57FCA06D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3" name="Rectangle 5">
            <a:extLst>
              <a:ext uri="{FF2B5EF4-FFF2-40B4-BE49-F238E27FC236}">
                <a16:creationId xmlns:a16="http://schemas.microsoft.com/office/drawing/2014/main" id="{8104D4D5-5316-230B-6F08-6CC1AE0836F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4" name="Rectangle 6">
            <a:extLst>
              <a:ext uri="{FF2B5EF4-FFF2-40B4-BE49-F238E27FC236}">
                <a16:creationId xmlns:a16="http://schemas.microsoft.com/office/drawing/2014/main" id="{FB7D51B0-5C11-34F8-5128-811A8737FFA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5" name="Rectangle 7">
            <a:extLst>
              <a:ext uri="{FF2B5EF4-FFF2-40B4-BE49-F238E27FC236}">
                <a16:creationId xmlns:a16="http://schemas.microsoft.com/office/drawing/2014/main" id="{47187D2B-8B6C-B80E-695F-B9D761B21D4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6" name="Rectangle 8">
            <a:extLst>
              <a:ext uri="{FF2B5EF4-FFF2-40B4-BE49-F238E27FC236}">
                <a16:creationId xmlns:a16="http://schemas.microsoft.com/office/drawing/2014/main" id="{BBAF00BC-A60D-962F-B19E-131365877DF2}"/>
              </a:ext>
            </a:extLst>
          </p:cNvPr>
          <p:cNvSpPr>
            <a:spLocks noChangeArrowheads="1"/>
          </p:cNvSpPr>
          <p:nvPr/>
        </p:nvSpPr>
        <p:spPr bwMode="auto">
          <a:xfrm>
            <a:off x="2159000" y="1524000"/>
            <a:ext cx="4089400" cy="18288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400" dirty="0">
                <a:latin typeface="Times New Roman" panose="02020603050405020304" pitchFamily="18" charset="0"/>
                <a:cs typeface="Times New Roman" panose="02020603050405020304" pitchFamily="18" charset="0"/>
              </a:rPr>
              <a:t>Esposizione </a:t>
            </a:r>
            <a:r>
              <a:rPr lang="it-IT" altLang="it-IT" sz="2400" dirty="0" err="1">
                <a:latin typeface="Times New Roman" panose="02020603050405020304" pitchFamily="18" charset="0"/>
                <a:cs typeface="Times New Roman" panose="02020603050405020304" pitchFamily="18" charset="0"/>
              </a:rPr>
              <a:t>ercutanea</a:t>
            </a:r>
            <a:endParaRPr lang="it-IT" altLang="it-IT" sz="2400" dirty="0">
              <a:latin typeface="Times New Roman" panose="02020603050405020304" pitchFamily="18" charset="0"/>
              <a:cs typeface="Times New Roman" panose="02020603050405020304" pitchFamily="18" charset="0"/>
            </a:endParaRPr>
          </a:p>
          <a:p>
            <a:pPr lvl="1" eaLnBrk="1" hangingPunct="1">
              <a:buClr>
                <a:srgbClr val="FFFFFF"/>
              </a:buClr>
            </a:pPr>
            <a:r>
              <a:rPr lang="it-IT" altLang="it-IT" sz="2400" dirty="0">
                <a:latin typeface="Times New Roman" panose="02020603050405020304" pitchFamily="18" charset="0"/>
                <a:cs typeface="Times New Roman" panose="02020603050405020304" pitchFamily="18" charset="0"/>
              </a:rPr>
              <a:t>tossicodipendenti</a:t>
            </a:r>
          </a:p>
          <a:p>
            <a:pPr eaLnBrk="1" hangingPunct="1">
              <a:lnSpc>
                <a:spcPct val="110000"/>
              </a:lnSpc>
              <a:buClr>
                <a:srgbClr val="FF5008"/>
              </a:buClr>
            </a:pPr>
            <a:r>
              <a:rPr lang="it-IT" altLang="it-IT" sz="2400" dirty="0">
                <a:latin typeface="Times New Roman" panose="02020603050405020304" pitchFamily="18" charset="0"/>
                <a:cs typeface="Times New Roman" panose="02020603050405020304" pitchFamily="18" charset="0"/>
              </a:rPr>
              <a:t>Esposizione mucosa</a:t>
            </a:r>
          </a:p>
          <a:p>
            <a:pPr lvl="1" eaLnBrk="1" hangingPunct="1">
              <a:lnSpc>
                <a:spcPct val="90000"/>
              </a:lnSpc>
              <a:buClr>
                <a:srgbClr val="FFFFFF"/>
              </a:buClr>
            </a:pPr>
            <a:r>
              <a:rPr lang="it-IT" altLang="it-IT" sz="2400" dirty="0">
                <a:latin typeface="Times New Roman" panose="02020603050405020304" pitchFamily="18" charset="0"/>
                <a:cs typeface="Times New Roman" panose="02020603050405020304" pitchFamily="18" charset="0"/>
              </a:rPr>
              <a:t>rapporti sessuali</a:t>
            </a:r>
          </a:p>
        </p:txBody>
      </p:sp>
      <p:sp>
        <p:nvSpPr>
          <p:cNvPr id="104457" name="Rectangle 9">
            <a:extLst>
              <a:ext uri="{FF2B5EF4-FFF2-40B4-BE49-F238E27FC236}">
                <a16:creationId xmlns:a16="http://schemas.microsoft.com/office/drawing/2014/main" id="{4236F1E5-D06F-DC3F-96D6-C459F164A5B3}"/>
              </a:ext>
            </a:extLst>
          </p:cNvPr>
          <p:cNvSpPr>
            <a:spLocks noChangeArrowheads="1"/>
          </p:cNvSpPr>
          <p:nvPr/>
        </p:nvSpPr>
        <p:spPr bwMode="auto">
          <a:xfrm>
            <a:off x="1117600" y="55418"/>
            <a:ext cx="6910784" cy="12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solidFill>
                  <a:srgbClr val="FAFD00"/>
                </a:solidFill>
                <a:latin typeface="ZapfHumnst BT" charset="0"/>
              </a:rPr>
              <a:t> </a:t>
            </a:r>
          </a:p>
        </p:txBody>
      </p:sp>
      <p:sp>
        <p:nvSpPr>
          <p:cNvPr id="104458" name="Rectangle 11">
            <a:extLst>
              <a:ext uri="{FF2B5EF4-FFF2-40B4-BE49-F238E27FC236}">
                <a16:creationId xmlns:a16="http://schemas.microsoft.com/office/drawing/2014/main" id="{7E337577-A3E3-0825-A4EA-3A7DC625D91C}"/>
              </a:ext>
            </a:extLst>
          </p:cNvPr>
          <p:cNvSpPr>
            <a:spLocks noChangeArrowheads="1"/>
          </p:cNvSpPr>
          <p:nvPr/>
        </p:nvSpPr>
        <p:spPr bwMode="auto">
          <a:xfrm>
            <a:off x="1115616" y="512098"/>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scene3d>
              <a:camera prst="orthographicFront"/>
              <a:lightRig rig="threePt" dir="t"/>
            </a:scene3d>
            <a:sp3d contourW="12700">
              <a:contourClr>
                <a:schemeClr val="tx1"/>
              </a:contourClr>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HDV</a:t>
            </a:r>
          </a:p>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Vie di trasmissione</a:t>
            </a:r>
            <a:br>
              <a:rPr lang="it-IT" altLang="it-IT" dirty="0">
                <a:solidFill>
                  <a:srgbClr val="FE9B03"/>
                </a:solidFill>
                <a:latin typeface="Times New Roman" panose="02020603050405020304" pitchFamily="18" charset="0"/>
                <a:cs typeface="Times New Roman" panose="02020603050405020304" pitchFamily="18" charset="0"/>
              </a:rPr>
            </a:br>
            <a:endParaRPr lang="it-IT" altLang="it-IT" dirty="0">
              <a:solidFill>
                <a:srgbClr val="FE9B03"/>
              </a:solidFill>
              <a:latin typeface="Times New Roman" panose="02020603050405020304" pitchFamily="18" charset="0"/>
              <a:cs typeface="Times New Roman" panose="02020603050405020304" pitchFamily="18" charset="0"/>
            </a:endParaRPr>
          </a:p>
        </p:txBody>
      </p:sp>
      <p:sp>
        <p:nvSpPr>
          <p:cNvPr id="104459" name="Rectangle 12">
            <a:extLst>
              <a:ext uri="{FF2B5EF4-FFF2-40B4-BE49-F238E27FC236}">
                <a16:creationId xmlns:a16="http://schemas.microsoft.com/office/drawing/2014/main" id="{01389CE1-9759-8A90-B573-18C4ABCA1B61}"/>
              </a:ext>
            </a:extLst>
          </p:cNvPr>
          <p:cNvSpPr>
            <a:spLocks noChangeArrowheads="1"/>
          </p:cNvSpPr>
          <p:nvPr/>
        </p:nvSpPr>
        <p:spPr bwMode="auto">
          <a:xfrm>
            <a:off x="1371600" y="3733800"/>
            <a:ext cx="5486400" cy="21336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400">
                <a:latin typeface="Times New Roman" panose="02020603050405020304" pitchFamily="18" charset="0"/>
                <a:cs typeface="Times New Roman" panose="02020603050405020304" pitchFamily="18" charset="0"/>
              </a:rPr>
              <a:t>Infezione SIMULTANEA</a:t>
            </a:r>
          </a:p>
          <a:p>
            <a:pPr lvl="1" eaLnBrk="1" hangingPunct="1">
              <a:buClr>
                <a:srgbClr val="FFFFFF"/>
              </a:buClr>
            </a:pPr>
            <a:r>
              <a:rPr lang="it-IT" altLang="it-IT" sz="2400">
                <a:latin typeface="Times New Roman" panose="02020603050405020304" pitchFamily="18" charset="0"/>
                <a:cs typeface="Times New Roman" panose="02020603050405020304" pitchFamily="18" charset="0"/>
              </a:rPr>
              <a:t>HBV+HDV (incub:2 mesi)</a:t>
            </a:r>
          </a:p>
          <a:p>
            <a:pPr eaLnBrk="1" hangingPunct="1">
              <a:lnSpc>
                <a:spcPct val="110000"/>
              </a:lnSpc>
              <a:buClr>
                <a:srgbClr val="FF5008"/>
              </a:buClr>
            </a:pPr>
            <a:r>
              <a:rPr lang="it-IT" altLang="it-IT" sz="2400">
                <a:latin typeface="Times New Roman" panose="02020603050405020304" pitchFamily="18" charset="0"/>
                <a:cs typeface="Times New Roman" panose="02020603050405020304" pitchFamily="18" charset="0"/>
              </a:rPr>
              <a:t>SOVRA-INFEZIONE</a:t>
            </a:r>
          </a:p>
          <a:p>
            <a:pPr lvl="1" eaLnBrk="1" hangingPunct="1">
              <a:lnSpc>
                <a:spcPct val="90000"/>
              </a:lnSpc>
              <a:buClr>
                <a:srgbClr val="FFFFFF"/>
              </a:buClr>
            </a:pPr>
            <a:r>
              <a:rPr lang="it-IT" altLang="it-IT" sz="2400">
                <a:latin typeface="Times New Roman" panose="02020603050405020304" pitchFamily="18" charset="0"/>
                <a:cs typeface="Times New Roman" panose="02020603050405020304" pitchFamily="18" charset="0"/>
              </a:rPr>
              <a:t>HDV in portatore HBsAg+ (incub:1 mese)</a:t>
            </a:r>
          </a:p>
        </p:txBody>
      </p:sp>
    </p:spTree>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62C58BD-91EA-3404-4832-9A215548648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499" name="Rectangle 3">
            <a:extLst>
              <a:ext uri="{FF2B5EF4-FFF2-40B4-BE49-F238E27FC236}">
                <a16:creationId xmlns:a16="http://schemas.microsoft.com/office/drawing/2014/main" id="{BA7E0585-B282-4BAB-66F7-A59C388DEC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0" name="Rectangle 4">
            <a:extLst>
              <a:ext uri="{FF2B5EF4-FFF2-40B4-BE49-F238E27FC236}">
                <a16:creationId xmlns:a16="http://schemas.microsoft.com/office/drawing/2014/main" id="{4E6AB429-4039-D4C0-5BBD-99F58FD7D88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1" name="Rectangle 5">
            <a:extLst>
              <a:ext uri="{FF2B5EF4-FFF2-40B4-BE49-F238E27FC236}">
                <a16:creationId xmlns:a16="http://schemas.microsoft.com/office/drawing/2014/main" id="{D3F7B929-909B-FE10-495C-8AEA56F2850B}"/>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2" name="Rectangle 6">
            <a:extLst>
              <a:ext uri="{FF2B5EF4-FFF2-40B4-BE49-F238E27FC236}">
                <a16:creationId xmlns:a16="http://schemas.microsoft.com/office/drawing/2014/main" id="{8550CC59-25B7-7B13-9F67-A00C97A398F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3" name="Rectangle 7">
            <a:extLst>
              <a:ext uri="{FF2B5EF4-FFF2-40B4-BE49-F238E27FC236}">
                <a16:creationId xmlns:a16="http://schemas.microsoft.com/office/drawing/2014/main" id="{3DAA941A-AD27-74A1-2F0B-C4421258F9B1}"/>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4" name="Rectangle 8">
            <a:extLst>
              <a:ext uri="{FF2B5EF4-FFF2-40B4-BE49-F238E27FC236}">
                <a16:creationId xmlns:a16="http://schemas.microsoft.com/office/drawing/2014/main" id="{F3F7F0FF-7E6A-678B-4AC6-EDAF552D79B3}"/>
              </a:ext>
            </a:extLst>
          </p:cNvPr>
          <p:cNvSpPr>
            <a:spLocks noChangeArrowheads="1"/>
          </p:cNvSpPr>
          <p:nvPr/>
        </p:nvSpPr>
        <p:spPr bwMode="auto">
          <a:xfrm>
            <a:off x="304800" y="2209800"/>
            <a:ext cx="86026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800" dirty="0">
                <a:latin typeface="ZapfHumnst BT" charset="0"/>
              </a:rPr>
              <a:t>Infezione simultanea</a:t>
            </a:r>
          </a:p>
          <a:p>
            <a:pPr lvl="1" eaLnBrk="1" hangingPunct="1">
              <a:lnSpc>
                <a:spcPct val="90000"/>
              </a:lnSpc>
              <a:buClr>
                <a:srgbClr val="FFFFFF"/>
              </a:buClr>
            </a:pPr>
            <a:r>
              <a:rPr lang="it-IT" altLang="it-IT" dirty="0">
                <a:latin typeface="ZapfHumnst BT" charset="0"/>
              </a:rPr>
              <a:t>severità in fase acuta (doppio picco di transaminasi)</a:t>
            </a:r>
          </a:p>
          <a:p>
            <a:pPr lvl="1" eaLnBrk="1" hangingPunct="1">
              <a:lnSpc>
                <a:spcPct val="90000"/>
              </a:lnSpc>
              <a:buClr>
                <a:srgbClr val="FFFFFF"/>
              </a:buClr>
            </a:pPr>
            <a:r>
              <a:rPr lang="it-IT" altLang="it-IT" dirty="0">
                <a:latin typeface="ZapfHumnst BT" charset="0"/>
              </a:rPr>
              <a:t>basso rischio di infezione acuta</a:t>
            </a:r>
          </a:p>
          <a:p>
            <a:pPr eaLnBrk="1" hangingPunct="1">
              <a:lnSpc>
                <a:spcPct val="90000"/>
              </a:lnSpc>
              <a:buClr>
                <a:srgbClr val="FF5008"/>
              </a:buClr>
            </a:pPr>
            <a:r>
              <a:rPr lang="it-IT" altLang="it-IT" sz="2800" dirty="0">
                <a:latin typeface="ZapfHumnst BT" charset="0"/>
              </a:rPr>
              <a:t>Sovra-infezione</a:t>
            </a:r>
          </a:p>
          <a:p>
            <a:pPr lvl="1" eaLnBrk="1" hangingPunct="1">
              <a:lnSpc>
                <a:spcPct val="90000"/>
              </a:lnSpc>
              <a:buClr>
                <a:srgbClr val="FFFFFF"/>
              </a:buClr>
            </a:pPr>
            <a:r>
              <a:rPr lang="it-IT" altLang="it-IT" dirty="0">
                <a:latin typeface="ZapfHumnst BT" charset="0"/>
              </a:rPr>
              <a:t>alta % di cronicizzazione (90%)</a:t>
            </a:r>
          </a:p>
          <a:p>
            <a:pPr lvl="1" eaLnBrk="1" hangingPunct="1">
              <a:lnSpc>
                <a:spcPct val="90000"/>
              </a:lnSpc>
              <a:buClr>
                <a:srgbClr val="FFFFFF"/>
              </a:buClr>
            </a:pPr>
            <a:r>
              <a:rPr lang="it-IT" altLang="it-IT" dirty="0">
                <a:latin typeface="ZapfHumnst BT" charset="0"/>
              </a:rPr>
              <a:t>rapida evoluzione in cirrosi</a:t>
            </a:r>
          </a:p>
        </p:txBody>
      </p:sp>
      <p:sp>
        <p:nvSpPr>
          <p:cNvPr id="106505" name="Rectangle 9">
            <a:extLst>
              <a:ext uri="{FF2B5EF4-FFF2-40B4-BE49-F238E27FC236}">
                <a16:creationId xmlns:a16="http://schemas.microsoft.com/office/drawing/2014/main" id="{82BCA90D-8173-E869-43EB-027FB3279BB7}"/>
              </a:ext>
            </a:extLst>
          </p:cNvPr>
          <p:cNvSpPr>
            <a:spLocks noChangeArrowheads="1"/>
          </p:cNvSpPr>
          <p:nvPr/>
        </p:nvSpPr>
        <p:spPr bwMode="auto">
          <a:xfrm>
            <a:off x="1252538" y="549275"/>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106506" name="Rectangle 11">
            <a:extLst>
              <a:ext uri="{FF2B5EF4-FFF2-40B4-BE49-F238E27FC236}">
                <a16:creationId xmlns:a16="http://schemas.microsoft.com/office/drawing/2014/main" id="{23D23BEF-44B5-C26E-CFA7-97A078BBA5F0}"/>
              </a:ext>
            </a:extLst>
          </p:cNvPr>
          <p:cNvSpPr>
            <a:spLocks noChangeArrowheads="1"/>
          </p:cNvSpPr>
          <p:nvPr/>
        </p:nvSpPr>
        <p:spPr bwMode="auto">
          <a:xfrm>
            <a:off x="982663" y="115888"/>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Epatite D - Aspetti clinici</a:t>
            </a:r>
            <a:br>
              <a:rPr lang="it-IT" altLang="it-IT" dirty="0">
                <a:latin typeface="ZapfHumnst BT" charset="0"/>
              </a:rPr>
            </a:br>
            <a:endParaRPr lang="it-IT" altLang="it-IT" dirty="0">
              <a:latin typeface="ZapfHumnst BT" charset="0"/>
            </a:endParaRP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184ACE8-849A-64C5-ABD3-CB90F37FC837}"/>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7" name="Rectangle 3">
            <a:extLst>
              <a:ext uri="{FF2B5EF4-FFF2-40B4-BE49-F238E27FC236}">
                <a16:creationId xmlns:a16="http://schemas.microsoft.com/office/drawing/2014/main" id="{BD6C2241-E41C-CBBA-9A02-B26D731EBB6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8" name="Rectangle 4">
            <a:extLst>
              <a:ext uri="{FF2B5EF4-FFF2-40B4-BE49-F238E27FC236}">
                <a16:creationId xmlns:a16="http://schemas.microsoft.com/office/drawing/2014/main" id="{89CBEB3B-AC67-2843-12D0-A3F057B1828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9" name="Rectangle 5">
            <a:extLst>
              <a:ext uri="{FF2B5EF4-FFF2-40B4-BE49-F238E27FC236}">
                <a16:creationId xmlns:a16="http://schemas.microsoft.com/office/drawing/2014/main" id="{3908F732-03E2-3671-E3F5-2E6F30ECEF43}"/>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0" name="Rectangle 6">
            <a:extLst>
              <a:ext uri="{FF2B5EF4-FFF2-40B4-BE49-F238E27FC236}">
                <a16:creationId xmlns:a16="http://schemas.microsoft.com/office/drawing/2014/main" id="{A13C63FC-0814-CBA7-88CB-B31A049A3DE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1" name="Rectangle 7">
            <a:extLst>
              <a:ext uri="{FF2B5EF4-FFF2-40B4-BE49-F238E27FC236}">
                <a16:creationId xmlns:a16="http://schemas.microsoft.com/office/drawing/2014/main" id="{6EFB6209-3CBD-A2E2-6F67-BAB568194DB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2" name="Rectangle 8">
            <a:extLst>
              <a:ext uri="{FF2B5EF4-FFF2-40B4-BE49-F238E27FC236}">
                <a16:creationId xmlns:a16="http://schemas.microsoft.com/office/drawing/2014/main" id="{01F03998-4E3A-E93C-0F5A-A0A229D90D34}"/>
              </a:ext>
            </a:extLst>
          </p:cNvPr>
          <p:cNvSpPr>
            <a:spLocks noChangeArrowheads="1"/>
          </p:cNvSpPr>
          <p:nvPr/>
        </p:nvSpPr>
        <p:spPr bwMode="auto">
          <a:xfrm>
            <a:off x="414338" y="13335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ZapfHumnst Dm BT" charset="0"/>
              </a:rPr>
              <a:t>HBV - HDV </a:t>
            </a:r>
            <a:r>
              <a:rPr lang="it-IT" altLang="it-IT" sz="2800" b="1" dirty="0" err="1">
                <a:latin typeface="ZapfHumnst Dm BT" charset="0"/>
              </a:rPr>
              <a:t>Superinfection</a:t>
            </a:r>
            <a:br>
              <a:rPr lang="it-IT" altLang="it-IT" sz="3600" dirty="0">
                <a:latin typeface="ZapfHumnst BT" charset="0"/>
              </a:rPr>
            </a:br>
            <a:endParaRPr lang="it-IT" altLang="it-IT" sz="3600" dirty="0">
              <a:latin typeface="ZapfHumnst BT" charset="0"/>
            </a:endParaRPr>
          </a:p>
        </p:txBody>
      </p:sp>
      <p:sp>
        <p:nvSpPr>
          <p:cNvPr id="108553" name="Rectangle 9">
            <a:extLst>
              <a:ext uri="{FF2B5EF4-FFF2-40B4-BE49-F238E27FC236}">
                <a16:creationId xmlns:a16="http://schemas.microsoft.com/office/drawing/2014/main" id="{E19CC750-AB64-B97C-0CB9-D07C2D08F635}"/>
              </a:ext>
            </a:extLst>
          </p:cNvPr>
          <p:cNvSpPr>
            <a:spLocks noChangeArrowheads="1"/>
          </p:cNvSpPr>
          <p:nvPr/>
        </p:nvSpPr>
        <p:spPr bwMode="auto">
          <a:xfrm>
            <a:off x="414338" y="952500"/>
            <a:ext cx="8467725" cy="7620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dirty="0" err="1">
                <a:latin typeface="Times New Roman" panose="02020603050405020304" pitchFamily="18" charset="0"/>
                <a:cs typeface="Times New Roman" panose="02020603050405020304" pitchFamily="18" charset="0"/>
              </a:rPr>
              <a:t>Typical</a:t>
            </a:r>
            <a:r>
              <a:rPr lang="it-IT" altLang="it-IT" sz="2100" dirty="0">
                <a:latin typeface="Times New Roman" panose="02020603050405020304" pitchFamily="18" charset="0"/>
                <a:cs typeface="Times New Roman" panose="02020603050405020304" pitchFamily="18" charset="0"/>
              </a:rPr>
              <a:t> </a:t>
            </a:r>
            <a:r>
              <a:rPr lang="it-IT" altLang="it-IT" sz="2100" dirty="0" err="1">
                <a:latin typeface="Times New Roman" panose="02020603050405020304" pitchFamily="18" charset="0"/>
                <a:cs typeface="Times New Roman" panose="02020603050405020304" pitchFamily="18" charset="0"/>
              </a:rPr>
              <a:t>Serologic</a:t>
            </a:r>
            <a:r>
              <a:rPr lang="it-IT" altLang="it-IT" sz="2100" dirty="0">
                <a:latin typeface="Times New Roman" panose="02020603050405020304" pitchFamily="18" charset="0"/>
                <a:cs typeface="Times New Roman" panose="02020603050405020304" pitchFamily="18" charset="0"/>
              </a:rPr>
              <a:t> Course</a:t>
            </a:r>
            <a:br>
              <a:rPr lang="it-IT" altLang="it-IT" sz="3600" dirty="0">
                <a:solidFill>
                  <a:srgbClr val="FE9B03"/>
                </a:solidFill>
                <a:latin typeface="ZapfHumnst BT" charset="0"/>
              </a:rPr>
            </a:br>
            <a:endParaRPr lang="it-IT" altLang="it-IT" sz="3600" dirty="0">
              <a:solidFill>
                <a:srgbClr val="FE9B03"/>
              </a:solidFill>
              <a:latin typeface="ZapfHumnst BT" charset="0"/>
            </a:endParaRPr>
          </a:p>
        </p:txBody>
      </p:sp>
      <p:sp>
        <p:nvSpPr>
          <p:cNvPr id="108554" name="Rectangle 10">
            <a:extLst>
              <a:ext uri="{FF2B5EF4-FFF2-40B4-BE49-F238E27FC236}">
                <a16:creationId xmlns:a16="http://schemas.microsoft.com/office/drawing/2014/main" id="{196614ED-F015-37F1-C12C-9C30ADAEB77F}"/>
              </a:ext>
            </a:extLst>
          </p:cNvPr>
          <p:cNvSpPr>
            <a:spLocks noChangeArrowheads="1"/>
          </p:cNvSpPr>
          <p:nvPr/>
        </p:nvSpPr>
        <p:spPr bwMode="auto">
          <a:xfrm>
            <a:off x="3154363" y="6061075"/>
            <a:ext cx="2870200" cy="339725"/>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dirty="0">
                <a:latin typeface="Times New Roman" panose="02020603050405020304" pitchFamily="18" charset="0"/>
                <a:cs typeface="Times New Roman" panose="02020603050405020304" pitchFamily="18" charset="0"/>
              </a:rPr>
              <a:t>Time after </a:t>
            </a:r>
            <a:r>
              <a:rPr lang="it-IT" altLang="it-IT" sz="1800" b="1" dirty="0" err="1">
                <a:latin typeface="Times New Roman" panose="02020603050405020304" pitchFamily="18" charset="0"/>
                <a:cs typeface="Times New Roman" panose="02020603050405020304" pitchFamily="18" charset="0"/>
              </a:rPr>
              <a:t>Exposure</a:t>
            </a:r>
            <a:endParaRPr lang="it-IT" altLang="it-IT" sz="1800" b="1" dirty="0">
              <a:latin typeface="Times New Roman" panose="02020603050405020304" pitchFamily="18" charset="0"/>
              <a:cs typeface="Times New Roman" panose="02020603050405020304" pitchFamily="18" charset="0"/>
            </a:endParaRPr>
          </a:p>
        </p:txBody>
      </p:sp>
      <p:sp>
        <p:nvSpPr>
          <p:cNvPr id="108555" name="Rectangle 11">
            <a:extLst>
              <a:ext uri="{FF2B5EF4-FFF2-40B4-BE49-F238E27FC236}">
                <a16:creationId xmlns:a16="http://schemas.microsoft.com/office/drawing/2014/main" id="{52EF91B2-780D-39A5-C617-DBD3BC4E8E69}"/>
              </a:ext>
            </a:extLst>
          </p:cNvPr>
          <p:cNvSpPr>
            <a:spLocks noChangeArrowheads="1"/>
          </p:cNvSpPr>
          <p:nvPr/>
        </p:nvSpPr>
        <p:spPr bwMode="auto">
          <a:xfrm rot="-5400000">
            <a:off x="273050" y="3209925"/>
            <a:ext cx="987425" cy="339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a:latin typeface="Times New Roman" panose="02020603050405020304" pitchFamily="18" charset="0"/>
                <a:cs typeface="Times New Roman" panose="02020603050405020304" pitchFamily="18" charset="0"/>
              </a:rPr>
              <a:t>Titer</a:t>
            </a:r>
          </a:p>
        </p:txBody>
      </p:sp>
      <p:sp>
        <p:nvSpPr>
          <p:cNvPr id="108556" name="Freeform 13">
            <a:extLst>
              <a:ext uri="{FF2B5EF4-FFF2-40B4-BE49-F238E27FC236}">
                <a16:creationId xmlns:a16="http://schemas.microsoft.com/office/drawing/2014/main" id="{4D6B7A7F-7A2A-228F-3D32-B56571180E1C}"/>
              </a:ext>
            </a:extLst>
          </p:cNvPr>
          <p:cNvSpPr>
            <a:spLocks/>
          </p:cNvSpPr>
          <p:nvPr/>
        </p:nvSpPr>
        <p:spPr bwMode="auto">
          <a:xfrm>
            <a:off x="2297113" y="1847850"/>
            <a:ext cx="2803525" cy="336550"/>
          </a:xfrm>
          <a:custGeom>
            <a:avLst/>
            <a:gdLst>
              <a:gd name="T0" fmla="*/ 0 w 1987"/>
              <a:gd name="T1" fmla="*/ 2147483646 h 212"/>
              <a:gd name="T2" fmla="*/ 2147483646 w 1987"/>
              <a:gd name="T3" fmla="*/ 2147483646 h 212"/>
              <a:gd name="T4" fmla="*/ 2147483646 w 1987"/>
              <a:gd name="T5" fmla="*/ 2147483646 h 212"/>
              <a:gd name="T6" fmla="*/ 2147483646 w 1987"/>
              <a:gd name="T7" fmla="*/ 2147483646 h 212"/>
              <a:gd name="T8" fmla="*/ 2147483646 w 1987"/>
              <a:gd name="T9" fmla="*/ 2147483646 h 212"/>
              <a:gd name="T10" fmla="*/ 2147483646 w 1987"/>
              <a:gd name="T11" fmla="*/ 0 h 212"/>
              <a:gd name="T12" fmla="*/ 0 w 1987"/>
              <a:gd name="T13" fmla="*/ 0 h 212"/>
              <a:gd name="T14" fmla="*/ 0 w 1987"/>
              <a:gd name="T15" fmla="*/ 2147483646 h 2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7" h="212">
                <a:moveTo>
                  <a:pt x="0" y="211"/>
                </a:moveTo>
                <a:lnTo>
                  <a:pt x="1767" y="211"/>
                </a:lnTo>
                <a:lnTo>
                  <a:pt x="1815" y="143"/>
                </a:lnTo>
                <a:lnTo>
                  <a:pt x="1883" y="114"/>
                </a:lnTo>
                <a:lnTo>
                  <a:pt x="1914" y="55"/>
                </a:lnTo>
                <a:lnTo>
                  <a:pt x="1986" y="0"/>
                </a:lnTo>
                <a:lnTo>
                  <a:pt x="0" y="0"/>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57" name="Freeform 14">
            <a:extLst>
              <a:ext uri="{FF2B5EF4-FFF2-40B4-BE49-F238E27FC236}">
                <a16:creationId xmlns:a16="http://schemas.microsoft.com/office/drawing/2014/main" id="{06E44635-FDC2-9159-A066-EE2CBA5EC0A4}"/>
              </a:ext>
            </a:extLst>
          </p:cNvPr>
          <p:cNvSpPr>
            <a:spLocks/>
          </p:cNvSpPr>
          <p:nvPr/>
        </p:nvSpPr>
        <p:spPr bwMode="auto">
          <a:xfrm>
            <a:off x="2144713" y="4479925"/>
            <a:ext cx="5519737" cy="211138"/>
          </a:xfrm>
          <a:custGeom>
            <a:avLst/>
            <a:gdLst>
              <a:gd name="T0" fmla="*/ 0 w 3911"/>
              <a:gd name="T1" fmla="*/ 2147483646 h 133"/>
              <a:gd name="T2" fmla="*/ 2147483646 w 3911"/>
              <a:gd name="T3" fmla="*/ 2147483646 h 133"/>
              <a:gd name="T4" fmla="*/ 2147483646 w 3911"/>
              <a:gd name="T5" fmla="*/ 0 h 133"/>
              <a:gd name="T6" fmla="*/ 0 w 3911"/>
              <a:gd name="T7" fmla="*/ 0 h 133"/>
              <a:gd name="T8" fmla="*/ 0 w 3911"/>
              <a:gd name="T9" fmla="*/ 2147483646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1" h="133">
                <a:moveTo>
                  <a:pt x="0" y="132"/>
                </a:moveTo>
                <a:lnTo>
                  <a:pt x="3910" y="132"/>
                </a:lnTo>
                <a:lnTo>
                  <a:pt x="3910" y="0"/>
                </a:lnTo>
                <a:lnTo>
                  <a:pt x="0" y="0"/>
                </a:lnTo>
                <a:lnTo>
                  <a:pt x="0" y="132"/>
                </a:lnTo>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58" name="Freeform 15">
            <a:extLst>
              <a:ext uri="{FF2B5EF4-FFF2-40B4-BE49-F238E27FC236}">
                <a16:creationId xmlns:a16="http://schemas.microsoft.com/office/drawing/2014/main" id="{D8E55CE4-E336-1FCC-7F62-69AFEEF0DA97}"/>
              </a:ext>
            </a:extLst>
          </p:cNvPr>
          <p:cNvSpPr>
            <a:spLocks/>
          </p:cNvSpPr>
          <p:nvPr/>
        </p:nvSpPr>
        <p:spPr bwMode="auto">
          <a:xfrm>
            <a:off x="2144713" y="4479925"/>
            <a:ext cx="5527675" cy="220663"/>
          </a:xfrm>
          <a:custGeom>
            <a:avLst/>
            <a:gdLst>
              <a:gd name="T0" fmla="*/ 0 w 3917"/>
              <a:gd name="T1" fmla="*/ 2147483646 h 139"/>
              <a:gd name="T2" fmla="*/ 2147483646 w 3917"/>
              <a:gd name="T3" fmla="*/ 2147483646 h 139"/>
              <a:gd name="T4" fmla="*/ 2147483646 w 3917"/>
              <a:gd name="T5" fmla="*/ 0 h 139"/>
              <a:gd name="T6" fmla="*/ 0 w 3917"/>
              <a:gd name="T7" fmla="*/ 0 h 139"/>
              <a:gd name="T8" fmla="*/ 0 w 3917"/>
              <a:gd name="T9" fmla="*/ 2147483646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7" h="139">
                <a:moveTo>
                  <a:pt x="0" y="138"/>
                </a:moveTo>
                <a:lnTo>
                  <a:pt x="3916" y="138"/>
                </a:lnTo>
                <a:lnTo>
                  <a:pt x="3916" y="0"/>
                </a:lnTo>
                <a:lnTo>
                  <a:pt x="0" y="0"/>
                </a:lnTo>
                <a:lnTo>
                  <a:pt x="0" y="1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59" name="Freeform 16">
            <a:extLst>
              <a:ext uri="{FF2B5EF4-FFF2-40B4-BE49-F238E27FC236}">
                <a16:creationId xmlns:a16="http://schemas.microsoft.com/office/drawing/2014/main" id="{48D6D7B0-1DF4-1FC8-3422-21D523B09963}"/>
              </a:ext>
            </a:extLst>
          </p:cNvPr>
          <p:cNvSpPr>
            <a:spLocks/>
          </p:cNvSpPr>
          <p:nvPr/>
        </p:nvSpPr>
        <p:spPr bwMode="auto">
          <a:xfrm>
            <a:off x="1225550" y="4786313"/>
            <a:ext cx="6438900" cy="406400"/>
          </a:xfrm>
          <a:custGeom>
            <a:avLst/>
            <a:gdLst>
              <a:gd name="T0" fmla="*/ 0 w 4562"/>
              <a:gd name="T1" fmla="*/ 2147483646 h 256"/>
              <a:gd name="T2" fmla="*/ 2147483646 w 4562"/>
              <a:gd name="T3" fmla="*/ 2147483646 h 256"/>
              <a:gd name="T4" fmla="*/ 2147483646 w 4562"/>
              <a:gd name="T5" fmla="*/ 0 h 256"/>
              <a:gd name="T6" fmla="*/ 0 w 4562"/>
              <a:gd name="T7" fmla="*/ 0 h 256"/>
              <a:gd name="T8" fmla="*/ 0 w 4562"/>
              <a:gd name="T9" fmla="*/ 2147483646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2" h="256">
                <a:moveTo>
                  <a:pt x="0" y="255"/>
                </a:moveTo>
                <a:lnTo>
                  <a:pt x="4561" y="255"/>
                </a:lnTo>
                <a:lnTo>
                  <a:pt x="4561" y="0"/>
                </a:lnTo>
                <a:lnTo>
                  <a:pt x="0" y="0"/>
                </a:lnTo>
                <a:lnTo>
                  <a:pt x="0" y="255"/>
                </a:ln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0" name="Freeform 17">
            <a:extLst>
              <a:ext uri="{FF2B5EF4-FFF2-40B4-BE49-F238E27FC236}">
                <a16:creationId xmlns:a16="http://schemas.microsoft.com/office/drawing/2014/main" id="{F02D9B6D-A467-7EFE-BBCF-09385AF8C35A}"/>
              </a:ext>
            </a:extLst>
          </p:cNvPr>
          <p:cNvSpPr>
            <a:spLocks/>
          </p:cNvSpPr>
          <p:nvPr/>
        </p:nvSpPr>
        <p:spPr bwMode="auto">
          <a:xfrm>
            <a:off x="1225550" y="4786313"/>
            <a:ext cx="6446838" cy="415925"/>
          </a:xfrm>
          <a:custGeom>
            <a:avLst/>
            <a:gdLst>
              <a:gd name="T0" fmla="*/ 0 w 4568"/>
              <a:gd name="T1" fmla="*/ 2147483646 h 262"/>
              <a:gd name="T2" fmla="*/ 2147483646 w 4568"/>
              <a:gd name="T3" fmla="*/ 2147483646 h 262"/>
              <a:gd name="T4" fmla="*/ 2147483646 w 4568"/>
              <a:gd name="T5" fmla="*/ 0 h 262"/>
              <a:gd name="T6" fmla="*/ 0 w 4568"/>
              <a:gd name="T7" fmla="*/ 0 h 262"/>
              <a:gd name="T8" fmla="*/ 0 w 4568"/>
              <a:gd name="T9" fmla="*/ 2147483646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8" h="262">
                <a:moveTo>
                  <a:pt x="0" y="261"/>
                </a:moveTo>
                <a:lnTo>
                  <a:pt x="4567" y="261"/>
                </a:lnTo>
                <a:lnTo>
                  <a:pt x="4567" y="0"/>
                </a:lnTo>
                <a:lnTo>
                  <a:pt x="0" y="0"/>
                </a:lnTo>
                <a:lnTo>
                  <a:pt x="0" y="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1" name="Freeform 18">
            <a:extLst>
              <a:ext uri="{FF2B5EF4-FFF2-40B4-BE49-F238E27FC236}">
                <a16:creationId xmlns:a16="http://schemas.microsoft.com/office/drawing/2014/main" id="{7AC0D107-1B61-EFA9-AB24-3C80B43C8534}"/>
              </a:ext>
            </a:extLst>
          </p:cNvPr>
          <p:cNvSpPr>
            <a:spLocks/>
          </p:cNvSpPr>
          <p:nvPr/>
        </p:nvSpPr>
        <p:spPr bwMode="auto">
          <a:xfrm>
            <a:off x="1196975" y="1258888"/>
            <a:ext cx="34925" cy="4699000"/>
          </a:xfrm>
          <a:custGeom>
            <a:avLst/>
            <a:gdLst>
              <a:gd name="T0" fmla="*/ 2147483646 w 25"/>
              <a:gd name="T1" fmla="*/ 2147483646 h 2960"/>
              <a:gd name="T2" fmla="*/ 2147483646 w 25"/>
              <a:gd name="T3" fmla="*/ 2147483646 h 2960"/>
              <a:gd name="T4" fmla="*/ 2147483646 w 25"/>
              <a:gd name="T5" fmla="*/ 0 h 2960"/>
              <a:gd name="T6" fmla="*/ 0 w 25"/>
              <a:gd name="T7" fmla="*/ 0 h 2960"/>
              <a:gd name="T8" fmla="*/ 0 w 25"/>
              <a:gd name="T9" fmla="*/ 2147483646 h 2960"/>
              <a:gd name="T10" fmla="*/ 2147483646 w 25"/>
              <a:gd name="T11" fmla="*/ 2147483646 h 2960"/>
              <a:gd name="T12" fmla="*/ 0 w 25"/>
              <a:gd name="T13" fmla="*/ 2147483646 h 2960"/>
              <a:gd name="T14" fmla="*/ 0 w 25"/>
              <a:gd name="T15" fmla="*/ 2147483646 h 2960"/>
              <a:gd name="T16" fmla="*/ 2147483646 w 25"/>
              <a:gd name="T17" fmla="*/ 2147483646 h 2960"/>
              <a:gd name="T18" fmla="*/ 2147483646 w 25"/>
              <a:gd name="T19" fmla="*/ 2147483646 h 2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960">
                <a:moveTo>
                  <a:pt x="12" y="2929"/>
                </a:moveTo>
                <a:lnTo>
                  <a:pt x="24" y="2944"/>
                </a:lnTo>
                <a:lnTo>
                  <a:pt x="24" y="0"/>
                </a:lnTo>
                <a:lnTo>
                  <a:pt x="0" y="0"/>
                </a:lnTo>
                <a:lnTo>
                  <a:pt x="0" y="2944"/>
                </a:lnTo>
                <a:lnTo>
                  <a:pt x="12" y="2959"/>
                </a:lnTo>
                <a:lnTo>
                  <a:pt x="0" y="2944"/>
                </a:lnTo>
                <a:lnTo>
                  <a:pt x="0" y="2959"/>
                </a:lnTo>
                <a:lnTo>
                  <a:pt x="12" y="2959"/>
                </a:lnTo>
                <a:lnTo>
                  <a:pt x="12" y="2929"/>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2" name="Freeform 19">
            <a:extLst>
              <a:ext uri="{FF2B5EF4-FFF2-40B4-BE49-F238E27FC236}">
                <a16:creationId xmlns:a16="http://schemas.microsoft.com/office/drawing/2014/main" id="{0D47AB84-CD0D-BD0E-7A96-D8743BCE1389}"/>
              </a:ext>
            </a:extLst>
          </p:cNvPr>
          <p:cNvSpPr>
            <a:spLocks/>
          </p:cNvSpPr>
          <p:nvPr/>
        </p:nvSpPr>
        <p:spPr bwMode="auto">
          <a:xfrm>
            <a:off x="1217613" y="5918200"/>
            <a:ext cx="6464300" cy="39688"/>
          </a:xfrm>
          <a:custGeom>
            <a:avLst/>
            <a:gdLst>
              <a:gd name="T0" fmla="*/ 2147483646 w 4581"/>
              <a:gd name="T1" fmla="*/ 2147483646 h 25"/>
              <a:gd name="T2" fmla="*/ 2147483646 w 4581"/>
              <a:gd name="T3" fmla="*/ 0 h 25"/>
              <a:gd name="T4" fmla="*/ 0 w 4581"/>
              <a:gd name="T5" fmla="*/ 0 h 25"/>
              <a:gd name="T6" fmla="*/ 0 w 4581"/>
              <a:gd name="T7" fmla="*/ 2147483646 h 25"/>
              <a:gd name="T8" fmla="*/ 2147483646 w 4581"/>
              <a:gd name="T9" fmla="*/ 2147483646 h 25"/>
              <a:gd name="T10" fmla="*/ 2147483646 w 458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1" h="25">
                <a:moveTo>
                  <a:pt x="4580" y="12"/>
                </a:moveTo>
                <a:lnTo>
                  <a:pt x="4580" y="0"/>
                </a:lnTo>
                <a:lnTo>
                  <a:pt x="0" y="0"/>
                </a:lnTo>
                <a:lnTo>
                  <a:pt x="0" y="24"/>
                </a:lnTo>
                <a:lnTo>
                  <a:pt x="4580" y="24"/>
                </a:lnTo>
                <a:lnTo>
                  <a:pt x="4580" y="12"/>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3" name="Freeform 20">
            <a:extLst>
              <a:ext uri="{FF2B5EF4-FFF2-40B4-BE49-F238E27FC236}">
                <a16:creationId xmlns:a16="http://schemas.microsoft.com/office/drawing/2014/main" id="{169619FF-C059-EC3E-C54F-47BA3DB4DC09}"/>
              </a:ext>
            </a:extLst>
          </p:cNvPr>
          <p:cNvSpPr>
            <a:spLocks/>
          </p:cNvSpPr>
          <p:nvPr/>
        </p:nvSpPr>
        <p:spPr bwMode="auto">
          <a:xfrm>
            <a:off x="1225550" y="5595938"/>
            <a:ext cx="439738" cy="61912"/>
          </a:xfrm>
          <a:custGeom>
            <a:avLst/>
            <a:gdLst>
              <a:gd name="T0" fmla="*/ 2147483646 w 311"/>
              <a:gd name="T1" fmla="*/ 2147483646 h 39"/>
              <a:gd name="T2" fmla="*/ 0 w 311"/>
              <a:gd name="T3" fmla="*/ 0 h 39"/>
              <a:gd name="T4" fmla="*/ 0 w 311"/>
              <a:gd name="T5" fmla="*/ 2147483646 h 39"/>
              <a:gd name="T6" fmla="*/ 2147483646 w 311"/>
              <a:gd name="T7" fmla="*/ 2147483646 h 39"/>
              <a:gd name="T8" fmla="*/ 2147483646 w 311"/>
              <a:gd name="T9" fmla="*/ 214748364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9">
                <a:moveTo>
                  <a:pt x="310" y="4"/>
                </a:moveTo>
                <a:lnTo>
                  <a:pt x="0" y="0"/>
                </a:lnTo>
                <a:lnTo>
                  <a:pt x="0" y="34"/>
                </a:lnTo>
                <a:lnTo>
                  <a:pt x="310" y="38"/>
                </a:lnTo>
                <a:lnTo>
                  <a:pt x="310"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4" name="Freeform 21">
            <a:extLst>
              <a:ext uri="{FF2B5EF4-FFF2-40B4-BE49-F238E27FC236}">
                <a16:creationId xmlns:a16="http://schemas.microsoft.com/office/drawing/2014/main" id="{85BE9836-6972-AA1F-C859-6B58C50C1131}"/>
              </a:ext>
            </a:extLst>
          </p:cNvPr>
          <p:cNvSpPr>
            <a:spLocks/>
          </p:cNvSpPr>
          <p:nvPr/>
        </p:nvSpPr>
        <p:spPr bwMode="auto">
          <a:xfrm>
            <a:off x="1671638" y="5600700"/>
            <a:ext cx="298450" cy="57150"/>
          </a:xfrm>
          <a:custGeom>
            <a:avLst/>
            <a:gdLst>
              <a:gd name="T0" fmla="*/ 2147483646 w 211"/>
              <a:gd name="T1" fmla="*/ 0 h 36"/>
              <a:gd name="T2" fmla="*/ 2147483646 w 211"/>
              <a:gd name="T3" fmla="*/ 0 h 36"/>
              <a:gd name="T4" fmla="*/ 0 w 211"/>
              <a:gd name="T5" fmla="*/ 2147483646 h 36"/>
              <a:gd name="T6" fmla="*/ 0 w 211"/>
              <a:gd name="T7" fmla="*/ 2147483646 h 36"/>
              <a:gd name="T8" fmla="*/ 2147483646 w 211"/>
              <a:gd name="T9" fmla="*/ 2147483646 h 36"/>
              <a:gd name="T10" fmla="*/ 2147483646 w 211"/>
              <a:gd name="T11" fmla="*/ 2147483646 h 36"/>
              <a:gd name="T12" fmla="*/ 2147483646 w 211"/>
              <a:gd name="T13" fmla="*/ 2147483646 h 36"/>
              <a:gd name="T14" fmla="*/ 2147483646 w 211"/>
              <a:gd name="T15" fmla="*/ 2147483646 h 36"/>
              <a:gd name="T16" fmla="*/ 2147483646 w 2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 h="36">
                <a:moveTo>
                  <a:pt x="207" y="0"/>
                </a:moveTo>
                <a:lnTo>
                  <a:pt x="209" y="0"/>
                </a:lnTo>
                <a:lnTo>
                  <a:pt x="0" y="2"/>
                </a:lnTo>
                <a:lnTo>
                  <a:pt x="0" y="35"/>
                </a:lnTo>
                <a:lnTo>
                  <a:pt x="209" y="32"/>
                </a:lnTo>
                <a:lnTo>
                  <a:pt x="210" y="32"/>
                </a:lnTo>
                <a:lnTo>
                  <a:pt x="209" y="32"/>
                </a:lnTo>
                <a:lnTo>
                  <a:pt x="210" y="32"/>
                </a:lnTo>
                <a:lnTo>
                  <a:pt x="20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5" name="Freeform 22">
            <a:extLst>
              <a:ext uri="{FF2B5EF4-FFF2-40B4-BE49-F238E27FC236}">
                <a16:creationId xmlns:a16="http://schemas.microsoft.com/office/drawing/2014/main" id="{A22C81F2-4F8E-4824-BBB4-020EFCBC9192}"/>
              </a:ext>
            </a:extLst>
          </p:cNvPr>
          <p:cNvSpPr>
            <a:spLocks/>
          </p:cNvSpPr>
          <p:nvPr/>
        </p:nvSpPr>
        <p:spPr bwMode="auto">
          <a:xfrm>
            <a:off x="1973263" y="5595938"/>
            <a:ext cx="55562" cy="57150"/>
          </a:xfrm>
          <a:custGeom>
            <a:avLst/>
            <a:gdLst>
              <a:gd name="T0" fmla="*/ 2147483646 w 40"/>
              <a:gd name="T1" fmla="*/ 0 h 36"/>
              <a:gd name="T2" fmla="*/ 2147483646 w 40"/>
              <a:gd name="T3" fmla="*/ 0 h 36"/>
              <a:gd name="T4" fmla="*/ 0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6">
                <a:moveTo>
                  <a:pt x="31" y="0"/>
                </a:moveTo>
                <a:lnTo>
                  <a:pt x="34" y="0"/>
                </a:lnTo>
                <a:lnTo>
                  <a:pt x="0" y="3"/>
                </a:lnTo>
                <a:lnTo>
                  <a:pt x="3" y="35"/>
                </a:lnTo>
                <a:lnTo>
                  <a:pt x="36" y="33"/>
                </a:lnTo>
                <a:lnTo>
                  <a:pt x="39" y="32"/>
                </a:lnTo>
                <a:lnTo>
                  <a:pt x="36" y="33"/>
                </a:lnTo>
                <a:lnTo>
                  <a:pt x="37" y="33"/>
                </a:lnTo>
                <a:lnTo>
                  <a:pt x="39" y="32"/>
                </a:lnTo>
                <a:lnTo>
                  <a:pt x="31"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6" name="Freeform 23">
            <a:extLst>
              <a:ext uri="{FF2B5EF4-FFF2-40B4-BE49-F238E27FC236}">
                <a16:creationId xmlns:a16="http://schemas.microsoft.com/office/drawing/2014/main" id="{6052B066-DD00-CC96-4D5A-BC0DF113D19C}"/>
              </a:ext>
            </a:extLst>
          </p:cNvPr>
          <p:cNvSpPr>
            <a:spLocks/>
          </p:cNvSpPr>
          <p:nvPr/>
        </p:nvSpPr>
        <p:spPr bwMode="auto">
          <a:xfrm>
            <a:off x="2024063" y="5581650"/>
            <a:ext cx="71437" cy="66675"/>
          </a:xfrm>
          <a:custGeom>
            <a:avLst/>
            <a:gdLst>
              <a:gd name="T0" fmla="*/ 2147483646 w 51"/>
              <a:gd name="T1" fmla="*/ 2147483646 h 42"/>
              <a:gd name="T2" fmla="*/ 2147483646 w 51"/>
              <a:gd name="T3" fmla="*/ 0 h 42"/>
              <a:gd name="T4" fmla="*/ 0 w 51"/>
              <a:gd name="T5" fmla="*/ 2147483646 h 42"/>
              <a:gd name="T6" fmla="*/ 2147483646 w 51"/>
              <a:gd name="T7" fmla="*/ 2147483646 h 42"/>
              <a:gd name="T8" fmla="*/ 2147483646 w 51"/>
              <a:gd name="T9" fmla="*/ 2147483646 h 42"/>
              <a:gd name="T10" fmla="*/ 2147483646 w 51"/>
              <a:gd name="T11" fmla="*/ 2147483646 h 42"/>
              <a:gd name="T12" fmla="*/ 2147483646 w 51"/>
              <a:gd name="T13" fmla="*/ 2147483646 h 42"/>
              <a:gd name="T14" fmla="*/ 2147483646 w 51"/>
              <a:gd name="T15" fmla="*/ 2147483646 h 42"/>
              <a:gd name="T16" fmla="*/ 2147483646 w 51"/>
              <a:gd name="T17" fmla="*/ 2147483646 h 42"/>
              <a:gd name="T18" fmla="*/ 2147483646 w 51"/>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2">
                <a:moveTo>
                  <a:pt x="22" y="6"/>
                </a:moveTo>
                <a:lnTo>
                  <a:pt x="32" y="0"/>
                </a:lnTo>
                <a:lnTo>
                  <a:pt x="0" y="8"/>
                </a:lnTo>
                <a:lnTo>
                  <a:pt x="8" y="41"/>
                </a:lnTo>
                <a:lnTo>
                  <a:pt x="41" y="33"/>
                </a:lnTo>
                <a:lnTo>
                  <a:pt x="50" y="27"/>
                </a:lnTo>
                <a:lnTo>
                  <a:pt x="41" y="33"/>
                </a:lnTo>
                <a:lnTo>
                  <a:pt x="46" y="32"/>
                </a:lnTo>
                <a:lnTo>
                  <a:pt x="50" y="27"/>
                </a:lnTo>
                <a:lnTo>
                  <a:pt x="22" y="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7" name="Freeform 24">
            <a:extLst>
              <a:ext uri="{FF2B5EF4-FFF2-40B4-BE49-F238E27FC236}">
                <a16:creationId xmlns:a16="http://schemas.microsoft.com/office/drawing/2014/main" id="{A7C6F45C-6162-AC49-E39C-A0DE772AFD53}"/>
              </a:ext>
            </a:extLst>
          </p:cNvPr>
          <p:cNvSpPr>
            <a:spLocks/>
          </p:cNvSpPr>
          <p:nvPr/>
        </p:nvSpPr>
        <p:spPr bwMode="auto">
          <a:xfrm>
            <a:off x="2058988" y="5549900"/>
            <a:ext cx="69850" cy="73025"/>
          </a:xfrm>
          <a:custGeom>
            <a:avLst/>
            <a:gdLst>
              <a:gd name="T0" fmla="*/ 2147483646 w 50"/>
              <a:gd name="T1" fmla="*/ 2147483646 h 46"/>
              <a:gd name="T2" fmla="*/ 2147483646 w 50"/>
              <a:gd name="T3" fmla="*/ 0 h 46"/>
              <a:gd name="T4" fmla="*/ 0 w 50"/>
              <a:gd name="T5" fmla="*/ 2147483646 h 46"/>
              <a:gd name="T6" fmla="*/ 2147483646 w 50"/>
              <a:gd name="T7" fmla="*/ 2147483646 h 46"/>
              <a:gd name="T8" fmla="*/ 2147483646 w 50"/>
              <a:gd name="T9" fmla="*/ 2147483646 h 46"/>
              <a:gd name="T10" fmla="*/ 2147483646 w 50"/>
              <a:gd name="T11" fmla="*/ 2147483646 h 46"/>
              <a:gd name="T12" fmla="*/ 2147483646 w 50"/>
              <a:gd name="T13" fmla="*/ 2147483646 h 46"/>
              <a:gd name="T14" fmla="*/ 2147483646 w 50"/>
              <a:gd name="T15" fmla="*/ 2147483646 h 46"/>
              <a:gd name="T16" fmla="*/ 2147483646 w 50"/>
              <a:gd name="T17" fmla="*/ 2147483646 h 46"/>
              <a:gd name="T18" fmla="*/ 2147483646 w 50"/>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6">
                <a:moveTo>
                  <a:pt x="16" y="5"/>
                </a:moveTo>
                <a:lnTo>
                  <a:pt x="19" y="0"/>
                </a:lnTo>
                <a:lnTo>
                  <a:pt x="0" y="24"/>
                </a:lnTo>
                <a:lnTo>
                  <a:pt x="28" y="45"/>
                </a:lnTo>
                <a:lnTo>
                  <a:pt x="46" y="21"/>
                </a:lnTo>
                <a:lnTo>
                  <a:pt x="49" y="16"/>
                </a:lnTo>
                <a:lnTo>
                  <a:pt x="46" y="21"/>
                </a:lnTo>
                <a:lnTo>
                  <a:pt x="48" y="19"/>
                </a:lnTo>
                <a:lnTo>
                  <a:pt x="49" y="16"/>
                </a:lnTo>
                <a:lnTo>
                  <a:pt x="16" y="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8" name="Freeform 25">
            <a:extLst>
              <a:ext uri="{FF2B5EF4-FFF2-40B4-BE49-F238E27FC236}">
                <a16:creationId xmlns:a16="http://schemas.microsoft.com/office/drawing/2014/main" id="{A69BA706-DD27-9036-A45B-204CA0E853A8}"/>
              </a:ext>
            </a:extLst>
          </p:cNvPr>
          <p:cNvSpPr>
            <a:spLocks/>
          </p:cNvSpPr>
          <p:nvPr/>
        </p:nvSpPr>
        <p:spPr bwMode="auto">
          <a:xfrm>
            <a:off x="2084388" y="5497513"/>
            <a:ext cx="63500" cy="73025"/>
          </a:xfrm>
          <a:custGeom>
            <a:avLst/>
            <a:gdLst>
              <a:gd name="T0" fmla="*/ 2147483646 w 45"/>
              <a:gd name="T1" fmla="*/ 2147483646 h 46"/>
              <a:gd name="T2" fmla="*/ 2147483646 w 45"/>
              <a:gd name="T3" fmla="*/ 0 h 46"/>
              <a:gd name="T4" fmla="*/ 0 w 45"/>
              <a:gd name="T5" fmla="*/ 2147483646 h 46"/>
              <a:gd name="T6" fmla="*/ 2147483646 w 45"/>
              <a:gd name="T7" fmla="*/ 2147483646 h 46"/>
              <a:gd name="T8" fmla="*/ 2147483646 w 45"/>
              <a:gd name="T9" fmla="*/ 2147483646 h 46"/>
              <a:gd name="T10" fmla="*/ 2147483646 w 45"/>
              <a:gd name="T11" fmla="*/ 2147483646 h 46"/>
              <a:gd name="T12" fmla="*/ 2147483646 w 45"/>
              <a:gd name="T13" fmla="*/ 2147483646 h 46"/>
              <a:gd name="T14" fmla="*/ 2147483646 w 45"/>
              <a:gd name="T15" fmla="*/ 2147483646 h 46"/>
              <a:gd name="T16" fmla="*/ 2147483646 w 45"/>
              <a:gd name="T17" fmla="*/ 2147483646 h 46"/>
              <a:gd name="T18" fmla="*/ 2147483646 w 45"/>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6">
                <a:moveTo>
                  <a:pt x="11" y="3"/>
                </a:moveTo>
                <a:lnTo>
                  <a:pt x="11" y="0"/>
                </a:lnTo>
                <a:lnTo>
                  <a:pt x="0" y="34"/>
                </a:lnTo>
                <a:lnTo>
                  <a:pt x="33" y="45"/>
                </a:lnTo>
                <a:lnTo>
                  <a:pt x="44" y="11"/>
                </a:lnTo>
                <a:lnTo>
                  <a:pt x="44" y="9"/>
                </a:lnTo>
                <a:lnTo>
                  <a:pt x="44" y="11"/>
                </a:lnTo>
                <a:lnTo>
                  <a:pt x="44" y="10"/>
                </a:lnTo>
                <a:lnTo>
                  <a:pt x="44" y="9"/>
                </a:lnTo>
                <a:lnTo>
                  <a:pt x="11"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9" name="Freeform 26">
            <a:extLst>
              <a:ext uri="{FF2B5EF4-FFF2-40B4-BE49-F238E27FC236}">
                <a16:creationId xmlns:a16="http://schemas.microsoft.com/office/drawing/2014/main" id="{17F087A3-FA6D-7A34-2F01-D208718E247B}"/>
              </a:ext>
            </a:extLst>
          </p:cNvPr>
          <p:cNvSpPr>
            <a:spLocks/>
          </p:cNvSpPr>
          <p:nvPr/>
        </p:nvSpPr>
        <p:spPr bwMode="auto">
          <a:xfrm>
            <a:off x="2101850" y="5386388"/>
            <a:ext cx="66675" cy="119062"/>
          </a:xfrm>
          <a:custGeom>
            <a:avLst/>
            <a:gdLst>
              <a:gd name="T0" fmla="*/ 2147483646 w 48"/>
              <a:gd name="T1" fmla="*/ 2147483646 h 75"/>
              <a:gd name="T2" fmla="*/ 2147483646 w 48"/>
              <a:gd name="T3" fmla="*/ 0 h 75"/>
              <a:gd name="T4" fmla="*/ 0 w 48"/>
              <a:gd name="T5" fmla="*/ 2147483646 h 75"/>
              <a:gd name="T6" fmla="*/ 2147483646 w 48"/>
              <a:gd name="T7" fmla="*/ 2147483646 h 75"/>
              <a:gd name="T8" fmla="*/ 2147483646 w 48"/>
              <a:gd name="T9" fmla="*/ 2147483646 h 75"/>
              <a:gd name="T10" fmla="*/ 2147483646 w 48"/>
              <a:gd name="T11" fmla="*/ 2147483646 h 75"/>
              <a:gd name="T12" fmla="*/ 2147483646 w 48"/>
              <a:gd name="T13" fmla="*/ 2147483646 h 75"/>
              <a:gd name="T14" fmla="*/ 2147483646 w 48"/>
              <a:gd name="T15" fmla="*/ 2147483646 h 75"/>
              <a:gd name="T16" fmla="*/ 2147483646 w 48"/>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75">
                <a:moveTo>
                  <a:pt x="12" y="1"/>
                </a:moveTo>
                <a:lnTo>
                  <a:pt x="13" y="0"/>
                </a:lnTo>
                <a:lnTo>
                  <a:pt x="0" y="68"/>
                </a:lnTo>
                <a:lnTo>
                  <a:pt x="34" y="74"/>
                </a:lnTo>
                <a:lnTo>
                  <a:pt x="46" y="6"/>
                </a:lnTo>
                <a:lnTo>
                  <a:pt x="47" y="6"/>
                </a:lnTo>
                <a:lnTo>
                  <a:pt x="46" y="6"/>
                </a:lnTo>
                <a:lnTo>
                  <a:pt x="47" y="6"/>
                </a:lnTo>
                <a:lnTo>
                  <a:pt x="12"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0" name="Freeform 27">
            <a:extLst>
              <a:ext uri="{FF2B5EF4-FFF2-40B4-BE49-F238E27FC236}">
                <a16:creationId xmlns:a16="http://schemas.microsoft.com/office/drawing/2014/main" id="{6261E212-BABE-3CB6-86FE-3C1F160D71A5}"/>
              </a:ext>
            </a:extLst>
          </p:cNvPr>
          <p:cNvSpPr>
            <a:spLocks/>
          </p:cNvSpPr>
          <p:nvPr/>
        </p:nvSpPr>
        <p:spPr bwMode="auto">
          <a:xfrm>
            <a:off x="2120900" y="4159250"/>
            <a:ext cx="219075" cy="1230313"/>
          </a:xfrm>
          <a:custGeom>
            <a:avLst/>
            <a:gdLst>
              <a:gd name="T0" fmla="*/ 2147483646 w 155"/>
              <a:gd name="T1" fmla="*/ 0 h 775"/>
              <a:gd name="T2" fmla="*/ 2147483646 w 155"/>
              <a:gd name="T3" fmla="*/ 2147483646 h 775"/>
              <a:gd name="T4" fmla="*/ 0 w 155"/>
              <a:gd name="T5" fmla="*/ 2147483646 h 775"/>
              <a:gd name="T6" fmla="*/ 2147483646 w 155"/>
              <a:gd name="T7" fmla="*/ 2147483646 h 775"/>
              <a:gd name="T8" fmla="*/ 2147483646 w 155"/>
              <a:gd name="T9" fmla="*/ 2147483646 h 775"/>
              <a:gd name="T10" fmla="*/ 2147483646 w 155"/>
              <a:gd name="T11" fmla="*/ 2147483646 h 775"/>
              <a:gd name="T12" fmla="*/ 2147483646 w 155"/>
              <a:gd name="T13" fmla="*/ 0 h 775"/>
              <a:gd name="T14" fmla="*/ 2147483646 w 155"/>
              <a:gd name="T15" fmla="*/ 2147483646 h 775"/>
              <a:gd name="T16" fmla="*/ 2147483646 w 155"/>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775">
                <a:moveTo>
                  <a:pt x="116" y="0"/>
                </a:moveTo>
                <a:lnTo>
                  <a:pt x="116" y="1"/>
                </a:lnTo>
                <a:lnTo>
                  <a:pt x="0" y="768"/>
                </a:lnTo>
                <a:lnTo>
                  <a:pt x="38" y="774"/>
                </a:lnTo>
                <a:lnTo>
                  <a:pt x="154" y="6"/>
                </a:lnTo>
                <a:lnTo>
                  <a:pt x="153" y="7"/>
                </a:lnTo>
                <a:lnTo>
                  <a:pt x="116" y="0"/>
                </a:lnTo>
                <a:lnTo>
                  <a:pt x="116" y="1"/>
                </a:lnTo>
                <a:lnTo>
                  <a:pt x="11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1" name="Freeform 28">
            <a:extLst>
              <a:ext uri="{FF2B5EF4-FFF2-40B4-BE49-F238E27FC236}">
                <a16:creationId xmlns:a16="http://schemas.microsoft.com/office/drawing/2014/main" id="{D7808DAE-99E1-4084-C5A3-A669D9F383FD}"/>
              </a:ext>
            </a:extLst>
          </p:cNvPr>
          <p:cNvSpPr>
            <a:spLocks/>
          </p:cNvSpPr>
          <p:nvPr/>
        </p:nvSpPr>
        <p:spPr bwMode="auto">
          <a:xfrm>
            <a:off x="2292350" y="3813175"/>
            <a:ext cx="104775" cy="349250"/>
          </a:xfrm>
          <a:custGeom>
            <a:avLst/>
            <a:gdLst>
              <a:gd name="T0" fmla="*/ 2147483646 w 75"/>
              <a:gd name="T1" fmla="*/ 0 h 220"/>
              <a:gd name="T2" fmla="*/ 2147483646 w 75"/>
              <a:gd name="T3" fmla="*/ 2147483646 h 220"/>
              <a:gd name="T4" fmla="*/ 0 w 75"/>
              <a:gd name="T5" fmla="*/ 2147483646 h 220"/>
              <a:gd name="T6" fmla="*/ 2147483646 w 75"/>
              <a:gd name="T7" fmla="*/ 2147483646 h 220"/>
              <a:gd name="T8" fmla="*/ 2147483646 w 75"/>
              <a:gd name="T9" fmla="*/ 2147483646 h 220"/>
              <a:gd name="T10" fmla="*/ 2147483646 w 75"/>
              <a:gd name="T11" fmla="*/ 2147483646 h 220"/>
              <a:gd name="T12" fmla="*/ 2147483646 w 75"/>
              <a:gd name="T13" fmla="*/ 0 h 220"/>
              <a:gd name="T14" fmla="*/ 2147483646 w 75"/>
              <a:gd name="T15" fmla="*/ 2147483646 h 220"/>
              <a:gd name="T16" fmla="*/ 2147483646 w 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20">
                <a:moveTo>
                  <a:pt x="40" y="0"/>
                </a:moveTo>
                <a:lnTo>
                  <a:pt x="40" y="1"/>
                </a:lnTo>
                <a:lnTo>
                  <a:pt x="0" y="212"/>
                </a:lnTo>
                <a:lnTo>
                  <a:pt x="35" y="219"/>
                </a:lnTo>
                <a:lnTo>
                  <a:pt x="74" y="8"/>
                </a:lnTo>
                <a:lnTo>
                  <a:pt x="74" y="9"/>
                </a:lnTo>
                <a:lnTo>
                  <a:pt x="40" y="0"/>
                </a:lnTo>
                <a:lnTo>
                  <a:pt x="40" y="1"/>
                </a:lnTo>
                <a:lnTo>
                  <a:pt x="4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2" name="Freeform 29">
            <a:extLst>
              <a:ext uri="{FF2B5EF4-FFF2-40B4-BE49-F238E27FC236}">
                <a16:creationId xmlns:a16="http://schemas.microsoft.com/office/drawing/2014/main" id="{706F6A8D-816C-06D1-099D-14F6C5DAF5D6}"/>
              </a:ext>
            </a:extLst>
          </p:cNvPr>
          <p:cNvSpPr>
            <a:spLocks/>
          </p:cNvSpPr>
          <p:nvPr/>
        </p:nvSpPr>
        <p:spPr bwMode="auto">
          <a:xfrm>
            <a:off x="2352675" y="3524250"/>
            <a:ext cx="104775" cy="295275"/>
          </a:xfrm>
          <a:custGeom>
            <a:avLst/>
            <a:gdLst>
              <a:gd name="T0" fmla="*/ 2147483646 w 75"/>
              <a:gd name="T1" fmla="*/ 0 h 186"/>
              <a:gd name="T2" fmla="*/ 2147483646 w 75"/>
              <a:gd name="T3" fmla="*/ 2147483646 h 186"/>
              <a:gd name="T4" fmla="*/ 0 w 75"/>
              <a:gd name="T5" fmla="*/ 2147483646 h 186"/>
              <a:gd name="T6" fmla="*/ 2147483646 w 75"/>
              <a:gd name="T7" fmla="*/ 2147483646 h 186"/>
              <a:gd name="T8" fmla="*/ 2147483646 w 75"/>
              <a:gd name="T9" fmla="*/ 2147483646 h 186"/>
              <a:gd name="T10" fmla="*/ 2147483646 w 75"/>
              <a:gd name="T11" fmla="*/ 2147483646 h 186"/>
              <a:gd name="T12" fmla="*/ 2147483646 w 75"/>
              <a:gd name="T13" fmla="*/ 0 h 186"/>
              <a:gd name="T14" fmla="*/ 2147483646 w 75"/>
              <a:gd name="T15" fmla="*/ 2147483646 h 186"/>
              <a:gd name="T16" fmla="*/ 2147483646 w 75"/>
              <a:gd name="T17" fmla="*/ 2147483646 h 186"/>
              <a:gd name="T18" fmla="*/ 2147483646 w 7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186">
                <a:moveTo>
                  <a:pt x="39" y="0"/>
                </a:moveTo>
                <a:lnTo>
                  <a:pt x="39" y="2"/>
                </a:lnTo>
                <a:lnTo>
                  <a:pt x="0" y="176"/>
                </a:lnTo>
                <a:lnTo>
                  <a:pt x="34" y="185"/>
                </a:lnTo>
                <a:lnTo>
                  <a:pt x="74" y="10"/>
                </a:lnTo>
                <a:lnTo>
                  <a:pt x="74" y="11"/>
                </a:lnTo>
                <a:lnTo>
                  <a:pt x="39" y="0"/>
                </a:lnTo>
                <a:lnTo>
                  <a:pt x="39" y="1"/>
                </a:lnTo>
                <a:lnTo>
                  <a:pt x="39" y="2"/>
                </a:lnTo>
                <a:lnTo>
                  <a:pt x="3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3" name="Freeform 30">
            <a:extLst>
              <a:ext uri="{FF2B5EF4-FFF2-40B4-BE49-F238E27FC236}">
                <a16:creationId xmlns:a16="http://schemas.microsoft.com/office/drawing/2014/main" id="{0C68EC18-134F-AF7B-5BCA-29DC095D03A1}"/>
              </a:ext>
            </a:extLst>
          </p:cNvPr>
          <p:cNvSpPr>
            <a:spLocks/>
          </p:cNvSpPr>
          <p:nvPr/>
        </p:nvSpPr>
        <p:spPr bwMode="auto">
          <a:xfrm>
            <a:off x="2411413" y="3244850"/>
            <a:ext cx="122237" cy="288925"/>
          </a:xfrm>
          <a:custGeom>
            <a:avLst/>
            <a:gdLst>
              <a:gd name="T0" fmla="*/ 2147483646 w 87"/>
              <a:gd name="T1" fmla="*/ 0 h 182"/>
              <a:gd name="T2" fmla="*/ 2147483646 w 87"/>
              <a:gd name="T3" fmla="*/ 2147483646 h 182"/>
              <a:gd name="T4" fmla="*/ 0 w 87"/>
              <a:gd name="T5" fmla="*/ 2147483646 h 182"/>
              <a:gd name="T6" fmla="*/ 2147483646 w 87"/>
              <a:gd name="T7" fmla="*/ 2147483646 h 182"/>
              <a:gd name="T8" fmla="*/ 2147483646 w 87"/>
              <a:gd name="T9" fmla="*/ 2147483646 h 182"/>
              <a:gd name="T10" fmla="*/ 2147483646 w 87"/>
              <a:gd name="T11" fmla="*/ 2147483646 h 182"/>
              <a:gd name="T12" fmla="*/ 2147483646 w 87"/>
              <a:gd name="T13" fmla="*/ 0 h 182"/>
              <a:gd name="T14" fmla="*/ 2147483646 w 87"/>
              <a:gd name="T15" fmla="*/ 2147483646 h 182"/>
              <a:gd name="T16" fmla="*/ 2147483646 w 87"/>
              <a:gd name="T17" fmla="*/ 2147483646 h 182"/>
              <a:gd name="T18" fmla="*/ 2147483646 w 8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182">
                <a:moveTo>
                  <a:pt x="51" y="0"/>
                </a:moveTo>
                <a:lnTo>
                  <a:pt x="50" y="2"/>
                </a:lnTo>
                <a:lnTo>
                  <a:pt x="0" y="170"/>
                </a:lnTo>
                <a:lnTo>
                  <a:pt x="36" y="181"/>
                </a:lnTo>
                <a:lnTo>
                  <a:pt x="86" y="13"/>
                </a:lnTo>
                <a:lnTo>
                  <a:pt x="85" y="14"/>
                </a:lnTo>
                <a:lnTo>
                  <a:pt x="51" y="0"/>
                </a:lnTo>
                <a:lnTo>
                  <a:pt x="51" y="1"/>
                </a:lnTo>
                <a:lnTo>
                  <a:pt x="50" y="2"/>
                </a:lnTo>
                <a:lnTo>
                  <a:pt x="51"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4" name="Freeform 31">
            <a:extLst>
              <a:ext uri="{FF2B5EF4-FFF2-40B4-BE49-F238E27FC236}">
                <a16:creationId xmlns:a16="http://schemas.microsoft.com/office/drawing/2014/main" id="{07D9C1B5-EEE1-D77F-9627-30ED3F0EE07E}"/>
              </a:ext>
            </a:extLst>
          </p:cNvPr>
          <p:cNvSpPr>
            <a:spLocks/>
          </p:cNvSpPr>
          <p:nvPr/>
        </p:nvSpPr>
        <p:spPr bwMode="auto">
          <a:xfrm>
            <a:off x="2489200" y="2957513"/>
            <a:ext cx="141288" cy="301625"/>
          </a:xfrm>
          <a:custGeom>
            <a:avLst/>
            <a:gdLst>
              <a:gd name="T0" fmla="*/ 2147483646 w 100"/>
              <a:gd name="T1" fmla="*/ 0 h 190"/>
              <a:gd name="T2" fmla="*/ 2147483646 w 100"/>
              <a:gd name="T3" fmla="*/ 2147483646 h 190"/>
              <a:gd name="T4" fmla="*/ 0 w 100"/>
              <a:gd name="T5" fmla="*/ 2147483646 h 190"/>
              <a:gd name="T6" fmla="*/ 2147483646 w 100"/>
              <a:gd name="T7" fmla="*/ 2147483646 h 190"/>
              <a:gd name="T8" fmla="*/ 2147483646 w 100"/>
              <a:gd name="T9" fmla="*/ 2147483646 h 190"/>
              <a:gd name="T10" fmla="*/ 2147483646 w 100"/>
              <a:gd name="T11" fmla="*/ 0 h 190"/>
              <a:gd name="T12" fmla="*/ 2147483646 w 100"/>
              <a:gd name="T13" fmla="*/ 0 h 190"/>
              <a:gd name="T14" fmla="*/ 2147483646 w 100"/>
              <a:gd name="T15" fmla="*/ 2147483646 h 190"/>
              <a:gd name="T16" fmla="*/ 2147483646 w 100"/>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90">
                <a:moveTo>
                  <a:pt x="66" y="0"/>
                </a:moveTo>
                <a:lnTo>
                  <a:pt x="65" y="1"/>
                </a:lnTo>
                <a:lnTo>
                  <a:pt x="0" y="175"/>
                </a:lnTo>
                <a:lnTo>
                  <a:pt x="34" y="189"/>
                </a:lnTo>
                <a:lnTo>
                  <a:pt x="99" y="15"/>
                </a:lnTo>
                <a:lnTo>
                  <a:pt x="66" y="0"/>
                </a:lnTo>
                <a:lnTo>
                  <a:pt x="65" y="0"/>
                </a:lnTo>
                <a:lnTo>
                  <a:pt x="65" y="1"/>
                </a:lnTo>
                <a:lnTo>
                  <a:pt x="6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5" name="Freeform 32">
            <a:extLst>
              <a:ext uri="{FF2B5EF4-FFF2-40B4-BE49-F238E27FC236}">
                <a16:creationId xmlns:a16="http://schemas.microsoft.com/office/drawing/2014/main" id="{F79C98CC-D540-A3B7-3E45-DD69ED88D719}"/>
              </a:ext>
            </a:extLst>
          </p:cNvPr>
          <p:cNvSpPr>
            <a:spLocks/>
          </p:cNvSpPr>
          <p:nvPr/>
        </p:nvSpPr>
        <p:spPr bwMode="auto">
          <a:xfrm>
            <a:off x="2587625" y="2687638"/>
            <a:ext cx="149225" cy="285750"/>
          </a:xfrm>
          <a:custGeom>
            <a:avLst/>
            <a:gdLst>
              <a:gd name="T0" fmla="*/ 2147483646 w 105"/>
              <a:gd name="T1" fmla="*/ 0 h 180"/>
              <a:gd name="T2" fmla="*/ 2147483646 w 105"/>
              <a:gd name="T3" fmla="*/ 2147483646 h 180"/>
              <a:gd name="T4" fmla="*/ 0 w 105"/>
              <a:gd name="T5" fmla="*/ 2147483646 h 180"/>
              <a:gd name="T6" fmla="*/ 2147483646 w 105"/>
              <a:gd name="T7" fmla="*/ 2147483646 h 180"/>
              <a:gd name="T8" fmla="*/ 2147483646 w 105"/>
              <a:gd name="T9" fmla="*/ 2147483646 h 180"/>
              <a:gd name="T10" fmla="*/ 2147483646 w 105"/>
              <a:gd name="T11" fmla="*/ 2147483646 h 180"/>
              <a:gd name="T12" fmla="*/ 2147483646 w 105"/>
              <a:gd name="T13" fmla="*/ 0 h 180"/>
              <a:gd name="T14" fmla="*/ 2147483646 w 105"/>
              <a:gd name="T15" fmla="*/ 0 h 180"/>
              <a:gd name="T16" fmla="*/ 2147483646 w 105"/>
              <a:gd name="T17" fmla="*/ 2147483646 h 180"/>
              <a:gd name="T18" fmla="*/ 2147483646 w 105"/>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80">
                <a:moveTo>
                  <a:pt x="72" y="0"/>
                </a:moveTo>
                <a:lnTo>
                  <a:pt x="71" y="2"/>
                </a:lnTo>
                <a:lnTo>
                  <a:pt x="0" y="164"/>
                </a:lnTo>
                <a:lnTo>
                  <a:pt x="33" y="179"/>
                </a:lnTo>
                <a:lnTo>
                  <a:pt x="104" y="16"/>
                </a:lnTo>
                <a:lnTo>
                  <a:pt x="103" y="18"/>
                </a:lnTo>
                <a:lnTo>
                  <a:pt x="72" y="0"/>
                </a:lnTo>
                <a:lnTo>
                  <a:pt x="71" y="0"/>
                </a:lnTo>
                <a:lnTo>
                  <a:pt x="71" y="2"/>
                </a:lnTo>
                <a:lnTo>
                  <a:pt x="72"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6" name="Freeform 33">
            <a:extLst>
              <a:ext uri="{FF2B5EF4-FFF2-40B4-BE49-F238E27FC236}">
                <a16:creationId xmlns:a16="http://schemas.microsoft.com/office/drawing/2014/main" id="{F731EB91-3A50-F53C-AC46-1E817EFE96AF}"/>
              </a:ext>
            </a:extLst>
          </p:cNvPr>
          <p:cNvSpPr>
            <a:spLocks/>
          </p:cNvSpPr>
          <p:nvPr/>
        </p:nvSpPr>
        <p:spPr bwMode="auto">
          <a:xfrm>
            <a:off x="2695575" y="2474913"/>
            <a:ext cx="150813" cy="234950"/>
          </a:xfrm>
          <a:custGeom>
            <a:avLst/>
            <a:gdLst>
              <a:gd name="T0" fmla="*/ 2147483646 w 107"/>
              <a:gd name="T1" fmla="*/ 0 h 148"/>
              <a:gd name="T2" fmla="*/ 2147483646 w 107"/>
              <a:gd name="T3" fmla="*/ 2147483646 h 148"/>
              <a:gd name="T4" fmla="*/ 0 w 107"/>
              <a:gd name="T5" fmla="*/ 2147483646 h 148"/>
              <a:gd name="T6" fmla="*/ 2147483646 w 107"/>
              <a:gd name="T7" fmla="*/ 2147483646 h 148"/>
              <a:gd name="T8" fmla="*/ 2147483646 w 107"/>
              <a:gd name="T9" fmla="*/ 2147483646 h 148"/>
              <a:gd name="T10" fmla="*/ 2147483646 w 107"/>
              <a:gd name="T11" fmla="*/ 2147483646 h 148"/>
              <a:gd name="T12" fmla="*/ 2147483646 w 107"/>
              <a:gd name="T13" fmla="*/ 0 h 148"/>
              <a:gd name="T14" fmla="*/ 2147483646 w 107"/>
              <a:gd name="T15" fmla="*/ 0 h 148"/>
              <a:gd name="T16" fmla="*/ 2147483646 w 107"/>
              <a:gd name="T17" fmla="*/ 2147483646 h 148"/>
              <a:gd name="T18" fmla="*/ 2147483646 w 107"/>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48">
                <a:moveTo>
                  <a:pt x="76" y="0"/>
                </a:moveTo>
                <a:lnTo>
                  <a:pt x="74" y="2"/>
                </a:lnTo>
                <a:lnTo>
                  <a:pt x="0" y="129"/>
                </a:lnTo>
                <a:lnTo>
                  <a:pt x="31" y="147"/>
                </a:lnTo>
                <a:lnTo>
                  <a:pt x="106" y="20"/>
                </a:lnTo>
                <a:lnTo>
                  <a:pt x="104" y="22"/>
                </a:lnTo>
                <a:lnTo>
                  <a:pt x="76" y="0"/>
                </a:lnTo>
                <a:lnTo>
                  <a:pt x="75" y="0"/>
                </a:lnTo>
                <a:lnTo>
                  <a:pt x="74" y="2"/>
                </a:lnTo>
                <a:lnTo>
                  <a:pt x="7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7" name="Freeform 34">
            <a:extLst>
              <a:ext uri="{FF2B5EF4-FFF2-40B4-BE49-F238E27FC236}">
                <a16:creationId xmlns:a16="http://schemas.microsoft.com/office/drawing/2014/main" id="{395AC8E2-944E-C9A4-812D-EF00C96BF5DF}"/>
              </a:ext>
            </a:extLst>
          </p:cNvPr>
          <p:cNvSpPr>
            <a:spLocks/>
          </p:cNvSpPr>
          <p:nvPr/>
        </p:nvSpPr>
        <p:spPr bwMode="auto">
          <a:xfrm>
            <a:off x="2808288" y="2427288"/>
            <a:ext cx="65087" cy="76200"/>
          </a:xfrm>
          <a:custGeom>
            <a:avLst/>
            <a:gdLst>
              <a:gd name="T0" fmla="*/ 2147483646 w 46"/>
              <a:gd name="T1" fmla="*/ 0 h 48"/>
              <a:gd name="T2" fmla="*/ 2147483646 w 46"/>
              <a:gd name="T3" fmla="*/ 2147483646 h 48"/>
              <a:gd name="T4" fmla="*/ 0 w 46"/>
              <a:gd name="T5" fmla="*/ 2147483646 h 48"/>
              <a:gd name="T6" fmla="*/ 2147483646 w 46"/>
              <a:gd name="T7" fmla="*/ 2147483646 h 48"/>
              <a:gd name="T8" fmla="*/ 2147483646 w 46"/>
              <a:gd name="T9" fmla="*/ 2147483646 h 48"/>
              <a:gd name="T10" fmla="*/ 2147483646 w 46"/>
              <a:gd name="T11" fmla="*/ 2147483646 h 48"/>
              <a:gd name="T12" fmla="*/ 2147483646 w 46"/>
              <a:gd name="T13" fmla="*/ 0 h 48"/>
              <a:gd name="T14" fmla="*/ 2147483646 w 46"/>
              <a:gd name="T15" fmla="*/ 2147483646 h 48"/>
              <a:gd name="T16" fmla="*/ 2147483646 w 46"/>
              <a:gd name="T17" fmla="*/ 2147483646 h 48"/>
              <a:gd name="T18" fmla="*/ 2147483646 w 46"/>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48">
                <a:moveTo>
                  <a:pt x="20" y="0"/>
                </a:moveTo>
                <a:lnTo>
                  <a:pt x="18" y="3"/>
                </a:lnTo>
                <a:lnTo>
                  <a:pt x="0" y="27"/>
                </a:lnTo>
                <a:lnTo>
                  <a:pt x="26" y="47"/>
                </a:lnTo>
                <a:lnTo>
                  <a:pt x="45" y="23"/>
                </a:lnTo>
                <a:lnTo>
                  <a:pt x="42" y="26"/>
                </a:lnTo>
                <a:lnTo>
                  <a:pt x="20" y="0"/>
                </a:lnTo>
                <a:lnTo>
                  <a:pt x="19" y="1"/>
                </a:lnTo>
                <a:lnTo>
                  <a:pt x="18" y="3"/>
                </a:lnTo>
                <a:lnTo>
                  <a:pt x="2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8" name="Freeform 35">
            <a:extLst>
              <a:ext uri="{FF2B5EF4-FFF2-40B4-BE49-F238E27FC236}">
                <a16:creationId xmlns:a16="http://schemas.microsoft.com/office/drawing/2014/main" id="{302BF5DA-CA88-F4EF-C7D4-818C1DF139C1}"/>
              </a:ext>
            </a:extLst>
          </p:cNvPr>
          <p:cNvSpPr>
            <a:spLocks/>
          </p:cNvSpPr>
          <p:nvPr/>
        </p:nvSpPr>
        <p:spPr bwMode="auto">
          <a:xfrm>
            <a:off x="2840038" y="2390775"/>
            <a:ext cx="63500" cy="74613"/>
          </a:xfrm>
          <a:custGeom>
            <a:avLst/>
            <a:gdLst>
              <a:gd name="T0" fmla="*/ 2147483646 w 45"/>
              <a:gd name="T1" fmla="*/ 0 h 47"/>
              <a:gd name="T2" fmla="*/ 2147483646 w 45"/>
              <a:gd name="T3" fmla="*/ 2147483646 h 47"/>
              <a:gd name="T4" fmla="*/ 0 w 45"/>
              <a:gd name="T5" fmla="*/ 2147483646 h 47"/>
              <a:gd name="T6" fmla="*/ 2147483646 w 45"/>
              <a:gd name="T7" fmla="*/ 2147483646 h 47"/>
              <a:gd name="T8" fmla="*/ 2147483646 w 45"/>
              <a:gd name="T9" fmla="*/ 2147483646 h 47"/>
              <a:gd name="T10" fmla="*/ 2147483646 w 45"/>
              <a:gd name="T11" fmla="*/ 2147483646 h 47"/>
              <a:gd name="T12" fmla="*/ 2147483646 w 45"/>
              <a:gd name="T13" fmla="*/ 0 h 47"/>
              <a:gd name="T14" fmla="*/ 2147483646 w 45"/>
              <a:gd name="T15" fmla="*/ 0 h 47"/>
              <a:gd name="T16" fmla="*/ 2147483646 w 45"/>
              <a:gd name="T17" fmla="*/ 2147483646 h 47"/>
              <a:gd name="T18" fmla="*/ 2147483646 w 45"/>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7">
                <a:moveTo>
                  <a:pt x="24" y="0"/>
                </a:moveTo>
                <a:lnTo>
                  <a:pt x="22" y="1"/>
                </a:lnTo>
                <a:lnTo>
                  <a:pt x="0" y="20"/>
                </a:lnTo>
                <a:lnTo>
                  <a:pt x="22" y="46"/>
                </a:lnTo>
                <a:lnTo>
                  <a:pt x="44" y="27"/>
                </a:lnTo>
                <a:lnTo>
                  <a:pt x="42" y="28"/>
                </a:lnTo>
                <a:lnTo>
                  <a:pt x="24" y="0"/>
                </a:lnTo>
                <a:lnTo>
                  <a:pt x="22" y="0"/>
                </a:lnTo>
                <a:lnTo>
                  <a:pt x="22" y="1"/>
                </a:lnTo>
                <a:lnTo>
                  <a:pt x="2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9" name="Freeform 36">
            <a:extLst>
              <a:ext uri="{FF2B5EF4-FFF2-40B4-BE49-F238E27FC236}">
                <a16:creationId xmlns:a16="http://schemas.microsoft.com/office/drawing/2014/main" id="{13E4E652-94C8-5AC8-129C-D8FCD8E16446}"/>
              </a:ext>
            </a:extLst>
          </p:cNvPr>
          <p:cNvSpPr>
            <a:spLocks/>
          </p:cNvSpPr>
          <p:nvPr/>
        </p:nvSpPr>
        <p:spPr bwMode="auto">
          <a:xfrm>
            <a:off x="2878138" y="2357438"/>
            <a:ext cx="61912" cy="76200"/>
          </a:xfrm>
          <a:custGeom>
            <a:avLst/>
            <a:gdLst>
              <a:gd name="T0" fmla="*/ 2147483646 w 43"/>
              <a:gd name="T1" fmla="*/ 0 h 48"/>
              <a:gd name="T2" fmla="*/ 2147483646 w 43"/>
              <a:gd name="T3" fmla="*/ 2147483646 h 48"/>
              <a:gd name="T4" fmla="*/ 0 w 43"/>
              <a:gd name="T5" fmla="*/ 2147483646 h 48"/>
              <a:gd name="T6" fmla="*/ 2147483646 w 43"/>
              <a:gd name="T7" fmla="*/ 2147483646 h 48"/>
              <a:gd name="T8" fmla="*/ 2147483646 w 43"/>
              <a:gd name="T9" fmla="*/ 2147483646 h 48"/>
              <a:gd name="T10" fmla="*/ 2147483646 w 43"/>
              <a:gd name="T11" fmla="*/ 2147483646 h 48"/>
              <a:gd name="T12" fmla="*/ 2147483646 w 43"/>
              <a:gd name="T13" fmla="*/ 0 h 48"/>
              <a:gd name="T14" fmla="*/ 2147483646 w 43"/>
              <a:gd name="T15" fmla="*/ 2147483646 h 48"/>
              <a:gd name="T16" fmla="*/ 2147483646 w 43"/>
              <a:gd name="T17" fmla="*/ 2147483646 h 48"/>
              <a:gd name="T18" fmla="*/ 2147483646 w 4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8">
                <a:moveTo>
                  <a:pt x="29" y="0"/>
                </a:moveTo>
                <a:lnTo>
                  <a:pt x="24" y="3"/>
                </a:lnTo>
                <a:lnTo>
                  <a:pt x="0" y="19"/>
                </a:lnTo>
                <a:lnTo>
                  <a:pt x="18" y="47"/>
                </a:lnTo>
                <a:lnTo>
                  <a:pt x="42" y="31"/>
                </a:lnTo>
                <a:lnTo>
                  <a:pt x="36" y="33"/>
                </a:lnTo>
                <a:lnTo>
                  <a:pt x="29" y="0"/>
                </a:lnTo>
                <a:lnTo>
                  <a:pt x="26" y="1"/>
                </a:lnTo>
                <a:lnTo>
                  <a:pt x="24" y="3"/>
                </a:lnTo>
                <a:lnTo>
                  <a:pt x="2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0" name="Freeform 37">
            <a:extLst>
              <a:ext uri="{FF2B5EF4-FFF2-40B4-BE49-F238E27FC236}">
                <a16:creationId xmlns:a16="http://schemas.microsoft.com/office/drawing/2014/main" id="{9C6A06A3-1FD6-DAF5-2346-DCD9C07EEC0A}"/>
              </a:ext>
            </a:extLst>
          </p:cNvPr>
          <p:cNvSpPr>
            <a:spLocks/>
          </p:cNvSpPr>
          <p:nvPr/>
        </p:nvSpPr>
        <p:spPr bwMode="auto">
          <a:xfrm>
            <a:off x="2925763" y="2346325"/>
            <a:ext cx="42862" cy="61913"/>
          </a:xfrm>
          <a:custGeom>
            <a:avLst/>
            <a:gdLst>
              <a:gd name="T0" fmla="*/ 2147483646 w 31"/>
              <a:gd name="T1" fmla="*/ 2147483646 h 39"/>
              <a:gd name="T2" fmla="*/ 2147483646 w 31"/>
              <a:gd name="T3" fmla="*/ 2147483646 h 39"/>
              <a:gd name="T4" fmla="*/ 0 w 31"/>
              <a:gd name="T5" fmla="*/ 2147483646 h 39"/>
              <a:gd name="T6" fmla="*/ 2147483646 w 31"/>
              <a:gd name="T7" fmla="*/ 2147483646 h 39"/>
              <a:gd name="T8" fmla="*/ 2147483646 w 31"/>
              <a:gd name="T9" fmla="*/ 2147483646 h 39"/>
              <a:gd name="T10" fmla="*/ 2147483646 w 31"/>
              <a:gd name="T11" fmla="*/ 2147483646 h 39"/>
              <a:gd name="T12" fmla="*/ 2147483646 w 31"/>
              <a:gd name="T13" fmla="*/ 2147483646 h 39"/>
              <a:gd name="T14" fmla="*/ 2147483646 w 31"/>
              <a:gd name="T15" fmla="*/ 0 h 39"/>
              <a:gd name="T16" fmla="*/ 2147483646 w 31"/>
              <a:gd name="T17" fmla="*/ 2147483646 h 39"/>
              <a:gd name="T18" fmla="*/ 2147483646 w 31"/>
              <a:gd name="T19" fmla="*/ 2147483646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9">
                <a:moveTo>
                  <a:pt x="30" y="1"/>
                </a:moveTo>
                <a:lnTo>
                  <a:pt x="23" y="1"/>
                </a:lnTo>
                <a:lnTo>
                  <a:pt x="0" y="6"/>
                </a:lnTo>
                <a:lnTo>
                  <a:pt x="7" y="38"/>
                </a:lnTo>
                <a:lnTo>
                  <a:pt x="30" y="34"/>
                </a:lnTo>
                <a:lnTo>
                  <a:pt x="23" y="34"/>
                </a:lnTo>
                <a:lnTo>
                  <a:pt x="30" y="1"/>
                </a:lnTo>
                <a:lnTo>
                  <a:pt x="26" y="0"/>
                </a:lnTo>
                <a:lnTo>
                  <a:pt x="23" y="1"/>
                </a:lnTo>
                <a:lnTo>
                  <a:pt x="30"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1" name="Freeform 38">
            <a:extLst>
              <a:ext uri="{FF2B5EF4-FFF2-40B4-BE49-F238E27FC236}">
                <a16:creationId xmlns:a16="http://schemas.microsoft.com/office/drawing/2014/main" id="{C10D65E0-D596-74D2-81C1-22815CC90F50}"/>
              </a:ext>
            </a:extLst>
          </p:cNvPr>
          <p:cNvSpPr>
            <a:spLocks/>
          </p:cNvSpPr>
          <p:nvPr/>
        </p:nvSpPr>
        <p:spPr bwMode="auto">
          <a:xfrm>
            <a:off x="2963863" y="2347913"/>
            <a:ext cx="52387" cy="60325"/>
          </a:xfrm>
          <a:custGeom>
            <a:avLst/>
            <a:gdLst>
              <a:gd name="T0" fmla="*/ 2147483646 w 37"/>
              <a:gd name="T1" fmla="*/ 2147483646 h 38"/>
              <a:gd name="T2" fmla="*/ 2147483646 w 37"/>
              <a:gd name="T3" fmla="*/ 2147483646 h 38"/>
              <a:gd name="T4" fmla="*/ 2147483646 w 37"/>
              <a:gd name="T5" fmla="*/ 0 h 38"/>
              <a:gd name="T6" fmla="*/ 0 w 37"/>
              <a:gd name="T7" fmla="*/ 2147483646 h 38"/>
              <a:gd name="T8" fmla="*/ 2147483646 w 37"/>
              <a:gd name="T9" fmla="*/ 2147483646 h 38"/>
              <a:gd name="T10" fmla="*/ 2147483646 w 37"/>
              <a:gd name="T11" fmla="*/ 2147483646 h 38"/>
              <a:gd name="T12" fmla="*/ 2147483646 w 37"/>
              <a:gd name="T13" fmla="*/ 2147483646 h 38"/>
              <a:gd name="T14" fmla="*/ 2147483646 w 37"/>
              <a:gd name="T15" fmla="*/ 2147483646 h 38"/>
              <a:gd name="T16" fmla="*/ 2147483646 w 37"/>
              <a:gd name="T17" fmla="*/ 2147483646 h 38"/>
              <a:gd name="T18" fmla="*/ 2147483646 w 3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8">
                <a:moveTo>
                  <a:pt x="36" y="8"/>
                </a:moveTo>
                <a:lnTo>
                  <a:pt x="31" y="5"/>
                </a:lnTo>
                <a:lnTo>
                  <a:pt x="8" y="0"/>
                </a:lnTo>
                <a:lnTo>
                  <a:pt x="0" y="33"/>
                </a:lnTo>
                <a:lnTo>
                  <a:pt x="23" y="37"/>
                </a:lnTo>
                <a:lnTo>
                  <a:pt x="18" y="35"/>
                </a:lnTo>
                <a:lnTo>
                  <a:pt x="36" y="8"/>
                </a:lnTo>
                <a:lnTo>
                  <a:pt x="33" y="6"/>
                </a:lnTo>
                <a:lnTo>
                  <a:pt x="31" y="5"/>
                </a:lnTo>
                <a:lnTo>
                  <a:pt x="36"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2" name="Freeform 39">
            <a:extLst>
              <a:ext uri="{FF2B5EF4-FFF2-40B4-BE49-F238E27FC236}">
                <a16:creationId xmlns:a16="http://schemas.microsoft.com/office/drawing/2014/main" id="{262E78DC-4586-1E49-9627-4FF8F4086451}"/>
              </a:ext>
            </a:extLst>
          </p:cNvPr>
          <p:cNvSpPr>
            <a:spLocks/>
          </p:cNvSpPr>
          <p:nvPr/>
        </p:nvSpPr>
        <p:spPr bwMode="auto">
          <a:xfrm>
            <a:off x="2992438" y="2362200"/>
            <a:ext cx="66675" cy="71438"/>
          </a:xfrm>
          <a:custGeom>
            <a:avLst/>
            <a:gdLst>
              <a:gd name="T0" fmla="*/ 2147483646 w 47"/>
              <a:gd name="T1" fmla="*/ 2147483646 h 45"/>
              <a:gd name="T2" fmla="*/ 2147483646 w 47"/>
              <a:gd name="T3" fmla="*/ 2147483646 h 45"/>
              <a:gd name="T4" fmla="*/ 2147483646 w 47"/>
              <a:gd name="T5" fmla="*/ 0 h 45"/>
              <a:gd name="T6" fmla="*/ 0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5">
                <a:moveTo>
                  <a:pt x="46" y="18"/>
                </a:moveTo>
                <a:lnTo>
                  <a:pt x="42" y="16"/>
                </a:lnTo>
                <a:lnTo>
                  <a:pt x="19" y="0"/>
                </a:lnTo>
                <a:lnTo>
                  <a:pt x="0" y="28"/>
                </a:lnTo>
                <a:lnTo>
                  <a:pt x="24" y="44"/>
                </a:lnTo>
                <a:lnTo>
                  <a:pt x="20" y="40"/>
                </a:lnTo>
                <a:lnTo>
                  <a:pt x="46" y="18"/>
                </a:lnTo>
                <a:lnTo>
                  <a:pt x="45" y="17"/>
                </a:lnTo>
                <a:lnTo>
                  <a:pt x="42" y="16"/>
                </a:lnTo>
                <a:lnTo>
                  <a:pt x="46" y="1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3" name="Freeform 40">
            <a:extLst>
              <a:ext uri="{FF2B5EF4-FFF2-40B4-BE49-F238E27FC236}">
                <a16:creationId xmlns:a16="http://schemas.microsoft.com/office/drawing/2014/main" id="{C33D7A96-9632-0030-A217-81B99B911A6D}"/>
              </a:ext>
            </a:extLst>
          </p:cNvPr>
          <p:cNvSpPr>
            <a:spLocks/>
          </p:cNvSpPr>
          <p:nvPr/>
        </p:nvSpPr>
        <p:spPr bwMode="auto">
          <a:xfrm>
            <a:off x="3025775" y="2395538"/>
            <a:ext cx="66675" cy="71437"/>
          </a:xfrm>
          <a:custGeom>
            <a:avLst/>
            <a:gdLst>
              <a:gd name="T0" fmla="*/ 2147483646 w 48"/>
              <a:gd name="T1" fmla="*/ 2147483646 h 45"/>
              <a:gd name="T2" fmla="*/ 2147483646 w 48"/>
              <a:gd name="T3" fmla="*/ 2147483646 h 45"/>
              <a:gd name="T4" fmla="*/ 2147483646 w 48"/>
              <a:gd name="T5" fmla="*/ 0 h 45"/>
              <a:gd name="T6" fmla="*/ 0 w 48"/>
              <a:gd name="T7" fmla="*/ 2147483646 h 45"/>
              <a:gd name="T8" fmla="*/ 2147483646 w 48"/>
              <a:gd name="T9" fmla="*/ 2147483646 h 45"/>
              <a:gd name="T10" fmla="*/ 2147483646 w 48"/>
              <a:gd name="T11" fmla="*/ 2147483646 h 45"/>
              <a:gd name="T12" fmla="*/ 2147483646 w 48"/>
              <a:gd name="T13" fmla="*/ 2147483646 h 45"/>
              <a:gd name="T14" fmla="*/ 2147483646 w 48"/>
              <a:gd name="T15" fmla="*/ 2147483646 h 45"/>
              <a:gd name="T16" fmla="*/ 2147483646 w 48"/>
              <a:gd name="T17" fmla="*/ 2147483646 h 45"/>
              <a:gd name="T18" fmla="*/ 2147483646 w 48"/>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5">
                <a:moveTo>
                  <a:pt x="47" y="25"/>
                </a:moveTo>
                <a:lnTo>
                  <a:pt x="44" y="22"/>
                </a:lnTo>
                <a:lnTo>
                  <a:pt x="26" y="0"/>
                </a:lnTo>
                <a:lnTo>
                  <a:pt x="0" y="22"/>
                </a:lnTo>
                <a:lnTo>
                  <a:pt x="19" y="44"/>
                </a:lnTo>
                <a:lnTo>
                  <a:pt x="16" y="40"/>
                </a:lnTo>
                <a:lnTo>
                  <a:pt x="47" y="25"/>
                </a:lnTo>
                <a:lnTo>
                  <a:pt x="46" y="23"/>
                </a:lnTo>
                <a:lnTo>
                  <a:pt x="44" y="22"/>
                </a:lnTo>
                <a:lnTo>
                  <a:pt x="47" y="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4" name="Freeform 41">
            <a:extLst>
              <a:ext uri="{FF2B5EF4-FFF2-40B4-BE49-F238E27FC236}">
                <a16:creationId xmlns:a16="http://schemas.microsoft.com/office/drawing/2014/main" id="{ABAAB7EC-4FD2-DC80-07CA-6DA9BB0924F2}"/>
              </a:ext>
            </a:extLst>
          </p:cNvPr>
          <p:cNvSpPr>
            <a:spLocks/>
          </p:cNvSpPr>
          <p:nvPr/>
        </p:nvSpPr>
        <p:spPr bwMode="auto">
          <a:xfrm>
            <a:off x="3051175" y="2439988"/>
            <a:ext cx="79375" cy="96837"/>
          </a:xfrm>
          <a:custGeom>
            <a:avLst/>
            <a:gdLst>
              <a:gd name="T0" fmla="*/ 2147483646 w 56"/>
              <a:gd name="T1" fmla="*/ 2147483646 h 61"/>
              <a:gd name="T2" fmla="*/ 2147483646 w 56"/>
              <a:gd name="T3" fmla="*/ 2147483646 h 61"/>
              <a:gd name="T4" fmla="*/ 2147483646 w 56"/>
              <a:gd name="T5" fmla="*/ 0 h 61"/>
              <a:gd name="T6" fmla="*/ 0 w 56"/>
              <a:gd name="T7" fmla="*/ 2147483646 h 61"/>
              <a:gd name="T8" fmla="*/ 2147483646 w 56"/>
              <a:gd name="T9" fmla="*/ 2147483646 h 61"/>
              <a:gd name="T10" fmla="*/ 2147483646 w 56"/>
              <a:gd name="T11" fmla="*/ 2147483646 h 61"/>
              <a:gd name="T12" fmla="*/ 2147483646 w 56"/>
              <a:gd name="T13" fmla="*/ 2147483646 h 61"/>
              <a:gd name="T14" fmla="*/ 2147483646 w 56"/>
              <a:gd name="T15" fmla="*/ 2147483646 h 61"/>
              <a:gd name="T16" fmla="*/ 2147483646 w 56"/>
              <a:gd name="T17" fmla="*/ 2147483646 h 61"/>
              <a:gd name="T18" fmla="*/ 2147483646 w 56"/>
              <a:gd name="T19" fmla="*/ 214748364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1">
                <a:moveTo>
                  <a:pt x="55" y="46"/>
                </a:moveTo>
                <a:lnTo>
                  <a:pt x="53" y="44"/>
                </a:lnTo>
                <a:lnTo>
                  <a:pt x="32" y="0"/>
                </a:lnTo>
                <a:lnTo>
                  <a:pt x="0" y="16"/>
                </a:lnTo>
                <a:lnTo>
                  <a:pt x="23" y="60"/>
                </a:lnTo>
                <a:lnTo>
                  <a:pt x="21" y="57"/>
                </a:lnTo>
                <a:lnTo>
                  <a:pt x="55" y="46"/>
                </a:lnTo>
                <a:lnTo>
                  <a:pt x="54" y="45"/>
                </a:lnTo>
                <a:lnTo>
                  <a:pt x="53" y="44"/>
                </a:lnTo>
                <a:lnTo>
                  <a:pt x="55" y="4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5" name="Freeform 42">
            <a:extLst>
              <a:ext uri="{FF2B5EF4-FFF2-40B4-BE49-F238E27FC236}">
                <a16:creationId xmlns:a16="http://schemas.microsoft.com/office/drawing/2014/main" id="{448D5E16-EE97-571E-A9EE-DD7C6A933DC4}"/>
              </a:ext>
            </a:extLst>
          </p:cNvPr>
          <p:cNvSpPr>
            <a:spLocks/>
          </p:cNvSpPr>
          <p:nvPr/>
        </p:nvSpPr>
        <p:spPr bwMode="auto">
          <a:xfrm>
            <a:off x="3082925" y="2520950"/>
            <a:ext cx="92075" cy="177800"/>
          </a:xfrm>
          <a:custGeom>
            <a:avLst/>
            <a:gdLst>
              <a:gd name="T0" fmla="*/ 2147483646 w 65"/>
              <a:gd name="T1" fmla="*/ 2147483646 h 112"/>
              <a:gd name="T2" fmla="*/ 2147483646 w 65"/>
              <a:gd name="T3" fmla="*/ 2147483646 h 112"/>
              <a:gd name="T4" fmla="*/ 2147483646 w 65"/>
              <a:gd name="T5" fmla="*/ 0 h 112"/>
              <a:gd name="T6" fmla="*/ 0 w 65"/>
              <a:gd name="T7" fmla="*/ 2147483646 h 112"/>
              <a:gd name="T8" fmla="*/ 2147483646 w 65"/>
              <a:gd name="T9" fmla="*/ 2147483646 h 112"/>
              <a:gd name="T10" fmla="*/ 2147483646 w 65"/>
              <a:gd name="T11" fmla="*/ 2147483646 h 112"/>
              <a:gd name="T12" fmla="*/ 2147483646 w 65"/>
              <a:gd name="T13" fmla="*/ 2147483646 h 112"/>
              <a:gd name="T14" fmla="*/ 2147483646 w 65"/>
              <a:gd name="T15" fmla="*/ 2147483646 h 112"/>
              <a:gd name="T16" fmla="*/ 2147483646 w 65"/>
              <a:gd name="T17" fmla="*/ 214748364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12">
                <a:moveTo>
                  <a:pt x="64" y="102"/>
                </a:moveTo>
                <a:lnTo>
                  <a:pt x="64" y="101"/>
                </a:lnTo>
                <a:lnTo>
                  <a:pt x="35" y="0"/>
                </a:lnTo>
                <a:lnTo>
                  <a:pt x="0" y="11"/>
                </a:lnTo>
                <a:lnTo>
                  <a:pt x="30" y="111"/>
                </a:lnTo>
                <a:lnTo>
                  <a:pt x="30" y="110"/>
                </a:lnTo>
                <a:lnTo>
                  <a:pt x="64" y="102"/>
                </a:lnTo>
                <a:lnTo>
                  <a:pt x="64" y="101"/>
                </a:lnTo>
                <a:lnTo>
                  <a:pt x="64" y="10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6" name="Freeform 43">
            <a:extLst>
              <a:ext uri="{FF2B5EF4-FFF2-40B4-BE49-F238E27FC236}">
                <a16:creationId xmlns:a16="http://schemas.microsoft.com/office/drawing/2014/main" id="{17A9CFB8-60F4-2256-AF14-98EE4AD46FAC}"/>
              </a:ext>
            </a:extLst>
          </p:cNvPr>
          <p:cNvSpPr>
            <a:spLocks/>
          </p:cNvSpPr>
          <p:nvPr/>
        </p:nvSpPr>
        <p:spPr bwMode="auto">
          <a:xfrm>
            <a:off x="3130550" y="2692400"/>
            <a:ext cx="84138" cy="200025"/>
          </a:xfrm>
          <a:custGeom>
            <a:avLst/>
            <a:gdLst>
              <a:gd name="T0" fmla="*/ 2147483646 w 60"/>
              <a:gd name="T1" fmla="*/ 2147483646 h 126"/>
              <a:gd name="T2" fmla="*/ 2147483646 w 60"/>
              <a:gd name="T3" fmla="*/ 0 h 126"/>
              <a:gd name="T4" fmla="*/ 0 w 60"/>
              <a:gd name="T5" fmla="*/ 2147483646 h 126"/>
              <a:gd name="T6" fmla="*/ 2147483646 w 60"/>
              <a:gd name="T7" fmla="*/ 2147483646 h 126"/>
              <a:gd name="T8" fmla="*/ 2147483646 w 60"/>
              <a:gd name="T9" fmla="*/ 2147483646 h 126"/>
              <a:gd name="T10" fmla="*/ 2147483646 w 60"/>
              <a:gd name="T11" fmla="*/ 2147483646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26">
                <a:moveTo>
                  <a:pt x="59" y="117"/>
                </a:moveTo>
                <a:lnTo>
                  <a:pt x="34" y="0"/>
                </a:lnTo>
                <a:lnTo>
                  <a:pt x="0" y="8"/>
                </a:lnTo>
                <a:lnTo>
                  <a:pt x="25" y="125"/>
                </a:lnTo>
                <a:lnTo>
                  <a:pt x="25" y="124"/>
                </a:lnTo>
                <a:lnTo>
                  <a:pt x="59" y="1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7" name="Freeform 44">
            <a:extLst>
              <a:ext uri="{FF2B5EF4-FFF2-40B4-BE49-F238E27FC236}">
                <a16:creationId xmlns:a16="http://schemas.microsoft.com/office/drawing/2014/main" id="{63AE3681-0013-B04F-5550-6DBD6ACF39DA}"/>
              </a:ext>
            </a:extLst>
          </p:cNvPr>
          <p:cNvSpPr>
            <a:spLocks/>
          </p:cNvSpPr>
          <p:nvPr/>
        </p:nvSpPr>
        <p:spPr bwMode="auto">
          <a:xfrm>
            <a:off x="3168650" y="2887663"/>
            <a:ext cx="96838" cy="292100"/>
          </a:xfrm>
          <a:custGeom>
            <a:avLst/>
            <a:gdLst>
              <a:gd name="T0" fmla="*/ 2147483646 w 69"/>
              <a:gd name="T1" fmla="*/ 2147483646 h 184"/>
              <a:gd name="T2" fmla="*/ 2147483646 w 69"/>
              <a:gd name="T3" fmla="*/ 2147483646 h 184"/>
              <a:gd name="T4" fmla="*/ 2147483646 w 69"/>
              <a:gd name="T5" fmla="*/ 0 h 184"/>
              <a:gd name="T6" fmla="*/ 0 w 69"/>
              <a:gd name="T7" fmla="*/ 2147483646 h 184"/>
              <a:gd name="T8" fmla="*/ 2147483646 w 69"/>
              <a:gd name="T9" fmla="*/ 2147483646 h 184"/>
              <a:gd name="T10" fmla="*/ 2147483646 w 69"/>
              <a:gd name="T11" fmla="*/ 2147483646 h 184"/>
              <a:gd name="T12" fmla="*/ 2147483646 w 69"/>
              <a:gd name="T13" fmla="*/ 2147483646 h 184"/>
              <a:gd name="T14" fmla="*/ 2147483646 w 69"/>
              <a:gd name="T15" fmla="*/ 2147483646 h 184"/>
              <a:gd name="T16" fmla="*/ 2147483646 w 69"/>
              <a:gd name="T17" fmla="*/ 2147483646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84">
                <a:moveTo>
                  <a:pt x="68" y="174"/>
                </a:moveTo>
                <a:lnTo>
                  <a:pt x="68" y="175"/>
                </a:lnTo>
                <a:lnTo>
                  <a:pt x="35" y="0"/>
                </a:lnTo>
                <a:lnTo>
                  <a:pt x="0" y="7"/>
                </a:lnTo>
                <a:lnTo>
                  <a:pt x="33" y="182"/>
                </a:lnTo>
                <a:lnTo>
                  <a:pt x="33" y="183"/>
                </a:lnTo>
                <a:lnTo>
                  <a:pt x="33" y="182"/>
                </a:lnTo>
                <a:lnTo>
                  <a:pt x="33" y="183"/>
                </a:lnTo>
                <a:lnTo>
                  <a:pt x="68" y="17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8" name="Freeform 45">
            <a:extLst>
              <a:ext uri="{FF2B5EF4-FFF2-40B4-BE49-F238E27FC236}">
                <a16:creationId xmlns:a16="http://schemas.microsoft.com/office/drawing/2014/main" id="{24D5D309-E0EB-4471-9B52-DA1A7B535D15}"/>
              </a:ext>
            </a:extLst>
          </p:cNvPr>
          <p:cNvSpPr>
            <a:spLocks/>
          </p:cNvSpPr>
          <p:nvPr/>
        </p:nvSpPr>
        <p:spPr bwMode="auto">
          <a:xfrm>
            <a:off x="3219450" y="3173413"/>
            <a:ext cx="114300" cy="317500"/>
          </a:xfrm>
          <a:custGeom>
            <a:avLst/>
            <a:gdLst>
              <a:gd name="T0" fmla="*/ 2147483646 w 81"/>
              <a:gd name="T1" fmla="*/ 2147483646 h 200"/>
              <a:gd name="T2" fmla="*/ 2147483646 w 81"/>
              <a:gd name="T3" fmla="*/ 0 h 200"/>
              <a:gd name="T4" fmla="*/ 0 w 81"/>
              <a:gd name="T5" fmla="*/ 2147483646 h 200"/>
              <a:gd name="T6" fmla="*/ 2147483646 w 81"/>
              <a:gd name="T7" fmla="*/ 2147483646 h 200"/>
              <a:gd name="T8" fmla="*/ 2147483646 w 81"/>
              <a:gd name="T9" fmla="*/ 2147483646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00">
                <a:moveTo>
                  <a:pt x="80" y="189"/>
                </a:moveTo>
                <a:lnTo>
                  <a:pt x="35" y="0"/>
                </a:lnTo>
                <a:lnTo>
                  <a:pt x="0" y="9"/>
                </a:lnTo>
                <a:lnTo>
                  <a:pt x="45" y="199"/>
                </a:lnTo>
                <a:lnTo>
                  <a:pt x="80" y="18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9" name="Freeform 46">
            <a:extLst>
              <a:ext uri="{FF2B5EF4-FFF2-40B4-BE49-F238E27FC236}">
                <a16:creationId xmlns:a16="http://schemas.microsoft.com/office/drawing/2014/main" id="{85FB6CC9-60EF-AA95-73D3-4785A382A39E}"/>
              </a:ext>
            </a:extLst>
          </p:cNvPr>
          <p:cNvSpPr>
            <a:spLocks/>
          </p:cNvSpPr>
          <p:nvPr/>
        </p:nvSpPr>
        <p:spPr bwMode="auto">
          <a:xfrm>
            <a:off x="3286125" y="3482975"/>
            <a:ext cx="98425" cy="225425"/>
          </a:xfrm>
          <a:custGeom>
            <a:avLst/>
            <a:gdLst>
              <a:gd name="T0" fmla="*/ 2147483646 w 69"/>
              <a:gd name="T1" fmla="*/ 2147483646 h 142"/>
              <a:gd name="T2" fmla="*/ 2147483646 w 69"/>
              <a:gd name="T3" fmla="*/ 2147483646 h 142"/>
              <a:gd name="T4" fmla="*/ 2147483646 w 69"/>
              <a:gd name="T5" fmla="*/ 0 h 142"/>
              <a:gd name="T6" fmla="*/ 0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2147483646 w 69"/>
              <a:gd name="T19" fmla="*/ 2147483646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142">
                <a:moveTo>
                  <a:pt x="67" y="128"/>
                </a:moveTo>
                <a:lnTo>
                  <a:pt x="68" y="129"/>
                </a:lnTo>
                <a:lnTo>
                  <a:pt x="35" y="0"/>
                </a:lnTo>
                <a:lnTo>
                  <a:pt x="0" y="10"/>
                </a:lnTo>
                <a:lnTo>
                  <a:pt x="33" y="139"/>
                </a:lnTo>
                <a:lnTo>
                  <a:pt x="34" y="141"/>
                </a:lnTo>
                <a:lnTo>
                  <a:pt x="33" y="139"/>
                </a:lnTo>
                <a:lnTo>
                  <a:pt x="33" y="140"/>
                </a:lnTo>
                <a:lnTo>
                  <a:pt x="34" y="141"/>
                </a:lnTo>
                <a:lnTo>
                  <a:pt x="67" y="12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0" name="Freeform 47">
            <a:extLst>
              <a:ext uri="{FF2B5EF4-FFF2-40B4-BE49-F238E27FC236}">
                <a16:creationId xmlns:a16="http://schemas.microsoft.com/office/drawing/2014/main" id="{B3B9AEBC-09FD-22AC-63D0-5464E26678E3}"/>
              </a:ext>
            </a:extLst>
          </p:cNvPr>
          <p:cNvSpPr>
            <a:spLocks/>
          </p:cNvSpPr>
          <p:nvPr/>
        </p:nvSpPr>
        <p:spPr bwMode="auto">
          <a:xfrm>
            <a:off x="3338513" y="3694113"/>
            <a:ext cx="104775" cy="200025"/>
          </a:xfrm>
          <a:custGeom>
            <a:avLst/>
            <a:gdLst>
              <a:gd name="T0" fmla="*/ 2147483646 w 74"/>
              <a:gd name="T1" fmla="*/ 2147483646 h 126"/>
              <a:gd name="T2" fmla="*/ 2147483646 w 74"/>
              <a:gd name="T3" fmla="*/ 2147483646 h 126"/>
              <a:gd name="T4" fmla="*/ 2147483646 w 74"/>
              <a:gd name="T5" fmla="*/ 0 h 126"/>
              <a:gd name="T6" fmla="*/ 0 w 74"/>
              <a:gd name="T7" fmla="*/ 2147483646 h 126"/>
              <a:gd name="T8" fmla="*/ 2147483646 w 74"/>
              <a:gd name="T9" fmla="*/ 2147483646 h 126"/>
              <a:gd name="T10" fmla="*/ 2147483646 w 74"/>
              <a:gd name="T11" fmla="*/ 2147483646 h 126"/>
              <a:gd name="T12" fmla="*/ 2147483646 w 74"/>
              <a:gd name="T13" fmla="*/ 2147483646 h 126"/>
              <a:gd name="T14" fmla="*/ 2147483646 w 74"/>
              <a:gd name="T15" fmla="*/ 2147483646 h 126"/>
              <a:gd name="T16" fmla="*/ 2147483646 w 74"/>
              <a:gd name="T17" fmla="*/ 2147483646 h 126"/>
              <a:gd name="T18" fmla="*/ 2147483646 w 74"/>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26">
                <a:moveTo>
                  <a:pt x="72" y="108"/>
                </a:moveTo>
                <a:lnTo>
                  <a:pt x="73" y="110"/>
                </a:lnTo>
                <a:lnTo>
                  <a:pt x="33" y="0"/>
                </a:lnTo>
                <a:lnTo>
                  <a:pt x="0" y="13"/>
                </a:lnTo>
                <a:lnTo>
                  <a:pt x="40" y="123"/>
                </a:lnTo>
                <a:lnTo>
                  <a:pt x="40" y="125"/>
                </a:lnTo>
                <a:lnTo>
                  <a:pt x="40" y="123"/>
                </a:lnTo>
                <a:lnTo>
                  <a:pt x="40" y="124"/>
                </a:lnTo>
                <a:lnTo>
                  <a:pt x="40" y="125"/>
                </a:lnTo>
                <a:lnTo>
                  <a:pt x="72" y="10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1" name="Freeform 48">
            <a:extLst>
              <a:ext uri="{FF2B5EF4-FFF2-40B4-BE49-F238E27FC236}">
                <a16:creationId xmlns:a16="http://schemas.microsoft.com/office/drawing/2014/main" id="{E0283C9B-FED6-A412-431F-2A3025FA6B2E}"/>
              </a:ext>
            </a:extLst>
          </p:cNvPr>
          <p:cNvSpPr>
            <a:spLocks/>
          </p:cNvSpPr>
          <p:nvPr/>
        </p:nvSpPr>
        <p:spPr bwMode="auto">
          <a:xfrm>
            <a:off x="3398838" y="3873500"/>
            <a:ext cx="128587" cy="206375"/>
          </a:xfrm>
          <a:custGeom>
            <a:avLst/>
            <a:gdLst>
              <a:gd name="T0" fmla="*/ 2147483646 w 91"/>
              <a:gd name="T1" fmla="*/ 2147483646 h 130"/>
              <a:gd name="T2" fmla="*/ 2147483646 w 91"/>
              <a:gd name="T3" fmla="*/ 2147483646 h 130"/>
              <a:gd name="T4" fmla="*/ 2147483646 w 91"/>
              <a:gd name="T5" fmla="*/ 0 h 130"/>
              <a:gd name="T6" fmla="*/ 0 w 91"/>
              <a:gd name="T7" fmla="*/ 2147483646 h 130"/>
              <a:gd name="T8" fmla="*/ 2147483646 w 91"/>
              <a:gd name="T9" fmla="*/ 2147483646 h 130"/>
              <a:gd name="T10" fmla="*/ 2147483646 w 91"/>
              <a:gd name="T11" fmla="*/ 2147483646 h 130"/>
              <a:gd name="T12" fmla="*/ 2147483646 w 91"/>
              <a:gd name="T13" fmla="*/ 2147483646 h 130"/>
              <a:gd name="T14" fmla="*/ 2147483646 w 91"/>
              <a:gd name="T15" fmla="*/ 2147483646 h 130"/>
              <a:gd name="T16" fmla="*/ 2147483646 w 91"/>
              <a:gd name="T17" fmla="*/ 2147483646 h 130"/>
              <a:gd name="T18" fmla="*/ 2147483646 w 91"/>
              <a:gd name="T19" fmla="*/ 214748364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130">
                <a:moveTo>
                  <a:pt x="87" y="105"/>
                </a:moveTo>
                <a:lnTo>
                  <a:pt x="90" y="109"/>
                </a:lnTo>
                <a:lnTo>
                  <a:pt x="33" y="0"/>
                </a:lnTo>
                <a:lnTo>
                  <a:pt x="0" y="17"/>
                </a:lnTo>
                <a:lnTo>
                  <a:pt x="57" y="126"/>
                </a:lnTo>
                <a:lnTo>
                  <a:pt x="60" y="129"/>
                </a:lnTo>
                <a:lnTo>
                  <a:pt x="57" y="126"/>
                </a:lnTo>
                <a:lnTo>
                  <a:pt x="58" y="128"/>
                </a:lnTo>
                <a:lnTo>
                  <a:pt x="60" y="129"/>
                </a:lnTo>
                <a:lnTo>
                  <a:pt x="87" y="10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2" name="Freeform 49">
            <a:extLst>
              <a:ext uri="{FF2B5EF4-FFF2-40B4-BE49-F238E27FC236}">
                <a16:creationId xmlns:a16="http://schemas.microsoft.com/office/drawing/2014/main" id="{0F0F4441-6554-127E-6C5E-D970AF1159E3}"/>
              </a:ext>
            </a:extLst>
          </p:cNvPr>
          <p:cNvSpPr>
            <a:spLocks/>
          </p:cNvSpPr>
          <p:nvPr/>
        </p:nvSpPr>
        <p:spPr bwMode="auto">
          <a:xfrm>
            <a:off x="3489325" y="4048125"/>
            <a:ext cx="157163" cy="200025"/>
          </a:xfrm>
          <a:custGeom>
            <a:avLst/>
            <a:gdLst>
              <a:gd name="T0" fmla="*/ 2147483646 w 111"/>
              <a:gd name="T1" fmla="*/ 2147483646 h 126"/>
              <a:gd name="T2" fmla="*/ 2147483646 w 111"/>
              <a:gd name="T3" fmla="*/ 2147483646 h 126"/>
              <a:gd name="T4" fmla="*/ 2147483646 w 111"/>
              <a:gd name="T5" fmla="*/ 0 h 126"/>
              <a:gd name="T6" fmla="*/ 0 w 111"/>
              <a:gd name="T7" fmla="*/ 2147483646 h 126"/>
              <a:gd name="T8" fmla="*/ 2147483646 w 111"/>
              <a:gd name="T9" fmla="*/ 2147483646 h 126"/>
              <a:gd name="T10" fmla="*/ 2147483646 w 111"/>
              <a:gd name="T11" fmla="*/ 2147483646 h 126"/>
              <a:gd name="T12" fmla="*/ 2147483646 w 111"/>
              <a:gd name="T13" fmla="*/ 2147483646 h 126"/>
              <a:gd name="T14" fmla="*/ 2147483646 w 111"/>
              <a:gd name="T15" fmla="*/ 2147483646 h 126"/>
              <a:gd name="T16" fmla="*/ 2147483646 w 111"/>
              <a:gd name="T17" fmla="*/ 2147483646 h 126"/>
              <a:gd name="T18" fmla="*/ 2147483646 w 111"/>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126">
                <a:moveTo>
                  <a:pt x="107" y="95"/>
                </a:moveTo>
                <a:lnTo>
                  <a:pt x="110" y="98"/>
                </a:lnTo>
                <a:lnTo>
                  <a:pt x="28" y="0"/>
                </a:lnTo>
                <a:lnTo>
                  <a:pt x="0" y="24"/>
                </a:lnTo>
                <a:lnTo>
                  <a:pt x="83" y="122"/>
                </a:lnTo>
                <a:lnTo>
                  <a:pt x="84" y="125"/>
                </a:lnTo>
                <a:lnTo>
                  <a:pt x="83" y="122"/>
                </a:lnTo>
                <a:lnTo>
                  <a:pt x="83" y="124"/>
                </a:lnTo>
                <a:lnTo>
                  <a:pt x="84" y="125"/>
                </a:lnTo>
                <a:lnTo>
                  <a:pt x="107" y="9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3" name="Freeform 50">
            <a:extLst>
              <a:ext uri="{FF2B5EF4-FFF2-40B4-BE49-F238E27FC236}">
                <a16:creationId xmlns:a16="http://schemas.microsoft.com/office/drawing/2014/main" id="{A9B95C3F-BEE1-42B7-9B17-F7E9DEE492B9}"/>
              </a:ext>
            </a:extLst>
          </p:cNvPr>
          <p:cNvSpPr>
            <a:spLocks/>
          </p:cNvSpPr>
          <p:nvPr/>
        </p:nvSpPr>
        <p:spPr bwMode="auto">
          <a:xfrm>
            <a:off x="3614738" y="4206875"/>
            <a:ext cx="179387" cy="173038"/>
          </a:xfrm>
          <a:custGeom>
            <a:avLst/>
            <a:gdLst>
              <a:gd name="T0" fmla="*/ 2147483646 w 127"/>
              <a:gd name="T1" fmla="*/ 2147483646 h 109"/>
              <a:gd name="T2" fmla="*/ 2147483646 w 127"/>
              <a:gd name="T3" fmla="*/ 2147483646 h 109"/>
              <a:gd name="T4" fmla="*/ 2147483646 w 127"/>
              <a:gd name="T5" fmla="*/ 0 h 109"/>
              <a:gd name="T6" fmla="*/ 0 w 127"/>
              <a:gd name="T7" fmla="*/ 2147483646 h 109"/>
              <a:gd name="T8" fmla="*/ 2147483646 w 127"/>
              <a:gd name="T9" fmla="*/ 2147483646 h 109"/>
              <a:gd name="T10" fmla="*/ 2147483646 w 127"/>
              <a:gd name="T11" fmla="*/ 2147483646 h 109"/>
              <a:gd name="T12" fmla="*/ 2147483646 w 127"/>
              <a:gd name="T13" fmla="*/ 2147483646 h 109"/>
              <a:gd name="T14" fmla="*/ 2147483646 w 127"/>
              <a:gd name="T15" fmla="*/ 2147483646 h 109"/>
              <a:gd name="T16" fmla="*/ 2147483646 w 127"/>
              <a:gd name="T17" fmla="*/ 2147483646 h 109"/>
              <a:gd name="T18" fmla="*/ 2147483646 w 127"/>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109">
                <a:moveTo>
                  <a:pt x="122" y="74"/>
                </a:moveTo>
                <a:lnTo>
                  <a:pt x="126" y="77"/>
                </a:lnTo>
                <a:lnTo>
                  <a:pt x="23" y="0"/>
                </a:lnTo>
                <a:lnTo>
                  <a:pt x="0" y="29"/>
                </a:lnTo>
                <a:lnTo>
                  <a:pt x="104" y="106"/>
                </a:lnTo>
                <a:lnTo>
                  <a:pt x="109" y="108"/>
                </a:lnTo>
                <a:lnTo>
                  <a:pt x="104" y="106"/>
                </a:lnTo>
                <a:lnTo>
                  <a:pt x="106" y="108"/>
                </a:lnTo>
                <a:lnTo>
                  <a:pt x="109" y="108"/>
                </a:lnTo>
                <a:lnTo>
                  <a:pt x="122" y="7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4" name="Freeform 51">
            <a:extLst>
              <a:ext uri="{FF2B5EF4-FFF2-40B4-BE49-F238E27FC236}">
                <a16:creationId xmlns:a16="http://schemas.microsoft.com/office/drawing/2014/main" id="{0AE13FFC-CDE0-5653-037F-C219C0212815}"/>
              </a:ext>
            </a:extLst>
          </p:cNvPr>
          <p:cNvSpPr>
            <a:spLocks/>
          </p:cNvSpPr>
          <p:nvPr/>
        </p:nvSpPr>
        <p:spPr bwMode="auto">
          <a:xfrm>
            <a:off x="3776663" y="4330700"/>
            <a:ext cx="173037" cy="122238"/>
          </a:xfrm>
          <a:custGeom>
            <a:avLst/>
            <a:gdLst>
              <a:gd name="T0" fmla="*/ 2147483646 w 123"/>
              <a:gd name="T1" fmla="*/ 2147483646 h 77"/>
              <a:gd name="T2" fmla="*/ 2147483646 w 123"/>
              <a:gd name="T3" fmla="*/ 2147483646 h 77"/>
              <a:gd name="T4" fmla="*/ 2147483646 w 123"/>
              <a:gd name="T5" fmla="*/ 0 h 77"/>
              <a:gd name="T6" fmla="*/ 0 w 123"/>
              <a:gd name="T7" fmla="*/ 2147483646 h 77"/>
              <a:gd name="T8" fmla="*/ 2147483646 w 123"/>
              <a:gd name="T9" fmla="*/ 2147483646 h 77"/>
              <a:gd name="T10" fmla="*/ 2147483646 w 123"/>
              <a:gd name="T11" fmla="*/ 2147483646 h 77"/>
              <a:gd name="T12" fmla="*/ 2147483646 w 123"/>
              <a:gd name="T13" fmla="*/ 2147483646 h 77"/>
              <a:gd name="T14" fmla="*/ 2147483646 w 123"/>
              <a:gd name="T15" fmla="*/ 2147483646 h 77"/>
              <a:gd name="T16" fmla="*/ 2147483646 w 123"/>
              <a:gd name="T17" fmla="*/ 2147483646 h 77"/>
              <a:gd name="T18" fmla="*/ 2147483646 w 123"/>
              <a:gd name="T19" fmla="*/ 2147483646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7">
                <a:moveTo>
                  <a:pt x="119" y="42"/>
                </a:moveTo>
                <a:lnTo>
                  <a:pt x="122" y="42"/>
                </a:lnTo>
                <a:lnTo>
                  <a:pt x="13" y="0"/>
                </a:lnTo>
                <a:lnTo>
                  <a:pt x="0" y="33"/>
                </a:lnTo>
                <a:lnTo>
                  <a:pt x="110" y="76"/>
                </a:lnTo>
                <a:lnTo>
                  <a:pt x="112" y="76"/>
                </a:lnTo>
                <a:lnTo>
                  <a:pt x="110" y="76"/>
                </a:lnTo>
                <a:lnTo>
                  <a:pt x="111" y="76"/>
                </a:lnTo>
                <a:lnTo>
                  <a:pt x="112" y="76"/>
                </a:lnTo>
                <a:lnTo>
                  <a:pt x="119" y="4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5" name="Freeform 52">
            <a:extLst>
              <a:ext uri="{FF2B5EF4-FFF2-40B4-BE49-F238E27FC236}">
                <a16:creationId xmlns:a16="http://schemas.microsoft.com/office/drawing/2014/main" id="{C67E806E-C170-FD25-EEAD-51003774A50F}"/>
              </a:ext>
            </a:extLst>
          </p:cNvPr>
          <p:cNvSpPr>
            <a:spLocks/>
          </p:cNvSpPr>
          <p:nvPr/>
        </p:nvSpPr>
        <p:spPr bwMode="auto">
          <a:xfrm>
            <a:off x="3943350" y="4402138"/>
            <a:ext cx="100013" cy="73025"/>
          </a:xfrm>
          <a:custGeom>
            <a:avLst/>
            <a:gdLst>
              <a:gd name="T0" fmla="*/ 2147483646 w 71"/>
              <a:gd name="T1" fmla="*/ 2147483646 h 46"/>
              <a:gd name="T2" fmla="*/ 2147483646 w 71"/>
              <a:gd name="T3" fmla="*/ 2147483646 h 46"/>
              <a:gd name="T4" fmla="*/ 2147483646 w 71"/>
              <a:gd name="T5" fmla="*/ 0 h 46"/>
              <a:gd name="T6" fmla="*/ 0 w 71"/>
              <a:gd name="T7" fmla="*/ 2147483646 h 46"/>
              <a:gd name="T8" fmla="*/ 2147483646 w 71"/>
              <a:gd name="T9" fmla="*/ 2147483646 h 46"/>
              <a:gd name="T10" fmla="*/ 2147483646 w 71"/>
              <a:gd name="T11" fmla="*/ 2147483646 h 46"/>
              <a:gd name="T12" fmla="*/ 2147483646 w 71"/>
              <a:gd name="T13" fmla="*/ 2147483646 h 46"/>
              <a:gd name="T14" fmla="*/ 2147483646 w 71"/>
              <a:gd name="T15" fmla="*/ 2147483646 h 46"/>
              <a:gd name="T16" fmla="*/ 2147483646 w 71"/>
              <a:gd name="T17" fmla="*/ 2147483646 h 46"/>
              <a:gd name="T18" fmla="*/ 2147483646 w 71"/>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46">
                <a:moveTo>
                  <a:pt x="64" y="11"/>
                </a:moveTo>
                <a:lnTo>
                  <a:pt x="70" y="11"/>
                </a:lnTo>
                <a:lnTo>
                  <a:pt x="6" y="0"/>
                </a:lnTo>
                <a:lnTo>
                  <a:pt x="0" y="33"/>
                </a:lnTo>
                <a:lnTo>
                  <a:pt x="64" y="44"/>
                </a:lnTo>
                <a:lnTo>
                  <a:pt x="68" y="45"/>
                </a:lnTo>
                <a:lnTo>
                  <a:pt x="64" y="44"/>
                </a:lnTo>
                <a:lnTo>
                  <a:pt x="66" y="45"/>
                </a:lnTo>
                <a:lnTo>
                  <a:pt x="68" y="45"/>
                </a:lnTo>
                <a:lnTo>
                  <a:pt x="64"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6" name="Freeform 53">
            <a:extLst>
              <a:ext uri="{FF2B5EF4-FFF2-40B4-BE49-F238E27FC236}">
                <a16:creationId xmlns:a16="http://schemas.microsoft.com/office/drawing/2014/main" id="{4E7B664E-3B8F-A016-40DA-0B4176B2F2C5}"/>
              </a:ext>
            </a:extLst>
          </p:cNvPr>
          <p:cNvSpPr>
            <a:spLocks/>
          </p:cNvSpPr>
          <p:nvPr/>
        </p:nvSpPr>
        <p:spPr bwMode="auto">
          <a:xfrm>
            <a:off x="4041775" y="4410075"/>
            <a:ext cx="98425" cy="65088"/>
          </a:xfrm>
          <a:custGeom>
            <a:avLst/>
            <a:gdLst>
              <a:gd name="T0" fmla="*/ 2147483646 w 70"/>
              <a:gd name="T1" fmla="*/ 2147483646 h 41"/>
              <a:gd name="T2" fmla="*/ 2147483646 w 70"/>
              <a:gd name="T3" fmla="*/ 0 h 41"/>
              <a:gd name="T4" fmla="*/ 0 w 70"/>
              <a:gd name="T5" fmla="*/ 2147483646 h 41"/>
              <a:gd name="T6" fmla="*/ 2147483646 w 70"/>
              <a:gd name="T7" fmla="*/ 2147483646 h 41"/>
              <a:gd name="T8" fmla="*/ 2147483646 w 70"/>
              <a:gd name="T9" fmla="*/ 2147483646 h 41"/>
              <a:gd name="T10" fmla="*/ 2147483646 w 70"/>
              <a:gd name="T11" fmla="*/ 2147483646 h 41"/>
              <a:gd name="T12" fmla="*/ 2147483646 w 70"/>
              <a:gd name="T13" fmla="*/ 2147483646 h 41"/>
              <a:gd name="T14" fmla="*/ 2147483646 w 70"/>
              <a:gd name="T15" fmla="*/ 2147483646 h 41"/>
              <a:gd name="T16" fmla="*/ 2147483646 w 70"/>
              <a:gd name="T17" fmla="*/ 2147483646 h 41"/>
              <a:gd name="T18" fmla="*/ 2147483646 w 70"/>
              <a:gd name="T19" fmla="*/ 214748364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41">
                <a:moveTo>
                  <a:pt x="57" y="2"/>
                </a:moveTo>
                <a:lnTo>
                  <a:pt x="61" y="0"/>
                </a:lnTo>
                <a:lnTo>
                  <a:pt x="0" y="6"/>
                </a:lnTo>
                <a:lnTo>
                  <a:pt x="4" y="40"/>
                </a:lnTo>
                <a:lnTo>
                  <a:pt x="65" y="34"/>
                </a:lnTo>
                <a:lnTo>
                  <a:pt x="69" y="33"/>
                </a:lnTo>
                <a:lnTo>
                  <a:pt x="65" y="34"/>
                </a:lnTo>
                <a:lnTo>
                  <a:pt x="67" y="34"/>
                </a:lnTo>
                <a:lnTo>
                  <a:pt x="69" y="33"/>
                </a:lnTo>
                <a:lnTo>
                  <a:pt x="57"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7" name="Freeform 54">
            <a:extLst>
              <a:ext uri="{FF2B5EF4-FFF2-40B4-BE49-F238E27FC236}">
                <a16:creationId xmlns:a16="http://schemas.microsoft.com/office/drawing/2014/main" id="{B69254D4-23BC-1608-1FCC-E10DF1BC9651}"/>
              </a:ext>
            </a:extLst>
          </p:cNvPr>
          <p:cNvSpPr>
            <a:spLocks/>
          </p:cNvSpPr>
          <p:nvPr/>
        </p:nvSpPr>
        <p:spPr bwMode="auto">
          <a:xfrm>
            <a:off x="4129088" y="4337050"/>
            <a:ext cx="185737" cy="125413"/>
          </a:xfrm>
          <a:custGeom>
            <a:avLst/>
            <a:gdLst>
              <a:gd name="T0" fmla="*/ 2147483646 w 132"/>
              <a:gd name="T1" fmla="*/ 0 h 79"/>
              <a:gd name="T2" fmla="*/ 2147483646 w 132"/>
              <a:gd name="T3" fmla="*/ 0 h 79"/>
              <a:gd name="T4" fmla="*/ 0 w 132"/>
              <a:gd name="T5" fmla="*/ 2147483646 h 79"/>
              <a:gd name="T6" fmla="*/ 2147483646 w 132"/>
              <a:gd name="T7" fmla="*/ 2147483646 h 79"/>
              <a:gd name="T8" fmla="*/ 2147483646 w 132"/>
              <a:gd name="T9" fmla="*/ 2147483646 h 79"/>
              <a:gd name="T10" fmla="*/ 2147483646 w 132"/>
              <a:gd name="T11" fmla="*/ 2147483646 h 79"/>
              <a:gd name="T12" fmla="*/ 2147483646 w 132"/>
              <a:gd name="T13" fmla="*/ 2147483646 h 79"/>
              <a:gd name="T14" fmla="*/ 2147483646 w 132"/>
              <a:gd name="T15" fmla="*/ 2147483646 h 79"/>
              <a:gd name="T16" fmla="*/ 2147483646 w 132"/>
              <a:gd name="T17" fmla="*/ 2147483646 h 79"/>
              <a:gd name="T18" fmla="*/ 2147483646 w 13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79">
                <a:moveTo>
                  <a:pt x="114" y="0"/>
                </a:moveTo>
                <a:lnTo>
                  <a:pt x="116" y="0"/>
                </a:lnTo>
                <a:lnTo>
                  <a:pt x="0" y="45"/>
                </a:lnTo>
                <a:lnTo>
                  <a:pt x="12" y="78"/>
                </a:lnTo>
                <a:lnTo>
                  <a:pt x="129" y="33"/>
                </a:lnTo>
                <a:lnTo>
                  <a:pt x="131" y="33"/>
                </a:lnTo>
                <a:lnTo>
                  <a:pt x="129" y="33"/>
                </a:lnTo>
                <a:lnTo>
                  <a:pt x="130" y="33"/>
                </a:lnTo>
                <a:lnTo>
                  <a:pt x="131" y="33"/>
                </a:lnTo>
                <a:lnTo>
                  <a:pt x="11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8" name="Freeform 55">
            <a:extLst>
              <a:ext uri="{FF2B5EF4-FFF2-40B4-BE49-F238E27FC236}">
                <a16:creationId xmlns:a16="http://schemas.microsoft.com/office/drawing/2014/main" id="{DD002235-65A2-FD24-EA4A-BC3C50D27B7B}"/>
              </a:ext>
            </a:extLst>
          </p:cNvPr>
          <p:cNvSpPr>
            <a:spLocks/>
          </p:cNvSpPr>
          <p:nvPr/>
        </p:nvSpPr>
        <p:spPr bwMode="auto">
          <a:xfrm>
            <a:off x="4297363" y="4240213"/>
            <a:ext cx="179387" cy="144462"/>
          </a:xfrm>
          <a:custGeom>
            <a:avLst/>
            <a:gdLst>
              <a:gd name="T0" fmla="*/ 2147483646 w 127"/>
              <a:gd name="T1" fmla="*/ 0 h 91"/>
              <a:gd name="T2" fmla="*/ 2147483646 w 127"/>
              <a:gd name="T3" fmla="*/ 2147483646 h 91"/>
              <a:gd name="T4" fmla="*/ 0 w 127"/>
              <a:gd name="T5" fmla="*/ 2147483646 h 91"/>
              <a:gd name="T6" fmla="*/ 2147483646 w 127"/>
              <a:gd name="T7" fmla="*/ 2147483646 h 91"/>
              <a:gd name="T8" fmla="*/ 2147483646 w 127"/>
              <a:gd name="T9" fmla="*/ 2147483646 h 91"/>
              <a:gd name="T10" fmla="*/ 2147483646 w 127"/>
              <a:gd name="T11" fmla="*/ 2147483646 h 91"/>
              <a:gd name="T12" fmla="*/ 2147483646 w 127"/>
              <a:gd name="T13" fmla="*/ 0 h 91"/>
              <a:gd name="T14" fmla="*/ 2147483646 w 127"/>
              <a:gd name="T15" fmla="*/ 2147483646 h 91"/>
              <a:gd name="T16" fmla="*/ 2147483646 w 12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91">
                <a:moveTo>
                  <a:pt x="110" y="0"/>
                </a:moveTo>
                <a:lnTo>
                  <a:pt x="109" y="1"/>
                </a:lnTo>
                <a:lnTo>
                  <a:pt x="0" y="57"/>
                </a:lnTo>
                <a:lnTo>
                  <a:pt x="17" y="90"/>
                </a:lnTo>
                <a:lnTo>
                  <a:pt x="126" y="34"/>
                </a:lnTo>
                <a:lnTo>
                  <a:pt x="124" y="34"/>
                </a:lnTo>
                <a:lnTo>
                  <a:pt x="110" y="0"/>
                </a:lnTo>
                <a:lnTo>
                  <a:pt x="109" y="1"/>
                </a:lnTo>
                <a:lnTo>
                  <a:pt x="11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9" name="Freeform 56">
            <a:extLst>
              <a:ext uri="{FF2B5EF4-FFF2-40B4-BE49-F238E27FC236}">
                <a16:creationId xmlns:a16="http://schemas.microsoft.com/office/drawing/2014/main" id="{98299A02-3FCE-22CE-2692-59FEBF8832FD}"/>
              </a:ext>
            </a:extLst>
          </p:cNvPr>
          <p:cNvSpPr>
            <a:spLocks/>
          </p:cNvSpPr>
          <p:nvPr/>
        </p:nvSpPr>
        <p:spPr bwMode="auto">
          <a:xfrm>
            <a:off x="4459288" y="4167188"/>
            <a:ext cx="163512" cy="122237"/>
          </a:xfrm>
          <a:custGeom>
            <a:avLst/>
            <a:gdLst>
              <a:gd name="T0" fmla="*/ 2147483646 w 116"/>
              <a:gd name="T1" fmla="*/ 0 h 77"/>
              <a:gd name="T2" fmla="*/ 2147483646 w 116"/>
              <a:gd name="T3" fmla="*/ 2147483646 h 77"/>
              <a:gd name="T4" fmla="*/ 0 w 116"/>
              <a:gd name="T5" fmla="*/ 2147483646 h 77"/>
              <a:gd name="T6" fmla="*/ 2147483646 w 116"/>
              <a:gd name="T7" fmla="*/ 2147483646 h 77"/>
              <a:gd name="T8" fmla="*/ 2147483646 w 116"/>
              <a:gd name="T9" fmla="*/ 2147483646 h 77"/>
              <a:gd name="T10" fmla="*/ 2147483646 w 116"/>
              <a:gd name="T11" fmla="*/ 2147483646 h 77"/>
              <a:gd name="T12" fmla="*/ 2147483646 w 116"/>
              <a:gd name="T13" fmla="*/ 0 h 77"/>
              <a:gd name="T14" fmla="*/ 2147483646 w 116"/>
              <a:gd name="T15" fmla="*/ 2147483646 h 77"/>
              <a:gd name="T16" fmla="*/ 2147483646 w 116"/>
              <a:gd name="T17" fmla="*/ 2147483646 h 77"/>
              <a:gd name="T18" fmla="*/ 2147483646 w 11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77">
                <a:moveTo>
                  <a:pt x="103" y="0"/>
                </a:moveTo>
                <a:lnTo>
                  <a:pt x="101" y="1"/>
                </a:lnTo>
                <a:lnTo>
                  <a:pt x="0" y="43"/>
                </a:lnTo>
                <a:lnTo>
                  <a:pt x="14" y="76"/>
                </a:lnTo>
                <a:lnTo>
                  <a:pt x="115" y="34"/>
                </a:lnTo>
                <a:lnTo>
                  <a:pt x="113" y="35"/>
                </a:lnTo>
                <a:lnTo>
                  <a:pt x="103" y="0"/>
                </a:lnTo>
                <a:lnTo>
                  <a:pt x="102" y="1"/>
                </a:lnTo>
                <a:lnTo>
                  <a:pt x="101" y="1"/>
                </a:lnTo>
                <a:lnTo>
                  <a:pt x="10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0" name="Freeform 57">
            <a:extLst>
              <a:ext uri="{FF2B5EF4-FFF2-40B4-BE49-F238E27FC236}">
                <a16:creationId xmlns:a16="http://schemas.microsoft.com/office/drawing/2014/main" id="{9797982F-DF23-7DFC-1702-9DDD13680514}"/>
              </a:ext>
            </a:extLst>
          </p:cNvPr>
          <p:cNvSpPr>
            <a:spLocks/>
          </p:cNvSpPr>
          <p:nvPr/>
        </p:nvSpPr>
        <p:spPr bwMode="auto">
          <a:xfrm>
            <a:off x="4611688" y="4119563"/>
            <a:ext cx="149225" cy="100012"/>
          </a:xfrm>
          <a:custGeom>
            <a:avLst/>
            <a:gdLst>
              <a:gd name="T0" fmla="*/ 2147483646 w 106"/>
              <a:gd name="T1" fmla="*/ 0 h 63"/>
              <a:gd name="T2" fmla="*/ 2147483646 w 106"/>
              <a:gd name="T3" fmla="*/ 2147483646 h 63"/>
              <a:gd name="T4" fmla="*/ 0 w 106"/>
              <a:gd name="T5" fmla="*/ 2147483646 h 63"/>
              <a:gd name="T6" fmla="*/ 2147483646 w 106"/>
              <a:gd name="T7" fmla="*/ 2147483646 h 63"/>
              <a:gd name="T8" fmla="*/ 2147483646 w 106"/>
              <a:gd name="T9" fmla="*/ 2147483646 h 63"/>
              <a:gd name="T10" fmla="*/ 2147483646 w 106"/>
              <a:gd name="T11" fmla="*/ 2147483646 h 63"/>
              <a:gd name="T12" fmla="*/ 2147483646 w 106"/>
              <a:gd name="T13" fmla="*/ 0 h 63"/>
              <a:gd name="T14" fmla="*/ 2147483646 w 106"/>
              <a:gd name="T15" fmla="*/ 0 h 63"/>
              <a:gd name="T16" fmla="*/ 2147483646 w 106"/>
              <a:gd name="T17" fmla="*/ 2147483646 h 63"/>
              <a:gd name="T18" fmla="*/ 2147483646 w 10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63">
                <a:moveTo>
                  <a:pt x="98" y="0"/>
                </a:moveTo>
                <a:lnTo>
                  <a:pt x="94" y="1"/>
                </a:lnTo>
                <a:lnTo>
                  <a:pt x="0" y="27"/>
                </a:lnTo>
                <a:lnTo>
                  <a:pt x="10" y="62"/>
                </a:lnTo>
                <a:lnTo>
                  <a:pt x="105" y="35"/>
                </a:lnTo>
                <a:lnTo>
                  <a:pt x="100" y="36"/>
                </a:lnTo>
                <a:lnTo>
                  <a:pt x="98" y="0"/>
                </a:lnTo>
                <a:lnTo>
                  <a:pt x="96" y="0"/>
                </a:lnTo>
                <a:lnTo>
                  <a:pt x="94" y="1"/>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1" name="Freeform 58">
            <a:extLst>
              <a:ext uri="{FF2B5EF4-FFF2-40B4-BE49-F238E27FC236}">
                <a16:creationId xmlns:a16="http://schemas.microsoft.com/office/drawing/2014/main" id="{2BD8FEB5-F430-7DDE-366C-E7CA0AD90D8F}"/>
              </a:ext>
            </a:extLst>
          </p:cNvPr>
          <p:cNvSpPr>
            <a:spLocks/>
          </p:cNvSpPr>
          <p:nvPr/>
        </p:nvSpPr>
        <p:spPr bwMode="auto">
          <a:xfrm>
            <a:off x="4757738" y="4114800"/>
            <a:ext cx="76200" cy="58738"/>
          </a:xfrm>
          <a:custGeom>
            <a:avLst/>
            <a:gdLst>
              <a:gd name="T0" fmla="*/ 2147483646 w 54"/>
              <a:gd name="T1" fmla="*/ 2147483646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2147483646 h 37"/>
              <a:gd name="T14" fmla="*/ 2147483646 w 54"/>
              <a:gd name="T15" fmla="*/ 0 h 37"/>
              <a:gd name="T16" fmla="*/ 2147483646 w 54"/>
              <a:gd name="T17" fmla="*/ 0 h 37"/>
              <a:gd name="T18" fmla="*/ 2147483646 w 54"/>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37">
                <a:moveTo>
                  <a:pt x="53" y="1"/>
                </a:moveTo>
                <a:lnTo>
                  <a:pt x="49" y="0"/>
                </a:lnTo>
                <a:lnTo>
                  <a:pt x="0" y="3"/>
                </a:lnTo>
                <a:lnTo>
                  <a:pt x="2" y="36"/>
                </a:lnTo>
                <a:lnTo>
                  <a:pt x="50" y="33"/>
                </a:lnTo>
                <a:lnTo>
                  <a:pt x="46" y="33"/>
                </a:lnTo>
                <a:lnTo>
                  <a:pt x="53" y="1"/>
                </a:lnTo>
                <a:lnTo>
                  <a:pt x="51" y="0"/>
                </a:lnTo>
                <a:lnTo>
                  <a:pt x="49" y="0"/>
                </a:lnTo>
                <a:lnTo>
                  <a:pt x="53"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2" name="Freeform 59">
            <a:extLst>
              <a:ext uri="{FF2B5EF4-FFF2-40B4-BE49-F238E27FC236}">
                <a16:creationId xmlns:a16="http://schemas.microsoft.com/office/drawing/2014/main" id="{8FA34360-CF8B-9B7B-6FBB-649A07EC9B34}"/>
              </a:ext>
            </a:extLst>
          </p:cNvPr>
          <p:cNvSpPr>
            <a:spLocks/>
          </p:cNvSpPr>
          <p:nvPr/>
        </p:nvSpPr>
        <p:spPr bwMode="auto">
          <a:xfrm>
            <a:off x="4830763" y="4116388"/>
            <a:ext cx="85725" cy="69850"/>
          </a:xfrm>
          <a:custGeom>
            <a:avLst/>
            <a:gdLst>
              <a:gd name="T0" fmla="*/ 2147483646 w 61"/>
              <a:gd name="T1" fmla="*/ 2147483646 h 44"/>
              <a:gd name="T2" fmla="*/ 2147483646 w 61"/>
              <a:gd name="T3" fmla="*/ 2147483646 h 44"/>
              <a:gd name="T4" fmla="*/ 2147483646 w 61"/>
              <a:gd name="T5" fmla="*/ 0 h 44"/>
              <a:gd name="T6" fmla="*/ 0 w 61"/>
              <a:gd name="T7" fmla="*/ 2147483646 h 44"/>
              <a:gd name="T8" fmla="*/ 2147483646 w 61"/>
              <a:gd name="T9" fmla="*/ 2147483646 h 44"/>
              <a:gd name="T10" fmla="*/ 2147483646 w 61"/>
              <a:gd name="T11" fmla="*/ 2147483646 h 44"/>
              <a:gd name="T12" fmla="*/ 2147483646 w 61"/>
              <a:gd name="T13" fmla="*/ 2147483646 h 44"/>
              <a:gd name="T14" fmla="*/ 2147483646 w 61"/>
              <a:gd name="T15" fmla="*/ 2147483646 h 44"/>
              <a:gd name="T16" fmla="*/ 2147483646 w 61"/>
              <a:gd name="T17" fmla="*/ 2147483646 h 44"/>
              <a:gd name="T18" fmla="*/ 2147483646 w 61"/>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4">
                <a:moveTo>
                  <a:pt x="60" y="11"/>
                </a:moveTo>
                <a:lnTo>
                  <a:pt x="56" y="11"/>
                </a:lnTo>
                <a:lnTo>
                  <a:pt x="7" y="0"/>
                </a:lnTo>
                <a:lnTo>
                  <a:pt x="0" y="32"/>
                </a:lnTo>
                <a:lnTo>
                  <a:pt x="49" y="43"/>
                </a:lnTo>
                <a:lnTo>
                  <a:pt x="45" y="42"/>
                </a:lnTo>
                <a:lnTo>
                  <a:pt x="60" y="11"/>
                </a:lnTo>
                <a:lnTo>
                  <a:pt x="58" y="11"/>
                </a:lnTo>
                <a:lnTo>
                  <a:pt x="56" y="11"/>
                </a:lnTo>
                <a:lnTo>
                  <a:pt x="6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3" name="Freeform 60">
            <a:extLst>
              <a:ext uri="{FF2B5EF4-FFF2-40B4-BE49-F238E27FC236}">
                <a16:creationId xmlns:a16="http://schemas.microsoft.com/office/drawing/2014/main" id="{1CB738BF-3836-7F79-988C-20E3558015CC}"/>
              </a:ext>
            </a:extLst>
          </p:cNvPr>
          <p:cNvSpPr>
            <a:spLocks/>
          </p:cNvSpPr>
          <p:nvPr/>
        </p:nvSpPr>
        <p:spPr bwMode="auto">
          <a:xfrm>
            <a:off x="4899025" y="4137025"/>
            <a:ext cx="146050" cy="114300"/>
          </a:xfrm>
          <a:custGeom>
            <a:avLst/>
            <a:gdLst>
              <a:gd name="T0" fmla="*/ 2147483646 w 103"/>
              <a:gd name="T1" fmla="*/ 2147483646 h 72"/>
              <a:gd name="T2" fmla="*/ 2147483646 w 103"/>
              <a:gd name="T3" fmla="*/ 0 h 72"/>
              <a:gd name="T4" fmla="*/ 0 w 103"/>
              <a:gd name="T5" fmla="*/ 2147483646 h 72"/>
              <a:gd name="T6" fmla="*/ 2147483646 w 103"/>
              <a:gd name="T7" fmla="*/ 2147483646 h 72"/>
              <a:gd name="T8" fmla="*/ 2147483646 w 103"/>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2">
                <a:moveTo>
                  <a:pt x="102" y="39"/>
                </a:moveTo>
                <a:lnTo>
                  <a:pt x="16" y="0"/>
                </a:lnTo>
                <a:lnTo>
                  <a:pt x="0" y="32"/>
                </a:lnTo>
                <a:lnTo>
                  <a:pt x="86" y="71"/>
                </a:lnTo>
                <a:lnTo>
                  <a:pt x="102" y="3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4" name="Freeform 61">
            <a:extLst>
              <a:ext uri="{FF2B5EF4-FFF2-40B4-BE49-F238E27FC236}">
                <a16:creationId xmlns:a16="http://schemas.microsoft.com/office/drawing/2014/main" id="{30A41B87-C58E-5D73-50D7-857E606529A2}"/>
              </a:ext>
            </a:extLst>
          </p:cNvPr>
          <p:cNvSpPr>
            <a:spLocks/>
          </p:cNvSpPr>
          <p:nvPr/>
        </p:nvSpPr>
        <p:spPr bwMode="auto">
          <a:xfrm>
            <a:off x="5027613" y="4203700"/>
            <a:ext cx="139700" cy="115888"/>
          </a:xfrm>
          <a:custGeom>
            <a:avLst/>
            <a:gdLst>
              <a:gd name="T0" fmla="*/ 2147483646 w 99"/>
              <a:gd name="T1" fmla="*/ 2147483646 h 73"/>
              <a:gd name="T2" fmla="*/ 2147483646 w 99"/>
              <a:gd name="T3" fmla="*/ 2147483646 h 73"/>
              <a:gd name="T4" fmla="*/ 2147483646 w 99"/>
              <a:gd name="T5" fmla="*/ 0 h 73"/>
              <a:gd name="T6" fmla="*/ 0 w 99"/>
              <a:gd name="T7" fmla="*/ 2147483646 h 73"/>
              <a:gd name="T8" fmla="*/ 2147483646 w 99"/>
              <a:gd name="T9" fmla="*/ 2147483646 h 73"/>
              <a:gd name="T10" fmla="*/ 2147483646 w 99"/>
              <a:gd name="T11" fmla="*/ 2147483646 h 73"/>
              <a:gd name="T12" fmla="*/ 2147483646 w 99"/>
              <a:gd name="T13" fmla="*/ 2147483646 h 73"/>
              <a:gd name="T14" fmla="*/ 2147483646 w 99"/>
              <a:gd name="T15" fmla="*/ 2147483646 h 73"/>
              <a:gd name="T16" fmla="*/ 2147483646 w 99"/>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73">
                <a:moveTo>
                  <a:pt x="98" y="38"/>
                </a:moveTo>
                <a:lnTo>
                  <a:pt x="98" y="39"/>
                </a:lnTo>
                <a:lnTo>
                  <a:pt x="16" y="0"/>
                </a:lnTo>
                <a:lnTo>
                  <a:pt x="0" y="32"/>
                </a:lnTo>
                <a:lnTo>
                  <a:pt x="83" y="71"/>
                </a:lnTo>
                <a:lnTo>
                  <a:pt x="83" y="72"/>
                </a:lnTo>
                <a:lnTo>
                  <a:pt x="83" y="71"/>
                </a:lnTo>
                <a:lnTo>
                  <a:pt x="83" y="72"/>
                </a:lnTo>
                <a:lnTo>
                  <a:pt x="98" y="3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5" name="Freeform 62">
            <a:extLst>
              <a:ext uri="{FF2B5EF4-FFF2-40B4-BE49-F238E27FC236}">
                <a16:creationId xmlns:a16="http://schemas.microsoft.com/office/drawing/2014/main" id="{51086F3A-0F33-6043-F6DE-E46F080647E6}"/>
              </a:ext>
            </a:extLst>
          </p:cNvPr>
          <p:cNvSpPr>
            <a:spLocks/>
          </p:cNvSpPr>
          <p:nvPr/>
        </p:nvSpPr>
        <p:spPr bwMode="auto">
          <a:xfrm>
            <a:off x="5151438" y="4268788"/>
            <a:ext cx="155575" cy="119062"/>
          </a:xfrm>
          <a:custGeom>
            <a:avLst/>
            <a:gdLst>
              <a:gd name="T0" fmla="*/ 2147483646 w 110"/>
              <a:gd name="T1" fmla="*/ 2147483646 h 75"/>
              <a:gd name="T2" fmla="*/ 2147483646 w 110"/>
              <a:gd name="T3" fmla="*/ 2147483646 h 75"/>
              <a:gd name="T4" fmla="*/ 2147483646 w 110"/>
              <a:gd name="T5" fmla="*/ 0 h 75"/>
              <a:gd name="T6" fmla="*/ 0 w 110"/>
              <a:gd name="T7" fmla="*/ 2147483646 h 75"/>
              <a:gd name="T8" fmla="*/ 2147483646 w 110"/>
              <a:gd name="T9" fmla="*/ 2147483646 h 75"/>
              <a:gd name="T10" fmla="*/ 2147483646 w 110"/>
              <a:gd name="T11" fmla="*/ 2147483646 h 75"/>
              <a:gd name="T12" fmla="*/ 2147483646 w 110"/>
              <a:gd name="T13" fmla="*/ 2147483646 h 75"/>
              <a:gd name="T14" fmla="*/ 2147483646 w 110"/>
              <a:gd name="T15" fmla="*/ 2147483646 h 75"/>
              <a:gd name="T16" fmla="*/ 2147483646 w 110"/>
              <a:gd name="T17" fmla="*/ 2147483646 h 75"/>
              <a:gd name="T18" fmla="*/ 2147483646 w 110"/>
              <a:gd name="T19" fmla="*/ 2147483646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5">
                <a:moveTo>
                  <a:pt x="104" y="38"/>
                </a:moveTo>
                <a:lnTo>
                  <a:pt x="109" y="40"/>
                </a:lnTo>
                <a:lnTo>
                  <a:pt x="15" y="0"/>
                </a:lnTo>
                <a:lnTo>
                  <a:pt x="0" y="34"/>
                </a:lnTo>
                <a:lnTo>
                  <a:pt x="95" y="73"/>
                </a:lnTo>
                <a:lnTo>
                  <a:pt x="100" y="74"/>
                </a:lnTo>
                <a:lnTo>
                  <a:pt x="95" y="73"/>
                </a:lnTo>
                <a:lnTo>
                  <a:pt x="98" y="74"/>
                </a:lnTo>
                <a:lnTo>
                  <a:pt x="100" y="74"/>
                </a:lnTo>
                <a:lnTo>
                  <a:pt x="104" y="3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6" name="Freeform 63">
            <a:extLst>
              <a:ext uri="{FF2B5EF4-FFF2-40B4-BE49-F238E27FC236}">
                <a16:creationId xmlns:a16="http://schemas.microsoft.com/office/drawing/2014/main" id="{0F815322-C347-8658-059E-DD680B9BFD6D}"/>
              </a:ext>
            </a:extLst>
          </p:cNvPr>
          <p:cNvSpPr>
            <a:spLocks/>
          </p:cNvSpPr>
          <p:nvPr/>
        </p:nvSpPr>
        <p:spPr bwMode="auto">
          <a:xfrm>
            <a:off x="5300663" y="4333875"/>
            <a:ext cx="173037" cy="77788"/>
          </a:xfrm>
          <a:custGeom>
            <a:avLst/>
            <a:gdLst>
              <a:gd name="T0" fmla="*/ 2147483646 w 123"/>
              <a:gd name="T1" fmla="*/ 2147483646 h 49"/>
              <a:gd name="T2" fmla="*/ 2147483646 w 123"/>
              <a:gd name="T3" fmla="*/ 2147483646 h 49"/>
              <a:gd name="T4" fmla="*/ 2147483646 w 123"/>
              <a:gd name="T5" fmla="*/ 0 h 49"/>
              <a:gd name="T6" fmla="*/ 0 w 123"/>
              <a:gd name="T7" fmla="*/ 2147483646 h 49"/>
              <a:gd name="T8" fmla="*/ 2147483646 w 123"/>
              <a:gd name="T9" fmla="*/ 2147483646 h 49"/>
              <a:gd name="T10" fmla="*/ 2147483646 w 123"/>
              <a:gd name="T11" fmla="*/ 2147483646 h 49"/>
              <a:gd name="T12" fmla="*/ 2147483646 w 123"/>
              <a:gd name="T13" fmla="*/ 2147483646 h 49"/>
              <a:gd name="T14" fmla="*/ 2147483646 w 123"/>
              <a:gd name="T15" fmla="*/ 2147483646 h 49"/>
              <a:gd name="T16" fmla="*/ 2147483646 w 123"/>
              <a:gd name="T17" fmla="*/ 2147483646 h 49"/>
              <a:gd name="T18" fmla="*/ 2147483646 w 123"/>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49">
                <a:moveTo>
                  <a:pt x="112" y="14"/>
                </a:moveTo>
                <a:lnTo>
                  <a:pt x="119" y="13"/>
                </a:lnTo>
                <a:lnTo>
                  <a:pt x="5" y="0"/>
                </a:lnTo>
                <a:lnTo>
                  <a:pt x="0" y="35"/>
                </a:lnTo>
                <a:lnTo>
                  <a:pt x="115" y="48"/>
                </a:lnTo>
                <a:lnTo>
                  <a:pt x="122" y="47"/>
                </a:lnTo>
                <a:lnTo>
                  <a:pt x="115" y="48"/>
                </a:lnTo>
                <a:lnTo>
                  <a:pt x="118" y="48"/>
                </a:lnTo>
                <a:lnTo>
                  <a:pt x="122" y="47"/>
                </a:lnTo>
                <a:lnTo>
                  <a:pt x="112"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7" name="Freeform 64">
            <a:extLst>
              <a:ext uri="{FF2B5EF4-FFF2-40B4-BE49-F238E27FC236}">
                <a16:creationId xmlns:a16="http://schemas.microsoft.com/office/drawing/2014/main" id="{5A9E6A32-9B2E-1C02-716D-0CAB10157E77}"/>
              </a:ext>
            </a:extLst>
          </p:cNvPr>
          <p:cNvSpPr>
            <a:spLocks/>
          </p:cNvSpPr>
          <p:nvPr/>
        </p:nvSpPr>
        <p:spPr bwMode="auto">
          <a:xfrm>
            <a:off x="5467350" y="4316413"/>
            <a:ext cx="152400" cy="93662"/>
          </a:xfrm>
          <a:custGeom>
            <a:avLst/>
            <a:gdLst>
              <a:gd name="T0" fmla="*/ 2147483646 w 109"/>
              <a:gd name="T1" fmla="*/ 2147483646 h 59"/>
              <a:gd name="T2" fmla="*/ 2147483646 w 109"/>
              <a:gd name="T3" fmla="*/ 0 h 59"/>
              <a:gd name="T4" fmla="*/ 0 w 109"/>
              <a:gd name="T5" fmla="*/ 2147483646 h 59"/>
              <a:gd name="T6" fmla="*/ 2147483646 w 109"/>
              <a:gd name="T7" fmla="*/ 2147483646 h 59"/>
              <a:gd name="T8" fmla="*/ 2147483646 w 109"/>
              <a:gd name="T9" fmla="*/ 2147483646 h 59"/>
              <a:gd name="T10" fmla="*/ 2147483646 w 109"/>
              <a:gd name="T11" fmla="*/ 2147483646 h 59"/>
              <a:gd name="T12" fmla="*/ 2147483646 w 109"/>
              <a:gd name="T13" fmla="*/ 2147483646 h 59"/>
              <a:gd name="T14" fmla="*/ 2147483646 w 109"/>
              <a:gd name="T15" fmla="*/ 2147483646 h 59"/>
              <a:gd name="T16" fmla="*/ 2147483646 w 109"/>
              <a:gd name="T17" fmla="*/ 2147483646 h 59"/>
              <a:gd name="T18" fmla="*/ 2147483646 w 109"/>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59">
                <a:moveTo>
                  <a:pt x="90" y="2"/>
                </a:moveTo>
                <a:lnTo>
                  <a:pt x="94" y="0"/>
                </a:lnTo>
                <a:lnTo>
                  <a:pt x="0" y="24"/>
                </a:lnTo>
                <a:lnTo>
                  <a:pt x="9" y="58"/>
                </a:lnTo>
                <a:lnTo>
                  <a:pt x="103" y="34"/>
                </a:lnTo>
                <a:lnTo>
                  <a:pt x="108" y="32"/>
                </a:lnTo>
                <a:lnTo>
                  <a:pt x="103" y="34"/>
                </a:lnTo>
                <a:lnTo>
                  <a:pt x="106" y="33"/>
                </a:lnTo>
                <a:lnTo>
                  <a:pt x="108" y="32"/>
                </a:lnTo>
                <a:lnTo>
                  <a:pt x="90"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8" name="Freeform 65">
            <a:extLst>
              <a:ext uri="{FF2B5EF4-FFF2-40B4-BE49-F238E27FC236}">
                <a16:creationId xmlns:a16="http://schemas.microsoft.com/office/drawing/2014/main" id="{EF108A3D-1C52-7CA8-00BE-E4EE738E14C9}"/>
              </a:ext>
            </a:extLst>
          </p:cNvPr>
          <p:cNvSpPr>
            <a:spLocks/>
          </p:cNvSpPr>
          <p:nvPr/>
        </p:nvSpPr>
        <p:spPr bwMode="auto">
          <a:xfrm>
            <a:off x="5600700" y="4238625"/>
            <a:ext cx="138113" cy="125413"/>
          </a:xfrm>
          <a:custGeom>
            <a:avLst/>
            <a:gdLst>
              <a:gd name="T0" fmla="*/ 2147483646 w 98"/>
              <a:gd name="T1" fmla="*/ 0 h 79"/>
              <a:gd name="T2" fmla="*/ 0 w 98"/>
              <a:gd name="T3" fmla="*/ 2147483646 h 79"/>
              <a:gd name="T4" fmla="*/ 2147483646 w 98"/>
              <a:gd name="T5" fmla="*/ 2147483646 h 79"/>
              <a:gd name="T6" fmla="*/ 2147483646 w 98"/>
              <a:gd name="T7" fmla="*/ 2147483646 h 79"/>
              <a:gd name="T8" fmla="*/ 2147483646 w 98"/>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79">
                <a:moveTo>
                  <a:pt x="79" y="0"/>
                </a:moveTo>
                <a:lnTo>
                  <a:pt x="0" y="47"/>
                </a:lnTo>
                <a:lnTo>
                  <a:pt x="18" y="78"/>
                </a:lnTo>
                <a:lnTo>
                  <a:pt x="97" y="31"/>
                </a:lnTo>
                <a:lnTo>
                  <a:pt x="7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9" name="Freeform 66">
            <a:extLst>
              <a:ext uri="{FF2B5EF4-FFF2-40B4-BE49-F238E27FC236}">
                <a16:creationId xmlns:a16="http://schemas.microsoft.com/office/drawing/2014/main" id="{B79CE2AE-89A7-8736-9258-5765028B3024}"/>
              </a:ext>
            </a:extLst>
          </p:cNvPr>
          <p:cNvSpPr>
            <a:spLocks/>
          </p:cNvSpPr>
          <p:nvPr/>
        </p:nvSpPr>
        <p:spPr bwMode="auto">
          <a:xfrm>
            <a:off x="5719763" y="4160838"/>
            <a:ext cx="134937" cy="122237"/>
          </a:xfrm>
          <a:custGeom>
            <a:avLst/>
            <a:gdLst>
              <a:gd name="T0" fmla="*/ 2147483646 w 96"/>
              <a:gd name="T1" fmla="*/ 0 h 77"/>
              <a:gd name="T2" fmla="*/ 2147483646 w 96"/>
              <a:gd name="T3" fmla="*/ 2147483646 h 77"/>
              <a:gd name="T4" fmla="*/ 0 w 96"/>
              <a:gd name="T5" fmla="*/ 2147483646 h 77"/>
              <a:gd name="T6" fmla="*/ 2147483646 w 96"/>
              <a:gd name="T7" fmla="*/ 2147483646 h 77"/>
              <a:gd name="T8" fmla="*/ 2147483646 w 96"/>
              <a:gd name="T9" fmla="*/ 2147483646 h 77"/>
              <a:gd name="T10" fmla="*/ 2147483646 w 96"/>
              <a:gd name="T11" fmla="*/ 2147483646 h 77"/>
              <a:gd name="T12" fmla="*/ 2147483646 w 96"/>
              <a:gd name="T13" fmla="*/ 0 h 77"/>
              <a:gd name="T14" fmla="*/ 2147483646 w 96"/>
              <a:gd name="T15" fmla="*/ 0 h 77"/>
              <a:gd name="T16" fmla="*/ 2147483646 w 96"/>
              <a:gd name="T17" fmla="*/ 2147483646 h 77"/>
              <a:gd name="T18" fmla="*/ 2147483646 w 9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7">
                <a:moveTo>
                  <a:pt x="80" y="0"/>
                </a:moveTo>
                <a:lnTo>
                  <a:pt x="76" y="1"/>
                </a:lnTo>
                <a:lnTo>
                  <a:pt x="0" y="45"/>
                </a:lnTo>
                <a:lnTo>
                  <a:pt x="18" y="76"/>
                </a:lnTo>
                <a:lnTo>
                  <a:pt x="95" y="32"/>
                </a:lnTo>
                <a:lnTo>
                  <a:pt x="91" y="33"/>
                </a:lnTo>
                <a:lnTo>
                  <a:pt x="80" y="0"/>
                </a:lnTo>
                <a:lnTo>
                  <a:pt x="78" y="0"/>
                </a:lnTo>
                <a:lnTo>
                  <a:pt x="76" y="1"/>
                </a:lnTo>
                <a:lnTo>
                  <a:pt x="8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0" name="Freeform 67">
            <a:extLst>
              <a:ext uri="{FF2B5EF4-FFF2-40B4-BE49-F238E27FC236}">
                <a16:creationId xmlns:a16="http://schemas.microsoft.com/office/drawing/2014/main" id="{2251C2CA-8D4A-0B45-ADB4-5E707BF9A3A2}"/>
              </a:ext>
            </a:extLst>
          </p:cNvPr>
          <p:cNvSpPr>
            <a:spLocks/>
          </p:cNvSpPr>
          <p:nvPr/>
        </p:nvSpPr>
        <p:spPr bwMode="auto">
          <a:xfrm>
            <a:off x="5838825" y="4119563"/>
            <a:ext cx="109538" cy="90487"/>
          </a:xfrm>
          <a:custGeom>
            <a:avLst/>
            <a:gdLst>
              <a:gd name="T0" fmla="*/ 2147483646 w 77"/>
              <a:gd name="T1" fmla="*/ 0 h 57"/>
              <a:gd name="T2" fmla="*/ 2147483646 w 77"/>
              <a:gd name="T3" fmla="*/ 2147483646 h 57"/>
              <a:gd name="T4" fmla="*/ 0 w 77"/>
              <a:gd name="T5" fmla="*/ 2147483646 h 57"/>
              <a:gd name="T6" fmla="*/ 2147483646 w 77"/>
              <a:gd name="T7" fmla="*/ 2147483646 h 57"/>
              <a:gd name="T8" fmla="*/ 2147483646 w 77"/>
              <a:gd name="T9" fmla="*/ 2147483646 h 57"/>
              <a:gd name="T10" fmla="*/ 2147483646 w 77"/>
              <a:gd name="T11" fmla="*/ 2147483646 h 57"/>
              <a:gd name="T12" fmla="*/ 2147483646 w 77"/>
              <a:gd name="T13" fmla="*/ 0 h 57"/>
              <a:gd name="T14" fmla="*/ 2147483646 w 77"/>
              <a:gd name="T15" fmla="*/ 2147483646 h 57"/>
              <a:gd name="T16" fmla="*/ 2147483646 w 77"/>
              <a:gd name="T17" fmla="*/ 2147483646 h 57"/>
              <a:gd name="T18" fmla="*/ 2147483646 w 77"/>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57">
                <a:moveTo>
                  <a:pt x="68" y="0"/>
                </a:moveTo>
                <a:lnTo>
                  <a:pt x="64" y="1"/>
                </a:lnTo>
                <a:lnTo>
                  <a:pt x="0" y="23"/>
                </a:lnTo>
                <a:lnTo>
                  <a:pt x="11" y="56"/>
                </a:lnTo>
                <a:lnTo>
                  <a:pt x="76" y="33"/>
                </a:lnTo>
                <a:lnTo>
                  <a:pt x="72" y="35"/>
                </a:lnTo>
                <a:lnTo>
                  <a:pt x="68" y="0"/>
                </a:lnTo>
                <a:lnTo>
                  <a:pt x="66" y="1"/>
                </a:lnTo>
                <a:lnTo>
                  <a:pt x="64" y="1"/>
                </a:lnTo>
                <a:lnTo>
                  <a:pt x="6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1" name="Freeform 68">
            <a:extLst>
              <a:ext uri="{FF2B5EF4-FFF2-40B4-BE49-F238E27FC236}">
                <a16:creationId xmlns:a16="http://schemas.microsoft.com/office/drawing/2014/main" id="{FABF91B3-FFB1-1BB3-6ECE-20535F67E465}"/>
              </a:ext>
            </a:extLst>
          </p:cNvPr>
          <p:cNvSpPr>
            <a:spLocks/>
          </p:cNvSpPr>
          <p:nvPr/>
        </p:nvSpPr>
        <p:spPr bwMode="auto">
          <a:xfrm>
            <a:off x="5942013" y="4105275"/>
            <a:ext cx="133350" cy="68263"/>
          </a:xfrm>
          <a:custGeom>
            <a:avLst/>
            <a:gdLst>
              <a:gd name="T0" fmla="*/ 2147483646 w 94"/>
              <a:gd name="T1" fmla="*/ 0 h 43"/>
              <a:gd name="T2" fmla="*/ 2147483646 w 94"/>
              <a:gd name="T3" fmla="*/ 0 h 43"/>
              <a:gd name="T4" fmla="*/ 0 w 94"/>
              <a:gd name="T5" fmla="*/ 2147483646 h 43"/>
              <a:gd name="T6" fmla="*/ 2147483646 w 94"/>
              <a:gd name="T7" fmla="*/ 2147483646 h 43"/>
              <a:gd name="T8" fmla="*/ 2147483646 w 94"/>
              <a:gd name="T9" fmla="*/ 2147483646 h 43"/>
              <a:gd name="T10" fmla="*/ 2147483646 w 94"/>
              <a:gd name="T11" fmla="*/ 2147483646 h 43"/>
              <a:gd name="T12" fmla="*/ 2147483646 w 94"/>
              <a:gd name="T13" fmla="*/ 0 h 43"/>
              <a:gd name="T14" fmla="*/ 2147483646 w 94"/>
              <a:gd name="T15" fmla="*/ 0 h 43"/>
              <a:gd name="T16" fmla="*/ 2147483646 w 94"/>
              <a:gd name="T17" fmla="*/ 0 h 43"/>
              <a:gd name="T18" fmla="*/ 2147483646 w 9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43">
                <a:moveTo>
                  <a:pt x="93" y="0"/>
                </a:moveTo>
                <a:lnTo>
                  <a:pt x="88" y="0"/>
                </a:lnTo>
                <a:lnTo>
                  <a:pt x="0" y="8"/>
                </a:lnTo>
                <a:lnTo>
                  <a:pt x="5" y="42"/>
                </a:lnTo>
                <a:lnTo>
                  <a:pt x="92" y="34"/>
                </a:lnTo>
                <a:lnTo>
                  <a:pt x="87" y="34"/>
                </a:lnTo>
                <a:lnTo>
                  <a:pt x="93" y="0"/>
                </a:lnTo>
                <a:lnTo>
                  <a:pt x="90" y="0"/>
                </a:lnTo>
                <a:lnTo>
                  <a:pt x="88" y="0"/>
                </a:lnTo>
                <a:lnTo>
                  <a:pt x="9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2" name="Freeform 69">
            <a:extLst>
              <a:ext uri="{FF2B5EF4-FFF2-40B4-BE49-F238E27FC236}">
                <a16:creationId xmlns:a16="http://schemas.microsoft.com/office/drawing/2014/main" id="{0A7B2A5C-DA4C-4A8F-111F-42FE6C3D09C2}"/>
              </a:ext>
            </a:extLst>
          </p:cNvPr>
          <p:cNvSpPr>
            <a:spLocks/>
          </p:cNvSpPr>
          <p:nvPr/>
        </p:nvSpPr>
        <p:spPr bwMode="auto">
          <a:xfrm>
            <a:off x="6073775" y="4105275"/>
            <a:ext cx="95250" cy="68263"/>
          </a:xfrm>
          <a:custGeom>
            <a:avLst/>
            <a:gdLst>
              <a:gd name="T0" fmla="*/ 2147483646 w 68"/>
              <a:gd name="T1" fmla="*/ 2147483646 h 43"/>
              <a:gd name="T2" fmla="*/ 2147483646 w 68"/>
              <a:gd name="T3" fmla="*/ 2147483646 h 43"/>
              <a:gd name="T4" fmla="*/ 2147483646 w 68"/>
              <a:gd name="T5" fmla="*/ 0 h 43"/>
              <a:gd name="T6" fmla="*/ 0 w 68"/>
              <a:gd name="T7" fmla="*/ 2147483646 h 43"/>
              <a:gd name="T8" fmla="*/ 2147483646 w 68"/>
              <a:gd name="T9" fmla="*/ 2147483646 h 43"/>
              <a:gd name="T10" fmla="*/ 2147483646 w 68"/>
              <a:gd name="T11" fmla="*/ 2147483646 h 43"/>
              <a:gd name="T12" fmla="*/ 2147483646 w 68"/>
              <a:gd name="T13" fmla="*/ 2147483646 h 43"/>
              <a:gd name="T14" fmla="*/ 2147483646 w 68"/>
              <a:gd name="T15" fmla="*/ 2147483646 h 43"/>
              <a:gd name="T16" fmla="*/ 2147483646 w 68"/>
              <a:gd name="T17" fmla="*/ 2147483646 h 43"/>
              <a:gd name="T18" fmla="*/ 2147483646 w 68"/>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3">
                <a:moveTo>
                  <a:pt x="67" y="9"/>
                </a:moveTo>
                <a:lnTo>
                  <a:pt x="63" y="8"/>
                </a:lnTo>
                <a:lnTo>
                  <a:pt x="6" y="0"/>
                </a:lnTo>
                <a:lnTo>
                  <a:pt x="0" y="34"/>
                </a:lnTo>
                <a:lnTo>
                  <a:pt x="58" y="42"/>
                </a:lnTo>
                <a:lnTo>
                  <a:pt x="54" y="40"/>
                </a:lnTo>
                <a:lnTo>
                  <a:pt x="67" y="9"/>
                </a:lnTo>
                <a:lnTo>
                  <a:pt x="65" y="9"/>
                </a:lnTo>
                <a:lnTo>
                  <a:pt x="63" y="8"/>
                </a:lnTo>
                <a:lnTo>
                  <a:pt x="67" y="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3" name="Freeform 70">
            <a:extLst>
              <a:ext uri="{FF2B5EF4-FFF2-40B4-BE49-F238E27FC236}">
                <a16:creationId xmlns:a16="http://schemas.microsoft.com/office/drawing/2014/main" id="{414D59AF-6446-EC20-EEFC-4EFC76B99267}"/>
              </a:ext>
            </a:extLst>
          </p:cNvPr>
          <p:cNvSpPr>
            <a:spLocks/>
          </p:cNvSpPr>
          <p:nvPr/>
        </p:nvSpPr>
        <p:spPr bwMode="auto">
          <a:xfrm>
            <a:off x="6156325" y="4121150"/>
            <a:ext cx="117475" cy="92075"/>
          </a:xfrm>
          <a:custGeom>
            <a:avLst/>
            <a:gdLst>
              <a:gd name="T0" fmla="*/ 2147483646 w 83"/>
              <a:gd name="T1" fmla="*/ 2147483646 h 58"/>
              <a:gd name="T2" fmla="*/ 2147483646 w 83"/>
              <a:gd name="T3" fmla="*/ 2147483646 h 58"/>
              <a:gd name="T4" fmla="*/ 2147483646 w 83"/>
              <a:gd name="T5" fmla="*/ 0 h 58"/>
              <a:gd name="T6" fmla="*/ 0 w 83"/>
              <a:gd name="T7" fmla="*/ 2147483646 h 58"/>
              <a:gd name="T8" fmla="*/ 2147483646 w 83"/>
              <a:gd name="T9" fmla="*/ 2147483646 h 58"/>
              <a:gd name="T10" fmla="*/ 2147483646 w 83"/>
              <a:gd name="T11" fmla="*/ 2147483646 h 58"/>
              <a:gd name="T12" fmla="*/ 2147483646 w 83"/>
              <a:gd name="T13" fmla="*/ 2147483646 h 58"/>
              <a:gd name="T14" fmla="*/ 2147483646 w 83"/>
              <a:gd name="T15" fmla="*/ 2147483646 h 58"/>
              <a:gd name="T16" fmla="*/ 2147483646 w 83"/>
              <a:gd name="T17" fmla="*/ 2147483646 h 58"/>
              <a:gd name="T18" fmla="*/ 2147483646 w 83"/>
              <a:gd name="T19" fmla="*/ 2147483646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58">
                <a:moveTo>
                  <a:pt x="82" y="25"/>
                </a:moveTo>
                <a:lnTo>
                  <a:pt x="80" y="24"/>
                </a:lnTo>
                <a:lnTo>
                  <a:pt x="13" y="0"/>
                </a:lnTo>
                <a:lnTo>
                  <a:pt x="0" y="33"/>
                </a:lnTo>
                <a:lnTo>
                  <a:pt x="67" y="57"/>
                </a:lnTo>
                <a:lnTo>
                  <a:pt x="65" y="57"/>
                </a:lnTo>
                <a:lnTo>
                  <a:pt x="82" y="25"/>
                </a:lnTo>
                <a:lnTo>
                  <a:pt x="81" y="25"/>
                </a:lnTo>
                <a:lnTo>
                  <a:pt x="80" y="24"/>
                </a:lnTo>
                <a:lnTo>
                  <a:pt x="82" y="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4" name="Freeform 71">
            <a:extLst>
              <a:ext uri="{FF2B5EF4-FFF2-40B4-BE49-F238E27FC236}">
                <a16:creationId xmlns:a16="http://schemas.microsoft.com/office/drawing/2014/main" id="{9F04FFAA-3F19-4C45-8EF3-CEC67DC98EB3}"/>
              </a:ext>
            </a:extLst>
          </p:cNvPr>
          <p:cNvSpPr>
            <a:spLocks/>
          </p:cNvSpPr>
          <p:nvPr/>
        </p:nvSpPr>
        <p:spPr bwMode="auto">
          <a:xfrm>
            <a:off x="6254750" y="4165600"/>
            <a:ext cx="147638" cy="123825"/>
          </a:xfrm>
          <a:custGeom>
            <a:avLst/>
            <a:gdLst>
              <a:gd name="T0" fmla="*/ 2147483646 w 104"/>
              <a:gd name="T1" fmla="*/ 2147483646 h 78"/>
              <a:gd name="T2" fmla="*/ 2147483646 w 104"/>
              <a:gd name="T3" fmla="*/ 2147483646 h 78"/>
              <a:gd name="T4" fmla="*/ 2147483646 w 104"/>
              <a:gd name="T5" fmla="*/ 0 h 78"/>
              <a:gd name="T6" fmla="*/ 0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78">
                <a:moveTo>
                  <a:pt x="103" y="45"/>
                </a:moveTo>
                <a:lnTo>
                  <a:pt x="102" y="45"/>
                </a:lnTo>
                <a:lnTo>
                  <a:pt x="17" y="0"/>
                </a:lnTo>
                <a:lnTo>
                  <a:pt x="0" y="32"/>
                </a:lnTo>
                <a:lnTo>
                  <a:pt x="85" y="77"/>
                </a:lnTo>
                <a:lnTo>
                  <a:pt x="84" y="76"/>
                </a:lnTo>
                <a:lnTo>
                  <a:pt x="103" y="45"/>
                </a:lnTo>
                <a:lnTo>
                  <a:pt x="102" y="45"/>
                </a:lnTo>
                <a:lnTo>
                  <a:pt x="103" y="4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5" name="Freeform 72">
            <a:extLst>
              <a:ext uri="{FF2B5EF4-FFF2-40B4-BE49-F238E27FC236}">
                <a16:creationId xmlns:a16="http://schemas.microsoft.com/office/drawing/2014/main" id="{C77E9CDA-2265-EF01-198A-4D5F307229BF}"/>
              </a:ext>
            </a:extLst>
          </p:cNvPr>
          <p:cNvSpPr>
            <a:spLocks/>
          </p:cNvSpPr>
          <p:nvPr/>
        </p:nvSpPr>
        <p:spPr bwMode="auto">
          <a:xfrm>
            <a:off x="6381750" y="4243388"/>
            <a:ext cx="152400" cy="133350"/>
          </a:xfrm>
          <a:custGeom>
            <a:avLst/>
            <a:gdLst>
              <a:gd name="T0" fmla="*/ 2147483646 w 109"/>
              <a:gd name="T1" fmla="*/ 2147483646 h 84"/>
              <a:gd name="T2" fmla="*/ 2147483646 w 109"/>
              <a:gd name="T3" fmla="*/ 2147483646 h 84"/>
              <a:gd name="T4" fmla="*/ 2147483646 w 109"/>
              <a:gd name="T5" fmla="*/ 0 h 84"/>
              <a:gd name="T6" fmla="*/ 0 w 109"/>
              <a:gd name="T7" fmla="*/ 2147483646 h 84"/>
              <a:gd name="T8" fmla="*/ 2147483646 w 109"/>
              <a:gd name="T9" fmla="*/ 2147483646 h 84"/>
              <a:gd name="T10" fmla="*/ 2147483646 w 109"/>
              <a:gd name="T11" fmla="*/ 2147483646 h 84"/>
              <a:gd name="T12" fmla="*/ 2147483646 w 109"/>
              <a:gd name="T13" fmla="*/ 2147483646 h 84"/>
              <a:gd name="T14" fmla="*/ 2147483646 w 109"/>
              <a:gd name="T15" fmla="*/ 2147483646 h 84"/>
              <a:gd name="T16" fmla="*/ 2147483646 w 109"/>
              <a:gd name="T17" fmla="*/ 2147483646 h 84"/>
              <a:gd name="T18" fmla="*/ 2147483646 w 109"/>
              <a:gd name="T19" fmla="*/ 21474836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4">
                <a:moveTo>
                  <a:pt x="105" y="49"/>
                </a:moveTo>
                <a:lnTo>
                  <a:pt x="108" y="50"/>
                </a:lnTo>
                <a:lnTo>
                  <a:pt x="19" y="0"/>
                </a:lnTo>
                <a:lnTo>
                  <a:pt x="0" y="31"/>
                </a:lnTo>
                <a:lnTo>
                  <a:pt x="89" y="81"/>
                </a:lnTo>
                <a:lnTo>
                  <a:pt x="92" y="83"/>
                </a:lnTo>
                <a:lnTo>
                  <a:pt x="89" y="81"/>
                </a:lnTo>
                <a:lnTo>
                  <a:pt x="91" y="82"/>
                </a:lnTo>
                <a:lnTo>
                  <a:pt x="92" y="83"/>
                </a:lnTo>
                <a:lnTo>
                  <a:pt x="105" y="4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6" name="Freeform 73">
            <a:extLst>
              <a:ext uri="{FF2B5EF4-FFF2-40B4-BE49-F238E27FC236}">
                <a16:creationId xmlns:a16="http://schemas.microsoft.com/office/drawing/2014/main" id="{BD458B8B-D416-AD81-DBE3-D2B23AF0952C}"/>
              </a:ext>
            </a:extLst>
          </p:cNvPr>
          <p:cNvSpPr>
            <a:spLocks/>
          </p:cNvSpPr>
          <p:nvPr/>
        </p:nvSpPr>
        <p:spPr bwMode="auto">
          <a:xfrm>
            <a:off x="6518275" y="4327525"/>
            <a:ext cx="130175" cy="103188"/>
          </a:xfrm>
          <a:custGeom>
            <a:avLst/>
            <a:gdLst>
              <a:gd name="T0" fmla="*/ 2147483646 w 93"/>
              <a:gd name="T1" fmla="*/ 2147483646 h 65"/>
              <a:gd name="T2" fmla="*/ 2147483646 w 93"/>
              <a:gd name="T3" fmla="*/ 2147483646 h 65"/>
              <a:gd name="T4" fmla="*/ 2147483646 w 93"/>
              <a:gd name="T5" fmla="*/ 0 h 65"/>
              <a:gd name="T6" fmla="*/ 0 w 93"/>
              <a:gd name="T7" fmla="*/ 2147483646 h 65"/>
              <a:gd name="T8" fmla="*/ 2147483646 w 93"/>
              <a:gd name="T9" fmla="*/ 2147483646 h 65"/>
              <a:gd name="T10" fmla="*/ 2147483646 w 93"/>
              <a:gd name="T11" fmla="*/ 2147483646 h 65"/>
              <a:gd name="T12" fmla="*/ 2147483646 w 93"/>
              <a:gd name="T13" fmla="*/ 2147483646 h 65"/>
              <a:gd name="T14" fmla="*/ 2147483646 w 93"/>
              <a:gd name="T15" fmla="*/ 2147483646 h 65"/>
              <a:gd name="T16" fmla="*/ 2147483646 w 93"/>
              <a:gd name="T17" fmla="*/ 2147483646 h 65"/>
              <a:gd name="T18" fmla="*/ 2147483646 w 9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5">
                <a:moveTo>
                  <a:pt x="88" y="28"/>
                </a:moveTo>
                <a:lnTo>
                  <a:pt x="92" y="30"/>
                </a:lnTo>
                <a:lnTo>
                  <a:pt x="13" y="0"/>
                </a:lnTo>
                <a:lnTo>
                  <a:pt x="0" y="33"/>
                </a:lnTo>
                <a:lnTo>
                  <a:pt x="79" y="63"/>
                </a:lnTo>
                <a:lnTo>
                  <a:pt x="84" y="64"/>
                </a:lnTo>
                <a:lnTo>
                  <a:pt x="79" y="63"/>
                </a:lnTo>
                <a:lnTo>
                  <a:pt x="81" y="64"/>
                </a:lnTo>
                <a:lnTo>
                  <a:pt x="84" y="64"/>
                </a:lnTo>
                <a:lnTo>
                  <a:pt x="88" y="2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7" name="Freeform 74">
            <a:extLst>
              <a:ext uri="{FF2B5EF4-FFF2-40B4-BE49-F238E27FC236}">
                <a16:creationId xmlns:a16="http://schemas.microsoft.com/office/drawing/2014/main" id="{3931C789-4AD6-14EF-18E5-AF516938470C}"/>
              </a:ext>
            </a:extLst>
          </p:cNvPr>
          <p:cNvSpPr>
            <a:spLocks/>
          </p:cNvSpPr>
          <p:nvPr/>
        </p:nvSpPr>
        <p:spPr bwMode="auto">
          <a:xfrm>
            <a:off x="6643688" y="4376738"/>
            <a:ext cx="123825" cy="73025"/>
          </a:xfrm>
          <a:custGeom>
            <a:avLst/>
            <a:gdLst>
              <a:gd name="T0" fmla="*/ 2147483646 w 88"/>
              <a:gd name="T1" fmla="*/ 2147483646 h 46"/>
              <a:gd name="T2" fmla="*/ 2147483646 w 88"/>
              <a:gd name="T3" fmla="*/ 2147483646 h 46"/>
              <a:gd name="T4" fmla="*/ 2147483646 w 88"/>
              <a:gd name="T5" fmla="*/ 0 h 46"/>
              <a:gd name="T6" fmla="*/ 0 w 88"/>
              <a:gd name="T7" fmla="*/ 2147483646 h 46"/>
              <a:gd name="T8" fmla="*/ 2147483646 w 88"/>
              <a:gd name="T9" fmla="*/ 2147483646 h 46"/>
              <a:gd name="T10" fmla="*/ 2147483646 w 88"/>
              <a:gd name="T11" fmla="*/ 2147483646 h 46"/>
              <a:gd name="T12" fmla="*/ 2147483646 w 88"/>
              <a:gd name="T13" fmla="*/ 2147483646 h 46"/>
              <a:gd name="T14" fmla="*/ 2147483646 w 88"/>
              <a:gd name="T15" fmla="*/ 2147483646 h 46"/>
              <a:gd name="T16" fmla="*/ 2147483646 w 88"/>
              <a:gd name="T17" fmla="*/ 2147483646 h 46"/>
              <a:gd name="T18" fmla="*/ 2147483646 w 88"/>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46">
                <a:moveTo>
                  <a:pt x="80" y="11"/>
                </a:moveTo>
                <a:lnTo>
                  <a:pt x="86" y="11"/>
                </a:lnTo>
                <a:lnTo>
                  <a:pt x="5" y="0"/>
                </a:lnTo>
                <a:lnTo>
                  <a:pt x="0" y="34"/>
                </a:lnTo>
                <a:lnTo>
                  <a:pt x="81" y="45"/>
                </a:lnTo>
                <a:lnTo>
                  <a:pt x="87" y="45"/>
                </a:lnTo>
                <a:lnTo>
                  <a:pt x="81" y="45"/>
                </a:lnTo>
                <a:lnTo>
                  <a:pt x="84" y="45"/>
                </a:lnTo>
                <a:lnTo>
                  <a:pt x="87" y="45"/>
                </a:lnTo>
                <a:lnTo>
                  <a:pt x="8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8" name="Freeform 75">
            <a:extLst>
              <a:ext uri="{FF2B5EF4-FFF2-40B4-BE49-F238E27FC236}">
                <a16:creationId xmlns:a16="http://schemas.microsoft.com/office/drawing/2014/main" id="{E82813A6-B63D-34C5-4CAE-080D2FE93E52}"/>
              </a:ext>
            </a:extLst>
          </p:cNvPr>
          <p:cNvSpPr>
            <a:spLocks/>
          </p:cNvSpPr>
          <p:nvPr/>
        </p:nvSpPr>
        <p:spPr bwMode="auto">
          <a:xfrm>
            <a:off x="6764338" y="4367213"/>
            <a:ext cx="150812" cy="82550"/>
          </a:xfrm>
          <a:custGeom>
            <a:avLst/>
            <a:gdLst>
              <a:gd name="T0" fmla="*/ 2147483646 w 107"/>
              <a:gd name="T1" fmla="*/ 2147483646 h 52"/>
              <a:gd name="T2" fmla="*/ 2147483646 w 107"/>
              <a:gd name="T3" fmla="*/ 0 h 52"/>
              <a:gd name="T4" fmla="*/ 0 w 107"/>
              <a:gd name="T5" fmla="*/ 2147483646 h 52"/>
              <a:gd name="T6" fmla="*/ 2147483646 w 107"/>
              <a:gd name="T7" fmla="*/ 2147483646 h 52"/>
              <a:gd name="T8" fmla="*/ 2147483646 w 107"/>
              <a:gd name="T9" fmla="*/ 2147483646 h 52"/>
              <a:gd name="T10" fmla="*/ 2147483646 w 107"/>
              <a:gd name="T11" fmla="*/ 2147483646 h 52"/>
              <a:gd name="T12" fmla="*/ 2147483646 w 107"/>
              <a:gd name="T13" fmla="*/ 2147483646 h 52"/>
              <a:gd name="T14" fmla="*/ 2147483646 w 107"/>
              <a:gd name="T15" fmla="*/ 2147483646 h 52"/>
              <a:gd name="T16" fmla="*/ 2147483646 w 107"/>
              <a:gd name="T17" fmla="*/ 2147483646 h 52"/>
              <a:gd name="T18" fmla="*/ 2147483646 w 107"/>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52">
                <a:moveTo>
                  <a:pt x="96" y="1"/>
                </a:moveTo>
                <a:lnTo>
                  <a:pt x="97" y="0"/>
                </a:lnTo>
                <a:lnTo>
                  <a:pt x="0" y="16"/>
                </a:lnTo>
                <a:lnTo>
                  <a:pt x="7" y="51"/>
                </a:lnTo>
                <a:lnTo>
                  <a:pt x="104" y="35"/>
                </a:lnTo>
                <a:lnTo>
                  <a:pt x="106" y="34"/>
                </a:lnTo>
                <a:lnTo>
                  <a:pt x="104" y="35"/>
                </a:lnTo>
                <a:lnTo>
                  <a:pt x="104" y="34"/>
                </a:lnTo>
                <a:lnTo>
                  <a:pt x="106" y="34"/>
                </a:lnTo>
                <a:lnTo>
                  <a:pt x="96"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9" name="Freeform 76">
            <a:extLst>
              <a:ext uri="{FF2B5EF4-FFF2-40B4-BE49-F238E27FC236}">
                <a16:creationId xmlns:a16="http://schemas.microsoft.com/office/drawing/2014/main" id="{678DB8DD-175C-3239-3AED-BCC05AEC3F25}"/>
              </a:ext>
            </a:extLst>
          </p:cNvPr>
          <p:cNvSpPr>
            <a:spLocks/>
          </p:cNvSpPr>
          <p:nvPr/>
        </p:nvSpPr>
        <p:spPr bwMode="auto">
          <a:xfrm>
            <a:off x="6907213" y="4316413"/>
            <a:ext cx="165100" cy="103187"/>
          </a:xfrm>
          <a:custGeom>
            <a:avLst/>
            <a:gdLst>
              <a:gd name="T0" fmla="*/ 2147483646 w 117"/>
              <a:gd name="T1" fmla="*/ 0 h 65"/>
              <a:gd name="T2" fmla="*/ 0 w 117"/>
              <a:gd name="T3" fmla="*/ 2147483646 h 65"/>
              <a:gd name="T4" fmla="*/ 2147483646 w 117"/>
              <a:gd name="T5" fmla="*/ 2147483646 h 65"/>
              <a:gd name="T6" fmla="*/ 2147483646 w 117"/>
              <a:gd name="T7" fmla="*/ 2147483646 h 65"/>
              <a:gd name="T8" fmla="*/ 2147483646 w 117"/>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65">
                <a:moveTo>
                  <a:pt x="106" y="0"/>
                </a:moveTo>
                <a:lnTo>
                  <a:pt x="0" y="30"/>
                </a:lnTo>
                <a:lnTo>
                  <a:pt x="10" y="64"/>
                </a:lnTo>
                <a:lnTo>
                  <a:pt x="116" y="34"/>
                </a:lnTo>
                <a:lnTo>
                  <a:pt x="10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0" name="Freeform 77">
            <a:extLst>
              <a:ext uri="{FF2B5EF4-FFF2-40B4-BE49-F238E27FC236}">
                <a16:creationId xmlns:a16="http://schemas.microsoft.com/office/drawing/2014/main" id="{0F37B642-56A8-99AE-322A-248FD40C96DE}"/>
              </a:ext>
            </a:extLst>
          </p:cNvPr>
          <p:cNvSpPr>
            <a:spLocks/>
          </p:cNvSpPr>
          <p:nvPr/>
        </p:nvSpPr>
        <p:spPr bwMode="auto">
          <a:xfrm>
            <a:off x="7065963" y="4271963"/>
            <a:ext cx="150812" cy="95250"/>
          </a:xfrm>
          <a:custGeom>
            <a:avLst/>
            <a:gdLst>
              <a:gd name="T0" fmla="*/ 2147483646 w 107"/>
              <a:gd name="T1" fmla="*/ 0 h 60"/>
              <a:gd name="T2" fmla="*/ 2147483646 w 107"/>
              <a:gd name="T3" fmla="*/ 0 h 60"/>
              <a:gd name="T4" fmla="*/ 0 w 107"/>
              <a:gd name="T5" fmla="*/ 2147483646 h 60"/>
              <a:gd name="T6" fmla="*/ 2147483646 w 107"/>
              <a:gd name="T7" fmla="*/ 2147483646 h 60"/>
              <a:gd name="T8" fmla="*/ 2147483646 w 107"/>
              <a:gd name="T9" fmla="*/ 2147483646 h 60"/>
              <a:gd name="T10" fmla="*/ 2147483646 w 107"/>
              <a:gd name="T11" fmla="*/ 2147483646 h 60"/>
              <a:gd name="T12" fmla="*/ 2147483646 w 107"/>
              <a:gd name="T13" fmla="*/ 0 h 60"/>
              <a:gd name="T14" fmla="*/ 2147483646 w 107"/>
              <a:gd name="T15" fmla="*/ 0 h 60"/>
              <a:gd name="T16" fmla="*/ 2147483646 w 10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0">
                <a:moveTo>
                  <a:pt x="98" y="0"/>
                </a:moveTo>
                <a:lnTo>
                  <a:pt x="97" y="0"/>
                </a:lnTo>
                <a:lnTo>
                  <a:pt x="0" y="25"/>
                </a:lnTo>
                <a:lnTo>
                  <a:pt x="9" y="59"/>
                </a:lnTo>
                <a:lnTo>
                  <a:pt x="106" y="34"/>
                </a:lnTo>
                <a:lnTo>
                  <a:pt x="104" y="35"/>
                </a:lnTo>
                <a:lnTo>
                  <a:pt x="98" y="0"/>
                </a:lnTo>
                <a:lnTo>
                  <a:pt x="97" y="0"/>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1" name="Freeform 78">
            <a:extLst>
              <a:ext uri="{FF2B5EF4-FFF2-40B4-BE49-F238E27FC236}">
                <a16:creationId xmlns:a16="http://schemas.microsoft.com/office/drawing/2014/main" id="{6136E80E-F090-60A9-B59C-9911350FC580}"/>
              </a:ext>
            </a:extLst>
          </p:cNvPr>
          <p:cNvSpPr>
            <a:spLocks/>
          </p:cNvSpPr>
          <p:nvPr/>
        </p:nvSpPr>
        <p:spPr bwMode="auto">
          <a:xfrm>
            <a:off x="7212013" y="4248150"/>
            <a:ext cx="153987" cy="77788"/>
          </a:xfrm>
          <a:custGeom>
            <a:avLst/>
            <a:gdLst>
              <a:gd name="T0" fmla="*/ 2147483646 w 109"/>
              <a:gd name="T1" fmla="*/ 0 h 49"/>
              <a:gd name="T2" fmla="*/ 2147483646 w 109"/>
              <a:gd name="T3" fmla="*/ 0 h 49"/>
              <a:gd name="T4" fmla="*/ 0 w 109"/>
              <a:gd name="T5" fmla="*/ 2147483646 h 49"/>
              <a:gd name="T6" fmla="*/ 2147483646 w 109"/>
              <a:gd name="T7" fmla="*/ 2147483646 h 49"/>
              <a:gd name="T8" fmla="*/ 2147483646 w 109"/>
              <a:gd name="T9" fmla="*/ 2147483646 h 49"/>
              <a:gd name="T10" fmla="*/ 2147483646 w 109"/>
              <a:gd name="T11" fmla="*/ 2147483646 h 49"/>
              <a:gd name="T12" fmla="*/ 2147483646 w 109"/>
              <a:gd name="T13" fmla="*/ 0 h 49"/>
              <a:gd name="T14" fmla="*/ 2147483646 w 109"/>
              <a:gd name="T15" fmla="*/ 0 h 49"/>
              <a:gd name="T16" fmla="*/ 2147483646 w 10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49">
                <a:moveTo>
                  <a:pt x="104" y="0"/>
                </a:moveTo>
                <a:lnTo>
                  <a:pt x="103" y="0"/>
                </a:lnTo>
                <a:lnTo>
                  <a:pt x="0" y="13"/>
                </a:lnTo>
                <a:lnTo>
                  <a:pt x="6" y="48"/>
                </a:lnTo>
                <a:lnTo>
                  <a:pt x="108" y="35"/>
                </a:lnTo>
                <a:lnTo>
                  <a:pt x="107" y="35"/>
                </a:lnTo>
                <a:lnTo>
                  <a:pt x="104" y="0"/>
                </a:lnTo>
                <a:lnTo>
                  <a:pt x="103" y="0"/>
                </a:lnTo>
                <a:lnTo>
                  <a:pt x="10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2" name="Freeform 79">
            <a:extLst>
              <a:ext uri="{FF2B5EF4-FFF2-40B4-BE49-F238E27FC236}">
                <a16:creationId xmlns:a16="http://schemas.microsoft.com/office/drawing/2014/main" id="{AFB929B2-67D8-99B8-ED87-F831C84974F3}"/>
              </a:ext>
            </a:extLst>
          </p:cNvPr>
          <p:cNvSpPr>
            <a:spLocks/>
          </p:cNvSpPr>
          <p:nvPr/>
        </p:nvSpPr>
        <p:spPr bwMode="auto">
          <a:xfrm>
            <a:off x="7367588" y="4238625"/>
            <a:ext cx="141287" cy="63500"/>
          </a:xfrm>
          <a:custGeom>
            <a:avLst/>
            <a:gdLst>
              <a:gd name="T0" fmla="*/ 2147483646 w 100"/>
              <a:gd name="T1" fmla="*/ 0 h 40"/>
              <a:gd name="T2" fmla="*/ 2147483646 w 100"/>
              <a:gd name="T3" fmla="*/ 0 h 40"/>
              <a:gd name="T4" fmla="*/ 0 w 100"/>
              <a:gd name="T5" fmla="*/ 2147483646 h 40"/>
              <a:gd name="T6" fmla="*/ 2147483646 w 100"/>
              <a:gd name="T7" fmla="*/ 2147483646 h 40"/>
              <a:gd name="T8" fmla="*/ 2147483646 w 100"/>
              <a:gd name="T9" fmla="*/ 2147483646 h 40"/>
              <a:gd name="T10" fmla="*/ 2147483646 w 100"/>
              <a:gd name="T11" fmla="*/ 2147483646 h 40"/>
              <a:gd name="T12" fmla="*/ 2147483646 w 100"/>
              <a:gd name="T13" fmla="*/ 0 h 40"/>
              <a:gd name="T14" fmla="*/ 2147483646 w 100"/>
              <a:gd name="T15" fmla="*/ 0 h 40"/>
              <a:gd name="T16" fmla="*/ 2147483646 w 10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40">
                <a:moveTo>
                  <a:pt x="98" y="0"/>
                </a:moveTo>
                <a:lnTo>
                  <a:pt x="96" y="0"/>
                </a:lnTo>
                <a:lnTo>
                  <a:pt x="0" y="5"/>
                </a:lnTo>
                <a:lnTo>
                  <a:pt x="3" y="39"/>
                </a:lnTo>
                <a:lnTo>
                  <a:pt x="99" y="34"/>
                </a:lnTo>
                <a:lnTo>
                  <a:pt x="97" y="34"/>
                </a:lnTo>
                <a:lnTo>
                  <a:pt x="98" y="0"/>
                </a:lnTo>
                <a:lnTo>
                  <a:pt x="96" y="0"/>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3" name="Freeform 80">
            <a:extLst>
              <a:ext uri="{FF2B5EF4-FFF2-40B4-BE49-F238E27FC236}">
                <a16:creationId xmlns:a16="http://schemas.microsoft.com/office/drawing/2014/main" id="{8F7DC303-368B-5075-F13B-A0DAC6E7E42E}"/>
              </a:ext>
            </a:extLst>
          </p:cNvPr>
          <p:cNvSpPr>
            <a:spLocks/>
          </p:cNvSpPr>
          <p:nvPr/>
        </p:nvSpPr>
        <p:spPr bwMode="auto">
          <a:xfrm>
            <a:off x="7512050" y="4238625"/>
            <a:ext cx="152400" cy="58738"/>
          </a:xfrm>
          <a:custGeom>
            <a:avLst/>
            <a:gdLst>
              <a:gd name="T0" fmla="*/ 2147483646 w 108"/>
              <a:gd name="T1" fmla="*/ 2147483646 h 37"/>
              <a:gd name="T2" fmla="*/ 2147483646 w 108"/>
              <a:gd name="T3" fmla="*/ 2147483646 h 37"/>
              <a:gd name="T4" fmla="*/ 2147483646 w 108"/>
              <a:gd name="T5" fmla="*/ 0 h 37"/>
              <a:gd name="T6" fmla="*/ 0 w 108"/>
              <a:gd name="T7" fmla="*/ 2147483646 h 37"/>
              <a:gd name="T8" fmla="*/ 2147483646 w 108"/>
              <a:gd name="T9" fmla="*/ 2147483646 h 37"/>
              <a:gd name="T10" fmla="*/ 2147483646 w 108"/>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37">
                <a:moveTo>
                  <a:pt x="106" y="19"/>
                </a:moveTo>
                <a:lnTo>
                  <a:pt x="107" y="3"/>
                </a:lnTo>
                <a:lnTo>
                  <a:pt x="1" y="0"/>
                </a:lnTo>
                <a:lnTo>
                  <a:pt x="0" y="33"/>
                </a:lnTo>
                <a:lnTo>
                  <a:pt x="105" y="36"/>
                </a:lnTo>
                <a:lnTo>
                  <a:pt x="106" y="1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4" name="Freeform 81">
            <a:extLst>
              <a:ext uri="{FF2B5EF4-FFF2-40B4-BE49-F238E27FC236}">
                <a16:creationId xmlns:a16="http://schemas.microsoft.com/office/drawing/2014/main" id="{EE4F447F-EA51-9F2D-2925-8EE6BD16FA88}"/>
              </a:ext>
            </a:extLst>
          </p:cNvPr>
          <p:cNvSpPr>
            <a:spLocks/>
          </p:cNvSpPr>
          <p:nvPr/>
        </p:nvSpPr>
        <p:spPr bwMode="auto">
          <a:xfrm>
            <a:off x="1225550" y="5824538"/>
            <a:ext cx="452438" cy="53975"/>
          </a:xfrm>
          <a:custGeom>
            <a:avLst/>
            <a:gdLst>
              <a:gd name="T0" fmla="*/ 2147483646 w 320"/>
              <a:gd name="T1" fmla="*/ 0 h 34"/>
              <a:gd name="T2" fmla="*/ 0 w 320"/>
              <a:gd name="T3" fmla="*/ 0 h 34"/>
              <a:gd name="T4" fmla="*/ 0 w 320"/>
              <a:gd name="T5" fmla="*/ 2147483646 h 34"/>
              <a:gd name="T6" fmla="*/ 2147483646 w 320"/>
              <a:gd name="T7" fmla="*/ 2147483646 h 34"/>
              <a:gd name="T8" fmla="*/ 2147483646 w 32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4">
                <a:moveTo>
                  <a:pt x="319" y="0"/>
                </a:moveTo>
                <a:lnTo>
                  <a:pt x="0" y="0"/>
                </a:lnTo>
                <a:lnTo>
                  <a:pt x="0" y="33"/>
                </a:lnTo>
                <a:lnTo>
                  <a:pt x="319" y="33"/>
                </a:lnTo>
                <a:lnTo>
                  <a:pt x="31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5" name="Freeform 82">
            <a:extLst>
              <a:ext uri="{FF2B5EF4-FFF2-40B4-BE49-F238E27FC236}">
                <a16:creationId xmlns:a16="http://schemas.microsoft.com/office/drawing/2014/main" id="{59211FA9-1CD8-6C4C-BA05-4BE99D31433D}"/>
              </a:ext>
            </a:extLst>
          </p:cNvPr>
          <p:cNvSpPr>
            <a:spLocks/>
          </p:cNvSpPr>
          <p:nvPr/>
        </p:nvSpPr>
        <p:spPr bwMode="auto">
          <a:xfrm>
            <a:off x="1684338" y="5824538"/>
            <a:ext cx="422275" cy="53975"/>
          </a:xfrm>
          <a:custGeom>
            <a:avLst/>
            <a:gdLst>
              <a:gd name="T0" fmla="*/ 2147483646 w 299"/>
              <a:gd name="T1" fmla="*/ 2147483646 h 34"/>
              <a:gd name="T2" fmla="*/ 2147483646 w 299"/>
              <a:gd name="T3" fmla="*/ 0 h 34"/>
              <a:gd name="T4" fmla="*/ 0 w 299"/>
              <a:gd name="T5" fmla="*/ 0 h 34"/>
              <a:gd name="T6" fmla="*/ 0 w 299"/>
              <a:gd name="T7" fmla="*/ 2147483646 h 34"/>
              <a:gd name="T8" fmla="*/ 2147483646 w 299"/>
              <a:gd name="T9" fmla="*/ 2147483646 h 34"/>
              <a:gd name="T10" fmla="*/ 2147483646 w 299"/>
              <a:gd name="T11" fmla="*/ 2147483646 h 34"/>
              <a:gd name="T12" fmla="*/ 2147483646 w 299"/>
              <a:gd name="T13" fmla="*/ 2147483646 h 34"/>
              <a:gd name="T14" fmla="*/ 2147483646 w 299"/>
              <a:gd name="T15" fmla="*/ 2147483646 h 34"/>
              <a:gd name="T16" fmla="*/ 2147483646 w 299"/>
              <a:gd name="T17" fmla="*/ 2147483646 h 34"/>
              <a:gd name="T18" fmla="*/ 2147483646 w 299"/>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9" h="34">
                <a:moveTo>
                  <a:pt x="288" y="1"/>
                </a:moveTo>
                <a:lnTo>
                  <a:pt x="293" y="0"/>
                </a:lnTo>
                <a:lnTo>
                  <a:pt x="0" y="0"/>
                </a:lnTo>
                <a:lnTo>
                  <a:pt x="0" y="33"/>
                </a:lnTo>
                <a:lnTo>
                  <a:pt x="293" y="33"/>
                </a:lnTo>
                <a:lnTo>
                  <a:pt x="298" y="33"/>
                </a:lnTo>
                <a:lnTo>
                  <a:pt x="293" y="33"/>
                </a:lnTo>
                <a:lnTo>
                  <a:pt x="296" y="33"/>
                </a:lnTo>
                <a:lnTo>
                  <a:pt x="298" y="33"/>
                </a:lnTo>
                <a:lnTo>
                  <a:pt x="288"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6" name="Freeform 83">
            <a:extLst>
              <a:ext uri="{FF2B5EF4-FFF2-40B4-BE49-F238E27FC236}">
                <a16:creationId xmlns:a16="http://schemas.microsoft.com/office/drawing/2014/main" id="{8744081F-1ABF-00D7-3357-D07F307227F0}"/>
              </a:ext>
            </a:extLst>
          </p:cNvPr>
          <p:cNvSpPr>
            <a:spLocks/>
          </p:cNvSpPr>
          <p:nvPr/>
        </p:nvSpPr>
        <p:spPr bwMode="auto">
          <a:xfrm>
            <a:off x="2100263" y="5797550"/>
            <a:ext cx="103187" cy="80963"/>
          </a:xfrm>
          <a:custGeom>
            <a:avLst/>
            <a:gdLst>
              <a:gd name="T0" fmla="*/ 2147483646 w 74"/>
              <a:gd name="T1" fmla="*/ 0 h 51"/>
              <a:gd name="T2" fmla="*/ 2147483646 w 74"/>
              <a:gd name="T3" fmla="*/ 0 h 51"/>
              <a:gd name="T4" fmla="*/ 0 w 74"/>
              <a:gd name="T5" fmla="*/ 2147483646 h 51"/>
              <a:gd name="T6" fmla="*/ 2147483646 w 74"/>
              <a:gd name="T7" fmla="*/ 2147483646 h 51"/>
              <a:gd name="T8" fmla="*/ 2147483646 w 74"/>
              <a:gd name="T9" fmla="*/ 2147483646 h 51"/>
              <a:gd name="T10" fmla="*/ 2147483646 w 74"/>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51">
                <a:moveTo>
                  <a:pt x="63" y="0"/>
                </a:moveTo>
                <a:lnTo>
                  <a:pt x="64" y="0"/>
                </a:lnTo>
                <a:lnTo>
                  <a:pt x="0" y="16"/>
                </a:lnTo>
                <a:lnTo>
                  <a:pt x="9" y="50"/>
                </a:lnTo>
                <a:lnTo>
                  <a:pt x="73" y="33"/>
                </a:lnTo>
                <a:lnTo>
                  <a:pt x="6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7" name="Freeform 84">
            <a:extLst>
              <a:ext uri="{FF2B5EF4-FFF2-40B4-BE49-F238E27FC236}">
                <a16:creationId xmlns:a16="http://schemas.microsoft.com/office/drawing/2014/main" id="{10705E11-DA84-9D62-B9AB-A16CE1C450EF}"/>
              </a:ext>
            </a:extLst>
          </p:cNvPr>
          <p:cNvSpPr>
            <a:spLocks/>
          </p:cNvSpPr>
          <p:nvPr/>
        </p:nvSpPr>
        <p:spPr bwMode="auto">
          <a:xfrm>
            <a:off x="2195513" y="5768975"/>
            <a:ext cx="96837" cy="79375"/>
          </a:xfrm>
          <a:custGeom>
            <a:avLst/>
            <a:gdLst>
              <a:gd name="T0" fmla="*/ 2147483646 w 68"/>
              <a:gd name="T1" fmla="*/ 2147483646 h 50"/>
              <a:gd name="T2" fmla="*/ 2147483646 w 68"/>
              <a:gd name="T3" fmla="*/ 0 h 50"/>
              <a:gd name="T4" fmla="*/ 0 w 68"/>
              <a:gd name="T5" fmla="*/ 2147483646 h 50"/>
              <a:gd name="T6" fmla="*/ 2147483646 w 68"/>
              <a:gd name="T7" fmla="*/ 2147483646 h 50"/>
              <a:gd name="T8" fmla="*/ 2147483646 w 68"/>
              <a:gd name="T9" fmla="*/ 2147483646 h 50"/>
              <a:gd name="T10" fmla="*/ 2147483646 w 68"/>
              <a:gd name="T11" fmla="*/ 2147483646 h 50"/>
              <a:gd name="T12" fmla="*/ 2147483646 w 68"/>
              <a:gd name="T13" fmla="*/ 2147483646 h 50"/>
              <a:gd name="T14" fmla="*/ 2147483646 w 68"/>
              <a:gd name="T15" fmla="*/ 2147483646 h 50"/>
              <a:gd name="T16" fmla="*/ 2147483646 w 68"/>
              <a:gd name="T17" fmla="*/ 2147483646 h 50"/>
              <a:gd name="T18" fmla="*/ 2147483646 w 68"/>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50">
                <a:moveTo>
                  <a:pt x="50" y="2"/>
                </a:moveTo>
                <a:lnTo>
                  <a:pt x="53" y="0"/>
                </a:lnTo>
                <a:lnTo>
                  <a:pt x="0" y="16"/>
                </a:lnTo>
                <a:lnTo>
                  <a:pt x="10" y="49"/>
                </a:lnTo>
                <a:lnTo>
                  <a:pt x="63" y="33"/>
                </a:lnTo>
                <a:lnTo>
                  <a:pt x="67" y="31"/>
                </a:lnTo>
                <a:lnTo>
                  <a:pt x="63" y="33"/>
                </a:lnTo>
                <a:lnTo>
                  <a:pt x="65" y="33"/>
                </a:lnTo>
                <a:lnTo>
                  <a:pt x="67" y="31"/>
                </a:lnTo>
                <a:lnTo>
                  <a:pt x="50"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8" name="Freeform 85">
            <a:extLst>
              <a:ext uri="{FF2B5EF4-FFF2-40B4-BE49-F238E27FC236}">
                <a16:creationId xmlns:a16="http://schemas.microsoft.com/office/drawing/2014/main" id="{39F239BF-692D-B56C-0C17-801F0C530259}"/>
              </a:ext>
            </a:extLst>
          </p:cNvPr>
          <p:cNvSpPr>
            <a:spLocks/>
          </p:cNvSpPr>
          <p:nvPr/>
        </p:nvSpPr>
        <p:spPr bwMode="auto">
          <a:xfrm>
            <a:off x="2271713" y="5722938"/>
            <a:ext cx="98425" cy="93662"/>
          </a:xfrm>
          <a:custGeom>
            <a:avLst/>
            <a:gdLst>
              <a:gd name="T0" fmla="*/ 2147483646 w 70"/>
              <a:gd name="T1" fmla="*/ 2147483646 h 59"/>
              <a:gd name="T2" fmla="*/ 2147483646 w 70"/>
              <a:gd name="T3" fmla="*/ 0 h 59"/>
              <a:gd name="T4" fmla="*/ 0 w 70"/>
              <a:gd name="T5" fmla="*/ 2147483646 h 59"/>
              <a:gd name="T6" fmla="*/ 2147483646 w 70"/>
              <a:gd name="T7" fmla="*/ 2147483646 h 59"/>
              <a:gd name="T8" fmla="*/ 2147483646 w 70"/>
              <a:gd name="T9" fmla="*/ 2147483646 h 59"/>
              <a:gd name="T10" fmla="*/ 2147483646 w 70"/>
              <a:gd name="T11" fmla="*/ 2147483646 h 59"/>
              <a:gd name="T12" fmla="*/ 2147483646 w 70"/>
              <a:gd name="T13" fmla="*/ 2147483646 h 59"/>
              <a:gd name="T14" fmla="*/ 2147483646 w 70"/>
              <a:gd name="T15" fmla="*/ 2147483646 h 59"/>
              <a:gd name="T16" fmla="*/ 2147483646 w 70"/>
              <a:gd name="T17" fmla="*/ 2147483646 h 59"/>
              <a:gd name="T18" fmla="*/ 2147483646 w 70"/>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59">
                <a:moveTo>
                  <a:pt x="49" y="1"/>
                </a:moveTo>
                <a:lnTo>
                  <a:pt x="50" y="0"/>
                </a:lnTo>
                <a:lnTo>
                  <a:pt x="0" y="28"/>
                </a:lnTo>
                <a:lnTo>
                  <a:pt x="17" y="58"/>
                </a:lnTo>
                <a:lnTo>
                  <a:pt x="67" y="31"/>
                </a:lnTo>
                <a:lnTo>
                  <a:pt x="69" y="30"/>
                </a:lnTo>
                <a:lnTo>
                  <a:pt x="67" y="31"/>
                </a:lnTo>
                <a:lnTo>
                  <a:pt x="68" y="31"/>
                </a:lnTo>
                <a:lnTo>
                  <a:pt x="69" y="30"/>
                </a:lnTo>
                <a:lnTo>
                  <a:pt x="49"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9" name="Freeform 86">
            <a:extLst>
              <a:ext uri="{FF2B5EF4-FFF2-40B4-BE49-F238E27FC236}">
                <a16:creationId xmlns:a16="http://schemas.microsoft.com/office/drawing/2014/main" id="{8062E3A1-8756-4C56-310C-53403B34BD0F}"/>
              </a:ext>
            </a:extLst>
          </p:cNvPr>
          <p:cNvSpPr>
            <a:spLocks/>
          </p:cNvSpPr>
          <p:nvPr/>
        </p:nvSpPr>
        <p:spPr bwMode="auto">
          <a:xfrm>
            <a:off x="2346325" y="5676900"/>
            <a:ext cx="85725" cy="90488"/>
          </a:xfrm>
          <a:custGeom>
            <a:avLst/>
            <a:gdLst>
              <a:gd name="T0" fmla="*/ 2147483646 w 61"/>
              <a:gd name="T1" fmla="*/ 2147483646 h 57"/>
              <a:gd name="T2" fmla="*/ 2147483646 w 61"/>
              <a:gd name="T3" fmla="*/ 0 h 57"/>
              <a:gd name="T4" fmla="*/ 0 w 61"/>
              <a:gd name="T5" fmla="*/ 2147483646 h 57"/>
              <a:gd name="T6" fmla="*/ 2147483646 w 61"/>
              <a:gd name="T7" fmla="*/ 2147483646 h 57"/>
              <a:gd name="T8" fmla="*/ 2147483646 w 61"/>
              <a:gd name="T9" fmla="*/ 2147483646 h 57"/>
              <a:gd name="T10" fmla="*/ 2147483646 w 61"/>
              <a:gd name="T11" fmla="*/ 2147483646 h 57"/>
              <a:gd name="T12" fmla="*/ 2147483646 w 61"/>
              <a:gd name="T13" fmla="*/ 2147483646 h 57"/>
              <a:gd name="T14" fmla="*/ 2147483646 w 61"/>
              <a:gd name="T15" fmla="*/ 2147483646 h 57"/>
              <a:gd name="T16" fmla="*/ 2147483646 w 61"/>
              <a:gd name="T17" fmla="*/ 2147483646 h 57"/>
              <a:gd name="T18" fmla="*/ 2147483646 w 61"/>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57">
                <a:moveTo>
                  <a:pt x="35" y="3"/>
                </a:moveTo>
                <a:lnTo>
                  <a:pt x="37" y="0"/>
                </a:lnTo>
                <a:lnTo>
                  <a:pt x="0" y="27"/>
                </a:lnTo>
                <a:lnTo>
                  <a:pt x="20" y="56"/>
                </a:lnTo>
                <a:lnTo>
                  <a:pt x="58" y="29"/>
                </a:lnTo>
                <a:lnTo>
                  <a:pt x="60" y="26"/>
                </a:lnTo>
                <a:lnTo>
                  <a:pt x="58" y="29"/>
                </a:lnTo>
                <a:lnTo>
                  <a:pt x="59" y="28"/>
                </a:lnTo>
                <a:lnTo>
                  <a:pt x="60" y="26"/>
                </a:lnTo>
                <a:lnTo>
                  <a:pt x="35" y="3"/>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0" name="Freeform 87">
            <a:extLst>
              <a:ext uri="{FF2B5EF4-FFF2-40B4-BE49-F238E27FC236}">
                <a16:creationId xmlns:a16="http://schemas.microsoft.com/office/drawing/2014/main" id="{04026054-18A5-D411-F0EE-C3593A1FD94E}"/>
              </a:ext>
            </a:extLst>
          </p:cNvPr>
          <p:cNvSpPr>
            <a:spLocks/>
          </p:cNvSpPr>
          <p:nvPr/>
        </p:nvSpPr>
        <p:spPr bwMode="auto">
          <a:xfrm>
            <a:off x="2401888" y="5614988"/>
            <a:ext cx="93662" cy="100012"/>
          </a:xfrm>
          <a:custGeom>
            <a:avLst/>
            <a:gdLst>
              <a:gd name="T0" fmla="*/ 2147483646 w 66"/>
              <a:gd name="T1" fmla="*/ 2147483646 h 63"/>
              <a:gd name="T2" fmla="*/ 2147483646 w 66"/>
              <a:gd name="T3" fmla="*/ 0 h 63"/>
              <a:gd name="T4" fmla="*/ 0 w 66"/>
              <a:gd name="T5" fmla="*/ 2147483646 h 63"/>
              <a:gd name="T6" fmla="*/ 2147483646 w 66"/>
              <a:gd name="T7" fmla="*/ 2147483646 h 63"/>
              <a:gd name="T8" fmla="*/ 2147483646 w 66"/>
              <a:gd name="T9" fmla="*/ 2147483646 h 63"/>
              <a:gd name="T10" fmla="*/ 2147483646 w 66"/>
              <a:gd name="T11" fmla="*/ 2147483646 h 63"/>
              <a:gd name="T12" fmla="*/ 2147483646 w 66"/>
              <a:gd name="T13" fmla="*/ 2147483646 h 63"/>
              <a:gd name="T14" fmla="*/ 2147483646 w 66"/>
              <a:gd name="T15" fmla="*/ 2147483646 h 63"/>
              <a:gd name="T16" fmla="*/ 2147483646 w 66"/>
              <a:gd name="T17" fmla="*/ 2147483646 h 63"/>
              <a:gd name="T18" fmla="*/ 2147483646 w 66"/>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3">
                <a:moveTo>
                  <a:pt x="33" y="4"/>
                </a:moveTo>
                <a:lnTo>
                  <a:pt x="36" y="0"/>
                </a:lnTo>
                <a:lnTo>
                  <a:pt x="0" y="38"/>
                </a:lnTo>
                <a:lnTo>
                  <a:pt x="25" y="62"/>
                </a:lnTo>
                <a:lnTo>
                  <a:pt x="61" y="24"/>
                </a:lnTo>
                <a:lnTo>
                  <a:pt x="65" y="20"/>
                </a:lnTo>
                <a:lnTo>
                  <a:pt x="61" y="24"/>
                </a:lnTo>
                <a:lnTo>
                  <a:pt x="63" y="22"/>
                </a:lnTo>
                <a:lnTo>
                  <a:pt x="65" y="20"/>
                </a:lnTo>
                <a:lnTo>
                  <a:pt x="33" y="4"/>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1" name="Freeform 88">
            <a:extLst>
              <a:ext uri="{FF2B5EF4-FFF2-40B4-BE49-F238E27FC236}">
                <a16:creationId xmlns:a16="http://schemas.microsoft.com/office/drawing/2014/main" id="{CF8CB324-9171-CC5C-C947-EBFB042EE387}"/>
              </a:ext>
            </a:extLst>
          </p:cNvPr>
          <p:cNvSpPr>
            <a:spLocks/>
          </p:cNvSpPr>
          <p:nvPr/>
        </p:nvSpPr>
        <p:spPr bwMode="auto">
          <a:xfrm>
            <a:off x="2452688" y="5535613"/>
            <a:ext cx="80962" cy="106362"/>
          </a:xfrm>
          <a:custGeom>
            <a:avLst/>
            <a:gdLst>
              <a:gd name="T0" fmla="*/ 2147483646 w 57"/>
              <a:gd name="T1" fmla="*/ 2147483646 h 67"/>
              <a:gd name="T2" fmla="*/ 2147483646 w 57"/>
              <a:gd name="T3" fmla="*/ 0 h 67"/>
              <a:gd name="T4" fmla="*/ 0 w 57"/>
              <a:gd name="T5" fmla="*/ 2147483646 h 67"/>
              <a:gd name="T6" fmla="*/ 2147483646 w 57"/>
              <a:gd name="T7" fmla="*/ 2147483646 h 67"/>
              <a:gd name="T8" fmla="*/ 2147483646 w 57"/>
              <a:gd name="T9" fmla="*/ 2147483646 h 67"/>
              <a:gd name="T10" fmla="*/ 2147483646 w 57"/>
              <a:gd name="T11" fmla="*/ 2147483646 h 67"/>
              <a:gd name="T12" fmla="*/ 2147483646 w 57"/>
              <a:gd name="T13" fmla="*/ 2147483646 h 67"/>
              <a:gd name="T14" fmla="*/ 2147483646 w 57"/>
              <a:gd name="T15" fmla="*/ 2147483646 h 67"/>
              <a:gd name="T16" fmla="*/ 2147483646 w 57"/>
              <a:gd name="T17" fmla="*/ 2147483646 h 67"/>
              <a:gd name="T18" fmla="*/ 2147483646 w 57"/>
              <a:gd name="T19" fmla="*/ 214748364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7">
                <a:moveTo>
                  <a:pt x="23" y="2"/>
                </a:moveTo>
                <a:lnTo>
                  <a:pt x="24" y="0"/>
                </a:lnTo>
                <a:lnTo>
                  <a:pt x="0" y="50"/>
                </a:lnTo>
                <a:lnTo>
                  <a:pt x="32" y="66"/>
                </a:lnTo>
                <a:lnTo>
                  <a:pt x="56" y="17"/>
                </a:lnTo>
                <a:lnTo>
                  <a:pt x="56" y="15"/>
                </a:lnTo>
                <a:lnTo>
                  <a:pt x="56" y="17"/>
                </a:lnTo>
                <a:lnTo>
                  <a:pt x="56" y="16"/>
                </a:lnTo>
                <a:lnTo>
                  <a:pt x="56" y="15"/>
                </a:lnTo>
                <a:lnTo>
                  <a:pt x="23"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2" name="Freeform 89">
            <a:extLst>
              <a:ext uri="{FF2B5EF4-FFF2-40B4-BE49-F238E27FC236}">
                <a16:creationId xmlns:a16="http://schemas.microsoft.com/office/drawing/2014/main" id="{0E144574-932F-56C3-37E0-C0EFB7EC2C2C}"/>
              </a:ext>
            </a:extLst>
          </p:cNvPr>
          <p:cNvSpPr>
            <a:spLocks/>
          </p:cNvSpPr>
          <p:nvPr/>
        </p:nvSpPr>
        <p:spPr bwMode="auto">
          <a:xfrm>
            <a:off x="2489200" y="5429250"/>
            <a:ext cx="82550" cy="123825"/>
          </a:xfrm>
          <a:custGeom>
            <a:avLst/>
            <a:gdLst>
              <a:gd name="T0" fmla="*/ 2147483646 w 58"/>
              <a:gd name="T1" fmla="*/ 2147483646 h 78"/>
              <a:gd name="T2" fmla="*/ 2147483646 w 58"/>
              <a:gd name="T3" fmla="*/ 0 h 78"/>
              <a:gd name="T4" fmla="*/ 0 w 58"/>
              <a:gd name="T5" fmla="*/ 2147483646 h 78"/>
              <a:gd name="T6" fmla="*/ 2147483646 w 58"/>
              <a:gd name="T7" fmla="*/ 2147483646 h 78"/>
              <a:gd name="T8" fmla="*/ 2147483646 w 58"/>
              <a:gd name="T9" fmla="*/ 2147483646 h 78"/>
              <a:gd name="T10" fmla="*/ 2147483646 w 58"/>
              <a:gd name="T11" fmla="*/ 2147483646 h 78"/>
              <a:gd name="T12" fmla="*/ 2147483646 w 58"/>
              <a:gd name="T13" fmla="*/ 2147483646 h 78"/>
              <a:gd name="T14" fmla="*/ 2147483646 w 58"/>
              <a:gd name="T15" fmla="*/ 2147483646 h 78"/>
              <a:gd name="T16" fmla="*/ 2147483646 w 58"/>
              <a:gd name="T17" fmla="*/ 2147483646 h 78"/>
              <a:gd name="T18" fmla="*/ 2147483646 w 58"/>
              <a:gd name="T19" fmla="*/ 214748364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78">
                <a:moveTo>
                  <a:pt x="24" y="1"/>
                </a:moveTo>
                <a:lnTo>
                  <a:pt x="24" y="0"/>
                </a:lnTo>
                <a:lnTo>
                  <a:pt x="0" y="64"/>
                </a:lnTo>
                <a:lnTo>
                  <a:pt x="33" y="77"/>
                </a:lnTo>
                <a:lnTo>
                  <a:pt x="57" y="13"/>
                </a:lnTo>
                <a:lnTo>
                  <a:pt x="57" y="11"/>
                </a:lnTo>
                <a:lnTo>
                  <a:pt x="57" y="13"/>
                </a:lnTo>
                <a:lnTo>
                  <a:pt x="57" y="12"/>
                </a:lnTo>
                <a:lnTo>
                  <a:pt x="57" y="11"/>
                </a:lnTo>
                <a:lnTo>
                  <a:pt x="24"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3" name="Freeform 90">
            <a:extLst>
              <a:ext uri="{FF2B5EF4-FFF2-40B4-BE49-F238E27FC236}">
                <a16:creationId xmlns:a16="http://schemas.microsoft.com/office/drawing/2014/main" id="{DFA821F1-BE3C-EC96-AF0A-F05DBB0D9AE7}"/>
              </a:ext>
            </a:extLst>
          </p:cNvPr>
          <p:cNvSpPr>
            <a:spLocks/>
          </p:cNvSpPr>
          <p:nvPr/>
        </p:nvSpPr>
        <p:spPr bwMode="auto">
          <a:xfrm>
            <a:off x="2525713" y="5219700"/>
            <a:ext cx="101600" cy="220663"/>
          </a:xfrm>
          <a:custGeom>
            <a:avLst/>
            <a:gdLst>
              <a:gd name="T0" fmla="*/ 2147483646 w 72"/>
              <a:gd name="T1" fmla="*/ 0 h 139"/>
              <a:gd name="T2" fmla="*/ 0 w 72"/>
              <a:gd name="T3" fmla="*/ 2147483646 h 139"/>
              <a:gd name="T4" fmla="*/ 2147483646 w 72"/>
              <a:gd name="T5" fmla="*/ 2147483646 h 139"/>
              <a:gd name="T6" fmla="*/ 2147483646 w 72"/>
              <a:gd name="T7" fmla="*/ 2147483646 h 139"/>
              <a:gd name="T8" fmla="*/ 2147483646 w 72"/>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39">
                <a:moveTo>
                  <a:pt x="37" y="0"/>
                </a:moveTo>
                <a:lnTo>
                  <a:pt x="0" y="127"/>
                </a:lnTo>
                <a:lnTo>
                  <a:pt x="34" y="138"/>
                </a:lnTo>
                <a:lnTo>
                  <a:pt x="71" y="12"/>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4" name="Freeform 91">
            <a:extLst>
              <a:ext uri="{FF2B5EF4-FFF2-40B4-BE49-F238E27FC236}">
                <a16:creationId xmlns:a16="http://schemas.microsoft.com/office/drawing/2014/main" id="{BCE15D51-0894-C1BC-5B96-A47700DFBDAE}"/>
              </a:ext>
            </a:extLst>
          </p:cNvPr>
          <p:cNvSpPr>
            <a:spLocks/>
          </p:cNvSpPr>
          <p:nvPr/>
        </p:nvSpPr>
        <p:spPr bwMode="auto">
          <a:xfrm>
            <a:off x="2582863" y="5029200"/>
            <a:ext cx="95250" cy="201613"/>
          </a:xfrm>
          <a:custGeom>
            <a:avLst/>
            <a:gdLst>
              <a:gd name="T0" fmla="*/ 2147483646 w 68"/>
              <a:gd name="T1" fmla="*/ 2147483646 h 127"/>
              <a:gd name="T2" fmla="*/ 2147483646 w 68"/>
              <a:gd name="T3" fmla="*/ 0 h 127"/>
              <a:gd name="T4" fmla="*/ 0 w 68"/>
              <a:gd name="T5" fmla="*/ 2147483646 h 127"/>
              <a:gd name="T6" fmla="*/ 2147483646 w 68"/>
              <a:gd name="T7" fmla="*/ 2147483646 h 127"/>
              <a:gd name="T8" fmla="*/ 2147483646 w 68"/>
              <a:gd name="T9" fmla="*/ 2147483646 h 127"/>
              <a:gd name="T10" fmla="*/ 2147483646 w 68"/>
              <a:gd name="T11" fmla="*/ 2147483646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7">
                <a:moveTo>
                  <a:pt x="33" y="1"/>
                </a:moveTo>
                <a:lnTo>
                  <a:pt x="33" y="0"/>
                </a:lnTo>
                <a:lnTo>
                  <a:pt x="0" y="115"/>
                </a:lnTo>
                <a:lnTo>
                  <a:pt x="34" y="126"/>
                </a:lnTo>
                <a:lnTo>
                  <a:pt x="67" y="11"/>
                </a:lnTo>
                <a:lnTo>
                  <a:pt x="33"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5" name="Freeform 92">
            <a:extLst>
              <a:ext uri="{FF2B5EF4-FFF2-40B4-BE49-F238E27FC236}">
                <a16:creationId xmlns:a16="http://schemas.microsoft.com/office/drawing/2014/main" id="{599757DD-B5F0-7D84-EC19-248440BFFAA2}"/>
              </a:ext>
            </a:extLst>
          </p:cNvPr>
          <p:cNvSpPr>
            <a:spLocks/>
          </p:cNvSpPr>
          <p:nvPr/>
        </p:nvSpPr>
        <p:spPr bwMode="auto">
          <a:xfrm>
            <a:off x="2633663" y="4840288"/>
            <a:ext cx="90487" cy="198437"/>
          </a:xfrm>
          <a:custGeom>
            <a:avLst/>
            <a:gdLst>
              <a:gd name="T0" fmla="*/ 2147483646 w 65"/>
              <a:gd name="T1" fmla="*/ 0 h 125"/>
              <a:gd name="T2" fmla="*/ 0 w 65"/>
              <a:gd name="T3" fmla="*/ 2147483646 h 125"/>
              <a:gd name="T4" fmla="*/ 2147483646 w 65"/>
              <a:gd name="T5" fmla="*/ 2147483646 h 125"/>
              <a:gd name="T6" fmla="*/ 2147483646 w 65"/>
              <a:gd name="T7" fmla="*/ 2147483646 h 125"/>
              <a:gd name="T8" fmla="*/ 2147483646 w 65"/>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25">
                <a:moveTo>
                  <a:pt x="29" y="0"/>
                </a:moveTo>
                <a:lnTo>
                  <a:pt x="0" y="114"/>
                </a:lnTo>
                <a:lnTo>
                  <a:pt x="34" y="124"/>
                </a:lnTo>
                <a:lnTo>
                  <a:pt x="64" y="9"/>
                </a:lnTo>
                <a:lnTo>
                  <a:pt x="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6" name="Freeform 93">
            <a:extLst>
              <a:ext uri="{FF2B5EF4-FFF2-40B4-BE49-F238E27FC236}">
                <a16:creationId xmlns:a16="http://schemas.microsoft.com/office/drawing/2014/main" id="{540629C5-3C9F-30E9-FC1E-C8334EEE565D}"/>
              </a:ext>
            </a:extLst>
          </p:cNvPr>
          <p:cNvSpPr>
            <a:spLocks/>
          </p:cNvSpPr>
          <p:nvPr/>
        </p:nvSpPr>
        <p:spPr bwMode="auto">
          <a:xfrm>
            <a:off x="2678113" y="4657725"/>
            <a:ext cx="90487" cy="188913"/>
          </a:xfrm>
          <a:custGeom>
            <a:avLst/>
            <a:gdLst>
              <a:gd name="T0" fmla="*/ 2147483646 w 64"/>
              <a:gd name="T1" fmla="*/ 0 h 119"/>
              <a:gd name="T2" fmla="*/ 2147483646 w 64"/>
              <a:gd name="T3" fmla="*/ 2147483646 h 119"/>
              <a:gd name="T4" fmla="*/ 0 w 64"/>
              <a:gd name="T5" fmla="*/ 2147483646 h 119"/>
              <a:gd name="T6" fmla="*/ 2147483646 w 64"/>
              <a:gd name="T7" fmla="*/ 2147483646 h 119"/>
              <a:gd name="T8" fmla="*/ 2147483646 w 64"/>
              <a:gd name="T9" fmla="*/ 2147483646 h 119"/>
              <a:gd name="T10" fmla="*/ 2147483646 w 64"/>
              <a:gd name="T11" fmla="*/ 0 h 119"/>
              <a:gd name="T12" fmla="*/ 2147483646 w 64"/>
              <a:gd name="T13" fmla="*/ 2147483646 h 119"/>
              <a:gd name="T14" fmla="*/ 2147483646 w 64"/>
              <a:gd name="T15" fmla="*/ 0 h 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9">
                <a:moveTo>
                  <a:pt x="28" y="0"/>
                </a:moveTo>
                <a:lnTo>
                  <a:pt x="28" y="1"/>
                </a:lnTo>
                <a:lnTo>
                  <a:pt x="0" y="109"/>
                </a:lnTo>
                <a:lnTo>
                  <a:pt x="35" y="118"/>
                </a:lnTo>
                <a:lnTo>
                  <a:pt x="63" y="10"/>
                </a:lnTo>
                <a:lnTo>
                  <a:pt x="28" y="0"/>
                </a:lnTo>
                <a:lnTo>
                  <a:pt x="28" y="1"/>
                </a:lnTo>
                <a:lnTo>
                  <a:pt x="2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7" name="Freeform 94">
            <a:extLst>
              <a:ext uri="{FF2B5EF4-FFF2-40B4-BE49-F238E27FC236}">
                <a16:creationId xmlns:a16="http://schemas.microsoft.com/office/drawing/2014/main" id="{F48395C5-E6F2-5A12-12D1-95D49EB062E3}"/>
              </a:ext>
            </a:extLst>
          </p:cNvPr>
          <p:cNvSpPr>
            <a:spLocks/>
          </p:cNvSpPr>
          <p:nvPr/>
        </p:nvSpPr>
        <p:spPr bwMode="auto">
          <a:xfrm>
            <a:off x="2722563" y="4422775"/>
            <a:ext cx="103187" cy="244475"/>
          </a:xfrm>
          <a:custGeom>
            <a:avLst/>
            <a:gdLst>
              <a:gd name="T0" fmla="*/ 2147483646 w 74"/>
              <a:gd name="T1" fmla="*/ 0 h 154"/>
              <a:gd name="T2" fmla="*/ 0 w 74"/>
              <a:gd name="T3" fmla="*/ 2147483646 h 154"/>
              <a:gd name="T4" fmla="*/ 2147483646 w 74"/>
              <a:gd name="T5" fmla="*/ 2147483646 h 154"/>
              <a:gd name="T6" fmla="*/ 2147483646 w 74"/>
              <a:gd name="T7" fmla="*/ 2147483646 h 154"/>
              <a:gd name="T8" fmla="*/ 2147483646 w 74"/>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4">
                <a:moveTo>
                  <a:pt x="39" y="0"/>
                </a:moveTo>
                <a:lnTo>
                  <a:pt x="0" y="142"/>
                </a:lnTo>
                <a:lnTo>
                  <a:pt x="35" y="153"/>
                </a:lnTo>
                <a:lnTo>
                  <a:pt x="73" y="11"/>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8" name="Freeform 95">
            <a:extLst>
              <a:ext uri="{FF2B5EF4-FFF2-40B4-BE49-F238E27FC236}">
                <a16:creationId xmlns:a16="http://schemas.microsoft.com/office/drawing/2014/main" id="{B7C5E9E9-2FE8-D47F-1545-BD0C0A71A909}"/>
              </a:ext>
            </a:extLst>
          </p:cNvPr>
          <p:cNvSpPr>
            <a:spLocks/>
          </p:cNvSpPr>
          <p:nvPr/>
        </p:nvSpPr>
        <p:spPr bwMode="auto">
          <a:xfrm>
            <a:off x="2781300" y="4171950"/>
            <a:ext cx="109538" cy="260350"/>
          </a:xfrm>
          <a:custGeom>
            <a:avLst/>
            <a:gdLst>
              <a:gd name="T0" fmla="*/ 2147483646 w 78"/>
              <a:gd name="T1" fmla="*/ 0 h 164"/>
              <a:gd name="T2" fmla="*/ 2147483646 w 78"/>
              <a:gd name="T3" fmla="*/ 2147483646 h 164"/>
              <a:gd name="T4" fmla="*/ 0 w 78"/>
              <a:gd name="T5" fmla="*/ 2147483646 h 164"/>
              <a:gd name="T6" fmla="*/ 2147483646 w 78"/>
              <a:gd name="T7" fmla="*/ 2147483646 h 164"/>
              <a:gd name="T8" fmla="*/ 2147483646 w 78"/>
              <a:gd name="T9" fmla="*/ 2147483646 h 164"/>
              <a:gd name="T10" fmla="*/ 2147483646 w 78"/>
              <a:gd name="T11" fmla="*/ 2147483646 h 164"/>
              <a:gd name="T12" fmla="*/ 2147483646 w 78"/>
              <a:gd name="T13" fmla="*/ 0 h 164"/>
              <a:gd name="T14" fmla="*/ 2147483646 w 78"/>
              <a:gd name="T15" fmla="*/ 2147483646 h 164"/>
              <a:gd name="T16" fmla="*/ 2147483646 w 78"/>
              <a:gd name="T17" fmla="*/ 2147483646 h 164"/>
              <a:gd name="T18" fmla="*/ 2147483646 w 78"/>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4">
                <a:moveTo>
                  <a:pt x="43" y="0"/>
                </a:moveTo>
                <a:lnTo>
                  <a:pt x="42" y="2"/>
                </a:lnTo>
                <a:lnTo>
                  <a:pt x="0" y="152"/>
                </a:lnTo>
                <a:lnTo>
                  <a:pt x="34" y="163"/>
                </a:lnTo>
                <a:lnTo>
                  <a:pt x="77" y="13"/>
                </a:lnTo>
                <a:lnTo>
                  <a:pt x="76" y="14"/>
                </a:lnTo>
                <a:lnTo>
                  <a:pt x="43" y="0"/>
                </a:lnTo>
                <a:lnTo>
                  <a:pt x="43" y="1"/>
                </a:lnTo>
                <a:lnTo>
                  <a:pt x="42" y="2"/>
                </a:lnTo>
                <a:lnTo>
                  <a:pt x="4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9" name="Freeform 96">
            <a:extLst>
              <a:ext uri="{FF2B5EF4-FFF2-40B4-BE49-F238E27FC236}">
                <a16:creationId xmlns:a16="http://schemas.microsoft.com/office/drawing/2014/main" id="{531053A8-024D-CF6D-79C7-495C5C9EE9B9}"/>
              </a:ext>
            </a:extLst>
          </p:cNvPr>
          <p:cNvSpPr>
            <a:spLocks/>
          </p:cNvSpPr>
          <p:nvPr/>
        </p:nvSpPr>
        <p:spPr bwMode="auto">
          <a:xfrm>
            <a:off x="2846388" y="3979863"/>
            <a:ext cx="111125" cy="207962"/>
          </a:xfrm>
          <a:custGeom>
            <a:avLst/>
            <a:gdLst>
              <a:gd name="T0" fmla="*/ 2147483646 w 79"/>
              <a:gd name="T1" fmla="*/ 0 h 131"/>
              <a:gd name="T2" fmla="*/ 2147483646 w 79"/>
              <a:gd name="T3" fmla="*/ 2147483646 h 131"/>
              <a:gd name="T4" fmla="*/ 0 w 79"/>
              <a:gd name="T5" fmla="*/ 2147483646 h 131"/>
              <a:gd name="T6" fmla="*/ 2147483646 w 79"/>
              <a:gd name="T7" fmla="*/ 2147483646 h 131"/>
              <a:gd name="T8" fmla="*/ 2147483646 w 79"/>
              <a:gd name="T9" fmla="*/ 2147483646 h 131"/>
              <a:gd name="T10" fmla="*/ 2147483646 w 79"/>
              <a:gd name="T11" fmla="*/ 2147483646 h 131"/>
              <a:gd name="T12" fmla="*/ 2147483646 w 79"/>
              <a:gd name="T13" fmla="*/ 0 h 131"/>
              <a:gd name="T14" fmla="*/ 2147483646 w 79"/>
              <a:gd name="T15" fmla="*/ 2147483646 h 131"/>
              <a:gd name="T16" fmla="*/ 2147483646 w 79"/>
              <a:gd name="T17" fmla="*/ 2147483646 h 131"/>
              <a:gd name="T18" fmla="*/ 2147483646 w 7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131">
                <a:moveTo>
                  <a:pt x="46" y="0"/>
                </a:moveTo>
                <a:lnTo>
                  <a:pt x="45" y="3"/>
                </a:lnTo>
                <a:lnTo>
                  <a:pt x="0" y="116"/>
                </a:lnTo>
                <a:lnTo>
                  <a:pt x="33" y="130"/>
                </a:lnTo>
                <a:lnTo>
                  <a:pt x="78" y="17"/>
                </a:lnTo>
                <a:lnTo>
                  <a:pt x="76" y="20"/>
                </a:lnTo>
                <a:lnTo>
                  <a:pt x="46" y="0"/>
                </a:lnTo>
                <a:lnTo>
                  <a:pt x="45" y="2"/>
                </a:lnTo>
                <a:lnTo>
                  <a:pt x="45" y="3"/>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0" name="Freeform 97">
            <a:extLst>
              <a:ext uri="{FF2B5EF4-FFF2-40B4-BE49-F238E27FC236}">
                <a16:creationId xmlns:a16="http://schemas.microsoft.com/office/drawing/2014/main" id="{A2983A3E-7A7A-72B8-893E-63F3BBF7F3B0}"/>
              </a:ext>
            </a:extLst>
          </p:cNvPr>
          <p:cNvSpPr>
            <a:spLocks/>
          </p:cNvSpPr>
          <p:nvPr/>
        </p:nvSpPr>
        <p:spPr bwMode="auto">
          <a:xfrm>
            <a:off x="2916238" y="3822700"/>
            <a:ext cx="127000" cy="182563"/>
          </a:xfrm>
          <a:custGeom>
            <a:avLst/>
            <a:gdLst>
              <a:gd name="T0" fmla="*/ 2147483646 w 90"/>
              <a:gd name="T1" fmla="*/ 0 h 115"/>
              <a:gd name="T2" fmla="*/ 2147483646 w 90"/>
              <a:gd name="T3" fmla="*/ 2147483646 h 115"/>
              <a:gd name="T4" fmla="*/ 0 w 90"/>
              <a:gd name="T5" fmla="*/ 2147483646 h 115"/>
              <a:gd name="T6" fmla="*/ 2147483646 w 90"/>
              <a:gd name="T7" fmla="*/ 2147483646 h 115"/>
              <a:gd name="T8" fmla="*/ 2147483646 w 90"/>
              <a:gd name="T9" fmla="*/ 2147483646 h 115"/>
              <a:gd name="T10" fmla="*/ 2147483646 w 90"/>
              <a:gd name="T11" fmla="*/ 2147483646 h 115"/>
              <a:gd name="T12" fmla="*/ 2147483646 w 90"/>
              <a:gd name="T13" fmla="*/ 0 h 115"/>
              <a:gd name="T14" fmla="*/ 2147483646 w 90"/>
              <a:gd name="T15" fmla="*/ 2147483646 h 115"/>
              <a:gd name="T16" fmla="*/ 2147483646 w 90"/>
              <a:gd name="T17" fmla="*/ 2147483646 h 115"/>
              <a:gd name="T18" fmla="*/ 2147483646 w 90"/>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115">
                <a:moveTo>
                  <a:pt x="62" y="0"/>
                </a:moveTo>
                <a:lnTo>
                  <a:pt x="59" y="3"/>
                </a:lnTo>
                <a:lnTo>
                  <a:pt x="0" y="94"/>
                </a:lnTo>
                <a:lnTo>
                  <a:pt x="30" y="114"/>
                </a:lnTo>
                <a:lnTo>
                  <a:pt x="89" y="23"/>
                </a:lnTo>
                <a:lnTo>
                  <a:pt x="86" y="27"/>
                </a:lnTo>
                <a:lnTo>
                  <a:pt x="62" y="0"/>
                </a:lnTo>
                <a:lnTo>
                  <a:pt x="61" y="1"/>
                </a:lnTo>
                <a:lnTo>
                  <a:pt x="59" y="3"/>
                </a:lnTo>
                <a:lnTo>
                  <a:pt x="6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1" name="Freeform 98">
            <a:extLst>
              <a:ext uri="{FF2B5EF4-FFF2-40B4-BE49-F238E27FC236}">
                <a16:creationId xmlns:a16="http://schemas.microsoft.com/office/drawing/2014/main" id="{B52AE0A6-B4A0-F3C4-F9C8-FF99E75562AF}"/>
              </a:ext>
            </a:extLst>
          </p:cNvPr>
          <p:cNvSpPr>
            <a:spLocks/>
          </p:cNvSpPr>
          <p:nvPr/>
        </p:nvSpPr>
        <p:spPr bwMode="auto">
          <a:xfrm>
            <a:off x="3009900" y="3678238"/>
            <a:ext cx="161925" cy="180975"/>
          </a:xfrm>
          <a:custGeom>
            <a:avLst/>
            <a:gdLst>
              <a:gd name="T0" fmla="*/ 2147483646 w 115"/>
              <a:gd name="T1" fmla="*/ 0 h 114"/>
              <a:gd name="T2" fmla="*/ 2147483646 w 115"/>
              <a:gd name="T3" fmla="*/ 2147483646 h 114"/>
              <a:gd name="T4" fmla="*/ 0 w 115"/>
              <a:gd name="T5" fmla="*/ 2147483646 h 114"/>
              <a:gd name="T6" fmla="*/ 2147483646 w 115"/>
              <a:gd name="T7" fmla="*/ 2147483646 h 114"/>
              <a:gd name="T8" fmla="*/ 2147483646 w 115"/>
              <a:gd name="T9" fmla="*/ 2147483646 h 114"/>
              <a:gd name="T10" fmla="*/ 2147483646 w 115"/>
              <a:gd name="T11" fmla="*/ 2147483646 h 114"/>
              <a:gd name="T12" fmla="*/ 2147483646 w 115"/>
              <a:gd name="T13" fmla="*/ 0 h 114"/>
              <a:gd name="T14" fmla="*/ 2147483646 w 115"/>
              <a:gd name="T15" fmla="*/ 2147483646 h 114"/>
              <a:gd name="T16" fmla="*/ 2147483646 w 115"/>
              <a:gd name="T17" fmla="*/ 2147483646 h 114"/>
              <a:gd name="T18" fmla="*/ 2147483646 w 115"/>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114">
                <a:moveTo>
                  <a:pt x="93" y="0"/>
                </a:moveTo>
                <a:lnTo>
                  <a:pt x="89" y="3"/>
                </a:lnTo>
                <a:lnTo>
                  <a:pt x="0" y="86"/>
                </a:lnTo>
                <a:lnTo>
                  <a:pt x="25" y="113"/>
                </a:lnTo>
                <a:lnTo>
                  <a:pt x="114" y="29"/>
                </a:lnTo>
                <a:lnTo>
                  <a:pt x="110" y="33"/>
                </a:lnTo>
                <a:lnTo>
                  <a:pt x="93" y="0"/>
                </a:lnTo>
                <a:lnTo>
                  <a:pt x="91" y="1"/>
                </a:lnTo>
                <a:lnTo>
                  <a:pt x="89" y="3"/>
                </a:lnTo>
                <a:lnTo>
                  <a:pt x="9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2" name="Freeform 99">
            <a:extLst>
              <a:ext uri="{FF2B5EF4-FFF2-40B4-BE49-F238E27FC236}">
                <a16:creationId xmlns:a16="http://schemas.microsoft.com/office/drawing/2014/main" id="{4CA74DE5-22B6-A1A7-9F5B-B2DD9A483976}"/>
              </a:ext>
            </a:extLst>
          </p:cNvPr>
          <p:cNvSpPr>
            <a:spLocks/>
          </p:cNvSpPr>
          <p:nvPr/>
        </p:nvSpPr>
        <p:spPr bwMode="auto">
          <a:xfrm>
            <a:off x="3148013" y="3624263"/>
            <a:ext cx="107950" cy="101600"/>
          </a:xfrm>
          <a:custGeom>
            <a:avLst/>
            <a:gdLst>
              <a:gd name="T0" fmla="*/ 2147483646 w 76"/>
              <a:gd name="T1" fmla="*/ 0 h 64"/>
              <a:gd name="T2" fmla="*/ 2147483646 w 76"/>
              <a:gd name="T3" fmla="*/ 2147483646 h 64"/>
              <a:gd name="T4" fmla="*/ 0 w 76"/>
              <a:gd name="T5" fmla="*/ 2147483646 h 64"/>
              <a:gd name="T6" fmla="*/ 2147483646 w 76"/>
              <a:gd name="T7" fmla="*/ 2147483646 h 64"/>
              <a:gd name="T8" fmla="*/ 2147483646 w 76"/>
              <a:gd name="T9" fmla="*/ 2147483646 h 64"/>
              <a:gd name="T10" fmla="*/ 2147483646 w 76"/>
              <a:gd name="T11" fmla="*/ 2147483646 h 64"/>
              <a:gd name="T12" fmla="*/ 2147483646 w 76"/>
              <a:gd name="T13" fmla="*/ 0 h 64"/>
              <a:gd name="T14" fmla="*/ 2147483646 w 76"/>
              <a:gd name="T15" fmla="*/ 0 h 64"/>
              <a:gd name="T16" fmla="*/ 2147483646 w 76"/>
              <a:gd name="T17" fmla="*/ 2147483646 h 64"/>
              <a:gd name="T18" fmla="*/ 2147483646 w 7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64">
                <a:moveTo>
                  <a:pt x="61" y="0"/>
                </a:moveTo>
                <a:lnTo>
                  <a:pt x="58" y="1"/>
                </a:lnTo>
                <a:lnTo>
                  <a:pt x="0" y="31"/>
                </a:lnTo>
                <a:lnTo>
                  <a:pt x="17" y="63"/>
                </a:lnTo>
                <a:lnTo>
                  <a:pt x="75" y="33"/>
                </a:lnTo>
                <a:lnTo>
                  <a:pt x="73" y="34"/>
                </a:lnTo>
                <a:lnTo>
                  <a:pt x="61" y="0"/>
                </a:lnTo>
                <a:lnTo>
                  <a:pt x="60" y="0"/>
                </a:lnTo>
                <a:lnTo>
                  <a:pt x="58" y="1"/>
                </a:lnTo>
                <a:lnTo>
                  <a:pt x="6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3" name="Freeform 100">
            <a:extLst>
              <a:ext uri="{FF2B5EF4-FFF2-40B4-BE49-F238E27FC236}">
                <a16:creationId xmlns:a16="http://schemas.microsoft.com/office/drawing/2014/main" id="{B1B06D15-294F-87C1-BB17-E4B4B3950111}"/>
              </a:ext>
            </a:extLst>
          </p:cNvPr>
          <p:cNvSpPr>
            <a:spLocks/>
          </p:cNvSpPr>
          <p:nvPr/>
        </p:nvSpPr>
        <p:spPr bwMode="auto">
          <a:xfrm>
            <a:off x="3241675" y="3595688"/>
            <a:ext cx="80963" cy="79375"/>
          </a:xfrm>
          <a:custGeom>
            <a:avLst/>
            <a:gdLst>
              <a:gd name="T0" fmla="*/ 2147483646 w 58"/>
              <a:gd name="T1" fmla="*/ 0 h 50"/>
              <a:gd name="T2" fmla="*/ 0 w 58"/>
              <a:gd name="T3" fmla="*/ 2147483646 h 50"/>
              <a:gd name="T4" fmla="*/ 2147483646 w 58"/>
              <a:gd name="T5" fmla="*/ 2147483646 h 50"/>
              <a:gd name="T6" fmla="*/ 2147483646 w 58"/>
              <a:gd name="T7" fmla="*/ 2147483646 h 50"/>
              <a:gd name="T8" fmla="*/ 2147483646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46" y="0"/>
                </a:moveTo>
                <a:lnTo>
                  <a:pt x="0" y="16"/>
                </a:lnTo>
                <a:lnTo>
                  <a:pt x="12" y="49"/>
                </a:lnTo>
                <a:lnTo>
                  <a:pt x="57" y="33"/>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4" name="Freeform 101">
            <a:extLst>
              <a:ext uri="{FF2B5EF4-FFF2-40B4-BE49-F238E27FC236}">
                <a16:creationId xmlns:a16="http://schemas.microsoft.com/office/drawing/2014/main" id="{2073799A-AEB0-87B0-719C-121B70F258CD}"/>
              </a:ext>
            </a:extLst>
          </p:cNvPr>
          <p:cNvSpPr>
            <a:spLocks/>
          </p:cNvSpPr>
          <p:nvPr/>
        </p:nvSpPr>
        <p:spPr bwMode="auto">
          <a:xfrm>
            <a:off x="3313113" y="3538538"/>
            <a:ext cx="155575" cy="107950"/>
          </a:xfrm>
          <a:custGeom>
            <a:avLst/>
            <a:gdLst>
              <a:gd name="T0" fmla="*/ 2147483646 w 110"/>
              <a:gd name="T1" fmla="*/ 0 h 68"/>
              <a:gd name="T2" fmla="*/ 0 w 110"/>
              <a:gd name="T3" fmla="*/ 2147483646 h 68"/>
              <a:gd name="T4" fmla="*/ 2147483646 w 110"/>
              <a:gd name="T5" fmla="*/ 2147483646 h 68"/>
              <a:gd name="T6" fmla="*/ 2147483646 w 110"/>
              <a:gd name="T7" fmla="*/ 2147483646 h 68"/>
              <a:gd name="T8" fmla="*/ 2147483646 w 11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8">
                <a:moveTo>
                  <a:pt x="97" y="0"/>
                </a:moveTo>
                <a:lnTo>
                  <a:pt x="0" y="33"/>
                </a:lnTo>
                <a:lnTo>
                  <a:pt x="11" y="67"/>
                </a:lnTo>
                <a:lnTo>
                  <a:pt x="109" y="33"/>
                </a:lnTo>
                <a:lnTo>
                  <a:pt x="9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5" name="Freeform 102">
            <a:extLst>
              <a:ext uri="{FF2B5EF4-FFF2-40B4-BE49-F238E27FC236}">
                <a16:creationId xmlns:a16="http://schemas.microsoft.com/office/drawing/2014/main" id="{88E2BA2D-815F-61C0-AF4A-02669082A314}"/>
              </a:ext>
            </a:extLst>
          </p:cNvPr>
          <p:cNvSpPr>
            <a:spLocks/>
          </p:cNvSpPr>
          <p:nvPr/>
        </p:nvSpPr>
        <p:spPr bwMode="auto">
          <a:xfrm>
            <a:off x="3457575" y="3475038"/>
            <a:ext cx="176213" cy="112712"/>
          </a:xfrm>
          <a:custGeom>
            <a:avLst/>
            <a:gdLst>
              <a:gd name="T0" fmla="*/ 2147483646 w 125"/>
              <a:gd name="T1" fmla="*/ 0 h 71"/>
              <a:gd name="T2" fmla="*/ 2147483646 w 125"/>
              <a:gd name="T3" fmla="*/ 2147483646 h 71"/>
              <a:gd name="T4" fmla="*/ 0 w 125"/>
              <a:gd name="T5" fmla="*/ 2147483646 h 71"/>
              <a:gd name="T6" fmla="*/ 2147483646 w 125"/>
              <a:gd name="T7" fmla="*/ 2147483646 h 71"/>
              <a:gd name="T8" fmla="*/ 2147483646 w 125"/>
              <a:gd name="T9" fmla="*/ 2147483646 h 71"/>
              <a:gd name="T10" fmla="*/ 2147483646 w 125"/>
              <a:gd name="T11" fmla="*/ 2147483646 h 71"/>
              <a:gd name="T12" fmla="*/ 2147483646 w 125"/>
              <a:gd name="T13" fmla="*/ 0 h 71"/>
              <a:gd name="T14" fmla="*/ 2147483646 w 125"/>
              <a:gd name="T15" fmla="*/ 0 h 71"/>
              <a:gd name="T16" fmla="*/ 2147483646 w 125"/>
              <a:gd name="T17" fmla="*/ 2147483646 h 71"/>
              <a:gd name="T18" fmla="*/ 2147483646 w 12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71">
                <a:moveTo>
                  <a:pt x="114" y="0"/>
                </a:moveTo>
                <a:lnTo>
                  <a:pt x="113" y="1"/>
                </a:lnTo>
                <a:lnTo>
                  <a:pt x="0" y="37"/>
                </a:lnTo>
                <a:lnTo>
                  <a:pt x="12" y="70"/>
                </a:lnTo>
                <a:lnTo>
                  <a:pt x="124" y="34"/>
                </a:lnTo>
                <a:lnTo>
                  <a:pt x="124" y="35"/>
                </a:lnTo>
                <a:lnTo>
                  <a:pt x="114" y="0"/>
                </a:lnTo>
                <a:lnTo>
                  <a:pt x="113" y="0"/>
                </a:lnTo>
                <a:lnTo>
                  <a:pt x="113" y="1"/>
                </a:lnTo>
                <a:lnTo>
                  <a:pt x="11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6" name="Freeform 103">
            <a:extLst>
              <a:ext uri="{FF2B5EF4-FFF2-40B4-BE49-F238E27FC236}">
                <a16:creationId xmlns:a16="http://schemas.microsoft.com/office/drawing/2014/main" id="{A1AB8FB5-FC11-35EF-2AC4-E36310644CC6}"/>
              </a:ext>
            </a:extLst>
          </p:cNvPr>
          <p:cNvSpPr>
            <a:spLocks/>
          </p:cNvSpPr>
          <p:nvPr/>
        </p:nvSpPr>
        <p:spPr bwMode="auto">
          <a:xfrm>
            <a:off x="3625850" y="3394075"/>
            <a:ext cx="241300" cy="133350"/>
          </a:xfrm>
          <a:custGeom>
            <a:avLst/>
            <a:gdLst>
              <a:gd name="T0" fmla="*/ 2147483646 w 171"/>
              <a:gd name="T1" fmla="*/ 0 h 84"/>
              <a:gd name="T2" fmla="*/ 0 w 171"/>
              <a:gd name="T3" fmla="*/ 2147483646 h 84"/>
              <a:gd name="T4" fmla="*/ 2147483646 w 171"/>
              <a:gd name="T5" fmla="*/ 2147483646 h 84"/>
              <a:gd name="T6" fmla="*/ 2147483646 w 171"/>
              <a:gd name="T7" fmla="*/ 2147483646 h 84"/>
              <a:gd name="T8" fmla="*/ 2147483646 w 171"/>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84">
                <a:moveTo>
                  <a:pt x="159" y="0"/>
                </a:moveTo>
                <a:lnTo>
                  <a:pt x="0" y="48"/>
                </a:lnTo>
                <a:lnTo>
                  <a:pt x="11" y="83"/>
                </a:lnTo>
                <a:lnTo>
                  <a:pt x="170" y="35"/>
                </a:lnTo>
                <a:lnTo>
                  <a:pt x="15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7" name="Freeform 104">
            <a:extLst>
              <a:ext uri="{FF2B5EF4-FFF2-40B4-BE49-F238E27FC236}">
                <a16:creationId xmlns:a16="http://schemas.microsoft.com/office/drawing/2014/main" id="{918A65F6-3CB5-BEA2-422A-F00CFAF7B7DE}"/>
              </a:ext>
            </a:extLst>
          </p:cNvPr>
          <p:cNvSpPr>
            <a:spLocks/>
          </p:cNvSpPr>
          <p:nvPr/>
        </p:nvSpPr>
        <p:spPr bwMode="auto">
          <a:xfrm>
            <a:off x="3857625" y="3327400"/>
            <a:ext cx="196850" cy="119063"/>
          </a:xfrm>
          <a:custGeom>
            <a:avLst/>
            <a:gdLst>
              <a:gd name="T0" fmla="*/ 2147483646 w 139"/>
              <a:gd name="T1" fmla="*/ 0 h 75"/>
              <a:gd name="T2" fmla="*/ 0 w 139"/>
              <a:gd name="T3" fmla="*/ 2147483646 h 75"/>
              <a:gd name="T4" fmla="*/ 2147483646 w 139"/>
              <a:gd name="T5" fmla="*/ 2147483646 h 75"/>
              <a:gd name="T6" fmla="*/ 2147483646 w 139"/>
              <a:gd name="T7" fmla="*/ 2147483646 h 75"/>
              <a:gd name="T8" fmla="*/ 2147483646 w 139"/>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5">
                <a:moveTo>
                  <a:pt x="127" y="0"/>
                </a:moveTo>
                <a:lnTo>
                  <a:pt x="0" y="39"/>
                </a:lnTo>
                <a:lnTo>
                  <a:pt x="11" y="74"/>
                </a:lnTo>
                <a:lnTo>
                  <a:pt x="138" y="34"/>
                </a:lnTo>
                <a:lnTo>
                  <a:pt x="12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8" name="Freeform 105">
            <a:extLst>
              <a:ext uri="{FF2B5EF4-FFF2-40B4-BE49-F238E27FC236}">
                <a16:creationId xmlns:a16="http://schemas.microsoft.com/office/drawing/2014/main" id="{9D3A0981-99A3-43EC-F7CB-2BD2C45E9121}"/>
              </a:ext>
            </a:extLst>
          </p:cNvPr>
          <p:cNvSpPr>
            <a:spLocks/>
          </p:cNvSpPr>
          <p:nvPr/>
        </p:nvSpPr>
        <p:spPr bwMode="auto">
          <a:xfrm>
            <a:off x="4044950" y="3260725"/>
            <a:ext cx="207963" cy="117475"/>
          </a:xfrm>
          <a:custGeom>
            <a:avLst/>
            <a:gdLst>
              <a:gd name="T0" fmla="*/ 2147483646 w 147"/>
              <a:gd name="T1" fmla="*/ 0 h 74"/>
              <a:gd name="T2" fmla="*/ 0 w 147"/>
              <a:gd name="T3" fmla="*/ 2147483646 h 74"/>
              <a:gd name="T4" fmla="*/ 2147483646 w 147"/>
              <a:gd name="T5" fmla="*/ 2147483646 h 74"/>
              <a:gd name="T6" fmla="*/ 2147483646 w 147"/>
              <a:gd name="T7" fmla="*/ 2147483646 h 74"/>
              <a:gd name="T8" fmla="*/ 2147483646 w 14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74">
                <a:moveTo>
                  <a:pt x="135" y="0"/>
                </a:moveTo>
                <a:lnTo>
                  <a:pt x="0" y="39"/>
                </a:lnTo>
                <a:lnTo>
                  <a:pt x="11" y="73"/>
                </a:lnTo>
                <a:lnTo>
                  <a:pt x="146" y="35"/>
                </a:lnTo>
                <a:lnTo>
                  <a:pt x="13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9" name="Freeform 106">
            <a:extLst>
              <a:ext uri="{FF2B5EF4-FFF2-40B4-BE49-F238E27FC236}">
                <a16:creationId xmlns:a16="http://schemas.microsoft.com/office/drawing/2014/main" id="{06AFCD6D-6567-3050-249C-C8D0923F203E}"/>
              </a:ext>
            </a:extLst>
          </p:cNvPr>
          <p:cNvSpPr>
            <a:spLocks/>
          </p:cNvSpPr>
          <p:nvPr/>
        </p:nvSpPr>
        <p:spPr bwMode="auto">
          <a:xfrm>
            <a:off x="4244975" y="3189288"/>
            <a:ext cx="225425" cy="123825"/>
          </a:xfrm>
          <a:custGeom>
            <a:avLst/>
            <a:gdLst>
              <a:gd name="T0" fmla="*/ 2147483646 w 160"/>
              <a:gd name="T1" fmla="*/ 0 h 78"/>
              <a:gd name="T2" fmla="*/ 0 w 160"/>
              <a:gd name="T3" fmla="*/ 2147483646 h 78"/>
              <a:gd name="T4" fmla="*/ 2147483646 w 160"/>
              <a:gd name="T5" fmla="*/ 2147483646 h 78"/>
              <a:gd name="T6" fmla="*/ 2147483646 w 160"/>
              <a:gd name="T7" fmla="*/ 2147483646 h 78"/>
              <a:gd name="T8" fmla="*/ 2147483646 w 16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78">
                <a:moveTo>
                  <a:pt x="148" y="0"/>
                </a:moveTo>
                <a:lnTo>
                  <a:pt x="0" y="42"/>
                </a:lnTo>
                <a:lnTo>
                  <a:pt x="11" y="77"/>
                </a:lnTo>
                <a:lnTo>
                  <a:pt x="159" y="34"/>
                </a:lnTo>
                <a:lnTo>
                  <a:pt x="1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0" name="Freeform 107">
            <a:extLst>
              <a:ext uri="{FF2B5EF4-FFF2-40B4-BE49-F238E27FC236}">
                <a16:creationId xmlns:a16="http://schemas.microsoft.com/office/drawing/2014/main" id="{A8CC0E57-933E-9F2F-F07D-A972904BA1DF}"/>
              </a:ext>
            </a:extLst>
          </p:cNvPr>
          <p:cNvSpPr>
            <a:spLocks/>
          </p:cNvSpPr>
          <p:nvPr/>
        </p:nvSpPr>
        <p:spPr bwMode="auto">
          <a:xfrm>
            <a:off x="4462463" y="3111500"/>
            <a:ext cx="238125" cy="128588"/>
          </a:xfrm>
          <a:custGeom>
            <a:avLst/>
            <a:gdLst>
              <a:gd name="T0" fmla="*/ 2147483646 w 169"/>
              <a:gd name="T1" fmla="*/ 0 h 81"/>
              <a:gd name="T2" fmla="*/ 0 w 169"/>
              <a:gd name="T3" fmla="*/ 2147483646 h 81"/>
              <a:gd name="T4" fmla="*/ 2147483646 w 169"/>
              <a:gd name="T5" fmla="*/ 2147483646 h 81"/>
              <a:gd name="T6" fmla="*/ 2147483646 w 169"/>
              <a:gd name="T7" fmla="*/ 2147483646 h 81"/>
              <a:gd name="T8" fmla="*/ 2147483646 w 169"/>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81">
                <a:moveTo>
                  <a:pt x="157" y="0"/>
                </a:moveTo>
                <a:lnTo>
                  <a:pt x="0" y="46"/>
                </a:lnTo>
                <a:lnTo>
                  <a:pt x="11" y="80"/>
                </a:lnTo>
                <a:lnTo>
                  <a:pt x="168" y="35"/>
                </a:lnTo>
                <a:lnTo>
                  <a:pt x="1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1" name="Freeform 108">
            <a:extLst>
              <a:ext uri="{FF2B5EF4-FFF2-40B4-BE49-F238E27FC236}">
                <a16:creationId xmlns:a16="http://schemas.microsoft.com/office/drawing/2014/main" id="{F95F0774-C47D-D4C1-3D61-5A031B4900C6}"/>
              </a:ext>
            </a:extLst>
          </p:cNvPr>
          <p:cNvSpPr>
            <a:spLocks/>
          </p:cNvSpPr>
          <p:nvPr/>
        </p:nvSpPr>
        <p:spPr bwMode="auto">
          <a:xfrm>
            <a:off x="4692650" y="3040063"/>
            <a:ext cx="231775" cy="123825"/>
          </a:xfrm>
          <a:custGeom>
            <a:avLst/>
            <a:gdLst>
              <a:gd name="T0" fmla="*/ 2147483646 w 165"/>
              <a:gd name="T1" fmla="*/ 0 h 78"/>
              <a:gd name="T2" fmla="*/ 2147483646 w 165"/>
              <a:gd name="T3" fmla="*/ 0 h 78"/>
              <a:gd name="T4" fmla="*/ 0 w 165"/>
              <a:gd name="T5" fmla="*/ 2147483646 h 78"/>
              <a:gd name="T6" fmla="*/ 2147483646 w 165"/>
              <a:gd name="T7" fmla="*/ 2147483646 h 78"/>
              <a:gd name="T8" fmla="*/ 2147483646 w 165"/>
              <a:gd name="T9" fmla="*/ 2147483646 h 78"/>
              <a:gd name="T10" fmla="*/ 2147483646 w 165"/>
              <a:gd name="T11" fmla="*/ 2147483646 h 78"/>
              <a:gd name="T12" fmla="*/ 2147483646 w 165"/>
              <a:gd name="T13" fmla="*/ 0 h 78"/>
              <a:gd name="T14" fmla="*/ 2147483646 w 165"/>
              <a:gd name="T15" fmla="*/ 0 h 78"/>
              <a:gd name="T16" fmla="*/ 2147483646 w 165"/>
              <a:gd name="T17" fmla="*/ 0 h 78"/>
              <a:gd name="T18" fmla="*/ 2147483646 w 16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78">
                <a:moveTo>
                  <a:pt x="155" y="0"/>
                </a:moveTo>
                <a:lnTo>
                  <a:pt x="153" y="0"/>
                </a:lnTo>
                <a:lnTo>
                  <a:pt x="0" y="42"/>
                </a:lnTo>
                <a:lnTo>
                  <a:pt x="11" y="77"/>
                </a:lnTo>
                <a:lnTo>
                  <a:pt x="164" y="35"/>
                </a:lnTo>
                <a:lnTo>
                  <a:pt x="163" y="35"/>
                </a:lnTo>
                <a:lnTo>
                  <a:pt x="155" y="0"/>
                </a:lnTo>
                <a:lnTo>
                  <a:pt x="154" y="0"/>
                </a:lnTo>
                <a:lnTo>
                  <a:pt x="153" y="0"/>
                </a:lnTo>
                <a:lnTo>
                  <a:pt x="15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2" name="Freeform 109">
            <a:extLst>
              <a:ext uri="{FF2B5EF4-FFF2-40B4-BE49-F238E27FC236}">
                <a16:creationId xmlns:a16="http://schemas.microsoft.com/office/drawing/2014/main" id="{B0D1DF61-AC7D-5D84-C3BE-7CBE6589B512}"/>
              </a:ext>
            </a:extLst>
          </p:cNvPr>
          <p:cNvSpPr>
            <a:spLocks/>
          </p:cNvSpPr>
          <p:nvPr/>
        </p:nvSpPr>
        <p:spPr bwMode="auto">
          <a:xfrm>
            <a:off x="4919663" y="2987675"/>
            <a:ext cx="195262" cy="104775"/>
          </a:xfrm>
          <a:custGeom>
            <a:avLst/>
            <a:gdLst>
              <a:gd name="T0" fmla="*/ 2147483646 w 139"/>
              <a:gd name="T1" fmla="*/ 0 h 66"/>
              <a:gd name="T2" fmla="*/ 0 w 139"/>
              <a:gd name="T3" fmla="*/ 2147483646 h 66"/>
              <a:gd name="T4" fmla="*/ 2147483646 w 139"/>
              <a:gd name="T5" fmla="*/ 2147483646 h 66"/>
              <a:gd name="T6" fmla="*/ 2147483646 w 139"/>
              <a:gd name="T7" fmla="*/ 2147483646 h 66"/>
              <a:gd name="T8" fmla="*/ 2147483646 w 139"/>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6">
                <a:moveTo>
                  <a:pt x="129" y="0"/>
                </a:moveTo>
                <a:lnTo>
                  <a:pt x="0" y="30"/>
                </a:lnTo>
                <a:lnTo>
                  <a:pt x="8" y="65"/>
                </a:lnTo>
                <a:lnTo>
                  <a:pt x="138" y="35"/>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3" name="Freeform 110">
            <a:extLst>
              <a:ext uri="{FF2B5EF4-FFF2-40B4-BE49-F238E27FC236}">
                <a16:creationId xmlns:a16="http://schemas.microsoft.com/office/drawing/2014/main" id="{09B7D6EA-6774-324B-CBF0-7C5D9BC4F6C1}"/>
              </a:ext>
            </a:extLst>
          </p:cNvPr>
          <p:cNvSpPr>
            <a:spLocks/>
          </p:cNvSpPr>
          <p:nvPr/>
        </p:nvSpPr>
        <p:spPr bwMode="auto">
          <a:xfrm>
            <a:off x="5110163" y="2930525"/>
            <a:ext cx="225425" cy="109538"/>
          </a:xfrm>
          <a:custGeom>
            <a:avLst/>
            <a:gdLst>
              <a:gd name="T0" fmla="*/ 2147483646 w 160"/>
              <a:gd name="T1" fmla="*/ 0 h 69"/>
              <a:gd name="T2" fmla="*/ 2147483646 w 160"/>
              <a:gd name="T3" fmla="*/ 0 h 69"/>
              <a:gd name="T4" fmla="*/ 0 w 160"/>
              <a:gd name="T5" fmla="*/ 2147483646 h 69"/>
              <a:gd name="T6" fmla="*/ 2147483646 w 160"/>
              <a:gd name="T7" fmla="*/ 2147483646 h 69"/>
              <a:gd name="T8" fmla="*/ 2147483646 w 160"/>
              <a:gd name="T9" fmla="*/ 2147483646 h 69"/>
              <a:gd name="T10" fmla="*/ 2147483646 w 160"/>
              <a:gd name="T11" fmla="*/ 0 h 69"/>
              <a:gd name="T12" fmla="*/ 2147483646 w 160"/>
              <a:gd name="T13" fmla="*/ 0 h 69"/>
              <a:gd name="T14" fmla="*/ 2147483646 w 160"/>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 h="69">
                <a:moveTo>
                  <a:pt x="152" y="0"/>
                </a:moveTo>
                <a:lnTo>
                  <a:pt x="151" y="0"/>
                </a:lnTo>
                <a:lnTo>
                  <a:pt x="0" y="33"/>
                </a:lnTo>
                <a:lnTo>
                  <a:pt x="9" y="68"/>
                </a:lnTo>
                <a:lnTo>
                  <a:pt x="159" y="35"/>
                </a:lnTo>
                <a:lnTo>
                  <a:pt x="152" y="0"/>
                </a:lnTo>
                <a:lnTo>
                  <a:pt x="151" y="0"/>
                </a:lnTo>
                <a:lnTo>
                  <a:pt x="1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4" name="Freeform 111">
            <a:extLst>
              <a:ext uri="{FF2B5EF4-FFF2-40B4-BE49-F238E27FC236}">
                <a16:creationId xmlns:a16="http://schemas.microsoft.com/office/drawing/2014/main" id="{E6027B2A-9318-3F68-212F-1892ADF359F3}"/>
              </a:ext>
            </a:extLst>
          </p:cNvPr>
          <p:cNvSpPr>
            <a:spLocks/>
          </p:cNvSpPr>
          <p:nvPr/>
        </p:nvSpPr>
        <p:spPr bwMode="auto">
          <a:xfrm>
            <a:off x="5332413" y="2887663"/>
            <a:ext cx="193675" cy="95250"/>
          </a:xfrm>
          <a:custGeom>
            <a:avLst/>
            <a:gdLst>
              <a:gd name="T0" fmla="*/ 2147483646 w 137"/>
              <a:gd name="T1" fmla="*/ 0 h 60"/>
              <a:gd name="T2" fmla="*/ 0 w 137"/>
              <a:gd name="T3" fmla="*/ 2147483646 h 60"/>
              <a:gd name="T4" fmla="*/ 2147483646 w 137"/>
              <a:gd name="T5" fmla="*/ 2147483646 h 60"/>
              <a:gd name="T6" fmla="*/ 2147483646 w 137"/>
              <a:gd name="T7" fmla="*/ 2147483646 h 60"/>
              <a:gd name="T8" fmla="*/ 2147483646 w 13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60">
                <a:moveTo>
                  <a:pt x="129" y="0"/>
                </a:moveTo>
                <a:lnTo>
                  <a:pt x="0" y="25"/>
                </a:lnTo>
                <a:lnTo>
                  <a:pt x="7" y="59"/>
                </a:lnTo>
                <a:lnTo>
                  <a:pt x="136" y="34"/>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5" name="Freeform 112">
            <a:extLst>
              <a:ext uri="{FF2B5EF4-FFF2-40B4-BE49-F238E27FC236}">
                <a16:creationId xmlns:a16="http://schemas.microsoft.com/office/drawing/2014/main" id="{88AC04A8-DA83-6FA3-3C0D-ED564D3ACFE1}"/>
              </a:ext>
            </a:extLst>
          </p:cNvPr>
          <p:cNvSpPr>
            <a:spLocks/>
          </p:cNvSpPr>
          <p:nvPr/>
        </p:nvSpPr>
        <p:spPr bwMode="auto">
          <a:xfrm>
            <a:off x="5522913" y="2847975"/>
            <a:ext cx="198437" cy="92075"/>
          </a:xfrm>
          <a:custGeom>
            <a:avLst/>
            <a:gdLst>
              <a:gd name="T0" fmla="*/ 2147483646 w 141"/>
              <a:gd name="T1" fmla="*/ 0 h 58"/>
              <a:gd name="T2" fmla="*/ 0 w 141"/>
              <a:gd name="T3" fmla="*/ 2147483646 h 58"/>
              <a:gd name="T4" fmla="*/ 2147483646 w 141"/>
              <a:gd name="T5" fmla="*/ 2147483646 h 58"/>
              <a:gd name="T6" fmla="*/ 2147483646 w 141"/>
              <a:gd name="T7" fmla="*/ 2147483646 h 58"/>
              <a:gd name="T8" fmla="*/ 2147483646 w 141"/>
              <a:gd name="T9" fmla="*/ 2147483646 h 58"/>
              <a:gd name="T10" fmla="*/ 2147483646 w 141"/>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58">
                <a:moveTo>
                  <a:pt x="133" y="0"/>
                </a:moveTo>
                <a:lnTo>
                  <a:pt x="0" y="23"/>
                </a:lnTo>
                <a:lnTo>
                  <a:pt x="7" y="57"/>
                </a:lnTo>
                <a:lnTo>
                  <a:pt x="140" y="35"/>
                </a:lnTo>
                <a:lnTo>
                  <a:pt x="139" y="35"/>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6" name="Freeform 113">
            <a:extLst>
              <a:ext uri="{FF2B5EF4-FFF2-40B4-BE49-F238E27FC236}">
                <a16:creationId xmlns:a16="http://schemas.microsoft.com/office/drawing/2014/main" id="{988CAC7A-B84A-A521-2FB1-7F4DE89B6801}"/>
              </a:ext>
            </a:extLst>
          </p:cNvPr>
          <p:cNvSpPr>
            <a:spLocks/>
          </p:cNvSpPr>
          <p:nvPr/>
        </p:nvSpPr>
        <p:spPr bwMode="auto">
          <a:xfrm>
            <a:off x="5719763" y="2811463"/>
            <a:ext cx="227012" cy="90487"/>
          </a:xfrm>
          <a:custGeom>
            <a:avLst/>
            <a:gdLst>
              <a:gd name="T0" fmla="*/ 2147483646 w 161"/>
              <a:gd name="T1" fmla="*/ 0 h 57"/>
              <a:gd name="T2" fmla="*/ 0 w 161"/>
              <a:gd name="T3" fmla="*/ 2147483646 h 57"/>
              <a:gd name="T4" fmla="*/ 2147483646 w 161"/>
              <a:gd name="T5" fmla="*/ 2147483646 h 57"/>
              <a:gd name="T6" fmla="*/ 2147483646 w 161"/>
              <a:gd name="T7" fmla="*/ 2147483646 h 57"/>
              <a:gd name="T8" fmla="*/ 2147483646 w 161"/>
              <a:gd name="T9" fmla="*/ 2147483646 h 57"/>
              <a:gd name="T10" fmla="*/ 2147483646 w 161"/>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57">
                <a:moveTo>
                  <a:pt x="155" y="0"/>
                </a:moveTo>
                <a:lnTo>
                  <a:pt x="0" y="21"/>
                </a:lnTo>
                <a:lnTo>
                  <a:pt x="6" y="56"/>
                </a:lnTo>
                <a:lnTo>
                  <a:pt x="160" y="35"/>
                </a:lnTo>
                <a:lnTo>
                  <a:pt x="159" y="35"/>
                </a:lnTo>
                <a:lnTo>
                  <a:pt x="15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7" name="Freeform 114">
            <a:extLst>
              <a:ext uri="{FF2B5EF4-FFF2-40B4-BE49-F238E27FC236}">
                <a16:creationId xmlns:a16="http://schemas.microsoft.com/office/drawing/2014/main" id="{EEFCC404-DF18-8A0A-BB03-062B8BC7011C}"/>
              </a:ext>
            </a:extLst>
          </p:cNvPr>
          <p:cNvSpPr>
            <a:spLocks/>
          </p:cNvSpPr>
          <p:nvPr/>
        </p:nvSpPr>
        <p:spPr bwMode="auto">
          <a:xfrm>
            <a:off x="5946775" y="2776538"/>
            <a:ext cx="241300" cy="88900"/>
          </a:xfrm>
          <a:custGeom>
            <a:avLst/>
            <a:gdLst>
              <a:gd name="T0" fmla="*/ 2147483646 w 171"/>
              <a:gd name="T1" fmla="*/ 0 h 56"/>
              <a:gd name="T2" fmla="*/ 2147483646 w 171"/>
              <a:gd name="T3" fmla="*/ 0 h 56"/>
              <a:gd name="T4" fmla="*/ 0 w 171"/>
              <a:gd name="T5" fmla="*/ 2147483646 h 56"/>
              <a:gd name="T6" fmla="*/ 2147483646 w 171"/>
              <a:gd name="T7" fmla="*/ 2147483646 h 56"/>
              <a:gd name="T8" fmla="*/ 2147483646 w 171"/>
              <a:gd name="T9" fmla="*/ 2147483646 h 56"/>
              <a:gd name="T10" fmla="*/ 2147483646 w 171"/>
              <a:gd name="T11" fmla="*/ 0 h 56"/>
              <a:gd name="T12" fmla="*/ 2147483646 w 171"/>
              <a:gd name="T13" fmla="*/ 0 h 56"/>
              <a:gd name="T14" fmla="*/ 2147483646 w 171"/>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 h="56">
                <a:moveTo>
                  <a:pt x="167" y="0"/>
                </a:moveTo>
                <a:lnTo>
                  <a:pt x="166" y="0"/>
                </a:lnTo>
                <a:lnTo>
                  <a:pt x="0" y="20"/>
                </a:lnTo>
                <a:lnTo>
                  <a:pt x="4" y="55"/>
                </a:lnTo>
                <a:lnTo>
                  <a:pt x="170" y="35"/>
                </a:lnTo>
                <a:lnTo>
                  <a:pt x="167" y="0"/>
                </a:lnTo>
                <a:lnTo>
                  <a:pt x="166" y="0"/>
                </a:lnTo>
                <a:lnTo>
                  <a:pt x="16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8" name="Freeform 115">
            <a:extLst>
              <a:ext uri="{FF2B5EF4-FFF2-40B4-BE49-F238E27FC236}">
                <a16:creationId xmlns:a16="http://schemas.microsoft.com/office/drawing/2014/main" id="{C98DDE61-BB68-B584-C29D-F3C2FC3E3311}"/>
              </a:ext>
            </a:extLst>
          </p:cNvPr>
          <p:cNvSpPr>
            <a:spLocks/>
          </p:cNvSpPr>
          <p:nvPr/>
        </p:nvSpPr>
        <p:spPr bwMode="auto">
          <a:xfrm>
            <a:off x="6191250" y="2757488"/>
            <a:ext cx="212725" cy="73025"/>
          </a:xfrm>
          <a:custGeom>
            <a:avLst/>
            <a:gdLst>
              <a:gd name="T0" fmla="*/ 2147483646 w 151"/>
              <a:gd name="T1" fmla="*/ 0 h 46"/>
              <a:gd name="T2" fmla="*/ 2147483646 w 151"/>
              <a:gd name="T3" fmla="*/ 0 h 46"/>
              <a:gd name="T4" fmla="*/ 0 w 151"/>
              <a:gd name="T5" fmla="*/ 2147483646 h 46"/>
              <a:gd name="T6" fmla="*/ 2147483646 w 151"/>
              <a:gd name="T7" fmla="*/ 2147483646 h 46"/>
              <a:gd name="T8" fmla="*/ 2147483646 w 151"/>
              <a:gd name="T9" fmla="*/ 2147483646 h 46"/>
              <a:gd name="T10" fmla="*/ 2147483646 w 151"/>
              <a:gd name="T11" fmla="*/ 2147483646 h 46"/>
              <a:gd name="T12" fmla="*/ 2147483646 w 151"/>
              <a:gd name="T13" fmla="*/ 0 h 46"/>
              <a:gd name="T14" fmla="*/ 2147483646 w 151"/>
              <a:gd name="T15" fmla="*/ 0 h 46"/>
              <a:gd name="T16" fmla="*/ 2147483646 w 15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46">
                <a:moveTo>
                  <a:pt x="148" y="0"/>
                </a:moveTo>
                <a:lnTo>
                  <a:pt x="147" y="0"/>
                </a:lnTo>
                <a:lnTo>
                  <a:pt x="0" y="11"/>
                </a:lnTo>
                <a:lnTo>
                  <a:pt x="3" y="45"/>
                </a:lnTo>
                <a:lnTo>
                  <a:pt x="150" y="34"/>
                </a:lnTo>
                <a:lnTo>
                  <a:pt x="149" y="34"/>
                </a:lnTo>
                <a:lnTo>
                  <a:pt x="148" y="0"/>
                </a:lnTo>
                <a:lnTo>
                  <a:pt x="147" y="0"/>
                </a:lnTo>
                <a:lnTo>
                  <a:pt x="1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9" name="Freeform 116">
            <a:extLst>
              <a:ext uri="{FF2B5EF4-FFF2-40B4-BE49-F238E27FC236}">
                <a16:creationId xmlns:a16="http://schemas.microsoft.com/office/drawing/2014/main" id="{73257A4D-5021-FCBA-EC9A-666FE8383016}"/>
              </a:ext>
            </a:extLst>
          </p:cNvPr>
          <p:cNvSpPr>
            <a:spLocks/>
          </p:cNvSpPr>
          <p:nvPr/>
        </p:nvSpPr>
        <p:spPr bwMode="auto">
          <a:xfrm>
            <a:off x="6407150" y="2747963"/>
            <a:ext cx="190500" cy="63500"/>
          </a:xfrm>
          <a:custGeom>
            <a:avLst/>
            <a:gdLst>
              <a:gd name="T0" fmla="*/ 2147483646 w 135"/>
              <a:gd name="T1" fmla="*/ 0 h 40"/>
              <a:gd name="T2" fmla="*/ 0 w 135"/>
              <a:gd name="T3" fmla="*/ 2147483646 h 40"/>
              <a:gd name="T4" fmla="*/ 2147483646 w 135"/>
              <a:gd name="T5" fmla="*/ 2147483646 h 40"/>
              <a:gd name="T6" fmla="*/ 2147483646 w 135"/>
              <a:gd name="T7" fmla="*/ 2147483646 h 40"/>
              <a:gd name="T8" fmla="*/ 2147483646 w 13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40">
                <a:moveTo>
                  <a:pt x="133" y="0"/>
                </a:moveTo>
                <a:lnTo>
                  <a:pt x="0" y="5"/>
                </a:lnTo>
                <a:lnTo>
                  <a:pt x="1" y="39"/>
                </a:lnTo>
                <a:lnTo>
                  <a:pt x="134" y="34"/>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0" name="Freeform 117">
            <a:extLst>
              <a:ext uri="{FF2B5EF4-FFF2-40B4-BE49-F238E27FC236}">
                <a16:creationId xmlns:a16="http://schemas.microsoft.com/office/drawing/2014/main" id="{D350A2F0-7703-4ECE-AEE0-C194A2749576}"/>
              </a:ext>
            </a:extLst>
          </p:cNvPr>
          <p:cNvSpPr>
            <a:spLocks/>
          </p:cNvSpPr>
          <p:nvPr/>
        </p:nvSpPr>
        <p:spPr bwMode="auto">
          <a:xfrm>
            <a:off x="6604000" y="2738438"/>
            <a:ext cx="209550" cy="63500"/>
          </a:xfrm>
          <a:custGeom>
            <a:avLst/>
            <a:gdLst>
              <a:gd name="T0" fmla="*/ 2147483646 w 149"/>
              <a:gd name="T1" fmla="*/ 0 h 40"/>
              <a:gd name="T2" fmla="*/ 0 w 149"/>
              <a:gd name="T3" fmla="*/ 2147483646 h 40"/>
              <a:gd name="T4" fmla="*/ 2147483646 w 149"/>
              <a:gd name="T5" fmla="*/ 2147483646 h 40"/>
              <a:gd name="T6" fmla="*/ 2147483646 w 149"/>
              <a:gd name="T7" fmla="*/ 2147483646 h 40"/>
              <a:gd name="T8" fmla="*/ 2147483646 w 1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147" y="0"/>
                </a:moveTo>
                <a:lnTo>
                  <a:pt x="0" y="5"/>
                </a:lnTo>
                <a:lnTo>
                  <a:pt x="1" y="39"/>
                </a:lnTo>
                <a:lnTo>
                  <a:pt x="148" y="34"/>
                </a:lnTo>
                <a:lnTo>
                  <a:pt x="1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1" name="Freeform 118">
            <a:extLst>
              <a:ext uri="{FF2B5EF4-FFF2-40B4-BE49-F238E27FC236}">
                <a16:creationId xmlns:a16="http://schemas.microsoft.com/office/drawing/2014/main" id="{64208669-2B17-951A-ECEB-89AFCABE11D0}"/>
              </a:ext>
            </a:extLst>
          </p:cNvPr>
          <p:cNvSpPr>
            <a:spLocks/>
          </p:cNvSpPr>
          <p:nvPr/>
        </p:nvSpPr>
        <p:spPr bwMode="auto">
          <a:xfrm>
            <a:off x="6819900" y="2733675"/>
            <a:ext cx="207963" cy="58738"/>
          </a:xfrm>
          <a:custGeom>
            <a:avLst/>
            <a:gdLst>
              <a:gd name="T0" fmla="*/ 2147483646 w 147"/>
              <a:gd name="T1" fmla="*/ 0 h 37"/>
              <a:gd name="T2" fmla="*/ 2147483646 w 147"/>
              <a:gd name="T3" fmla="*/ 0 h 37"/>
              <a:gd name="T4" fmla="*/ 0 w 147"/>
              <a:gd name="T5" fmla="*/ 2147483646 h 37"/>
              <a:gd name="T6" fmla="*/ 2147483646 w 147"/>
              <a:gd name="T7" fmla="*/ 2147483646 h 37"/>
              <a:gd name="T8" fmla="*/ 2147483646 w 147"/>
              <a:gd name="T9" fmla="*/ 2147483646 h 37"/>
              <a:gd name="T10" fmla="*/ 2147483646 w 147"/>
              <a:gd name="T11" fmla="*/ 2147483646 h 37"/>
              <a:gd name="T12" fmla="*/ 2147483646 w 147"/>
              <a:gd name="T13" fmla="*/ 0 h 37"/>
              <a:gd name="T14" fmla="*/ 2147483646 w 147"/>
              <a:gd name="T15" fmla="*/ 0 h 37"/>
              <a:gd name="T16" fmla="*/ 2147483646 w 14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37">
                <a:moveTo>
                  <a:pt x="146" y="0"/>
                </a:moveTo>
                <a:lnTo>
                  <a:pt x="145" y="0"/>
                </a:lnTo>
                <a:lnTo>
                  <a:pt x="0" y="3"/>
                </a:lnTo>
                <a:lnTo>
                  <a:pt x="1" y="36"/>
                </a:lnTo>
                <a:lnTo>
                  <a:pt x="146" y="33"/>
                </a:lnTo>
                <a:lnTo>
                  <a:pt x="145" y="33"/>
                </a:lnTo>
                <a:lnTo>
                  <a:pt x="146" y="0"/>
                </a:lnTo>
                <a:lnTo>
                  <a:pt x="145" y="0"/>
                </a:lnTo>
                <a:lnTo>
                  <a:pt x="1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2" name="Freeform 119">
            <a:extLst>
              <a:ext uri="{FF2B5EF4-FFF2-40B4-BE49-F238E27FC236}">
                <a16:creationId xmlns:a16="http://schemas.microsoft.com/office/drawing/2014/main" id="{9F524224-F4E0-1E62-7166-8A2FAC01D1D3}"/>
              </a:ext>
            </a:extLst>
          </p:cNvPr>
          <p:cNvSpPr>
            <a:spLocks/>
          </p:cNvSpPr>
          <p:nvPr/>
        </p:nvSpPr>
        <p:spPr bwMode="auto">
          <a:xfrm>
            <a:off x="7032625" y="2733675"/>
            <a:ext cx="246063" cy="58738"/>
          </a:xfrm>
          <a:custGeom>
            <a:avLst/>
            <a:gdLst>
              <a:gd name="T0" fmla="*/ 2147483646 w 174"/>
              <a:gd name="T1" fmla="*/ 2147483646 h 37"/>
              <a:gd name="T2" fmla="*/ 2147483646 w 174"/>
              <a:gd name="T3" fmla="*/ 0 h 37"/>
              <a:gd name="T4" fmla="*/ 0 w 174"/>
              <a:gd name="T5" fmla="*/ 2147483646 h 37"/>
              <a:gd name="T6" fmla="*/ 2147483646 w 174"/>
              <a:gd name="T7" fmla="*/ 2147483646 h 37"/>
              <a:gd name="T8" fmla="*/ 2147483646 w 174"/>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37">
                <a:moveTo>
                  <a:pt x="173" y="3"/>
                </a:moveTo>
                <a:lnTo>
                  <a:pt x="1" y="0"/>
                </a:lnTo>
                <a:lnTo>
                  <a:pt x="0" y="33"/>
                </a:lnTo>
                <a:lnTo>
                  <a:pt x="171" y="36"/>
                </a:lnTo>
                <a:lnTo>
                  <a:pt x="173" y="3"/>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3" name="Freeform 120">
            <a:extLst>
              <a:ext uri="{FF2B5EF4-FFF2-40B4-BE49-F238E27FC236}">
                <a16:creationId xmlns:a16="http://schemas.microsoft.com/office/drawing/2014/main" id="{7DE12E89-E630-F0D9-DFFB-3423D2762C5D}"/>
              </a:ext>
            </a:extLst>
          </p:cNvPr>
          <p:cNvSpPr>
            <a:spLocks/>
          </p:cNvSpPr>
          <p:nvPr/>
        </p:nvSpPr>
        <p:spPr bwMode="auto">
          <a:xfrm>
            <a:off x="7283450" y="2738438"/>
            <a:ext cx="228600" cy="63500"/>
          </a:xfrm>
          <a:custGeom>
            <a:avLst/>
            <a:gdLst>
              <a:gd name="T0" fmla="*/ 2147483646 w 163"/>
              <a:gd name="T1" fmla="*/ 2147483646 h 40"/>
              <a:gd name="T2" fmla="*/ 2147483646 w 163"/>
              <a:gd name="T3" fmla="*/ 0 h 40"/>
              <a:gd name="T4" fmla="*/ 0 w 163"/>
              <a:gd name="T5" fmla="*/ 2147483646 h 40"/>
              <a:gd name="T6" fmla="*/ 2147483646 w 163"/>
              <a:gd name="T7" fmla="*/ 2147483646 h 40"/>
              <a:gd name="T8" fmla="*/ 2147483646 w 163"/>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40">
                <a:moveTo>
                  <a:pt x="162" y="5"/>
                </a:moveTo>
                <a:lnTo>
                  <a:pt x="2" y="0"/>
                </a:lnTo>
                <a:lnTo>
                  <a:pt x="0" y="34"/>
                </a:lnTo>
                <a:lnTo>
                  <a:pt x="161" y="39"/>
                </a:lnTo>
                <a:lnTo>
                  <a:pt x="162" y="5"/>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4" name="Freeform 121">
            <a:extLst>
              <a:ext uri="{FF2B5EF4-FFF2-40B4-BE49-F238E27FC236}">
                <a16:creationId xmlns:a16="http://schemas.microsoft.com/office/drawing/2014/main" id="{55DD404B-F101-5038-538C-36B59926A1BF}"/>
              </a:ext>
            </a:extLst>
          </p:cNvPr>
          <p:cNvSpPr>
            <a:spLocks/>
          </p:cNvSpPr>
          <p:nvPr/>
        </p:nvSpPr>
        <p:spPr bwMode="auto">
          <a:xfrm>
            <a:off x="7518400" y="2747963"/>
            <a:ext cx="234950" cy="68262"/>
          </a:xfrm>
          <a:custGeom>
            <a:avLst/>
            <a:gdLst>
              <a:gd name="T0" fmla="*/ 2147483646 w 167"/>
              <a:gd name="T1" fmla="*/ 2147483646 h 43"/>
              <a:gd name="T2" fmla="*/ 2147483646 w 167"/>
              <a:gd name="T3" fmla="*/ 2147483646 h 43"/>
              <a:gd name="T4" fmla="*/ 2147483646 w 167"/>
              <a:gd name="T5" fmla="*/ 0 h 43"/>
              <a:gd name="T6" fmla="*/ 0 w 167"/>
              <a:gd name="T7" fmla="*/ 2147483646 h 43"/>
              <a:gd name="T8" fmla="*/ 2147483646 w 167"/>
              <a:gd name="T9" fmla="*/ 2147483646 h 43"/>
              <a:gd name="T10" fmla="*/ 2147483646 w 16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43">
                <a:moveTo>
                  <a:pt x="165" y="25"/>
                </a:moveTo>
                <a:lnTo>
                  <a:pt x="166" y="8"/>
                </a:lnTo>
                <a:lnTo>
                  <a:pt x="1" y="0"/>
                </a:lnTo>
                <a:lnTo>
                  <a:pt x="0" y="34"/>
                </a:lnTo>
                <a:lnTo>
                  <a:pt x="165" y="42"/>
                </a:lnTo>
                <a:lnTo>
                  <a:pt x="165" y="25"/>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5529" name="Freeform 122">
            <a:extLst>
              <a:ext uri="{FF2B5EF4-FFF2-40B4-BE49-F238E27FC236}">
                <a16:creationId xmlns:a16="http://schemas.microsoft.com/office/drawing/2014/main" id="{2C016AB6-F369-7FB0-0829-CBCF10024115}"/>
              </a:ext>
            </a:extLst>
          </p:cNvPr>
          <p:cNvSpPr>
            <a:spLocks/>
          </p:cNvSpPr>
          <p:nvPr/>
        </p:nvSpPr>
        <p:spPr bwMode="auto">
          <a:xfrm>
            <a:off x="1225550" y="5848350"/>
            <a:ext cx="452438" cy="53975"/>
          </a:xfrm>
          <a:custGeom>
            <a:avLst/>
            <a:gdLst>
              <a:gd name="T0" fmla="*/ 2147483646 w 320"/>
              <a:gd name="T1" fmla="*/ 0 h 34"/>
              <a:gd name="T2" fmla="*/ 0 w 320"/>
              <a:gd name="T3" fmla="*/ 0 h 34"/>
              <a:gd name="T4" fmla="*/ 0 w 320"/>
              <a:gd name="T5" fmla="*/ 2147483646 h 34"/>
              <a:gd name="T6" fmla="*/ 2147483646 w 320"/>
              <a:gd name="T7" fmla="*/ 2147483646 h 34"/>
              <a:gd name="T8" fmla="*/ 2147483646 w 32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4">
                <a:moveTo>
                  <a:pt x="319" y="0"/>
                </a:moveTo>
                <a:lnTo>
                  <a:pt x="0" y="0"/>
                </a:lnTo>
                <a:lnTo>
                  <a:pt x="0" y="33"/>
                </a:lnTo>
                <a:lnTo>
                  <a:pt x="319" y="33"/>
                </a:lnTo>
                <a:lnTo>
                  <a:pt x="319" y="0"/>
                </a:lnTo>
              </a:path>
            </a:pathLst>
          </a:custGeom>
          <a:solidFill>
            <a:schemeClr val="accent2">
              <a:lumMod val="50000"/>
            </a:schemeClr>
          </a:solidFill>
          <a:ln>
            <a:noFill/>
          </a:ln>
          <a:effectLst/>
        </p:spPr>
        <p:txBody>
          <a:bodyPr/>
          <a:lstStyle/>
          <a:p>
            <a:pPr>
              <a:defRPr/>
            </a:pPr>
            <a:endParaRPr lang="it-IT"/>
          </a:p>
        </p:txBody>
      </p:sp>
      <p:sp>
        <p:nvSpPr>
          <p:cNvPr id="145530" name="Freeform 123">
            <a:extLst>
              <a:ext uri="{FF2B5EF4-FFF2-40B4-BE49-F238E27FC236}">
                <a16:creationId xmlns:a16="http://schemas.microsoft.com/office/drawing/2014/main" id="{A29734D6-BD87-9AFC-0C6D-3E8676E537D1}"/>
              </a:ext>
            </a:extLst>
          </p:cNvPr>
          <p:cNvSpPr>
            <a:spLocks/>
          </p:cNvSpPr>
          <p:nvPr/>
        </p:nvSpPr>
        <p:spPr bwMode="auto">
          <a:xfrm>
            <a:off x="1684338" y="5848350"/>
            <a:ext cx="419100" cy="53975"/>
          </a:xfrm>
          <a:custGeom>
            <a:avLst/>
            <a:gdLst>
              <a:gd name="T0" fmla="*/ 2147483646 w 297"/>
              <a:gd name="T1" fmla="*/ 2147483646 h 34"/>
              <a:gd name="T2" fmla="*/ 2147483646 w 297"/>
              <a:gd name="T3" fmla="*/ 0 h 34"/>
              <a:gd name="T4" fmla="*/ 0 w 297"/>
              <a:gd name="T5" fmla="*/ 0 h 34"/>
              <a:gd name="T6" fmla="*/ 0 w 297"/>
              <a:gd name="T7" fmla="*/ 2147483646 h 34"/>
              <a:gd name="T8" fmla="*/ 2147483646 w 297"/>
              <a:gd name="T9" fmla="*/ 2147483646 h 34"/>
              <a:gd name="T10" fmla="*/ 2147483646 w 297"/>
              <a:gd name="T11" fmla="*/ 2147483646 h 34"/>
              <a:gd name="T12" fmla="*/ 2147483646 w 297"/>
              <a:gd name="T13" fmla="*/ 2147483646 h 34"/>
              <a:gd name="T14" fmla="*/ 2147483646 w 297"/>
              <a:gd name="T15" fmla="*/ 2147483646 h 34"/>
              <a:gd name="T16" fmla="*/ 2147483646 w 297"/>
              <a:gd name="T17" fmla="*/ 2147483646 h 34"/>
              <a:gd name="T18" fmla="*/ 2147483646 w 297"/>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7" h="34">
                <a:moveTo>
                  <a:pt x="289" y="1"/>
                </a:moveTo>
                <a:lnTo>
                  <a:pt x="293" y="0"/>
                </a:lnTo>
                <a:lnTo>
                  <a:pt x="0" y="0"/>
                </a:lnTo>
                <a:lnTo>
                  <a:pt x="0" y="33"/>
                </a:lnTo>
                <a:lnTo>
                  <a:pt x="293" y="33"/>
                </a:lnTo>
                <a:lnTo>
                  <a:pt x="296" y="32"/>
                </a:lnTo>
                <a:lnTo>
                  <a:pt x="293" y="33"/>
                </a:lnTo>
                <a:lnTo>
                  <a:pt x="295" y="33"/>
                </a:lnTo>
                <a:lnTo>
                  <a:pt x="296" y="32"/>
                </a:lnTo>
                <a:lnTo>
                  <a:pt x="289" y="1"/>
                </a:lnTo>
              </a:path>
            </a:pathLst>
          </a:custGeom>
          <a:solidFill>
            <a:schemeClr val="accent2">
              <a:lumMod val="50000"/>
            </a:schemeClr>
          </a:solidFill>
          <a:ln>
            <a:noFill/>
          </a:ln>
          <a:effectLst/>
        </p:spPr>
        <p:txBody>
          <a:bodyPr/>
          <a:lstStyle/>
          <a:p>
            <a:pPr>
              <a:defRPr/>
            </a:pPr>
            <a:endParaRPr lang="it-IT"/>
          </a:p>
        </p:txBody>
      </p:sp>
      <p:sp>
        <p:nvSpPr>
          <p:cNvPr id="145531" name="Freeform 124">
            <a:extLst>
              <a:ext uri="{FF2B5EF4-FFF2-40B4-BE49-F238E27FC236}">
                <a16:creationId xmlns:a16="http://schemas.microsoft.com/office/drawing/2014/main" id="{BE2A5DA6-C42B-4E1F-1A18-7E089EA5807B}"/>
              </a:ext>
            </a:extLst>
          </p:cNvPr>
          <p:cNvSpPr>
            <a:spLocks/>
          </p:cNvSpPr>
          <p:nvPr/>
        </p:nvSpPr>
        <p:spPr bwMode="auto">
          <a:xfrm>
            <a:off x="2101850" y="5826125"/>
            <a:ext cx="112713" cy="74613"/>
          </a:xfrm>
          <a:custGeom>
            <a:avLst/>
            <a:gdLst>
              <a:gd name="T0" fmla="*/ 2147483646 w 80"/>
              <a:gd name="T1" fmla="*/ 0 h 47"/>
              <a:gd name="T2" fmla="*/ 2147483646 w 80"/>
              <a:gd name="T3" fmla="*/ 0 h 47"/>
              <a:gd name="T4" fmla="*/ 0 w 80"/>
              <a:gd name="T5" fmla="*/ 2147483646 h 47"/>
              <a:gd name="T6" fmla="*/ 2147483646 w 80"/>
              <a:gd name="T7" fmla="*/ 2147483646 h 47"/>
              <a:gd name="T8" fmla="*/ 2147483646 w 80"/>
              <a:gd name="T9" fmla="*/ 2147483646 h 47"/>
              <a:gd name="T10" fmla="*/ 2147483646 w 80"/>
              <a:gd name="T11" fmla="*/ 2147483646 h 47"/>
              <a:gd name="T12" fmla="*/ 2147483646 w 80"/>
              <a:gd name="T13" fmla="*/ 2147483646 h 47"/>
              <a:gd name="T14" fmla="*/ 2147483646 w 80"/>
              <a:gd name="T15" fmla="*/ 2147483646 h 47"/>
              <a:gd name="T16" fmla="*/ 2147483646 w 80"/>
              <a:gd name="T17" fmla="*/ 2147483646 h 47"/>
              <a:gd name="T18" fmla="*/ 2147483646 w 8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47">
                <a:moveTo>
                  <a:pt x="68" y="0"/>
                </a:moveTo>
                <a:lnTo>
                  <a:pt x="70" y="0"/>
                </a:lnTo>
                <a:lnTo>
                  <a:pt x="0" y="13"/>
                </a:lnTo>
                <a:lnTo>
                  <a:pt x="7" y="46"/>
                </a:lnTo>
                <a:lnTo>
                  <a:pt x="76" y="34"/>
                </a:lnTo>
                <a:lnTo>
                  <a:pt x="79" y="34"/>
                </a:lnTo>
                <a:lnTo>
                  <a:pt x="76" y="34"/>
                </a:lnTo>
                <a:lnTo>
                  <a:pt x="78" y="34"/>
                </a:lnTo>
                <a:lnTo>
                  <a:pt x="79" y="34"/>
                </a:lnTo>
                <a:lnTo>
                  <a:pt x="68" y="0"/>
                </a:lnTo>
              </a:path>
            </a:pathLst>
          </a:custGeom>
          <a:solidFill>
            <a:schemeClr val="accent2">
              <a:lumMod val="50000"/>
            </a:schemeClr>
          </a:solidFill>
          <a:ln>
            <a:noFill/>
          </a:ln>
          <a:effectLst/>
        </p:spPr>
        <p:txBody>
          <a:bodyPr/>
          <a:lstStyle/>
          <a:p>
            <a:pPr>
              <a:defRPr/>
            </a:pPr>
            <a:endParaRPr lang="it-IT"/>
          </a:p>
        </p:txBody>
      </p:sp>
      <p:sp>
        <p:nvSpPr>
          <p:cNvPr id="145532" name="Freeform 125">
            <a:extLst>
              <a:ext uri="{FF2B5EF4-FFF2-40B4-BE49-F238E27FC236}">
                <a16:creationId xmlns:a16="http://schemas.microsoft.com/office/drawing/2014/main" id="{2CCA3171-F236-74EA-1C91-2876CF3949C1}"/>
              </a:ext>
            </a:extLst>
          </p:cNvPr>
          <p:cNvSpPr>
            <a:spLocks/>
          </p:cNvSpPr>
          <p:nvPr/>
        </p:nvSpPr>
        <p:spPr bwMode="auto">
          <a:xfrm>
            <a:off x="2241550" y="5856288"/>
            <a:ext cx="93663" cy="82550"/>
          </a:xfrm>
          <a:custGeom>
            <a:avLst/>
            <a:gdLst>
              <a:gd name="T0" fmla="*/ 2147483646 w 66"/>
              <a:gd name="T1" fmla="*/ 2147483646 h 51"/>
              <a:gd name="T2" fmla="*/ 2147483646 w 66"/>
              <a:gd name="T3" fmla="*/ 0 h 51"/>
              <a:gd name="T4" fmla="*/ 0 w 66"/>
              <a:gd name="T5" fmla="*/ 2147483646 h 51"/>
              <a:gd name="T6" fmla="*/ 2147483646 w 66"/>
              <a:gd name="T7" fmla="*/ 2147483646 h 51"/>
              <a:gd name="T8" fmla="*/ 2147483646 w 66"/>
              <a:gd name="T9" fmla="*/ 2147483646 h 51"/>
              <a:gd name="T10" fmla="*/ 2147483646 w 66"/>
              <a:gd name="T11" fmla="*/ 2147483646 h 51"/>
              <a:gd name="T12" fmla="*/ 2147483646 w 66"/>
              <a:gd name="T13" fmla="*/ 2147483646 h 51"/>
              <a:gd name="T14" fmla="*/ 2147483646 w 66"/>
              <a:gd name="T15" fmla="*/ 2147483646 h 51"/>
              <a:gd name="T16" fmla="*/ 2147483646 w 66"/>
              <a:gd name="T17" fmla="*/ 2147483646 h 51"/>
              <a:gd name="T18" fmla="*/ 2147483646 w 6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51">
                <a:moveTo>
                  <a:pt x="50" y="1"/>
                </a:moveTo>
                <a:lnTo>
                  <a:pt x="52" y="0"/>
                </a:lnTo>
                <a:lnTo>
                  <a:pt x="0" y="16"/>
                </a:lnTo>
                <a:lnTo>
                  <a:pt x="11" y="50"/>
                </a:lnTo>
                <a:lnTo>
                  <a:pt x="63" y="33"/>
                </a:lnTo>
                <a:lnTo>
                  <a:pt x="65" y="32"/>
                </a:lnTo>
                <a:lnTo>
                  <a:pt x="63" y="33"/>
                </a:lnTo>
                <a:lnTo>
                  <a:pt x="65" y="33"/>
                </a:lnTo>
                <a:lnTo>
                  <a:pt x="65" y="32"/>
                </a:lnTo>
                <a:lnTo>
                  <a:pt x="50" y="1"/>
                </a:lnTo>
              </a:path>
            </a:pathLst>
          </a:custGeom>
          <a:solidFill>
            <a:schemeClr val="accent2">
              <a:lumMod val="50000"/>
            </a:schemeClr>
          </a:solidFill>
          <a:ln>
            <a:noFill/>
          </a:ln>
          <a:effectLst/>
        </p:spPr>
        <p:txBody>
          <a:bodyPr/>
          <a:lstStyle/>
          <a:p>
            <a:pPr>
              <a:defRPr/>
            </a:pPr>
            <a:endParaRPr lang="it-IT"/>
          </a:p>
        </p:txBody>
      </p:sp>
      <p:sp>
        <p:nvSpPr>
          <p:cNvPr id="145533" name="Freeform 126">
            <a:extLst>
              <a:ext uri="{FF2B5EF4-FFF2-40B4-BE49-F238E27FC236}">
                <a16:creationId xmlns:a16="http://schemas.microsoft.com/office/drawing/2014/main" id="{26B86309-A647-8339-C358-F5007D12A05F}"/>
              </a:ext>
            </a:extLst>
          </p:cNvPr>
          <p:cNvSpPr>
            <a:spLocks/>
          </p:cNvSpPr>
          <p:nvPr/>
        </p:nvSpPr>
        <p:spPr bwMode="auto">
          <a:xfrm>
            <a:off x="2281238" y="5761038"/>
            <a:ext cx="88900" cy="85725"/>
          </a:xfrm>
          <a:custGeom>
            <a:avLst/>
            <a:gdLst>
              <a:gd name="T0" fmla="*/ 2147483646 w 63"/>
              <a:gd name="T1" fmla="*/ 2147483646 h 54"/>
              <a:gd name="T2" fmla="*/ 2147483646 w 63"/>
              <a:gd name="T3" fmla="*/ 0 h 54"/>
              <a:gd name="T4" fmla="*/ 0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4">
                <a:moveTo>
                  <a:pt x="42" y="1"/>
                </a:moveTo>
                <a:lnTo>
                  <a:pt x="44" y="0"/>
                </a:lnTo>
                <a:lnTo>
                  <a:pt x="0" y="22"/>
                </a:lnTo>
                <a:lnTo>
                  <a:pt x="15" y="53"/>
                </a:lnTo>
                <a:lnTo>
                  <a:pt x="59" y="31"/>
                </a:lnTo>
                <a:lnTo>
                  <a:pt x="62" y="30"/>
                </a:lnTo>
                <a:lnTo>
                  <a:pt x="59" y="31"/>
                </a:lnTo>
                <a:lnTo>
                  <a:pt x="60" y="31"/>
                </a:lnTo>
                <a:lnTo>
                  <a:pt x="62" y="30"/>
                </a:lnTo>
                <a:lnTo>
                  <a:pt x="42" y="1"/>
                </a:lnTo>
              </a:path>
            </a:pathLst>
          </a:custGeom>
          <a:solidFill>
            <a:schemeClr val="accent2">
              <a:lumMod val="50000"/>
            </a:schemeClr>
          </a:solidFill>
          <a:ln>
            <a:noFill/>
          </a:ln>
          <a:effectLst/>
        </p:spPr>
        <p:txBody>
          <a:bodyPr/>
          <a:lstStyle/>
          <a:p>
            <a:pPr>
              <a:defRPr/>
            </a:pPr>
            <a:endParaRPr lang="it-IT"/>
          </a:p>
        </p:txBody>
      </p:sp>
      <p:sp>
        <p:nvSpPr>
          <p:cNvPr id="145534" name="Freeform 127">
            <a:extLst>
              <a:ext uri="{FF2B5EF4-FFF2-40B4-BE49-F238E27FC236}">
                <a16:creationId xmlns:a16="http://schemas.microsoft.com/office/drawing/2014/main" id="{B905A472-E696-B4F1-50F6-B7860584235E}"/>
              </a:ext>
            </a:extLst>
          </p:cNvPr>
          <p:cNvSpPr>
            <a:spLocks/>
          </p:cNvSpPr>
          <p:nvPr/>
        </p:nvSpPr>
        <p:spPr bwMode="auto">
          <a:xfrm>
            <a:off x="2346325" y="5705475"/>
            <a:ext cx="98425" cy="100013"/>
          </a:xfrm>
          <a:custGeom>
            <a:avLst/>
            <a:gdLst>
              <a:gd name="T0" fmla="*/ 2147483646 w 70"/>
              <a:gd name="T1" fmla="*/ 2147483646 h 63"/>
              <a:gd name="T2" fmla="*/ 2147483646 w 70"/>
              <a:gd name="T3" fmla="*/ 0 h 63"/>
              <a:gd name="T4" fmla="*/ 0 w 70"/>
              <a:gd name="T5" fmla="*/ 2147483646 h 63"/>
              <a:gd name="T6" fmla="*/ 2147483646 w 70"/>
              <a:gd name="T7" fmla="*/ 2147483646 h 63"/>
              <a:gd name="T8" fmla="*/ 2147483646 w 70"/>
              <a:gd name="T9" fmla="*/ 2147483646 h 63"/>
              <a:gd name="T10" fmla="*/ 2147483646 w 70"/>
              <a:gd name="T11" fmla="*/ 2147483646 h 63"/>
              <a:gd name="T12" fmla="*/ 2147483646 w 70"/>
              <a:gd name="T13" fmla="*/ 2147483646 h 63"/>
              <a:gd name="T14" fmla="*/ 2147483646 w 70"/>
              <a:gd name="T15" fmla="*/ 2147483646 h 63"/>
              <a:gd name="T16" fmla="*/ 2147483646 w 70"/>
              <a:gd name="T17" fmla="*/ 2147483646 h 63"/>
              <a:gd name="T18" fmla="*/ 2147483646 w 70"/>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63">
                <a:moveTo>
                  <a:pt x="44" y="2"/>
                </a:moveTo>
                <a:lnTo>
                  <a:pt x="46" y="0"/>
                </a:lnTo>
                <a:lnTo>
                  <a:pt x="0" y="33"/>
                </a:lnTo>
                <a:lnTo>
                  <a:pt x="20" y="62"/>
                </a:lnTo>
                <a:lnTo>
                  <a:pt x="67" y="29"/>
                </a:lnTo>
                <a:lnTo>
                  <a:pt x="69" y="27"/>
                </a:lnTo>
                <a:lnTo>
                  <a:pt x="67" y="29"/>
                </a:lnTo>
                <a:lnTo>
                  <a:pt x="68" y="28"/>
                </a:lnTo>
                <a:lnTo>
                  <a:pt x="69" y="27"/>
                </a:lnTo>
                <a:lnTo>
                  <a:pt x="44" y="2"/>
                </a:lnTo>
              </a:path>
            </a:pathLst>
          </a:custGeom>
          <a:solidFill>
            <a:schemeClr val="accent2">
              <a:lumMod val="50000"/>
            </a:schemeClr>
          </a:solidFill>
          <a:ln>
            <a:noFill/>
          </a:ln>
          <a:effectLst/>
        </p:spPr>
        <p:txBody>
          <a:bodyPr/>
          <a:lstStyle/>
          <a:p>
            <a:pPr>
              <a:defRPr/>
            </a:pPr>
            <a:endParaRPr lang="it-IT"/>
          </a:p>
        </p:txBody>
      </p:sp>
      <p:sp>
        <p:nvSpPr>
          <p:cNvPr id="145535" name="Freeform 128">
            <a:extLst>
              <a:ext uri="{FF2B5EF4-FFF2-40B4-BE49-F238E27FC236}">
                <a16:creationId xmlns:a16="http://schemas.microsoft.com/office/drawing/2014/main" id="{964C52E7-365F-A542-CEB7-8706D89166B4}"/>
              </a:ext>
            </a:extLst>
          </p:cNvPr>
          <p:cNvSpPr>
            <a:spLocks/>
          </p:cNvSpPr>
          <p:nvPr/>
        </p:nvSpPr>
        <p:spPr bwMode="auto">
          <a:xfrm>
            <a:off x="2414588" y="5651500"/>
            <a:ext cx="85725" cy="93663"/>
          </a:xfrm>
          <a:custGeom>
            <a:avLst/>
            <a:gdLst>
              <a:gd name="T0" fmla="*/ 2147483646 w 61"/>
              <a:gd name="T1" fmla="*/ 2147483646 h 59"/>
              <a:gd name="T2" fmla="*/ 2147483646 w 61"/>
              <a:gd name="T3" fmla="*/ 0 h 59"/>
              <a:gd name="T4" fmla="*/ 0 w 61"/>
              <a:gd name="T5" fmla="*/ 2147483646 h 59"/>
              <a:gd name="T6" fmla="*/ 2147483646 w 61"/>
              <a:gd name="T7" fmla="*/ 2147483646 h 59"/>
              <a:gd name="T8" fmla="*/ 2147483646 w 61"/>
              <a:gd name="T9" fmla="*/ 2147483646 h 59"/>
              <a:gd name="T10" fmla="*/ 2147483646 w 61"/>
              <a:gd name="T11" fmla="*/ 2147483646 h 59"/>
              <a:gd name="T12" fmla="*/ 2147483646 w 61"/>
              <a:gd name="T13" fmla="*/ 2147483646 h 59"/>
              <a:gd name="T14" fmla="*/ 2147483646 w 61"/>
              <a:gd name="T15" fmla="*/ 2147483646 h 59"/>
              <a:gd name="T16" fmla="*/ 2147483646 w 61"/>
              <a:gd name="T17" fmla="*/ 2147483646 h 59"/>
              <a:gd name="T18" fmla="*/ 2147483646 w 61"/>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59">
                <a:moveTo>
                  <a:pt x="31" y="4"/>
                </a:moveTo>
                <a:lnTo>
                  <a:pt x="33" y="0"/>
                </a:lnTo>
                <a:lnTo>
                  <a:pt x="0" y="33"/>
                </a:lnTo>
                <a:lnTo>
                  <a:pt x="25" y="58"/>
                </a:lnTo>
                <a:lnTo>
                  <a:pt x="58" y="25"/>
                </a:lnTo>
                <a:lnTo>
                  <a:pt x="60" y="23"/>
                </a:lnTo>
                <a:lnTo>
                  <a:pt x="58" y="25"/>
                </a:lnTo>
                <a:lnTo>
                  <a:pt x="59" y="24"/>
                </a:lnTo>
                <a:lnTo>
                  <a:pt x="60" y="23"/>
                </a:lnTo>
                <a:lnTo>
                  <a:pt x="31" y="4"/>
                </a:lnTo>
              </a:path>
            </a:pathLst>
          </a:custGeom>
          <a:solidFill>
            <a:schemeClr val="accent2">
              <a:lumMod val="50000"/>
            </a:schemeClr>
          </a:solidFill>
          <a:ln>
            <a:noFill/>
          </a:ln>
          <a:effectLst/>
        </p:spPr>
        <p:txBody>
          <a:bodyPr/>
          <a:lstStyle/>
          <a:p>
            <a:pPr>
              <a:defRPr/>
            </a:pPr>
            <a:endParaRPr lang="it-IT"/>
          </a:p>
        </p:txBody>
      </p:sp>
      <p:sp>
        <p:nvSpPr>
          <p:cNvPr id="145536" name="Freeform 129">
            <a:extLst>
              <a:ext uri="{FF2B5EF4-FFF2-40B4-BE49-F238E27FC236}">
                <a16:creationId xmlns:a16="http://schemas.microsoft.com/office/drawing/2014/main" id="{D0C802D6-E655-F80B-7BB4-46FF98EC6C52}"/>
              </a:ext>
            </a:extLst>
          </p:cNvPr>
          <p:cNvSpPr>
            <a:spLocks/>
          </p:cNvSpPr>
          <p:nvPr/>
        </p:nvSpPr>
        <p:spPr bwMode="auto">
          <a:xfrm>
            <a:off x="2462213" y="5575300"/>
            <a:ext cx="87312" cy="107950"/>
          </a:xfrm>
          <a:custGeom>
            <a:avLst/>
            <a:gdLst>
              <a:gd name="T0" fmla="*/ 2147483646 w 62"/>
              <a:gd name="T1" fmla="*/ 2147483646 h 68"/>
              <a:gd name="T2" fmla="*/ 2147483646 w 62"/>
              <a:gd name="T3" fmla="*/ 0 h 68"/>
              <a:gd name="T4" fmla="*/ 0 w 62"/>
              <a:gd name="T5" fmla="*/ 2147483646 h 68"/>
              <a:gd name="T6" fmla="*/ 2147483646 w 62"/>
              <a:gd name="T7" fmla="*/ 2147483646 h 68"/>
              <a:gd name="T8" fmla="*/ 2147483646 w 62"/>
              <a:gd name="T9" fmla="*/ 2147483646 h 68"/>
              <a:gd name="T10" fmla="*/ 2147483646 w 62"/>
              <a:gd name="T11" fmla="*/ 2147483646 h 68"/>
              <a:gd name="T12" fmla="*/ 2147483646 w 62"/>
              <a:gd name="T13" fmla="*/ 2147483646 h 68"/>
              <a:gd name="T14" fmla="*/ 2147483646 w 62"/>
              <a:gd name="T15" fmla="*/ 2147483646 h 68"/>
              <a:gd name="T16" fmla="*/ 2147483646 w 62"/>
              <a:gd name="T17" fmla="*/ 2147483646 h 68"/>
              <a:gd name="T18" fmla="*/ 2147483646 w 62"/>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8">
                <a:moveTo>
                  <a:pt x="28" y="4"/>
                </a:moveTo>
                <a:lnTo>
                  <a:pt x="30" y="0"/>
                </a:lnTo>
                <a:lnTo>
                  <a:pt x="0" y="48"/>
                </a:lnTo>
                <a:lnTo>
                  <a:pt x="29" y="67"/>
                </a:lnTo>
                <a:lnTo>
                  <a:pt x="59" y="19"/>
                </a:lnTo>
                <a:lnTo>
                  <a:pt x="61" y="17"/>
                </a:lnTo>
                <a:lnTo>
                  <a:pt x="59" y="19"/>
                </a:lnTo>
                <a:lnTo>
                  <a:pt x="60" y="18"/>
                </a:lnTo>
                <a:lnTo>
                  <a:pt x="61" y="17"/>
                </a:lnTo>
                <a:lnTo>
                  <a:pt x="28" y="4"/>
                </a:lnTo>
              </a:path>
            </a:pathLst>
          </a:custGeom>
          <a:solidFill>
            <a:schemeClr val="accent2">
              <a:lumMod val="50000"/>
            </a:schemeClr>
          </a:solidFill>
          <a:ln>
            <a:noFill/>
          </a:ln>
          <a:effectLst/>
        </p:spPr>
        <p:txBody>
          <a:bodyPr/>
          <a:lstStyle/>
          <a:p>
            <a:pPr>
              <a:defRPr/>
            </a:pPr>
            <a:endParaRPr lang="it-IT"/>
          </a:p>
        </p:txBody>
      </p:sp>
      <p:sp>
        <p:nvSpPr>
          <p:cNvPr id="145537" name="Freeform 130">
            <a:extLst>
              <a:ext uri="{FF2B5EF4-FFF2-40B4-BE49-F238E27FC236}">
                <a16:creationId xmlns:a16="http://schemas.microsoft.com/office/drawing/2014/main" id="{A8FCC468-DEFC-5E1E-8AF9-EBBA3FB450D9}"/>
              </a:ext>
            </a:extLst>
          </p:cNvPr>
          <p:cNvSpPr>
            <a:spLocks/>
          </p:cNvSpPr>
          <p:nvPr/>
        </p:nvSpPr>
        <p:spPr bwMode="auto">
          <a:xfrm>
            <a:off x="2506663" y="5434013"/>
            <a:ext cx="95250" cy="161925"/>
          </a:xfrm>
          <a:custGeom>
            <a:avLst/>
            <a:gdLst>
              <a:gd name="T0" fmla="*/ 2147483646 w 68"/>
              <a:gd name="T1" fmla="*/ 2147483646 h 102"/>
              <a:gd name="T2" fmla="*/ 2147483646 w 68"/>
              <a:gd name="T3" fmla="*/ 0 h 102"/>
              <a:gd name="T4" fmla="*/ 0 w 68"/>
              <a:gd name="T5" fmla="*/ 2147483646 h 102"/>
              <a:gd name="T6" fmla="*/ 2147483646 w 68"/>
              <a:gd name="T7" fmla="*/ 2147483646 h 102"/>
              <a:gd name="T8" fmla="*/ 2147483646 w 68"/>
              <a:gd name="T9" fmla="*/ 2147483646 h 102"/>
              <a:gd name="T10" fmla="*/ 2147483646 w 68"/>
              <a:gd name="T11" fmla="*/ 2147483646 h 102"/>
              <a:gd name="T12" fmla="*/ 2147483646 w 68"/>
              <a:gd name="T13" fmla="*/ 2147483646 h 102"/>
              <a:gd name="T14" fmla="*/ 2147483646 w 68"/>
              <a:gd name="T15" fmla="*/ 2147483646 h 102"/>
              <a:gd name="T16" fmla="*/ 2147483646 w 68"/>
              <a:gd name="T17" fmla="*/ 2147483646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02">
                <a:moveTo>
                  <a:pt x="32" y="1"/>
                </a:moveTo>
                <a:lnTo>
                  <a:pt x="33" y="0"/>
                </a:lnTo>
                <a:lnTo>
                  <a:pt x="0" y="88"/>
                </a:lnTo>
                <a:lnTo>
                  <a:pt x="33" y="101"/>
                </a:lnTo>
                <a:lnTo>
                  <a:pt x="66" y="12"/>
                </a:lnTo>
                <a:lnTo>
                  <a:pt x="67" y="11"/>
                </a:lnTo>
                <a:lnTo>
                  <a:pt x="66" y="12"/>
                </a:lnTo>
                <a:lnTo>
                  <a:pt x="67" y="11"/>
                </a:lnTo>
                <a:lnTo>
                  <a:pt x="32" y="1"/>
                </a:lnTo>
              </a:path>
            </a:pathLst>
          </a:custGeom>
          <a:solidFill>
            <a:schemeClr val="accent2">
              <a:lumMod val="50000"/>
            </a:schemeClr>
          </a:solidFill>
          <a:ln>
            <a:noFill/>
          </a:ln>
          <a:effectLst/>
        </p:spPr>
        <p:txBody>
          <a:bodyPr/>
          <a:lstStyle/>
          <a:p>
            <a:pPr>
              <a:defRPr/>
            </a:pPr>
            <a:endParaRPr lang="it-IT"/>
          </a:p>
        </p:txBody>
      </p:sp>
      <p:sp>
        <p:nvSpPr>
          <p:cNvPr id="145538" name="Freeform 131">
            <a:extLst>
              <a:ext uri="{FF2B5EF4-FFF2-40B4-BE49-F238E27FC236}">
                <a16:creationId xmlns:a16="http://schemas.microsoft.com/office/drawing/2014/main" id="{E6F5B6A6-11C2-5DAF-1686-D7CDBD7B33E4}"/>
              </a:ext>
            </a:extLst>
          </p:cNvPr>
          <p:cNvSpPr>
            <a:spLocks/>
          </p:cNvSpPr>
          <p:nvPr/>
        </p:nvSpPr>
        <p:spPr bwMode="auto">
          <a:xfrm>
            <a:off x="2555875" y="5230813"/>
            <a:ext cx="101600" cy="214312"/>
          </a:xfrm>
          <a:custGeom>
            <a:avLst/>
            <a:gdLst>
              <a:gd name="T0" fmla="*/ 2147483646 w 72"/>
              <a:gd name="T1" fmla="*/ 0 h 135"/>
              <a:gd name="T2" fmla="*/ 0 w 72"/>
              <a:gd name="T3" fmla="*/ 2147483646 h 135"/>
              <a:gd name="T4" fmla="*/ 2147483646 w 72"/>
              <a:gd name="T5" fmla="*/ 2147483646 h 135"/>
              <a:gd name="T6" fmla="*/ 2147483646 w 72"/>
              <a:gd name="T7" fmla="*/ 2147483646 h 135"/>
              <a:gd name="T8" fmla="*/ 2147483646 w 72"/>
              <a:gd name="T9" fmla="*/ 2147483646 h 135"/>
              <a:gd name="T10" fmla="*/ 2147483646 w 72"/>
              <a:gd name="T11" fmla="*/ 2147483646 h 135"/>
              <a:gd name="T12" fmla="*/ 2147483646 w 72"/>
              <a:gd name="T13" fmla="*/ 2147483646 h 135"/>
              <a:gd name="T14" fmla="*/ 2147483646 w 72"/>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135">
                <a:moveTo>
                  <a:pt x="36" y="0"/>
                </a:moveTo>
                <a:lnTo>
                  <a:pt x="0" y="123"/>
                </a:lnTo>
                <a:lnTo>
                  <a:pt x="35" y="134"/>
                </a:lnTo>
                <a:lnTo>
                  <a:pt x="71" y="11"/>
                </a:lnTo>
                <a:lnTo>
                  <a:pt x="71" y="10"/>
                </a:lnTo>
                <a:lnTo>
                  <a:pt x="71" y="11"/>
                </a:lnTo>
                <a:lnTo>
                  <a:pt x="71" y="10"/>
                </a:lnTo>
                <a:lnTo>
                  <a:pt x="36" y="0"/>
                </a:lnTo>
              </a:path>
            </a:pathLst>
          </a:custGeom>
          <a:solidFill>
            <a:schemeClr val="accent2">
              <a:lumMod val="50000"/>
            </a:schemeClr>
          </a:solidFill>
          <a:ln>
            <a:noFill/>
          </a:ln>
          <a:effectLst/>
        </p:spPr>
        <p:txBody>
          <a:bodyPr/>
          <a:lstStyle/>
          <a:p>
            <a:pPr>
              <a:defRPr/>
            </a:pPr>
            <a:endParaRPr lang="it-IT"/>
          </a:p>
        </p:txBody>
      </p:sp>
      <p:sp>
        <p:nvSpPr>
          <p:cNvPr id="145539" name="Freeform 132">
            <a:extLst>
              <a:ext uri="{FF2B5EF4-FFF2-40B4-BE49-F238E27FC236}">
                <a16:creationId xmlns:a16="http://schemas.microsoft.com/office/drawing/2014/main" id="{E3C8353F-C3D3-19FD-B28C-FDAF39FD1CA7}"/>
              </a:ext>
            </a:extLst>
          </p:cNvPr>
          <p:cNvSpPr>
            <a:spLocks/>
          </p:cNvSpPr>
          <p:nvPr/>
        </p:nvSpPr>
        <p:spPr bwMode="auto">
          <a:xfrm>
            <a:off x="2609850" y="5021263"/>
            <a:ext cx="98425" cy="217487"/>
          </a:xfrm>
          <a:custGeom>
            <a:avLst/>
            <a:gdLst>
              <a:gd name="T0" fmla="*/ 2147483646 w 69"/>
              <a:gd name="T1" fmla="*/ 0 h 137"/>
              <a:gd name="T2" fmla="*/ 0 w 69"/>
              <a:gd name="T3" fmla="*/ 2147483646 h 137"/>
              <a:gd name="T4" fmla="*/ 2147483646 w 69"/>
              <a:gd name="T5" fmla="*/ 2147483646 h 137"/>
              <a:gd name="T6" fmla="*/ 2147483646 w 69"/>
              <a:gd name="T7" fmla="*/ 2147483646 h 137"/>
              <a:gd name="T8" fmla="*/ 2147483646 w 69"/>
              <a:gd name="T9" fmla="*/ 2147483646 h 137"/>
              <a:gd name="T10" fmla="*/ 2147483646 w 69"/>
              <a:gd name="T11" fmla="*/ 0 h 1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37">
                <a:moveTo>
                  <a:pt x="34" y="0"/>
                </a:moveTo>
                <a:lnTo>
                  <a:pt x="0" y="126"/>
                </a:lnTo>
                <a:lnTo>
                  <a:pt x="35" y="136"/>
                </a:lnTo>
                <a:lnTo>
                  <a:pt x="68" y="10"/>
                </a:lnTo>
                <a:lnTo>
                  <a:pt x="68" y="11"/>
                </a:lnTo>
                <a:lnTo>
                  <a:pt x="34" y="0"/>
                </a:lnTo>
              </a:path>
            </a:pathLst>
          </a:custGeom>
          <a:solidFill>
            <a:schemeClr val="accent2">
              <a:lumMod val="50000"/>
            </a:schemeClr>
          </a:solidFill>
          <a:ln>
            <a:noFill/>
          </a:ln>
          <a:effectLst/>
        </p:spPr>
        <p:txBody>
          <a:bodyPr/>
          <a:lstStyle/>
          <a:p>
            <a:pPr>
              <a:defRPr/>
            </a:pPr>
            <a:endParaRPr lang="it-IT"/>
          </a:p>
        </p:txBody>
      </p:sp>
      <p:sp>
        <p:nvSpPr>
          <p:cNvPr id="145540" name="Freeform 133">
            <a:extLst>
              <a:ext uri="{FF2B5EF4-FFF2-40B4-BE49-F238E27FC236}">
                <a16:creationId xmlns:a16="http://schemas.microsoft.com/office/drawing/2014/main" id="{F2A97C32-959C-9982-1B1B-43DBCC8296E8}"/>
              </a:ext>
            </a:extLst>
          </p:cNvPr>
          <p:cNvSpPr>
            <a:spLocks/>
          </p:cNvSpPr>
          <p:nvPr/>
        </p:nvSpPr>
        <p:spPr bwMode="auto">
          <a:xfrm>
            <a:off x="2662238" y="4852988"/>
            <a:ext cx="87312" cy="177800"/>
          </a:xfrm>
          <a:custGeom>
            <a:avLst/>
            <a:gdLst>
              <a:gd name="T0" fmla="*/ 2147483646 w 62"/>
              <a:gd name="T1" fmla="*/ 2147483646 h 112"/>
              <a:gd name="T2" fmla="*/ 2147483646 w 62"/>
              <a:gd name="T3" fmla="*/ 0 h 112"/>
              <a:gd name="T4" fmla="*/ 0 w 62"/>
              <a:gd name="T5" fmla="*/ 2147483646 h 112"/>
              <a:gd name="T6" fmla="*/ 2147483646 w 62"/>
              <a:gd name="T7" fmla="*/ 2147483646 h 112"/>
              <a:gd name="T8" fmla="*/ 2147483646 w 62"/>
              <a:gd name="T9" fmla="*/ 2147483646 h 112"/>
              <a:gd name="T10" fmla="*/ 2147483646 w 62"/>
              <a:gd name="T11" fmla="*/ 2147483646 h 112"/>
              <a:gd name="T12" fmla="*/ 2147483646 w 62"/>
              <a:gd name="T13" fmla="*/ 2147483646 h 112"/>
              <a:gd name="T14" fmla="*/ 2147483646 w 62"/>
              <a:gd name="T15" fmla="*/ 2147483646 h 112"/>
              <a:gd name="T16" fmla="*/ 2147483646 w 62"/>
              <a:gd name="T17" fmla="*/ 214748364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2">
                <a:moveTo>
                  <a:pt x="27" y="1"/>
                </a:moveTo>
                <a:lnTo>
                  <a:pt x="27" y="0"/>
                </a:lnTo>
                <a:lnTo>
                  <a:pt x="0" y="101"/>
                </a:lnTo>
                <a:lnTo>
                  <a:pt x="34" y="111"/>
                </a:lnTo>
                <a:lnTo>
                  <a:pt x="61" y="10"/>
                </a:lnTo>
                <a:lnTo>
                  <a:pt x="61" y="9"/>
                </a:lnTo>
                <a:lnTo>
                  <a:pt x="61" y="10"/>
                </a:lnTo>
                <a:lnTo>
                  <a:pt x="61" y="9"/>
                </a:lnTo>
                <a:lnTo>
                  <a:pt x="27" y="1"/>
                </a:lnTo>
              </a:path>
            </a:pathLst>
          </a:custGeom>
          <a:solidFill>
            <a:schemeClr val="accent2">
              <a:lumMod val="50000"/>
            </a:schemeClr>
          </a:solidFill>
          <a:ln>
            <a:noFill/>
          </a:ln>
          <a:effectLst/>
        </p:spPr>
        <p:txBody>
          <a:bodyPr/>
          <a:lstStyle/>
          <a:p>
            <a:pPr>
              <a:defRPr/>
            </a:pPr>
            <a:endParaRPr lang="it-IT"/>
          </a:p>
        </p:txBody>
      </p:sp>
      <p:sp>
        <p:nvSpPr>
          <p:cNvPr id="145541" name="Freeform 134">
            <a:extLst>
              <a:ext uri="{FF2B5EF4-FFF2-40B4-BE49-F238E27FC236}">
                <a16:creationId xmlns:a16="http://schemas.microsoft.com/office/drawing/2014/main" id="{8296A91D-7162-6B15-753E-A960CD054B12}"/>
              </a:ext>
            </a:extLst>
          </p:cNvPr>
          <p:cNvSpPr>
            <a:spLocks/>
          </p:cNvSpPr>
          <p:nvPr/>
        </p:nvSpPr>
        <p:spPr bwMode="auto">
          <a:xfrm>
            <a:off x="2705100" y="4659313"/>
            <a:ext cx="93663" cy="201612"/>
          </a:xfrm>
          <a:custGeom>
            <a:avLst/>
            <a:gdLst>
              <a:gd name="T0" fmla="*/ 2147483646 w 66"/>
              <a:gd name="T1" fmla="*/ 0 h 127"/>
              <a:gd name="T2" fmla="*/ 0 w 66"/>
              <a:gd name="T3" fmla="*/ 2147483646 h 127"/>
              <a:gd name="T4" fmla="*/ 2147483646 w 66"/>
              <a:gd name="T5" fmla="*/ 2147483646 h 127"/>
              <a:gd name="T6" fmla="*/ 2147483646 w 66"/>
              <a:gd name="T7" fmla="*/ 2147483646 h 127"/>
              <a:gd name="T8" fmla="*/ 2147483646 w 66"/>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27">
                <a:moveTo>
                  <a:pt x="30" y="0"/>
                </a:moveTo>
                <a:lnTo>
                  <a:pt x="0" y="117"/>
                </a:lnTo>
                <a:lnTo>
                  <a:pt x="34" y="126"/>
                </a:lnTo>
                <a:lnTo>
                  <a:pt x="65" y="9"/>
                </a:lnTo>
                <a:lnTo>
                  <a:pt x="30" y="0"/>
                </a:lnTo>
              </a:path>
            </a:pathLst>
          </a:custGeom>
          <a:solidFill>
            <a:schemeClr val="accent2">
              <a:lumMod val="50000"/>
            </a:schemeClr>
          </a:solidFill>
          <a:ln>
            <a:noFill/>
          </a:ln>
          <a:effectLst/>
        </p:spPr>
        <p:txBody>
          <a:bodyPr/>
          <a:lstStyle/>
          <a:p>
            <a:pPr>
              <a:defRPr/>
            </a:pPr>
            <a:endParaRPr lang="it-IT"/>
          </a:p>
        </p:txBody>
      </p:sp>
      <p:sp>
        <p:nvSpPr>
          <p:cNvPr id="145542" name="Freeform 135">
            <a:extLst>
              <a:ext uri="{FF2B5EF4-FFF2-40B4-BE49-F238E27FC236}">
                <a16:creationId xmlns:a16="http://schemas.microsoft.com/office/drawing/2014/main" id="{D10966FC-8E5E-8E88-A9AD-7DB3F6E68F0E}"/>
              </a:ext>
            </a:extLst>
          </p:cNvPr>
          <p:cNvSpPr>
            <a:spLocks/>
          </p:cNvSpPr>
          <p:nvPr/>
        </p:nvSpPr>
        <p:spPr bwMode="auto">
          <a:xfrm>
            <a:off x="2751138" y="4413250"/>
            <a:ext cx="106362" cy="252413"/>
          </a:xfrm>
          <a:custGeom>
            <a:avLst/>
            <a:gdLst>
              <a:gd name="T0" fmla="*/ 2147483646 w 75"/>
              <a:gd name="T1" fmla="*/ 0 h 159"/>
              <a:gd name="T2" fmla="*/ 2147483646 w 75"/>
              <a:gd name="T3" fmla="*/ 2147483646 h 159"/>
              <a:gd name="T4" fmla="*/ 0 w 75"/>
              <a:gd name="T5" fmla="*/ 2147483646 h 159"/>
              <a:gd name="T6" fmla="*/ 2147483646 w 75"/>
              <a:gd name="T7" fmla="*/ 2147483646 h 159"/>
              <a:gd name="T8" fmla="*/ 2147483646 w 75"/>
              <a:gd name="T9" fmla="*/ 2147483646 h 159"/>
              <a:gd name="T10" fmla="*/ 2147483646 w 75"/>
              <a:gd name="T11" fmla="*/ 2147483646 h 159"/>
              <a:gd name="T12" fmla="*/ 2147483646 w 75"/>
              <a:gd name="T13" fmla="*/ 0 h 159"/>
              <a:gd name="T14" fmla="*/ 2147483646 w 75"/>
              <a:gd name="T15" fmla="*/ 2147483646 h 159"/>
              <a:gd name="T16" fmla="*/ 2147483646 w 75"/>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59">
                <a:moveTo>
                  <a:pt x="39" y="0"/>
                </a:moveTo>
                <a:lnTo>
                  <a:pt x="39" y="1"/>
                </a:lnTo>
                <a:lnTo>
                  <a:pt x="0" y="149"/>
                </a:lnTo>
                <a:lnTo>
                  <a:pt x="35" y="158"/>
                </a:lnTo>
                <a:lnTo>
                  <a:pt x="74" y="11"/>
                </a:lnTo>
                <a:lnTo>
                  <a:pt x="74" y="12"/>
                </a:lnTo>
                <a:lnTo>
                  <a:pt x="39" y="0"/>
                </a:lnTo>
                <a:lnTo>
                  <a:pt x="39" y="1"/>
                </a:lnTo>
                <a:lnTo>
                  <a:pt x="39" y="0"/>
                </a:lnTo>
              </a:path>
            </a:pathLst>
          </a:custGeom>
          <a:solidFill>
            <a:schemeClr val="accent2">
              <a:lumMod val="50000"/>
            </a:schemeClr>
          </a:solidFill>
          <a:ln>
            <a:noFill/>
          </a:ln>
          <a:effectLst/>
        </p:spPr>
        <p:txBody>
          <a:bodyPr/>
          <a:lstStyle/>
          <a:p>
            <a:pPr>
              <a:defRPr/>
            </a:pPr>
            <a:endParaRPr lang="it-IT"/>
          </a:p>
        </p:txBody>
      </p:sp>
      <p:sp>
        <p:nvSpPr>
          <p:cNvPr id="145543" name="Freeform 136">
            <a:extLst>
              <a:ext uri="{FF2B5EF4-FFF2-40B4-BE49-F238E27FC236}">
                <a16:creationId xmlns:a16="http://schemas.microsoft.com/office/drawing/2014/main" id="{7EB19ADC-4677-72D7-9FFB-05B7B9265848}"/>
              </a:ext>
            </a:extLst>
          </p:cNvPr>
          <p:cNvSpPr>
            <a:spLocks/>
          </p:cNvSpPr>
          <p:nvPr/>
        </p:nvSpPr>
        <p:spPr bwMode="auto">
          <a:xfrm>
            <a:off x="2811463" y="4171950"/>
            <a:ext cx="114300" cy="252413"/>
          </a:xfrm>
          <a:custGeom>
            <a:avLst/>
            <a:gdLst>
              <a:gd name="T0" fmla="*/ 2147483646 w 81"/>
              <a:gd name="T1" fmla="*/ 0 h 159"/>
              <a:gd name="T2" fmla="*/ 2147483646 w 81"/>
              <a:gd name="T3" fmla="*/ 2147483646 h 159"/>
              <a:gd name="T4" fmla="*/ 0 w 81"/>
              <a:gd name="T5" fmla="*/ 2147483646 h 159"/>
              <a:gd name="T6" fmla="*/ 2147483646 w 81"/>
              <a:gd name="T7" fmla="*/ 2147483646 h 159"/>
              <a:gd name="T8" fmla="*/ 2147483646 w 81"/>
              <a:gd name="T9" fmla="*/ 2147483646 h 159"/>
              <a:gd name="T10" fmla="*/ 2147483646 w 81"/>
              <a:gd name="T11" fmla="*/ 2147483646 h 159"/>
              <a:gd name="T12" fmla="*/ 2147483646 w 81"/>
              <a:gd name="T13" fmla="*/ 0 h 159"/>
              <a:gd name="T14" fmla="*/ 2147483646 w 81"/>
              <a:gd name="T15" fmla="*/ 2147483646 h 159"/>
              <a:gd name="T16" fmla="*/ 2147483646 w 81"/>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59">
                <a:moveTo>
                  <a:pt x="46" y="0"/>
                </a:moveTo>
                <a:lnTo>
                  <a:pt x="45" y="2"/>
                </a:lnTo>
                <a:lnTo>
                  <a:pt x="0" y="146"/>
                </a:lnTo>
                <a:lnTo>
                  <a:pt x="35" y="158"/>
                </a:lnTo>
                <a:lnTo>
                  <a:pt x="80" y="13"/>
                </a:lnTo>
                <a:lnTo>
                  <a:pt x="79" y="14"/>
                </a:lnTo>
                <a:lnTo>
                  <a:pt x="46" y="0"/>
                </a:lnTo>
                <a:lnTo>
                  <a:pt x="45" y="2"/>
                </a:lnTo>
                <a:lnTo>
                  <a:pt x="46" y="0"/>
                </a:lnTo>
              </a:path>
            </a:pathLst>
          </a:custGeom>
          <a:solidFill>
            <a:schemeClr val="accent2">
              <a:lumMod val="50000"/>
            </a:schemeClr>
          </a:solidFill>
          <a:ln>
            <a:noFill/>
          </a:ln>
          <a:effectLst/>
        </p:spPr>
        <p:txBody>
          <a:bodyPr/>
          <a:lstStyle/>
          <a:p>
            <a:pPr>
              <a:defRPr/>
            </a:pPr>
            <a:endParaRPr lang="it-IT"/>
          </a:p>
        </p:txBody>
      </p:sp>
      <p:sp>
        <p:nvSpPr>
          <p:cNvPr id="145544" name="Freeform 137">
            <a:extLst>
              <a:ext uri="{FF2B5EF4-FFF2-40B4-BE49-F238E27FC236}">
                <a16:creationId xmlns:a16="http://schemas.microsoft.com/office/drawing/2014/main" id="{AE0CA411-E896-A9E8-1C3A-96AFCC1C7EC1}"/>
              </a:ext>
            </a:extLst>
          </p:cNvPr>
          <p:cNvSpPr>
            <a:spLocks/>
          </p:cNvSpPr>
          <p:nvPr/>
        </p:nvSpPr>
        <p:spPr bwMode="auto">
          <a:xfrm>
            <a:off x="2879725" y="4030663"/>
            <a:ext cx="95250" cy="157162"/>
          </a:xfrm>
          <a:custGeom>
            <a:avLst/>
            <a:gdLst>
              <a:gd name="T0" fmla="*/ 2147483646 w 67"/>
              <a:gd name="T1" fmla="*/ 0 h 99"/>
              <a:gd name="T2" fmla="*/ 2147483646 w 67"/>
              <a:gd name="T3" fmla="*/ 2147483646 h 99"/>
              <a:gd name="T4" fmla="*/ 0 w 67"/>
              <a:gd name="T5" fmla="*/ 2147483646 h 99"/>
              <a:gd name="T6" fmla="*/ 2147483646 w 67"/>
              <a:gd name="T7" fmla="*/ 2147483646 h 99"/>
              <a:gd name="T8" fmla="*/ 2147483646 w 67"/>
              <a:gd name="T9" fmla="*/ 2147483646 h 99"/>
              <a:gd name="T10" fmla="*/ 2147483646 w 67"/>
              <a:gd name="T11" fmla="*/ 2147483646 h 99"/>
              <a:gd name="T12" fmla="*/ 2147483646 w 67"/>
              <a:gd name="T13" fmla="*/ 0 h 99"/>
              <a:gd name="T14" fmla="*/ 2147483646 w 67"/>
              <a:gd name="T15" fmla="*/ 2147483646 h 99"/>
              <a:gd name="T16" fmla="*/ 2147483646 w 67"/>
              <a:gd name="T17" fmla="*/ 2147483646 h 99"/>
              <a:gd name="T18" fmla="*/ 2147483646 w 67"/>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99">
                <a:moveTo>
                  <a:pt x="34" y="0"/>
                </a:moveTo>
                <a:lnTo>
                  <a:pt x="33" y="2"/>
                </a:lnTo>
                <a:lnTo>
                  <a:pt x="0" y="84"/>
                </a:lnTo>
                <a:lnTo>
                  <a:pt x="33" y="98"/>
                </a:lnTo>
                <a:lnTo>
                  <a:pt x="66" y="16"/>
                </a:lnTo>
                <a:lnTo>
                  <a:pt x="66" y="17"/>
                </a:lnTo>
                <a:lnTo>
                  <a:pt x="34" y="0"/>
                </a:lnTo>
                <a:lnTo>
                  <a:pt x="34" y="1"/>
                </a:lnTo>
                <a:lnTo>
                  <a:pt x="33" y="2"/>
                </a:lnTo>
                <a:lnTo>
                  <a:pt x="34" y="0"/>
                </a:lnTo>
              </a:path>
            </a:pathLst>
          </a:custGeom>
          <a:solidFill>
            <a:schemeClr val="accent2">
              <a:lumMod val="50000"/>
            </a:schemeClr>
          </a:solidFill>
          <a:ln>
            <a:noFill/>
          </a:ln>
          <a:effectLst/>
        </p:spPr>
        <p:txBody>
          <a:bodyPr/>
          <a:lstStyle/>
          <a:p>
            <a:pPr>
              <a:defRPr/>
            </a:pPr>
            <a:endParaRPr lang="it-IT"/>
          </a:p>
        </p:txBody>
      </p:sp>
      <p:sp>
        <p:nvSpPr>
          <p:cNvPr id="145545" name="Freeform 138">
            <a:extLst>
              <a:ext uri="{FF2B5EF4-FFF2-40B4-BE49-F238E27FC236}">
                <a16:creationId xmlns:a16="http://schemas.microsoft.com/office/drawing/2014/main" id="{A7CBB568-C28C-0BF8-21EF-EA48B47C59AE}"/>
              </a:ext>
            </a:extLst>
          </p:cNvPr>
          <p:cNvSpPr>
            <a:spLocks/>
          </p:cNvSpPr>
          <p:nvPr/>
        </p:nvSpPr>
        <p:spPr bwMode="auto">
          <a:xfrm>
            <a:off x="2932113" y="3932238"/>
            <a:ext cx="87312" cy="119062"/>
          </a:xfrm>
          <a:custGeom>
            <a:avLst/>
            <a:gdLst>
              <a:gd name="T0" fmla="*/ 2147483646 w 62"/>
              <a:gd name="T1" fmla="*/ 0 h 75"/>
              <a:gd name="T2" fmla="*/ 2147483646 w 62"/>
              <a:gd name="T3" fmla="*/ 2147483646 h 75"/>
              <a:gd name="T4" fmla="*/ 0 w 62"/>
              <a:gd name="T5" fmla="*/ 2147483646 h 75"/>
              <a:gd name="T6" fmla="*/ 2147483646 w 62"/>
              <a:gd name="T7" fmla="*/ 2147483646 h 75"/>
              <a:gd name="T8" fmla="*/ 2147483646 w 62"/>
              <a:gd name="T9" fmla="*/ 2147483646 h 75"/>
              <a:gd name="T10" fmla="*/ 2147483646 w 62"/>
              <a:gd name="T11" fmla="*/ 2147483646 h 75"/>
              <a:gd name="T12" fmla="*/ 2147483646 w 62"/>
              <a:gd name="T13" fmla="*/ 0 h 75"/>
              <a:gd name="T14" fmla="*/ 2147483646 w 62"/>
              <a:gd name="T15" fmla="*/ 0 h 75"/>
              <a:gd name="T16" fmla="*/ 2147483646 w 62"/>
              <a:gd name="T17" fmla="*/ 2147483646 h 75"/>
              <a:gd name="T18" fmla="*/ 2147483646 w 6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75">
                <a:moveTo>
                  <a:pt x="31" y="0"/>
                </a:moveTo>
                <a:lnTo>
                  <a:pt x="30" y="2"/>
                </a:lnTo>
                <a:lnTo>
                  <a:pt x="0" y="57"/>
                </a:lnTo>
                <a:lnTo>
                  <a:pt x="32" y="74"/>
                </a:lnTo>
                <a:lnTo>
                  <a:pt x="61" y="19"/>
                </a:lnTo>
                <a:lnTo>
                  <a:pt x="60" y="20"/>
                </a:lnTo>
                <a:lnTo>
                  <a:pt x="31" y="0"/>
                </a:lnTo>
                <a:lnTo>
                  <a:pt x="30" y="0"/>
                </a:lnTo>
                <a:lnTo>
                  <a:pt x="30" y="2"/>
                </a:lnTo>
                <a:lnTo>
                  <a:pt x="31" y="0"/>
                </a:lnTo>
              </a:path>
            </a:pathLst>
          </a:custGeom>
          <a:solidFill>
            <a:schemeClr val="accent2">
              <a:lumMod val="50000"/>
            </a:schemeClr>
          </a:solidFill>
          <a:ln>
            <a:noFill/>
          </a:ln>
          <a:effectLst/>
        </p:spPr>
        <p:txBody>
          <a:bodyPr/>
          <a:lstStyle/>
          <a:p>
            <a:pPr>
              <a:defRPr/>
            </a:pPr>
            <a:endParaRPr lang="it-IT"/>
          </a:p>
        </p:txBody>
      </p:sp>
      <p:sp>
        <p:nvSpPr>
          <p:cNvPr id="145546" name="Freeform 139">
            <a:extLst>
              <a:ext uri="{FF2B5EF4-FFF2-40B4-BE49-F238E27FC236}">
                <a16:creationId xmlns:a16="http://schemas.microsoft.com/office/drawing/2014/main" id="{8CB56163-3392-10F5-82C0-AFA932E5E585}"/>
              </a:ext>
            </a:extLst>
          </p:cNvPr>
          <p:cNvSpPr>
            <a:spLocks/>
          </p:cNvSpPr>
          <p:nvPr/>
        </p:nvSpPr>
        <p:spPr bwMode="auto">
          <a:xfrm>
            <a:off x="2979738" y="3811588"/>
            <a:ext cx="112712" cy="147637"/>
          </a:xfrm>
          <a:custGeom>
            <a:avLst/>
            <a:gdLst>
              <a:gd name="T0" fmla="*/ 2147483646 w 79"/>
              <a:gd name="T1" fmla="*/ 0 h 93"/>
              <a:gd name="T2" fmla="*/ 2147483646 w 79"/>
              <a:gd name="T3" fmla="*/ 2147483646 h 93"/>
              <a:gd name="T4" fmla="*/ 0 w 79"/>
              <a:gd name="T5" fmla="*/ 2147483646 h 93"/>
              <a:gd name="T6" fmla="*/ 2147483646 w 79"/>
              <a:gd name="T7" fmla="*/ 2147483646 h 93"/>
              <a:gd name="T8" fmla="*/ 2147483646 w 79"/>
              <a:gd name="T9" fmla="*/ 2147483646 h 93"/>
              <a:gd name="T10" fmla="*/ 2147483646 w 79"/>
              <a:gd name="T11" fmla="*/ 2147483646 h 93"/>
              <a:gd name="T12" fmla="*/ 2147483646 w 79"/>
              <a:gd name="T13" fmla="*/ 0 h 93"/>
              <a:gd name="T14" fmla="*/ 2147483646 w 79"/>
              <a:gd name="T15" fmla="*/ 2147483646 h 93"/>
              <a:gd name="T16" fmla="*/ 2147483646 w 79"/>
              <a:gd name="T17" fmla="*/ 2147483646 h 93"/>
              <a:gd name="T18" fmla="*/ 2147483646 w 7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93">
                <a:moveTo>
                  <a:pt x="50" y="0"/>
                </a:moveTo>
                <a:lnTo>
                  <a:pt x="48" y="3"/>
                </a:lnTo>
                <a:lnTo>
                  <a:pt x="0" y="71"/>
                </a:lnTo>
                <a:lnTo>
                  <a:pt x="30" y="92"/>
                </a:lnTo>
                <a:lnTo>
                  <a:pt x="78" y="24"/>
                </a:lnTo>
                <a:lnTo>
                  <a:pt x="75" y="27"/>
                </a:lnTo>
                <a:lnTo>
                  <a:pt x="50" y="0"/>
                </a:lnTo>
                <a:lnTo>
                  <a:pt x="49" y="1"/>
                </a:lnTo>
                <a:lnTo>
                  <a:pt x="48" y="3"/>
                </a:lnTo>
                <a:lnTo>
                  <a:pt x="50" y="0"/>
                </a:lnTo>
              </a:path>
            </a:pathLst>
          </a:custGeom>
          <a:solidFill>
            <a:schemeClr val="accent2">
              <a:lumMod val="50000"/>
            </a:schemeClr>
          </a:solidFill>
          <a:ln>
            <a:noFill/>
          </a:ln>
          <a:effectLst/>
        </p:spPr>
        <p:txBody>
          <a:bodyPr/>
          <a:lstStyle/>
          <a:p>
            <a:pPr>
              <a:defRPr/>
            </a:pPr>
            <a:endParaRPr lang="it-IT"/>
          </a:p>
        </p:txBody>
      </p:sp>
      <p:sp>
        <p:nvSpPr>
          <p:cNvPr id="145547" name="Freeform 140">
            <a:extLst>
              <a:ext uri="{FF2B5EF4-FFF2-40B4-BE49-F238E27FC236}">
                <a16:creationId xmlns:a16="http://schemas.microsoft.com/office/drawing/2014/main" id="{BBDFFA43-758F-3FFB-8886-0AB6DE362DBA}"/>
              </a:ext>
            </a:extLst>
          </p:cNvPr>
          <p:cNvSpPr>
            <a:spLocks/>
          </p:cNvSpPr>
          <p:nvPr/>
        </p:nvSpPr>
        <p:spPr bwMode="auto">
          <a:xfrm>
            <a:off x="3055938" y="3711575"/>
            <a:ext cx="125412" cy="138113"/>
          </a:xfrm>
          <a:custGeom>
            <a:avLst/>
            <a:gdLst>
              <a:gd name="T0" fmla="*/ 2147483646 w 88"/>
              <a:gd name="T1" fmla="*/ 0 h 87"/>
              <a:gd name="T2" fmla="*/ 2147483646 w 88"/>
              <a:gd name="T3" fmla="*/ 2147483646 h 87"/>
              <a:gd name="T4" fmla="*/ 0 w 88"/>
              <a:gd name="T5" fmla="*/ 2147483646 h 87"/>
              <a:gd name="T6" fmla="*/ 2147483646 w 88"/>
              <a:gd name="T7" fmla="*/ 2147483646 h 87"/>
              <a:gd name="T8" fmla="*/ 2147483646 w 88"/>
              <a:gd name="T9" fmla="*/ 2147483646 h 87"/>
              <a:gd name="T10" fmla="*/ 2147483646 w 88"/>
              <a:gd name="T11" fmla="*/ 2147483646 h 87"/>
              <a:gd name="T12" fmla="*/ 2147483646 w 88"/>
              <a:gd name="T13" fmla="*/ 0 h 87"/>
              <a:gd name="T14" fmla="*/ 2147483646 w 88"/>
              <a:gd name="T15" fmla="*/ 2147483646 h 87"/>
              <a:gd name="T16" fmla="*/ 2147483646 w 88"/>
              <a:gd name="T17" fmla="*/ 2147483646 h 87"/>
              <a:gd name="T18" fmla="*/ 2147483646 w 8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7">
                <a:moveTo>
                  <a:pt x="66" y="0"/>
                </a:moveTo>
                <a:lnTo>
                  <a:pt x="62" y="3"/>
                </a:lnTo>
                <a:lnTo>
                  <a:pt x="0" y="59"/>
                </a:lnTo>
                <a:lnTo>
                  <a:pt x="25" y="86"/>
                </a:lnTo>
                <a:lnTo>
                  <a:pt x="87" y="30"/>
                </a:lnTo>
                <a:lnTo>
                  <a:pt x="83" y="33"/>
                </a:lnTo>
                <a:lnTo>
                  <a:pt x="66" y="0"/>
                </a:lnTo>
                <a:lnTo>
                  <a:pt x="65" y="2"/>
                </a:lnTo>
                <a:lnTo>
                  <a:pt x="62" y="3"/>
                </a:lnTo>
                <a:lnTo>
                  <a:pt x="66" y="0"/>
                </a:lnTo>
              </a:path>
            </a:pathLst>
          </a:custGeom>
          <a:solidFill>
            <a:schemeClr val="accent2">
              <a:lumMod val="50000"/>
            </a:schemeClr>
          </a:solidFill>
          <a:ln>
            <a:noFill/>
          </a:ln>
          <a:effectLst/>
        </p:spPr>
        <p:txBody>
          <a:bodyPr/>
          <a:lstStyle/>
          <a:p>
            <a:pPr>
              <a:defRPr/>
            </a:pPr>
            <a:endParaRPr lang="it-IT"/>
          </a:p>
        </p:txBody>
      </p:sp>
      <p:sp>
        <p:nvSpPr>
          <p:cNvPr id="145548" name="Freeform 141">
            <a:extLst>
              <a:ext uri="{FF2B5EF4-FFF2-40B4-BE49-F238E27FC236}">
                <a16:creationId xmlns:a16="http://schemas.microsoft.com/office/drawing/2014/main" id="{0BE4401D-4381-E7B9-6CA2-C2988818EB2F}"/>
              </a:ext>
            </a:extLst>
          </p:cNvPr>
          <p:cNvSpPr>
            <a:spLocks/>
          </p:cNvSpPr>
          <p:nvPr/>
        </p:nvSpPr>
        <p:spPr bwMode="auto">
          <a:xfrm>
            <a:off x="3155950" y="3646488"/>
            <a:ext cx="127000" cy="112712"/>
          </a:xfrm>
          <a:custGeom>
            <a:avLst/>
            <a:gdLst>
              <a:gd name="T0" fmla="*/ 2147483646 w 89"/>
              <a:gd name="T1" fmla="*/ 0 h 71"/>
              <a:gd name="T2" fmla="*/ 2147483646 w 89"/>
              <a:gd name="T3" fmla="*/ 2147483646 h 71"/>
              <a:gd name="T4" fmla="*/ 0 w 89"/>
              <a:gd name="T5" fmla="*/ 2147483646 h 71"/>
              <a:gd name="T6" fmla="*/ 2147483646 w 89"/>
              <a:gd name="T7" fmla="*/ 2147483646 h 71"/>
              <a:gd name="T8" fmla="*/ 2147483646 w 89"/>
              <a:gd name="T9" fmla="*/ 2147483646 h 71"/>
              <a:gd name="T10" fmla="*/ 2147483646 w 89"/>
              <a:gd name="T11" fmla="*/ 2147483646 h 71"/>
              <a:gd name="T12" fmla="*/ 2147483646 w 89"/>
              <a:gd name="T13" fmla="*/ 0 h 71"/>
              <a:gd name="T14" fmla="*/ 2147483646 w 89"/>
              <a:gd name="T15" fmla="*/ 2147483646 h 71"/>
              <a:gd name="T16" fmla="*/ 2147483646 w 89"/>
              <a:gd name="T17" fmla="*/ 2147483646 h 71"/>
              <a:gd name="T18" fmla="*/ 2147483646 w 8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71">
                <a:moveTo>
                  <a:pt x="75" y="0"/>
                </a:moveTo>
                <a:lnTo>
                  <a:pt x="70" y="2"/>
                </a:lnTo>
                <a:lnTo>
                  <a:pt x="0" y="38"/>
                </a:lnTo>
                <a:lnTo>
                  <a:pt x="17" y="70"/>
                </a:lnTo>
                <a:lnTo>
                  <a:pt x="88" y="34"/>
                </a:lnTo>
                <a:lnTo>
                  <a:pt x="83" y="35"/>
                </a:lnTo>
                <a:lnTo>
                  <a:pt x="75" y="0"/>
                </a:lnTo>
                <a:lnTo>
                  <a:pt x="73" y="1"/>
                </a:lnTo>
                <a:lnTo>
                  <a:pt x="70" y="2"/>
                </a:lnTo>
                <a:lnTo>
                  <a:pt x="75" y="0"/>
                </a:lnTo>
              </a:path>
            </a:pathLst>
          </a:custGeom>
          <a:solidFill>
            <a:schemeClr val="accent2">
              <a:lumMod val="50000"/>
            </a:schemeClr>
          </a:solidFill>
          <a:ln>
            <a:noFill/>
          </a:ln>
          <a:effectLst/>
        </p:spPr>
        <p:txBody>
          <a:bodyPr/>
          <a:lstStyle/>
          <a:p>
            <a:pPr>
              <a:defRPr/>
            </a:pPr>
            <a:endParaRPr lang="it-IT"/>
          </a:p>
        </p:txBody>
      </p:sp>
      <p:sp>
        <p:nvSpPr>
          <p:cNvPr id="145549" name="Freeform 142">
            <a:extLst>
              <a:ext uri="{FF2B5EF4-FFF2-40B4-BE49-F238E27FC236}">
                <a16:creationId xmlns:a16="http://schemas.microsoft.com/office/drawing/2014/main" id="{43E9EA10-8462-BFFE-CECE-0A38FEC348A6}"/>
              </a:ext>
            </a:extLst>
          </p:cNvPr>
          <p:cNvSpPr>
            <a:spLocks/>
          </p:cNvSpPr>
          <p:nvPr/>
        </p:nvSpPr>
        <p:spPr bwMode="auto">
          <a:xfrm>
            <a:off x="3270250" y="3627438"/>
            <a:ext cx="76200" cy="71437"/>
          </a:xfrm>
          <a:custGeom>
            <a:avLst/>
            <a:gdLst>
              <a:gd name="T0" fmla="*/ 2147483646 w 54"/>
              <a:gd name="T1" fmla="*/ 0 h 45"/>
              <a:gd name="T2" fmla="*/ 2147483646 w 54"/>
              <a:gd name="T3" fmla="*/ 2147483646 h 45"/>
              <a:gd name="T4" fmla="*/ 0 w 54"/>
              <a:gd name="T5" fmla="*/ 2147483646 h 45"/>
              <a:gd name="T6" fmla="*/ 2147483646 w 54"/>
              <a:gd name="T7" fmla="*/ 2147483646 h 45"/>
              <a:gd name="T8" fmla="*/ 2147483646 w 54"/>
              <a:gd name="T9" fmla="*/ 2147483646 h 45"/>
              <a:gd name="T10" fmla="*/ 2147483646 w 54"/>
              <a:gd name="T11" fmla="*/ 2147483646 h 45"/>
              <a:gd name="T12" fmla="*/ 2147483646 w 54"/>
              <a:gd name="T13" fmla="*/ 0 h 45"/>
              <a:gd name="T14" fmla="*/ 2147483646 w 54"/>
              <a:gd name="T15" fmla="*/ 0 h 45"/>
              <a:gd name="T16" fmla="*/ 2147483646 w 54"/>
              <a:gd name="T17" fmla="*/ 2147483646 h 45"/>
              <a:gd name="T18" fmla="*/ 2147483646 w 5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5">
                <a:moveTo>
                  <a:pt x="52" y="0"/>
                </a:moveTo>
                <a:lnTo>
                  <a:pt x="46" y="1"/>
                </a:lnTo>
                <a:lnTo>
                  <a:pt x="0" y="11"/>
                </a:lnTo>
                <a:lnTo>
                  <a:pt x="8" y="44"/>
                </a:lnTo>
                <a:lnTo>
                  <a:pt x="53" y="33"/>
                </a:lnTo>
                <a:lnTo>
                  <a:pt x="48" y="34"/>
                </a:lnTo>
                <a:lnTo>
                  <a:pt x="52" y="0"/>
                </a:lnTo>
                <a:lnTo>
                  <a:pt x="49" y="0"/>
                </a:lnTo>
                <a:lnTo>
                  <a:pt x="46" y="1"/>
                </a:lnTo>
                <a:lnTo>
                  <a:pt x="52" y="0"/>
                </a:lnTo>
              </a:path>
            </a:pathLst>
          </a:custGeom>
          <a:solidFill>
            <a:schemeClr val="accent2">
              <a:lumMod val="50000"/>
            </a:schemeClr>
          </a:solidFill>
          <a:ln>
            <a:noFill/>
          </a:ln>
          <a:effectLst/>
        </p:spPr>
        <p:txBody>
          <a:bodyPr/>
          <a:lstStyle/>
          <a:p>
            <a:pPr>
              <a:defRPr/>
            </a:pPr>
            <a:endParaRPr lang="it-IT"/>
          </a:p>
        </p:txBody>
      </p:sp>
      <p:sp>
        <p:nvSpPr>
          <p:cNvPr id="145550" name="Freeform 143">
            <a:extLst>
              <a:ext uri="{FF2B5EF4-FFF2-40B4-BE49-F238E27FC236}">
                <a16:creationId xmlns:a16="http://schemas.microsoft.com/office/drawing/2014/main" id="{45CA3EA5-0531-F76D-B5F4-382B2AE3BBAC}"/>
              </a:ext>
            </a:extLst>
          </p:cNvPr>
          <p:cNvSpPr>
            <a:spLocks/>
          </p:cNvSpPr>
          <p:nvPr/>
        </p:nvSpPr>
        <p:spPr bwMode="auto">
          <a:xfrm>
            <a:off x="3344863" y="3627438"/>
            <a:ext cx="65087" cy="63500"/>
          </a:xfrm>
          <a:custGeom>
            <a:avLst/>
            <a:gdLst>
              <a:gd name="T0" fmla="*/ 2147483646 w 47"/>
              <a:gd name="T1" fmla="*/ 2147483646 h 40"/>
              <a:gd name="T2" fmla="*/ 2147483646 w 47"/>
              <a:gd name="T3" fmla="*/ 2147483646 h 40"/>
              <a:gd name="T4" fmla="*/ 2147483646 w 47"/>
              <a:gd name="T5" fmla="*/ 0 h 40"/>
              <a:gd name="T6" fmla="*/ 0 w 47"/>
              <a:gd name="T7" fmla="*/ 2147483646 h 40"/>
              <a:gd name="T8" fmla="*/ 2147483646 w 47"/>
              <a:gd name="T9" fmla="*/ 2147483646 h 40"/>
              <a:gd name="T10" fmla="*/ 2147483646 w 47"/>
              <a:gd name="T11" fmla="*/ 2147483646 h 40"/>
              <a:gd name="T12" fmla="*/ 2147483646 w 47"/>
              <a:gd name="T13" fmla="*/ 2147483646 h 40"/>
              <a:gd name="T14" fmla="*/ 2147483646 w 47"/>
              <a:gd name="T15" fmla="*/ 2147483646 h 40"/>
              <a:gd name="T16" fmla="*/ 2147483646 w 47"/>
              <a:gd name="T17" fmla="*/ 2147483646 h 40"/>
              <a:gd name="T18" fmla="*/ 2147483646 w 47"/>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0">
                <a:moveTo>
                  <a:pt x="46" y="6"/>
                </a:moveTo>
                <a:lnTo>
                  <a:pt x="44" y="5"/>
                </a:lnTo>
                <a:lnTo>
                  <a:pt x="4" y="0"/>
                </a:lnTo>
                <a:lnTo>
                  <a:pt x="0" y="34"/>
                </a:lnTo>
                <a:lnTo>
                  <a:pt x="40" y="39"/>
                </a:lnTo>
                <a:lnTo>
                  <a:pt x="38" y="38"/>
                </a:lnTo>
                <a:lnTo>
                  <a:pt x="46" y="6"/>
                </a:lnTo>
                <a:lnTo>
                  <a:pt x="45" y="6"/>
                </a:lnTo>
                <a:lnTo>
                  <a:pt x="44" y="5"/>
                </a:lnTo>
                <a:lnTo>
                  <a:pt x="46" y="6"/>
                </a:lnTo>
              </a:path>
            </a:pathLst>
          </a:custGeom>
          <a:solidFill>
            <a:schemeClr val="accent2">
              <a:lumMod val="50000"/>
            </a:schemeClr>
          </a:solidFill>
          <a:ln>
            <a:noFill/>
          </a:ln>
          <a:effectLst/>
        </p:spPr>
        <p:txBody>
          <a:bodyPr/>
          <a:lstStyle/>
          <a:p>
            <a:pPr>
              <a:defRPr/>
            </a:pPr>
            <a:endParaRPr lang="it-IT"/>
          </a:p>
        </p:txBody>
      </p:sp>
      <p:sp>
        <p:nvSpPr>
          <p:cNvPr id="145551" name="Freeform 144">
            <a:extLst>
              <a:ext uri="{FF2B5EF4-FFF2-40B4-BE49-F238E27FC236}">
                <a16:creationId xmlns:a16="http://schemas.microsoft.com/office/drawing/2014/main" id="{A7FD2CA4-C1FC-D600-538D-441B3206B391}"/>
              </a:ext>
            </a:extLst>
          </p:cNvPr>
          <p:cNvSpPr>
            <a:spLocks/>
          </p:cNvSpPr>
          <p:nvPr/>
        </p:nvSpPr>
        <p:spPr bwMode="auto">
          <a:xfrm>
            <a:off x="3405188" y="3638550"/>
            <a:ext cx="77787" cy="69850"/>
          </a:xfrm>
          <a:custGeom>
            <a:avLst/>
            <a:gdLst>
              <a:gd name="T0" fmla="*/ 2147483646 w 55"/>
              <a:gd name="T1" fmla="*/ 2147483646 h 44"/>
              <a:gd name="T2" fmla="*/ 2147483646 w 55"/>
              <a:gd name="T3" fmla="*/ 2147483646 h 44"/>
              <a:gd name="T4" fmla="*/ 2147483646 w 55"/>
              <a:gd name="T5" fmla="*/ 0 h 44"/>
              <a:gd name="T6" fmla="*/ 0 w 55"/>
              <a:gd name="T7" fmla="*/ 2147483646 h 44"/>
              <a:gd name="T8" fmla="*/ 2147483646 w 55"/>
              <a:gd name="T9" fmla="*/ 2147483646 h 44"/>
              <a:gd name="T10" fmla="*/ 2147483646 w 55"/>
              <a:gd name="T11" fmla="*/ 2147483646 h 44"/>
              <a:gd name="T12" fmla="*/ 2147483646 w 55"/>
              <a:gd name="T13" fmla="*/ 2147483646 h 44"/>
              <a:gd name="T14" fmla="*/ 2147483646 w 55"/>
              <a:gd name="T15" fmla="*/ 2147483646 h 44"/>
              <a:gd name="T16" fmla="*/ 2147483646 w 55"/>
              <a:gd name="T17" fmla="*/ 2147483646 h 44"/>
              <a:gd name="T18" fmla="*/ 2147483646 w 55"/>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44">
                <a:moveTo>
                  <a:pt x="54" y="11"/>
                </a:moveTo>
                <a:lnTo>
                  <a:pt x="51" y="11"/>
                </a:lnTo>
                <a:lnTo>
                  <a:pt x="8" y="0"/>
                </a:lnTo>
                <a:lnTo>
                  <a:pt x="0" y="32"/>
                </a:lnTo>
                <a:lnTo>
                  <a:pt x="43" y="43"/>
                </a:lnTo>
                <a:lnTo>
                  <a:pt x="41" y="42"/>
                </a:lnTo>
                <a:lnTo>
                  <a:pt x="54" y="11"/>
                </a:lnTo>
                <a:lnTo>
                  <a:pt x="53" y="11"/>
                </a:lnTo>
                <a:lnTo>
                  <a:pt x="51" y="11"/>
                </a:lnTo>
                <a:lnTo>
                  <a:pt x="54" y="11"/>
                </a:lnTo>
              </a:path>
            </a:pathLst>
          </a:custGeom>
          <a:solidFill>
            <a:schemeClr val="accent2">
              <a:lumMod val="50000"/>
            </a:schemeClr>
          </a:solidFill>
          <a:ln>
            <a:noFill/>
          </a:ln>
          <a:effectLst/>
        </p:spPr>
        <p:txBody>
          <a:bodyPr/>
          <a:lstStyle/>
          <a:p>
            <a:pPr>
              <a:defRPr/>
            </a:pPr>
            <a:endParaRPr lang="it-IT"/>
          </a:p>
        </p:txBody>
      </p:sp>
      <p:sp>
        <p:nvSpPr>
          <p:cNvPr id="145552" name="Freeform 145">
            <a:extLst>
              <a:ext uri="{FF2B5EF4-FFF2-40B4-BE49-F238E27FC236}">
                <a16:creationId xmlns:a16="http://schemas.microsoft.com/office/drawing/2014/main" id="{2A2F76A3-1E7A-49E5-EFA4-BCB8B2CCC674}"/>
              </a:ext>
            </a:extLst>
          </p:cNvPr>
          <p:cNvSpPr>
            <a:spLocks/>
          </p:cNvSpPr>
          <p:nvPr/>
        </p:nvSpPr>
        <p:spPr bwMode="auto">
          <a:xfrm>
            <a:off x="3468688" y="3657600"/>
            <a:ext cx="106362" cy="93663"/>
          </a:xfrm>
          <a:custGeom>
            <a:avLst/>
            <a:gdLst>
              <a:gd name="T0" fmla="*/ 2147483646 w 75"/>
              <a:gd name="T1" fmla="*/ 2147483646 h 59"/>
              <a:gd name="T2" fmla="*/ 2147483646 w 75"/>
              <a:gd name="T3" fmla="*/ 2147483646 h 59"/>
              <a:gd name="T4" fmla="*/ 2147483646 w 75"/>
              <a:gd name="T5" fmla="*/ 0 h 59"/>
              <a:gd name="T6" fmla="*/ 0 w 75"/>
              <a:gd name="T7" fmla="*/ 2147483646 h 59"/>
              <a:gd name="T8" fmla="*/ 2147483646 w 75"/>
              <a:gd name="T9" fmla="*/ 2147483646 h 59"/>
              <a:gd name="T10" fmla="*/ 2147483646 w 75"/>
              <a:gd name="T11" fmla="*/ 2147483646 h 59"/>
              <a:gd name="T12" fmla="*/ 2147483646 w 75"/>
              <a:gd name="T13" fmla="*/ 2147483646 h 59"/>
              <a:gd name="T14" fmla="*/ 2147483646 w 75"/>
              <a:gd name="T15" fmla="*/ 2147483646 h 59"/>
              <a:gd name="T16" fmla="*/ 2147483646 w 75"/>
              <a:gd name="T17" fmla="*/ 2147483646 h 59"/>
              <a:gd name="T18" fmla="*/ 2147483646 w 75"/>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9">
                <a:moveTo>
                  <a:pt x="74" y="25"/>
                </a:moveTo>
                <a:lnTo>
                  <a:pt x="73" y="24"/>
                </a:lnTo>
                <a:lnTo>
                  <a:pt x="14" y="0"/>
                </a:lnTo>
                <a:lnTo>
                  <a:pt x="0" y="33"/>
                </a:lnTo>
                <a:lnTo>
                  <a:pt x="58" y="58"/>
                </a:lnTo>
                <a:lnTo>
                  <a:pt x="57" y="57"/>
                </a:lnTo>
                <a:lnTo>
                  <a:pt x="74" y="25"/>
                </a:lnTo>
                <a:lnTo>
                  <a:pt x="73" y="25"/>
                </a:lnTo>
                <a:lnTo>
                  <a:pt x="73" y="24"/>
                </a:lnTo>
                <a:lnTo>
                  <a:pt x="74" y="25"/>
                </a:lnTo>
              </a:path>
            </a:pathLst>
          </a:custGeom>
          <a:solidFill>
            <a:schemeClr val="accent2">
              <a:lumMod val="50000"/>
            </a:schemeClr>
          </a:solidFill>
          <a:ln>
            <a:noFill/>
          </a:ln>
          <a:effectLst/>
        </p:spPr>
        <p:txBody>
          <a:bodyPr/>
          <a:lstStyle/>
          <a:p>
            <a:pPr>
              <a:defRPr/>
            </a:pPr>
            <a:endParaRPr lang="it-IT"/>
          </a:p>
        </p:txBody>
      </p:sp>
      <p:sp>
        <p:nvSpPr>
          <p:cNvPr id="145553" name="Freeform 146">
            <a:extLst>
              <a:ext uri="{FF2B5EF4-FFF2-40B4-BE49-F238E27FC236}">
                <a16:creationId xmlns:a16="http://schemas.microsoft.com/office/drawing/2014/main" id="{067DB91F-3F81-5769-C603-72B64A1E2DF6}"/>
              </a:ext>
            </a:extLst>
          </p:cNvPr>
          <p:cNvSpPr>
            <a:spLocks/>
          </p:cNvSpPr>
          <p:nvPr/>
        </p:nvSpPr>
        <p:spPr bwMode="auto">
          <a:xfrm>
            <a:off x="3556000" y="3702050"/>
            <a:ext cx="93663" cy="90488"/>
          </a:xfrm>
          <a:custGeom>
            <a:avLst/>
            <a:gdLst>
              <a:gd name="T0" fmla="*/ 2147483646 w 66"/>
              <a:gd name="T1" fmla="*/ 2147483646 h 57"/>
              <a:gd name="T2" fmla="*/ 2147483646 w 66"/>
              <a:gd name="T3" fmla="*/ 2147483646 h 57"/>
              <a:gd name="T4" fmla="*/ 2147483646 w 66"/>
              <a:gd name="T5" fmla="*/ 0 h 57"/>
              <a:gd name="T6" fmla="*/ 0 w 66"/>
              <a:gd name="T7" fmla="*/ 2147483646 h 57"/>
              <a:gd name="T8" fmla="*/ 2147483646 w 66"/>
              <a:gd name="T9" fmla="*/ 2147483646 h 57"/>
              <a:gd name="T10" fmla="*/ 2147483646 w 66"/>
              <a:gd name="T11" fmla="*/ 2147483646 h 57"/>
              <a:gd name="T12" fmla="*/ 2147483646 w 66"/>
              <a:gd name="T13" fmla="*/ 2147483646 h 57"/>
              <a:gd name="T14" fmla="*/ 2147483646 w 66"/>
              <a:gd name="T15" fmla="*/ 2147483646 h 57"/>
              <a:gd name="T16" fmla="*/ 2147483646 w 66"/>
              <a:gd name="T17" fmla="*/ 2147483646 h 57"/>
              <a:gd name="T18" fmla="*/ 2147483646 w 66"/>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57">
                <a:moveTo>
                  <a:pt x="65" y="25"/>
                </a:moveTo>
                <a:lnTo>
                  <a:pt x="63" y="24"/>
                </a:lnTo>
                <a:lnTo>
                  <a:pt x="16" y="0"/>
                </a:lnTo>
                <a:lnTo>
                  <a:pt x="0" y="32"/>
                </a:lnTo>
                <a:lnTo>
                  <a:pt x="47" y="56"/>
                </a:lnTo>
                <a:lnTo>
                  <a:pt x="46" y="55"/>
                </a:lnTo>
                <a:lnTo>
                  <a:pt x="65" y="25"/>
                </a:lnTo>
                <a:lnTo>
                  <a:pt x="64" y="25"/>
                </a:lnTo>
                <a:lnTo>
                  <a:pt x="63" y="24"/>
                </a:lnTo>
                <a:lnTo>
                  <a:pt x="65" y="25"/>
                </a:lnTo>
              </a:path>
            </a:pathLst>
          </a:custGeom>
          <a:solidFill>
            <a:schemeClr val="accent2">
              <a:lumMod val="50000"/>
            </a:schemeClr>
          </a:solidFill>
          <a:ln>
            <a:noFill/>
          </a:ln>
          <a:effectLst/>
        </p:spPr>
        <p:txBody>
          <a:bodyPr/>
          <a:lstStyle/>
          <a:p>
            <a:pPr>
              <a:defRPr/>
            </a:pPr>
            <a:endParaRPr lang="it-IT"/>
          </a:p>
        </p:txBody>
      </p:sp>
      <p:sp>
        <p:nvSpPr>
          <p:cNvPr id="145554" name="Freeform 147">
            <a:extLst>
              <a:ext uri="{FF2B5EF4-FFF2-40B4-BE49-F238E27FC236}">
                <a16:creationId xmlns:a16="http://schemas.microsoft.com/office/drawing/2014/main" id="{FC9392A6-9198-7D5E-7E76-3105EE3EEB34}"/>
              </a:ext>
            </a:extLst>
          </p:cNvPr>
          <p:cNvSpPr>
            <a:spLocks/>
          </p:cNvSpPr>
          <p:nvPr/>
        </p:nvSpPr>
        <p:spPr bwMode="auto">
          <a:xfrm>
            <a:off x="3625850" y="3746500"/>
            <a:ext cx="106363" cy="101600"/>
          </a:xfrm>
          <a:custGeom>
            <a:avLst/>
            <a:gdLst>
              <a:gd name="T0" fmla="*/ 2147483646 w 75"/>
              <a:gd name="T1" fmla="*/ 2147483646 h 64"/>
              <a:gd name="T2" fmla="*/ 2147483646 w 75"/>
              <a:gd name="T3" fmla="*/ 2147483646 h 64"/>
              <a:gd name="T4" fmla="*/ 2147483646 w 75"/>
              <a:gd name="T5" fmla="*/ 0 h 64"/>
              <a:gd name="T6" fmla="*/ 0 w 75"/>
              <a:gd name="T7" fmla="*/ 2147483646 h 64"/>
              <a:gd name="T8" fmla="*/ 2147483646 w 75"/>
              <a:gd name="T9" fmla="*/ 2147483646 h 64"/>
              <a:gd name="T10" fmla="*/ 2147483646 w 75"/>
              <a:gd name="T11" fmla="*/ 2147483646 h 64"/>
              <a:gd name="T12" fmla="*/ 2147483646 w 75"/>
              <a:gd name="T13" fmla="*/ 2147483646 h 64"/>
              <a:gd name="T14" fmla="*/ 2147483646 w 75"/>
              <a:gd name="T15" fmla="*/ 2147483646 h 64"/>
              <a:gd name="T16" fmla="*/ 2147483646 w 75"/>
              <a:gd name="T17" fmla="*/ 2147483646 h 64"/>
              <a:gd name="T18" fmla="*/ 2147483646 w 75"/>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64">
                <a:moveTo>
                  <a:pt x="74" y="35"/>
                </a:moveTo>
                <a:lnTo>
                  <a:pt x="72" y="33"/>
                </a:lnTo>
                <a:lnTo>
                  <a:pt x="19" y="0"/>
                </a:lnTo>
                <a:lnTo>
                  <a:pt x="0" y="30"/>
                </a:lnTo>
                <a:lnTo>
                  <a:pt x="53" y="63"/>
                </a:lnTo>
                <a:lnTo>
                  <a:pt x="51" y="61"/>
                </a:lnTo>
                <a:lnTo>
                  <a:pt x="74" y="35"/>
                </a:lnTo>
                <a:lnTo>
                  <a:pt x="73" y="34"/>
                </a:lnTo>
                <a:lnTo>
                  <a:pt x="72" y="33"/>
                </a:lnTo>
                <a:lnTo>
                  <a:pt x="74" y="35"/>
                </a:lnTo>
              </a:path>
            </a:pathLst>
          </a:custGeom>
          <a:solidFill>
            <a:schemeClr val="accent2">
              <a:lumMod val="50000"/>
            </a:schemeClr>
          </a:solidFill>
          <a:ln>
            <a:noFill/>
          </a:ln>
          <a:effectLst/>
        </p:spPr>
        <p:txBody>
          <a:bodyPr/>
          <a:lstStyle/>
          <a:p>
            <a:pPr>
              <a:defRPr/>
            </a:pPr>
            <a:endParaRPr lang="it-IT"/>
          </a:p>
        </p:txBody>
      </p:sp>
      <p:sp>
        <p:nvSpPr>
          <p:cNvPr id="145555" name="Freeform 148">
            <a:extLst>
              <a:ext uri="{FF2B5EF4-FFF2-40B4-BE49-F238E27FC236}">
                <a16:creationId xmlns:a16="http://schemas.microsoft.com/office/drawing/2014/main" id="{FCE3CA5A-17CA-7569-BA5E-F568D7491068}"/>
              </a:ext>
            </a:extLst>
          </p:cNvPr>
          <p:cNvSpPr>
            <a:spLocks/>
          </p:cNvSpPr>
          <p:nvPr/>
        </p:nvSpPr>
        <p:spPr bwMode="auto">
          <a:xfrm>
            <a:off x="3703638" y="3806825"/>
            <a:ext cx="123825" cy="128588"/>
          </a:xfrm>
          <a:custGeom>
            <a:avLst/>
            <a:gdLst>
              <a:gd name="T0" fmla="*/ 2147483646 w 87"/>
              <a:gd name="T1" fmla="*/ 2147483646 h 81"/>
              <a:gd name="T2" fmla="*/ 2147483646 w 87"/>
              <a:gd name="T3" fmla="*/ 2147483646 h 81"/>
              <a:gd name="T4" fmla="*/ 2147483646 w 87"/>
              <a:gd name="T5" fmla="*/ 0 h 81"/>
              <a:gd name="T6" fmla="*/ 0 w 87"/>
              <a:gd name="T7" fmla="*/ 2147483646 h 81"/>
              <a:gd name="T8" fmla="*/ 2147483646 w 87"/>
              <a:gd name="T9" fmla="*/ 2147483646 h 81"/>
              <a:gd name="T10" fmla="*/ 2147483646 w 87"/>
              <a:gd name="T11" fmla="*/ 2147483646 h 81"/>
              <a:gd name="T12" fmla="*/ 2147483646 w 87"/>
              <a:gd name="T13" fmla="*/ 2147483646 h 81"/>
              <a:gd name="T14" fmla="*/ 2147483646 w 87"/>
              <a:gd name="T15" fmla="*/ 2147483646 h 81"/>
              <a:gd name="T16" fmla="*/ 2147483646 w 87"/>
              <a:gd name="T17" fmla="*/ 2147483646 h 81"/>
              <a:gd name="T18" fmla="*/ 2147483646 w 87"/>
              <a:gd name="T19" fmla="*/ 214748364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81">
                <a:moveTo>
                  <a:pt x="86" y="55"/>
                </a:moveTo>
                <a:lnTo>
                  <a:pt x="85" y="53"/>
                </a:lnTo>
                <a:lnTo>
                  <a:pt x="23" y="0"/>
                </a:lnTo>
                <a:lnTo>
                  <a:pt x="0" y="27"/>
                </a:lnTo>
                <a:lnTo>
                  <a:pt x="62" y="80"/>
                </a:lnTo>
                <a:lnTo>
                  <a:pt x="61" y="79"/>
                </a:lnTo>
                <a:lnTo>
                  <a:pt x="86" y="55"/>
                </a:lnTo>
                <a:lnTo>
                  <a:pt x="86" y="54"/>
                </a:lnTo>
                <a:lnTo>
                  <a:pt x="85" y="53"/>
                </a:lnTo>
                <a:lnTo>
                  <a:pt x="86" y="55"/>
                </a:lnTo>
              </a:path>
            </a:pathLst>
          </a:custGeom>
          <a:solidFill>
            <a:schemeClr val="accent2">
              <a:lumMod val="50000"/>
            </a:schemeClr>
          </a:solidFill>
          <a:ln>
            <a:noFill/>
          </a:ln>
          <a:effectLst/>
        </p:spPr>
        <p:txBody>
          <a:bodyPr/>
          <a:lstStyle/>
          <a:p>
            <a:pPr>
              <a:defRPr/>
            </a:pPr>
            <a:endParaRPr lang="it-IT"/>
          </a:p>
        </p:txBody>
      </p:sp>
      <p:sp>
        <p:nvSpPr>
          <p:cNvPr id="145556" name="Freeform 149">
            <a:extLst>
              <a:ext uri="{FF2B5EF4-FFF2-40B4-BE49-F238E27FC236}">
                <a16:creationId xmlns:a16="http://schemas.microsoft.com/office/drawing/2014/main" id="{0AD9669D-1279-7292-3DD8-3D4C6666EA41}"/>
              </a:ext>
            </a:extLst>
          </p:cNvPr>
          <p:cNvSpPr>
            <a:spLocks/>
          </p:cNvSpPr>
          <p:nvPr/>
        </p:nvSpPr>
        <p:spPr bwMode="auto">
          <a:xfrm>
            <a:off x="3795713" y="3900488"/>
            <a:ext cx="119062" cy="133350"/>
          </a:xfrm>
          <a:custGeom>
            <a:avLst/>
            <a:gdLst>
              <a:gd name="T0" fmla="*/ 2147483646 w 84"/>
              <a:gd name="T1" fmla="*/ 2147483646 h 84"/>
              <a:gd name="T2" fmla="*/ 2147483646 w 84"/>
              <a:gd name="T3" fmla="*/ 2147483646 h 84"/>
              <a:gd name="T4" fmla="*/ 2147483646 w 84"/>
              <a:gd name="T5" fmla="*/ 0 h 84"/>
              <a:gd name="T6" fmla="*/ 0 w 84"/>
              <a:gd name="T7" fmla="*/ 2147483646 h 84"/>
              <a:gd name="T8" fmla="*/ 2147483646 w 84"/>
              <a:gd name="T9" fmla="*/ 2147483646 h 84"/>
              <a:gd name="T10" fmla="*/ 2147483646 w 84"/>
              <a:gd name="T11" fmla="*/ 2147483646 h 84"/>
              <a:gd name="T12" fmla="*/ 2147483646 w 84"/>
              <a:gd name="T13" fmla="*/ 2147483646 h 84"/>
              <a:gd name="T14" fmla="*/ 2147483646 w 84"/>
              <a:gd name="T15" fmla="*/ 2147483646 h 84"/>
              <a:gd name="T16" fmla="*/ 2147483646 w 84"/>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84">
                <a:moveTo>
                  <a:pt x="83" y="59"/>
                </a:moveTo>
                <a:lnTo>
                  <a:pt x="82" y="59"/>
                </a:lnTo>
                <a:lnTo>
                  <a:pt x="25" y="0"/>
                </a:lnTo>
                <a:lnTo>
                  <a:pt x="0" y="24"/>
                </a:lnTo>
                <a:lnTo>
                  <a:pt x="56" y="83"/>
                </a:lnTo>
                <a:lnTo>
                  <a:pt x="55" y="83"/>
                </a:lnTo>
                <a:lnTo>
                  <a:pt x="83" y="59"/>
                </a:lnTo>
                <a:lnTo>
                  <a:pt x="82" y="59"/>
                </a:lnTo>
                <a:lnTo>
                  <a:pt x="83" y="59"/>
                </a:lnTo>
              </a:path>
            </a:pathLst>
          </a:custGeom>
          <a:solidFill>
            <a:schemeClr val="accent2">
              <a:lumMod val="50000"/>
            </a:schemeClr>
          </a:solidFill>
          <a:ln>
            <a:noFill/>
          </a:ln>
          <a:effectLst/>
        </p:spPr>
        <p:txBody>
          <a:bodyPr/>
          <a:lstStyle/>
          <a:p>
            <a:pPr>
              <a:defRPr/>
            </a:pPr>
            <a:endParaRPr lang="it-IT"/>
          </a:p>
        </p:txBody>
      </p:sp>
      <p:sp>
        <p:nvSpPr>
          <p:cNvPr id="145557" name="Freeform 150">
            <a:extLst>
              <a:ext uri="{FF2B5EF4-FFF2-40B4-BE49-F238E27FC236}">
                <a16:creationId xmlns:a16="http://schemas.microsoft.com/office/drawing/2014/main" id="{7AF49EFF-8B5D-0114-B4D1-A674DE6F48BD}"/>
              </a:ext>
            </a:extLst>
          </p:cNvPr>
          <p:cNvSpPr>
            <a:spLocks/>
          </p:cNvSpPr>
          <p:nvPr/>
        </p:nvSpPr>
        <p:spPr bwMode="auto">
          <a:xfrm>
            <a:off x="3879850" y="4000500"/>
            <a:ext cx="138113" cy="163513"/>
          </a:xfrm>
          <a:custGeom>
            <a:avLst/>
            <a:gdLst>
              <a:gd name="T0" fmla="*/ 2147483646 w 98"/>
              <a:gd name="T1" fmla="*/ 2147483646 h 103"/>
              <a:gd name="T2" fmla="*/ 2147483646 w 98"/>
              <a:gd name="T3" fmla="*/ 2147483646 h 103"/>
              <a:gd name="T4" fmla="*/ 2147483646 w 98"/>
              <a:gd name="T5" fmla="*/ 0 h 103"/>
              <a:gd name="T6" fmla="*/ 0 w 98"/>
              <a:gd name="T7" fmla="*/ 2147483646 h 103"/>
              <a:gd name="T8" fmla="*/ 2147483646 w 98"/>
              <a:gd name="T9" fmla="*/ 2147483646 h 103"/>
              <a:gd name="T10" fmla="*/ 2147483646 w 98"/>
              <a:gd name="T11" fmla="*/ 2147483646 h 103"/>
              <a:gd name="T12" fmla="*/ 2147483646 w 98"/>
              <a:gd name="T13" fmla="*/ 2147483646 h 103"/>
              <a:gd name="T14" fmla="*/ 2147483646 w 98"/>
              <a:gd name="T15" fmla="*/ 2147483646 h 103"/>
              <a:gd name="T16" fmla="*/ 2147483646 w 98"/>
              <a:gd name="T17" fmla="*/ 2147483646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03">
                <a:moveTo>
                  <a:pt x="97" y="77"/>
                </a:moveTo>
                <a:lnTo>
                  <a:pt x="96" y="77"/>
                </a:lnTo>
                <a:lnTo>
                  <a:pt x="28" y="0"/>
                </a:lnTo>
                <a:lnTo>
                  <a:pt x="0" y="25"/>
                </a:lnTo>
                <a:lnTo>
                  <a:pt x="69" y="102"/>
                </a:lnTo>
                <a:lnTo>
                  <a:pt x="68" y="100"/>
                </a:lnTo>
                <a:lnTo>
                  <a:pt x="97" y="77"/>
                </a:lnTo>
                <a:lnTo>
                  <a:pt x="96" y="77"/>
                </a:lnTo>
                <a:lnTo>
                  <a:pt x="97" y="77"/>
                </a:lnTo>
              </a:path>
            </a:pathLst>
          </a:custGeom>
          <a:solidFill>
            <a:schemeClr val="accent2">
              <a:lumMod val="50000"/>
            </a:schemeClr>
          </a:solidFill>
          <a:ln>
            <a:noFill/>
          </a:ln>
          <a:effectLst/>
        </p:spPr>
        <p:txBody>
          <a:bodyPr/>
          <a:lstStyle/>
          <a:p>
            <a:pPr>
              <a:defRPr/>
            </a:pPr>
            <a:endParaRPr lang="it-IT"/>
          </a:p>
        </p:txBody>
      </p:sp>
      <p:sp>
        <p:nvSpPr>
          <p:cNvPr id="145558" name="Freeform 151">
            <a:extLst>
              <a:ext uri="{FF2B5EF4-FFF2-40B4-BE49-F238E27FC236}">
                <a16:creationId xmlns:a16="http://schemas.microsoft.com/office/drawing/2014/main" id="{99F11BA3-B19D-0CFD-1398-AA9B56CDFB8C}"/>
              </a:ext>
            </a:extLst>
          </p:cNvPr>
          <p:cNvSpPr>
            <a:spLocks/>
          </p:cNvSpPr>
          <p:nvPr/>
        </p:nvSpPr>
        <p:spPr bwMode="auto">
          <a:xfrm>
            <a:off x="3981450" y="4130675"/>
            <a:ext cx="127000" cy="163513"/>
          </a:xfrm>
          <a:custGeom>
            <a:avLst/>
            <a:gdLst>
              <a:gd name="T0" fmla="*/ 2147483646 w 90"/>
              <a:gd name="T1" fmla="*/ 2147483646 h 103"/>
              <a:gd name="T2" fmla="*/ 2147483646 w 90"/>
              <a:gd name="T3" fmla="*/ 2147483646 h 103"/>
              <a:gd name="T4" fmla="*/ 2147483646 w 90"/>
              <a:gd name="T5" fmla="*/ 0 h 103"/>
              <a:gd name="T6" fmla="*/ 0 w 90"/>
              <a:gd name="T7" fmla="*/ 2147483646 h 103"/>
              <a:gd name="T8" fmla="*/ 2147483646 w 90"/>
              <a:gd name="T9" fmla="*/ 2147483646 h 103"/>
              <a:gd name="T10" fmla="*/ 2147483646 w 90"/>
              <a:gd name="T11" fmla="*/ 2147483646 h 103"/>
              <a:gd name="T12" fmla="*/ 2147483646 w 90"/>
              <a:gd name="T13" fmla="*/ 2147483646 h 103"/>
              <a:gd name="T14" fmla="*/ 2147483646 w 90"/>
              <a:gd name="T15" fmla="*/ 2147483646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103">
                <a:moveTo>
                  <a:pt x="89" y="80"/>
                </a:moveTo>
                <a:lnTo>
                  <a:pt x="88" y="80"/>
                </a:lnTo>
                <a:lnTo>
                  <a:pt x="29" y="0"/>
                </a:lnTo>
                <a:lnTo>
                  <a:pt x="0" y="23"/>
                </a:lnTo>
                <a:lnTo>
                  <a:pt x="59" y="102"/>
                </a:lnTo>
                <a:lnTo>
                  <a:pt x="89" y="80"/>
                </a:lnTo>
                <a:lnTo>
                  <a:pt x="88" y="80"/>
                </a:lnTo>
                <a:lnTo>
                  <a:pt x="89" y="80"/>
                </a:lnTo>
              </a:path>
            </a:pathLst>
          </a:custGeom>
          <a:solidFill>
            <a:schemeClr val="accent2">
              <a:lumMod val="50000"/>
            </a:schemeClr>
          </a:solidFill>
          <a:ln>
            <a:noFill/>
          </a:ln>
          <a:effectLst/>
        </p:spPr>
        <p:txBody>
          <a:bodyPr/>
          <a:lstStyle/>
          <a:p>
            <a:pPr>
              <a:defRPr/>
            </a:pPr>
            <a:endParaRPr lang="it-IT"/>
          </a:p>
        </p:txBody>
      </p:sp>
      <p:sp>
        <p:nvSpPr>
          <p:cNvPr id="145559" name="Freeform 152">
            <a:extLst>
              <a:ext uri="{FF2B5EF4-FFF2-40B4-BE49-F238E27FC236}">
                <a16:creationId xmlns:a16="http://schemas.microsoft.com/office/drawing/2014/main" id="{79BD558F-2B33-CE11-D9F0-7EB024BDBE17}"/>
              </a:ext>
            </a:extLst>
          </p:cNvPr>
          <p:cNvSpPr>
            <a:spLocks/>
          </p:cNvSpPr>
          <p:nvPr/>
        </p:nvSpPr>
        <p:spPr bwMode="auto">
          <a:xfrm>
            <a:off x="4070350" y="4265613"/>
            <a:ext cx="142875" cy="200025"/>
          </a:xfrm>
          <a:custGeom>
            <a:avLst/>
            <a:gdLst>
              <a:gd name="T0" fmla="*/ 2147483646 w 102"/>
              <a:gd name="T1" fmla="*/ 2147483646 h 126"/>
              <a:gd name="T2" fmla="*/ 2147483646 w 102"/>
              <a:gd name="T3" fmla="*/ 0 h 126"/>
              <a:gd name="T4" fmla="*/ 0 w 102"/>
              <a:gd name="T5" fmla="*/ 2147483646 h 126"/>
              <a:gd name="T6" fmla="*/ 2147483646 w 102"/>
              <a:gd name="T7" fmla="*/ 2147483646 h 126"/>
              <a:gd name="T8" fmla="*/ 2147483646 w 102"/>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26">
                <a:moveTo>
                  <a:pt x="101" y="104"/>
                </a:moveTo>
                <a:lnTo>
                  <a:pt x="30" y="0"/>
                </a:lnTo>
                <a:lnTo>
                  <a:pt x="0" y="22"/>
                </a:lnTo>
                <a:lnTo>
                  <a:pt x="71" y="125"/>
                </a:lnTo>
                <a:lnTo>
                  <a:pt x="101" y="104"/>
                </a:lnTo>
              </a:path>
            </a:pathLst>
          </a:custGeom>
          <a:solidFill>
            <a:schemeClr val="accent2">
              <a:lumMod val="50000"/>
            </a:schemeClr>
          </a:solidFill>
          <a:ln>
            <a:noFill/>
          </a:ln>
          <a:effectLst/>
        </p:spPr>
        <p:txBody>
          <a:bodyPr/>
          <a:lstStyle/>
          <a:p>
            <a:pPr>
              <a:defRPr/>
            </a:pPr>
            <a:endParaRPr lang="it-IT"/>
          </a:p>
        </p:txBody>
      </p:sp>
      <p:sp>
        <p:nvSpPr>
          <p:cNvPr id="145560" name="Freeform 153">
            <a:extLst>
              <a:ext uri="{FF2B5EF4-FFF2-40B4-BE49-F238E27FC236}">
                <a16:creationId xmlns:a16="http://schemas.microsoft.com/office/drawing/2014/main" id="{FAEB1004-917A-20E6-1378-DA339113E359}"/>
              </a:ext>
            </a:extLst>
          </p:cNvPr>
          <p:cNvSpPr>
            <a:spLocks/>
          </p:cNvSpPr>
          <p:nvPr/>
        </p:nvSpPr>
        <p:spPr bwMode="auto">
          <a:xfrm>
            <a:off x="4175125" y="4438650"/>
            <a:ext cx="136525" cy="188913"/>
          </a:xfrm>
          <a:custGeom>
            <a:avLst/>
            <a:gdLst>
              <a:gd name="T0" fmla="*/ 2147483646 w 97"/>
              <a:gd name="T1" fmla="*/ 2147483646 h 119"/>
              <a:gd name="T2" fmla="*/ 2147483646 w 97"/>
              <a:gd name="T3" fmla="*/ 0 h 119"/>
              <a:gd name="T4" fmla="*/ 0 w 97"/>
              <a:gd name="T5" fmla="*/ 2147483646 h 119"/>
              <a:gd name="T6" fmla="*/ 2147483646 w 97"/>
              <a:gd name="T7" fmla="*/ 2147483646 h 119"/>
              <a:gd name="T8" fmla="*/ 2147483646 w 97"/>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9">
                <a:moveTo>
                  <a:pt x="96" y="97"/>
                </a:moveTo>
                <a:lnTo>
                  <a:pt x="30" y="0"/>
                </a:lnTo>
                <a:lnTo>
                  <a:pt x="0" y="21"/>
                </a:lnTo>
                <a:lnTo>
                  <a:pt x="66" y="118"/>
                </a:lnTo>
                <a:lnTo>
                  <a:pt x="96" y="97"/>
                </a:lnTo>
              </a:path>
            </a:pathLst>
          </a:custGeom>
          <a:solidFill>
            <a:schemeClr val="accent2">
              <a:lumMod val="50000"/>
            </a:schemeClr>
          </a:solidFill>
          <a:ln>
            <a:noFill/>
          </a:ln>
          <a:effectLst/>
        </p:spPr>
        <p:txBody>
          <a:bodyPr/>
          <a:lstStyle/>
          <a:p>
            <a:pPr>
              <a:defRPr/>
            </a:pPr>
            <a:endParaRPr lang="it-IT"/>
          </a:p>
        </p:txBody>
      </p:sp>
      <p:sp>
        <p:nvSpPr>
          <p:cNvPr id="145561" name="Freeform 154">
            <a:extLst>
              <a:ext uri="{FF2B5EF4-FFF2-40B4-BE49-F238E27FC236}">
                <a16:creationId xmlns:a16="http://schemas.microsoft.com/office/drawing/2014/main" id="{BBB9394A-D27F-E84A-4ED9-5AF355E48C41}"/>
              </a:ext>
            </a:extLst>
          </p:cNvPr>
          <p:cNvSpPr>
            <a:spLocks/>
          </p:cNvSpPr>
          <p:nvPr/>
        </p:nvSpPr>
        <p:spPr bwMode="auto">
          <a:xfrm>
            <a:off x="4273550" y="4600575"/>
            <a:ext cx="147638" cy="209550"/>
          </a:xfrm>
          <a:custGeom>
            <a:avLst/>
            <a:gdLst>
              <a:gd name="T0" fmla="*/ 2147483646 w 104"/>
              <a:gd name="T1" fmla="*/ 2147483646 h 132"/>
              <a:gd name="T2" fmla="*/ 2147483646 w 104"/>
              <a:gd name="T3" fmla="*/ 2147483646 h 132"/>
              <a:gd name="T4" fmla="*/ 2147483646 w 104"/>
              <a:gd name="T5" fmla="*/ 0 h 132"/>
              <a:gd name="T6" fmla="*/ 0 w 104"/>
              <a:gd name="T7" fmla="*/ 2147483646 h 132"/>
              <a:gd name="T8" fmla="*/ 2147483646 w 104"/>
              <a:gd name="T9" fmla="*/ 2147483646 h 132"/>
              <a:gd name="T10" fmla="*/ 2147483646 w 104"/>
              <a:gd name="T11" fmla="*/ 2147483646 h 132"/>
              <a:gd name="T12" fmla="*/ 2147483646 w 104"/>
              <a:gd name="T13" fmla="*/ 2147483646 h 132"/>
              <a:gd name="T14" fmla="*/ 2147483646 w 104"/>
              <a:gd name="T15" fmla="*/ 2147483646 h 132"/>
              <a:gd name="T16" fmla="*/ 2147483646 w 104"/>
              <a:gd name="T17" fmla="*/ 2147483646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32">
                <a:moveTo>
                  <a:pt x="103" y="109"/>
                </a:moveTo>
                <a:lnTo>
                  <a:pt x="103" y="110"/>
                </a:lnTo>
                <a:lnTo>
                  <a:pt x="30" y="0"/>
                </a:lnTo>
                <a:lnTo>
                  <a:pt x="0" y="21"/>
                </a:lnTo>
                <a:lnTo>
                  <a:pt x="73" y="131"/>
                </a:lnTo>
                <a:lnTo>
                  <a:pt x="74" y="131"/>
                </a:lnTo>
                <a:lnTo>
                  <a:pt x="73" y="131"/>
                </a:lnTo>
                <a:lnTo>
                  <a:pt x="74" y="131"/>
                </a:lnTo>
                <a:lnTo>
                  <a:pt x="103" y="109"/>
                </a:lnTo>
              </a:path>
            </a:pathLst>
          </a:custGeom>
          <a:solidFill>
            <a:schemeClr val="accent2">
              <a:lumMod val="50000"/>
            </a:schemeClr>
          </a:solidFill>
          <a:ln>
            <a:noFill/>
          </a:ln>
          <a:effectLst/>
        </p:spPr>
        <p:txBody>
          <a:bodyPr/>
          <a:lstStyle/>
          <a:p>
            <a:pPr>
              <a:defRPr/>
            </a:pPr>
            <a:endParaRPr lang="it-IT"/>
          </a:p>
        </p:txBody>
      </p:sp>
      <p:sp>
        <p:nvSpPr>
          <p:cNvPr id="145562" name="Freeform 155">
            <a:extLst>
              <a:ext uri="{FF2B5EF4-FFF2-40B4-BE49-F238E27FC236}">
                <a16:creationId xmlns:a16="http://schemas.microsoft.com/office/drawing/2014/main" id="{6269C26B-082A-61BD-5D05-21680A300ED8}"/>
              </a:ext>
            </a:extLst>
          </p:cNvPr>
          <p:cNvSpPr>
            <a:spLocks/>
          </p:cNvSpPr>
          <p:nvPr/>
        </p:nvSpPr>
        <p:spPr bwMode="auto">
          <a:xfrm>
            <a:off x="4384675" y="4781550"/>
            <a:ext cx="171450" cy="231775"/>
          </a:xfrm>
          <a:custGeom>
            <a:avLst/>
            <a:gdLst>
              <a:gd name="T0" fmla="*/ 2147483646 w 122"/>
              <a:gd name="T1" fmla="*/ 2147483646 h 146"/>
              <a:gd name="T2" fmla="*/ 2147483646 w 122"/>
              <a:gd name="T3" fmla="*/ 0 h 146"/>
              <a:gd name="T4" fmla="*/ 0 w 122"/>
              <a:gd name="T5" fmla="*/ 2147483646 h 146"/>
              <a:gd name="T6" fmla="*/ 2147483646 w 122"/>
              <a:gd name="T7" fmla="*/ 2147483646 h 146"/>
              <a:gd name="T8" fmla="*/ 2147483646 w 122"/>
              <a:gd name="T9" fmla="*/ 2147483646 h 146"/>
              <a:gd name="T10" fmla="*/ 2147483646 w 122"/>
              <a:gd name="T11" fmla="*/ 2147483646 h 146"/>
              <a:gd name="T12" fmla="*/ 2147483646 w 122"/>
              <a:gd name="T13" fmla="*/ 2147483646 h 146"/>
              <a:gd name="T14" fmla="*/ 2147483646 w 122"/>
              <a:gd name="T15" fmla="*/ 2147483646 h 146"/>
              <a:gd name="T16" fmla="*/ 2147483646 w 122"/>
              <a:gd name="T17" fmla="*/ 21474836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6">
                <a:moveTo>
                  <a:pt x="121" y="121"/>
                </a:moveTo>
                <a:lnTo>
                  <a:pt x="30" y="0"/>
                </a:lnTo>
                <a:lnTo>
                  <a:pt x="0" y="22"/>
                </a:lnTo>
                <a:lnTo>
                  <a:pt x="92" y="144"/>
                </a:lnTo>
                <a:lnTo>
                  <a:pt x="93" y="145"/>
                </a:lnTo>
                <a:lnTo>
                  <a:pt x="92" y="144"/>
                </a:lnTo>
                <a:lnTo>
                  <a:pt x="92" y="145"/>
                </a:lnTo>
                <a:lnTo>
                  <a:pt x="93" y="145"/>
                </a:lnTo>
                <a:lnTo>
                  <a:pt x="121" y="121"/>
                </a:lnTo>
              </a:path>
            </a:pathLst>
          </a:custGeom>
          <a:solidFill>
            <a:schemeClr val="accent2">
              <a:lumMod val="50000"/>
            </a:schemeClr>
          </a:solidFill>
          <a:ln>
            <a:noFill/>
          </a:ln>
          <a:effectLst/>
        </p:spPr>
        <p:txBody>
          <a:bodyPr/>
          <a:lstStyle/>
          <a:p>
            <a:pPr>
              <a:defRPr/>
            </a:pPr>
            <a:endParaRPr lang="it-IT"/>
          </a:p>
        </p:txBody>
      </p:sp>
      <p:sp>
        <p:nvSpPr>
          <p:cNvPr id="145563" name="Freeform 156">
            <a:extLst>
              <a:ext uri="{FF2B5EF4-FFF2-40B4-BE49-F238E27FC236}">
                <a16:creationId xmlns:a16="http://schemas.microsoft.com/office/drawing/2014/main" id="{34CF985D-B968-EA2F-560D-88FF3A3E6B84}"/>
              </a:ext>
            </a:extLst>
          </p:cNvPr>
          <p:cNvSpPr>
            <a:spLocks/>
          </p:cNvSpPr>
          <p:nvPr/>
        </p:nvSpPr>
        <p:spPr bwMode="auto">
          <a:xfrm>
            <a:off x="4522788" y="4981575"/>
            <a:ext cx="157162" cy="190500"/>
          </a:xfrm>
          <a:custGeom>
            <a:avLst/>
            <a:gdLst>
              <a:gd name="T0" fmla="*/ 2147483646 w 111"/>
              <a:gd name="T1" fmla="*/ 2147483646 h 120"/>
              <a:gd name="T2" fmla="*/ 2147483646 w 111"/>
              <a:gd name="T3" fmla="*/ 2147483646 h 120"/>
              <a:gd name="T4" fmla="*/ 2147483646 w 111"/>
              <a:gd name="T5" fmla="*/ 0 h 120"/>
              <a:gd name="T6" fmla="*/ 0 w 111"/>
              <a:gd name="T7" fmla="*/ 2147483646 h 120"/>
              <a:gd name="T8" fmla="*/ 2147483646 w 111"/>
              <a:gd name="T9" fmla="*/ 2147483646 h 120"/>
              <a:gd name="T10" fmla="*/ 2147483646 w 111"/>
              <a:gd name="T11" fmla="*/ 2147483646 h 120"/>
              <a:gd name="T12" fmla="*/ 2147483646 w 111"/>
              <a:gd name="T13" fmla="*/ 2147483646 h 120"/>
              <a:gd name="T14" fmla="*/ 2147483646 w 111"/>
              <a:gd name="T15" fmla="*/ 2147483646 h 120"/>
              <a:gd name="T16" fmla="*/ 2147483646 w 111"/>
              <a:gd name="T17" fmla="*/ 2147483646 h 120"/>
              <a:gd name="T18" fmla="*/ 2147483646 w 111"/>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120">
                <a:moveTo>
                  <a:pt x="108" y="92"/>
                </a:moveTo>
                <a:lnTo>
                  <a:pt x="110" y="93"/>
                </a:lnTo>
                <a:lnTo>
                  <a:pt x="28" y="0"/>
                </a:lnTo>
                <a:lnTo>
                  <a:pt x="0" y="24"/>
                </a:lnTo>
                <a:lnTo>
                  <a:pt x="83" y="117"/>
                </a:lnTo>
                <a:lnTo>
                  <a:pt x="83" y="119"/>
                </a:lnTo>
                <a:lnTo>
                  <a:pt x="83" y="117"/>
                </a:lnTo>
                <a:lnTo>
                  <a:pt x="83" y="118"/>
                </a:lnTo>
                <a:lnTo>
                  <a:pt x="83" y="119"/>
                </a:lnTo>
                <a:lnTo>
                  <a:pt x="108" y="92"/>
                </a:lnTo>
              </a:path>
            </a:pathLst>
          </a:custGeom>
          <a:solidFill>
            <a:schemeClr val="accent2">
              <a:lumMod val="50000"/>
            </a:schemeClr>
          </a:solidFill>
          <a:ln>
            <a:noFill/>
          </a:ln>
          <a:effectLst/>
        </p:spPr>
        <p:txBody>
          <a:bodyPr/>
          <a:lstStyle/>
          <a:p>
            <a:pPr>
              <a:defRPr/>
            </a:pPr>
            <a:endParaRPr lang="it-IT"/>
          </a:p>
        </p:txBody>
      </p:sp>
      <p:sp>
        <p:nvSpPr>
          <p:cNvPr id="145564" name="Freeform 157">
            <a:extLst>
              <a:ext uri="{FF2B5EF4-FFF2-40B4-BE49-F238E27FC236}">
                <a16:creationId xmlns:a16="http://schemas.microsoft.com/office/drawing/2014/main" id="{588DFAD8-8134-50C4-1E93-5EE62128ECC4}"/>
              </a:ext>
            </a:extLst>
          </p:cNvPr>
          <p:cNvSpPr>
            <a:spLocks/>
          </p:cNvSpPr>
          <p:nvPr/>
        </p:nvSpPr>
        <p:spPr bwMode="auto">
          <a:xfrm>
            <a:off x="4646613" y="5135563"/>
            <a:ext cx="128587" cy="146050"/>
          </a:xfrm>
          <a:custGeom>
            <a:avLst/>
            <a:gdLst>
              <a:gd name="T0" fmla="*/ 2147483646 w 91"/>
              <a:gd name="T1" fmla="*/ 2147483646 h 92"/>
              <a:gd name="T2" fmla="*/ 2147483646 w 91"/>
              <a:gd name="T3" fmla="*/ 2147483646 h 92"/>
              <a:gd name="T4" fmla="*/ 2147483646 w 91"/>
              <a:gd name="T5" fmla="*/ 0 h 92"/>
              <a:gd name="T6" fmla="*/ 0 w 91"/>
              <a:gd name="T7" fmla="*/ 2147483646 h 92"/>
              <a:gd name="T8" fmla="*/ 2147483646 w 91"/>
              <a:gd name="T9" fmla="*/ 2147483646 h 92"/>
              <a:gd name="T10" fmla="*/ 2147483646 w 91"/>
              <a:gd name="T11" fmla="*/ 2147483646 h 92"/>
              <a:gd name="T12" fmla="*/ 2147483646 w 91"/>
              <a:gd name="T13" fmla="*/ 2147483646 h 92"/>
              <a:gd name="T14" fmla="*/ 2147483646 w 91"/>
              <a:gd name="T15" fmla="*/ 2147483646 h 92"/>
              <a:gd name="T16" fmla="*/ 2147483646 w 91"/>
              <a:gd name="T17" fmla="*/ 2147483646 h 92"/>
              <a:gd name="T18" fmla="*/ 2147483646 w 91"/>
              <a:gd name="T19" fmla="*/ 21474836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92">
                <a:moveTo>
                  <a:pt x="87" y="60"/>
                </a:moveTo>
                <a:lnTo>
                  <a:pt x="90" y="63"/>
                </a:lnTo>
                <a:lnTo>
                  <a:pt x="24" y="0"/>
                </a:lnTo>
                <a:lnTo>
                  <a:pt x="0" y="26"/>
                </a:lnTo>
                <a:lnTo>
                  <a:pt x="66" y="88"/>
                </a:lnTo>
                <a:lnTo>
                  <a:pt x="68" y="91"/>
                </a:lnTo>
                <a:lnTo>
                  <a:pt x="66" y="88"/>
                </a:lnTo>
                <a:lnTo>
                  <a:pt x="67" y="90"/>
                </a:lnTo>
                <a:lnTo>
                  <a:pt x="68" y="91"/>
                </a:lnTo>
                <a:lnTo>
                  <a:pt x="87" y="60"/>
                </a:lnTo>
              </a:path>
            </a:pathLst>
          </a:custGeom>
          <a:solidFill>
            <a:schemeClr val="accent2">
              <a:lumMod val="50000"/>
            </a:schemeClr>
          </a:solidFill>
          <a:ln>
            <a:noFill/>
          </a:ln>
          <a:effectLst/>
        </p:spPr>
        <p:txBody>
          <a:bodyPr/>
          <a:lstStyle/>
          <a:p>
            <a:pPr>
              <a:defRPr/>
            </a:pPr>
            <a:endParaRPr lang="it-IT"/>
          </a:p>
        </p:txBody>
      </p:sp>
      <p:sp>
        <p:nvSpPr>
          <p:cNvPr id="145565" name="Freeform 158">
            <a:extLst>
              <a:ext uri="{FF2B5EF4-FFF2-40B4-BE49-F238E27FC236}">
                <a16:creationId xmlns:a16="http://schemas.microsoft.com/office/drawing/2014/main" id="{A4F55626-A771-8EC8-0DB2-8FDA901C6EB1}"/>
              </a:ext>
            </a:extLst>
          </p:cNvPr>
          <p:cNvSpPr>
            <a:spLocks/>
          </p:cNvSpPr>
          <p:nvPr/>
        </p:nvSpPr>
        <p:spPr bwMode="auto">
          <a:xfrm>
            <a:off x="4748213" y="5237163"/>
            <a:ext cx="84137" cy="90487"/>
          </a:xfrm>
          <a:custGeom>
            <a:avLst/>
            <a:gdLst>
              <a:gd name="T0" fmla="*/ 2147483646 w 59"/>
              <a:gd name="T1" fmla="*/ 2147483646 h 57"/>
              <a:gd name="T2" fmla="*/ 2147483646 w 59"/>
              <a:gd name="T3" fmla="*/ 2147483646 h 57"/>
              <a:gd name="T4" fmla="*/ 2147483646 w 59"/>
              <a:gd name="T5" fmla="*/ 0 h 57"/>
              <a:gd name="T6" fmla="*/ 0 w 59"/>
              <a:gd name="T7" fmla="*/ 2147483646 h 57"/>
              <a:gd name="T8" fmla="*/ 2147483646 w 59"/>
              <a:gd name="T9" fmla="*/ 2147483646 h 57"/>
              <a:gd name="T10" fmla="*/ 2147483646 w 59"/>
              <a:gd name="T11" fmla="*/ 2147483646 h 57"/>
              <a:gd name="T12" fmla="*/ 2147483646 w 59"/>
              <a:gd name="T13" fmla="*/ 2147483646 h 57"/>
              <a:gd name="T14" fmla="*/ 2147483646 w 59"/>
              <a:gd name="T15" fmla="*/ 2147483646 h 57"/>
              <a:gd name="T16" fmla="*/ 2147483646 w 59"/>
              <a:gd name="T17" fmla="*/ 2147483646 h 57"/>
              <a:gd name="T18" fmla="*/ 2147483646 w 59"/>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7">
                <a:moveTo>
                  <a:pt x="53" y="23"/>
                </a:moveTo>
                <a:lnTo>
                  <a:pt x="58" y="24"/>
                </a:lnTo>
                <a:lnTo>
                  <a:pt x="19" y="0"/>
                </a:lnTo>
                <a:lnTo>
                  <a:pt x="0" y="30"/>
                </a:lnTo>
                <a:lnTo>
                  <a:pt x="39" y="54"/>
                </a:lnTo>
                <a:lnTo>
                  <a:pt x="44" y="56"/>
                </a:lnTo>
                <a:lnTo>
                  <a:pt x="39" y="54"/>
                </a:lnTo>
                <a:lnTo>
                  <a:pt x="42" y="56"/>
                </a:lnTo>
                <a:lnTo>
                  <a:pt x="44" y="56"/>
                </a:lnTo>
                <a:lnTo>
                  <a:pt x="53" y="23"/>
                </a:lnTo>
              </a:path>
            </a:pathLst>
          </a:custGeom>
          <a:solidFill>
            <a:schemeClr val="accent2">
              <a:lumMod val="50000"/>
            </a:schemeClr>
          </a:solidFill>
          <a:ln>
            <a:noFill/>
          </a:ln>
          <a:effectLst/>
        </p:spPr>
        <p:txBody>
          <a:bodyPr/>
          <a:lstStyle/>
          <a:p>
            <a:pPr>
              <a:defRPr/>
            </a:pPr>
            <a:endParaRPr lang="it-IT"/>
          </a:p>
        </p:txBody>
      </p:sp>
      <p:sp>
        <p:nvSpPr>
          <p:cNvPr id="145566" name="Freeform 159">
            <a:extLst>
              <a:ext uri="{FF2B5EF4-FFF2-40B4-BE49-F238E27FC236}">
                <a16:creationId xmlns:a16="http://schemas.microsoft.com/office/drawing/2014/main" id="{8786EAB8-AFB0-4A33-5B99-65C9B9E960C8}"/>
              </a:ext>
            </a:extLst>
          </p:cNvPr>
          <p:cNvSpPr>
            <a:spLocks/>
          </p:cNvSpPr>
          <p:nvPr/>
        </p:nvSpPr>
        <p:spPr bwMode="auto">
          <a:xfrm>
            <a:off x="4816475" y="5276850"/>
            <a:ext cx="79375" cy="76200"/>
          </a:xfrm>
          <a:custGeom>
            <a:avLst/>
            <a:gdLst>
              <a:gd name="T0" fmla="*/ 2147483646 w 57"/>
              <a:gd name="T1" fmla="*/ 2147483646 h 48"/>
              <a:gd name="T2" fmla="*/ 2147483646 w 57"/>
              <a:gd name="T3" fmla="*/ 2147483646 h 48"/>
              <a:gd name="T4" fmla="*/ 2147483646 w 57"/>
              <a:gd name="T5" fmla="*/ 0 h 48"/>
              <a:gd name="T6" fmla="*/ 0 w 57"/>
              <a:gd name="T7" fmla="*/ 2147483646 h 48"/>
              <a:gd name="T8" fmla="*/ 2147483646 w 57"/>
              <a:gd name="T9" fmla="*/ 2147483646 h 48"/>
              <a:gd name="T10" fmla="*/ 2147483646 w 57"/>
              <a:gd name="T11" fmla="*/ 2147483646 h 48"/>
              <a:gd name="T12" fmla="*/ 2147483646 w 57"/>
              <a:gd name="T13" fmla="*/ 2147483646 h 48"/>
              <a:gd name="T14" fmla="*/ 2147483646 w 57"/>
              <a:gd name="T15" fmla="*/ 2147483646 h 48"/>
              <a:gd name="T16" fmla="*/ 2147483646 w 57"/>
              <a:gd name="T17" fmla="*/ 2147483646 h 48"/>
              <a:gd name="T18" fmla="*/ 2147483646 w 57"/>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8">
                <a:moveTo>
                  <a:pt x="53" y="12"/>
                </a:moveTo>
                <a:lnTo>
                  <a:pt x="56" y="12"/>
                </a:lnTo>
                <a:lnTo>
                  <a:pt x="10" y="0"/>
                </a:lnTo>
                <a:lnTo>
                  <a:pt x="0" y="33"/>
                </a:lnTo>
                <a:lnTo>
                  <a:pt x="45" y="46"/>
                </a:lnTo>
                <a:lnTo>
                  <a:pt x="48" y="47"/>
                </a:lnTo>
                <a:lnTo>
                  <a:pt x="45" y="46"/>
                </a:lnTo>
                <a:lnTo>
                  <a:pt x="47" y="46"/>
                </a:lnTo>
                <a:lnTo>
                  <a:pt x="48" y="47"/>
                </a:lnTo>
                <a:lnTo>
                  <a:pt x="53" y="12"/>
                </a:lnTo>
              </a:path>
            </a:pathLst>
          </a:custGeom>
          <a:solidFill>
            <a:schemeClr val="accent2">
              <a:lumMod val="50000"/>
            </a:schemeClr>
          </a:solidFill>
          <a:ln>
            <a:noFill/>
          </a:ln>
          <a:effectLst/>
        </p:spPr>
        <p:txBody>
          <a:bodyPr/>
          <a:lstStyle/>
          <a:p>
            <a:pPr>
              <a:defRPr/>
            </a:pPr>
            <a:endParaRPr lang="it-IT"/>
          </a:p>
        </p:txBody>
      </p:sp>
      <p:sp>
        <p:nvSpPr>
          <p:cNvPr id="145567" name="Freeform 160">
            <a:extLst>
              <a:ext uri="{FF2B5EF4-FFF2-40B4-BE49-F238E27FC236}">
                <a16:creationId xmlns:a16="http://schemas.microsoft.com/office/drawing/2014/main" id="{54EBF667-5D51-930B-4A49-2B7686802560}"/>
              </a:ext>
            </a:extLst>
          </p:cNvPr>
          <p:cNvSpPr>
            <a:spLocks/>
          </p:cNvSpPr>
          <p:nvPr/>
        </p:nvSpPr>
        <p:spPr bwMode="auto">
          <a:xfrm>
            <a:off x="4891088" y="5299075"/>
            <a:ext cx="179387" cy="82550"/>
          </a:xfrm>
          <a:custGeom>
            <a:avLst/>
            <a:gdLst>
              <a:gd name="T0" fmla="*/ 2147483646 w 127"/>
              <a:gd name="T1" fmla="*/ 2147483646 h 52"/>
              <a:gd name="T2" fmla="*/ 2147483646 w 127"/>
              <a:gd name="T3" fmla="*/ 2147483646 h 52"/>
              <a:gd name="T4" fmla="*/ 2147483646 w 127"/>
              <a:gd name="T5" fmla="*/ 0 h 52"/>
              <a:gd name="T6" fmla="*/ 0 w 127"/>
              <a:gd name="T7" fmla="*/ 2147483646 h 52"/>
              <a:gd name="T8" fmla="*/ 2147483646 w 127"/>
              <a:gd name="T9" fmla="*/ 2147483646 h 52"/>
              <a:gd name="T10" fmla="*/ 2147483646 w 127"/>
              <a:gd name="T11" fmla="*/ 2147483646 h 52"/>
              <a:gd name="T12" fmla="*/ 2147483646 w 127"/>
              <a:gd name="T13" fmla="*/ 2147483646 h 52"/>
              <a:gd name="T14" fmla="*/ 2147483646 w 127"/>
              <a:gd name="T15" fmla="*/ 2147483646 h 52"/>
              <a:gd name="T16" fmla="*/ 2147483646 w 127"/>
              <a:gd name="T17" fmla="*/ 2147483646 h 52"/>
              <a:gd name="T18" fmla="*/ 2147483646 w 127"/>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52">
                <a:moveTo>
                  <a:pt x="124" y="16"/>
                </a:moveTo>
                <a:lnTo>
                  <a:pt x="126" y="16"/>
                </a:lnTo>
                <a:lnTo>
                  <a:pt x="6" y="0"/>
                </a:lnTo>
                <a:lnTo>
                  <a:pt x="0" y="35"/>
                </a:lnTo>
                <a:lnTo>
                  <a:pt x="121" y="51"/>
                </a:lnTo>
                <a:lnTo>
                  <a:pt x="123" y="51"/>
                </a:lnTo>
                <a:lnTo>
                  <a:pt x="121" y="51"/>
                </a:lnTo>
                <a:lnTo>
                  <a:pt x="122" y="51"/>
                </a:lnTo>
                <a:lnTo>
                  <a:pt x="123" y="51"/>
                </a:lnTo>
                <a:lnTo>
                  <a:pt x="124" y="16"/>
                </a:lnTo>
              </a:path>
            </a:pathLst>
          </a:custGeom>
          <a:solidFill>
            <a:schemeClr val="accent2">
              <a:lumMod val="50000"/>
            </a:schemeClr>
          </a:solidFill>
          <a:ln>
            <a:noFill/>
          </a:ln>
          <a:effectLst/>
        </p:spPr>
        <p:txBody>
          <a:bodyPr/>
          <a:lstStyle/>
          <a:p>
            <a:pPr>
              <a:defRPr/>
            </a:pPr>
            <a:endParaRPr lang="it-IT"/>
          </a:p>
        </p:txBody>
      </p:sp>
      <p:sp>
        <p:nvSpPr>
          <p:cNvPr id="145568" name="Freeform 161">
            <a:extLst>
              <a:ext uri="{FF2B5EF4-FFF2-40B4-BE49-F238E27FC236}">
                <a16:creationId xmlns:a16="http://schemas.microsoft.com/office/drawing/2014/main" id="{69EFD953-8DCA-55D5-6E9E-B8C7136C1F08}"/>
              </a:ext>
            </a:extLst>
          </p:cNvPr>
          <p:cNvSpPr>
            <a:spLocks/>
          </p:cNvSpPr>
          <p:nvPr/>
        </p:nvSpPr>
        <p:spPr bwMode="auto">
          <a:xfrm>
            <a:off x="5073650" y="5327650"/>
            <a:ext cx="244475" cy="68263"/>
          </a:xfrm>
          <a:custGeom>
            <a:avLst/>
            <a:gdLst>
              <a:gd name="T0" fmla="*/ 2147483646 w 174"/>
              <a:gd name="T1" fmla="*/ 2147483646 h 43"/>
              <a:gd name="T2" fmla="*/ 2147483646 w 174"/>
              <a:gd name="T3" fmla="*/ 0 h 43"/>
              <a:gd name="T4" fmla="*/ 0 w 174"/>
              <a:gd name="T5" fmla="*/ 2147483646 h 43"/>
              <a:gd name="T6" fmla="*/ 2147483646 w 174"/>
              <a:gd name="T7" fmla="*/ 2147483646 h 43"/>
              <a:gd name="T8" fmla="*/ 2147483646 w 174"/>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43">
                <a:moveTo>
                  <a:pt x="173" y="8"/>
                </a:moveTo>
                <a:lnTo>
                  <a:pt x="1" y="0"/>
                </a:lnTo>
                <a:lnTo>
                  <a:pt x="0" y="34"/>
                </a:lnTo>
                <a:lnTo>
                  <a:pt x="171" y="42"/>
                </a:lnTo>
                <a:lnTo>
                  <a:pt x="173" y="8"/>
                </a:lnTo>
              </a:path>
            </a:pathLst>
          </a:custGeom>
          <a:solidFill>
            <a:schemeClr val="accent2">
              <a:lumMod val="50000"/>
            </a:schemeClr>
          </a:solidFill>
          <a:ln>
            <a:noFill/>
          </a:ln>
          <a:effectLst/>
        </p:spPr>
        <p:txBody>
          <a:bodyPr/>
          <a:lstStyle/>
          <a:p>
            <a:pPr>
              <a:defRPr/>
            </a:pPr>
            <a:endParaRPr lang="it-IT"/>
          </a:p>
        </p:txBody>
      </p:sp>
      <p:sp>
        <p:nvSpPr>
          <p:cNvPr id="145569" name="Freeform 162">
            <a:extLst>
              <a:ext uri="{FF2B5EF4-FFF2-40B4-BE49-F238E27FC236}">
                <a16:creationId xmlns:a16="http://schemas.microsoft.com/office/drawing/2014/main" id="{AE86B7CC-5317-E8E7-A4D3-1E82506A225A}"/>
              </a:ext>
            </a:extLst>
          </p:cNvPr>
          <p:cNvSpPr>
            <a:spLocks/>
          </p:cNvSpPr>
          <p:nvPr/>
        </p:nvSpPr>
        <p:spPr bwMode="auto">
          <a:xfrm>
            <a:off x="5322888" y="5341938"/>
            <a:ext cx="293687" cy="68262"/>
          </a:xfrm>
          <a:custGeom>
            <a:avLst/>
            <a:gdLst>
              <a:gd name="T0" fmla="*/ 2147483646 w 208"/>
              <a:gd name="T1" fmla="*/ 2147483646 h 43"/>
              <a:gd name="T2" fmla="*/ 2147483646 w 208"/>
              <a:gd name="T3" fmla="*/ 2147483646 h 43"/>
              <a:gd name="T4" fmla="*/ 2147483646 w 208"/>
              <a:gd name="T5" fmla="*/ 0 h 43"/>
              <a:gd name="T6" fmla="*/ 0 w 208"/>
              <a:gd name="T7" fmla="*/ 2147483646 h 43"/>
              <a:gd name="T8" fmla="*/ 2147483646 w 208"/>
              <a:gd name="T9" fmla="*/ 2147483646 h 43"/>
              <a:gd name="T10" fmla="*/ 2147483646 w 208"/>
              <a:gd name="T11" fmla="*/ 2147483646 h 43"/>
              <a:gd name="T12" fmla="*/ 2147483646 w 208"/>
              <a:gd name="T13" fmla="*/ 2147483646 h 43"/>
              <a:gd name="T14" fmla="*/ 2147483646 w 208"/>
              <a:gd name="T15" fmla="*/ 2147483646 h 43"/>
              <a:gd name="T16" fmla="*/ 2147483646 w 208"/>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43">
                <a:moveTo>
                  <a:pt x="206" y="8"/>
                </a:moveTo>
                <a:lnTo>
                  <a:pt x="207" y="8"/>
                </a:lnTo>
                <a:lnTo>
                  <a:pt x="2" y="0"/>
                </a:lnTo>
                <a:lnTo>
                  <a:pt x="0" y="34"/>
                </a:lnTo>
                <a:lnTo>
                  <a:pt x="205" y="42"/>
                </a:lnTo>
                <a:lnTo>
                  <a:pt x="206" y="42"/>
                </a:lnTo>
                <a:lnTo>
                  <a:pt x="205" y="42"/>
                </a:lnTo>
                <a:lnTo>
                  <a:pt x="206" y="42"/>
                </a:lnTo>
                <a:lnTo>
                  <a:pt x="206" y="8"/>
                </a:lnTo>
              </a:path>
            </a:pathLst>
          </a:custGeom>
          <a:solidFill>
            <a:schemeClr val="accent2">
              <a:lumMod val="50000"/>
            </a:schemeClr>
          </a:solidFill>
          <a:ln>
            <a:noFill/>
          </a:ln>
          <a:effectLst/>
        </p:spPr>
        <p:txBody>
          <a:bodyPr/>
          <a:lstStyle/>
          <a:p>
            <a:pPr>
              <a:defRPr/>
            </a:pPr>
            <a:endParaRPr lang="it-IT"/>
          </a:p>
        </p:txBody>
      </p:sp>
      <p:sp>
        <p:nvSpPr>
          <p:cNvPr id="145570" name="Freeform 163">
            <a:extLst>
              <a:ext uri="{FF2B5EF4-FFF2-40B4-BE49-F238E27FC236}">
                <a16:creationId xmlns:a16="http://schemas.microsoft.com/office/drawing/2014/main" id="{71FB9E62-CED9-DCD4-53ED-750DC2AAB80D}"/>
              </a:ext>
            </a:extLst>
          </p:cNvPr>
          <p:cNvSpPr>
            <a:spLocks/>
          </p:cNvSpPr>
          <p:nvPr/>
        </p:nvSpPr>
        <p:spPr bwMode="auto">
          <a:xfrm>
            <a:off x="5621338" y="5356225"/>
            <a:ext cx="1331912" cy="53975"/>
          </a:xfrm>
          <a:custGeom>
            <a:avLst/>
            <a:gdLst>
              <a:gd name="T0" fmla="*/ 2147483646 w 944"/>
              <a:gd name="T1" fmla="*/ 0 h 34"/>
              <a:gd name="T2" fmla="*/ 0 w 944"/>
              <a:gd name="T3" fmla="*/ 0 h 34"/>
              <a:gd name="T4" fmla="*/ 0 w 944"/>
              <a:gd name="T5" fmla="*/ 2147483646 h 34"/>
              <a:gd name="T6" fmla="*/ 2147483646 w 944"/>
              <a:gd name="T7" fmla="*/ 2147483646 h 34"/>
              <a:gd name="T8" fmla="*/ 2147483646 w 94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4" h="34">
                <a:moveTo>
                  <a:pt x="943" y="0"/>
                </a:moveTo>
                <a:lnTo>
                  <a:pt x="0" y="0"/>
                </a:lnTo>
                <a:lnTo>
                  <a:pt x="0" y="33"/>
                </a:lnTo>
                <a:lnTo>
                  <a:pt x="943" y="33"/>
                </a:lnTo>
                <a:lnTo>
                  <a:pt x="943" y="0"/>
                </a:lnTo>
              </a:path>
            </a:pathLst>
          </a:custGeom>
          <a:solidFill>
            <a:schemeClr val="accent2">
              <a:lumMod val="50000"/>
            </a:schemeClr>
          </a:solidFill>
          <a:ln>
            <a:noFill/>
          </a:ln>
          <a:effectLst/>
        </p:spPr>
        <p:txBody>
          <a:bodyPr/>
          <a:lstStyle/>
          <a:p>
            <a:pPr>
              <a:defRPr/>
            </a:pPr>
            <a:endParaRPr lang="it-IT"/>
          </a:p>
        </p:txBody>
      </p:sp>
      <p:sp>
        <p:nvSpPr>
          <p:cNvPr id="145571" name="Freeform 164">
            <a:extLst>
              <a:ext uri="{FF2B5EF4-FFF2-40B4-BE49-F238E27FC236}">
                <a16:creationId xmlns:a16="http://schemas.microsoft.com/office/drawing/2014/main" id="{42D253E1-CDF0-0E58-2625-A35624023FEE}"/>
              </a:ext>
            </a:extLst>
          </p:cNvPr>
          <p:cNvSpPr>
            <a:spLocks/>
          </p:cNvSpPr>
          <p:nvPr/>
        </p:nvSpPr>
        <p:spPr bwMode="auto">
          <a:xfrm>
            <a:off x="6961188" y="5356225"/>
            <a:ext cx="703262" cy="53975"/>
          </a:xfrm>
          <a:custGeom>
            <a:avLst/>
            <a:gdLst>
              <a:gd name="T0" fmla="*/ 2147483646 w 498"/>
              <a:gd name="T1" fmla="*/ 2147483646 h 34"/>
              <a:gd name="T2" fmla="*/ 2147483646 w 498"/>
              <a:gd name="T3" fmla="*/ 0 h 34"/>
              <a:gd name="T4" fmla="*/ 0 w 498"/>
              <a:gd name="T5" fmla="*/ 0 h 34"/>
              <a:gd name="T6" fmla="*/ 0 w 498"/>
              <a:gd name="T7" fmla="*/ 2147483646 h 34"/>
              <a:gd name="T8" fmla="*/ 2147483646 w 498"/>
              <a:gd name="T9" fmla="*/ 2147483646 h 34"/>
              <a:gd name="T10" fmla="*/ 2147483646 w 498"/>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8" h="34">
                <a:moveTo>
                  <a:pt x="497" y="16"/>
                </a:moveTo>
                <a:lnTo>
                  <a:pt x="497" y="0"/>
                </a:lnTo>
                <a:lnTo>
                  <a:pt x="0" y="0"/>
                </a:lnTo>
                <a:lnTo>
                  <a:pt x="0" y="33"/>
                </a:lnTo>
                <a:lnTo>
                  <a:pt x="497" y="33"/>
                </a:lnTo>
                <a:lnTo>
                  <a:pt x="497" y="16"/>
                </a:lnTo>
              </a:path>
            </a:pathLst>
          </a:custGeom>
          <a:solidFill>
            <a:schemeClr val="accent2">
              <a:lumMod val="50000"/>
            </a:schemeClr>
          </a:solidFill>
          <a:ln>
            <a:noFill/>
          </a:ln>
          <a:effectLst/>
        </p:spPr>
        <p:txBody>
          <a:bodyPr/>
          <a:lstStyle/>
          <a:p>
            <a:pPr>
              <a:defRPr/>
            </a:pPr>
            <a:endParaRPr lang="it-IT"/>
          </a:p>
        </p:txBody>
      </p:sp>
      <p:sp>
        <p:nvSpPr>
          <p:cNvPr id="108708" name="Rectangle 166">
            <a:extLst>
              <a:ext uri="{FF2B5EF4-FFF2-40B4-BE49-F238E27FC236}">
                <a16:creationId xmlns:a16="http://schemas.microsoft.com/office/drawing/2014/main" id="{1A4553FF-8E9B-44C0-0108-4A5BE270CB54}"/>
              </a:ext>
            </a:extLst>
          </p:cNvPr>
          <p:cNvSpPr>
            <a:spLocks noChangeArrowheads="1"/>
          </p:cNvSpPr>
          <p:nvPr/>
        </p:nvSpPr>
        <p:spPr bwMode="auto">
          <a:xfrm>
            <a:off x="3011488" y="1846263"/>
            <a:ext cx="155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Symptoms</a:t>
            </a:r>
          </a:p>
        </p:txBody>
      </p:sp>
      <p:sp>
        <p:nvSpPr>
          <p:cNvPr id="108709" name="Rectangle 167">
            <a:extLst>
              <a:ext uri="{FF2B5EF4-FFF2-40B4-BE49-F238E27FC236}">
                <a16:creationId xmlns:a16="http://schemas.microsoft.com/office/drawing/2014/main" id="{F8827D1E-814F-F468-B57C-DFF8DBFA299D}"/>
              </a:ext>
            </a:extLst>
          </p:cNvPr>
          <p:cNvSpPr>
            <a:spLocks noChangeArrowheads="1"/>
          </p:cNvSpPr>
          <p:nvPr/>
        </p:nvSpPr>
        <p:spPr bwMode="auto">
          <a:xfrm>
            <a:off x="3197225" y="2601913"/>
            <a:ext cx="119062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ALT</a:t>
            </a:r>
          </a:p>
        </p:txBody>
      </p:sp>
      <p:sp>
        <p:nvSpPr>
          <p:cNvPr id="108710" name="Rectangle 168">
            <a:extLst>
              <a:ext uri="{FF2B5EF4-FFF2-40B4-BE49-F238E27FC236}">
                <a16:creationId xmlns:a16="http://schemas.microsoft.com/office/drawing/2014/main" id="{64A48F5B-8768-91DB-E4F8-9D9A54D03FA0}"/>
              </a:ext>
            </a:extLst>
          </p:cNvPr>
          <p:cNvSpPr>
            <a:spLocks noChangeArrowheads="1"/>
          </p:cNvSpPr>
          <p:nvPr/>
        </p:nvSpPr>
        <p:spPr bwMode="auto">
          <a:xfrm>
            <a:off x="6303963" y="2424113"/>
            <a:ext cx="21336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Total anti-HDV</a:t>
            </a:r>
          </a:p>
        </p:txBody>
      </p:sp>
      <p:sp>
        <p:nvSpPr>
          <p:cNvPr id="108711" name="Rectangle 169">
            <a:extLst>
              <a:ext uri="{FF2B5EF4-FFF2-40B4-BE49-F238E27FC236}">
                <a16:creationId xmlns:a16="http://schemas.microsoft.com/office/drawing/2014/main" id="{C1C66BF4-9A97-047F-A28F-2AE7705B7FC1}"/>
              </a:ext>
            </a:extLst>
          </p:cNvPr>
          <p:cNvSpPr>
            <a:spLocks noChangeArrowheads="1"/>
          </p:cNvSpPr>
          <p:nvPr/>
        </p:nvSpPr>
        <p:spPr bwMode="auto">
          <a:xfrm>
            <a:off x="6337300" y="5534025"/>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IgM anti-HDV</a:t>
            </a:r>
          </a:p>
        </p:txBody>
      </p:sp>
      <p:sp>
        <p:nvSpPr>
          <p:cNvPr id="108712" name="Rectangle 170">
            <a:extLst>
              <a:ext uri="{FF2B5EF4-FFF2-40B4-BE49-F238E27FC236}">
                <a16:creationId xmlns:a16="http://schemas.microsoft.com/office/drawing/2014/main" id="{6AE37E4F-BB56-FA62-E24F-50A8DD2AECFF}"/>
              </a:ext>
            </a:extLst>
          </p:cNvPr>
          <p:cNvSpPr>
            <a:spLocks noChangeArrowheads="1"/>
          </p:cNvSpPr>
          <p:nvPr/>
        </p:nvSpPr>
        <p:spPr bwMode="auto">
          <a:xfrm>
            <a:off x="4297363" y="4429125"/>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HDV RNA</a:t>
            </a:r>
          </a:p>
        </p:txBody>
      </p:sp>
      <p:sp>
        <p:nvSpPr>
          <p:cNvPr id="108713" name="Rectangle 171">
            <a:extLst>
              <a:ext uri="{FF2B5EF4-FFF2-40B4-BE49-F238E27FC236}">
                <a16:creationId xmlns:a16="http://schemas.microsoft.com/office/drawing/2014/main" id="{908E25B8-117F-A72E-EEEE-888198DAEDE7}"/>
              </a:ext>
            </a:extLst>
          </p:cNvPr>
          <p:cNvSpPr>
            <a:spLocks noChangeArrowheads="1"/>
          </p:cNvSpPr>
          <p:nvPr/>
        </p:nvSpPr>
        <p:spPr bwMode="auto">
          <a:xfrm>
            <a:off x="3132138" y="4819650"/>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HBsAg</a:t>
            </a:r>
          </a:p>
        </p:txBody>
      </p:sp>
      <p:sp>
        <p:nvSpPr>
          <p:cNvPr id="108714" name="Text Box 174">
            <a:extLst>
              <a:ext uri="{FF2B5EF4-FFF2-40B4-BE49-F238E27FC236}">
                <a16:creationId xmlns:a16="http://schemas.microsoft.com/office/drawing/2014/main" id="{C430C024-1A4D-949B-9521-83D7BBAA33CD}"/>
              </a:ext>
            </a:extLst>
          </p:cNvPr>
          <p:cNvSpPr txBox="1">
            <a:spLocks noChangeArrowheads="1"/>
          </p:cNvSpPr>
          <p:nvPr/>
        </p:nvSpPr>
        <p:spPr bwMode="auto">
          <a:xfrm>
            <a:off x="1600200" y="6324600"/>
            <a:ext cx="5868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Markers: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+/IgM anti HDV/IgM </a:t>
            </a:r>
            <a:r>
              <a:rPr lang="it-IT" altLang="it-IT" sz="1600" dirty="0" err="1">
                <a:latin typeface="Times New Roman" panose="02020603050405020304" pitchFamily="18" charset="0"/>
                <a:cs typeface="Times New Roman" panose="02020603050405020304" pitchFamily="18" charset="0"/>
              </a:rPr>
              <a:t>antiHBcAg</a:t>
            </a: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IgGantiHBcAg</a:t>
            </a:r>
            <a:r>
              <a:rPr lang="it-IT" altLang="it-IT" sz="1600" dirty="0">
                <a:latin typeface="Times New Roman" panose="02020603050405020304" pitchFamily="18" charset="0"/>
                <a:cs typeface="Times New Roman" panose="02020603050405020304" pitchFamily="18" charset="0"/>
              </a:rPr>
              <a:t>+</a:t>
            </a:r>
          </a:p>
        </p:txBody>
      </p:sp>
    </p:spTree>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olo 1">
            <a:extLst>
              <a:ext uri="{FF2B5EF4-FFF2-40B4-BE49-F238E27FC236}">
                <a16:creationId xmlns:a16="http://schemas.microsoft.com/office/drawing/2014/main" id="{6079B215-9115-335B-0ADE-5444BE5B1112}"/>
              </a:ext>
            </a:extLst>
          </p:cNvPr>
          <p:cNvSpPr>
            <a:spLocks noGrp="1"/>
          </p:cNvSpPr>
          <p:nvPr>
            <p:ph type="title"/>
          </p:nvPr>
        </p:nvSpPr>
        <p:spPr/>
        <p:txBody>
          <a:bodyPr/>
          <a:lstStyle/>
          <a:p>
            <a:r>
              <a:rPr lang="it-IT" altLang="it-IT" b="1" dirty="0">
                <a:solidFill>
                  <a:srgbClr val="A50021"/>
                </a:solidFill>
                <a:latin typeface="Times New Roman" panose="02020603050405020304" pitchFamily="18" charset="0"/>
                <a:cs typeface="Times New Roman" panose="02020603050405020304" pitchFamily="18" charset="0"/>
              </a:rPr>
              <a:t>Farmaci</a:t>
            </a:r>
            <a:endParaRPr lang="it-IT" alt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7636204B-BB07-9879-CA1A-BAEBAC0666D3}"/>
              </a:ext>
            </a:extLst>
          </p:cNvPr>
          <p:cNvSpPr>
            <a:spLocks noGrp="1"/>
          </p:cNvSpPr>
          <p:nvPr>
            <p:ph idx="1"/>
          </p:nvPr>
        </p:nvSpPr>
        <p:spPr>
          <a:xfrm>
            <a:off x="457200" y="1268760"/>
            <a:ext cx="8229600" cy="4525963"/>
          </a:xfrm>
        </p:spPr>
        <p:txBody>
          <a:bodyPr/>
          <a:lstStyle/>
          <a:p>
            <a:pPr>
              <a:defRPr/>
            </a:pPr>
            <a:endParaRPr lang="it-IT" dirty="0"/>
          </a:p>
          <a:p>
            <a:pPr>
              <a:defRPr/>
            </a:pPr>
            <a:r>
              <a:rPr lang="it-IT" sz="2800" dirty="0" err="1"/>
              <a:t>Tenofovir</a:t>
            </a:r>
            <a:endParaRPr lang="it-IT" sz="2800" dirty="0"/>
          </a:p>
          <a:p>
            <a:pPr>
              <a:defRPr/>
            </a:pPr>
            <a:r>
              <a:rPr lang="it-IT" sz="2800" dirty="0" err="1"/>
              <a:t>Entecavir</a:t>
            </a:r>
            <a:endParaRPr lang="it-IT" sz="2800" dirty="0"/>
          </a:p>
          <a:p>
            <a:pPr>
              <a:defRPr/>
            </a:pPr>
            <a:r>
              <a:rPr lang="it-IT" sz="2800" dirty="0" err="1"/>
              <a:t>Lamivudina</a:t>
            </a:r>
            <a:endParaRPr lang="it-IT" sz="2800" dirty="0"/>
          </a:p>
          <a:p>
            <a:pPr>
              <a:defRPr/>
            </a:pPr>
            <a:r>
              <a:rPr lang="it-IT" sz="2800" dirty="0"/>
              <a:t>Interferone</a:t>
            </a:r>
          </a:p>
          <a:p>
            <a:pPr>
              <a:defRPr/>
            </a:pPr>
            <a:r>
              <a:rPr lang="it-IT" sz="2800" dirty="0"/>
              <a:t>Nel 2023 è stato approvato da AIFA il primo farmaco per l’epatite delta:</a:t>
            </a:r>
          </a:p>
          <a:p>
            <a:pPr>
              <a:buFont typeface="Wingdings" pitchFamily="2" charset="2"/>
              <a:buChar char="Ø"/>
              <a:defRPr/>
            </a:pPr>
            <a:r>
              <a:rPr lang="it-IT" sz="2800" dirty="0"/>
              <a:t>	</a:t>
            </a:r>
            <a:r>
              <a:rPr lang="it-IT" sz="2800" dirty="0" err="1">
                <a:solidFill>
                  <a:srgbClr val="C00000"/>
                </a:solidFill>
              </a:rPr>
              <a:t>bulevertide</a:t>
            </a:r>
            <a:r>
              <a:rPr lang="it-IT" sz="2800" dirty="0">
                <a:solidFill>
                  <a:srgbClr val="C00000"/>
                </a:solidFill>
              </a:rPr>
              <a:t> (BLV), </a:t>
            </a:r>
            <a:r>
              <a:rPr lang="it-IT" sz="2800" dirty="0"/>
              <a:t>un farmaco che inibisce l'entrata di HDV nelle cellule del fegato, riducendo l'insorgenza di necrosi epatica</a:t>
            </a:r>
          </a:p>
        </p:txBody>
      </p:sp>
      <p:pic>
        <p:nvPicPr>
          <p:cNvPr id="122884" name="Picture 12" descr="Risultati immagini per pillole">
            <a:extLst>
              <a:ext uri="{FF2B5EF4-FFF2-40B4-BE49-F238E27FC236}">
                <a16:creationId xmlns:a16="http://schemas.microsoft.com/office/drawing/2014/main" id="{3FF4F554-A02C-E2D2-9549-13BCEAF33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10098"/>
            <a:ext cx="2637557" cy="1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abriella dettorre\Downloads\IMG_2207.JPG">
            <a:extLst>
              <a:ext uri="{FF2B5EF4-FFF2-40B4-BE49-F238E27FC236}">
                <a16:creationId xmlns:a16="http://schemas.microsoft.com/office/drawing/2014/main" id="{B43D31CB-E90D-CB0E-2767-282DF946606E}"/>
              </a:ext>
            </a:extLst>
          </p:cNvPr>
          <p:cNvPicPr>
            <a:picLocks noChangeAspect="1" noChangeArrowheads="1"/>
          </p:cNvPicPr>
          <p:nvPr/>
        </p:nvPicPr>
        <p:blipFill>
          <a:blip r:embed="rId2"/>
          <a:srcRect t="20821" r="6059" b="27490"/>
          <a:stretch>
            <a:fillRect/>
          </a:stretch>
        </p:blipFill>
        <p:spPr bwMode="auto">
          <a:xfrm>
            <a:off x="820738" y="1166813"/>
            <a:ext cx="5715000" cy="4419600"/>
          </a:xfrm>
          <a:prstGeom prst="rect">
            <a:avLst/>
          </a:prstGeom>
          <a:noFill/>
          <a:ln>
            <a:noFill/>
          </a:ln>
          <a:effectLst>
            <a:outerShdw blurRad="63500" dist="139700" dir="2700000" algn="tl" rotWithShape="0">
              <a:srgbClr val="333333">
                <a:alpha val="64998"/>
              </a:srgbClr>
            </a:outerShdw>
          </a:effectLst>
        </p:spPr>
      </p:pic>
      <p:sp>
        <p:nvSpPr>
          <p:cNvPr id="18435" name="CasellaDiTesto 2">
            <a:extLst>
              <a:ext uri="{FF2B5EF4-FFF2-40B4-BE49-F238E27FC236}">
                <a16:creationId xmlns:a16="http://schemas.microsoft.com/office/drawing/2014/main" id="{0BC88489-6548-48A8-B463-4C7DDD8BE13F}"/>
              </a:ext>
            </a:extLst>
          </p:cNvPr>
          <p:cNvSpPr txBox="1">
            <a:spLocks noChangeArrowheads="1"/>
          </p:cNvSpPr>
          <p:nvPr/>
        </p:nvSpPr>
        <p:spPr bwMode="auto">
          <a:xfrm>
            <a:off x="6808788" y="1284288"/>
            <a:ext cx="1577975" cy="300037"/>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b="1">
                <a:latin typeface="Arial" panose="020B0604020202020204" pitchFamily="34" charset="0"/>
              </a:rPr>
              <a:t>HIV-1 sottotipo C</a:t>
            </a:r>
          </a:p>
        </p:txBody>
      </p:sp>
    </p:spTree>
    <p:extLst>
      <p:ext uri="{BB962C8B-B14F-4D97-AF65-F5344CB8AC3E}">
        <p14:creationId xmlns:p14="http://schemas.microsoft.com/office/powerpoint/2010/main" val="359381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a:extLst>
              <a:ext uri="{FF2B5EF4-FFF2-40B4-BE49-F238E27FC236}">
                <a16:creationId xmlns:a16="http://schemas.microsoft.com/office/drawing/2014/main" id="{0E7E60B8-270B-7EFE-FB3C-571559349A71}"/>
              </a:ext>
            </a:extLst>
          </p:cNvPr>
          <p:cNvSpPr txBox="1">
            <a:spLocks noChangeArrowheads="1"/>
          </p:cNvSpPr>
          <p:nvPr/>
        </p:nvSpPr>
        <p:spPr bwMode="auto">
          <a:xfrm>
            <a:off x="3962400" y="762000"/>
            <a:ext cx="3886200" cy="294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buFontTx/>
              <a:buNone/>
            </a:pPr>
            <a:r>
              <a:rPr lang="it-IT" altLang="it-IT" dirty="0">
                <a:latin typeface="Times New Roman" panose="02020603050405020304" pitchFamily="18" charset="0"/>
                <a:cs typeface="Times New Roman" panose="02020603050405020304" pitchFamily="18" charset="0"/>
              </a:rPr>
              <a:t>HCV:</a:t>
            </a:r>
            <a:endParaRPr lang="it-IT" altLang="it-IT" sz="2400" dirty="0">
              <a:latin typeface="Times New Roman" panose="02020603050405020304" pitchFamily="18" charset="0"/>
              <a:cs typeface="Times New Roman" panose="02020603050405020304" pitchFamily="18" charset="0"/>
            </a:endParaRP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recentemente identificato al microscopio elettronico (1996)</a:t>
            </a: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simil flavivirus</a:t>
            </a: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a RNA singola elica, con </a:t>
            </a:r>
            <a:r>
              <a:rPr lang="it-IT" altLang="it-IT" sz="1600" dirty="0" err="1">
                <a:latin typeface="Times New Roman" panose="02020603050405020304" pitchFamily="18" charset="0"/>
                <a:cs typeface="Times New Roman" panose="02020603050405020304" pitchFamily="18" charset="0"/>
              </a:rPr>
              <a:t>envelope</a:t>
            </a:r>
            <a:endParaRPr lang="it-IT" altLang="it-IT" sz="1600" dirty="0">
              <a:latin typeface="Times New Roman" panose="02020603050405020304" pitchFamily="18" charset="0"/>
              <a:cs typeface="Times New Roman" panose="02020603050405020304" pitchFamily="18" charset="0"/>
            </a:endParaRP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alta capacità di MUTAZIONI (</a:t>
            </a:r>
            <a:r>
              <a:rPr lang="it-IT" altLang="it-IT" sz="1600" dirty="0" err="1">
                <a:latin typeface="Times New Roman" panose="02020603050405020304" pitchFamily="18" charset="0"/>
                <a:cs typeface="Times New Roman" panose="02020603050405020304" pitchFamily="18" charset="0"/>
              </a:rPr>
              <a:t>envelope</a:t>
            </a:r>
            <a:r>
              <a:rPr lang="it-IT" altLang="it-IT" sz="1600" dirty="0">
                <a:latin typeface="Times New Roman" panose="02020603050405020304" pitchFamily="18" charset="0"/>
                <a:cs typeface="Times New Roman" panose="02020603050405020304" pitchFamily="18" charset="0"/>
              </a:rPr>
              <a:t>)</a:t>
            </a:r>
          </a:p>
          <a:p>
            <a:pPr eaLnBrk="1" hangingPunct="1">
              <a:lnSpc>
                <a:spcPct val="130000"/>
              </a:lnSpc>
              <a:spcBef>
                <a:spcPct val="0"/>
              </a:spcBef>
            </a:pPr>
            <a:endParaRPr lang="it-IT" altLang="it-IT" sz="1600" dirty="0">
              <a:latin typeface="Comic Sans MS" panose="030F0902030302020204" pitchFamily="66" charset="0"/>
            </a:endParaRPr>
          </a:p>
          <a:p>
            <a:pPr eaLnBrk="1" hangingPunct="1">
              <a:lnSpc>
                <a:spcPct val="130000"/>
              </a:lnSpc>
              <a:spcBef>
                <a:spcPct val="0"/>
              </a:spcBef>
              <a:buFontTx/>
              <a:buNone/>
            </a:pPr>
            <a:endParaRPr lang="it-IT" altLang="it-IT" sz="1600" dirty="0">
              <a:latin typeface="Comic Sans MS" panose="030F0902030302020204" pitchFamily="66" charset="0"/>
            </a:endParaRPr>
          </a:p>
        </p:txBody>
      </p:sp>
      <p:pic>
        <p:nvPicPr>
          <p:cNvPr id="123907" name="Picture 4">
            <a:extLst>
              <a:ext uri="{FF2B5EF4-FFF2-40B4-BE49-F238E27FC236}">
                <a16:creationId xmlns:a16="http://schemas.microsoft.com/office/drawing/2014/main" id="{230D3B39-45C8-8609-AB75-BD56EABC8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505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Oval 5">
            <a:extLst>
              <a:ext uri="{FF2B5EF4-FFF2-40B4-BE49-F238E27FC236}">
                <a16:creationId xmlns:a16="http://schemas.microsoft.com/office/drawing/2014/main" id="{7075D1D8-C0FD-27CB-222A-F881AFFE6A06}"/>
              </a:ext>
            </a:extLst>
          </p:cNvPr>
          <p:cNvSpPr>
            <a:spLocks noChangeArrowheads="1"/>
          </p:cNvSpPr>
          <p:nvPr/>
        </p:nvSpPr>
        <p:spPr bwMode="auto">
          <a:xfrm>
            <a:off x="609600" y="3733800"/>
            <a:ext cx="2590800" cy="1447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Resistente</a:t>
            </a:r>
          </a:p>
          <a:p>
            <a:pPr algn="ctr" eaLnBrk="1" hangingPunct="1">
              <a:spcBef>
                <a:spcPct val="0"/>
              </a:spcBef>
              <a:buFontTx/>
              <a:buNone/>
            </a:pPr>
            <a:r>
              <a:rPr lang="it-IT" altLang="it-IT" sz="1600">
                <a:latin typeface="Comic Sans MS" panose="030F0902030302020204" pitchFamily="66" charset="0"/>
              </a:rPr>
              <a:t> all’ambiente esterno:</a:t>
            </a:r>
          </a:p>
        </p:txBody>
      </p:sp>
      <p:sp>
        <p:nvSpPr>
          <p:cNvPr id="123909" name="Oval 7">
            <a:extLst>
              <a:ext uri="{FF2B5EF4-FFF2-40B4-BE49-F238E27FC236}">
                <a16:creationId xmlns:a16="http://schemas.microsoft.com/office/drawing/2014/main" id="{EBBBEFC4-72DA-8740-B75B-CA0892E4608C}"/>
              </a:ext>
            </a:extLst>
          </p:cNvPr>
          <p:cNvSpPr>
            <a:spLocks noChangeArrowheads="1"/>
          </p:cNvSpPr>
          <p:nvPr/>
        </p:nvSpPr>
        <p:spPr bwMode="auto">
          <a:xfrm>
            <a:off x="609600" y="5257800"/>
            <a:ext cx="2590800" cy="1447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Disattivato da:</a:t>
            </a:r>
          </a:p>
          <a:p>
            <a:pPr algn="ctr" eaLnBrk="1" hangingPunct="1">
              <a:spcBef>
                <a:spcPct val="0"/>
              </a:spcBef>
              <a:buFontTx/>
              <a:buNone/>
            </a:pPr>
            <a:r>
              <a:rPr lang="it-IT" altLang="it-IT" sz="1600">
                <a:latin typeface="Comic Sans MS" panose="030F0902030302020204" pitchFamily="66" charset="0"/>
              </a:rPr>
              <a:t>formalina</a:t>
            </a:r>
          </a:p>
          <a:p>
            <a:pPr algn="ctr" eaLnBrk="1" hangingPunct="1">
              <a:spcBef>
                <a:spcPct val="0"/>
              </a:spcBef>
              <a:buFontTx/>
              <a:buNone/>
            </a:pPr>
            <a:r>
              <a:rPr lang="it-IT" altLang="it-IT" sz="1600">
                <a:latin typeface="Comic Sans MS" panose="030F0902030302020204" pitchFamily="66" charset="0"/>
              </a:rPr>
              <a:t>solventi organici</a:t>
            </a:r>
          </a:p>
          <a:p>
            <a:pPr algn="ctr" eaLnBrk="1" hangingPunct="1">
              <a:spcBef>
                <a:spcPct val="0"/>
              </a:spcBef>
              <a:buFontTx/>
              <a:buNone/>
            </a:pPr>
            <a:r>
              <a:rPr lang="it-IT" altLang="it-IT" sz="1600">
                <a:latin typeface="Comic Sans MS" panose="030F0902030302020204" pitchFamily="66" charset="0"/>
              </a:rPr>
              <a:t>calore secco a 60°</a:t>
            </a:r>
          </a:p>
          <a:p>
            <a:pPr algn="ctr" eaLnBrk="1" hangingPunct="1">
              <a:spcBef>
                <a:spcPct val="0"/>
              </a:spcBef>
              <a:buFontTx/>
              <a:buNone/>
            </a:pPr>
            <a:endParaRPr lang="it-IT" altLang="it-IT" sz="1600">
              <a:latin typeface="Comic Sans MS" panose="030F0902030302020204" pitchFamily="66" charset="0"/>
            </a:endParaRPr>
          </a:p>
        </p:txBody>
      </p:sp>
      <p:sp>
        <p:nvSpPr>
          <p:cNvPr id="123910" name="AutoShape 8">
            <a:extLst>
              <a:ext uri="{FF2B5EF4-FFF2-40B4-BE49-F238E27FC236}">
                <a16:creationId xmlns:a16="http://schemas.microsoft.com/office/drawing/2014/main" id="{D2319DCA-91E5-9337-1C1B-AA7CB2034D5E}"/>
              </a:ext>
            </a:extLst>
          </p:cNvPr>
          <p:cNvSpPr>
            <a:spLocks noChangeArrowheads="1"/>
          </p:cNvSpPr>
          <p:nvPr/>
        </p:nvSpPr>
        <p:spPr bwMode="auto">
          <a:xfrm>
            <a:off x="4724400" y="3048000"/>
            <a:ext cx="3505200" cy="2057400"/>
          </a:xfrm>
          <a:prstGeom prst="upArrowCallout">
            <a:avLst>
              <a:gd name="adj1" fmla="val 42593"/>
              <a:gd name="adj2" fmla="val 42593"/>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6 genotipi(1-6)</a:t>
            </a:r>
          </a:p>
          <a:p>
            <a:pPr algn="ctr" eaLnBrk="1" hangingPunct="1">
              <a:spcBef>
                <a:spcPct val="0"/>
              </a:spcBef>
              <a:buFontTx/>
              <a:buNone/>
            </a:pPr>
            <a:r>
              <a:rPr lang="it-IT" altLang="it-IT" sz="1600">
                <a:latin typeface="Comic Sans MS" panose="030F0902030302020204" pitchFamily="66" charset="0"/>
              </a:rPr>
              <a:t>ogni genotipo:vari sottotipi(a,b,c..)</a:t>
            </a:r>
          </a:p>
          <a:p>
            <a:pPr algn="ctr" eaLnBrk="1" hangingPunct="1">
              <a:spcBef>
                <a:spcPct val="0"/>
              </a:spcBef>
              <a:buFontTx/>
              <a:buNone/>
            </a:pPr>
            <a:r>
              <a:rPr lang="it-IT" altLang="it-IT" sz="1600">
                <a:latin typeface="Comic Sans MS" panose="030F0902030302020204" pitchFamily="66" charset="0"/>
              </a:rPr>
              <a:t>ogni sottotipo: Quasispecie</a:t>
            </a:r>
          </a:p>
        </p:txBody>
      </p:sp>
      <p:sp>
        <p:nvSpPr>
          <p:cNvPr id="123911" name="AutoShape 11">
            <a:extLst>
              <a:ext uri="{FF2B5EF4-FFF2-40B4-BE49-F238E27FC236}">
                <a16:creationId xmlns:a16="http://schemas.microsoft.com/office/drawing/2014/main" id="{EB551C03-6069-9923-C0B3-3436CDC4A427}"/>
              </a:ext>
            </a:extLst>
          </p:cNvPr>
          <p:cNvSpPr>
            <a:spLocks noChangeArrowheads="1"/>
          </p:cNvSpPr>
          <p:nvPr/>
        </p:nvSpPr>
        <p:spPr bwMode="auto">
          <a:xfrm>
            <a:off x="4876800" y="5334000"/>
            <a:ext cx="1524000" cy="1371600"/>
          </a:xfrm>
          <a:prstGeom prst="upArrowCallout">
            <a:avLst>
              <a:gd name="adj1" fmla="val 27778"/>
              <a:gd name="adj2" fmla="val 27778"/>
              <a:gd name="adj3" fmla="val 16667"/>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Diversa</a:t>
            </a:r>
          </a:p>
          <a:p>
            <a:pPr algn="ctr" eaLnBrk="1" hangingPunct="1">
              <a:spcBef>
                <a:spcPct val="0"/>
              </a:spcBef>
              <a:buFontTx/>
              <a:buNone/>
            </a:pPr>
            <a:r>
              <a:rPr lang="it-IT" altLang="it-IT" sz="1600">
                <a:latin typeface="Comic Sans MS" panose="030F0902030302020204" pitchFamily="66" charset="0"/>
              </a:rPr>
              <a:t> risposta </a:t>
            </a:r>
          </a:p>
          <a:p>
            <a:pPr algn="ctr" eaLnBrk="1" hangingPunct="1">
              <a:spcBef>
                <a:spcPct val="0"/>
              </a:spcBef>
              <a:buFontTx/>
              <a:buNone/>
            </a:pPr>
            <a:r>
              <a:rPr lang="it-IT" altLang="it-IT" sz="1600">
                <a:latin typeface="Comic Sans MS" panose="030F0902030302020204" pitchFamily="66" charset="0"/>
              </a:rPr>
              <a:t>alla terapia</a:t>
            </a:r>
          </a:p>
        </p:txBody>
      </p:sp>
      <p:sp>
        <p:nvSpPr>
          <p:cNvPr id="123912" name="AutoShape 13">
            <a:extLst>
              <a:ext uri="{FF2B5EF4-FFF2-40B4-BE49-F238E27FC236}">
                <a16:creationId xmlns:a16="http://schemas.microsoft.com/office/drawing/2014/main" id="{C930E293-A3A4-A491-CE47-2CF6A7249682}"/>
              </a:ext>
            </a:extLst>
          </p:cNvPr>
          <p:cNvSpPr>
            <a:spLocks noChangeArrowheads="1"/>
          </p:cNvSpPr>
          <p:nvPr/>
        </p:nvSpPr>
        <p:spPr bwMode="auto">
          <a:xfrm>
            <a:off x="6629400" y="5334000"/>
            <a:ext cx="1524000" cy="1371600"/>
          </a:xfrm>
          <a:prstGeom prst="upArrowCallout">
            <a:avLst>
              <a:gd name="adj1" fmla="val 27778"/>
              <a:gd name="adj2" fmla="val 27778"/>
              <a:gd name="adj3" fmla="val 16667"/>
              <a:gd name="adj4" fmla="val 6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Diversa</a:t>
            </a:r>
          </a:p>
          <a:p>
            <a:pPr algn="ctr" eaLnBrk="1" hangingPunct="1">
              <a:spcBef>
                <a:spcPct val="0"/>
              </a:spcBef>
              <a:buFontTx/>
              <a:buNone/>
            </a:pPr>
            <a:r>
              <a:rPr lang="it-IT" altLang="it-IT" sz="1600">
                <a:latin typeface="Comic Sans MS" panose="030F0902030302020204" pitchFamily="66" charset="0"/>
              </a:rPr>
              <a:t> distribuzione </a:t>
            </a:r>
          </a:p>
          <a:p>
            <a:pPr algn="ctr" eaLnBrk="1" hangingPunct="1">
              <a:spcBef>
                <a:spcPct val="0"/>
              </a:spcBef>
              <a:buFontTx/>
              <a:buNone/>
            </a:pPr>
            <a:r>
              <a:rPr lang="it-IT" altLang="it-IT" sz="1600">
                <a:latin typeface="Comic Sans MS" panose="030F0902030302020204" pitchFamily="66" charset="0"/>
              </a:rPr>
              <a:t>geografica</a:t>
            </a:r>
          </a:p>
        </p:txBody>
      </p:sp>
      <p:sp>
        <p:nvSpPr>
          <p:cNvPr id="123913" name="AutoShape 14">
            <a:extLst>
              <a:ext uri="{FF2B5EF4-FFF2-40B4-BE49-F238E27FC236}">
                <a16:creationId xmlns:a16="http://schemas.microsoft.com/office/drawing/2014/main" id="{6DE6C6BA-4188-CCFF-DA9D-22193A0E37D4}"/>
              </a:ext>
            </a:extLst>
          </p:cNvPr>
          <p:cNvSpPr>
            <a:spLocks noChangeArrowheads="1"/>
          </p:cNvSpPr>
          <p:nvPr/>
        </p:nvSpPr>
        <p:spPr bwMode="auto">
          <a:xfrm>
            <a:off x="3276600" y="3733800"/>
            <a:ext cx="1524000" cy="2895600"/>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Difficile</a:t>
            </a:r>
          </a:p>
          <a:p>
            <a:pPr algn="ctr" eaLnBrk="1" hangingPunct="1">
              <a:spcBef>
                <a:spcPct val="0"/>
              </a:spcBef>
              <a:buFontTx/>
              <a:buNone/>
            </a:pPr>
            <a:r>
              <a:rPr lang="it-IT" altLang="it-IT" sz="1600">
                <a:latin typeface="Comic Sans MS" panose="030F0902030302020204" pitchFamily="66" charset="0"/>
              </a:rPr>
              <a:t>vaccino</a:t>
            </a:r>
          </a:p>
        </p:txBody>
      </p:sp>
      <p:pic>
        <p:nvPicPr>
          <p:cNvPr id="123914" name="Picture 16">
            <a:extLst>
              <a:ext uri="{FF2B5EF4-FFF2-40B4-BE49-F238E27FC236}">
                <a16:creationId xmlns:a16="http://schemas.microsoft.com/office/drawing/2014/main" id="{A06EE46C-BE4D-81E6-7963-78F5233FE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129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3CA01A2-ACC5-7D88-07A5-542A9E8785FE}"/>
              </a:ext>
            </a:extLst>
          </p:cNvPr>
          <p:cNvSpPr/>
          <p:nvPr/>
        </p:nvSpPr>
        <p:spPr>
          <a:xfrm>
            <a:off x="6659563" y="3213100"/>
            <a:ext cx="93662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Immagine 2">
            <a:extLst>
              <a:ext uri="{FF2B5EF4-FFF2-40B4-BE49-F238E27FC236}">
                <a16:creationId xmlns:a16="http://schemas.microsoft.com/office/drawing/2014/main" id="{829C385F-EBE5-5312-E5D8-DACA83C02869}"/>
              </a:ext>
            </a:extLst>
          </p:cNvPr>
          <p:cNvPicPr>
            <a:picLocks noChangeAspect="1"/>
          </p:cNvPicPr>
          <p:nvPr/>
        </p:nvPicPr>
        <p:blipFill>
          <a:blip r:embed="rId2"/>
          <a:stretch>
            <a:fillRect/>
          </a:stretch>
        </p:blipFill>
        <p:spPr>
          <a:xfrm>
            <a:off x="685800" y="2290782"/>
            <a:ext cx="7772400" cy="2276435"/>
          </a:xfrm>
          <a:prstGeom prst="rect">
            <a:avLst/>
          </a:prstGeom>
        </p:spPr>
      </p:pic>
      <p:sp>
        <p:nvSpPr>
          <p:cNvPr id="4" name="CasellaDiTesto 3">
            <a:extLst>
              <a:ext uri="{FF2B5EF4-FFF2-40B4-BE49-F238E27FC236}">
                <a16:creationId xmlns:a16="http://schemas.microsoft.com/office/drawing/2014/main" id="{A083D3C2-DEBA-1D97-535A-7B53F81C305B}"/>
              </a:ext>
            </a:extLst>
          </p:cNvPr>
          <p:cNvSpPr txBox="1"/>
          <p:nvPr/>
        </p:nvSpPr>
        <p:spPr>
          <a:xfrm>
            <a:off x="2483768" y="332656"/>
            <a:ext cx="4336444"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Incidenza dei casi per età</a:t>
            </a:r>
          </a:p>
        </p:txBody>
      </p:sp>
      <p:sp>
        <p:nvSpPr>
          <p:cNvPr id="7" name="CasellaDiTesto 6">
            <a:extLst>
              <a:ext uri="{FF2B5EF4-FFF2-40B4-BE49-F238E27FC236}">
                <a16:creationId xmlns:a16="http://schemas.microsoft.com/office/drawing/2014/main" id="{07C27373-861C-FB38-5351-BBF53D28DD84}"/>
              </a:ext>
            </a:extLst>
          </p:cNvPr>
          <p:cNvSpPr txBox="1"/>
          <p:nvPr/>
        </p:nvSpPr>
        <p:spPr>
          <a:xfrm>
            <a:off x="685800" y="4913873"/>
            <a:ext cx="7630616" cy="1323439"/>
          </a:xfrm>
          <a:prstGeom prst="rect">
            <a:avLst/>
          </a:prstGeom>
          <a:noFill/>
        </p:spPr>
        <p:txBody>
          <a:bodyPr wrap="square">
            <a:spAutoFit/>
          </a:bodyPr>
          <a:lstStyle/>
          <a:p>
            <a:r>
              <a:rPr lang="it-IT" sz="1600" dirty="0">
                <a:effectLst/>
                <a:latin typeface="Corbel" panose="020B0503020204020204" pitchFamily="34" charset="0"/>
              </a:rPr>
              <a:t>Nel corso del 2022 sono stati notificati al SEIEVA 55 nuovi casi di epatite C acuta, rispetto ai 24 dell’anno precedente, con un’incidenza di 0,11 casi per 100.000 abitanti. Come illustrato nel grafico che descrive l’andamento temporale dell’incidenza in Italia dal 2009 ad oggi, l’incidenza è tornata ai livelli osservati nel 2017, dopo circa un decennio in cui si era osservato un trend in diminuzione. </a:t>
            </a:r>
            <a:endParaRPr lang="it-IT" dirty="0"/>
          </a:p>
        </p:txBody>
      </p:sp>
      <p:sp>
        <p:nvSpPr>
          <p:cNvPr id="2" name="CasellaDiTesto 1">
            <a:extLst>
              <a:ext uri="{FF2B5EF4-FFF2-40B4-BE49-F238E27FC236}">
                <a16:creationId xmlns:a16="http://schemas.microsoft.com/office/drawing/2014/main" id="{281F6B3E-B9FD-72A8-0054-B6CF8461017F}"/>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E0B7631-F51C-9FC2-8B4C-F5D1642E8FFC}"/>
              </a:ext>
            </a:extLst>
          </p:cNvPr>
          <p:cNvPicPr>
            <a:picLocks noChangeAspect="1"/>
          </p:cNvPicPr>
          <p:nvPr/>
        </p:nvPicPr>
        <p:blipFill>
          <a:blip r:embed="rId2"/>
          <a:stretch>
            <a:fillRect/>
          </a:stretch>
        </p:blipFill>
        <p:spPr>
          <a:xfrm>
            <a:off x="323528" y="404664"/>
            <a:ext cx="5739482" cy="3327400"/>
          </a:xfrm>
          <a:prstGeom prst="rect">
            <a:avLst/>
          </a:prstGeom>
        </p:spPr>
      </p:pic>
      <p:pic>
        <p:nvPicPr>
          <p:cNvPr id="3" name="Immagine 2">
            <a:extLst>
              <a:ext uri="{FF2B5EF4-FFF2-40B4-BE49-F238E27FC236}">
                <a16:creationId xmlns:a16="http://schemas.microsoft.com/office/drawing/2014/main" id="{FA2D8EE1-E2F5-B7B1-788F-596B58494273}"/>
              </a:ext>
            </a:extLst>
          </p:cNvPr>
          <p:cNvPicPr>
            <a:picLocks noChangeAspect="1"/>
          </p:cNvPicPr>
          <p:nvPr/>
        </p:nvPicPr>
        <p:blipFill>
          <a:blip r:embed="rId3"/>
          <a:stretch>
            <a:fillRect/>
          </a:stretch>
        </p:blipFill>
        <p:spPr>
          <a:xfrm>
            <a:off x="179512" y="3717032"/>
            <a:ext cx="5739482" cy="2880320"/>
          </a:xfrm>
          <a:prstGeom prst="rect">
            <a:avLst/>
          </a:prstGeom>
        </p:spPr>
      </p:pic>
      <p:sp>
        <p:nvSpPr>
          <p:cNvPr id="5" name="CasellaDiTesto 4">
            <a:extLst>
              <a:ext uri="{FF2B5EF4-FFF2-40B4-BE49-F238E27FC236}">
                <a16:creationId xmlns:a16="http://schemas.microsoft.com/office/drawing/2014/main" id="{5E54B858-9ABC-61D3-EA5E-9FA1E8925498}"/>
              </a:ext>
            </a:extLst>
          </p:cNvPr>
          <p:cNvSpPr txBox="1"/>
          <p:nvPr/>
        </p:nvSpPr>
        <p:spPr>
          <a:xfrm>
            <a:off x="5796136" y="260648"/>
            <a:ext cx="3456384" cy="6247864"/>
          </a:xfrm>
          <a:prstGeom prst="rect">
            <a:avLst/>
          </a:prstGeom>
          <a:noFill/>
        </p:spPr>
        <p:txBody>
          <a:bodyPr wrap="square">
            <a:spAutoFit/>
          </a:bodyPr>
          <a:lstStyle/>
          <a:p>
            <a:r>
              <a:rPr lang="it-IT" dirty="0"/>
              <a:t>L’esposizione nosocomiale si dimostra sempre il principale fattore di rischio (54,0% dei casi), come negli ultimi venti anni, con un trend in ulteriore crescita. Dopo un calo osservato nel 2021, si nota dal grafico un netto aumento dei casi che riferiscono il ricorso a </a:t>
            </a:r>
            <a:r>
              <a:rPr lang="it-IT" dirty="0" err="1"/>
              <a:t>trattamentiestetici</a:t>
            </a:r>
            <a:r>
              <a:rPr lang="it-IT" dirty="0"/>
              <a:t> (come manicure, piercing e </a:t>
            </a:r>
            <a:r>
              <a:rPr lang="it-IT" dirty="0" err="1"/>
              <a:t>ta</a:t>
            </a:r>
            <a:r>
              <a:rPr lang="it-IT" dirty="0"/>
              <a:t>- </a:t>
            </a:r>
            <a:r>
              <a:rPr lang="it-IT" dirty="0" err="1"/>
              <a:t>tuaggi</a:t>
            </a:r>
            <a:r>
              <a:rPr lang="it-IT" dirty="0"/>
              <a:t>), fattore di rischio ora secondo per importanza, dopo l’esposizione no- </a:t>
            </a:r>
            <a:r>
              <a:rPr lang="it-IT" dirty="0" err="1"/>
              <a:t>socomiale</a:t>
            </a:r>
            <a:r>
              <a:rPr lang="it-IT" dirty="0"/>
              <a:t> (38,8% dei casi).</a:t>
            </a:r>
          </a:p>
          <a:p>
            <a:r>
              <a:rPr lang="it-IT" dirty="0"/>
              <a:t>L’esposizione sessuale, intesa come part- </a:t>
            </a:r>
            <a:r>
              <a:rPr lang="it-IT" dirty="0" err="1"/>
              <a:t>ner</a:t>
            </a:r>
            <a:r>
              <a:rPr lang="it-IT" dirty="0"/>
              <a:t> sessuali multipli o mancato uso del profilattico in corso di rapporti occasiona- li, ha avuto negli ultimi anni un </a:t>
            </a:r>
            <a:r>
              <a:rPr lang="it-IT" dirty="0" err="1"/>
              <a:t>andamen</a:t>
            </a:r>
            <a:r>
              <a:rPr lang="it-IT" dirty="0"/>
              <a:t>- to altalenante con un calo osservato nel periodo pandemico probabilmente lega- to alle misure di contenimento messe in atto per contrastare la pandemia di SARS -CoV-2.</a:t>
            </a:r>
          </a:p>
        </p:txBody>
      </p:sp>
      <p:sp>
        <p:nvSpPr>
          <p:cNvPr id="4" name="CasellaDiTesto 3">
            <a:extLst>
              <a:ext uri="{FF2B5EF4-FFF2-40B4-BE49-F238E27FC236}">
                <a16:creationId xmlns:a16="http://schemas.microsoft.com/office/drawing/2014/main" id="{0D94986C-F443-AD6F-BEFC-A97C634486CE}"/>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2882441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40DBE4B-ECAC-36E8-922C-142B7561846A}"/>
              </a:ext>
            </a:extLst>
          </p:cNvPr>
          <p:cNvSpPr txBox="1">
            <a:spLocks noChangeArrowheads="1"/>
          </p:cNvSpPr>
          <p:nvPr/>
        </p:nvSpPr>
        <p:spPr bwMode="auto">
          <a:xfrm>
            <a:off x="457200" y="274638"/>
            <a:ext cx="8229600" cy="91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4400" dirty="0">
                <a:latin typeface="Times New Roman" panose="02020603050405020304" pitchFamily="18" charset="0"/>
                <a:cs typeface="Times New Roman" panose="02020603050405020304" pitchFamily="18" charset="0"/>
              </a:rPr>
              <a:t>HCV: vie di trasmissione</a:t>
            </a:r>
          </a:p>
        </p:txBody>
      </p:sp>
      <p:sp>
        <p:nvSpPr>
          <p:cNvPr id="125955" name="Rectangle 3">
            <a:extLst>
              <a:ext uri="{FF2B5EF4-FFF2-40B4-BE49-F238E27FC236}">
                <a16:creationId xmlns:a16="http://schemas.microsoft.com/office/drawing/2014/main" id="{73938BBE-3723-3B6E-5259-D14246C0159A}"/>
              </a:ext>
            </a:extLst>
          </p:cNvPr>
          <p:cNvSpPr txBox="1">
            <a:spLocks noChangeArrowheads="1"/>
          </p:cNvSpPr>
          <p:nvPr/>
        </p:nvSpPr>
        <p:spPr bwMode="auto">
          <a:xfrm>
            <a:off x="685800" y="1371600"/>
            <a:ext cx="7924800" cy="5334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191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it-IT" altLang="it-IT" sz="2000" u="sng" dirty="0">
                <a:latin typeface="Times New Roman" panose="02020603050405020304" pitchFamily="18" charset="0"/>
                <a:cs typeface="Times New Roman" panose="02020603050405020304" pitchFamily="18" charset="0"/>
              </a:rPr>
              <a:t>Trasmissione parenterale</a:t>
            </a:r>
            <a:r>
              <a:rPr lang="it-IT" altLang="it-IT" sz="2000" dirty="0">
                <a:latin typeface="Times New Roman" panose="02020603050405020304" pitchFamily="18" charset="0"/>
                <a:cs typeface="Times New Roman" panose="02020603050405020304" pitchFamily="18" charset="0"/>
              </a:rPr>
              <a:t> (in passato la più frequente): (emofilici, TD)</a:t>
            </a:r>
          </a:p>
          <a:p>
            <a:pPr eaLnBrk="1" hangingPunct="1">
              <a:spcBef>
                <a:spcPct val="50000"/>
              </a:spcBef>
            </a:pPr>
            <a:r>
              <a:rPr lang="it-IT" altLang="it-IT" sz="2000" u="sng" dirty="0">
                <a:latin typeface="Times New Roman" panose="02020603050405020304" pitchFamily="18" charset="0"/>
                <a:cs typeface="Times New Roman" panose="02020603050405020304" pitchFamily="18" charset="0"/>
              </a:rPr>
              <a:t>Parenterale inapparente (attualmente la più frequente):</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VIA SESSUALE (rischio più basso rispetto a HBV e HIV)</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procedure invasive </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uso di cocaina </a:t>
            </a:r>
            <a:r>
              <a:rPr lang="it-IT" altLang="it-IT" sz="1800" dirty="0" err="1">
                <a:latin typeface="Times New Roman" panose="02020603050405020304" pitchFamily="18" charset="0"/>
                <a:cs typeface="Times New Roman" panose="02020603050405020304" pitchFamily="18" charset="0"/>
              </a:rPr>
              <a:t>endonasale</a:t>
            </a:r>
            <a:endParaRPr lang="it-IT" altLang="it-IT" sz="1800" dirty="0">
              <a:latin typeface="Times New Roman" panose="02020603050405020304" pitchFamily="18" charset="0"/>
              <a:cs typeface="Times New Roman" panose="02020603050405020304" pitchFamily="18" charset="0"/>
            </a:endParaRP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trasmissione intra-familiare (rara, aumenta con il tempo di esposizione)</a:t>
            </a:r>
          </a:p>
          <a:p>
            <a:pPr lvl="1" eaLnBrk="1" hangingPunct="1">
              <a:spcBef>
                <a:spcPct val="50000"/>
              </a:spcBef>
            </a:pPr>
            <a:r>
              <a:rPr lang="it-IT" altLang="it-IT" sz="1800" u="sng" dirty="0">
                <a:latin typeface="Times New Roman" panose="02020603050405020304" pitchFamily="18" charset="0"/>
                <a:cs typeface="Times New Roman" panose="02020603050405020304" pitchFamily="18" charset="0"/>
              </a:rPr>
              <a:t>Trasmissione perinatale:</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Tasso medio di trasmissione: 6% (17% se la madre è anche HIV+)</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Più probabile con alti livelli di HCV-RNA</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Indipendente da TC e allattamento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7E0DF41-7A25-F65E-1BD1-7F5FE1A33686}"/>
              </a:ext>
            </a:extLst>
          </p:cNvPr>
          <p:cNvSpPr txBox="1">
            <a:spLocks noChangeArrowheads="1"/>
          </p:cNvSpPr>
          <p:nvPr/>
        </p:nvSpPr>
        <p:spPr bwMode="auto">
          <a:xfrm>
            <a:off x="304800" y="152400"/>
            <a:ext cx="8534400" cy="114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Storia naturale dell’infezione</a:t>
            </a:r>
            <a:br>
              <a:rPr lang="it-IT" altLang="it-IT" sz="3600" dirty="0">
                <a:latin typeface="Times New Roman" panose="02020603050405020304" pitchFamily="18" charset="0"/>
                <a:cs typeface="Times New Roman" panose="02020603050405020304" pitchFamily="18" charset="0"/>
              </a:rPr>
            </a:br>
            <a:r>
              <a:rPr lang="it-IT" altLang="it-IT" sz="3600" dirty="0">
                <a:latin typeface="Times New Roman" panose="02020603050405020304" pitchFamily="18" charset="0"/>
                <a:cs typeface="Times New Roman" panose="02020603050405020304" pitchFamily="18" charset="0"/>
              </a:rPr>
              <a:t> da HCV</a:t>
            </a:r>
          </a:p>
        </p:txBody>
      </p:sp>
      <p:sp>
        <p:nvSpPr>
          <p:cNvPr id="129027" name="Rectangle 3">
            <a:extLst>
              <a:ext uri="{FF2B5EF4-FFF2-40B4-BE49-F238E27FC236}">
                <a16:creationId xmlns:a16="http://schemas.microsoft.com/office/drawing/2014/main" id="{1728564C-6639-5821-F690-AAD188700385}"/>
              </a:ext>
            </a:extLst>
          </p:cNvPr>
          <p:cNvSpPr txBox="1">
            <a:spLocks noChangeArrowheads="1"/>
          </p:cNvSpPr>
          <p:nvPr/>
        </p:nvSpPr>
        <p:spPr bwMode="auto">
          <a:xfrm>
            <a:off x="1371600" y="1447800"/>
            <a:ext cx="2667000" cy="609600"/>
          </a:xfrm>
          <a:prstGeom prst="rect">
            <a:avLst/>
          </a:prstGeom>
          <a:noFill/>
          <a:ln w="1270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dirty="0"/>
              <a:t>Esposizione</a:t>
            </a:r>
          </a:p>
        </p:txBody>
      </p:sp>
      <p:sp>
        <p:nvSpPr>
          <p:cNvPr id="129028" name="Line 4">
            <a:extLst>
              <a:ext uri="{FF2B5EF4-FFF2-40B4-BE49-F238E27FC236}">
                <a16:creationId xmlns:a16="http://schemas.microsoft.com/office/drawing/2014/main" id="{239816CA-8ACF-20F9-AB04-3F64D47FDEB3}"/>
              </a:ext>
            </a:extLst>
          </p:cNvPr>
          <p:cNvSpPr>
            <a:spLocks noChangeShapeType="1"/>
          </p:cNvSpPr>
          <p:nvPr/>
        </p:nvSpPr>
        <p:spPr bwMode="auto">
          <a:xfrm flipH="1">
            <a:off x="2057400" y="2209800"/>
            <a:ext cx="6096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29" name="Rectangle 5">
            <a:extLst>
              <a:ext uri="{FF2B5EF4-FFF2-40B4-BE49-F238E27FC236}">
                <a16:creationId xmlns:a16="http://schemas.microsoft.com/office/drawing/2014/main" id="{F5E150AA-5ACC-CAB9-A7F4-875F6C236EBE}"/>
              </a:ext>
            </a:extLst>
          </p:cNvPr>
          <p:cNvSpPr>
            <a:spLocks noChangeArrowheads="1"/>
          </p:cNvSpPr>
          <p:nvPr/>
        </p:nvSpPr>
        <p:spPr bwMode="auto">
          <a:xfrm>
            <a:off x="381000" y="3124200"/>
            <a:ext cx="23622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Risoluzione</a:t>
            </a:r>
          </a:p>
        </p:txBody>
      </p:sp>
      <p:sp>
        <p:nvSpPr>
          <p:cNvPr id="129030" name="Line 6">
            <a:extLst>
              <a:ext uri="{FF2B5EF4-FFF2-40B4-BE49-F238E27FC236}">
                <a16:creationId xmlns:a16="http://schemas.microsoft.com/office/drawing/2014/main" id="{CC9FD8AC-457C-3050-A78A-445371C26794}"/>
              </a:ext>
            </a:extLst>
          </p:cNvPr>
          <p:cNvSpPr>
            <a:spLocks noChangeShapeType="1"/>
          </p:cNvSpPr>
          <p:nvPr/>
        </p:nvSpPr>
        <p:spPr bwMode="auto">
          <a:xfrm>
            <a:off x="3733800" y="2209800"/>
            <a:ext cx="533400" cy="609600"/>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1" name="Rectangle 7">
            <a:extLst>
              <a:ext uri="{FF2B5EF4-FFF2-40B4-BE49-F238E27FC236}">
                <a16:creationId xmlns:a16="http://schemas.microsoft.com/office/drawing/2014/main" id="{7D442402-824C-A723-0752-B02E97A8F28C}"/>
              </a:ext>
            </a:extLst>
          </p:cNvPr>
          <p:cNvSpPr>
            <a:spLocks noChangeArrowheads="1"/>
          </p:cNvSpPr>
          <p:nvPr/>
        </p:nvSpPr>
        <p:spPr bwMode="auto">
          <a:xfrm>
            <a:off x="4343400" y="2971800"/>
            <a:ext cx="2819400" cy="5334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58825" indent="-285750">
              <a:spcBef>
                <a:spcPct val="20000"/>
              </a:spcBef>
              <a:buChar char="–"/>
              <a:defRPr sz="2800">
                <a:solidFill>
                  <a:schemeClr val="tx1"/>
                </a:solidFill>
                <a:latin typeface="Arial" panose="020B0604020202020204" pitchFamily="34" charset="0"/>
              </a:defRPr>
            </a:lvl2pPr>
            <a:lvl3pPr marL="1177925"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Cronicizzazione</a:t>
            </a:r>
          </a:p>
        </p:txBody>
      </p:sp>
      <p:sp>
        <p:nvSpPr>
          <p:cNvPr id="129032" name="Line 8">
            <a:extLst>
              <a:ext uri="{FF2B5EF4-FFF2-40B4-BE49-F238E27FC236}">
                <a16:creationId xmlns:a16="http://schemas.microsoft.com/office/drawing/2014/main" id="{14025B8E-7CAF-6129-E460-424006AAA04A}"/>
              </a:ext>
            </a:extLst>
          </p:cNvPr>
          <p:cNvSpPr>
            <a:spLocks noChangeShapeType="1"/>
          </p:cNvSpPr>
          <p:nvPr/>
        </p:nvSpPr>
        <p:spPr bwMode="auto">
          <a:xfrm flipH="1">
            <a:off x="4648200" y="3352800"/>
            <a:ext cx="6096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3" name="Rectangle 9">
            <a:extLst>
              <a:ext uri="{FF2B5EF4-FFF2-40B4-BE49-F238E27FC236}">
                <a16:creationId xmlns:a16="http://schemas.microsoft.com/office/drawing/2014/main" id="{09C85830-CBB7-102F-B970-7D6464BBB159}"/>
              </a:ext>
            </a:extLst>
          </p:cNvPr>
          <p:cNvSpPr>
            <a:spLocks noChangeArrowheads="1"/>
          </p:cNvSpPr>
          <p:nvPr/>
        </p:nvSpPr>
        <p:spPr bwMode="auto">
          <a:xfrm>
            <a:off x="2895600" y="4038600"/>
            <a:ext cx="29718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Infezione stabile</a:t>
            </a:r>
          </a:p>
        </p:txBody>
      </p:sp>
      <p:sp>
        <p:nvSpPr>
          <p:cNvPr id="129034" name="Line 10">
            <a:extLst>
              <a:ext uri="{FF2B5EF4-FFF2-40B4-BE49-F238E27FC236}">
                <a16:creationId xmlns:a16="http://schemas.microsoft.com/office/drawing/2014/main" id="{BE5439CC-45A1-36D9-E740-92ED9AAFB181}"/>
              </a:ext>
            </a:extLst>
          </p:cNvPr>
          <p:cNvSpPr>
            <a:spLocks noChangeShapeType="1"/>
          </p:cNvSpPr>
          <p:nvPr/>
        </p:nvSpPr>
        <p:spPr bwMode="auto">
          <a:xfrm>
            <a:off x="6019800" y="3352800"/>
            <a:ext cx="6096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5" name="Rectangle 11">
            <a:extLst>
              <a:ext uri="{FF2B5EF4-FFF2-40B4-BE49-F238E27FC236}">
                <a16:creationId xmlns:a16="http://schemas.microsoft.com/office/drawing/2014/main" id="{D773BE01-D9B3-FC8C-03B0-862D349BAAB9}"/>
              </a:ext>
            </a:extLst>
          </p:cNvPr>
          <p:cNvSpPr>
            <a:spLocks noChangeArrowheads="1"/>
          </p:cNvSpPr>
          <p:nvPr/>
        </p:nvSpPr>
        <p:spPr bwMode="auto">
          <a:xfrm>
            <a:off x="6172200" y="4114800"/>
            <a:ext cx="19050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58825" indent="-285750">
              <a:spcBef>
                <a:spcPct val="20000"/>
              </a:spcBef>
              <a:buChar char="–"/>
              <a:defRPr sz="2800">
                <a:solidFill>
                  <a:schemeClr val="tx1"/>
                </a:solidFill>
                <a:latin typeface="Arial" panose="020B0604020202020204" pitchFamily="34" charset="0"/>
              </a:defRPr>
            </a:lvl2pPr>
            <a:lvl3pPr marL="1177925"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Cirrosi</a:t>
            </a:r>
          </a:p>
        </p:txBody>
      </p:sp>
      <p:sp>
        <p:nvSpPr>
          <p:cNvPr id="129036" name="Rectangle 12">
            <a:extLst>
              <a:ext uri="{FF2B5EF4-FFF2-40B4-BE49-F238E27FC236}">
                <a16:creationId xmlns:a16="http://schemas.microsoft.com/office/drawing/2014/main" id="{1F20C9CF-4E58-FD1E-5D68-FA049F50E576}"/>
              </a:ext>
            </a:extLst>
          </p:cNvPr>
          <p:cNvSpPr>
            <a:spLocks noChangeArrowheads="1"/>
          </p:cNvSpPr>
          <p:nvPr/>
        </p:nvSpPr>
        <p:spPr bwMode="auto">
          <a:xfrm>
            <a:off x="868363" y="2590800"/>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(15%)</a:t>
            </a:r>
          </a:p>
        </p:txBody>
      </p:sp>
      <p:sp>
        <p:nvSpPr>
          <p:cNvPr id="129037" name="Rectangle 13">
            <a:extLst>
              <a:ext uri="{FF2B5EF4-FFF2-40B4-BE49-F238E27FC236}">
                <a16:creationId xmlns:a16="http://schemas.microsoft.com/office/drawing/2014/main" id="{75D1C58C-845A-3CCA-9C6D-57E04E54F22F}"/>
              </a:ext>
            </a:extLst>
          </p:cNvPr>
          <p:cNvSpPr>
            <a:spLocks noChangeArrowheads="1"/>
          </p:cNvSpPr>
          <p:nvPr/>
        </p:nvSpPr>
        <p:spPr bwMode="auto">
          <a:xfrm>
            <a:off x="4419600" y="26050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a:t>(85%)</a:t>
            </a:r>
          </a:p>
        </p:txBody>
      </p:sp>
      <p:sp>
        <p:nvSpPr>
          <p:cNvPr id="129038" name="Rectangle 14">
            <a:extLst>
              <a:ext uri="{FF2B5EF4-FFF2-40B4-BE49-F238E27FC236}">
                <a16:creationId xmlns:a16="http://schemas.microsoft.com/office/drawing/2014/main" id="{931226AD-98FB-20BC-F916-801373E8CE91}"/>
              </a:ext>
            </a:extLst>
          </p:cNvPr>
          <p:cNvSpPr>
            <a:spLocks noChangeArrowheads="1"/>
          </p:cNvSpPr>
          <p:nvPr/>
        </p:nvSpPr>
        <p:spPr bwMode="auto">
          <a:xfrm>
            <a:off x="3684588" y="3352800"/>
            <a:ext cx="8683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(80%)</a:t>
            </a:r>
          </a:p>
        </p:txBody>
      </p:sp>
      <p:sp>
        <p:nvSpPr>
          <p:cNvPr id="129039" name="Rectangle 15">
            <a:extLst>
              <a:ext uri="{FF2B5EF4-FFF2-40B4-BE49-F238E27FC236}">
                <a16:creationId xmlns:a16="http://schemas.microsoft.com/office/drawing/2014/main" id="{8469593E-E1B2-05EE-0D32-91342442E924}"/>
              </a:ext>
            </a:extLst>
          </p:cNvPr>
          <p:cNvSpPr>
            <a:spLocks noChangeArrowheads="1"/>
          </p:cNvSpPr>
          <p:nvPr/>
        </p:nvSpPr>
        <p:spPr bwMode="auto">
          <a:xfrm>
            <a:off x="6811963" y="371792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(20%)</a:t>
            </a:r>
          </a:p>
        </p:txBody>
      </p:sp>
      <p:sp>
        <p:nvSpPr>
          <p:cNvPr id="129040" name="Line 16">
            <a:extLst>
              <a:ext uri="{FF2B5EF4-FFF2-40B4-BE49-F238E27FC236}">
                <a16:creationId xmlns:a16="http://schemas.microsoft.com/office/drawing/2014/main" id="{4E689402-CDEE-910F-C71D-459268569B7B}"/>
              </a:ext>
            </a:extLst>
          </p:cNvPr>
          <p:cNvSpPr>
            <a:spLocks noChangeShapeType="1"/>
          </p:cNvSpPr>
          <p:nvPr/>
        </p:nvSpPr>
        <p:spPr bwMode="auto">
          <a:xfrm flipH="1">
            <a:off x="5867400" y="4724400"/>
            <a:ext cx="1143000" cy="6096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1" name="Line 17">
            <a:extLst>
              <a:ext uri="{FF2B5EF4-FFF2-40B4-BE49-F238E27FC236}">
                <a16:creationId xmlns:a16="http://schemas.microsoft.com/office/drawing/2014/main" id="{CD3C8CC3-E4EA-A06F-7F7A-CCF2F5198C44}"/>
              </a:ext>
            </a:extLst>
          </p:cNvPr>
          <p:cNvSpPr>
            <a:spLocks noChangeShapeType="1"/>
          </p:cNvSpPr>
          <p:nvPr/>
        </p:nvSpPr>
        <p:spPr bwMode="auto">
          <a:xfrm>
            <a:off x="7086600" y="4724400"/>
            <a:ext cx="8382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2" name="Rectangle 18">
            <a:extLst>
              <a:ext uri="{FF2B5EF4-FFF2-40B4-BE49-F238E27FC236}">
                <a16:creationId xmlns:a16="http://schemas.microsoft.com/office/drawing/2014/main" id="{C6042C5F-3C24-5035-3791-E04D1A350CAE}"/>
              </a:ext>
            </a:extLst>
          </p:cNvPr>
          <p:cNvSpPr>
            <a:spLocks noChangeArrowheads="1"/>
          </p:cNvSpPr>
          <p:nvPr/>
        </p:nvSpPr>
        <p:spPr bwMode="auto">
          <a:xfrm>
            <a:off x="4419600" y="5486400"/>
            <a:ext cx="2286000" cy="9144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Progressione lenta</a:t>
            </a:r>
          </a:p>
        </p:txBody>
      </p:sp>
      <p:sp>
        <p:nvSpPr>
          <p:cNvPr id="129043" name="Rectangle 19">
            <a:extLst>
              <a:ext uri="{FF2B5EF4-FFF2-40B4-BE49-F238E27FC236}">
                <a16:creationId xmlns:a16="http://schemas.microsoft.com/office/drawing/2014/main" id="{0132E1CE-07FD-1D1B-A0C5-38018F26DACA}"/>
              </a:ext>
            </a:extLst>
          </p:cNvPr>
          <p:cNvSpPr>
            <a:spLocks noChangeArrowheads="1"/>
          </p:cNvSpPr>
          <p:nvPr/>
        </p:nvSpPr>
        <p:spPr bwMode="auto">
          <a:xfrm>
            <a:off x="6858000" y="5410200"/>
            <a:ext cx="2209800" cy="13716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HCC</a:t>
            </a:r>
          </a:p>
          <a:p>
            <a:pPr algn="ctr" eaLnBrk="1" hangingPunct="1">
              <a:lnSpc>
                <a:spcPct val="90000"/>
              </a:lnSpc>
              <a:buFontTx/>
              <a:buNone/>
            </a:pPr>
            <a:r>
              <a:rPr lang="it-IT" altLang="it-IT" sz="2000" b="1"/>
              <a:t>Insufficienza</a:t>
            </a:r>
          </a:p>
          <a:p>
            <a:pPr algn="ctr" eaLnBrk="1" hangingPunct="1">
              <a:lnSpc>
                <a:spcPct val="90000"/>
              </a:lnSpc>
              <a:buFontTx/>
              <a:buNone/>
            </a:pPr>
            <a:r>
              <a:rPr lang="it-IT" altLang="it-IT" sz="2000" b="1"/>
              <a:t>epatica</a:t>
            </a:r>
          </a:p>
        </p:txBody>
      </p:sp>
      <p:sp>
        <p:nvSpPr>
          <p:cNvPr id="129044" name="Rectangle 20">
            <a:extLst>
              <a:ext uri="{FF2B5EF4-FFF2-40B4-BE49-F238E27FC236}">
                <a16:creationId xmlns:a16="http://schemas.microsoft.com/office/drawing/2014/main" id="{63AC5C83-A628-69DB-7A37-D571F01CD9F3}"/>
              </a:ext>
            </a:extLst>
          </p:cNvPr>
          <p:cNvSpPr>
            <a:spLocks noChangeArrowheads="1"/>
          </p:cNvSpPr>
          <p:nvPr/>
        </p:nvSpPr>
        <p:spPr bwMode="auto">
          <a:xfrm>
            <a:off x="5294313" y="486092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75%</a:t>
            </a:r>
          </a:p>
        </p:txBody>
      </p:sp>
      <p:sp>
        <p:nvSpPr>
          <p:cNvPr id="129045" name="Rectangle 21">
            <a:extLst>
              <a:ext uri="{FF2B5EF4-FFF2-40B4-BE49-F238E27FC236}">
                <a16:creationId xmlns:a16="http://schemas.microsoft.com/office/drawing/2014/main" id="{518B221F-5415-9691-4D0D-1EA9C761E0D6}"/>
              </a:ext>
            </a:extLst>
          </p:cNvPr>
          <p:cNvSpPr>
            <a:spLocks noChangeArrowheads="1"/>
          </p:cNvSpPr>
          <p:nvPr/>
        </p:nvSpPr>
        <p:spPr bwMode="auto">
          <a:xfrm>
            <a:off x="8001000" y="49672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25%</a:t>
            </a:r>
          </a:p>
        </p:txBody>
      </p:sp>
      <p:sp>
        <p:nvSpPr>
          <p:cNvPr id="129046" name="Rectangle 22">
            <a:extLst>
              <a:ext uri="{FF2B5EF4-FFF2-40B4-BE49-F238E27FC236}">
                <a16:creationId xmlns:a16="http://schemas.microsoft.com/office/drawing/2014/main" id="{278592AE-8BE2-A364-8333-886CA3E5D821}"/>
              </a:ext>
            </a:extLst>
          </p:cNvPr>
          <p:cNvSpPr>
            <a:spLocks noChangeArrowheads="1"/>
          </p:cNvSpPr>
          <p:nvPr/>
        </p:nvSpPr>
        <p:spPr bwMode="auto">
          <a:xfrm>
            <a:off x="5181600" y="1909763"/>
            <a:ext cx="3800475" cy="376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t>Fase acuta (raramente sintomatica)</a:t>
            </a:r>
          </a:p>
        </p:txBody>
      </p:sp>
      <p:sp>
        <p:nvSpPr>
          <p:cNvPr id="129047" name="Line 24">
            <a:extLst>
              <a:ext uri="{FF2B5EF4-FFF2-40B4-BE49-F238E27FC236}">
                <a16:creationId xmlns:a16="http://schemas.microsoft.com/office/drawing/2014/main" id="{40CB8392-7C5F-99CC-75D2-0D50311C1A76}"/>
              </a:ext>
            </a:extLst>
          </p:cNvPr>
          <p:cNvSpPr>
            <a:spLocks noChangeShapeType="1"/>
          </p:cNvSpPr>
          <p:nvPr/>
        </p:nvSpPr>
        <p:spPr bwMode="auto">
          <a:xfrm rot="14517537" flipH="1">
            <a:off x="4419600" y="1371600"/>
            <a:ext cx="6096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8" name="Oval 25">
            <a:extLst>
              <a:ext uri="{FF2B5EF4-FFF2-40B4-BE49-F238E27FC236}">
                <a16:creationId xmlns:a16="http://schemas.microsoft.com/office/drawing/2014/main" id="{C95DF9E6-606D-607D-DA7F-04602877481E}"/>
              </a:ext>
            </a:extLst>
          </p:cNvPr>
          <p:cNvSpPr>
            <a:spLocks noChangeArrowheads="1"/>
          </p:cNvSpPr>
          <p:nvPr/>
        </p:nvSpPr>
        <p:spPr bwMode="auto">
          <a:xfrm>
            <a:off x="4114800" y="1295400"/>
            <a:ext cx="41148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Incubazione:15-180 giorni</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7A55BC1-321F-2D65-AF40-B4B9E8CC239D}"/>
              </a:ext>
            </a:extLst>
          </p:cNvPr>
          <p:cNvSpPr>
            <a:spLocks noGrp="1" noChangeArrowheads="1"/>
          </p:cNvSpPr>
          <p:nvPr>
            <p:ph type="title"/>
          </p:nvPr>
        </p:nvSpPr>
        <p:spPr>
          <a:xfrm>
            <a:off x="457200" y="274638"/>
            <a:ext cx="8229600" cy="838200"/>
          </a:xfrm>
        </p:spPr>
        <p:txBody>
          <a:bodyPr/>
          <a:lstStyle/>
          <a:p>
            <a:pPr eaLnBrk="1" hangingPunct="1"/>
            <a:r>
              <a:rPr lang="it-IT" altLang="it-IT" sz="3200" dirty="0"/>
              <a:t>Infezione da HCV: risposta immune</a:t>
            </a:r>
          </a:p>
        </p:txBody>
      </p:sp>
      <p:sp>
        <p:nvSpPr>
          <p:cNvPr id="131075" name="Rectangle 3">
            <a:extLst>
              <a:ext uri="{FF2B5EF4-FFF2-40B4-BE49-F238E27FC236}">
                <a16:creationId xmlns:a16="http://schemas.microsoft.com/office/drawing/2014/main" id="{AA07A154-FD2E-BA59-2723-155B0E60BC6B}"/>
              </a:ext>
            </a:extLst>
          </p:cNvPr>
          <p:cNvSpPr>
            <a:spLocks noGrp="1" noChangeArrowheads="1"/>
          </p:cNvSpPr>
          <p:nvPr>
            <p:ph type="body" idx="1"/>
          </p:nvPr>
        </p:nvSpPr>
        <p:spPr>
          <a:xfrm>
            <a:off x="685800" y="1524000"/>
            <a:ext cx="7924800" cy="5105400"/>
          </a:xfrm>
          <a:noFill/>
        </p:spPr>
        <p:txBody>
          <a:bodyPr/>
          <a:lstStyle/>
          <a:p>
            <a:pPr eaLnBrk="1" hangingPunct="1">
              <a:lnSpc>
                <a:spcPct val="90000"/>
              </a:lnSpc>
            </a:pPr>
            <a:r>
              <a:rPr lang="it-IT" altLang="it-IT" b="1" dirty="0">
                <a:solidFill>
                  <a:srgbClr val="C00000"/>
                </a:solidFill>
              </a:rPr>
              <a:t>Risposta umorale</a:t>
            </a:r>
          </a:p>
          <a:p>
            <a:pPr marL="819150" lvl="1" algn="just" eaLnBrk="1" hangingPunct="1">
              <a:lnSpc>
                <a:spcPct val="90000"/>
              </a:lnSpc>
            </a:pPr>
            <a:r>
              <a:rPr lang="it-IT" altLang="it-IT" dirty="0"/>
              <a:t>anticorpi neutralizzanti tipo-specifici: livelli più elevati nei soggetti con infezione cronica</a:t>
            </a:r>
          </a:p>
          <a:p>
            <a:pPr marL="819150" lvl="1" algn="just" eaLnBrk="1" hangingPunct="1">
              <a:lnSpc>
                <a:spcPct val="90000"/>
              </a:lnSpc>
            </a:pPr>
            <a:endParaRPr lang="it-IT" altLang="it-IT" dirty="0">
              <a:solidFill>
                <a:schemeClr val="bg1"/>
              </a:solidFill>
            </a:endParaRPr>
          </a:p>
          <a:p>
            <a:pPr eaLnBrk="1" hangingPunct="1">
              <a:lnSpc>
                <a:spcPct val="90000"/>
              </a:lnSpc>
            </a:pPr>
            <a:r>
              <a:rPr lang="it-IT" altLang="it-IT" b="1" dirty="0">
                <a:solidFill>
                  <a:srgbClr val="C00000"/>
                </a:solidFill>
              </a:rPr>
              <a:t>Risposta cellulare</a:t>
            </a:r>
          </a:p>
          <a:p>
            <a:pPr marL="819150" lvl="1" algn="just" eaLnBrk="1" hangingPunct="1">
              <a:lnSpc>
                <a:spcPct val="90000"/>
              </a:lnSpc>
            </a:pPr>
            <a:r>
              <a:rPr lang="it-IT" altLang="it-IT" dirty="0"/>
              <a:t>Linfociti T citotossici (CTL): necessari per il controllo dell’infezione acuta; promuovono il danno epatico nell’infezione cronica</a:t>
            </a:r>
          </a:p>
          <a:p>
            <a:pPr marL="819150" lvl="1" algn="just" eaLnBrk="1" hangingPunct="1">
              <a:lnSpc>
                <a:spcPct val="90000"/>
              </a:lnSpc>
            </a:pPr>
            <a:r>
              <a:rPr lang="it-IT" altLang="it-IT" dirty="0"/>
              <a:t>Linfociti CD4+ specifici: sostengono la risposta CTL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D09EE507-BCA4-BBB1-618B-0BDBA902F18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099" name="Rectangle 3">
            <a:extLst>
              <a:ext uri="{FF2B5EF4-FFF2-40B4-BE49-F238E27FC236}">
                <a16:creationId xmlns:a16="http://schemas.microsoft.com/office/drawing/2014/main" id="{508C8C2F-7B2A-CB63-1D0A-012AFBBFBF2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0" name="Rectangle 4">
            <a:extLst>
              <a:ext uri="{FF2B5EF4-FFF2-40B4-BE49-F238E27FC236}">
                <a16:creationId xmlns:a16="http://schemas.microsoft.com/office/drawing/2014/main" id="{27CD5939-CFF9-DB8F-AD71-08249DD9ADB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1" name="Rectangle 5">
            <a:extLst>
              <a:ext uri="{FF2B5EF4-FFF2-40B4-BE49-F238E27FC236}">
                <a16:creationId xmlns:a16="http://schemas.microsoft.com/office/drawing/2014/main" id="{114985AB-FC82-A909-8B92-8A534A3447B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2" name="Rectangle 6">
            <a:extLst>
              <a:ext uri="{FF2B5EF4-FFF2-40B4-BE49-F238E27FC236}">
                <a16:creationId xmlns:a16="http://schemas.microsoft.com/office/drawing/2014/main" id="{90C221BA-BFF4-3EB7-08C4-33A051AEAAB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3" name="Rectangle 7">
            <a:extLst>
              <a:ext uri="{FF2B5EF4-FFF2-40B4-BE49-F238E27FC236}">
                <a16:creationId xmlns:a16="http://schemas.microsoft.com/office/drawing/2014/main" id="{EE69ADCF-7AAB-244D-C606-2BB8D4D6E356}"/>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4" name="Rectangle 8">
            <a:extLst>
              <a:ext uri="{FF2B5EF4-FFF2-40B4-BE49-F238E27FC236}">
                <a16:creationId xmlns:a16="http://schemas.microsoft.com/office/drawing/2014/main" id="{3B7728C7-FBF1-EA90-1927-E4E3074F56CF}"/>
              </a:ext>
            </a:extLst>
          </p:cNvPr>
          <p:cNvSpPr>
            <a:spLocks noChangeArrowheads="1"/>
          </p:cNvSpPr>
          <p:nvPr/>
        </p:nvSpPr>
        <p:spPr bwMode="auto">
          <a:xfrm>
            <a:off x="414338" y="30480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ZapfHumnst Dm BT" charset="0"/>
              </a:rPr>
              <a:t>HCV sierologia</a:t>
            </a:r>
            <a:br>
              <a:rPr lang="it-IT" altLang="it-IT" sz="3600" dirty="0">
                <a:latin typeface="ZapfHumnst BT" charset="0"/>
              </a:rPr>
            </a:br>
            <a:endParaRPr lang="it-IT" altLang="it-IT" sz="3600" dirty="0">
              <a:latin typeface="ZapfHumnst BT" charset="0"/>
            </a:endParaRPr>
          </a:p>
        </p:txBody>
      </p:sp>
      <p:sp>
        <p:nvSpPr>
          <p:cNvPr id="132105" name="Rectangle 9">
            <a:extLst>
              <a:ext uri="{FF2B5EF4-FFF2-40B4-BE49-F238E27FC236}">
                <a16:creationId xmlns:a16="http://schemas.microsoft.com/office/drawing/2014/main" id="{1A93311B-8A4A-5853-603A-797B900ECE29}"/>
              </a:ext>
            </a:extLst>
          </p:cNvPr>
          <p:cNvSpPr>
            <a:spLocks noChangeArrowheads="1"/>
          </p:cNvSpPr>
          <p:nvPr/>
        </p:nvSpPr>
        <p:spPr bwMode="auto">
          <a:xfrm>
            <a:off x="676275" y="609600"/>
            <a:ext cx="8467725" cy="7620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dirty="0">
                <a:latin typeface="ZapfHumnst Dm BT" charset="0"/>
              </a:rPr>
              <a:t>Andamento più frequente: CRONICIZZAZIONE</a:t>
            </a:r>
            <a:br>
              <a:rPr lang="it-IT" altLang="it-IT" sz="3600" dirty="0">
                <a:latin typeface="ZapfHumnst BT" charset="0"/>
              </a:rPr>
            </a:br>
            <a:endParaRPr lang="it-IT" altLang="it-IT" sz="3600" dirty="0">
              <a:latin typeface="ZapfHumnst BT" charset="0"/>
            </a:endParaRPr>
          </a:p>
        </p:txBody>
      </p:sp>
      <p:sp>
        <p:nvSpPr>
          <p:cNvPr id="132106" name="Rectangle 10">
            <a:extLst>
              <a:ext uri="{FF2B5EF4-FFF2-40B4-BE49-F238E27FC236}">
                <a16:creationId xmlns:a16="http://schemas.microsoft.com/office/drawing/2014/main" id="{6338922A-10EE-3426-C0BE-41754397A857}"/>
              </a:ext>
            </a:extLst>
          </p:cNvPr>
          <p:cNvSpPr>
            <a:spLocks noChangeArrowheads="1"/>
          </p:cNvSpPr>
          <p:nvPr/>
        </p:nvSpPr>
        <p:spPr bwMode="auto">
          <a:xfrm>
            <a:off x="6400800" y="5867400"/>
            <a:ext cx="2635696" cy="336550"/>
          </a:xfrm>
          <a:prstGeom prst="rect">
            <a:avLst/>
          </a:prstGeom>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dirty="0">
                <a:latin typeface="ZapfHumnst BT" charset="0"/>
              </a:rPr>
              <a:t>Time after </a:t>
            </a:r>
            <a:r>
              <a:rPr lang="it-IT" altLang="it-IT" sz="1800" b="1" dirty="0" err="1">
                <a:latin typeface="ZapfHumnst BT" charset="0"/>
              </a:rPr>
              <a:t>Exposure</a:t>
            </a:r>
            <a:endParaRPr lang="it-IT" altLang="it-IT" sz="1800" b="1" dirty="0">
              <a:latin typeface="ZapfHumnst BT" charset="0"/>
            </a:endParaRPr>
          </a:p>
        </p:txBody>
      </p:sp>
      <p:sp>
        <p:nvSpPr>
          <p:cNvPr id="166924" name="Freeform 13">
            <a:extLst>
              <a:ext uri="{FF2B5EF4-FFF2-40B4-BE49-F238E27FC236}">
                <a16:creationId xmlns:a16="http://schemas.microsoft.com/office/drawing/2014/main" id="{0954B15A-1E77-5CB4-5327-2834FCD96263}"/>
              </a:ext>
            </a:extLst>
          </p:cNvPr>
          <p:cNvSpPr>
            <a:spLocks/>
          </p:cNvSpPr>
          <p:nvPr/>
        </p:nvSpPr>
        <p:spPr bwMode="auto">
          <a:xfrm>
            <a:off x="1149350" y="990600"/>
            <a:ext cx="23813" cy="4787900"/>
          </a:xfrm>
          <a:custGeom>
            <a:avLst/>
            <a:gdLst>
              <a:gd name="T0" fmla="*/ 2147483646 w 17"/>
              <a:gd name="T1" fmla="*/ 2147483646 h 3016"/>
              <a:gd name="T2" fmla="*/ 2147483646 w 17"/>
              <a:gd name="T3" fmla="*/ 2147483646 h 3016"/>
              <a:gd name="T4" fmla="*/ 2147483646 w 17"/>
              <a:gd name="T5" fmla="*/ 0 h 3016"/>
              <a:gd name="T6" fmla="*/ 0 w 17"/>
              <a:gd name="T7" fmla="*/ 0 h 3016"/>
              <a:gd name="T8" fmla="*/ 0 w 17"/>
              <a:gd name="T9" fmla="*/ 2147483646 h 3016"/>
              <a:gd name="T10" fmla="*/ 2147483646 w 17"/>
              <a:gd name="T11" fmla="*/ 2147483646 h 3016"/>
              <a:gd name="T12" fmla="*/ 0 w 17"/>
              <a:gd name="T13" fmla="*/ 2147483646 h 3016"/>
              <a:gd name="T14" fmla="*/ 0 w 17"/>
              <a:gd name="T15" fmla="*/ 2147483646 h 3016"/>
              <a:gd name="T16" fmla="*/ 2147483646 w 17"/>
              <a:gd name="T17" fmla="*/ 2147483646 h 3016"/>
              <a:gd name="T18" fmla="*/ 2147483646 w 17"/>
              <a:gd name="T19" fmla="*/ 2147483646 h 3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016">
                <a:moveTo>
                  <a:pt x="7" y="2994"/>
                </a:moveTo>
                <a:lnTo>
                  <a:pt x="16" y="3005"/>
                </a:lnTo>
                <a:lnTo>
                  <a:pt x="16" y="0"/>
                </a:lnTo>
                <a:lnTo>
                  <a:pt x="0" y="0"/>
                </a:lnTo>
                <a:lnTo>
                  <a:pt x="0" y="3005"/>
                </a:lnTo>
                <a:lnTo>
                  <a:pt x="7" y="3015"/>
                </a:lnTo>
                <a:lnTo>
                  <a:pt x="0" y="3005"/>
                </a:lnTo>
                <a:lnTo>
                  <a:pt x="0" y="3015"/>
                </a:lnTo>
                <a:lnTo>
                  <a:pt x="7" y="3015"/>
                </a:lnTo>
                <a:lnTo>
                  <a:pt x="7" y="2994"/>
                </a:lnTo>
              </a:path>
            </a:pathLst>
          </a:custGeom>
          <a:solidFill>
            <a:schemeClr val="tx1"/>
          </a:solidFill>
          <a:ln>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166925" name="Freeform 14">
            <a:extLst>
              <a:ext uri="{FF2B5EF4-FFF2-40B4-BE49-F238E27FC236}">
                <a16:creationId xmlns:a16="http://schemas.microsoft.com/office/drawing/2014/main" id="{C46B0902-2A51-6949-3C85-9A2E48BAD182}"/>
              </a:ext>
            </a:extLst>
          </p:cNvPr>
          <p:cNvSpPr>
            <a:spLocks/>
          </p:cNvSpPr>
          <p:nvPr/>
        </p:nvSpPr>
        <p:spPr bwMode="auto">
          <a:xfrm>
            <a:off x="1185863" y="5753100"/>
            <a:ext cx="6592887" cy="26988"/>
          </a:xfrm>
          <a:custGeom>
            <a:avLst/>
            <a:gdLst>
              <a:gd name="T0" fmla="*/ 2147483646 w 4673"/>
              <a:gd name="T1" fmla="*/ 2147483646 h 17"/>
              <a:gd name="T2" fmla="*/ 2147483646 w 4673"/>
              <a:gd name="T3" fmla="*/ 0 h 17"/>
              <a:gd name="T4" fmla="*/ 0 w 4673"/>
              <a:gd name="T5" fmla="*/ 0 h 17"/>
              <a:gd name="T6" fmla="*/ 0 w 4673"/>
              <a:gd name="T7" fmla="*/ 2147483646 h 17"/>
              <a:gd name="T8" fmla="*/ 2147483646 w 4673"/>
              <a:gd name="T9" fmla="*/ 2147483646 h 17"/>
              <a:gd name="T10" fmla="*/ 2147483646 w 4673"/>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3" h="17">
                <a:moveTo>
                  <a:pt x="4672" y="8"/>
                </a:moveTo>
                <a:lnTo>
                  <a:pt x="4672" y="0"/>
                </a:lnTo>
                <a:lnTo>
                  <a:pt x="0" y="0"/>
                </a:lnTo>
                <a:lnTo>
                  <a:pt x="0" y="16"/>
                </a:lnTo>
                <a:lnTo>
                  <a:pt x="4672" y="16"/>
                </a:lnTo>
                <a:lnTo>
                  <a:pt x="4672" y="8"/>
                </a:lnTo>
              </a:path>
            </a:pathLst>
          </a:custGeom>
          <a:solidFill>
            <a:schemeClr val="tx1"/>
          </a:solidFill>
          <a:ln>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132109" name="Text Box 114">
            <a:extLst>
              <a:ext uri="{FF2B5EF4-FFF2-40B4-BE49-F238E27FC236}">
                <a16:creationId xmlns:a16="http://schemas.microsoft.com/office/drawing/2014/main" id="{5995A01C-D7F5-B9E3-D839-F1C793A6E51F}"/>
              </a:ext>
            </a:extLst>
          </p:cNvPr>
          <p:cNvSpPr txBox="1">
            <a:spLocks noChangeArrowheads="1"/>
          </p:cNvSpPr>
          <p:nvPr/>
        </p:nvSpPr>
        <p:spPr bwMode="auto">
          <a:xfrm>
            <a:off x="1600200" y="6400800"/>
            <a:ext cx="4696863"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Markers: HCV-RNA +/Ab-</a:t>
            </a:r>
            <a:r>
              <a:rPr lang="it-IT" altLang="it-IT" sz="1600" dirty="0" err="1">
                <a:latin typeface="Times New Roman" panose="02020603050405020304" pitchFamily="18" charset="0"/>
                <a:cs typeface="Times New Roman" panose="02020603050405020304" pitchFamily="18" charset="0"/>
              </a:rPr>
              <a:t>antiHCV</a:t>
            </a:r>
            <a:r>
              <a:rPr lang="it-IT" altLang="it-IT" sz="1600" dirty="0">
                <a:latin typeface="Times New Roman" panose="02020603050405020304" pitchFamily="18" charset="0"/>
                <a:cs typeface="Times New Roman" panose="02020603050405020304" pitchFamily="18" charset="0"/>
              </a:rPr>
              <a:t> prima NEG, poi +</a:t>
            </a:r>
          </a:p>
        </p:txBody>
      </p:sp>
      <p:sp>
        <p:nvSpPr>
          <p:cNvPr id="166927" name="Freeform 116">
            <a:extLst>
              <a:ext uri="{FF2B5EF4-FFF2-40B4-BE49-F238E27FC236}">
                <a16:creationId xmlns:a16="http://schemas.microsoft.com/office/drawing/2014/main" id="{6FAD734E-27E7-A773-A023-0F4843647927}"/>
              </a:ext>
            </a:extLst>
          </p:cNvPr>
          <p:cNvSpPr>
            <a:spLocks/>
          </p:cNvSpPr>
          <p:nvPr/>
        </p:nvSpPr>
        <p:spPr bwMode="auto">
          <a:xfrm>
            <a:off x="1219200" y="3937000"/>
            <a:ext cx="6096000" cy="1828800"/>
          </a:xfrm>
          <a:custGeom>
            <a:avLst/>
            <a:gdLst>
              <a:gd name="T0" fmla="*/ 0 w 3840"/>
              <a:gd name="T1" fmla="*/ 2147483646 h 1152"/>
              <a:gd name="T2" fmla="*/ 2147483646 w 3840"/>
              <a:gd name="T3" fmla="*/ 2147483646 h 1152"/>
              <a:gd name="T4" fmla="*/ 2147483646 w 3840"/>
              <a:gd name="T5" fmla="*/ 2147483646 h 1152"/>
              <a:gd name="T6" fmla="*/ 2147483646 w 3840"/>
              <a:gd name="T7" fmla="*/ 2147483646 h 1152"/>
              <a:gd name="T8" fmla="*/ 2147483646 w 3840"/>
              <a:gd name="T9" fmla="*/ 2147483646 h 1152"/>
              <a:gd name="T10" fmla="*/ 2147483646 w 3840"/>
              <a:gd name="T11" fmla="*/ 2147483646 h 1152"/>
              <a:gd name="T12" fmla="*/ 2147483646 w 3840"/>
              <a:gd name="T13" fmla="*/ 2147483646 h 1152"/>
              <a:gd name="T14" fmla="*/ 2147483646 w 3840"/>
              <a:gd name="T15" fmla="*/ 2147483646 h 1152"/>
              <a:gd name="T16" fmla="*/ 2147483646 w 3840"/>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0" h="1152">
                <a:moveTo>
                  <a:pt x="0" y="1120"/>
                </a:moveTo>
                <a:cubicBezTo>
                  <a:pt x="156" y="1136"/>
                  <a:pt x="312" y="1152"/>
                  <a:pt x="528" y="976"/>
                </a:cubicBezTo>
                <a:cubicBezTo>
                  <a:pt x="744" y="800"/>
                  <a:pt x="1056" y="128"/>
                  <a:pt x="1296" y="64"/>
                </a:cubicBezTo>
                <a:cubicBezTo>
                  <a:pt x="1536" y="0"/>
                  <a:pt x="1768" y="464"/>
                  <a:pt x="1968" y="592"/>
                </a:cubicBezTo>
                <a:cubicBezTo>
                  <a:pt x="2168" y="720"/>
                  <a:pt x="2352" y="840"/>
                  <a:pt x="2496" y="832"/>
                </a:cubicBezTo>
                <a:cubicBezTo>
                  <a:pt x="2640" y="824"/>
                  <a:pt x="2728" y="560"/>
                  <a:pt x="2832" y="544"/>
                </a:cubicBezTo>
                <a:cubicBezTo>
                  <a:pt x="2936" y="528"/>
                  <a:pt x="3016" y="744"/>
                  <a:pt x="3120" y="736"/>
                </a:cubicBezTo>
                <a:cubicBezTo>
                  <a:pt x="3224" y="728"/>
                  <a:pt x="3336" y="504"/>
                  <a:pt x="3456" y="496"/>
                </a:cubicBezTo>
                <a:cubicBezTo>
                  <a:pt x="3576" y="488"/>
                  <a:pt x="3776" y="656"/>
                  <a:pt x="3840" y="688"/>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32111" name="Text Box 117">
            <a:extLst>
              <a:ext uri="{FF2B5EF4-FFF2-40B4-BE49-F238E27FC236}">
                <a16:creationId xmlns:a16="http://schemas.microsoft.com/office/drawing/2014/main" id="{18CD27E7-759E-8154-2C60-3E66CF23B6BB}"/>
              </a:ext>
            </a:extLst>
          </p:cNvPr>
          <p:cNvSpPr txBox="1">
            <a:spLocks noChangeArrowheads="1"/>
          </p:cNvSpPr>
          <p:nvPr/>
        </p:nvSpPr>
        <p:spPr bwMode="auto">
          <a:xfrm>
            <a:off x="2743200" y="3581400"/>
            <a:ext cx="1125538"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HCV-RNA</a:t>
            </a:r>
          </a:p>
        </p:txBody>
      </p:sp>
      <p:sp>
        <p:nvSpPr>
          <p:cNvPr id="166929" name="Line 118">
            <a:extLst>
              <a:ext uri="{FF2B5EF4-FFF2-40B4-BE49-F238E27FC236}">
                <a16:creationId xmlns:a16="http://schemas.microsoft.com/office/drawing/2014/main" id="{C4BF5CDB-E305-2333-66EC-5ABD35935873}"/>
              </a:ext>
            </a:extLst>
          </p:cNvPr>
          <p:cNvSpPr>
            <a:spLocks noChangeShapeType="1"/>
          </p:cNvSpPr>
          <p:nvPr/>
        </p:nvSpPr>
        <p:spPr bwMode="auto">
          <a:xfrm>
            <a:off x="2362200" y="3200400"/>
            <a:ext cx="0" cy="26670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32113" name="Text Box 119">
            <a:extLst>
              <a:ext uri="{FF2B5EF4-FFF2-40B4-BE49-F238E27FC236}">
                <a16:creationId xmlns:a16="http://schemas.microsoft.com/office/drawing/2014/main" id="{C777F9FB-AD26-6419-10F4-95662F0F4C85}"/>
              </a:ext>
            </a:extLst>
          </p:cNvPr>
          <p:cNvSpPr txBox="1">
            <a:spLocks noChangeArrowheads="1"/>
          </p:cNvSpPr>
          <p:nvPr/>
        </p:nvSpPr>
        <p:spPr bwMode="auto">
          <a:xfrm>
            <a:off x="1600200" y="5932488"/>
            <a:ext cx="14811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1-2 settimane</a:t>
            </a:r>
          </a:p>
        </p:txBody>
      </p:sp>
      <p:sp>
        <p:nvSpPr>
          <p:cNvPr id="166931" name="Line 121">
            <a:extLst>
              <a:ext uri="{FF2B5EF4-FFF2-40B4-BE49-F238E27FC236}">
                <a16:creationId xmlns:a16="http://schemas.microsoft.com/office/drawing/2014/main" id="{057FD907-115E-E194-B862-26F18F599F69}"/>
              </a:ext>
            </a:extLst>
          </p:cNvPr>
          <p:cNvSpPr>
            <a:spLocks noChangeShapeType="1"/>
          </p:cNvSpPr>
          <p:nvPr/>
        </p:nvSpPr>
        <p:spPr bwMode="auto">
          <a:xfrm>
            <a:off x="4419600" y="3200400"/>
            <a:ext cx="0" cy="26670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66932" name="AutoShape 122">
            <a:extLst>
              <a:ext uri="{FF2B5EF4-FFF2-40B4-BE49-F238E27FC236}">
                <a16:creationId xmlns:a16="http://schemas.microsoft.com/office/drawing/2014/main" id="{0428D1F7-8296-2C7C-56E9-C718439C04E4}"/>
              </a:ext>
            </a:extLst>
          </p:cNvPr>
          <p:cNvSpPr>
            <a:spLocks/>
          </p:cNvSpPr>
          <p:nvPr/>
        </p:nvSpPr>
        <p:spPr bwMode="auto">
          <a:xfrm rot="-5393542">
            <a:off x="3200400" y="2362200"/>
            <a:ext cx="381000" cy="1600200"/>
          </a:xfrm>
          <a:prstGeom prst="rightBrace">
            <a:avLst>
              <a:gd name="adj1" fmla="val 35000"/>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it-IT" altLang="it-IT" sz="1600">
              <a:latin typeface="Comic Sans MS" panose="030F0702030302020204" pitchFamily="66" charset="0"/>
            </a:endParaRPr>
          </a:p>
        </p:txBody>
      </p:sp>
      <p:sp>
        <p:nvSpPr>
          <p:cNvPr id="132116" name="Text Box 123">
            <a:extLst>
              <a:ext uri="{FF2B5EF4-FFF2-40B4-BE49-F238E27FC236}">
                <a16:creationId xmlns:a16="http://schemas.microsoft.com/office/drawing/2014/main" id="{B98B3210-0F24-ED49-0565-9CE264654317}"/>
              </a:ext>
            </a:extLst>
          </p:cNvPr>
          <p:cNvSpPr txBox="1">
            <a:spLocks noChangeArrowheads="1"/>
          </p:cNvSpPr>
          <p:nvPr/>
        </p:nvSpPr>
        <p:spPr bwMode="auto">
          <a:xfrm>
            <a:off x="2955925" y="2579688"/>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Fase acuta (asintom)</a:t>
            </a:r>
          </a:p>
        </p:txBody>
      </p:sp>
      <p:sp>
        <p:nvSpPr>
          <p:cNvPr id="132117" name="Freeform 124">
            <a:extLst>
              <a:ext uri="{FF2B5EF4-FFF2-40B4-BE49-F238E27FC236}">
                <a16:creationId xmlns:a16="http://schemas.microsoft.com/office/drawing/2014/main" id="{D19D09FA-3A2B-C500-E693-DD89CDAA8BDA}"/>
              </a:ext>
            </a:extLst>
          </p:cNvPr>
          <p:cNvSpPr>
            <a:spLocks/>
          </p:cNvSpPr>
          <p:nvPr/>
        </p:nvSpPr>
        <p:spPr bwMode="auto">
          <a:xfrm>
            <a:off x="1219200" y="3251200"/>
            <a:ext cx="7696200" cy="2413000"/>
          </a:xfrm>
          <a:custGeom>
            <a:avLst/>
            <a:gdLst>
              <a:gd name="T0" fmla="*/ 0 w 4848"/>
              <a:gd name="T1" fmla="*/ 2147483646 h 1520"/>
              <a:gd name="T2" fmla="*/ 2147483646 w 4848"/>
              <a:gd name="T3" fmla="*/ 2147483646 h 1520"/>
              <a:gd name="T4" fmla="*/ 2147483646 w 4848"/>
              <a:gd name="T5" fmla="*/ 2147483646 h 1520"/>
              <a:gd name="T6" fmla="*/ 2147483646 w 4848"/>
              <a:gd name="T7" fmla="*/ 2147483646 h 1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8" h="1520">
                <a:moveTo>
                  <a:pt x="0" y="1456"/>
                </a:moveTo>
                <a:cubicBezTo>
                  <a:pt x="836" y="1488"/>
                  <a:pt x="1672" y="1520"/>
                  <a:pt x="2208" y="1312"/>
                </a:cubicBezTo>
                <a:cubicBezTo>
                  <a:pt x="2744" y="1104"/>
                  <a:pt x="2776" y="416"/>
                  <a:pt x="3216" y="208"/>
                </a:cubicBezTo>
                <a:cubicBezTo>
                  <a:pt x="3656" y="0"/>
                  <a:pt x="4576" y="88"/>
                  <a:pt x="4848" y="64"/>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18" name="Text Box 125">
            <a:extLst>
              <a:ext uri="{FF2B5EF4-FFF2-40B4-BE49-F238E27FC236}">
                <a16:creationId xmlns:a16="http://schemas.microsoft.com/office/drawing/2014/main" id="{9A28100D-5248-FD87-34EF-E17AF2D913B4}"/>
              </a:ext>
            </a:extLst>
          </p:cNvPr>
          <p:cNvSpPr txBox="1">
            <a:spLocks noChangeArrowheads="1"/>
          </p:cNvSpPr>
          <p:nvPr/>
        </p:nvSpPr>
        <p:spPr bwMode="auto">
          <a:xfrm>
            <a:off x="5638800" y="3048000"/>
            <a:ext cx="13811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Ab anti-HCV</a:t>
            </a:r>
          </a:p>
        </p:txBody>
      </p:sp>
      <p:sp>
        <p:nvSpPr>
          <p:cNvPr id="132119" name="Text Box 126">
            <a:extLst>
              <a:ext uri="{FF2B5EF4-FFF2-40B4-BE49-F238E27FC236}">
                <a16:creationId xmlns:a16="http://schemas.microsoft.com/office/drawing/2014/main" id="{02ED6157-A611-4C83-0D38-40457C7FE295}"/>
              </a:ext>
            </a:extLst>
          </p:cNvPr>
          <p:cNvSpPr txBox="1">
            <a:spLocks noChangeArrowheads="1"/>
          </p:cNvSpPr>
          <p:nvPr/>
        </p:nvSpPr>
        <p:spPr bwMode="auto">
          <a:xfrm>
            <a:off x="4191000" y="5867400"/>
            <a:ext cx="160496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6-10 settimane</a:t>
            </a:r>
          </a:p>
        </p:txBody>
      </p:sp>
      <p:sp>
        <p:nvSpPr>
          <p:cNvPr id="132120" name="Freeform 127">
            <a:extLst>
              <a:ext uri="{FF2B5EF4-FFF2-40B4-BE49-F238E27FC236}">
                <a16:creationId xmlns:a16="http://schemas.microsoft.com/office/drawing/2014/main" id="{A464AA93-D8F5-44F3-E91B-F2660B5321D5}"/>
              </a:ext>
            </a:extLst>
          </p:cNvPr>
          <p:cNvSpPr>
            <a:spLocks/>
          </p:cNvSpPr>
          <p:nvPr/>
        </p:nvSpPr>
        <p:spPr bwMode="auto">
          <a:xfrm>
            <a:off x="1301750" y="4924425"/>
            <a:ext cx="7396163" cy="581025"/>
          </a:xfrm>
          <a:custGeom>
            <a:avLst/>
            <a:gdLst>
              <a:gd name="T0" fmla="*/ 0 w 4659"/>
              <a:gd name="T1" fmla="*/ 2147483646 h 366"/>
              <a:gd name="T2" fmla="*/ 2147483646 w 4659"/>
              <a:gd name="T3" fmla="*/ 2147483646 h 366"/>
              <a:gd name="T4" fmla="*/ 2147483646 w 4659"/>
              <a:gd name="T5" fmla="*/ 2147483646 h 366"/>
              <a:gd name="T6" fmla="*/ 2147483646 w 4659"/>
              <a:gd name="T7" fmla="*/ 2147483646 h 366"/>
              <a:gd name="T8" fmla="*/ 2147483646 w 4659"/>
              <a:gd name="T9" fmla="*/ 2147483646 h 366"/>
              <a:gd name="T10" fmla="*/ 2147483646 w 4659"/>
              <a:gd name="T11" fmla="*/ 2147483646 h 366"/>
              <a:gd name="T12" fmla="*/ 2147483646 w 4659"/>
              <a:gd name="T13" fmla="*/ 2147483646 h 366"/>
              <a:gd name="T14" fmla="*/ 2147483646 w 4659"/>
              <a:gd name="T15" fmla="*/ 0 h 366"/>
              <a:gd name="T16" fmla="*/ 2147483646 w 4659"/>
              <a:gd name="T17" fmla="*/ 2147483646 h 366"/>
              <a:gd name="T18" fmla="*/ 2147483646 w 4659"/>
              <a:gd name="T19" fmla="*/ 2147483646 h 366"/>
              <a:gd name="T20" fmla="*/ 2147483646 w 4659"/>
              <a:gd name="T21" fmla="*/ 2147483646 h 366"/>
              <a:gd name="T22" fmla="*/ 2147483646 w 4659"/>
              <a:gd name="T23" fmla="*/ 2147483646 h 366"/>
              <a:gd name="T24" fmla="*/ 2147483646 w 4659"/>
              <a:gd name="T25" fmla="*/ 2147483646 h 366"/>
              <a:gd name="T26" fmla="*/ 2147483646 w 4659"/>
              <a:gd name="T27" fmla="*/ 2147483646 h 366"/>
              <a:gd name="T28" fmla="*/ 2147483646 w 4659"/>
              <a:gd name="T29" fmla="*/ 2147483646 h 366"/>
              <a:gd name="T30" fmla="*/ 2147483646 w 4659"/>
              <a:gd name="T31" fmla="*/ 2147483646 h 366"/>
              <a:gd name="T32" fmla="*/ 2147483646 w 4659"/>
              <a:gd name="T33" fmla="*/ 2147483646 h 366"/>
              <a:gd name="T34" fmla="*/ 2147483646 w 4659"/>
              <a:gd name="T35" fmla="*/ 2147483646 h 366"/>
              <a:gd name="T36" fmla="*/ 2147483646 w 4659"/>
              <a:gd name="T37" fmla="*/ 2147483646 h 366"/>
              <a:gd name="T38" fmla="*/ 2147483646 w 4659"/>
              <a:gd name="T39" fmla="*/ 2147483646 h 366"/>
              <a:gd name="T40" fmla="*/ 2147483646 w 4659"/>
              <a:gd name="T41" fmla="*/ 2147483646 h 366"/>
              <a:gd name="T42" fmla="*/ 2147483646 w 4659"/>
              <a:gd name="T43" fmla="*/ 2147483646 h 366"/>
              <a:gd name="T44" fmla="*/ 2147483646 w 4659"/>
              <a:gd name="T45" fmla="*/ 2147483646 h 366"/>
              <a:gd name="T46" fmla="*/ 2147483646 w 4659"/>
              <a:gd name="T47" fmla="*/ 2147483646 h 366"/>
              <a:gd name="T48" fmla="*/ 2147483646 w 4659"/>
              <a:gd name="T49" fmla="*/ 2147483646 h 366"/>
              <a:gd name="T50" fmla="*/ 2147483646 w 4659"/>
              <a:gd name="T51" fmla="*/ 2147483646 h 366"/>
              <a:gd name="T52" fmla="*/ 2147483646 w 4659"/>
              <a:gd name="T53" fmla="*/ 2147483646 h 366"/>
              <a:gd name="T54" fmla="*/ 2147483646 w 4659"/>
              <a:gd name="T55" fmla="*/ 2147483646 h 366"/>
              <a:gd name="T56" fmla="*/ 2147483646 w 4659"/>
              <a:gd name="T57" fmla="*/ 2147483646 h 366"/>
              <a:gd name="T58" fmla="*/ 2147483646 w 4659"/>
              <a:gd name="T59" fmla="*/ 2147483646 h 366"/>
              <a:gd name="T60" fmla="*/ 2147483646 w 4659"/>
              <a:gd name="T61" fmla="*/ 2147483646 h 366"/>
              <a:gd name="T62" fmla="*/ 2147483646 w 4659"/>
              <a:gd name="T63" fmla="*/ 2147483646 h 366"/>
              <a:gd name="T64" fmla="*/ 2147483646 w 4659"/>
              <a:gd name="T65" fmla="*/ 2147483646 h 366"/>
              <a:gd name="T66" fmla="*/ 2147483646 w 4659"/>
              <a:gd name="T67" fmla="*/ 214748364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59" h="366">
                <a:moveTo>
                  <a:pt x="0" y="339"/>
                </a:moveTo>
                <a:cubicBezTo>
                  <a:pt x="37" y="327"/>
                  <a:pt x="109" y="344"/>
                  <a:pt x="140" y="347"/>
                </a:cubicBezTo>
                <a:cubicBezTo>
                  <a:pt x="333" y="343"/>
                  <a:pt x="509" y="366"/>
                  <a:pt x="686" y="302"/>
                </a:cubicBezTo>
                <a:cubicBezTo>
                  <a:pt x="723" y="248"/>
                  <a:pt x="770" y="197"/>
                  <a:pt x="812" y="147"/>
                </a:cubicBezTo>
                <a:cubicBezTo>
                  <a:pt x="831" y="124"/>
                  <a:pt x="836" y="129"/>
                  <a:pt x="849" y="103"/>
                </a:cubicBezTo>
                <a:cubicBezTo>
                  <a:pt x="855" y="91"/>
                  <a:pt x="858" y="78"/>
                  <a:pt x="864" y="66"/>
                </a:cubicBezTo>
                <a:cubicBezTo>
                  <a:pt x="893" y="13"/>
                  <a:pt x="879" y="27"/>
                  <a:pt x="923" y="14"/>
                </a:cubicBezTo>
                <a:cubicBezTo>
                  <a:pt x="938" y="10"/>
                  <a:pt x="967" y="0"/>
                  <a:pt x="967" y="0"/>
                </a:cubicBezTo>
                <a:cubicBezTo>
                  <a:pt x="1102" y="4"/>
                  <a:pt x="1233" y="2"/>
                  <a:pt x="1366" y="22"/>
                </a:cubicBezTo>
                <a:cubicBezTo>
                  <a:pt x="1421" y="39"/>
                  <a:pt x="1409" y="44"/>
                  <a:pt x="1454" y="73"/>
                </a:cubicBezTo>
                <a:cubicBezTo>
                  <a:pt x="1484" y="118"/>
                  <a:pt x="1559" y="146"/>
                  <a:pt x="1610" y="162"/>
                </a:cubicBezTo>
                <a:cubicBezTo>
                  <a:pt x="1647" y="199"/>
                  <a:pt x="1691" y="224"/>
                  <a:pt x="1735" y="251"/>
                </a:cubicBezTo>
                <a:cubicBezTo>
                  <a:pt x="1772" y="274"/>
                  <a:pt x="1898" y="281"/>
                  <a:pt x="1942" y="295"/>
                </a:cubicBezTo>
                <a:cubicBezTo>
                  <a:pt x="2022" y="320"/>
                  <a:pt x="2110" y="345"/>
                  <a:pt x="2193" y="354"/>
                </a:cubicBezTo>
                <a:cubicBezTo>
                  <a:pt x="2242" y="352"/>
                  <a:pt x="2292" y="356"/>
                  <a:pt x="2341" y="347"/>
                </a:cubicBezTo>
                <a:cubicBezTo>
                  <a:pt x="2368" y="342"/>
                  <a:pt x="2360" y="317"/>
                  <a:pt x="2370" y="302"/>
                </a:cubicBezTo>
                <a:cubicBezTo>
                  <a:pt x="2384" y="280"/>
                  <a:pt x="2408" y="257"/>
                  <a:pt x="2429" y="243"/>
                </a:cubicBezTo>
                <a:cubicBezTo>
                  <a:pt x="2451" y="211"/>
                  <a:pt x="2479" y="201"/>
                  <a:pt x="2510" y="184"/>
                </a:cubicBezTo>
                <a:cubicBezTo>
                  <a:pt x="2526" y="175"/>
                  <a:pt x="2555" y="155"/>
                  <a:pt x="2555" y="155"/>
                </a:cubicBezTo>
                <a:cubicBezTo>
                  <a:pt x="2651" y="160"/>
                  <a:pt x="2738" y="159"/>
                  <a:pt x="2828" y="192"/>
                </a:cubicBezTo>
                <a:cubicBezTo>
                  <a:pt x="2926" y="335"/>
                  <a:pt x="3034" y="309"/>
                  <a:pt x="3197" y="324"/>
                </a:cubicBezTo>
                <a:cubicBezTo>
                  <a:pt x="3236" y="322"/>
                  <a:pt x="3277" y="329"/>
                  <a:pt x="3315" y="317"/>
                </a:cubicBezTo>
                <a:cubicBezTo>
                  <a:pt x="3335" y="311"/>
                  <a:pt x="3345" y="288"/>
                  <a:pt x="3360" y="273"/>
                </a:cubicBezTo>
                <a:cubicBezTo>
                  <a:pt x="3379" y="254"/>
                  <a:pt x="3407" y="247"/>
                  <a:pt x="3426" y="228"/>
                </a:cubicBezTo>
                <a:cubicBezTo>
                  <a:pt x="3474" y="180"/>
                  <a:pt x="3496" y="125"/>
                  <a:pt x="3566" y="103"/>
                </a:cubicBezTo>
                <a:cubicBezTo>
                  <a:pt x="3643" y="106"/>
                  <a:pt x="3741" y="72"/>
                  <a:pt x="3788" y="140"/>
                </a:cubicBezTo>
                <a:cubicBezTo>
                  <a:pt x="3813" y="218"/>
                  <a:pt x="3832" y="281"/>
                  <a:pt x="3921" y="302"/>
                </a:cubicBezTo>
                <a:cubicBezTo>
                  <a:pt x="3951" y="298"/>
                  <a:pt x="3985" y="305"/>
                  <a:pt x="4010" y="288"/>
                </a:cubicBezTo>
                <a:cubicBezTo>
                  <a:pt x="4026" y="277"/>
                  <a:pt x="4032" y="257"/>
                  <a:pt x="4046" y="243"/>
                </a:cubicBezTo>
                <a:cubicBezTo>
                  <a:pt x="4051" y="228"/>
                  <a:pt x="4052" y="212"/>
                  <a:pt x="4061" y="199"/>
                </a:cubicBezTo>
                <a:cubicBezTo>
                  <a:pt x="4085" y="163"/>
                  <a:pt x="4147" y="148"/>
                  <a:pt x="4187" y="140"/>
                </a:cubicBezTo>
                <a:cubicBezTo>
                  <a:pt x="4247" y="94"/>
                  <a:pt x="4246" y="111"/>
                  <a:pt x="4342" y="125"/>
                </a:cubicBezTo>
                <a:cubicBezTo>
                  <a:pt x="4384" y="138"/>
                  <a:pt x="4394" y="174"/>
                  <a:pt x="4423" y="199"/>
                </a:cubicBezTo>
                <a:cubicBezTo>
                  <a:pt x="4478" y="247"/>
                  <a:pt x="4588" y="265"/>
                  <a:pt x="4659" y="265"/>
                </a:cubicBezTo>
              </a:path>
            </a:pathLst>
          </a:custGeom>
          <a:noFill/>
          <a:ln w="76200" cmpd="sng">
            <a:solidFill>
              <a:srgbClr val="FF3399"/>
            </a:solidFill>
            <a:round/>
            <a:headEnd/>
            <a:tailEnd/>
          </a:ln>
          <a:effectLst/>
          <a:extLst>
            <a:ext uri="{909E8E84-426E-40DD-AFC4-6F175D3DCCD1}">
              <a14:hiddenFill xmlns:a14="http://schemas.microsoft.com/office/drawing/2010/main">
                <a:solidFill>
                  <a:srgbClr val="FF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21" name="Text Box 129">
            <a:extLst>
              <a:ext uri="{FF2B5EF4-FFF2-40B4-BE49-F238E27FC236}">
                <a16:creationId xmlns:a16="http://schemas.microsoft.com/office/drawing/2014/main" id="{398E6F86-886C-DDC6-3A96-96A848F29AAE}"/>
              </a:ext>
            </a:extLst>
          </p:cNvPr>
          <p:cNvSpPr txBox="1">
            <a:spLocks noChangeArrowheads="1"/>
          </p:cNvSpPr>
          <p:nvPr/>
        </p:nvSpPr>
        <p:spPr bwMode="auto">
          <a:xfrm>
            <a:off x="7467600" y="4648200"/>
            <a:ext cx="5937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a:t>
            </a:r>
          </a:p>
        </p:txBody>
      </p:sp>
      <p:sp>
        <p:nvSpPr>
          <p:cNvPr id="132122" name="CasellaDiTesto 2">
            <a:extLst>
              <a:ext uri="{FF2B5EF4-FFF2-40B4-BE49-F238E27FC236}">
                <a16:creationId xmlns:a16="http://schemas.microsoft.com/office/drawing/2014/main" id="{F449E082-AD7A-838F-1517-CE8855C967E3}"/>
              </a:ext>
            </a:extLst>
          </p:cNvPr>
          <p:cNvSpPr txBox="1">
            <a:spLocks noChangeArrowheads="1"/>
          </p:cNvSpPr>
          <p:nvPr/>
        </p:nvSpPr>
        <p:spPr bwMode="auto">
          <a:xfrm rot="-5400000">
            <a:off x="-1490662" y="3043237"/>
            <a:ext cx="4648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lnSpc>
                <a:spcPct val="90000"/>
              </a:lnSpc>
            </a:pPr>
            <a:r>
              <a:rPr lang="it-IT" altLang="it-IT" b="1">
                <a:latin typeface="ZapfHumnst BT" charset="0"/>
              </a:rPr>
              <a:t>Titer</a:t>
            </a:r>
          </a:p>
        </p:txBody>
      </p:sp>
    </p:spTree>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DA76E36-539A-D98F-8E5A-C26D3A946D2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7" name="Rectangle 3">
            <a:extLst>
              <a:ext uri="{FF2B5EF4-FFF2-40B4-BE49-F238E27FC236}">
                <a16:creationId xmlns:a16="http://schemas.microsoft.com/office/drawing/2014/main" id="{58F391B2-7DC6-BCB0-C9D3-E63581B12D5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8" name="Rectangle 4">
            <a:extLst>
              <a:ext uri="{FF2B5EF4-FFF2-40B4-BE49-F238E27FC236}">
                <a16:creationId xmlns:a16="http://schemas.microsoft.com/office/drawing/2014/main" id="{6D79B88F-4DBF-0C6E-B822-95D83C61AD0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9" name="Rectangle 5">
            <a:extLst>
              <a:ext uri="{FF2B5EF4-FFF2-40B4-BE49-F238E27FC236}">
                <a16:creationId xmlns:a16="http://schemas.microsoft.com/office/drawing/2014/main" id="{0260ABDA-DCE0-5A74-2F96-6F14CF5800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0" name="Rectangle 6">
            <a:extLst>
              <a:ext uri="{FF2B5EF4-FFF2-40B4-BE49-F238E27FC236}">
                <a16:creationId xmlns:a16="http://schemas.microsoft.com/office/drawing/2014/main" id="{6902D229-9D71-E396-6A7E-ECA8A897ED6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1" name="Rectangle 7">
            <a:extLst>
              <a:ext uri="{FF2B5EF4-FFF2-40B4-BE49-F238E27FC236}">
                <a16:creationId xmlns:a16="http://schemas.microsoft.com/office/drawing/2014/main" id="{4B8F1710-61EC-5CB6-EE1E-1BC07B0CBFE2}"/>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2" name="Rectangle 8">
            <a:extLst>
              <a:ext uri="{FF2B5EF4-FFF2-40B4-BE49-F238E27FC236}">
                <a16:creationId xmlns:a16="http://schemas.microsoft.com/office/drawing/2014/main" id="{D365CEED-25F9-F482-3A3E-C3DDDFF11408}"/>
              </a:ext>
            </a:extLst>
          </p:cNvPr>
          <p:cNvSpPr>
            <a:spLocks noChangeArrowheads="1"/>
          </p:cNvSpPr>
          <p:nvPr/>
        </p:nvSpPr>
        <p:spPr bwMode="auto">
          <a:xfrm>
            <a:off x="447675" y="30480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dirty="0"/>
              <a:t>HCV sierologia</a:t>
            </a:r>
            <a:br>
              <a:rPr lang="it-IT" altLang="it-IT" dirty="0"/>
            </a:br>
            <a:endParaRPr lang="it-IT" altLang="it-IT" dirty="0"/>
          </a:p>
        </p:txBody>
      </p:sp>
      <p:sp>
        <p:nvSpPr>
          <p:cNvPr id="134153" name="Rectangle 9">
            <a:extLst>
              <a:ext uri="{FF2B5EF4-FFF2-40B4-BE49-F238E27FC236}">
                <a16:creationId xmlns:a16="http://schemas.microsoft.com/office/drawing/2014/main" id="{9AEAC0B0-BB98-A9FC-B408-BBAD99ACE62C}"/>
              </a:ext>
            </a:extLst>
          </p:cNvPr>
          <p:cNvSpPr>
            <a:spLocks noChangeArrowheads="1"/>
          </p:cNvSpPr>
          <p:nvPr/>
        </p:nvSpPr>
        <p:spPr bwMode="auto">
          <a:xfrm>
            <a:off x="676275" y="609600"/>
            <a:ext cx="8467725"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3600" dirty="0">
              <a:solidFill>
                <a:srgbClr val="FE9B03"/>
              </a:solidFill>
              <a:latin typeface="ZapfHumnst BT" charset="0"/>
            </a:endParaRPr>
          </a:p>
        </p:txBody>
      </p:sp>
      <p:sp>
        <p:nvSpPr>
          <p:cNvPr id="134154" name="Rectangle 10">
            <a:extLst>
              <a:ext uri="{FF2B5EF4-FFF2-40B4-BE49-F238E27FC236}">
                <a16:creationId xmlns:a16="http://schemas.microsoft.com/office/drawing/2014/main" id="{ED79E49B-2D03-0DB1-4FF8-BBAF9286D760}"/>
              </a:ext>
            </a:extLst>
          </p:cNvPr>
          <p:cNvSpPr>
            <a:spLocks noChangeArrowheads="1"/>
          </p:cNvSpPr>
          <p:nvPr/>
        </p:nvSpPr>
        <p:spPr bwMode="auto">
          <a:xfrm>
            <a:off x="6400800" y="5867400"/>
            <a:ext cx="2870200" cy="336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a:solidFill>
                  <a:srgbClr val="FAFD00"/>
                </a:solidFill>
                <a:latin typeface="ZapfHumnst BT" charset="0"/>
              </a:rPr>
              <a:t>Time after Exposure</a:t>
            </a:r>
          </a:p>
        </p:txBody>
      </p:sp>
      <p:sp>
        <p:nvSpPr>
          <p:cNvPr id="134155" name="Freeform 12">
            <a:extLst>
              <a:ext uri="{FF2B5EF4-FFF2-40B4-BE49-F238E27FC236}">
                <a16:creationId xmlns:a16="http://schemas.microsoft.com/office/drawing/2014/main" id="{CD7FB961-FECB-0C0D-5457-E247489C73ED}"/>
              </a:ext>
            </a:extLst>
          </p:cNvPr>
          <p:cNvSpPr>
            <a:spLocks/>
          </p:cNvSpPr>
          <p:nvPr/>
        </p:nvSpPr>
        <p:spPr bwMode="auto">
          <a:xfrm>
            <a:off x="1149350" y="990600"/>
            <a:ext cx="23813" cy="4787900"/>
          </a:xfrm>
          <a:custGeom>
            <a:avLst/>
            <a:gdLst>
              <a:gd name="T0" fmla="*/ 2147483646 w 17"/>
              <a:gd name="T1" fmla="*/ 2147483646 h 3016"/>
              <a:gd name="T2" fmla="*/ 2147483646 w 17"/>
              <a:gd name="T3" fmla="*/ 2147483646 h 3016"/>
              <a:gd name="T4" fmla="*/ 2147483646 w 17"/>
              <a:gd name="T5" fmla="*/ 0 h 3016"/>
              <a:gd name="T6" fmla="*/ 0 w 17"/>
              <a:gd name="T7" fmla="*/ 0 h 3016"/>
              <a:gd name="T8" fmla="*/ 0 w 17"/>
              <a:gd name="T9" fmla="*/ 2147483646 h 3016"/>
              <a:gd name="T10" fmla="*/ 2147483646 w 17"/>
              <a:gd name="T11" fmla="*/ 2147483646 h 3016"/>
              <a:gd name="T12" fmla="*/ 0 w 17"/>
              <a:gd name="T13" fmla="*/ 2147483646 h 3016"/>
              <a:gd name="T14" fmla="*/ 0 w 17"/>
              <a:gd name="T15" fmla="*/ 2147483646 h 3016"/>
              <a:gd name="T16" fmla="*/ 2147483646 w 17"/>
              <a:gd name="T17" fmla="*/ 2147483646 h 3016"/>
              <a:gd name="T18" fmla="*/ 2147483646 w 17"/>
              <a:gd name="T19" fmla="*/ 2147483646 h 3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016">
                <a:moveTo>
                  <a:pt x="7" y="2994"/>
                </a:moveTo>
                <a:lnTo>
                  <a:pt x="16" y="3005"/>
                </a:lnTo>
                <a:lnTo>
                  <a:pt x="16" y="0"/>
                </a:lnTo>
                <a:lnTo>
                  <a:pt x="0" y="0"/>
                </a:lnTo>
                <a:lnTo>
                  <a:pt x="0" y="3005"/>
                </a:lnTo>
                <a:lnTo>
                  <a:pt x="7" y="3015"/>
                </a:lnTo>
                <a:lnTo>
                  <a:pt x="0" y="3005"/>
                </a:lnTo>
                <a:lnTo>
                  <a:pt x="0" y="3015"/>
                </a:lnTo>
                <a:lnTo>
                  <a:pt x="7" y="3015"/>
                </a:lnTo>
                <a:lnTo>
                  <a:pt x="7" y="2994"/>
                </a:lnTo>
              </a:path>
            </a:pathLst>
          </a:custGeom>
          <a:solidFill>
            <a:schemeClr val="tx1"/>
          </a:solidFill>
          <a:ln w="9525">
            <a:solidFill>
              <a:schemeClr val="tx1"/>
            </a:solidFill>
            <a:round/>
            <a:headEnd/>
            <a:tailEnd/>
          </a:ln>
        </p:spPr>
        <p:txBody>
          <a:bodyPr/>
          <a:lstStyle/>
          <a:p>
            <a:endParaRPr lang="it-IT"/>
          </a:p>
        </p:txBody>
      </p:sp>
      <p:sp>
        <p:nvSpPr>
          <p:cNvPr id="134156" name="Freeform 13">
            <a:extLst>
              <a:ext uri="{FF2B5EF4-FFF2-40B4-BE49-F238E27FC236}">
                <a16:creationId xmlns:a16="http://schemas.microsoft.com/office/drawing/2014/main" id="{C695B038-58C4-CEBC-BA3D-4C7EEF51F5B8}"/>
              </a:ext>
            </a:extLst>
          </p:cNvPr>
          <p:cNvSpPr>
            <a:spLocks/>
          </p:cNvSpPr>
          <p:nvPr/>
        </p:nvSpPr>
        <p:spPr bwMode="auto">
          <a:xfrm>
            <a:off x="1185863" y="5753100"/>
            <a:ext cx="6592887" cy="26988"/>
          </a:xfrm>
          <a:custGeom>
            <a:avLst/>
            <a:gdLst>
              <a:gd name="T0" fmla="*/ 2147483646 w 4673"/>
              <a:gd name="T1" fmla="*/ 2147483646 h 17"/>
              <a:gd name="T2" fmla="*/ 2147483646 w 4673"/>
              <a:gd name="T3" fmla="*/ 0 h 17"/>
              <a:gd name="T4" fmla="*/ 0 w 4673"/>
              <a:gd name="T5" fmla="*/ 0 h 17"/>
              <a:gd name="T6" fmla="*/ 0 w 4673"/>
              <a:gd name="T7" fmla="*/ 2147483646 h 17"/>
              <a:gd name="T8" fmla="*/ 2147483646 w 4673"/>
              <a:gd name="T9" fmla="*/ 2147483646 h 17"/>
              <a:gd name="T10" fmla="*/ 2147483646 w 4673"/>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3" h="17">
                <a:moveTo>
                  <a:pt x="4672" y="8"/>
                </a:moveTo>
                <a:lnTo>
                  <a:pt x="4672" y="0"/>
                </a:lnTo>
                <a:lnTo>
                  <a:pt x="0" y="0"/>
                </a:lnTo>
                <a:lnTo>
                  <a:pt x="0" y="16"/>
                </a:lnTo>
                <a:lnTo>
                  <a:pt x="4672" y="16"/>
                </a:lnTo>
                <a:lnTo>
                  <a:pt x="4672" y="8"/>
                </a:lnTo>
              </a:path>
            </a:pathLst>
          </a:custGeom>
          <a:solidFill>
            <a:schemeClr val="tx1"/>
          </a:solidFill>
          <a:ln w="9525">
            <a:solidFill>
              <a:schemeClr val="tx1"/>
            </a:solidFill>
            <a:round/>
            <a:headEnd/>
            <a:tailEnd/>
          </a:ln>
        </p:spPr>
        <p:txBody>
          <a:bodyPr/>
          <a:lstStyle/>
          <a:p>
            <a:endParaRPr lang="it-IT"/>
          </a:p>
        </p:txBody>
      </p:sp>
      <p:sp>
        <p:nvSpPr>
          <p:cNvPr id="134157" name="Text Box 16">
            <a:extLst>
              <a:ext uri="{FF2B5EF4-FFF2-40B4-BE49-F238E27FC236}">
                <a16:creationId xmlns:a16="http://schemas.microsoft.com/office/drawing/2014/main" id="{9BEEE26E-3E87-8510-E680-A1217771CC1B}"/>
              </a:ext>
            </a:extLst>
          </p:cNvPr>
          <p:cNvSpPr txBox="1">
            <a:spLocks noChangeArrowheads="1"/>
          </p:cNvSpPr>
          <p:nvPr/>
        </p:nvSpPr>
        <p:spPr bwMode="auto">
          <a:xfrm>
            <a:off x="2743200" y="3581400"/>
            <a:ext cx="1125538"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HCV-RNA</a:t>
            </a:r>
          </a:p>
        </p:txBody>
      </p:sp>
      <p:sp>
        <p:nvSpPr>
          <p:cNvPr id="134158" name="Line 17">
            <a:extLst>
              <a:ext uri="{FF2B5EF4-FFF2-40B4-BE49-F238E27FC236}">
                <a16:creationId xmlns:a16="http://schemas.microsoft.com/office/drawing/2014/main" id="{EDD10AEF-CBB4-9A49-95F2-722EA2926414}"/>
              </a:ext>
            </a:extLst>
          </p:cNvPr>
          <p:cNvSpPr>
            <a:spLocks noChangeShapeType="1"/>
          </p:cNvSpPr>
          <p:nvPr/>
        </p:nvSpPr>
        <p:spPr bwMode="auto">
          <a:xfrm>
            <a:off x="2362200" y="3200400"/>
            <a:ext cx="0" cy="266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59" name="Text Box 18">
            <a:extLst>
              <a:ext uri="{FF2B5EF4-FFF2-40B4-BE49-F238E27FC236}">
                <a16:creationId xmlns:a16="http://schemas.microsoft.com/office/drawing/2014/main" id="{4D537200-2759-4172-8EA2-CD1A181AD55F}"/>
              </a:ext>
            </a:extLst>
          </p:cNvPr>
          <p:cNvSpPr txBox="1">
            <a:spLocks noChangeArrowheads="1"/>
          </p:cNvSpPr>
          <p:nvPr/>
        </p:nvSpPr>
        <p:spPr bwMode="auto">
          <a:xfrm>
            <a:off x="1600200" y="5932488"/>
            <a:ext cx="14811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1-2 settimane</a:t>
            </a:r>
          </a:p>
        </p:txBody>
      </p:sp>
      <p:sp>
        <p:nvSpPr>
          <p:cNvPr id="134160" name="Line 19">
            <a:extLst>
              <a:ext uri="{FF2B5EF4-FFF2-40B4-BE49-F238E27FC236}">
                <a16:creationId xmlns:a16="http://schemas.microsoft.com/office/drawing/2014/main" id="{180682C8-22ED-A6DD-1E3D-82036E507A5C}"/>
              </a:ext>
            </a:extLst>
          </p:cNvPr>
          <p:cNvSpPr>
            <a:spLocks noChangeShapeType="1"/>
          </p:cNvSpPr>
          <p:nvPr/>
        </p:nvSpPr>
        <p:spPr bwMode="auto">
          <a:xfrm>
            <a:off x="4419600" y="3200400"/>
            <a:ext cx="0" cy="266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1" name="AutoShape 20">
            <a:extLst>
              <a:ext uri="{FF2B5EF4-FFF2-40B4-BE49-F238E27FC236}">
                <a16:creationId xmlns:a16="http://schemas.microsoft.com/office/drawing/2014/main" id="{5D7D25D7-E895-D9CE-DD1F-5F79EB15655D}"/>
              </a:ext>
            </a:extLst>
          </p:cNvPr>
          <p:cNvSpPr>
            <a:spLocks/>
          </p:cNvSpPr>
          <p:nvPr/>
        </p:nvSpPr>
        <p:spPr bwMode="auto">
          <a:xfrm rot="-5393542">
            <a:off x="3200400" y="2362200"/>
            <a:ext cx="381000" cy="1600200"/>
          </a:xfrm>
          <a:prstGeom prst="rightBrace">
            <a:avLst>
              <a:gd name="adj1" fmla="val 3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62" name="Text Box 21">
            <a:extLst>
              <a:ext uri="{FF2B5EF4-FFF2-40B4-BE49-F238E27FC236}">
                <a16:creationId xmlns:a16="http://schemas.microsoft.com/office/drawing/2014/main" id="{7C090CDC-0405-31F5-AD55-5FD83C718BF4}"/>
              </a:ext>
            </a:extLst>
          </p:cNvPr>
          <p:cNvSpPr txBox="1">
            <a:spLocks noChangeArrowheads="1"/>
          </p:cNvSpPr>
          <p:nvPr/>
        </p:nvSpPr>
        <p:spPr bwMode="auto">
          <a:xfrm>
            <a:off x="2955925" y="2579688"/>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Fase acuta (asintom)</a:t>
            </a:r>
          </a:p>
        </p:txBody>
      </p:sp>
      <p:sp>
        <p:nvSpPr>
          <p:cNvPr id="134163" name="Freeform 22">
            <a:extLst>
              <a:ext uri="{FF2B5EF4-FFF2-40B4-BE49-F238E27FC236}">
                <a16:creationId xmlns:a16="http://schemas.microsoft.com/office/drawing/2014/main" id="{485CC971-4697-237E-FA76-17744A3948C5}"/>
              </a:ext>
            </a:extLst>
          </p:cNvPr>
          <p:cNvSpPr>
            <a:spLocks/>
          </p:cNvSpPr>
          <p:nvPr/>
        </p:nvSpPr>
        <p:spPr bwMode="auto">
          <a:xfrm>
            <a:off x="1219200" y="3251200"/>
            <a:ext cx="7696200" cy="2413000"/>
          </a:xfrm>
          <a:custGeom>
            <a:avLst/>
            <a:gdLst>
              <a:gd name="T0" fmla="*/ 0 w 4848"/>
              <a:gd name="T1" fmla="*/ 2147483646 h 1520"/>
              <a:gd name="T2" fmla="*/ 2147483646 w 4848"/>
              <a:gd name="T3" fmla="*/ 2147483646 h 1520"/>
              <a:gd name="T4" fmla="*/ 2147483646 w 4848"/>
              <a:gd name="T5" fmla="*/ 2147483646 h 1520"/>
              <a:gd name="T6" fmla="*/ 2147483646 w 4848"/>
              <a:gd name="T7" fmla="*/ 2147483646 h 1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8" h="1520">
                <a:moveTo>
                  <a:pt x="0" y="1456"/>
                </a:moveTo>
                <a:cubicBezTo>
                  <a:pt x="836" y="1488"/>
                  <a:pt x="1672" y="1520"/>
                  <a:pt x="2208" y="1312"/>
                </a:cubicBezTo>
                <a:cubicBezTo>
                  <a:pt x="2744" y="1104"/>
                  <a:pt x="2776" y="416"/>
                  <a:pt x="3216" y="208"/>
                </a:cubicBezTo>
                <a:cubicBezTo>
                  <a:pt x="3656" y="0"/>
                  <a:pt x="4576" y="88"/>
                  <a:pt x="4848" y="64"/>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4" name="Text Box 23">
            <a:extLst>
              <a:ext uri="{FF2B5EF4-FFF2-40B4-BE49-F238E27FC236}">
                <a16:creationId xmlns:a16="http://schemas.microsoft.com/office/drawing/2014/main" id="{1CB40344-79D6-A8E0-62CD-E3C747EF85DD}"/>
              </a:ext>
            </a:extLst>
          </p:cNvPr>
          <p:cNvSpPr txBox="1">
            <a:spLocks noChangeArrowheads="1"/>
          </p:cNvSpPr>
          <p:nvPr/>
        </p:nvSpPr>
        <p:spPr bwMode="auto">
          <a:xfrm>
            <a:off x="5638800" y="3048000"/>
            <a:ext cx="13811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Ab anti-HCV</a:t>
            </a:r>
          </a:p>
        </p:txBody>
      </p:sp>
      <p:sp>
        <p:nvSpPr>
          <p:cNvPr id="134165" name="Text Box 24">
            <a:extLst>
              <a:ext uri="{FF2B5EF4-FFF2-40B4-BE49-F238E27FC236}">
                <a16:creationId xmlns:a16="http://schemas.microsoft.com/office/drawing/2014/main" id="{E9EA047F-A63E-5565-C45A-2CCC817B0EFF}"/>
              </a:ext>
            </a:extLst>
          </p:cNvPr>
          <p:cNvSpPr txBox="1">
            <a:spLocks noChangeArrowheads="1"/>
          </p:cNvSpPr>
          <p:nvPr/>
        </p:nvSpPr>
        <p:spPr bwMode="auto">
          <a:xfrm>
            <a:off x="4191000" y="5867400"/>
            <a:ext cx="16970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10-15 settimane</a:t>
            </a:r>
          </a:p>
        </p:txBody>
      </p:sp>
      <p:sp>
        <p:nvSpPr>
          <p:cNvPr id="134166" name="Freeform 25">
            <a:extLst>
              <a:ext uri="{FF2B5EF4-FFF2-40B4-BE49-F238E27FC236}">
                <a16:creationId xmlns:a16="http://schemas.microsoft.com/office/drawing/2014/main" id="{40F7C69A-16A8-DB2B-ADAB-34F3603D7CEA}"/>
              </a:ext>
            </a:extLst>
          </p:cNvPr>
          <p:cNvSpPr>
            <a:spLocks/>
          </p:cNvSpPr>
          <p:nvPr/>
        </p:nvSpPr>
        <p:spPr bwMode="auto">
          <a:xfrm>
            <a:off x="1219200" y="4064000"/>
            <a:ext cx="7188200" cy="1727200"/>
          </a:xfrm>
          <a:custGeom>
            <a:avLst/>
            <a:gdLst>
              <a:gd name="T0" fmla="*/ 0 w 4528"/>
              <a:gd name="T1" fmla="*/ 2147483646 h 1088"/>
              <a:gd name="T2" fmla="*/ 2147483646 w 4528"/>
              <a:gd name="T3" fmla="*/ 2147483646 h 1088"/>
              <a:gd name="T4" fmla="*/ 2147483646 w 4528"/>
              <a:gd name="T5" fmla="*/ 2147483646 h 1088"/>
              <a:gd name="T6" fmla="*/ 2147483646 w 4528"/>
              <a:gd name="T7" fmla="*/ 2147483646 h 1088"/>
              <a:gd name="T8" fmla="*/ 2147483646 w 4528"/>
              <a:gd name="T9" fmla="*/ 2147483646 h 1088"/>
              <a:gd name="T10" fmla="*/ 2147483646 w 4528"/>
              <a:gd name="T11" fmla="*/ 2147483646 h 1088"/>
              <a:gd name="T12" fmla="*/ 2147483646 w 4528"/>
              <a:gd name="T13" fmla="*/ 2147483646 h 10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8" h="1088">
                <a:moveTo>
                  <a:pt x="0" y="1040"/>
                </a:moveTo>
                <a:cubicBezTo>
                  <a:pt x="180" y="1052"/>
                  <a:pt x="360" y="1064"/>
                  <a:pt x="576" y="896"/>
                </a:cubicBezTo>
                <a:cubicBezTo>
                  <a:pt x="792" y="728"/>
                  <a:pt x="1048" y="64"/>
                  <a:pt x="1296" y="32"/>
                </a:cubicBezTo>
                <a:cubicBezTo>
                  <a:pt x="1544" y="0"/>
                  <a:pt x="1840" y="536"/>
                  <a:pt x="2064" y="704"/>
                </a:cubicBezTo>
                <a:cubicBezTo>
                  <a:pt x="2288" y="872"/>
                  <a:pt x="2280" y="992"/>
                  <a:pt x="2640" y="1040"/>
                </a:cubicBezTo>
                <a:cubicBezTo>
                  <a:pt x="3000" y="1088"/>
                  <a:pt x="3920" y="1000"/>
                  <a:pt x="4224" y="992"/>
                </a:cubicBezTo>
                <a:cubicBezTo>
                  <a:pt x="4528" y="984"/>
                  <a:pt x="4496" y="988"/>
                  <a:pt x="4464" y="9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7" name="AutoShape 26">
            <a:extLst>
              <a:ext uri="{FF2B5EF4-FFF2-40B4-BE49-F238E27FC236}">
                <a16:creationId xmlns:a16="http://schemas.microsoft.com/office/drawing/2014/main" id="{E74A7F26-7AE7-54D3-3BA1-9AA2AC595ACC}"/>
              </a:ext>
            </a:extLst>
          </p:cNvPr>
          <p:cNvSpPr>
            <a:spLocks noChangeArrowheads="1"/>
          </p:cNvSpPr>
          <p:nvPr/>
        </p:nvSpPr>
        <p:spPr bwMode="auto">
          <a:xfrm>
            <a:off x="5105400" y="4419600"/>
            <a:ext cx="533400" cy="1219200"/>
          </a:xfrm>
          <a:prstGeom prst="downArrow">
            <a:avLst>
              <a:gd name="adj1" fmla="val 50000"/>
              <a:gd name="adj2" fmla="val 57143"/>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68" name="Freeform 27">
            <a:extLst>
              <a:ext uri="{FF2B5EF4-FFF2-40B4-BE49-F238E27FC236}">
                <a16:creationId xmlns:a16="http://schemas.microsoft.com/office/drawing/2014/main" id="{BDC35EA2-3FAB-82B8-DDAE-8CFB5427355D}"/>
              </a:ext>
            </a:extLst>
          </p:cNvPr>
          <p:cNvSpPr>
            <a:spLocks/>
          </p:cNvSpPr>
          <p:nvPr/>
        </p:nvSpPr>
        <p:spPr bwMode="auto">
          <a:xfrm>
            <a:off x="1295400" y="4991100"/>
            <a:ext cx="7454900" cy="660400"/>
          </a:xfrm>
          <a:custGeom>
            <a:avLst/>
            <a:gdLst>
              <a:gd name="T0" fmla="*/ 0 w 4696"/>
              <a:gd name="T1" fmla="*/ 2147483646 h 416"/>
              <a:gd name="T2" fmla="*/ 2147483646 w 4696"/>
              <a:gd name="T3" fmla="*/ 2147483646 h 416"/>
              <a:gd name="T4" fmla="*/ 2147483646 w 4696"/>
              <a:gd name="T5" fmla="*/ 2147483646 h 416"/>
              <a:gd name="T6" fmla="*/ 2147483646 w 4696"/>
              <a:gd name="T7" fmla="*/ 2147483646 h 416"/>
              <a:gd name="T8" fmla="*/ 2147483646 w 4696"/>
              <a:gd name="T9" fmla="*/ 2147483646 h 416"/>
              <a:gd name="T10" fmla="*/ 2147483646 w 4696"/>
              <a:gd name="T11" fmla="*/ 2147483646 h 416"/>
              <a:gd name="T12" fmla="*/ 2147483646 w 4696"/>
              <a:gd name="T13" fmla="*/ 2147483646 h 416"/>
              <a:gd name="T14" fmla="*/ 2147483646 w 4696"/>
              <a:gd name="T15" fmla="*/ 2147483646 h 4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6" h="416">
                <a:moveTo>
                  <a:pt x="0" y="408"/>
                </a:moveTo>
                <a:cubicBezTo>
                  <a:pt x="264" y="392"/>
                  <a:pt x="528" y="376"/>
                  <a:pt x="720" y="312"/>
                </a:cubicBezTo>
                <a:cubicBezTo>
                  <a:pt x="912" y="248"/>
                  <a:pt x="968" y="48"/>
                  <a:pt x="1152" y="24"/>
                </a:cubicBezTo>
                <a:cubicBezTo>
                  <a:pt x="1336" y="0"/>
                  <a:pt x="1672" y="128"/>
                  <a:pt x="1824" y="168"/>
                </a:cubicBezTo>
                <a:cubicBezTo>
                  <a:pt x="1976" y="208"/>
                  <a:pt x="1936" y="224"/>
                  <a:pt x="2064" y="264"/>
                </a:cubicBezTo>
                <a:cubicBezTo>
                  <a:pt x="2192" y="304"/>
                  <a:pt x="2208" y="400"/>
                  <a:pt x="2592" y="408"/>
                </a:cubicBezTo>
                <a:cubicBezTo>
                  <a:pt x="2976" y="416"/>
                  <a:pt x="4040" y="328"/>
                  <a:pt x="4368" y="312"/>
                </a:cubicBezTo>
                <a:cubicBezTo>
                  <a:pt x="4696" y="296"/>
                  <a:pt x="4628" y="304"/>
                  <a:pt x="4560" y="312"/>
                </a:cubicBezTo>
              </a:path>
            </a:pathLst>
          </a:custGeom>
          <a:noFill/>
          <a:ln w="57150" cmpd="sng">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9" name="Text Box 28">
            <a:extLst>
              <a:ext uri="{FF2B5EF4-FFF2-40B4-BE49-F238E27FC236}">
                <a16:creationId xmlns:a16="http://schemas.microsoft.com/office/drawing/2014/main" id="{A738D683-751E-7E0C-6FE5-D735763B71A7}"/>
              </a:ext>
            </a:extLst>
          </p:cNvPr>
          <p:cNvSpPr txBox="1">
            <a:spLocks noChangeArrowheads="1"/>
          </p:cNvSpPr>
          <p:nvPr/>
        </p:nvSpPr>
        <p:spPr bwMode="auto">
          <a:xfrm>
            <a:off x="7696200" y="5029200"/>
            <a:ext cx="5937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a:t>
            </a:r>
          </a:p>
        </p:txBody>
      </p:sp>
      <p:sp>
        <p:nvSpPr>
          <p:cNvPr id="134170" name="CasellaDiTesto 2">
            <a:extLst>
              <a:ext uri="{FF2B5EF4-FFF2-40B4-BE49-F238E27FC236}">
                <a16:creationId xmlns:a16="http://schemas.microsoft.com/office/drawing/2014/main" id="{7F2982B7-5FE9-40A8-7C33-6A673911FE1B}"/>
              </a:ext>
            </a:extLst>
          </p:cNvPr>
          <p:cNvSpPr txBox="1">
            <a:spLocks noChangeArrowheads="1"/>
          </p:cNvSpPr>
          <p:nvPr/>
        </p:nvSpPr>
        <p:spPr bwMode="auto">
          <a:xfrm rot="-5400000">
            <a:off x="-1665287" y="3187700"/>
            <a:ext cx="4864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lnSpc>
                <a:spcPct val="90000"/>
              </a:lnSpc>
            </a:pPr>
            <a:r>
              <a:rPr lang="it-IT" altLang="it-IT" sz="1800" b="1">
                <a:solidFill>
                  <a:srgbClr val="000000"/>
                </a:solidFill>
              </a:rPr>
              <a:t>Titer</a:t>
            </a:r>
          </a:p>
        </p:txBody>
      </p:sp>
    </p:spTree>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D19242A-2CC4-2963-31D2-356600E85F1E}"/>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6195" name="Rectangle 3">
            <a:extLst>
              <a:ext uri="{FF2B5EF4-FFF2-40B4-BE49-F238E27FC236}">
                <a16:creationId xmlns:a16="http://schemas.microsoft.com/office/drawing/2014/main" id="{10243ED8-C78D-4074-37FD-6916BB288B7D}"/>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6196" name="Rectangle 5">
            <a:extLst>
              <a:ext uri="{FF2B5EF4-FFF2-40B4-BE49-F238E27FC236}">
                <a16:creationId xmlns:a16="http://schemas.microsoft.com/office/drawing/2014/main" id="{2E0A2733-259C-D668-3A99-80D05080F5A1}"/>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136197" name="Rectangle 6">
            <a:extLst>
              <a:ext uri="{FF2B5EF4-FFF2-40B4-BE49-F238E27FC236}">
                <a16:creationId xmlns:a16="http://schemas.microsoft.com/office/drawing/2014/main" id="{61B0BC91-3BE1-DFD6-B7F4-2F4C01D54DD0}"/>
              </a:ext>
            </a:extLst>
          </p:cNvPr>
          <p:cNvSpPr>
            <a:spLocks noChangeArrowheads="1"/>
          </p:cNvSpPr>
          <p:nvPr/>
        </p:nvSpPr>
        <p:spPr bwMode="auto">
          <a:xfrm>
            <a:off x="982663" y="152400"/>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b="1" dirty="0">
                <a:latin typeface="Times New Roman" panose="02020603050405020304" pitchFamily="18" charset="0"/>
                <a:cs typeface="Times New Roman" panose="02020603050405020304" pitchFamily="18" charset="0"/>
              </a:rPr>
              <a:t>Epatite C - Aspetti clinici</a:t>
            </a:r>
            <a:br>
              <a:rPr lang="it-IT" altLang="it-IT" sz="3600" dirty="0">
                <a:latin typeface="Times New Roman" panose="02020603050405020304" pitchFamily="18" charset="0"/>
                <a:cs typeface="Times New Roman" panose="02020603050405020304" pitchFamily="18" charset="0"/>
              </a:rPr>
            </a:br>
            <a:endParaRPr lang="it-IT" altLang="it-IT" sz="3600" dirty="0">
              <a:latin typeface="Times New Roman" panose="02020603050405020304" pitchFamily="18" charset="0"/>
              <a:cs typeface="Times New Roman" panose="02020603050405020304" pitchFamily="18" charset="0"/>
            </a:endParaRPr>
          </a:p>
        </p:txBody>
      </p:sp>
      <p:sp>
        <p:nvSpPr>
          <p:cNvPr id="136198" name="Rectangle 8">
            <a:extLst>
              <a:ext uri="{FF2B5EF4-FFF2-40B4-BE49-F238E27FC236}">
                <a16:creationId xmlns:a16="http://schemas.microsoft.com/office/drawing/2014/main" id="{8C42AA27-0F18-3232-9BF9-7B671D6E278C}"/>
              </a:ext>
            </a:extLst>
          </p:cNvPr>
          <p:cNvSpPr>
            <a:spLocks noChangeArrowheads="1"/>
          </p:cNvSpPr>
          <p:nvPr/>
        </p:nvSpPr>
        <p:spPr bwMode="auto">
          <a:xfrm>
            <a:off x="236538" y="1600200"/>
            <a:ext cx="8874125" cy="48768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10000"/>
              </a:spcBef>
              <a:buClr>
                <a:srgbClr val="FF5008"/>
              </a:buClr>
            </a:pPr>
            <a:r>
              <a:rPr lang="it-IT" altLang="it-IT" sz="2400">
                <a:latin typeface="Times New Roman" panose="02020603050405020304" pitchFamily="18" charset="0"/>
                <a:cs typeface="Times New Roman" panose="02020603050405020304" pitchFamily="18" charset="0"/>
              </a:rPr>
              <a:t>Periodo di INCUBAZIONE		range:15-180 days</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ittero:					più sfumato in fase acuta	</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età più colpita: 				&gt;60 anni			</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epatite fulminante:			0.5% </a:t>
            </a:r>
            <a:r>
              <a:rPr lang="it-IT" altLang="it-IT" sz="1400" b="1">
                <a:latin typeface="Times New Roman" panose="02020603050405020304" pitchFamily="18" charset="0"/>
                <a:cs typeface="Times New Roman" panose="02020603050405020304" pitchFamily="18" charset="0"/>
              </a:rPr>
              <a:t>(eccezione:casi nosocomiali)</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Chronic infection:				85%</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Portatore asintomatico:			25%</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Latenza clinica:				10-20 anni</a:t>
            </a:r>
            <a:br>
              <a:rPr lang="it-IT" altLang="it-IT" sz="2400">
                <a:solidFill>
                  <a:srgbClr val="FFFFFF"/>
                </a:solidFill>
                <a:latin typeface="Times New Roman" panose="02020603050405020304" pitchFamily="18" charset="0"/>
                <a:cs typeface="Times New Roman" panose="02020603050405020304" pitchFamily="18" charset="0"/>
              </a:rPr>
            </a:br>
            <a:r>
              <a:rPr lang="it-IT" altLang="it-IT" sz="2400">
                <a:solidFill>
                  <a:srgbClr val="FFFFFF"/>
                </a:solidFill>
                <a:latin typeface="Times New Roman" panose="02020603050405020304" pitchFamily="18" charset="0"/>
                <a:cs typeface="Times New Roman" panose="02020603050405020304" pitchFamily="18" charset="0"/>
              </a:rPr>
              <a:t>							</a:t>
            </a:r>
          </a:p>
        </p:txBody>
      </p:sp>
      <p:sp>
        <p:nvSpPr>
          <p:cNvPr id="136199" name="AutoShape 9">
            <a:extLst>
              <a:ext uri="{FF2B5EF4-FFF2-40B4-BE49-F238E27FC236}">
                <a16:creationId xmlns:a16="http://schemas.microsoft.com/office/drawing/2014/main" id="{D1C28C55-C7D5-5686-A38D-216E7A40DB38}"/>
              </a:ext>
            </a:extLst>
          </p:cNvPr>
          <p:cNvSpPr>
            <a:spLocks noChangeArrowheads="1"/>
          </p:cNvSpPr>
          <p:nvPr/>
        </p:nvSpPr>
        <p:spPr bwMode="auto">
          <a:xfrm>
            <a:off x="7162800" y="4724400"/>
            <a:ext cx="914400" cy="457200"/>
          </a:xfrm>
          <a:prstGeom prst="leftArrow">
            <a:avLst>
              <a:gd name="adj1" fmla="val 50000"/>
              <a:gd name="adj2"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Tree>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A7691FC-7148-1A07-810F-ACC1ECCBE4EB}"/>
              </a:ext>
            </a:extLst>
          </p:cNvPr>
          <p:cNvSpPr>
            <a:spLocks noGrp="1" noChangeArrowheads="1"/>
          </p:cNvSpPr>
          <p:nvPr>
            <p:ph type="title"/>
          </p:nvPr>
        </p:nvSpPr>
        <p:spPr/>
        <p:txBody>
          <a:bodyPr/>
          <a:lstStyle/>
          <a:p>
            <a:pPr eaLnBrk="1" hangingPunct="1"/>
            <a:r>
              <a:rPr lang="it-IT" altLang="it-IT" sz="3600">
                <a:solidFill>
                  <a:schemeClr val="tx1"/>
                </a:solidFill>
                <a:latin typeface="Times New Roman" panose="02020603050405020304" pitchFamily="18" charset="0"/>
                <a:cs typeface="Times New Roman" panose="02020603050405020304" pitchFamily="18" charset="0"/>
              </a:rPr>
              <a:t>Obiettivi della terapia anti-HCV </a:t>
            </a:r>
            <a:br>
              <a:rPr lang="it-IT" altLang="it-IT" sz="3600">
                <a:solidFill>
                  <a:schemeClr val="tx1"/>
                </a:solidFill>
                <a:latin typeface="Times New Roman" panose="02020603050405020304" pitchFamily="18" charset="0"/>
                <a:cs typeface="Times New Roman" panose="02020603050405020304" pitchFamily="18" charset="0"/>
              </a:rPr>
            </a:br>
            <a:r>
              <a:rPr lang="it-IT" altLang="it-IT" sz="3600">
                <a:solidFill>
                  <a:schemeClr val="tx1"/>
                </a:solidFill>
                <a:latin typeface="Times New Roman" panose="02020603050405020304" pitchFamily="18" charset="0"/>
                <a:cs typeface="Times New Roman" panose="02020603050405020304" pitchFamily="18" charset="0"/>
              </a:rPr>
              <a:t>nei pazienti HIV-</a:t>
            </a:r>
          </a:p>
        </p:txBody>
      </p:sp>
      <p:sp>
        <p:nvSpPr>
          <p:cNvPr id="138243" name="Rectangle 3">
            <a:extLst>
              <a:ext uri="{FF2B5EF4-FFF2-40B4-BE49-F238E27FC236}">
                <a16:creationId xmlns:a16="http://schemas.microsoft.com/office/drawing/2014/main" id="{527B156B-0167-5B1F-0532-D2165F75E974}"/>
              </a:ext>
            </a:extLst>
          </p:cNvPr>
          <p:cNvSpPr>
            <a:spLocks noGrp="1" noChangeArrowheads="1"/>
          </p:cNvSpPr>
          <p:nvPr>
            <p:ph type="body" idx="1"/>
          </p:nvPr>
        </p:nvSpPr>
        <p:spPr>
          <a:xfrm>
            <a:off x="457200" y="1938338"/>
            <a:ext cx="8229600" cy="4233862"/>
          </a:xfrm>
        </p:spPr>
        <p:txBody>
          <a:bodyPr/>
          <a:lstStyle/>
          <a:p>
            <a:pPr eaLnBrk="1" hangingPunct="1"/>
            <a:r>
              <a:rPr lang="it-IT" altLang="it-IT" u="sng">
                <a:solidFill>
                  <a:srgbClr val="FF0000"/>
                </a:solidFill>
                <a:latin typeface="Times New Roman" panose="02020603050405020304" pitchFamily="18" charset="0"/>
                <a:cs typeface="Times New Roman" panose="02020603050405020304" pitchFamily="18" charset="0"/>
              </a:rPr>
              <a:t>Obiettivi primari</a:t>
            </a:r>
          </a:p>
          <a:p>
            <a:pPr lvl="1" eaLnBrk="1" hangingPunct="1"/>
            <a:r>
              <a:rPr lang="it-IT" altLang="it-IT">
                <a:latin typeface="Times New Roman" panose="02020603050405020304" pitchFamily="18" charset="0"/>
                <a:cs typeface="Times New Roman" panose="02020603050405020304" pitchFamily="18" charset="0"/>
              </a:rPr>
              <a:t>ERADICAZIONE di HCV</a:t>
            </a:r>
          </a:p>
          <a:p>
            <a:pPr lvl="1" eaLnBrk="1" hangingPunct="1">
              <a:buFontTx/>
              <a:buNone/>
            </a:pPr>
            <a:endParaRPr lang="it-IT" altLang="it-IT">
              <a:latin typeface="Times New Roman" panose="02020603050405020304" pitchFamily="18" charset="0"/>
              <a:cs typeface="Times New Roman" panose="02020603050405020304" pitchFamily="18" charset="0"/>
            </a:endParaRPr>
          </a:p>
          <a:p>
            <a:pPr eaLnBrk="1" hangingPunct="1"/>
            <a:r>
              <a:rPr lang="it-IT" altLang="it-IT" u="sng">
                <a:solidFill>
                  <a:srgbClr val="FF0000"/>
                </a:solidFill>
                <a:latin typeface="Times New Roman" panose="02020603050405020304" pitchFamily="18" charset="0"/>
                <a:cs typeface="Times New Roman" panose="02020603050405020304" pitchFamily="18" charset="0"/>
              </a:rPr>
              <a:t>Obiettivi secondari</a:t>
            </a:r>
            <a:endParaRPr lang="it-IT" altLang="it-IT">
              <a:solidFill>
                <a:srgbClr val="FF0000"/>
              </a:solidFill>
              <a:latin typeface="Times New Roman" panose="02020603050405020304" pitchFamily="18" charset="0"/>
              <a:cs typeface="Times New Roman" panose="02020603050405020304" pitchFamily="18" charset="0"/>
            </a:endParaRPr>
          </a:p>
          <a:p>
            <a:pPr lvl="1" eaLnBrk="1" hangingPunct="1"/>
            <a:r>
              <a:rPr lang="it-IT" altLang="it-IT">
                <a:latin typeface="Times New Roman" panose="02020603050405020304" pitchFamily="18" charset="0"/>
                <a:cs typeface="Times New Roman" panose="02020603050405020304" pitchFamily="18" charset="0"/>
              </a:rPr>
              <a:t>Ridurre la replicazione virale</a:t>
            </a:r>
          </a:p>
          <a:p>
            <a:pPr lvl="1" eaLnBrk="1" hangingPunct="1"/>
            <a:r>
              <a:rPr lang="it-IT" altLang="it-IT">
                <a:latin typeface="Times New Roman" panose="02020603050405020304" pitchFamily="18" charset="0"/>
                <a:cs typeface="Times New Roman" panose="02020603050405020304" pitchFamily="18" charset="0"/>
              </a:rPr>
              <a:t>Ridurre l’infiammazione/necrosi epatica</a:t>
            </a:r>
          </a:p>
          <a:p>
            <a:pPr lvl="1" eaLnBrk="1" hangingPunct="1"/>
            <a:r>
              <a:rPr lang="it-IT" altLang="it-IT">
                <a:latin typeface="Times New Roman" panose="02020603050405020304" pitchFamily="18" charset="0"/>
                <a:cs typeface="Times New Roman" panose="02020603050405020304" pitchFamily="18" charset="0"/>
              </a:rPr>
              <a:t>Rallentare la progressione della malattia</a:t>
            </a:r>
          </a:p>
          <a:p>
            <a:pPr lvl="1" eaLnBrk="1" hangingPunct="1"/>
            <a:r>
              <a:rPr lang="it-IT" altLang="it-IT">
                <a:latin typeface="Times New Roman" panose="02020603050405020304" pitchFamily="18" charset="0"/>
                <a:cs typeface="Times New Roman" panose="02020603050405020304" pitchFamily="18" charset="0"/>
              </a:rPr>
              <a:t>Ridurre il rischio di epatocarcinoma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asellaDiTesto 1">
            <a:extLst>
              <a:ext uri="{FF2B5EF4-FFF2-40B4-BE49-F238E27FC236}">
                <a16:creationId xmlns:a16="http://schemas.microsoft.com/office/drawing/2014/main" id="{EC1C8CF0-84FB-9402-8F3B-125CA0E7AE3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48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1249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olo 1">
            <a:extLst>
              <a:ext uri="{FF2B5EF4-FFF2-40B4-BE49-F238E27FC236}">
                <a16:creationId xmlns:a16="http://schemas.microsoft.com/office/drawing/2014/main" id="{F6B49ED6-E438-6C94-349A-3519348A8894}"/>
              </a:ext>
            </a:extLst>
          </p:cNvPr>
          <p:cNvSpPr>
            <a:spLocks noGrp="1" noChangeArrowheads="1"/>
          </p:cNvSpPr>
          <p:nvPr>
            <p:ph type="title"/>
          </p:nvPr>
        </p:nvSpPr>
        <p:spPr>
          <a:xfrm>
            <a:off x="1066800" y="476250"/>
            <a:ext cx="7772400" cy="895350"/>
          </a:xfrm>
        </p:spPr>
        <p:txBody>
          <a:bodyPr/>
          <a:lstStyle/>
          <a:p>
            <a:r>
              <a:rPr lang="it-IT" altLang="it-IT" sz="3200">
                <a:ea typeface="MS PGothic" panose="020B0600070205080204" pitchFamily="34" charset="-128"/>
              </a:rPr>
              <a:t>Nuovi farmaci: agenti antivirali diretti (DAA)</a:t>
            </a:r>
          </a:p>
        </p:txBody>
      </p:sp>
      <p:pic>
        <p:nvPicPr>
          <p:cNvPr id="139267" name="Picture 2">
            <a:extLst>
              <a:ext uri="{FF2B5EF4-FFF2-40B4-BE49-F238E27FC236}">
                <a16:creationId xmlns:a16="http://schemas.microsoft.com/office/drawing/2014/main" id="{03061D96-8BF2-3633-354A-F53C51160A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70" t="22150" r="8456" b="4024"/>
          <a:stretch>
            <a:fillRect/>
          </a:stretch>
        </p:blipFill>
        <p:spPr>
          <a:xfrm>
            <a:off x="971550" y="1773238"/>
            <a:ext cx="7704138" cy="4814887"/>
          </a:xfr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5AE9B182-A693-D360-17F2-5AE9F04C6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486" t="49789" r="29823" b="18826"/>
          <a:stretch>
            <a:fillRect/>
          </a:stretch>
        </p:blipFill>
        <p:spPr bwMode="auto">
          <a:xfrm>
            <a:off x="395288" y="2133600"/>
            <a:ext cx="8389937"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577AF272-BB3D-993D-6751-065F80B84121}"/>
              </a:ext>
            </a:extLst>
          </p:cNvPr>
          <p:cNvSpPr txBox="1"/>
          <p:nvPr/>
        </p:nvSpPr>
        <p:spPr>
          <a:xfrm>
            <a:off x="1811338" y="666750"/>
            <a:ext cx="5616575" cy="40163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it-IT" sz="2000" b="1" dirty="0"/>
              <a:t>I BERSAGLI MOLECOLARI</a:t>
            </a:r>
          </a:p>
        </p:txBody>
      </p:sp>
    </p:spTree>
  </p:cSld>
  <p:clrMapOvr>
    <a:masterClrMapping/>
  </p:clrMapOvr>
</p:sld>
</file>

<file path=ppt/theme/theme1.xml><?xml version="1.0" encoding="utf-8"?>
<a:theme xmlns:a="http://schemas.openxmlformats.org/drawingml/2006/main" name="Struttura predefinita">
  <a:themeElements>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5119</Words>
  <Application>Microsoft Macintosh PowerPoint</Application>
  <PresentationFormat>Presentazione su schermo (4:3)</PresentationFormat>
  <Paragraphs>1035</Paragraphs>
  <Slides>91</Slides>
  <Notes>22</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2</vt:i4>
      </vt:variant>
      <vt:variant>
        <vt:lpstr>Titoli diapositive</vt:lpstr>
      </vt:variant>
      <vt:variant>
        <vt:i4>91</vt:i4>
      </vt:variant>
    </vt:vector>
  </HeadingPairs>
  <TitlesOfParts>
    <vt:vector size="106" baseType="lpstr">
      <vt:lpstr>Arial</vt:lpstr>
      <vt:lpstr>Calibri</vt:lpstr>
      <vt:lpstr>Comic Sans MS</vt:lpstr>
      <vt:lpstr>Corbel</vt:lpstr>
      <vt:lpstr>Futura Md BT</vt:lpstr>
      <vt:lpstr>Monotype Sorts</vt:lpstr>
      <vt:lpstr>Symbol</vt:lpstr>
      <vt:lpstr>Times New Roman</vt:lpstr>
      <vt:lpstr>Wingdings</vt:lpstr>
      <vt:lpstr>ZapfHumnst BT</vt:lpstr>
      <vt:lpstr>ZapfHumnst Dm BT</vt:lpstr>
      <vt:lpstr>Struttura predefinita</vt:lpstr>
      <vt:lpstr>Tema di Office</vt:lpstr>
      <vt:lpstr>CorelDRAW</vt:lpstr>
      <vt:lpstr>Grafico</vt:lpstr>
      <vt:lpstr>Come definisci l’epatite virale</vt:lpstr>
      <vt:lpstr>Epatiti virali</vt:lpstr>
      <vt:lpstr>Come si presentano i casi di epatite virale?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Biopsia epatica Marzo 2015</vt:lpstr>
      <vt:lpstr>Presentazione standard di PowerPoint</vt:lpstr>
      <vt:lpstr>Punti di riflessione</vt:lpstr>
      <vt:lpstr>Punti di riflessione</vt:lpstr>
      <vt:lpstr>Punti di riflessione</vt:lpstr>
      <vt:lpstr>Presentazione standard di PowerPoint</vt:lpstr>
      <vt:lpstr>Evoluzione storica</vt:lpstr>
      <vt:lpstr>Eziologia</vt:lpstr>
      <vt:lpstr>Epatite acuta: </vt:lpstr>
      <vt:lpstr>Presentazione standard di PowerPoint</vt:lpstr>
      <vt:lpstr>Clinica</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Epatite A: patogenesi</vt:lpstr>
      <vt:lpstr>Presentazione standard di PowerPoint</vt:lpstr>
      <vt:lpstr>Fasi della malattia</vt:lpstr>
      <vt:lpstr>Ittero</vt:lpstr>
      <vt:lpstr>Cause di iperbilirubinemia</vt:lpstr>
      <vt:lpstr>Ittero</vt:lpstr>
      <vt:lpstr>Classificazione degli itteri</vt:lpstr>
      <vt:lpstr>Iperbilirubinemia</vt:lpstr>
      <vt:lpstr>Presentazione standard di PowerPoint</vt:lpstr>
      <vt:lpstr>Percorso diagnostico</vt:lpstr>
      <vt:lpstr>Percorso diagnostico</vt:lpstr>
      <vt:lpstr>Come prevenire l’infezione da epatite A (CDC)?</vt:lpstr>
      <vt:lpstr>NORME DI PROFILASSI</vt:lpstr>
      <vt:lpstr>  Come prevenire l’infezione da epatite A (CDC)</vt:lpstr>
      <vt:lpstr>Indicazione alla vaccinazione: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HBV: storia naturale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HBV: terapia</vt:lpstr>
      <vt:lpstr>Reccomandations for Prophilaxys</vt:lpstr>
      <vt:lpstr>Catergorizing level of risk</vt:lpstr>
      <vt:lpstr>Mutanti pre-core (“minus”) di HBV</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Farmaci</vt:lpstr>
      <vt:lpstr>Presentazione standard di PowerPoint</vt:lpstr>
      <vt:lpstr>Presentazione standard di PowerPoint</vt:lpstr>
      <vt:lpstr>Presentazione standard di PowerPoint</vt:lpstr>
      <vt:lpstr>Presentazione standard di PowerPoint</vt:lpstr>
      <vt:lpstr>Presentazione standard di PowerPoint</vt:lpstr>
      <vt:lpstr>Infezione da HCV: risposta immune</vt:lpstr>
      <vt:lpstr>Presentazione standard di PowerPoint</vt:lpstr>
      <vt:lpstr>Presentazione standard di PowerPoint</vt:lpstr>
      <vt:lpstr>Presentazione standard di PowerPoint</vt:lpstr>
      <vt:lpstr>Obiettivi della terapia anti-HCV  nei pazienti HIV-</vt:lpstr>
      <vt:lpstr>Nuovi farmaci: agenti antivirali diretti (DAA)</vt:lpstr>
      <vt:lpstr>Presentazione standard di PowerPoint</vt:lpstr>
    </vt:vector>
  </TitlesOfParts>
  <Company>Malattie Infettive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Università La Sapienza</dc:creator>
  <cp:lastModifiedBy>Microsoft Office User</cp:lastModifiedBy>
  <cp:revision>122</cp:revision>
  <dcterms:created xsi:type="dcterms:W3CDTF">2003-11-03T16:27:07Z</dcterms:created>
  <dcterms:modified xsi:type="dcterms:W3CDTF">2024-10-26T16:53:15Z</dcterms:modified>
</cp:coreProperties>
</file>