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2" r:id="rId3"/>
    <p:sldId id="263" r:id="rId4"/>
    <p:sldId id="265" r:id="rId5"/>
    <p:sldId id="264" r:id="rId6"/>
    <p:sldId id="261" r:id="rId7"/>
    <p:sldId id="266" r:id="rId8"/>
    <p:sldId id="267" r:id="rId9"/>
    <p:sldId id="268" r:id="rId10"/>
    <p:sldId id="269" r:id="rId11"/>
    <p:sldId id="25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7" r:id="rId26"/>
    <p:sldId id="284" r:id="rId27"/>
    <p:sldId id="285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0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99D47-9265-429B-AF24-7747562CA3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3779E5-C6E3-4B67-B0F0-23F2FCA93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046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ABPM= Monitoraggio pressorio/24 ore;     HBPM= Misurazione della pressione a casa (</a:t>
            </a:r>
            <a:r>
              <a:rPr lang="it-IT" dirty="0" err="1"/>
              <a:t>automisurazione</a:t>
            </a:r>
            <a:r>
              <a:rPr lang="it-IT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779E5-C6E3-4B67-B0F0-23F2FCA93C9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13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841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362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86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088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466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547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4304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1790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15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975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980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B89F1-E916-4D4E-8D4E-8D1F47B11CB1}" type="datetimeFigureOut">
              <a:rPr lang="it-IT" smtClean="0"/>
              <a:t>15/03/2020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75EC4-8197-427D-847C-8A6650F79B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368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4.e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emf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2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3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3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2.png"/><Relationship Id="rId4" Type="http://schemas.openxmlformats.org/officeDocument/2006/relationships/image" Target="../media/image3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249" y="1224405"/>
            <a:ext cx="9836776" cy="3887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875EBB9-3349-4E68-AA11-396FDCADBD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7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05"/>
    </mc:Choice>
    <mc:Fallback>
      <p:transition spd="slow" advTm="194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87" y="2068550"/>
            <a:ext cx="10235026" cy="27209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49" y="681037"/>
            <a:ext cx="10274851" cy="42856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4E593D4-D604-4EDE-982E-EB3F787800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54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88"/>
    </mc:Choice>
    <mc:Fallback>
      <p:transition spd="slow" advTm="48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0390" y="1906660"/>
            <a:ext cx="5165749" cy="481667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0390" y="411109"/>
            <a:ext cx="5165749" cy="123809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1891" y="5810439"/>
            <a:ext cx="3345090" cy="62948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B9E609E-4D82-4BCE-8C4B-45DB436D8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80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249"/>
    </mc:Choice>
    <mc:Fallback>
      <p:transition spd="slow" advTm="52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2721" y="0"/>
            <a:ext cx="4226557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A9B07B6-FD44-42BB-B9D0-1653CE0926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5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24"/>
    </mc:Choice>
    <mc:Fallback>
      <p:transition spd="slow" advTm="144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6587" y="623383"/>
            <a:ext cx="4818826" cy="561123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74E2706-BC11-45FE-A962-286A4B4A2B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15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24"/>
    </mc:Choice>
    <mc:Fallback>
      <p:transition spd="slow" advTm="7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24" y="239666"/>
            <a:ext cx="10115551" cy="637866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82DF74B-F044-4C10-B01E-277428A2F4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90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67"/>
    </mc:Choice>
    <mc:Fallback>
      <p:transition spd="slow" advTm="7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574" y="708100"/>
            <a:ext cx="10274851" cy="54418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34B9FDE-0527-40B9-8A0D-99E471082E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0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371"/>
    </mc:Choice>
    <mc:Fallback>
      <p:transition spd="slow" advTm="30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574" y="792816"/>
            <a:ext cx="10274851" cy="527236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55029E3-921E-4A9C-884A-821ECB529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38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04"/>
    </mc:Choice>
    <mc:Fallback>
      <p:transition spd="slow" advTm="17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2864" y="0"/>
            <a:ext cx="3966272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25DA385-CB24-4D99-92C7-2402D634F4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8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068"/>
    </mc:Choice>
    <mc:Fallback>
      <p:transition spd="slow" advTm="57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741" y="0"/>
            <a:ext cx="9454518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1197610-BF51-4322-8F01-71807B8811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99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854"/>
    </mc:Choice>
    <mc:Fallback>
      <p:transition spd="slow" advTm="30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62" y="55283"/>
            <a:ext cx="10314676" cy="6747434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A4D5A49-0606-4569-B299-57BD11F04D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1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96"/>
    </mc:Choice>
    <mc:Fallback>
      <p:transition spd="slow" advTm="87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7437" y="2497116"/>
            <a:ext cx="9757126" cy="186376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7437" y="5032374"/>
            <a:ext cx="9796951" cy="76743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487" y="549892"/>
            <a:ext cx="9996076" cy="687700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D4FA0915-7757-445B-B38A-057862A320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96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962"/>
    </mc:Choice>
    <mc:Fallback>
      <p:transition spd="slow" advTm="78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749" y="324383"/>
            <a:ext cx="10354501" cy="620923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FDED463-057A-4E32-8A6A-8A03526D0E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104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606"/>
    </mc:Choice>
    <mc:Fallback>
      <p:transition spd="slow" advTm="78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489" y="0"/>
            <a:ext cx="10035022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18E9352-DD7F-4388-A884-2AC97F1DCD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437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382"/>
    </mc:Choice>
    <mc:Fallback>
      <p:transition spd="slow" advTm="623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62" y="842650"/>
            <a:ext cx="10314676" cy="51727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E0DF16D-3A63-425D-99C3-483C30A6B3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02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527"/>
    </mc:Choice>
    <mc:Fallback>
      <p:transition spd="slow" advTm="39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62" y="663250"/>
            <a:ext cx="10314676" cy="55315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7692110-0127-47E4-A552-3601560407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8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638"/>
    </mc:Choice>
    <mc:Fallback>
      <p:transition spd="slow" advTm="47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87" y="254616"/>
            <a:ext cx="10235026" cy="634876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129F269-0559-45E4-8C9C-273A12667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53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590"/>
    </mc:Choice>
    <mc:Fallback>
      <p:transition spd="slow" advTm="198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718" y="0"/>
            <a:ext cx="9696563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9343724-6E4A-4F82-8A8F-1040382232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6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971"/>
    </mc:Choice>
    <mc:Fallback>
      <p:transition spd="slow" advTm="66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574" y="797800"/>
            <a:ext cx="10274851" cy="52624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34D5DEC-86F2-42F5-B632-27357B3C2C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731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92"/>
    </mc:Choice>
    <mc:Fallback>
      <p:transition spd="slow" advTm="162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632" y="0"/>
            <a:ext cx="9418736" cy="68580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ED077F1-4CE0-4BD7-85C7-F03745781E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24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807"/>
    </mc:Choice>
    <mc:Fallback>
      <p:transition spd="slow" advTm="27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524" y="1146633"/>
            <a:ext cx="9796951" cy="4564734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9E26B8F-F090-4C5F-8E98-0E11B0CED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43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406"/>
    </mc:Choice>
    <mc:Fallback>
      <p:transition spd="slow" advTm="135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523" y="425421"/>
            <a:ext cx="9796951" cy="196343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523" y="2373136"/>
            <a:ext cx="9796951" cy="3727534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0D85BFB-B9E5-4917-BF9B-6F6F10D7FA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68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287"/>
    </mc:Choice>
    <mc:Fallback>
      <p:transition spd="slow" advTm="97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524" y="1116733"/>
            <a:ext cx="9796951" cy="462453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4F11044-1C01-4537-9ED0-052E9340E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41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101"/>
    </mc:Choice>
    <mc:Fallback>
      <p:transition spd="slow" advTm="114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039" y="274550"/>
            <a:ext cx="9874261" cy="6307406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5E4E9D4-BDF7-4327-BD7B-4D3DE90EB9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02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118"/>
    </mc:Choice>
    <mc:Fallback>
      <p:transition spd="slow" advTm="167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424" y="1560250"/>
            <a:ext cx="8841151" cy="37375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DA6DEF2-4B9B-4B2E-A716-36F1E1E149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8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038"/>
    </mc:Choice>
    <mc:Fallback>
      <p:transition spd="slow" advTm="47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62" y="528699"/>
            <a:ext cx="10314676" cy="580060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7F2121D-1318-42E0-BD60-5C6EDD56A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41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276"/>
    </mc:Choice>
    <mc:Fallback>
      <p:transition spd="slow" advTm="112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662" y="1465566"/>
            <a:ext cx="10314676" cy="392686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949" y="681036"/>
            <a:ext cx="10274851" cy="428567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7E746DA-505B-4324-BD20-88600DBE9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13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790"/>
    </mc:Choice>
    <mc:Fallback>
      <p:transition spd="slow" advTm="46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19</Words>
  <Application>Microsoft Office PowerPoint</Application>
  <PresentationFormat>Widescreen</PresentationFormat>
  <Paragraphs>2</Paragraphs>
  <Slides>27</Slides>
  <Notes>1</Notes>
  <HiddenSlides>0</HiddenSlides>
  <MMClips>27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francesco.angelico@gmail.com</dc:creator>
  <cp:lastModifiedBy>Francesco Angelico</cp:lastModifiedBy>
  <cp:revision>19</cp:revision>
  <dcterms:created xsi:type="dcterms:W3CDTF">2019-02-23T18:36:47Z</dcterms:created>
  <dcterms:modified xsi:type="dcterms:W3CDTF">2020-03-15T16:53:54Z</dcterms:modified>
</cp:coreProperties>
</file>