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xml" ContentType="application/vnd.openxmlformats-officedocument.themeOverr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256" r:id="rId2"/>
    <p:sldId id="1020" r:id="rId3"/>
    <p:sldId id="1037" r:id="rId4"/>
    <p:sldId id="715" r:id="rId5"/>
    <p:sldId id="997" r:id="rId6"/>
    <p:sldId id="302" r:id="rId7"/>
    <p:sldId id="493" r:id="rId8"/>
    <p:sldId id="322" r:id="rId9"/>
    <p:sldId id="402" r:id="rId10"/>
    <p:sldId id="400" r:id="rId11"/>
    <p:sldId id="328" r:id="rId12"/>
    <p:sldId id="475" r:id="rId13"/>
    <p:sldId id="335" r:id="rId14"/>
    <p:sldId id="336" r:id="rId15"/>
    <p:sldId id="332" r:id="rId16"/>
    <p:sldId id="338" r:id="rId17"/>
    <p:sldId id="329" r:id="rId18"/>
    <p:sldId id="330" r:id="rId19"/>
    <p:sldId id="337" r:id="rId20"/>
    <p:sldId id="395" r:id="rId21"/>
    <p:sldId id="471" r:id="rId22"/>
    <p:sldId id="404" r:id="rId23"/>
    <p:sldId id="405" r:id="rId24"/>
    <p:sldId id="406" r:id="rId25"/>
    <p:sldId id="449" r:id="rId26"/>
    <p:sldId id="450" r:id="rId27"/>
    <p:sldId id="451" r:id="rId28"/>
    <p:sldId id="370" r:id="rId29"/>
    <p:sldId id="367" r:id="rId30"/>
    <p:sldId id="368" r:id="rId31"/>
    <p:sldId id="472" r:id="rId32"/>
    <p:sldId id="473" r:id="rId33"/>
    <p:sldId id="915" r:id="rId34"/>
    <p:sldId id="474" r:id="rId35"/>
    <p:sldId id="452" r:id="rId36"/>
    <p:sldId id="304" r:id="rId37"/>
    <p:sldId id="305" r:id="rId38"/>
    <p:sldId id="306" r:id="rId39"/>
    <p:sldId id="453" r:id="rId40"/>
    <p:sldId id="1038" r:id="rId41"/>
    <p:sldId id="1039" r:id="rId42"/>
    <p:sldId id="1040" r:id="rId43"/>
    <p:sldId id="1041" r:id="rId44"/>
    <p:sldId id="1043" r:id="rId45"/>
    <p:sldId id="1044" r:id="rId46"/>
    <p:sldId id="454" r:id="rId47"/>
    <p:sldId id="1042" r:id="rId48"/>
    <p:sldId id="455" r:id="rId49"/>
    <p:sldId id="456" r:id="rId50"/>
    <p:sldId id="457" r:id="rId51"/>
    <p:sldId id="458" r:id="rId52"/>
    <p:sldId id="459" r:id="rId53"/>
    <p:sldId id="460" r:id="rId54"/>
    <p:sldId id="461" r:id="rId55"/>
    <p:sldId id="462" r:id="rId56"/>
    <p:sldId id="463" r:id="rId57"/>
    <p:sldId id="409" r:id="rId58"/>
    <p:sldId id="410" r:id="rId59"/>
    <p:sldId id="411" r:id="rId60"/>
    <p:sldId id="312" r:id="rId61"/>
    <p:sldId id="313" r:id="rId62"/>
    <p:sldId id="314" r:id="rId63"/>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6"/>
    <p:restoredTop sz="93631"/>
  </p:normalViewPr>
  <p:slideViewPr>
    <p:cSldViewPr>
      <p:cViewPr>
        <p:scale>
          <a:sx n="154" d="100"/>
          <a:sy n="154" d="100"/>
        </p:scale>
        <p:origin x="-544" y="-2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FC31C5E-C2D4-A748-9FCA-6000498DEA8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it-IT"/>
          </a:p>
        </p:txBody>
      </p:sp>
      <p:sp>
        <p:nvSpPr>
          <p:cNvPr id="4099" name="Rectangle 3">
            <a:extLst>
              <a:ext uri="{FF2B5EF4-FFF2-40B4-BE49-F238E27FC236}">
                <a16:creationId xmlns:a16="http://schemas.microsoft.com/office/drawing/2014/main" id="{B34F487D-A0E3-C04F-BC55-414F66CBC21E}"/>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it-IT"/>
          </a:p>
        </p:txBody>
      </p:sp>
      <p:sp>
        <p:nvSpPr>
          <p:cNvPr id="15364" name="Rectangle 4">
            <a:extLst>
              <a:ext uri="{FF2B5EF4-FFF2-40B4-BE49-F238E27FC236}">
                <a16:creationId xmlns:a16="http://schemas.microsoft.com/office/drawing/2014/main" id="{CE62859B-8880-3E4D-8C86-4112ED671B0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FBDB7347-D722-1547-9AF5-54349119634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102" name="Rectangle 6">
            <a:extLst>
              <a:ext uri="{FF2B5EF4-FFF2-40B4-BE49-F238E27FC236}">
                <a16:creationId xmlns:a16="http://schemas.microsoft.com/office/drawing/2014/main" id="{A18167E5-1A1F-0641-890E-545EF532CF7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it-IT"/>
          </a:p>
        </p:txBody>
      </p:sp>
      <p:sp>
        <p:nvSpPr>
          <p:cNvPr id="4103" name="Rectangle 7">
            <a:extLst>
              <a:ext uri="{FF2B5EF4-FFF2-40B4-BE49-F238E27FC236}">
                <a16:creationId xmlns:a16="http://schemas.microsoft.com/office/drawing/2014/main" id="{82054E28-D2FD-8245-B931-1423D840043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8A32051B-EE27-EC46-9C37-77586BB68453}"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FF847379-D884-504A-AB80-19BCB641BA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BB2078-2556-0F4B-A095-AEF75D50B680}" type="slidenum">
              <a:rPr lang="it-IT" altLang="it-IT" sz="1200" smtClean="0"/>
              <a:pPr/>
              <a:t>1</a:t>
            </a:fld>
            <a:endParaRPr lang="it-IT" altLang="it-IT" sz="1200"/>
          </a:p>
        </p:txBody>
      </p:sp>
      <p:sp>
        <p:nvSpPr>
          <p:cNvPr id="17410" name="Rectangle 2">
            <a:extLst>
              <a:ext uri="{FF2B5EF4-FFF2-40B4-BE49-F238E27FC236}">
                <a16:creationId xmlns:a16="http://schemas.microsoft.com/office/drawing/2014/main" id="{38B2E96C-F5F4-7648-8F32-D8607B1F9D31}"/>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03FD758-3C3D-564F-9BA8-CAE5F71550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3530DD15-7417-3C46-9827-6A6221A2CB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4F00E5-8275-BE43-ABDB-253317989930}" type="slidenum">
              <a:rPr lang="it-IT" altLang="it-IT" sz="1200" smtClean="0"/>
              <a:pPr/>
              <a:t>11</a:t>
            </a:fld>
            <a:endParaRPr lang="it-IT" altLang="it-IT" sz="1200"/>
          </a:p>
        </p:txBody>
      </p:sp>
      <p:sp>
        <p:nvSpPr>
          <p:cNvPr id="92162" name="Rectangle 2">
            <a:extLst>
              <a:ext uri="{FF2B5EF4-FFF2-40B4-BE49-F238E27FC236}">
                <a16:creationId xmlns:a16="http://schemas.microsoft.com/office/drawing/2014/main" id="{71669418-33E1-E648-91A1-4308F2E68F22}"/>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05B0D701-8EA9-FD46-830D-ABB1D1D92A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73107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A1B10DF-C784-A747-A7BE-AC988CB967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6F8A24-1650-8949-B7BF-E8C37D7A2418}" type="slidenum">
              <a:rPr lang="it-IT" altLang="it-IT" sz="1200" smtClean="0"/>
              <a:pPr/>
              <a:t>12</a:t>
            </a:fld>
            <a:endParaRPr lang="it-IT" altLang="it-IT" sz="1200"/>
          </a:p>
        </p:txBody>
      </p:sp>
      <p:sp>
        <p:nvSpPr>
          <p:cNvPr id="94210" name="Rectangle 2">
            <a:extLst>
              <a:ext uri="{FF2B5EF4-FFF2-40B4-BE49-F238E27FC236}">
                <a16:creationId xmlns:a16="http://schemas.microsoft.com/office/drawing/2014/main" id="{E04895B2-F195-124B-A9B0-EF9C30CBEA44}"/>
              </a:ext>
            </a:extLst>
          </p:cNvPr>
          <p:cNvSpPr>
            <a:spLocks noGrp="1" noRot="1" noChangeAspect="1"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C4DB9247-0933-C647-8CE4-75971AB8DBAE}"/>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4866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2956449E-8D1E-4443-8F34-95144EF37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080287-27F4-7144-A754-A75A39510DAD}" type="slidenum">
              <a:rPr lang="it-IT" altLang="it-IT" sz="1200" smtClean="0"/>
              <a:pPr/>
              <a:t>13</a:t>
            </a:fld>
            <a:endParaRPr lang="it-IT" altLang="it-IT" sz="1200"/>
          </a:p>
        </p:txBody>
      </p:sp>
      <p:sp>
        <p:nvSpPr>
          <p:cNvPr id="96258" name="Rectangle 2">
            <a:extLst>
              <a:ext uri="{FF2B5EF4-FFF2-40B4-BE49-F238E27FC236}">
                <a16:creationId xmlns:a16="http://schemas.microsoft.com/office/drawing/2014/main" id="{9D9FE6BB-FBA6-6E45-A9F4-1A9AD190D6FB}"/>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D914D416-03D5-A341-A877-3413EDD854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191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74E6E7A0-8C4C-3D4D-8862-FBB3F29B05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02A4DB-69E3-4A4F-97B0-8A4915753C52}" type="slidenum">
              <a:rPr lang="it-IT" altLang="it-IT" sz="1200" smtClean="0"/>
              <a:pPr/>
              <a:t>14</a:t>
            </a:fld>
            <a:endParaRPr lang="it-IT" altLang="it-IT" sz="1200"/>
          </a:p>
        </p:txBody>
      </p:sp>
      <p:sp>
        <p:nvSpPr>
          <p:cNvPr id="106498" name="Rectangle 2">
            <a:extLst>
              <a:ext uri="{FF2B5EF4-FFF2-40B4-BE49-F238E27FC236}">
                <a16:creationId xmlns:a16="http://schemas.microsoft.com/office/drawing/2014/main" id="{A0404772-6C45-FA4C-B949-3A2F1F115596}"/>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AF57764C-3D6C-2E4D-AC3E-CD0830ACB4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2116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1E710987-9BA8-4A42-8E69-3459B67598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7D3BDB-B6F9-DE4C-8FE9-0632AFBFDBD4}" type="slidenum">
              <a:rPr lang="it-IT" altLang="it-IT" sz="1200" smtClean="0"/>
              <a:pPr/>
              <a:t>15</a:t>
            </a:fld>
            <a:endParaRPr lang="it-IT" altLang="it-IT" sz="1200"/>
          </a:p>
        </p:txBody>
      </p:sp>
      <p:sp>
        <p:nvSpPr>
          <p:cNvPr id="98306" name="Rectangle 2">
            <a:extLst>
              <a:ext uri="{FF2B5EF4-FFF2-40B4-BE49-F238E27FC236}">
                <a16:creationId xmlns:a16="http://schemas.microsoft.com/office/drawing/2014/main" id="{C873DFA2-F28D-3348-A11B-98A304ACCDBB}"/>
              </a:ext>
            </a:extLst>
          </p:cNvPr>
          <p:cNvSpPr>
            <a:spLocks noGrp="1" noRot="1" noChangeAspect="1" noChangeArrowheads="1" noTextEdit="1"/>
          </p:cNvSpPr>
          <p:nvPr>
            <p:ph type="sldImg"/>
          </p:nvPr>
        </p:nvSpPr>
        <p:spPr>
          <a:solidFill>
            <a:srgbClr val="FFFFFF"/>
          </a:solidFill>
          <a:ln/>
        </p:spPr>
      </p:sp>
      <p:sp>
        <p:nvSpPr>
          <p:cNvPr id="98307" name="Rectangle 3">
            <a:extLst>
              <a:ext uri="{FF2B5EF4-FFF2-40B4-BE49-F238E27FC236}">
                <a16:creationId xmlns:a16="http://schemas.microsoft.com/office/drawing/2014/main" id="{A9949D57-95A6-BB40-98F4-250B95DF24D7}"/>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248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6AECA66-9792-D14C-AAA2-6088806D1C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ECC287-9044-954B-8D66-12B7A766B246}" type="slidenum">
              <a:rPr lang="it-IT" altLang="it-IT" sz="1200" smtClean="0"/>
              <a:pPr/>
              <a:t>16</a:t>
            </a:fld>
            <a:endParaRPr lang="it-IT" altLang="it-IT" sz="1200"/>
          </a:p>
        </p:txBody>
      </p:sp>
      <p:sp>
        <p:nvSpPr>
          <p:cNvPr id="108546" name="Rectangle 2">
            <a:extLst>
              <a:ext uri="{FF2B5EF4-FFF2-40B4-BE49-F238E27FC236}">
                <a16:creationId xmlns:a16="http://schemas.microsoft.com/office/drawing/2014/main" id="{153AD931-8A6C-674A-988B-24629C6765C6}"/>
              </a:ext>
            </a:extLst>
          </p:cNvPr>
          <p:cNvSpPr>
            <a:spLocks noGrp="1" noRot="1" noChangeAspect="1"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EBE48E8D-C884-394F-AC26-2A5507398FB0}"/>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840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9A5B97D8-9536-5C46-B5BC-DD38E4E51B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704766-050F-6647-9BE5-B1D8F7EF773C}" type="slidenum">
              <a:rPr lang="it-IT" altLang="it-IT" sz="1200" smtClean="0"/>
              <a:pPr/>
              <a:t>17</a:t>
            </a:fld>
            <a:endParaRPr lang="it-IT" altLang="it-IT" sz="1200"/>
          </a:p>
        </p:txBody>
      </p:sp>
      <p:sp>
        <p:nvSpPr>
          <p:cNvPr id="100354" name="Rectangle 2">
            <a:extLst>
              <a:ext uri="{FF2B5EF4-FFF2-40B4-BE49-F238E27FC236}">
                <a16:creationId xmlns:a16="http://schemas.microsoft.com/office/drawing/2014/main" id="{2688F58C-E889-124A-9A10-B2F36D174FC0}"/>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FA32DE0D-B420-BD4A-BCFD-8A07CBBC46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0517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AC82219-A215-1B41-9477-507F30B1C9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65216B-C5A0-9D47-A840-D8CDF483A729}" type="slidenum">
              <a:rPr lang="it-IT" altLang="it-IT" sz="1200" smtClean="0"/>
              <a:pPr/>
              <a:t>18</a:t>
            </a:fld>
            <a:endParaRPr lang="it-IT" altLang="it-IT" sz="1200"/>
          </a:p>
        </p:txBody>
      </p:sp>
      <p:sp>
        <p:nvSpPr>
          <p:cNvPr id="102402" name="Rectangle 2">
            <a:extLst>
              <a:ext uri="{FF2B5EF4-FFF2-40B4-BE49-F238E27FC236}">
                <a16:creationId xmlns:a16="http://schemas.microsoft.com/office/drawing/2014/main" id="{10BC2259-F871-0146-AE7B-924F1F29AB06}"/>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49E0348C-05FB-4A48-9ED8-346734469DED}"/>
              </a:ext>
            </a:extLst>
          </p:cNvPr>
          <p:cNvSpPr>
            <a:spLocks noGrp="1" noChangeArrowheads="1"/>
          </p:cNvSpPr>
          <p:nvPr>
            <p:ph type="body" idx="1"/>
          </p:nvPr>
        </p:nvSpPr>
        <p:spPr>
          <a:solidFill>
            <a:srgbClr val="FFFFFF"/>
          </a:solidFill>
          <a:ln>
            <a:solidFill>
              <a:srgbClr val="000000"/>
            </a:solidFill>
          </a:ln>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6361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7A60CF0C-59D2-AD4C-ABC8-77BACDE9CE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55928A-772D-0248-84CB-3DC2669DDA1E}" type="slidenum">
              <a:rPr lang="it-IT" altLang="it-IT" sz="1200" smtClean="0"/>
              <a:pPr/>
              <a:t>19</a:t>
            </a:fld>
            <a:endParaRPr lang="it-IT" altLang="it-IT" sz="1200"/>
          </a:p>
        </p:txBody>
      </p:sp>
      <p:sp>
        <p:nvSpPr>
          <p:cNvPr id="104450" name="Rectangle 2">
            <a:extLst>
              <a:ext uri="{FF2B5EF4-FFF2-40B4-BE49-F238E27FC236}">
                <a16:creationId xmlns:a16="http://schemas.microsoft.com/office/drawing/2014/main" id="{587BB9E9-9D63-EC4A-83F2-FE6DDEAB3995}"/>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C362326B-08D7-2F4C-919D-C0F1C427D3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2632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226CD736-AF8E-754F-898A-9BA6CC87796E}"/>
              </a:ext>
            </a:extLst>
          </p:cNvPr>
          <p:cNvSpPr>
            <a:spLocks noGrp="1" noRot="1" noChangeAspect="1" noTextEdit="1"/>
          </p:cNvSpPr>
          <p:nvPr>
            <p:ph type="sldImg"/>
          </p:nvPr>
        </p:nvSpPr>
        <p:spPr>
          <a:solidFill>
            <a:srgbClr val="FFFFFF"/>
          </a:solidFill>
          <a:ln/>
        </p:spPr>
      </p:sp>
      <p:sp>
        <p:nvSpPr>
          <p:cNvPr id="70658" name="Notes Placeholder 2">
            <a:extLst>
              <a:ext uri="{FF2B5EF4-FFF2-40B4-BE49-F238E27FC236}">
                <a16:creationId xmlns:a16="http://schemas.microsoft.com/office/drawing/2014/main" id="{B827BC99-245A-DB4B-8340-9B084774DB0C}"/>
              </a:ext>
            </a:extLst>
          </p:cNvPr>
          <p:cNvSpPr>
            <a:spLocks noGrp="1"/>
          </p:cNvSpPr>
          <p:nvPr>
            <p:ph type="body" idx="1"/>
          </p:nvPr>
        </p:nvSpPr>
        <p:spPr>
          <a:solidFill>
            <a:srgbClr val="FFFFFF"/>
          </a:solidFill>
          <a:ln>
            <a:solidFill>
              <a:srgbClr val="000000"/>
            </a:solidFill>
          </a:ln>
        </p:spPr>
        <p:txBody>
          <a:bodyPr/>
          <a:lstStyle/>
          <a:p>
            <a:pPr eaLnBrk="1" hangingPunct="1">
              <a:spcBef>
                <a:spcPct val="0"/>
              </a:spcBef>
            </a:pPr>
            <a:r>
              <a:rPr lang="en-US" altLang="it-IT">
                <a:latin typeface="Calibri" panose="020F0502020204030204" pitchFamily="34" charset="0"/>
                <a:ea typeface="ＭＳ Ｐゴシック" panose="020B0600070205080204" pitchFamily="34" charset="-128"/>
              </a:rPr>
              <a:t>The work I present today will present some new and exciting findings describing  noncoding RNAs, including a non-coding function for mRNA</a:t>
            </a:r>
          </a:p>
        </p:txBody>
      </p:sp>
      <p:sp>
        <p:nvSpPr>
          <p:cNvPr id="70659" name="Slide Number Placeholder 3">
            <a:extLst>
              <a:ext uri="{FF2B5EF4-FFF2-40B4-BE49-F238E27FC236}">
                <a16:creationId xmlns:a16="http://schemas.microsoft.com/office/drawing/2014/main" id="{FC16738D-869E-7545-BF2F-C1CAA9CE837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9C88054E-82A3-FF41-98C6-97D9B2890266}" type="slidenum">
              <a:rPr lang="en-US" altLang="it-IT">
                <a:solidFill>
                  <a:srgbClr val="000000"/>
                </a:solidFill>
                <a:latin typeface="Calibri" panose="020F0502020204030204" pitchFamily="34" charset="0"/>
              </a:rPr>
              <a:pPr algn="r" eaLnBrk="1" hangingPunct="1">
                <a:spcBef>
                  <a:spcPct val="0"/>
                </a:spcBef>
              </a:pPr>
              <a:t>21</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E3CBDF1-CA01-5F4B-8DFC-F17BC5C6C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4361902-1E8B-3144-9941-1AE199999C64}" type="slidenum">
              <a:rPr lang="it-IT" altLang="it-IT" sz="1200"/>
              <a:pPr eaLnBrk="1" hangingPunct="1"/>
              <a:t>2</a:t>
            </a:fld>
            <a:endParaRPr lang="it-IT" altLang="it-IT" sz="1200"/>
          </a:p>
        </p:txBody>
      </p:sp>
      <p:sp>
        <p:nvSpPr>
          <p:cNvPr id="27650" name="Rectangle 2">
            <a:extLst>
              <a:ext uri="{FF2B5EF4-FFF2-40B4-BE49-F238E27FC236}">
                <a16:creationId xmlns:a16="http://schemas.microsoft.com/office/drawing/2014/main" id="{4636467D-F7EE-3A4F-A084-C202FB65A0D4}"/>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651" name="Rectangle 3">
            <a:extLst>
              <a:ext uri="{FF2B5EF4-FFF2-40B4-BE49-F238E27FC236}">
                <a16:creationId xmlns:a16="http://schemas.microsoft.com/office/drawing/2014/main" id="{B3AC87B4-6D32-A341-9D82-B3C779688DF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Tree>
    <p:extLst>
      <p:ext uri="{BB962C8B-B14F-4D97-AF65-F5344CB8AC3E}">
        <p14:creationId xmlns:p14="http://schemas.microsoft.com/office/powerpoint/2010/main" val="426978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FFEB3DD1-E11B-8447-9878-572FD96B8B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7ACFEC-7B24-A344-9D47-AFCCF87FBD6B}" type="slidenum">
              <a:rPr lang="it-IT" altLang="it-IT" sz="1200" smtClean="0"/>
              <a:pPr/>
              <a:t>25</a:t>
            </a:fld>
            <a:endParaRPr lang="it-IT" altLang="it-IT" sz="1200"/>
          </a:p>
        </p:txBody>
      </p:sp>
      <p:sp>
        <p:nvSpPr>
          <p:cNvPr id="75778" name="Rectangle 2">
            <a:extLst>
              <a:ext uri="{FF2B5EF4-FFF2-40B4-BE49-F238E27FC236}">
                <a16:creationId xmlns:a16="http://schemas.microsoft.com/office/drawing/2014/main" id="{0D2890C3-6E30-F94A-8159-B51F18BDAF98}"/>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2A37E2BF-7AE6-CF45-8F4D-E403AACFE1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FAB29372-F728-F74F-B04C-0A59BEA0E5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59E53F-AA01-FC47-BCD3-7D03B1959CE7}" type="slidenum">
              <a:rPr lang="it-IT" altLang="it-IT" sz="1200" smtClean="0"/>
              <a:pPr/>
              <a:t>26</a:t>
            </a:fld>
            <a:endParaRPr lang="it-IT" altLang="it-IT" sz="1200"/>
          </a:p>
        </p:txBody>
      </p:sp>
      <p:sp>
        <p:nvSpPr>
          <p:cNvPr id="77826" name="Rectangle 2">
            <a:extLst>
              <a:ext uri="{FF2B5EF4-FFF2-40B4-BE49-F238E27FC236}">
                <a16:creationId xmlns:a16="http://schemas.microsoft.com/office/drawing/2014/main" id="{C7DAC1A2-4C68-3E48-B0BE-770B44B02B3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3963EDAC-4E57-B64A-AB0C-67AD414911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18FF91CB-5902-E94A-BE42-B957675435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DB0ECA-31AD-0F4E-BAD1-783D8C3F1BB5}" type="slidenum">
              <a:rPr lang="it-IT" altLang="it-IT" sz="1200" smtClean="0"/>
              <a:pPr/>
              <a:t>27</a:t>
            </a:fld>
            <a:endParaRPr lang="it-IT" altLang="it-IT" sz="1200"/>
          </a:p>
        </p:txBody>
      </p:sp>
      <p:sp>
        <p:nvSpPr>
          <p:cNvPr id="79874" name="Rectangle 2">
            <a:extLst>
              <a:ext uri="{FF2B5EF4-FFF2-40B4-BE49-F238E27FC236}">
                <a16:creationId xmlns:a16="http://schemas.microsoft.com/office/drawing/2014/main" id="{708CDE63-B972-D347-9275-06F687D69BE1}"/>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DA3DBAB0-BF95-A649-9920-63C6868FF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56DEE219-AC4C-BD48-AEEE-8FBD6C7886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9BDEEA-BA55-A84E-A254-8CD6B63A912C}" type="slidenum">
              <a:rPr lang="en-AU" altLang="it-IT" sz="1200" smtClean="0">
                <a:latin typeface="Calibri" panose="020F0502020204030204" pitchFamily="34" charset="0"/>
              </a:rPr>
              <a:pPr/>
              <a:t>28</a:t>
            </a:fld>
            <a:endParaRPr lang="en-AU" altLang="it-IT" sz="1200">
              <a:latin typeface="Calibri" panose="020F0502020204030204" pitchFamily="34" charset="0"/>
            </a:endParaRPr>
          </a:p>
        </p:txBody>
      </p:sp>
      <p:sp>
        <p:nvSpPr>
          <p:cNvPr id="81922" name="Rectangle 2">
            <a:extLst>
              <a:ext uri="{FF2B5EF4-FFF2-40B4-BE49-F238E27FC236}">
                <a16:creationId xmlns:a16="http://schemas.microsoft.com/office/drawing/2014/main" id="{B28BCDBC-2EBB-2F4A-A83C-112B40FBF73A}"/>
              </a:ext>
            </a:extLst>
          </p:cNvPr>
          <p:cNvSpPr>
            <a:spLocks noGrp="1" noRot="1" noChangeAspect="1" noChangeArrowheads="1" noTextEdit="1"/>
          </p:cNvSpPr>
          <p:nvPr>
            <p:ph type="sldImg"/>
          </p:nvPr>
        </p:nvSpPr>
        <p:spPr>
          <a:solidFill>
            <a:srgbClr val="FFFFFF"/>
          </a:solidFill>
          <a:ln/>
        </p:spPr>
      </p:sp>
      <p:sp>
        <p:nvSpPr>
          <p:cNvPr id="81923" name="Rectangle 3">
            <a:extLst>
              <a:ext uri="{FF2B5EF4-FFF2-40B4-BE49-F238E27FC236}">
                <a16:creationId xmlns:a16="http://schemas.microsoft.com/office/drawing/2014/main" id="{B77DACF3-267E-AE40-A157-3CEED646569A}"/>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91123A20-4F59-E144-8ECF-12EBF611C8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CC5EF8-FCD3-7B49-B531-159DABECC431}" type="slidenum">
              <a:rPr lang="en-AU" altLang="it-IT" sz="1200" smtClean="0">
                <a:latin typeface="Times" pitchFamily="2" charset="0"/>
              </a:rPr>
              <a:pPr/>
              <a:t>29</a:t>
            </a:fld>
            <a:endParaRPr lang="en-AU" altLang="it-IT" sz="1200">
              <a:latin typeface="Times" pitchFamily="2" charset="0"/>
            </a:endParaRPr>
          </a:p>
        </p:txBody>
      </p:sp>
      <p:sp>
        <p:nvSpPr>
          <p:cNvPr id="83970" name="Rectangle 2">
            <a:extLst>
              <a:ext uri="{FF2B5EF4-FFF2-40B4-BE49-F238E27FC236}">
                <a16:creationId xmlns:a16="http://schemas.microsoft.com/office/drawing/2014/main" id="{205CA5D4-4C31-4841-BB0D-CC0FC07EF2CB}"/>
              </a:ext>
            </a:extLst>
          </p:cNvPr>
          <p:cNvSpPr>
            <a:spLocks noGrp="1" noRot="1" noChangeAspect="1"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CCE80FBD-5C0D-0C4D-AAF2-FF0EB35A5E1E}"/>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B6D57EB2-F927-9F42-8933-961CFD858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C0BDC5-5526-564A-9227-EAAF4F92E98C}" type="slidenum">
              <a:rPr lang="en-US" altLang="it-IT" sz="1200" smtClean="0"/>
              <a:pPr/>
              <a:t>30</a:t>
            </a:fld>
            <a:endParaRPr lang="en-US" altLang="it-IT" sz="1200"/>
          </a:p>
        </p:txBody>
      </p:sp>
      <p:sp>
        <p:nvSpPr>
          <p:cNvPr id="86018" name="Rectangle 2">
            <a:extLst>
              <a:ext uri="{FF2B5EF4-FFF2-40B4-BE49-F238E27FC236}">
                <a16:creationId xmlns:a16="http://schemas.microsoft.com/office/drawing/2014/main" id="{155B47D5-AEAB-6344-95AE-D2FE1E2FCB08}"/>
              </a:ext>
            </a:extLst>
          </p:cNvPr>
          <p:cNvSpPr>
            <a:spLocks noGrp="1" noRot="1" noChangeAspect="1" noChangeArrowheads="1" noTextEdit="1"/>
          </p:cNvSpPr>
          <p:nvPr>
            <p:ph type="sldImg"/>
          </p:nvPr>
        </p:nvSpPr>
        <p:spPr>
          <a:solidFill>
            <a:srgbClr val="FFFFFF"/>
          </a:solidFill>
          <a:ln/>
        </p:spPr>
      </p:sp>
      <p:sp>
        <p:nvSpPr>
          <p:cNvPr id="86019" name="Rectangle 3">
            <a:extLst>
              <a:ext uri="{FF2B5EF4-FFF2-40B4-BE49-F238E27FC236}">
                <a16:creationId xmlns:a16="http://schemas.microsoft.com/office/drawing/2014/main" id="{6F4CF4B2-6EBB-5A4A-BFD1-C9E7351BB744}"/>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it-IT" altLang="it-IT">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only mRNA is retained inside granules, a novel class of transcripts which represent the majority of our transcriptome appear interesting candidates as assembly factors for proteins and guides for other RNAs inside granules …</a:t>
            </a:r>
            <a:r>
              <a:rPr lang="en-US" sz="1200" kern="1200" dirty="0" err="1">
                <a:solidFill>
                  <a:schemeClr val="tx1"/>
                </a:solidFill>
                <a:effectLst/>
                <a:latin typeface="+mn-lt"/>
                <a:ea typeface="+mn-ea"/>
                <a:cs typeface="+mn-cs"/>
              </a:rPr>
              <a:t>lncRNAs</a:t>
            </a:r>
            <a:r>
              <a:rPr lang="en-US" sz="1200" kern="1200" dirty="0">
                <a:solidFill>
                  <a:schemeClr val="tx1"/>
                </a:solidFill>
                <a:effectLst/>
                <a:latin typeface="+mn-lt"/>
                <a:ea typeface="+mn-ea"/>
                <a:cs typeface="+mn-cs"/>
              </a:rPr>
              <a:t> ….I have personally contributed to the identification of some of these features</a:t>
            </a:r>
            <a:endParaRPr lang="it-IT" sz="1200" kern="1200" dirty="0">
              <a:solidFill>
                <a:schemeClr val="tx1"/>
              </a:solidFill>
              <a:effectLst/>
              <a:latin typeface="+mn-lt"/>
              <a:ea typeface="+mn-ea"/>
              <a:cs typeface="+mn-cs"/>
            </a:endParaRPr>
          </a:p>
          <a:p>
            <a:pPr lvl="0"/>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47F37FE9-EFA2-5446-9098-ABA8095F11A1}" type="slidenum">
              <a:rPr lang="it-IT" smtClean="0"/>
              <a:t>33</a:t>
            </a:fld>
            <a:endParaRPr lang="it-IT"/>
          </a:p>
        </p:txBody>
      </p:sp>
    </p:spTree>
    <p:extLst>
      <p:ext uri="{BB962C8B-B14F-4D97-AF65-F5344CB8AC3E}">
        <p14:creationId xmlns:p14="http://schemas.microsoft.com/office/powerpoint/2010/main" val="2161631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232208BF-8591-A440-9A2B-C168EA89A46F}"/>
              </a:ext>
            </a:extLst>
          </p:cNvPr>
          <p:cNvSpPr>
            <a:spLocks noGrp="1" noChangeArrowheads="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385254-25AF-5C4E-8998-9CA85CC64D6D}" type="slidenum">
              <a:rPr lang="it-IT" altLang="it-IT" sz="1200" smtClean="0"/>
              <a:pPr/>
              <a:t>35</a:t>
            </a:fld>
            <a:endParaRPr lang="it-IT" altLang="it-IT" sz="1200"/>
          </a:p>
        </p:txBody>
      </p:sp>
      <p:sp>
        <p:nvSpPr>
          <p:cNvPr id="110594" name="Rectangle 2">
            <a:extLst>
              <a:ext uri="{FF2B5EF4-FFF2-40B4-BE49-F238E27FC236}">
                <a16:creationId xmlns:a16="http://schemas.microsoft.com/office/drawing/2014/main" id="{848032DA-CB3C-DF43-8BB7-96FBD8A3276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696B57E-094B-164F-AAD8-1FC1BA33AA44}"/>
              </a:ext>
            </a:extLst>
          </p:cNvPr>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AC31FDB0-0B48-7049-81C2-83B0EC96C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F29D5E-AB01-DD43-8263-47E82FAD0604}" type="slidenum">
              <a:rPr lang="it-IT" altLang="it-IT" sz="1200" smtClean="0"/>
              <a:pPr/>
              <a:t>36</a:t>
            </a:fld>
            <a:endParaRPr lang="it-IT" altLang="it-IT" sz="1200"/>
          </a:p>
        </p:txBody>
      </p:sp>
      <p:sp>
        <p:nvSpPr>
          <p:cNvPr id="112642" name="Segnaposto immagine diapositiva 1">
            <a:extLst>
              <a:ext uri="{FF2B5EF4-FFF2-40B4-BE49-F238E27FC236}">
                <a16:creationId xmlns:a16="http://schemas.microsoft.com/office/drawing/2014/main" id="{938E4E91-FBF0-314E-87DD-AF00807EF1D9}"/>
              </a:ext>
            </a:extLst>
          </p:cNvPr>
          <p:cNvSpPr>
            <a:spLocks noGrp="1" noRot="1" noChangeAspect="1" noTextEdit="1"/>
          </p:cNvSpPr>
          <p:nvPr>
            <p:ph type="sldImg"/>
          </p:nvPr>
        </p:nvSpPr>
        <p:spPr>
          <a:solidFill>
            <a:srgbClr val="FFFFFF"/>
          </a:solidFill>
          <a:ln/>
        </p:spPr>
      </p:sp>
      <p:sp>
        <p:nvSpPr>
          <p:cNvPr id="112643" name="Segnaposto note 2">
            <a:extLst>
              <a:ext uri="{FF2B5EF4-FFF2-40B4-BE49-F238E27FC236}">
                <a16:creationId xmlns:a16="http://schemas.microsoft.com/office/drawing/2014/main" id="{AF701722-0CB2-E94E-920F-1870518FF9E6}"/>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112644" name="Segnaposto numero diapositiva 3">
            <a:extLst>
              <a:ext uri="{FF2B5EF4-FFF2-40B4-BE49-F238E27FC236}">
                <a16:creationId xmlns:a16="http://schemas.microsoft.com/office/drawing/2014/main" id="{63C13D17-3773-F141-AE65-1781B0567527}"/>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77AEBC4-3F2E-D14A-9C3D-ED27FBC62DF8}" type="slidenum">
              <a:rPr lang="it-IT" altLang="it-IT" sz="1200"/>
              <a:pPr algn="r"/>
              <a:t>36</a:t>
            </a:fld>
            <a:endParaRPr lang="it-IT" altLang="it-IT"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41D23687-3AE9-774B-A9A0-9376E9AD15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4C3D78-7F68-8A4B-ABA2-C6686FFE14C7}" type="slidenum">
              <a:rPr lang="it-IT" altLang="it-IT" sz="1200" smtClean="0"/>
              <a:pPr/>
              <a:t>37</a:t>
            </a:fld>
            <a:endParaRPr lang="it-IT" altLang="it-IT" sz="1200"/>
          </a:p>
        </p:txBody>
      </p:sp>
      <p:sp>
        <p:nvSpPr>
          <p:cNvPr id="114690" name="Segnaposto immagine diapositiva 1">
            <a:extLst>
              <a:ext uri="{FF2B5EF4-FFF2-40B4-BE49-F238E27FC236}">
                <a16:creationId xmlns:a16="http://schemas.microsoft.com/office/drawing/2014/main" id="{6482EDF5-EFAF-6342-81E6-AB3A13153D80}"/>
              </a:ext>
            </a:extLst>
          </p:cNvPr>
          <p:cNvSpPr>
            <a:spLocks noGrp="1" noRot="1" noChangeAspect="1" noTextEdit="1"/>
          </p:cNvSpPr>
          <p:nvPr>
            <p:ph type="sldImg"/>
          </p:nvPr>
        </p:nvSpPr>
        <p:spPr>
          <a:solidFill>
            <a:srgbClr val="FFFFFF"/>
          </a:solidFill>
          <a:ln/>
        </p:spPr>
      </p:sp>
      <p:sp>
        <p:nvSpPr>
          <p:cNvPr id="114691" name="Segnaposto note 2">
            <a:extLst>
              <a:ext uri="{FF2B5EF4-FFF2-40B4-BE49-F238E27FC236}">
                <a16:creationId xmlns:a16="http://schemas.microsoft.com/office/drawing/2014/main" id="{19EA6A4F-4E27-B34C-BC1F-E4C44BC3A7A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114692" name="Segnaposto numero diapositiva 3">
            <a:extLst>
              <a:ext uri="{FF2B5EF4-FFF2-40B4-BE49-F238E27FC236}">
                <a16:creationId xmlns:a16="http://schemas.microsoft.com/office/drawing/2014/main" id="{D5C4DE30-7D16-A840-9544-2BE8E2CE13AE}"/>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413BF98-EBCA-074D-B4EA-2D79ECC0197A}" type="slidenum">
              <a:rPr lang="it-IT" altLang="it-IT" sz="1200"/>
              <a:pPr algn="r"/>
              <a:t>37</a:t>
            </a:fld>
            <a:endParaRPr lang="it-IT" alt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E3CBDF1-CA01-5F4B-8DFC-F17BC5C6C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4361902-1E8B-3144-9941-1AE199999C64}" type="slidenum">
              <a:rPr lang="it-IT" altLang="it-IT" sz="1200"/>
              <a:pPr eaLnBrk="1" hangingPunct="1"/>
              <a:t>3</a:t>
            </a:fld>
            <a:endParaRPr lang="it-IT" altLang="it-IT" sz="1200"/>
          </a:p>
        </p:txBody>
      </p:sp>
      <p:sp>
        <p:nvSpPr>
          <p:cNvPr id="27650" name="Rectangle 2">
            <a:extLst>
              <a:ext uri="{FF2B5EF4-FFF2-40B4-BE49-F238E27FC236}">
                <a16:creationId xmlns:a16="http://schemas.microsoft.com/office/drawing/2014/main" id="{4636467D-F7EE-3A4F-A084-C202FB65A0D4}"/>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651" name="Rectangle 3">
            <a:extLst>
              <a:ext uri="{FF2B5EF4-FFF2-40B4-BE49-F238E27FC236}">
                <a16:creationId xmlns:a16="http://schemas.microsoft.com/office/drawing/2014/main" id="{B3AC87B4-6D32-A341-9D82-B3C779688DF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Tree>
    <p:extLst>
      <p:ext uri="{BB962C8B-B14F-4D97-AF65-F5344CB8AC3E}">
        <p14:creationId xmlns:p14="http://schemas.microsoft.com/office/powerpoint/2010/main" val="2231529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EB67C211-7389-1148-9476-C0EB55674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B84922C-1832-A14A-A589-159B272370DF}" type="slidenum">
              <a:rPr lang="it-IT" altLang="it-IT" sz="1200" smtClean="0"/>
              <a:pPr/>
              <a:t>38</a:t>
            </a:fld>
            <a:endParaRPr lang="it-IT" altLang="it-IT" sz="1200"/>
          </a:p>
        </p:txBody>
      </p:sp>
      <p:sp>
        <p:nvSpPr>
          <p:cNvPr id="116738" name="Rectangle 7">
            <a:extLst>
              <a:ext uri="{FF2B5EF4-FFF2-40B4-BE49-F238E27FC236}">
                <a16:creationId xmlns:a16="http://schemas.microsoft.com/office/drawing/2014/main" id="{44894B34-F41E-784D-B8F7-61B285F6DF6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32B0D08-6F1D-224B-82F8-1ECB51ADFEE1}" type="slidenum">
              <a:rPr lang="it-IT" altLang="it-IT" sz="1200"/>
              <a:pPr algn="r"/>
              <a:t>38</a:t>
            </a:fld>
            <a:endParaRPr lang="it-IT" altLang="it-IT" sz="1200"/>
          </a:p>
        </p:txBody>
      </p:sp>
      <p:sp>
        <p:nvSpPr>
          <p:cNvPr id="116739" name="Rectangle 2">
            <a:extLst>
              <a:ext uri="{FF2B5EF4-FFF2-40B4-BE49-F238E27FC236}">
                <a16:creationId xmlns:a16="http://schemas.microsoft.com/office/drawing/2014/main" id="{943ED269-18A0-DC46-A559-E2331A5A516A}"/>
              </a:ext>
            </a:extLst>
          </p:cNvPr>
          <p:cNvSpPr>
            <a:spLocks noGrp="1" noRot="1" noChangeAspect="1" noChangeArrowheads="1" noTextEdit="1"/>
          </p:cNvSpPr>
          <p:nvPr>
            <p:ph type="sldImg"/>
          </p:nvPr>
        </p:nvSpPr>
        <p:spPr>
          <a:solidFill>
            <a:srgbClr val="FFFFFF"/>
          </a:solidFill>
          <a:ln/>
        </p:spPr>
      </p:sp>
      <p:sp>
        <p:nvSpPr>
          <p:cNvPr id="116740" name="Rectangle 3">
            <a:extLst>
              <a:ext uri="{FF2B5EF4-FFF2-40B4-BE49-F238E27FC236}">
                <a16:creationId xmlns:a16="http://schemas.microsoft.com/office/drawing/2014/main" id="{EF0713CE-3976-DA4E-BDFA-782A2F1E182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8444CE98-03EA-D844-90FB-40BA7CAB13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C297B24-1648-994B-B64A-0F67F3261F25}" type="slidenum">
              <a:rPr lang="it-IT" altLang="it-IT" sz="1200" smtClean="0"/>
              <a:pPr/>
              <a:t>39</a:t>
            </a:fld>
            <a:endParaRPr lang="it-IT" altLang="it-IT" sz="1200"/>
          </a:p>
        </p:txBody>
      </p:sp>
      <p:sp>
        <p:nvSpPr>
          <p:cNvPr id="118786" name="Rectangle 1026">
            <a:extLst>
              <a:ext uri="{FF2B5EF4-FFF2-40B4-BE49-F238E27FC236}">
                <a16:creationId xmlns:a16="http://schemas.microsoft.com/office/drawing/2014/main" id="{33DE87D3-C02A-CB42-A92E-67AC2F2DCD96}"/>
              </a:ext>
            </a:extLst>
          </p:cNvPr>
          <p:cNvSpPr>
            <a:spLocks noGrp="1" noRot="1" noChangeAspect="1" noChangeArrowheads="1" noTextEdit="1"/>
          </p:cNvSpPr>
          <p:nvPr>
            <p:ph type="sldImg"/>
          </p:nvPr>
        </p:nvSpPr>
        <p:spPr>
          <a:solidFill>
            <a:srgbClr val="FFFFFF"/>
          </a:solidFill>
          <a:ln/>
        </p:spPr>
      </p:sp>
      <p:sp>
        <p:nvSpPr>
          <p:cNvPr id="118787" name="Rectangle 1027">
            <a:extLst>
              <a:ext uri="{FF2B5EF4-FFF2-40B4-BE49-F238E27FC236}">
                <a16:creationId xmlns:a16="http://schemas.microsoft.com/office/drawing/2014/main" id="{E349F11B-4457-304B-9F1A-76C057FE678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32546101-596D-4E4D-9164-C4F56EE6B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93AED5-5880-D34A-835B-5D45C3AB5C01}" type="slidenum">
              <a:rPr lang="it-IT" altLang="it-IT" sz="1200" smtClean="0"/>
              <a:pPr/>
              <a:t>46</a:t>
            </a:fld>
            <a:endParaRPr lang="it-IT" altLang="it-IT" sz="1200"/>
          </a:p>
        </p:txBody>
      </p:sp>
      <p:sp>
        <p:nvSpPr>
          <p:cNvPr id="120834" name="Rectangle 1026">
            <a:extLst>
              <a:ext uri="{FF2B5EF4-FFF2-40B4-BE49-F238E27FC236}">
                <a16:creationId xmlns:a16="http://schemas.microsoft.com/office/drawing/2014/main" id="{631E5684-E420-074E-8B03-D042FD77F870}"/>
              </a:ext>
            </a:extLst>
          </p:cNvPr>
          <p:cNvSpPr>
            <a:spLocks noGrp="1" noRot="1" noChangeAspect="1" noChangeArrowheads="1" noTextEdit="1"/>
          </p:cNvSpPr>
          <p:nvPr>
            <p:ph type="sldImg"/>
          </p:nvPr>
        </p:nvSpPr>
        <p:spPr>
          <a:solidFill>
            <a:srgbClr val="FFFFFF"/>
          </a:solidFill>
          <a:ln/>
        </p:spPr>
      </p:sp>
      <p:sp>
        <p:nvSpPr>
          <p:cNvPr id="120835" name="Rectangle 1027">
            <a:extLst>
              <a:ext uri="{FF2B5EF4-FFF2-40B4-BE49-F238E27FC236}">
                <a16:creationId xmlns:a16="http://schemas.microsoft.com/office/drawing/2014/main" id="{94B38FFA-96EE-E149-B1EF-523D87F45F0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latin typeface="Arial" panose="020B0604020202020204" pitchFamily="34" charset="0"/>
                <a:ea typeface="ＭＳ Ｐゴシック" panose="020B0600070205080204" pitchFamily="34" charset="-128"/>
              </a:rPr>
              <a:t>TWO GOALS. Want to teach you something medically useful, and to instill some respect for RNA as a molecule.  Above all, want to remind you that we ourselves are made of RNA and protein, not just protein (and of course lipids, carbohydrates, etc.) and that many key parts of our cellular machinery have RNA as a central, indeed catalytic component.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7092F883-3E9A-5946-8D24-B8E93EA21A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8C2593-F6A1-B543-A848-27BEF201C457}" type="slidenum">
              <a:rPr lang="it-IT" altLang="it-IT" sz="1200" smtClean="0"/>
              <a:pPr/>
              <a:t>48</a:t>
            </a:fld>
            <a:endParaRPr lang="it-IT" altLang="it-IT" sz="1200"/>
          </a:p>
        </p:txBody>
      </p:sp>
      <p:sp>
        <p:nvSpPr>
          <p:cNvPr id="122882" name="Rectangle 1026">
            <a:extLst>
              <a:ext uri="{FF2B5EF4-FFF2-40B4-BE49-F238E27FC236}">
                <a16:creationId xmlns:a16="http://schemas.microsoft.com/office/drawing/2014/main" id="{6007BE36-C12B-234C-813F-5D4D1EFDD144}"/>
              </a:ext>
            </a:extLst>
          </p:cNvPr>
          <p:cNvSpPr>
            <a:spLocks noGrp="1" noRot="1" noChangeAspect="1" noChangeArrowheads="1" noTextEdit="1"/>
          </p:cNvSpPr>
          <p:nvPr>
            <p:ph type="sldImg"/>
          </p:nvPr>
        </p:nvSpPr>
        <p:spPr>
          <a:solidFill>
            <a:srgbClr val="FFFFFF"/>
          </a:solidFill>
          <a:ln/>
        </p:spPr>
      </p:sp>
      <p:sp>
        <p:nvSpPr>
          <p:cNvPr id="122883" name="Rectangle 1027">
            <a:extLst>
              <a:ext uri="{FF2B5EF4-FFF2-40B4-BE49-F238E27FC236}">
                <a16:creationId xmlns:a16="http://schemas.microsoft.com/office/drawing/2014/main" id="{3EAE937F-D917-F542-823C-255D8AE89EC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E8FE2CBF-454F-A342-BC7E-B0E29E12A9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8115A2-E18D-D644-BF7C-77332AE8F878}" type="slidenum">
              <a:rPr lang="it-IT" altLang="it-IT" sz="1200" smtClean="0"/>
              <a:pPr/>
              <a:t>49</a:t>
            </a:fld>
            <a:endParaRPr lang="it-IT" altLang="it-IT" sz="1200"/>
          </a:p>
        </p:txBody>
      </p:sp>
      <p:sp>
        <p:nvSpPr>
          <p:cNvPr id="124930" name="Rectangle 2">
            <a:extLst>
              <a:ext uri="{FF2B5EF4-FFF2-40B4-BE49-F238E27FC236}">
                <a16:creationId xmlns:a16="http://schemas.microsoft.com/office/drawing/2014/main" id="{54F28EF2-3C81-524A-B7A0-91F51D99E43A}"/>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D7AFFA86-9B0C-1E49-A716-E84EAEAA0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C82390D2-C60D-664B-9488-3213026216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BE0423-50BA-7147-89BF-4A47B128E531}" type="slidenum">
              <a:rPr lang="it-IT" altLang="it-IT" sz="1200" smtClean="0"/>
              <a:pPr/>
              <a:t>50</a:t>
            </a:fld>
            <a:endParaRPr lang="it-IT" altLang="it-IT" sz="1200"/>
          </a:p>
        </p:txBody>
      </p:sp>
      <p:sp>
        <p:nvSpPr>
          <p:cNvPr id="126978" name="Rectangle 2">
            <a:extLst>
              <a:ext uri="{FF2B5EF4-FFF2-40B4-BE49-F238E27FC236}">
                <a16:creationId xmlns:a16="http://schemas.microsoft.com/office/drawing/2014/main" id="{5303DFB7-BBD3-DA45-B72B-83D72DBD60F0}"/>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0F60ABB5-C4AE-DF4E-B2F9-A2D5376E43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D6B49B4-9ED4-C341-A6DB-8A66747ACD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894045-1EEC-114C-8A36-027D39126D88}" type="slidenum">
              <a:rPr lang="it-IT" altLang="it-IT" sz="1200" smtClean="0"/>
              <a:pPr/>
              <a:t>51</a:t>
            </a:fld>
            <a:endParaRPr lang="it-IT" altLang="it-IT" sz="1200"/>
          </a:p>
        </p:txBody>
      </p:sp>
      <p:sp>
        <p:nvSpPr>
          <p:cNvPr id="129026" name="Rectangle 2">
            <a:extLst>
              <a:ext uri="{FF2B5EF4-FFF2-40B4-BE49-F238E27FC236}">
                <a16:creationId xmlns:a16="http://schemas.microsoft.com/office/drawing/2014/main" id="{D7BA1455-140F-8E4C-8BA7-7924CED3817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B0CC4A2E-6094-2446-B0C5-D3605FB8EC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A265853D-FA66-B24C-9E8B-448B50689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1413CA7-737B-A841-8CD0-6E5D3AD064B6}" type="slidenum">
              <a:rPr lang="it-IT" altLang="it-IT" sz="1200" smtClean="0"/>
              <a:pPr/>
              <a:t>52</a:t>
            </a:fld>
            <a:endParaRPr lang="it-IT" altLang="it-IT" sz="1200"/>
          </a:p>
        </p:txBody>
      </p:sp>
      <p:sp>
        <p:nvSpPr>
          <p:cNvPr id="131074" name="Rectangle 2">
            <a:extLst>
              <a:ext uri="{FF2B5EF4-FFF2-40B4-BE49-F238E27FC236}">
                <a16:creationId xmlns:a16="http://schemas.microsoft.com/office/drawing/2014/main" id="{4BC9DD77-6E23-1D4D-B9DC-79D7557E1835}"/>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DA9016EB-9049-EF42-B2B0-9CCC746918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24B346D2-8521-B04D-B45C-B5D4D5E86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409A9D-B080-5144-8C86-9F9736DAA08B}" type="slidenum">
              <a:rPr lang="it-IT" altLang="it-IT" sz="1200" smtClean="0"/>
              <a:pPr/>
              <a:t>53</a:t>
            </a:fld>
            <a:endParaRPr lang="it-IT" altLang="it-IT" sz="1200"/>
          </a:p>
        </p:txBody>
      </p:sp>
      <p:sp>
        <p:nvSpPr>
          <p:cNvPr id="133122" name="Rectangle 2">
            <a:extLst>
              <a:ext uri="{FF2B5EF4-FFF2-40B4-BE49-F238E27FC236}">
                <a16:creationId xmlns:a16="http://schemas.microsoft.com/office/drawing/2014/main" id="{6D65146C-EC57-DB4C-B878-C916B3C4A7FA}"/>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F2033861-A6C3-A645-909D-6E40BD2482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72D7A4F1-4B5D-554E-B1B6-A04116FD4C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8989CE-179A-394D-A774-F1B566A13E9B}" type="slidenum">
              <a:rPr lang="it-IT" altLang="it-IT" sz="1200" smtClean="0"/>
              <a:pPr/>
              <a:t>54</a:t>
            </a:fld>
            <a:endParaRPr lang="it-IT" altLang="it-IT" sz="1200"/>
          </a:p>
        </p:txBody>
      </p:sp>
      <p:sp>
        <p:nvSpPr>
          <p:cNvPr id="135170" name="Rectangle 2">
            <a:extLst>
              <a:ext uri="{FF2B5EF4-FFF2-40B4-BE49-F238E27FC236}">
                <a16:creationId xmlns:a16="http://schemas.microsoft.com/office/drawing/2014/main" id="{7C9E2FF8-69CF-2D45-8B0C-C9D29C5EF44F}"/>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E75AA241-89E2-A14F-994A-2822D5EE55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E3CBDF1-CA01-5F4B-8DFC-F17BC5C6C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4361902-1E8B-3144-9941-1AE199999C64}" type="slidenum">
              <a:rPr lang="it-IT" altLang="it-IT" sz="1200"/>
              <a:pPr eaLnBrk="1" hangingPunct="1"/>
              <a:t>5</a:t>
            </a:fld>
            <a:endParaRPr lang="it-IT" altLang="it-IT" sz="1200"/>
          </a:p>
        </p:txBody>
      </p:sp>
      <p:sp>
        <p:nvSpPr>
          <p:cNvPr id="27650" name="Rectangle 2">
            <a:extLst>
              <a:ext uri="{FF2B5EF4-FFF2-40B4-BE49-F238E27FC236}">
                <a16:creationId xmlns:a16="http://schemas.microsoft.com/office/drawing/2014/main" id="{4636467D-F7EE-3A4F-A084-C202FB65A0D4}"/>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651" name="Rectangle 3">
            <a:extLst>
              <a:ext uri="{FF2B5EF4-FFF2-40B4-BE49-F238E27FC236}">
                <a16:creationId xmlns:a16="http://schemas.microsoft.com/office/drawing/2014/main" id="{B3AC87B4-6D32-A341-9D82-B3C779688DF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Tree>
    <p:extLst>
      <p:ext uri="{BB962C8B-B14F-4D97-AF65-F5344CB8AC3E}">
        <p14:creationId xmlns:p14="http://schemas.microsoft.com/office/powerpoint/2010/main" val="1695290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F6867DD-CEA6-AC4F-A123-05D91BFAF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F3C224-9223-E54B-90E5-C401CD99901F}" type="slidenum">
              <a:rPr lang="it-IT" altLang="it-IT" sz="1200" smtClean="0"/>
              <a:pPr/>
              <a:t>55</a:t>
            </a:fld>
            <a:endParaRPr lang="it-IT" altLang="it-IT" sz="1200"/>
          </a:p>
        </p:txBody>
      </p:sp>
      <p:sp>
        <p:nvSpPr>
          <p:cNvPr id="137218" name="Rectangle 2">
            <a:extLst>
              <a:ext uri="{FF2B5EF4-FFF2-40B4-BE49-F238E27FC236}">
                <a16:creationId xmlns:a16="http://schemas.microsoft.com/office/drawing/2014/main" id="{DE76B918-52D5-7F49-9F6B-489451F4B798}"/>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120104E7-A4E3-A64E-BECF-ADBE38493D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F302F302-23A9-1C44-9BC4-AEC5E41195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EC33A1-4960-D74D-A894-5F4F758EF6FD}" type="slidenum">
              <a:rPr lang="it-IT" altLang="it-IT" sz="1200" smtClean="0"/>
              <a:pPr/>
              <a:t>56</a:t>
            </a:fld>
            <a:endParaRPr lang="it-IT" altLang="it-IT" sz="1200"/>
          </a:p>
        </p:txBody>
      </p:sp>
      <p:sp>
        <p:nvSpPr>
          <p:cNvPr id="139266" name="Rectangle 2">
            <a:extLst>
              <a:ext uri="{FF2B5EF4-FFF2-40B4-BE49-F238E27FC236}">
                <a16:creationId xmlns:a16="http://schemas.microsoft.com/office/drawing/2014/main" id="{883BC14B-2853-5447-90A6-FB8A22649112}"/>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238876A4-5D78-A743-AB64-53B3FBE91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EDF3C712-631A-1349-BD03-CA1CD666EE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9FC9C4-06EC-A848-9EF2-29352B553CD2}" type="slidenum">
              <a:rPr lang="it-IT" altLang="it-IT" sz="1200" smtClean="0"/>
              <a:pPr/>
              <a:t>57</a:t>
            </a:fld>
            <a:endParaRPr lang="it-IT" altLang="it-IT" sz="1200"/>
          </a:p>
        </p:txBody>
      </p:sp>
      <p:sp>
        <p:nvSpPr>
          <p:cNvPr id="141314" name="Rectangle 2">
            <a:extLst>
              <a:ext uri="{FF2B5EF4-FFF2-40B4-BE49-F238E27FC236}">
                <a16:creationId xmlns:a16="http://schemas.microsoft.com/office/drawing/2014/main" id="{AB1EAB5C-7574-3540-AA68-EBFEE04B8027}"/>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C22468F9-8173-F242-A1E7-02BA9EC624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A8BCB1DC-2079-E74C-9965-E1BF1E1B4C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B11324-C480-0442-BDD6-135F63A2EEAA}" type="slidenum">
              <a:rPr lang="it-IT" altLang="it-IT" sz="1200" smtClean="0"/>
              <a:pPr/>
              <a:t>58</a:t>
            </a:fld>
            <a:endParaRPr lang="it-IT" altLang="it-IT" sz="1200"/>
          </a:p>
        </p:txBody>
      </p:sp>
      <p:sp>
        <p:nvSpPr>
          <p:cNvPr id="143362" name="Rectangle 2">
            <a:extLst>
              <a:ext uri="{FF2B5EF4-FFF2-40B4-BE49-F238E27FC236}">
                <a16:creationId xmlns:a16="http://schemas.microsoft.com/office/drawing/2014/main" id="{D1AD1FA4-16DA-0A4A-A3D6-0AAD8A36AA91}"/>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581F7AC8-80D3-8E4D-8B4A-CC1951D3615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3A5F5194-D0BC-694A-9CF8-9767E49810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ABC2EB2-959D-A041-AC60-9CA3DB8C82C8}" type="slidenum">
              <a:rPr lang="it-IT" altLang="it-IT" sz="1200" smtClean="0"/>
              <a:pPr/>
              <a:t>59</a:t>
            </a:fld>
            <a:endParaRPr lang="it-IT" altLang="it-IT" sz="1200"/>
          </a:p>
        </p:txBody>
      </p:sp>
      <p:sp>
        <p:nvSpPr>
          <p:cNvPr id="145410" name="Rectangle 2">
            <a:extLst>
              <a:ext uri="{FF2B5EF4-FFF2-40B4-BE49-F238E27FC236}">
                <a16:creationId xmlns:a16="http://schemas.microsoft.com/office/drawing/2014/main" id="{6FBF71A9-817B-9243-8DE8-F15EB738C5F6}"/>
              </a:ext>
            </a:extLst>
          </p:cNvPr>
          <p:cNvSpPr>
            <a:spLocks noGrp="1" noRot="1" noChangeAspect="1"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5746D2A5-BF87-AC48-B04A-2354732055F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F19C6B77-42BE-7047-BB05-779E4340AC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94885E-8786-E44C-BD10-F3EB73D35390}" type="slidenum">
              <a:rPr lang="it-IT" altLang="it-IT" sz="1200" smtClean="0"/>
              <a:pPr/>
              <a:t>60</a:t>
            </a:fld>
            <a:endParaRPr lang="it-IT" altLang="it-IT" sz="1200"/>
          </a:p>
        </p:txBody>
      </p:sp>
      <p:sp>
        <p:nvSpPr>
          <p:cNvPr id="147458" name="Rectangle 7">
            <a:extLst>
              <a:ext uri="{FF2B5EF4-FFF2-40B4-BE49-F238E27FC236}">
                <a16:creationId xmlns:a16="http://schemas.microsoft.com/office/drawing/2014/main" id="{9FD66D6E-C658-DF4D-BEEE-406D334355B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36122ED-C85D-444B-BC07-5EED7E818C67}" type="slidenum">
              <a:rPr lang="it-IT" altLang="it-IT" sz="1200"/>
              <a:pPr algn="r"/>
              <a:t>60</a:t>
            </a:fld>
            <a:endParaRPr lang="it-IT" altLang="it-IT" sz="1200"/>
          </a:p>
        </p:txBody>
      </p:sp>
      <p:sp>
        <p:nvSpPr>
          <p:cNvPr id="147459" name="Rectangle 2">
            <a:extLst>
              <a:ext uri="{FF2B5EF4-FFF2-40B4-BE49-F238E27FC236}">
                <a16:creationId xmlns:a16="http://schemas.microsoft.com/office/drawing/2014/main" id="{C5E2E158-CB2A-4946-8119-A0B9C6871B58}"/>
              </a:ext>
            </a:extLst>
          </p:cNvPr>
          <p:cNvSpPr>
            <a:spLocks noGrp="1" noRot="1" noChangeAspect="1" noChangeArrowheads="1" noTextEdit="1"/>
          </p:cNvSpPr>
          <p:nvPr>
            <p:ph type="sldImg"/>
          </p:nvPr>
        </p:nvSpPr>
        <p:spPr>
          <a:solidFill>
            <a:srgbClr val="FFFFFF"/>
          </a:solidFill>
          <a:ln/>
        </p:spPr>
      </p:sp>
      <p:sp>
        <p:nvSpPr>
          <p:cNvPr id="147460" name="Rectangle 3">
            <a:extLst>
              <a:ext uri="{FF2B5EF4-FFF2-40B4-BE49-F238E27FC236}">
                <a16:creationId xmlns:a16="http://schemas.microsoft.com/office/drawing/2014/main" id="{5D058AC3-7CB4-5740-85F9-B95496E17C6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7293280F-C90A-484F-9E6F-16C8E2B28B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EC2528-4FE4-A747-A19D-A79B55871DCE}" type="slidenum">
              <a:rPr lang="it-IT" altLang="it-IT" sz="1200" smtClean="0"/>
              <a:pPr/>
              <a:t>61</a:t>
            </a:fld>
            <a:endParaRPr lang="it-IT" altLang="it-IT" sz="1200"/>
          </a:p>
        </p:txBody>
      </p:sp>
      <p:sp>
        <p:nvSpPr>
          <p:cNvPr id="149506" name="Rectangle 2">
            <a:extLst>
              <a:ext uri="{FF2B5EF4-FFF2-40B4-BE49-F238E27FC236}">
                <a16:creationId xmlns:a16="http://schemas.microsoft.com/office/drawing/2014/main" id="{FFDE22CF-F0F8-454E-BA8A-9585147B5550}"/>
              </a:ext>
            </a:extLst>
          </p:cNvPr>
          <p:cNvSpPr>
            <a:spLocks noGrp="1" noRot="1" noChangeAspect="1" noChangeArrowheads="1" noTextEdit="1"/>
          </p:cNvSpPr>
          <p:nvPr>
            <p:ph type="sldImg"/>
          </p:nvPr>
        </p:nvSpPr>
        <p:spPr>
          <a:solidFill>
            <a:srgbClr val="FFFFFF"/>
          </a:solidFill>
          <a:ln/>
        </p:spPr>
      </p:sp>
      <p:sp>
        <p:nvSpPr>
          <p:cNvPr id="149507" name="Rectangle 3">
            <a:extLst>
              <a:ext uri="{FF2B5EF4-FFF2-40B4-BE49-F238E27FC236}">
                <a16:creationId xmlns:a16="http://schemas.microsoft.com/office/drawing/2014/main" id="{D0D73ED8-AAC8-5844-9CDA-57D3D0CE351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7E597D2E-26CB-A74B-9713-3F35EEA33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AD920B-B964-3E40-A8A1-C59DF0458A41}" type="slidenum">
              <a:rPr lang="it-IT" altLang="it-IT" sz="1200" smtClean="0"/>
              <a:pPr/>
              <a:t>62</a:t>
            </a:fld>
            <a:endParaRPr lang="it-IT" altLang="it-IT" sz="1200"/>
          </a:p>
        </p:txBody>
      </p:sp>
      <p:sp>
        <p:nvSpPr>
          <p:cNvPr id="151554" name="Rectangle 7">
            <a:extLst>
              <a:ext uri="{FF2B5EF4-FFF2-40B4-BE49-F238E27FC236}">
                <a16:creationId xmlns:a16="http://schemas.microsoft.com/office/drawing/2014/main" id="{97A14595-EF8F-0344-8078-833D2DACE70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73D4C3A-4DE7-4E4A-9266-15C565EF7C65}" type="slidenum">
              <a:rPr lang="it-IT" altLang="it-IT" sz="1200"/>
              <a:pPr algn="r"/>
              <a:t>62</a:t>
            </a:fld>
            <a:endParaRPr lang="it-IT" altLang="it-IT" sz="1200"/>
          </a:p>
        </p:txBody>
      </p:sp>
      <p:sp>
        <p:nvSpPr>
          <p:cNvPr id="151555" name="Rectangle 2">
            <a:extLst>
              <a:ext uri="{FF2B5EF4-FFF2-40B4-BE49-F238E27FC236}">
                <a16:creationId xmlns:a16="http://schemas.microsoft.com/office/drawing/2014/main" id="{29CE9142-A51C-2C4B-9B8B-879E20183335}"/>
              </a:ext>
            </a:extLst>
          </p:cNvPr>
          <p:cNvSpPr>
            <a:spLocks noGrp="1" noRot="1" noChangeAspect="1" noChangeArrowheads="1" noTextEdit="1"/>
          </p:cNvSpPr>
          <p:nvPr>
            <p:ph type="sldImg"/>
          </p:nvPr>
        </p:nvSpPr>
        <p:spPr>
          <a:solidFill>
            <a:srgbClr val="FFFFFF"/>
          </a:solidFill>
          <a:ln/>
        </p:spPr>
      </p:sp>
      <p:sp>
        <p:nvSpPr>
          <p:cNvPr id="151556" name="Rectangle 3">
            <a:extLst>
              <a:ext uri="{FF2B5EF4-FFF2-40B4-BE49-F238E27FC236}">
                <a16:creationId xmlns:a16="http://schemas.microsoft.com/office/drawing/2014/main" id="{63A0CDDF-F822-884A-BBA3-EFCC532D646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egnaposto numero diapositiva 3"/>
          <p:cNvSpPr>
            <a:spLocks noGrp="1"/>
          </p:cNvSpPr>
          <p:nvPr>
            <p:ph type="sldNum" sz="quarter" idx="10"/>
          </p:nvPr>
        </p:nvSpPr>
        <p:spPr/>
        <p:txBody>
          <a:bodyPr/>
          <a:lstStyle/>
          <a:p>
            <a:fld id="{6258C98F-21EA-6A4B-8235-970FCFBDF1DE}" type="slidenum">
              <a:rPr lang="it-IT" smtClean="0"/>
              <a:pPr/>
              <a:t>6</a:t>
            </a:fld>
            <a:endParaRPr lang="it-IT"/>
          </a:p>
        </p:txBody>
      </p:sp>
    </p:spTree>
    <p:extLst>
      <p:ext uri="{BB962C8B-B14F-4D97-AF65-F5344CB8AC3E}">
        <p14:creationId xmlns:p14="http://schemas.microsoft.com/office/powerpoint/2010/main" val="2140061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1517F21-1F68-8C49-9677-0D28C4AB9EBF}" type="slidenum">
              <a:rPr lang="it-IT" smtClean="0"/>
              <a:t>7</a:t>
            </a:fld>
            <a:endParaRPr lang="it-IT"/>
          </a:p>
        </p:txBody>
      </p:sp>
    </p:spTree>
    <p:extLst>
      <p:ext uri="{BB962C8B-B14F-4D97-AF65-F5344CB8AC3E}">
        <p14:creationId xmlns:p14="http://schemas.microsoft.com/office/powerpoint/2010/main" val="459543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60E85BA-3CE3-884E-AEF4-56036CE89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B3183B-66BA-5447-A916-C6AC1FD8FE82}" type="slidenum">
              <a:rPr lang="en-AU" altLang="it-IT" sz="1200" smtClean="0"/>
              <a:pPr/>
              <a:t>8</a:t>
            </a:fld>
            <a:endParaRPr lang="en-AU" altLang="it-IT" sz="1200"/>
          </a:p>
        </p:txBody>
      </p:sp>
      <p:sp>
        <p:nvSpPr>
          <p:cNvPr id="65538" name="Rectangle 2">
            <a:extLst>
              <a:ext uri="{FF2B5EF4-FFF2-40B4-BE49-F238E27FC236}">
                <a16:creationId xmlns:a16="http://schemas.microsoft.com/office/drawing/2014/main" id="{1DCB5669-423B-8C45-9075-81B6F1BD0629}"/>
              </a:ext>
            </a:extLst>
          </p:cNvPr>
          <p:cNvSpPr>
            <a:spLocks noGrp="1" noRot="1" noChangeAspect="1" noChangeArrowheads="1" noTextEdit="1"/>
          </p:cNvSpPr>
          <p:nvPr>
            <p:ph type="sldImg"/>
          </p:nvPr>
        </p:nvSpPr>
        <p:spPr>
          <a:solidFill>
            <a:srgbClr val="FFFFFF"/>
          </a:solidFill>
          <a:ln/>
        </p:spPr>
      </p:sp>
      <p:sp>
        <p:nvSpPr>
          <p:cNvPr id="65539" name="Rectangle 3">
            <a:extLst>
              <a:ext uri="{FF2B5EF4-FFF2-40B4-BE49-F238E27FC236}">
                <a16:creationId xmlns:a16="http://schemas.microsoft.com/office/drawing/2014/main" id="{C6FA1852-6AA3-9E4D-86CC-89AAB6D4F78F}"/>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egnaposto immagine diapositiva 1">
            <a:extLst>
              <a:ext uri="{FF2B5EF4-FFF2-40B4-BE49-F238E27FC236}">
                <a16:creationId xmlns:a16="http://schemas.microsoft.com/office/drawing/2014/main" id="{A395B982-ED15-5345-8D9C-17ECB77012E4}"/>
              </a:ext>
            </a:extLst>
          </p:cNvPr>
          <p:cNvSpPr>
            <a:spLocks noGrp="1" noRot="1" noChangeAspect="1" noTextEdit="1"/>
          </p:cNvSpPr>
          <p:nvPr>
            <p:ph type="sldImg"/>
          </p:nvPr>
        </p:nvSpPr>
        <p:spPr>
          <a:ln/>
        </p:spPr>
      </p:sp>
      <p:sp>
        <p:nvSpPr>
          <p:cNvPr id="67586" name="Segnaposto note 2">
            <a:extLst>
              <a:ext uri="{FF2B5EF4-FFF2-40B4-BE49-F238E27FC236}">
                <a16:creationId xmlns:a16="http://schemas.microsoft.com/office/drawing/2014/main" id="{46226479-24CF-5D44-96E3-E463A1557D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Calibri" panose="020F0502020204030204" pitchFamily="34" charset="0"/>
              <a:ea typeface="ＭＳ Ｐゴシック" panose="020B0600070205080204" pitchFamily="34" charset="-128"/>
            </a:endParaRPr>
          </a:p>
        </p:txBody>
      </p:sp>
      <p:sp>
        <p:nvSpPr>
          <p:cNvPr id="67587" name="Segnaposto numero diapositiva 3">
            <a:extLst>
              <a:ext uri="{FF2B5EF4-FFF2-40B4-BE49-F238E27FC236}">
                <a16:creationId xmlns:a16="http://schemas.microsoft.com/office/drawing/2014/main" id="{D274DEF4-28B5-004D-9DC5-3946D47541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41FB0F7-7AF6-7542-89CB-A6974FD01CB2}" type="slidenum">
              <a:rPr lang="it-IT" altLang="it-IT" sz="1200" smtClean="0">
                <a:latin typeface="Calibri" panose="020F0502020204030204" pitchFamily="34" charset="0"/>
              </a:rPr>
              <a:pPr eaLnBrk="1" hangingPunct="1"/>
              <a:t>9</a:t>
            </a:fld>
            <a:endParaRPr lang="it-IT" altLang="it-IT"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8D12F414-69C6-954F-84CF-24167BEC7C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3F74E2-3807-F44B-B995-3C3866085B72}" type="slidenum">
              <a:rPr lang="en-AU" altLang="it-IT" sz="1200" smtClean="0"/>
              <a:pPr eaLnBrk="1" hangingPunct="1"/>
              <a:t>10</a:t>
            </a:fld>
            <a:endParaRPr lang="en-AU" altLang="it-IT" sz="1200"/>
          </a:p>
        </p:txBody>
      </p:sp>
      <p:sp>
        <p:nvSpPr>
          <p:cNvPr id="61442" name="Rectangle 2">
            <a:extLst>
              <a:ext uri="{FF2B5EF4-FFF2-40B4-BE49-F238E27FC236}">
                <a16:creationId xmlns:a16="http://schemas.microsoft.com/office/drawing/2014/main" id="{1CD38844-B3ED-6E4D-8299-4619153BED42}"/>
              </a:ext>
            </a:extLst>
          </p:cNvPr>
          <p:cNvSpPr>
            <a:spLocks noGrp="1" noRot="1" noChangeAspect="1" noChangeArrowheads="1" noTextEdit="1"/>
          </p:cNvSpPr>
          <p:nvPr>
            <p:ph type="sldImg"/>
          </p:nvPr>
        </p:nvSpPr>
        <p:spPr>
          <a:solidFill>
            <a:srgbClr val="FFFFFF"/>
          </a:solidFill>
          <a:ln/>
        </p:spPr>
      </p:sp>
      <p:sp>
        <p:nvSpPr>
          <p:cNvPr id="61443" name="Rectangle 3">
            <a:extLst>
              <a:ext uri="{FF2B5EF4-FFF2-40B4-BE49-F238E27FC236}">
                <a16:creationId xmlns:a16="http://schemas.microsoft.com/office/drawing/2014/main" id="{B1FA3655-1A09-CE4E-9F57-3E919D215DD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34842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63E4DE6E-5020-6B4D-B2FC-B185ED8866B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6A91DDB-6883-EA4A-A785-82B4C1CD994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4031D96-A6F7-0F4D-85A0-417B5CBF9584}"/>
              </a:ext>
            </a:extLst>
          </p:cNvPr>
          <p:cNvSpPr>
            <a:spLocks noGrp="1" noChangeArrowheads="1"/>
          </p:cNvSpPr>
          <p:nvPr>
            <p:ph type="sldNum" sz="quarter" idx="12"/>
          </p:nvPr>
        </p:nvSpPr>
        <p:spPr>
          <a:ln/>
        </p:spPr>
        <p:txBody>
          <a:bodyPr/>
          <a:lstStyle>
            <a:lvl1pPr>
              <a:defRPr/>
            </a:lvl1pPr>
          </a:lstStyle>
          <a:p>
            <a:pPr>
              <a:defRPr/>
            </a:pPr>
            <a:fld id="{686E4D69-F2AC-1747-9140-A73F4BF06954}" type="slidenum">
              <a:rPr lang="it-IT" altLang="it-IT"/>
              <a:pPr>
                <a:defRPr/>
              </a:pPr>
              <a:t>‹N›</a:t>
            </a:fld>
            <a:endParaRPr lang="it-IT" altLang="it-IT"/>
          </a:p>
        </p:txBody>
      </p:sp>
    </p:spTree>
    <p:extLst>
      <p:ext uri="{BB962C8B-B14F-4D97-AF65-F5344CB8AC3E}">
        <p14:creationId xmlns:p14="http://schemas.microsoft.com/office/powerpoint/2010/main" val="271339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84EEBA6-786E-1E42-B82D-0F2FE4B3875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E0C2CEF-8126-6843-A67B-B6AB563A598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A994AB7-6CFF-2143-A020-A4C5362DAEBF}"/>
              </a:ext>
            </a:extLst>
          </p:cNvPr>
          <p:cNvSpPr>
            <a:spLocks noGrp="1" noChangeArrowheads="1"/>
          </p:cNvSpPr>
          <p:nvPr>
            <p:ph type="sldNum" sz="quarter" idx="12"/>
          </p:nvPr>
        </p:nvSpPr>
        <p:spPr>
          <a:ln/>
        </p:spPr>
        <p:txBody>
          <a:bodyPr/>
          <a:lstStyle>
            <a:lvl1pPr>
              <a:defRPr/>
            </a:lvl1pPr>
          </a:lstStyle>
          <a:p>
            <a:pPr>
              <a:defRPr/>
            </a:pPr>
            <a:fld id="{48F92C1E-0171-9541-ADD1-1275BC9D6939}" type="slidenum">
              <a:rPr lang="it-IT" altLang="it-IT"/>
              <a:pPr>
                <a:defRPr/>
              </a:pPr>
              <a:t>‹N›</a:t>
            </a:fld>
            <a:endParaRPr lang="it-IT" altLang="it-IT"/>
          </a:p>
        </p:txBody>
      </p:sp>
    </p:spTree>
    <p:extLst>
      <p:ext uri="{BB962C8B-B14F-4D97-AF65-F5344CB8AC3E}">
        <p14:creationId xmlns:p14="http://schemas.microsoft.com/office/powerpoint/2010/main" val="310371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2F7C731-6E50-4642-92B5-53997F3037C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86243EA-A014-0347-B7A2-8D9C3825667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AC32C8D-55E1-0642-9F69-F595C05478C5}"/>
              </a:ext>
            </a:extLst>
          </p:cNvPr>
          <p:cNvSpPr>
            <a:spLocks noGrp="1" noChangeArrowheads="1"/>
          </p:cNvSpPr>
          <p:nvPr>
            <p:ph type="sldNum" sz="quarter" idx="12"/>
          </p:nvPr>
        </p:nvSpPr>
        <p:spPr>
          <a:ln/>
        </p:spPr>
        <p:txBody>
          <a:bodyPr/>
          <a:lstStyle>
            <a:lvl1pPr>
              <a:defRPr/>
            </a:lvl1pPr>
          </a:lstStyle>
          <a:p>
            <a:pPr>
              <a:defRPr/>
            </a:pPr>
            <a:fld id="{C2734E6D-2174-7A44-9079-1503AD3842B1}" type="slidenum">
              <a:rPr lang="it-IT" altLang="it-IT"/>
              <a:pPr>
                <a:defRPr/>
              </a:pPr>
              <a:t>‹N›</a:t>
            </a:fld>
            <a:endParaRPr lang="it-IT" altLang="it-IT"/>
          </a:p>
        </p:txBody>
      </p:sp>
    </p:spTree>
    <p:extLst>
      <p:ext uri="{BB962C8B-B14F-4D97-AF65-F5344CB8AC3E}">
        <p14:creationId xmlns:p14="http://schemas.microsoft.com/office/powerpoint/2010/main" val="624755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SmartArt 2"/>
          <p:cNvSpPr>
            <a:spLocks noGrp="1"/>
          </p:cNvSpPr>
          <p:nvPr>
            <p:ph type="dgm" idx="1"/>
          </p:nvPr>
        </p:nvSpPr>
        <p:spPr>
          <a:xfrm>
            <a:off x="457200" y="1600200"/>
            <a:ext cx="8229600" cy="4525963"/>
          </a:xfrm>
        </p:spPr>
        <p:txBody>
          <a:bodyPr/>
          <a:lstStyle/>
          <a:p>
            <a:pPr lvl="0"/>
            <a:endParaRPr lang="it-IT" noProof="0"/>
          </a:p>
        </p:txBody>
      </p:sp>
      <p:sp>
        <p:nvSpPr>
          <p:cNvPr id="4" name="Segnaposto data 3">
            <a:extLst>
              <a:ext uri="{FF2B5EF4-FFF2-40B4-BE49-F238E27FC236}">
                <a16:creationId xmlns:a16="http://schemas.microsoft.com/office/drawing/2014/main" id="{0C42F5F6-5ED9-A14A-91EF-AAA507EE8DC9}"/>
              </a:ext>
            </a:extLst>
          </p:cNvPr>
          <p:cNvSpPr>
            <a:spLocks noGrp="1"/>
          </p:cNvSpPr>
          <p:nvPr>
            <p:ph type="dt" sz="half" idx="10"/>
          </p:nvPr>
        </p:nvSpPr>
        <p:spPr>
          <a:xfrm>
            <a:off x="457200" y="6245225"/>
            <a:ext cx="2133600" cy="476250"/>
          </a:xfrm>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4276B4A7-146F-FA4A-A684-6A14D139AB09}"/>
              </a:ext>
            </a:extLst>
          </p:cNvPr>
          <p:cNvSpPr>
            <a:spLocks noGrp="1"/>
          </p:cNvSpPr>
          <p:nvPr>
            <p:ph type="ftr" sz="quarter" idx="11"/>
          </p:nvPr>
        </p:nvSpPr>
        <p:spPr>
          <a:xfrm>
            <a:off x="3124200" y="6245225"/>
            <a:ext cx="2895600" cy="476250"/>
          </a:xfrm>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8B4EBA0-120F-314B-AE01-215E76B9C50C}"/>
              </a:ext>
            </a:extLst>
          </p:cNvPr>
          <p:cNvSpPr>
            <a:spLocks noGrp="1"/>
          </p:cNvSpPr>
          <p:nvPr>
            <p:ph type="sldNum" sz="quarter" idx="12"/>
          </p:nvPr>
        </p:nvSpPr>
        <p:spPr>
          <a:xfrm>
            <a:off x="6553200" y="6245225"/>
            <a:ext cx="2133600" cy="476250"/>
          </a:xfrm>
        </p:spPr>
        <p:txBody>
          <a:bodyPr/>
          <a:lstStyle>
            <a:lvl1pPr>
              <a:defRPr/>
            </a:lvl1pPr>
          </a:lstStyle>
          <a:p>
            <a:pPr>
              <a:defRPr/>
            </a:pPr>
            <a:fld id="{FD2779A5-A148-024E-872F-BD6AF715B616}" type="slidenum">
              <a:rPr lang="it-IT" altLang="it-IT"/>
              <a:pPr>
                <a:defRPr/>
              </a:pPr>
              <a:t>‹N›</a:t>
            </a:fld>
            <a:endParaRPr lang="it-IT" altLang="it-IT"/>
          </a:p>
        </p:txBody>
      </p:sp>
    </p:spTree>
    <p:extLst>
      <p:ext uri="{BB962C8B-B14F-4D97-AF65-F5344CB8AC3E}">
        <p14:creationId xmlns:p14="http://schemas.microsoft.com/office/powerpoint/2010/main" val="24103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eaLnBrk="0" fontAlgn="base" latinLnBrk="0" hangingPunct="0">
              <a:spcBef>
                <a:spcPct val="0"/>
              </a:spcBef>
              <a:spcAft>
                <a:spcPct val="0"/>
              </a:spcAft>
              <a:defRPr/>
            </a:pPr>
            <a:endParaRPr lang="en-US" sz="4062">
              <a:solidFill>
                <a:prstClr val="black"/>
              </a:solidFill>
            </a:endParaRPr>
          </a:p>
        </p:txBody>
      </p:sp>
      <p:sp>
        <p:nvSpPr>
          <p:cNvPr id="3" name="Rectangle 3"/>
          <p:cNvSpPr>
            <a:spLocks noGrp="1"/>
          </p:cNvSpPr>
          <p:nvPr/>
        </p:nvSpPr>
        <p:spPr bwMode="auto">
          <a:xfrm>
            <a:off x="457200" y="1600202"/>
            <a:ext cx="8229600" cy="4525963"/>
          </a:xfrm>
          <a:prstGeom prst="rect">
            <a:avLst/>
          </a:prstGeom>
        </p:spPr>
        <p:txBody>
          <a:bodyPr/>
          <a:lstStyle/>
          <a:p>
            <a:pPr marL="316531" indent="-316531" eaLnBrk="0" fontAlgn="base" latinLnBrk="0" hangingPunct="0">
              <a:spcBef>
                <a:spcPct val="20000"/>
              </a:spcBef>
              <a:spcAft>
                <a:spcPct val="0"/>
              </a:spcAft>
              <a:buFont typeface="Arial" charset="0"/>
              <a:buChar char="•"/>
              <a:defRPr/>
            </a:pPr>
            <a:endParaRPr lang="en-US" sz="2954">
              <a:solidFill>
                <a:prstClr val="black"/>
              </a:solidFill>
            </a:endParaRPr>
          </a:p>
        </p:txBody>
      </p:sp>
    </p:spTree>
    <p:extLst>
      <p:ext uri="{BB962C8B-B14F-4D97-AF65-F5344CB8AC3E}">
        <p14:creationId xmlns:p14="http://schemas.microsoft.com/office/powerpoint/2010/main" val="40104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B07C9F2-1279-CB4D-AA7B-0ED66675E27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D55F044-4602-1940-B011-7C185D0D01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EBCBC99-92C4-174E-8C59-657B4C683926}"/>
              </a:ext>
            </a:extLst>
          </p:cNvPr>
          <p:cNvSpPr>
            <a:spLocks noGrp="1" noChangeArrowheads="1"/>
          </p:cNvSpPr>
          <p:nvPr>
            <p:ph type="sldNum" sz="quarter" idx="12"/>
          </p:nvPr>
        </p:nvSpPr>
        <p:spPr>
          <a:ln/>
        </p:spPr>
        <p:txBody>
          <a:bodyPr/>
          <a:lstStyle>
            <a:lvl1pPr>
              <a:defRPr/>
            </a:lvl1pPr>
          </a:lstStyle>
          <a:p>
            <a:pPr>
              <a:defRPr/>
            </a:pPr>
            <a:fld id="{8F73A297-AF13-264D-BC4B-5C458B693911}" type="slidenum">
              <a:rPr lang="it-IT" altLang="it-IT"/>
              <a:pPr>
                <a:defRPr/>
              </a:pPr>
              <a:t>‹N›</a:t>
            </a:fld>
            <a:endParaRPr lang="it-IT" altLang="it-IT"/>
          </a:p>
        </p:txBody>
      </p:sp>
    </p:spTree>
    <p:extLst>
      <p:ext uri="{BB962C8B-B14F-4D97-AF65-F5344CB8AC3E}">
        <p14:creationId xmlns:p14="http://schemas.microsoft.com/office/powerpoint/2010/main" val="1363429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6A50A174-1816-BE42-89DC-4F5DEA22EE0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3A885AC-1D60-7C47-ADC0-4DA04F731E8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850229C-55DD-E04B-B3FA-CBC1C25780F9}"/>
              </a:ext>
            </a:extLst>
          </p:cNvPr>
          <p:cNvSpPr>
            <a:spLocks noGrp="1" noChangeArrowheads="1"/>
          </p:cNvSpPr>
          <p:nvPr>
            <p:ph type="sldNum" sz="quarter" idx="12"/>
          </p:nvPr>
        </p:nvSpPr>
        <p:spPr>
          <a:ln/>
        </p:spPr>
        <p:txBody>
          <a:bodyPr/>
          <a:lstStyle>
            <a:lvl1pPr>
              <a:defRPr/>
            </a:lvl1pPr>
          </a:lstStyle>
          <a:p>
            <a:pPr>
              <a:defRPr/>
            </a:pPr>
            <a:fld id="{3A5AF42A-02F5-F14D-9418-3D5FD2720416}" type="slidenum">
              <a:rPr lang="it-IT" altLang="it-IT"/>
              <a:pPr>
                <a:defRPr/>
              </a:pPr>
              <a:t>‹N›</a:t>
            </a:fld>
            <a:endParaRPr lang="it-IT" altLang="it-IT"/>
          </a:p>
        </p:txBody>
      </p:sp>
    </p:spTree>
    <p:extLst>
      <p:ext uri="{BB962C8B-B14F-4D97-AF65-F5344CB8AC3E}">
        <p14:creationId xmlns:p14="http://schemas.microsoft.com/office/powerpoint/2010/main" val="403789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82E2584-2967-7941-A3E0-AD8080DBBE0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E4CAFC6-FCA4-9340-AF4C-BC2474ACBE7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91DE2BD-A63B-0B44-9B16-B1419FE89260}"/>
              </a:ext>
            </a:extLst>
          </p:cNvPr>
          <p:cNvSpPr>
            <a:spLocks noGrp="1" noChangeArrowheads="1"/>
          </p:cNvSpPr>
          <p:nvPr>
            <p:ph type="sldNum" sz="quarter" idx="12"/>
          </p:nvPr>
        </p:nvSpPr>
        <p:spPr>
          <a:ln/>
        </p:spPr>
        <p:txBody>
          <a:bodyPr/>
          <a:lstStyle>
            <a:lvl1pPr>
              <a:defRPr/>
            </a:lvl1pPr>
          </a:lstStyle>
          <a:p>
            <a:pPr>
              <a:defRPr/>
            </a:pPr>
            <a:fld id="{E399327B-D5FE-C848-B9EA-B426612EE3B0}" type="slidenum">
              <a:rPr lang="it-IT" altLang="it-IT"/>
              <a:pPr>
                <a:defRPr/>
              </a:pPr>
              <a:t>‹N›</a:t>
            </a:fld>
            <a:endParaRPr lang="it-IT" altLang="it-IT"/>
          </a:p>
        </p:txBody>
      </p:sp>
    </p:spTree>
    <p:extLst>
      <p:ext uri="{BB962C8B-B14F-4D97-AF65-F5344CB8AC3E}">
        <p14:creationId xmlns:p14="http://schemas.microsoft.com/office/powerpoint/2010/main" val="376725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9F35164C-A2C0-B142-AF4D-AB6ED90A0324}"/>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C26D6786-CF83-1D47-ADBC-31C9B7BF804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E0C26A57-7296-5942-AC6D-C5B657EA3C21}"/>
              </a:ext>
            </a:extLst>
          </p:cNvPr>
          <p:cNvSpPr>
            <a:spLocks noGrp="1" noChangeArrowheads="1"/>
          </p:cNvSpPr>
          <p:nvPr>
            <p:ph type="sldNum" sz="quarter" idx="12"/>
          </p:nvPr>
        </p:nvSpPr>
        <p:spPr>
          <a:ln/>
        </p:spPr>
        <p:txBody>
          <a:bodyPr/>
          <a:lstStyle>
            <a:lvl1pPr>
              <a:defRPr/>
            </a:lvl1pPr>
          </a:lstStyle>
          <a:p>
            <a:pPr>
              <a:defRPr/>
            </a:pPr>
            <a:fld id="{81D97308-2D77-0F44-8136-7F338446658A}" type="slidenum">
              <a:rPr lang="it-IT" altLang="it-IT"/>
              <a:pPr>
                <a:defRPr/>
              </a:pPr>
              <a:t>‹N›</a:t>
            </a:fld>
            <a:endParaRPr lang="it-IT" altLang="it-IT"/>
          </a:p>
        </p:txBody>
      </p:sp>
    </p:spTree>
    <p:extLst>
      <p:ext uri="{BB962C8B-B14F-4D97-AF65-F5344CB8AC3E}">
        <p14:creationId xmlns:p14="http://schemas.microsoft.com/office/powerpoint/2010/main" val="256141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2E31991B-1C03-3845-B358-54F5F0AACD83}"/>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3809766-0BFD-454A-BBED-66269B56AB5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1EB5EA55-6F6B-364F-B9E8-B9024128D625}"/>
              </a:ext>
            </a:extLst>
          </p:cNvPr>
          <p:cNvSpPr>
            <a:spLocks noGrp="1" noChangeArrowheads="1"/>
          </p:cNvSpPr>
          <p:nvPr>
            <p:ph type="sldNum" sz="quarter" idx="12"/>
          </p:nvPr>
        </p:nvSpPr>
        <p:spPr>
          <a:ln/>
        </p:spPr>
        <p:txBody>
          <a:bodyPr/>
          <a:lstStyle>
            <a:lvl1pPr>
              <a:defRPr/>
            </a:lvl1pPr>
          </a:lstStyle>
          <a:p>
            <a:pPr>
              <a:defRPr/>
            </a:pPr>
            <a:fld id="{A9FF5306-F14F-9F4F-B721-E92334476473}" type="slidenum">
              <a:rPr lang="it-IT" altLang="it-IT"/>
              <a:pPr>
                <a:defRPr/>
              </a:pPr>
              <a:t>‹N›</a:t>
            </a:fld>
            <a:endParaRPr lang="it-IT" altLang="it-IT"/>
          </a:p>
        </p:txBody>
      </p:sp>
    </p:spTree>
    <p:extLst>
      <p:ext uri="{BB962C8B-B14F-4D97-AF65-F5344CB8AC3E}">
        <p14:creationId xmlns:p14="http://schemas.microsoft.com/office/powerpoint/2010/main" val="183261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BB3411-CCA4-BB44-9BE1-DCE89ACDFE84}"/>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545D933D-9096-4E40-B326-B799EEA9756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1E8711E7-307D-E64D-ACF3-E9E6CA67AED2}"/>
              </a:ext>
            </a:extLst>
          </p:cNvPr>
          <p:cNvSpPr>
            <a:spLocks noGrp="1" noChangeArrowheads="1"/>
          </p:cNvSpPr>
          <p:nvPr>
            <p:ph type="sldNum" sz="quarter" idx="12"/>
          </p:nvPr>
        </p:nvSpPr>
        <p:spPr>
          <a:ln/>
        </p:spPr>
        <p:txBody>
          <a:bodyPr/>
          <a:lstStyle>
            <a:lvl1pPr>
              <a:defRPr/>
            </a:lvl1pPr>
          </a:lstStyle>
          <a:p>
            <a:pPr>
              <a:defRPr/>
            </a:pPr>
            <a:fld id="{588FD5AC-18FE-2643-92E5-16921738B007}" type="slidenum">
              <a:rPr lang="it-IT" altLang="it-IT"/>
              <a:pPr>
                <a:defRPr/>
              </a:pPr>
              <a:t>‹N›</a:t>
            </a:fld>
            <a:endParaRPr lang="it-IT" altLang="it-IT"/>
          </a:p>
        </p:txBody>
      </p:sp>
    </p:spTree>
    <p:extLst>
      <p:ext uri="{BB962C8B-B14F-4D97-AF65-F5344CB8AC3E}">
        <p14:creationId xmlns:p14="http://schemas.microsoft.com/office/powerpoint/2010/main" val="257296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5F7C2DD-59FE-884E-9708-12BCE8F3A1B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437709F-575F-6241-B90F-370B3C64B78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0D68344-5870-0C4E-976C-7DF1CF0F3218}"/>
              </a:ext>
            </a:extLst>
          </p:cNvPr>
          <p:cNvSpPr>
            <a:spLocks noGrp="1" noChangeArrowheads="1"/>
          </p:cNvSpPr>
          <p:nvPr>
            <p:ph type="sldNum" sz="quarter" idx="12"/>
          </p:nvPr>
        </p:nvSpPr>
        <p:spPr>
          <a:ln/>
        </p:spPr>
        <p:txBody>
          <a:bodyPr/>
          <a:lstStyle>
            <a:lvl1pPr>
              <a:defRPr/>
            </a:lvl1pPr>
          </a:lstStyle>
          <a:p>
            <a:pPr>
              <a:defRPr/>
            </a:pPr>
            <a:fld id="{2DBF7293-8487-574C-A29F-66A788862739}" type="slidenum">
              <a:rPr lang="it-IT" altLang="it-IT"/>
              <a:pPr>
                <a:defRPr/>
              </a:pPr>
              <a:t>‹N›</a:t>
            </a:fld>
            <a:endParaRPr lang="it-IT" altLang="it-IT"/>
          </a:p>
        </p:txBody>
      </p:sp>
    </p:spTree>
    <p:extLst>
      <p:ext uri="{BB962C8B-B14F-4D97-AF65-F5344CB8AC3E}">
        <p14:creationId xmlns:p14="http://schemas.microsoft.com/office/powerpoint/2010/main" val="56089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7CFAF896-65D1-7745-9081-A2907D73E41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4633A61F-7D9F-DD48-A7E5-1AE0BB29988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B231AAF-B606-9943-B626-198D847FD19A}"/>
              </a:ext>
            </a:extLst>
          </p:cNvPr>
          <p:cNvSpPr>
            <a:spLocks noGrp="1" noChangeArrowheads="1"/>
          </p:cNvSpPr>
          <p:nvPr>
            <p:ph type="sldNum" sz="quarter" idx="12"/>
          </p:nvPr>
        </p:nvSpPr>
        <p:spPr>
          <a:ln/>
        </p:spPr>
        <p:txBody>
          <a:bodyPr/>
          <a:lstStyle>
            <a:lvl1pPr>
              <a:defRPr/>
            </a:lvl1pPr>
          </a:lstStyle>
          <a:p>
            <a:pPr>
              <a:defRPr/>
            </a:pPr>
            <a:fld id="{E9E8F5B6-0A17-164A-82E2-99FCAFC2EF0F}" type="slidenum">
              <a:rPr lang="it-IT" altLang="it-IT"/>
              <a:pPr>
                <a:defRPr/>
              </a:pPr>
              <a:t>‹N›</a:t>
            </a:fld>
            <a:endParaRPr lang="it-IT" altLang="it-IT"/>
          </a:p>
        </p:txBody>
      </p:sp>
    </p:spTree>
    <p:extLst>
      <p:ext uri="{BB962C8B-B14F-4D97-AF65-F5344CB8AC3E}">
        <p14:creationId xmlns:p14="http://schemas.microsoft.com/office/powerpoint/2010/main" val="151375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973DA0-1B95-374F-8341-CEEC473109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a:extLst>
              <a:ext uri="{FF2B5EF4-FFF2-40B4-BE49-F238E27FC236}">
                <a16:creationId xmlns:a16="http://schemas.microsoft.com/office/drawing/2014/main" id="{106EF6CE-E5AF-D44C-9553-5C06CCA584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A15CF51C-2595-D747-9229-3D2099E0184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it-IT"/>
          </a:p>
        </p:txBody>
      </p:sp>
      <p:sp>
        <p:nvSpPr>
          <p:cNvPr id="1029" name="Rectangle 5">
            <a:extLst>
              <a:ext uri="{FF2B5EF4-FFF2-40B4-BE49-F238E27FC236}">
                <a16:creationId xmlns:a16="http://schemas.microsoft.com/office/drawing/2014/main" id="{CCCFD3CC-F405-834B-878A-B53CBC0F50B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it-IT"/>
          </a:p>
        </p:txBody>
      </p:sp>
      <p:sp>
        <p:nvSpPr>
          <p:cNvPr id="1030" name="Rectangle 6">
            <a:extLst>
              <a:ext uri="{FF2B5EF4-FFF2-40B4-BE49-F238E27FC236}">
                <a16:creationId xmlns:a16="http://schemas.microsoft.com/office/drawing/2014/main" id="{884CAB13-A63B-284C-AD04-41ABD321599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BDC48DD4-795F-0747-9F9C-126782D115CB}"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images.google.es/imgres?imgurl=http://earthhopenetwork.net/fetus_sucking_thumb.jpg&amp;imgrefurl=http://earthhopenetwork.net/forum/showthread.php?tid=706&amp;usg=__18JvKsfRVxUI_gkcyLqpMTBlvPs=&amp;h=351&amp;w=350&amp;sz=23&amp;hl=es&amp;start=21&amp;um=1&amp;tbnid=5yM6pAIcr9xxRM:&amp;tbnh=120&amp;tbnw=120&amp;prev=/images?q=human+embryo&amp;ndsp=20&amp;hl=es&amp;sa=N&amp;start=20&amp;um=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tiff"/><Relationship Id="rId7" Type="http://schemas.openxmlformats.org/officeDocument/2006/relationships/image" Target="../media/image52.png"/><Relationship Id="rId12" Type="http://schemas.openxmlformats.org/officeDocument/2006/relationships/image" Target="../media/image57.tif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8" Type="http://schemas.openxmlformats.org/officeDocument/2006/relationships/image" Target="../media/image17.tif"/><Relationship Id="rId3" Type="http://schemas.openxmlformats.org/officeDocument/2006/relationships/image" Target="../media/image13.png"/><Relationship Id="rId7" Type="http://schemas.openxmlformats.org/officeDocument/2006/relationships/image" Target="../media/image16.t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A0699A9-4030-EF4D-952C-5890057E6F31}"/>
              </a:ext>
            </a:extLst>
          </p:cNvPr>
          <p:cNvSpPr>
            <a:spLocks noGrp="1" noChangeArrowheads="1"/>
          </p:cNvSpPr>
          <p:nvPr>
            <p:ph type="ctrTitle"/>
          </p:nvPr>
        </p:nvSpPr>
        <p:spPr>
          <a:xfrm>
            <a:off x="685800" y="2286000"/>
            <a:ext cx="7772400" cy="1143000"/>
          </a:xfrm>
        </p:spPr>
        <p:txBody>
          <a:bodyPr/>
          <a:lstStyle/>
          <a:p>
            <a:pPr eaLnBrk="1" hangingPunct="1"/>
            <a:r>
              <a:rPr lang="it-IT" altLang="it-IT"/>
              <a:t> </a:t>
            </a:r>
          </a:p>
        </p:txBody>
      </p:sp>
      <p:sp>
        <p:nvSpPr>
          <p:cNvPr id="16386" name="Rectangle 3">
            <a:extLst>
              <a:ext uri="{FF2B5EF4-FFF2-40B4-BE49-F238E27FC236}">
                <a16:creationId xmlns:a16="http://schemas.microsoft.com/office/drawing/2014/main" id="{28E531FB-E244-8045-8263-EF2D579E2D07}"/>
              </a:ext>
            </a:extLst>
          </p:cNvPr>
          <p:cNvSpPr>
            <a:spLocks noGrp="1" noChangeArrowheads="1"/>
          </p:cNvSpPr>
          <p:nvPr>
            <p:ph type="subTitle" idx="1"/>
          </p:nvPr>
        </p:nvSpPr>
        <p:spPr>
          <a:xfrm>
            <a:off x="1619250" y="4437063"/>
            <a:ext cx="6400800" cy="1752600"/>
          </a:xfrm>
        </p:spPr>
        <p:txBody>
          <a:bodyPr/>
          <a:lstStyle/>
          <a:p>
            <a:pPr eaLnBrk="1" hangingPunct="1"/>
            <a:r>
              <a:rPr lang="it-IT" altLang="it-IT" sz="3600" b="1" dirty="0"/>
              <a:t> </a:t>
            </a:r>
          </a:p>
        </p:txBody>
      </p:sp>
      <p:sp>
        <p:nvSpPr>
          <p:cNvPr id="16387" name="Text Box 2">
            <a:extLst>
              <a:ext uri="{FF2B5EF4-FFF2-40B4-BE49-F238E27FC236}">
                <a16:creationId xmlns:a16="http://schemas.microsoft.com/office/drawing/2014/main" id="{89995C4B-C533-6247-BCF1-0505AE85CF42}"/>
              </a:ext>
            </a:extLst>
          </p:cNvPr>
          <p:cNvSpPr txBox="1">
            <a:spLocks noChangeArrowheads="1"/>
          </p:cNvSpPr>
          <p:nvPr/>
        </p:nvSpPr>
        <p:spPr bwMode="auto">
          <a:xfrm>
            <a:off x="1287463" y="1487488"/>
            <a:ext cx="64754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it-IT" altLang="it-IT" sz="2400" dirty="0">
              <a:latin typeface="Comic Sans MS" panose="030F0902030302020204" pitchFamily="66" charset="0"/>
            </a:endParaRPr>
          </a:p>
          <a:p>
            <a:pPr algn="ctr">
              <a:spcBef>
                <a:spcPct val="0"/>
              </a:spcBef>
              <a:buFontTx/>
              <a:buNone/>
            </a:pPr>
            <a:endParaRPr lang="it-IT" altLang="it-IT" sz="2400" dirty="0">
              <a:latin typeface="Comic Sans MS" panose="030F0902030302020204" pitchFamily="66" charset="0"/>
            </a:endParaRPr>
          </a:p>
          <a:p>
            <a:pPr algn="ctr">
              <a:spcBef>
                <a:spcPct val="0"/>
              </a:spcBef>
              <a:buFontTx/>
              <a:buNone/>
            </a:pPr>
            <a:r>
              <a:rPr lang="it-IT" altLang="it-IT" sz="2400" dirty="0" err="1">
                <a:latin typeface="Comic Sans MS" panose="030F0902030302020204" pitchFamily="66" charset="0"/>
              </a:rPr>
              <a:t>Regulation</a:t>
            </a:r>
            <a:r>
              <a:rPr lang="it-IT" altLang="it-IT" sz="2400" dirty="0">
                <a:latin typeface="Comic Sans MS" panose="030F0902030302020204" pitchFamily="66" charset="0"/>
              </a:rPr>
              <a:t> of gene </a:t>
            </a:r>
            <a:r>
              <a:rPr lang="it-IT" altLang="it-IT" sz="2400" dirty="0" err="1">
                <a:latin typeface="Comic Sans MS" panose="030F0902030302020204" pitchFamily="66" charset="0"/>
              </a:rPr>
              <a:t>expression</a:t>
            </a:r>
            <a:r>
              <a:rPr lang="it-IT" altLang="it-IT" sz="2400" dirty="0">
                <a:latin typeface="Comic Sans MS" panose="030F0902030302020204" pitchFamily="66" charset="0"/>
              </a:rPr>
              <a:t> in </a:t>
            </a:r>
            <a:r>
              <a:rPr lang="it-IT" altLang="it-IT" sz="2400" dirty="0" err="1">
                <a:latin typeface="Comic Sans MS" panose="030F0902030302020204" pitchFamily="66" charset="0"/>
              </a:rPr>
              <a:t>eukaryotes</a:t>
            </a:r>
            <a:endParaRPr lang="it-IT" altLang="it-IT" sz="2400" dirty="0">
              <a:latin typeface="Comic Sans MS" panose="030F0902030302020204" pitchFamily="66" charset="0"/>
            </a:endParaRPr>
          </a:p>
          <a:p>
            <a:pPr algn="ctr">
              <a:spcBef>
                <a:spcPct val="0"/>
              </a:spcBef>
              <a:buFontTx/>
              <a:buNone/>
            </a:pPr>
            <a:r>
              <a:rPr lang="it-IT" altLang="it-IT" sz="2400" b="1" dirty="0">
                <a:latin typeface="Comic Sans MS" panose="030F0902030302020204" pitchFamily="66" charset="0"/>
              </a:rPr>
              <a:t>REGE</a:t>
            </a:r>
          </a:p>
          <a:p>
            <a:pPr algn="ctr">
              <a:spcBef>
                <a:spcPct val="0"/>
              </a:spcBef>
              <a:buFontTx/>
              <a:buNone/>
            </a:pPr>
            <a:endParaRPr lang="it-IT" altLang="it-IT" sz="2400" dirty="0">
              <a:latin typeface="Comic Sans MS" panose="030F0902030302020204" pitchFamily="66" charset="0"/>
            </a:endParaRPr>
          </a:p>
          <a:p>
            <a:pPr algn="ctr">
              <a:spcBef>
                <a:spcPct val="0"/>
              </a:spcBef>
              <a:buFontTx/>
              <a:buNone/>
            </a:pPr>
            <a:r>
              <a:rPr lang="it-IT" altLang="it-IT" sz="2400" dirty="0">
                <a:latin typeface="Comic Sans MS" panose="030F0902030302020204" pitchFamily="66" charset="0"/>
              </a:rPr>
              <a:t>Irene Bozzoni</a:t>
            </a:r>
          </a:p>
          <a:p>
            <a:pPr algn="ctr">
              <a:spcBef>
                <a:spcPct val="0"/>
              </a:spcBef>
              <a:buFontTx/>
              <a:buNone/>
            </a:pPr>
            <a:r>
              <a:rPr lang="it-IT" altLang="it-IT" sz="2400" dirty="0">
                <a:latin typeface="Comic Sans MS" panose="030F0902030302020204" pitchFamily="66" charset="0"/>
              </a:rPr>
              <a:t>http://elearning2.uniroma1.it</a:t>
            </a:r>
          </a:p>
          <a:p>
            <a:pPr algn="ctr">
              <a:spcBef>
                <a:spcPct val="0"/>
              </a:spcBef>
              <a:buFontTx/>
              <a:buNone/>
            </a:pPr>
            <a:endParaRPr lang="it-IT" altLang="it-IT" sz="2400" dirty="0">
              <a:latin typeface="Comic Sans MS" panose="030F0902030302020204" pitchFamily="66" charset="0"/>
            </a:endParaRPr>
          </a:p>
          <a:p>
            <a:pPr algn="ctr">
              <a:spcBef>
                <a:spcPct val="0"/>
              </a:spcBef>
              <a:buFontTx/>
              <a:buNone/>
            </a:pPr>
            <a:endParaRPr lang="it-IT" altLang="it-IT" sz="2400" dirty="0">
              <a:latin typeface="Comic Sans MS" panose="030F0902030302020204" pitchFamily="66" charset="0"/>
            </a:endParaRPr>
          </a:p>
          <a:p>
            <a:pPr algn="ctr">
              <a:spcBef>
                <a:spcPct val="0"/>
              </a:spcBef>
              <a:buFontTx/>
              <a:buNone/>
            </a:pPr>
            <a:endParaRPr lang="it-IT" altLang="it-IT" sz="2400" dirty="0">
              <a:latin typeface="Comic Sans MS" panose="030F0902030302020204" pitchFamily="66" charset="0"/>
            </a:endParaRPr>
          </a:p>
        </p:txBody>
      </p:sp>
      <p:pic>
        <p:nvPicPr>
          <p:cNvPr id="5" name="Picture 4" descr="logo sapienza">
            <a:extLst>
              <a:ext uri="{FF2B5EF4-FFF2-40B4-BE49-F238E27FC236}">
                <a16:creationId xmlns:a16="http://schemas.microsoft.com/office/drawing/2014/main" id="{6FAC0A14-C0E4-4043-9CC1-68EDBE523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477838"/>
            <a:ext cx="30654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8F9D36E0-CC73-0741-AA7A-D1265B4DF0CC}"/>
              </a:ext>
            </a:extLst>
          </p:cNvPr>
          <p:cNvSpPr txBox="1"/>
          <p:nvPr/>
        </p:nvSpPr>
        <p:spPr>
          <a:xfrm>
            <a:off x="2483768" y="4684585"/>
            <a:ext cx="4621009" cy="738664"/>
          </a:xfrm>
          <a:prstGeom prst="rect">
            <a:avLst/>
          </a:prstGeom>
          <a:noFill/>
        </p:spPr>
        <p:txBody>
          <a:bodyPr wrap="none" rtlCol="0">
            <a:spAutoFit/>
          </a:bodyPr>
          <a:lstStyle/>
          <a:p>
            <a:r>
              <a:rPr lang="it-IT" sz="4200" b="1" dirty="0"/>
              <a:t>2. The RNA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a:extLst>
              <a:ext uri="{FF2B5EF4-FFF2-40B4-BE49-F238E27FC236}">
                <a16:creationId xmlns:a16="http://schemas.microsoft.com/office/drawing/2014/main" id="{A38CECC3-E1A1-4740-A202-E72024D47FC2}"/>
              </a:ext>
            </a:extLst>
          </p:cNvPr>
          <p:cNvSpPr txBox="1">
            <a:spLocks noChangeArrowheads="1"/>
          </p:cNvSpPr>
          <p:nvPr/>
        </p:nvSpPr>
        <p:spPr bwMode="auto">
          <a:xfrm>
            <a:off x="0" y="838200"/>
            <a:ext cx="9144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40000"/>
              </a:spcAft>
              <a:buClr>
                <a:srgbClr val="00FFCC"/>
              </a:buClr>
              <a:buSzPct val="120000"/>
              <a:buFont typeface="Times" pitchFamily="2" charset="0"/>
              <a:buChar char="•"/>
            </a:pPr>
            <a:r>
              <a:rPr lang="en-AU" altLang="it-IT" sz="2200">
                <a:latin typeface="Calibri" panose="020F0502020204030204" pitchFamily="34" charset="0"/>
              </a:rPr>
              <a:t>The biggest surprise of the genome projects was the discovery that the number of orthodox (protein-coding) genes does not scale strongly or consistently with complexity:</a:t>
            </a:r>
            <a:endParaRPr lang="en-AU" altLang="it-IT" sz="2200">
              <a:solidFill>
                <a:schemeClr val="bg1"/>
              </a:solidFill>
              <a:latin typeface="Calibri" panose="020F0502020204030204" pitchFamily="34" charset="0"/>
            </a:endParaRPr>
          </a:p>
        </p:txBody>
      </p:sp>
      <p:sp>
        <p:nvSpPr>
          <p:cNvPr id="60418" name="Text Box 3">
            <a:extLst>
              <a:ext uri="{FF2B5EF4-FFF2-40B4-BE49-F238E27FC236}">
                <a16:creationId xmlns:a16="http://schemas.microsoft.com/office/drawing/2014/main" id="{F449B2EF-8D04-7E41-B968-AB6B1282A338}"/>
              </a:ext>
            </a:extLst>
          </p:cNvPr>
          <p:cNvSpPr txBox="1">
            <a:spLocks noChangeArrowheads="1"/>
          </p:cNvSpPr>
          <p:nvPr/>
        </p:nvSpPr>
        <p:spPr bwMode="auto">
          <a:xfrm>
            <a:off x="1066800" y="228600"/>
            <a:ext cx="715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AU" altLang="it-IT" sz="1800" b="1" i="1">
                <a:latin typeface="Calibri" panose="020F0502020204030204" pitchFamily="34" charset="0"/>
              </a:rPr>
              <a:t>The genetic basis of developmental complexity</a:t>
            </a:r>
          </a:p>
        </p:txBody>
      </p:sp>
      <p:sp>
        <p:nvSpPr>
          <p:cNvPr id="1215492" name="Text Box 4">
            <a:extLst>
              <a:ext uri="{FF2B5EF4-FFF2-40B4-BE49-F238E27FC236}">
                <a16:creationId xmlns:a16="http://schemas.microsoft.com/office/drawing/2014/main" id="{937A3772-C836-9F43-87DD-887B920277BA}"/>
              </a:ext>
            </a:extLst>
          </p:cNvPr>
          <p:cNvSpPr txBox="1">
            <a:spLocks noChangeArrowheads="1"/>
          </p:cNvSpPr>
          <p:nvPr/>
        </p:nvSpPr>
        <p:spPr bwMode="auto">
          <a:xfrm>
            <a:off x="387350" y="6172200"/>
            <a:ext cx="87566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Clr>
                <a:srgbClr val="00FFCC"/>
              </a:buClr>
              <a:buSzPct val="120000"/>
              <a:buFont typeface="Times" pitchFamily="2" charset="0"/>
              <a:buChar char="•"/>
            </a:pPr>
            <a:r>
              <a:rPr lang="en-AU" altLang="it-IT" sz="2200">
                <a:solidFill>
                  <a:srgbClr val="00FFF6"/>
                </a:solidFill>
                <a:latin typeface="Calibri" panose="020F0502020204030204" pitchFamily="34" charset="0"/>
              </a:rPr>
              <a:t>Where is the information that programs our complexity?</a:t>
            </a:r>
            <a:r>
              <a:rPr lang="en-AU" altLang="it-IT" sz="2000">
                <a:solidFill>
                  <a:schemeClr val="bg1"/>
                </a:solidFill>
                <a:latin typeface="Calibri" panose="020F0502020204030204" pitchFamily="34" charset="0"/>
              </a:rPr>
              <a:t> </a:t>
            </a:r>
            <a:endParaRPr lang="en-AU" altLang="it-IT" sz="2200">
              <a:solidFill>
                <a:schemeClr val="bg1"/>
              </a:solidFill>
              <a:latin typeface="Calibri" panose="020F0502020204030204" pitchFamily="34" charset="0"/>
            </a:endParaRPr>
          </a:p>
        </p:txBody>
      </p:sp>
      <p:sp>
        <p:nvSpPr>
          <p:cNvPr id="1215496" name="Text Box 8">
            <a:extLst>
              <a:ext uri="{FF2B5EF4-FFF2-40B4-BE49-F238E27FC236}">
                <a16:creationId xmlns:a16="http://schemas.microsoft.com/office/drawing/2014/main" id="{14F26B86-3171-6742-AAA9-1AFA5D931D0E}"/>
              </a:ext>
            </a:extLst>
          </p:cNvPr>
          <p:cNvSpPr txBox="1">
            <a:spLocks noChangeArrowheads="1"/>
          </p:cNvSpPr>
          <p:nvPr/>
        </p:nvSpPr>
        <p:spPr bwMode="auto">
          <a:xfrm>
            <a:off x="387350" y="5292725"/>
            <a:ext cx="8610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Clr>
                <a:srgbClr val="00FFCC"/>
              </a:buClr>
              <a:buSzPct val="120000"/>
              <a:buFont typeface="Times" pitchFamily="2" charset="0"/>
              <a:buChar char="•"/>
            </a:pPr>
            <a:r>
              <a:rPr lang="en-AU" altLang="it-IT" sz="2200">
                <a:latin typeface="Calibri" panose="020F0502020204030204" pitchFamily="34" charset="0"/>
              </a:rPr>
              <a:t>Most of the proteins are orthologous and have similar functions from nematodes to humans, and many are common with yeast. </a:t>
            </a:r>
          </a:p>
        </p:txBody>
      </p:sp>
      <p:grpSp>
        <p:nvGrpSpPr>
          <p:cNvPr id="2" name="Group 23">
            <a:extLst>
              <a:ext uri="{FF2B5EF4-FFF2-40B4-BE49-F238E27FC236}">
                <a16:creationId xmlns:a16="http://schemas.microsoft.com/office/drawing/2014/main" id="{B127364F-996D-DC4F-9DCB-13A5589970A9}"/>
              </a:ext>
            </a:extLst>
          </p:cNvPr>
          <p:cNvGrpSpPr>
            <a:grpSpLocks/>
          </p:cNvGrpSpPr>
          <p:nvPr/>
        </p:nvGrpSpPr>
        <p:grpSpPr bwMode="auto">
          <a:xfrm>
            <a:off x="0" y="838200"/>
            <a:ext cx="9144000" cy="2743200"/>
            <a:chOff x="0" y="528"/>
            <a:chExt cx="5760" cy="1728"/>
          </a:xfrm>
        </p:grpSpPr>
        <p:grpSp>
          <p:nvGrpSpPr>
            <p:cNvPr id="60423" name="Group 24">
              <a:extLst>
                <a:ext uri="{FF2B5EF4-FFF2-40B4-BE49-F238E27FC236}">
                  <a16:creationId xmlns:a16="http://schemas.microsoft.com/office/drawing/2014/main" id="{446CCE6E-6B5F-E74B-BEAE-8E2D61C484D1}"/>
                </a:ext>
              </a:extLst>
            </p:cNvPr>
            <p:cNvGrpSpPr>
              <a:grpSpLocks/>
            </p:cNvGrpSpPr>
            <p:nvPr/>
          </p:nvGrpSpPr>
          <p:grpSpPr bwMode="auto">
            <a:xfrm>
              <a:off x="0" y="528"/>
              <a:ext cx="2496" cy="1728"/>
              <a:chOff x="0" y="0"/>
              <a:chExt cx="2496" cy="1728"/>
            </a:xfrm>
          </p:grpSpPr>
          <p:sp>
            <p:nvSpPr>
              <p:cNvPr id="60427" name="Rectangle 25">
                <a:extLst>
                  <a:ext uri="{FF2B5EF4-FFF2-40B4-BE49-F238E27FC236}">
                    <a16:creationId xmlns:a16="http://schemas.microsoft.com/office/drawing/2014/main" id="{DEC775D2-23BF-8941-93C5-CEDD54429F7A}"/>
                  </a:ext>
                </a:extLst>
              </p:cNvPr>
              <p:cNvSpPr>
                <a:spLocks noChangeArrowheads="1"/>
              </p:cNvSpPr>
              <p:nvPr/>
            </p:nvSpPr>
            <p:spPr bwMode="auto">
              <a:xfrm>
                <a:off x="0" y="0"/>
                <a:ext cx="2496" cy="172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pic>
            <p:nvPicPr>
              <p:cNvPr id="60428" name="Picture 26" descr="embryo">
                <a:extLst>
                  <a:ext uri="{FF2B5EF4-FFF2-40B4-BE49-F238E27FC236}">
                    <a16:creationId xmlns:a16="http://schemas.microsoft.com/office/drawing/2014/main" id="{D76863C9-D6E9-804C-A626-4D8014760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0"/>
                <a:ext cx="115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4" name="Group 27">
              <a:extLst>
                <a:ext uri="{FF2B5EF4-FFF2-40B4-BE49-F238E27FC236}">
                  <a16:creationId xmlns:a16="http://schemas.microsoft.com/office/drawing/2014/main" id="{E177779B-7667-2B4C-A7F0-5B4CDD0DF2B9}"/>
                </a:ext>
              </a:extLst>
            </p:cNvPr>
            <p:cNvGrpSpPr>
              <a:grpSpLocks/>
            </p:cNvGrpSpPr>
            <p:nvPr/>
          </p:nvGrpSpPr>
          <p:grpSpPr bwMode="auto">
            <a:xfrm>
              <a:off x="2496" y="534"/>
              <a:ext cx="3264" cy="1722"/>
              <a:chOff x="2496" y="1158"/>
              <a:chExt cx="3264" cy="1722"/>
            </a:xfrm>
          </p:grpSpPr>
          <p:sp>
            <p:nvSpPr>
              <p:cNvPr id="60425" name="Rectangle 28">
                <a:extLst>
                  <a:ext uri="{FF2B5EF4-FFF2-40B4-BE49-F238E27FC236}">
                    <a16:creationId xmlns:a16="http://schemas.microsoft.com/office/drawing/2014/main" id="{00D71F1B-8DC7-F843-A360-568D38C4A556}"/>
                  </a:ext>
                </a:extLst>
              </p:cNvPr>
              <p:cNvSpPr>
                <a:spLocks noChangeArrowheads="1"/>
              </p:cNvSpPr>
              <p:nvPr/>
            </p:nvSpPr>
            <p:spPr bwMode="auto">
              <a:xfrm>
                <a:off x="2496" y="1158"/>
                <a:ext cx="3264" cy="1722"/>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pic>
            <p:nvPicPr>
              <p:cNvPr id="60426" name="Picture 29" descr="C">
                <a:extLst>
                  <a:ext uri="{FF2B5EF4-FFF2-40B4-BE49-F238E27FC236}">
                    <a16:creationId xmlns:a16="http://schemas.microsoft.com/office/drawing/2014/main" id="{633E2DF0-4A84-4546-AA39-CF45AA78B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 y="1296"/>
                <a:ext cx="3120" cy="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Box 30">
            <a:extLst>
              <a:ext uri="{FF2B5EF4-FFF2-40B4-BE49-F238E27FC236}">
                <a16:creationId xmlns:a16="http://schemas.microsoft.com/office/drawing/2014/main" id="{4D6F130D-1435-3B4C-9826-256E02BB611B}"/>
              </a:ext>
            </a:extLst>
          </p:cNvPr>
          <p:cNvSpPr txBox="1">
            <a:spLocks noChangeArrowheads="1"/>
          </p:cNvSpPr>
          <p:nvPr/>
        </p:nvSpPr>
        <p:spPr bwMode="auto">
          <a:xfrm>
            <a:off x="387350" y="3843338"/>
            <a:ext cx="8610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000" i="1"/>
              <a:t>C.elegans</a:t>
            </a:r>
            <a:r>
              <a:rPr lang="it-IT" altLang="it-IT" sz="2000"/>
              <a:t>  -	 </a:t>
            </a:r>
            <a:r>
              <a:rPr lang="it-IT" altLang="it-IT" sz="2000" b="1">
                <a:solidFill>
                  <a:srgbClr val="FF0000"/>
                </a:solidFill>
              </a:rPr>
              <a:t>1000 cells </a:t>
            </a:r>
          </a:p>
          <a:p>
            <a:pPr eaLnBrk="1" hangingPunct="1">
              <a:spcBef>
                <a:spcPct val="0"/>
              </a:spcBef>
              <a:buFontTx/>
              <a:buNone/>
            </a:pPr>
            <a:r>
              <a:rPr lang="it-IT" altLang="it-IT" sz="2000" i="1"/>
              <a:t>H.sapiens</a:t>
            </a:r>
            <a:r>
              <a:rPr lang="it-IT" altLang="it-IT" sz="2000"/>
              <a:t> -	 </a:t>
            </a:r>
            <a:r>
              <a:rPr lang="it-IT" altLang="it-IT" sz="2000" b="1">
                <a:solidFill>
                  <a:srgbClr val="FF0000"/>
                </a:solidFill>
              </a:rPr>
              <a:t>10</a:t>
            </a:r>
            <a:r>
              <a:rPr lang="it-IT" altLang="it-IT" sz="2000" b="1" baseline="30000">
                <a:solidFill>
                  <a:srgbClr val="FF0000"/>
                </a:solidFill>
              </a:rPr>
              <a:t>14 </a:t>
            </a:r>
            <a:r>
              <a:rPr lang="it-IT" altLang="it-IT" sz="2000" b="1">
                <a:solidFill>
                  <a:srgbClr val="FF0000"/>
                </a:solidFill>
              </a:rPr>
              <a:t>cells  - and  10</a:t>
            </a:r>
            <a:r>
              <a:rPr lang="it-IT" altLang="it-IT" sz="2000" b="1" baseline="30000">
                <a:solidFill>
                  <a:srgbClr val="FF0000"/>
                </a:solidFill>
              </a:rPr>
              <a:t>11</a:t>
            </a:r>
            <a:r>
              <a:rPr lang="it-IT" altLang="it-IT" sz="2000" b="1">
                <a:solidFill>
                  <a:srgbClr val="FF0000"/>
                </a:solidFill>
              </a:rPr>
              <a:t> neurons!!!</a:t>
            </a:r>
            <a:endParaRPr lang="en-AU" altLang="it-IT" sz="2200"/>
          </a:p>
          <a:p>
            <a:pPr eaLnBrk="1" hangingPunct="1">
              <a:spcBef>
                <a:spcPct val="0"/>
              </a:spcBef>
              <a:buFontTx/>
              <a:buNone/>
            </a:pPr>
            <a:endParaRPr lang="it-IT" altLang="it-IT" sz="2000" b="1">
              <a:solidFill>
                <a:srgbClr val="FF0000"/>
              </a:solidFill>
            </a:endParaRPr>
          </a:p>
          <a:p>
            <a:pPr eaLnBrk="1" hangingPunct="1">
              <a:spcBef>
                <a:spcPct val="0"/>
              </a:spcBef>
              <a:buFontTx/>
              <a:buNone/>
            </a:pPr>
            <a:r>
              <a:rPr lang="it-IT" altLang="it-IT" sz="2000"/>
              <a:t>Both have approximately </a:t>
            </a:r>
            <a:r>
              <a:rPr lang="it-IT" altLang="it-IT" sz="2000" b="1">
                <a:solidFill>
                  <a:srgbClr val="0000FF"/>
                </a:solidFill>
              </a:rPr>
              <a:t>20.000 proteins</a:t>
            </a:r>
          </a:p>
          <a:p>
            <a:pPr eaLnBrk="1" hangingPunct="1">
              <a:spcBef>
                <a:spcPct val="0"/>
              </a:spcBef>
              <a:buFontTx/>
              <a:buNone/>
            </a:pPr>
            <a:r>
              <a:rPr lang="it-IT" altLang="it-IT" sz="2000" b="1">
                <a:solidFill>
                  <a:srgbClr val="FF0000"/>
                </a:solidFill>
              </a:rPr>
              <a:t>						</a:t>
            </a:r>
            <a:endParaRPr lang="en-AU" altLang="it-IT" sz="2200"/>
          </a:p>
        </p:txBody>
      </p:sp>
    </p:spTree>
    <p:extLst>
      <p:ext uri="{BB962C8B-B14F-4D97-AF65-F5344CB8AC3E}">
        <p14:creationId xmlns:p14="http://schemas.microsoft.com/office/powerpoint/2010/main" val="3182429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54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5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2" grpId="0"/>
      <p:bldP spid="121549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6">
            <a:extLst>
              <a:ext uri="{FF2B5EF4-FFF2-40B4-BE49-F238E27FC236}">
                <a16:creationId xmlns:a16="http://schemas.microsoft.com/office/drawing/2014/main" id="{95583B50-5B5C-4C40-AB90-E897A4FE2770}"/>
              </a:ext>
            </a:extLst>
          </p:cNvPr>
          <p:cNvSpPr txBox="1">
            <a:spLocks noChangeArrowheads="1"/>
          </p:cNvSpPr>
          <p:nvPr/>
        </p:nvSpPr>
        <p:spPr bwMode="auto">
          <a:xfrm>
            <a:off x="0" y="0"/>
            <a:ext cx="9144000" cy="946150"/>
          </a:xfrm>
          <a:prstGeom prst="rect">
            <a:avLst/>
          </a:prstGeom>
          <a:gradFill rotWithShape="0">
            <a:gsLst>
              <a:gs pos="0">
                <a:srgbClr val="5E9E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800">
                <a:latin typeface="Tw Cen MT Condensed Extra Bold" panose="020B0602020104020603" pitchFamily="34" charset="77"/>
              </a:rPr>
              <a:t>The number of protein coding genes cannot justify </a:t>
            </a:r>
          </a:p>
          <a:p>
            <a:pPr algn="ctr">
              <a:spcBef>
                <a:spcPct val="0"/>
              </a:spcBef>
              <a:buFontTx/>
              <a:buNone/>
            </a:pPr>
            <a:r>
              <a:rPr lang="it-IT" altLang="it-IT" sz="2800">
                <a:latin typeface="Tw Cen MT Condensed Extra Bold" panose="020B0602020104020603" pitchFamily="34" charset="77"/>
              </a:rPr>
              <a:t>the evolutionary gap between eukaryotes</a:t>
            </a:r>
          </a:p>
        </p:txBody>
      </p:sp>
      <p:grpSp>
        <p:nvGrpSpPr>
          <p:cNvPr id="91138" name="Group 44">
            <a:extLst>
              <a:ext uri="{FF2B5EF4-FFF2-40B4-BE49-F238E27FC236}">
                <a16:creationId xmlns:a16="http://schemas.microsoft.com/office/drawing/2014/main" id="{5CE5F44E-7A07-2C43-8753-2BAB7BB88203}"/>
              </a:ext>
            </a:extLst>
          </p:cNvPr>
          <p:cNvGrpSpPr>
            <a:grpSpLocks/>
          </p:cNvGrpSpPr>
          <p:nvPr/>
        </p:nvGrpSpPr>
        <p:grpSpPr bwMode="auto">
          <a:xfrm>
            <a:off x="611188" y="1296988"/>
            <a:ext cx="7991475" cy="4581525"/>
            <a:chOff x="385" y="817"/>
            <a:chExt cx="5034" cy="2886"/>
          </a:xfrm>
        </p:grpSpPr>
        <p:sp>
          <p:nvSpPr>
            <p:cNvPr id="91154" name="Text Box 5">
              <a:extLst>
                <a:ext uri="{FF2B5EF4-FFF2-40B4-BE49-F238E27FC236}">
                  <a16:creationId xmlns:a16="http://schemas.microsoft.com/office/drawing/2014/main" id="{CBFDC204-5BDE-D049-BA75-015497517178}"/>
                </a:ext>
              </a:extLst>
            </p:cNvPr>
            <p:cNvSpPr txBox="1">
              <a:spLocks noChangeArrowheads="1"/>
            </p:cNvSpPr>
            <p:nvPr/>
          </p:nvSpPr>
          <p:spPr bwMode="auto">
            <a:xfrm rot="-5400000">
              <a:off x="-129" y="1404"/>
              <a:ext cx="14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t>Gene number</a:t>
              </a:r>
            </a:p>
          </p:txBody>
        </p:sp>
        <p:sp>
          <p:nvSpPr>
            <p:cNvPr id="91155" name="AutoShape 9">
              <a:extLst>
                <a:ext uri="{FF2B5EF4-FFF2-40B4-BE49-F238E27FC236}">
                  <a16:creationId xmlns:a16="http://schemas.microsoft.com/office/drawing/2014/main" id="{904A661E-C38C-124E-B5CD-26B12E00CB2C}"/>
                </a:ext>
              </a:extLst>
            </p:cNvPr>
            <p:cNvSpPr>
              <a:spLocks/>
            </p:cNvSpPr>
            <p:nvPr/>
          </p:nvSpPr>
          <p:spPr bwMode="auto">
            <a:xfrm>
              <a:off x="385" y="2296"/>
              <a:ext cx="227" cy="1407"/>
            </a:xfrm>
            <a:prstGeom prst="leftBracket">
              <a:avLst>
                <a:gd name="adj" fmla="val 5165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1156" name="AutoShape 10">
              <a:extLst>
                <a:ext uri="{FF2B5EF4-FFF2-40B4-BE49-F238E27FC236}">
                  <a16:creationId xmlns:a16="http://schemas.microsoft.com/office/drawing/2014/main" id="{F07B710F-B84A-1C40-A871-2613DA8383C9}"/>
                </a:ext>
              </a:extLst>
            </p:cNvPr>
            <p:cNvSpPr>
              <a:spLocks/>
            </p:cNvSpPr>
            <p:nvPr/>
          </p:nvSpPr>
          <p:spPr bwMode="auto">
            <a:xfrm>
              <a:off x="5239" y="890"/>
              <a:ext cx="180" cy="2812"/>
            </a:xfrm>
            <a:prstGeom prst="rightBracket">
              <a:avLst>
                <a:gd name="adj" fmla="val 130185"/>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1157" name="Line 11">
              <a:extLst>
                <a:ext uri="{FF2B5EF4-FFF2-40B4-BE49-F238E27FC236}">
                  <a16:creationId xmlns:a16="http://schemas.microsoft.com/office/drawing/2014/main" id="{EC186182-B27C-6A44-ABB0-7D54A2CC0C47}"/>
                </a:ext>
              </a:extLst>
            </p:cNvPr>
            <p:cNvSpPr>
              <a:spLocks noChangeShapeType="1"/>
            </p:cNvSpPr>
            <p:nvPr/>
          </p:nvSpPr>
          <p:spPr bwMode="auto">
            <a:xfrm>
              <a:off x="612" y="890"/>
              <a:ext cx="462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1158" name="Line 12">
              <a:extLst>
                <a:ext uri="{FF2B5EF4-FFF2-40B4-BE49-F238E27FC236}">
                  <a16:creationId xmlns:a16="http://schemas.microsoft.com/office/drawing/2014/main" id="{65F92F27-B282-9749-B0C3-84AB93DC325C}"/>
                </a:ext>
              </a:extLst>
            </p:cNvPr>
            <p:cNvSpPr>
              <a:spLocks noChangeShapeType="1"/>
            </p:cNvSpPr>
            <p:nvPr/>
          </p:nvSpPr>
          <p:spPr bwMode="auto">
            <a:xfrm>
              <a:off x="612" y="3702"/>
              <a:ext cx="462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1159" name="AutoShape 14">
              <a:extLst>
                <a:ext uri="{FF2B5EF4-FFF2-40B4-BE49-F238E27FC236}">
                  <a16:creationId xmlns:a16="http://schemas.microsoft.com/office/drawing/2014/main" id="{45610680-4769-AB43-9F1B-BEBD2D6A3B5A}"/>
                </a:ext>
              </a:extLst>
            </p:cNvPr>
            <p:cNvSpPr>
              <a:spLocks/>
            </p:cNvSpPr>
            <p:nvPr/>
          </p:nvSpPr>
          <p:spPr bwMode="auto">
            <a:xfrm>
              <a:off x="385" y="890"/>
              <a:ext cx="227" cy="1407"/>
            </a:xfrm>
            <a:prstGeom prst="leftBracket">
              <a:avLst>
                <a:gd name="adj" fmla="val 51652"/>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1160" name="Line 16">
              <a:extLst>
                <a:ext uri="{FF2B5EF4-FFF2-40B4-BE49-F238E27FC236}">
                  <a16:creationId xmlns:a16="http://schemas.microsoft.com/office/drawing/2014/main" id="{3C202D13-68AE-DE46-BE94-B3EEC344B041}"/>
                </a:ext>
              </a:extLst>
            </p:cNvPr>
            <p:cNvSpPr>
              <a:spLocks noChangeShapeType="1"/>
            </p:cNvSpPr>
            <p:nvPr/>
          </p:nvSpPr>
          <p:spPr bwMode="auto">
            <a:xfrm>
              <a:off x="612" y="2285"/>
              <a:ext cx="0" cy="14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pic>
        <p:nvPicPr>
          <p:cNvPr id="91139" name="Picture 18" descr="pic_Saccharomyces_cerevisiae">
            <a:extLst>
              <a:ext uri="{FF2B5EF4-FFF2-40B4-BE49-F238E27FC236}">
                <a16:creationId xmlns:a16="http://schemas.microsoft.com/office/drawing/2014/main" id="{6C934CFC-A81A-A04E-962E-DCDD6C76F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700213"/>
            <a:ext cx="10033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0" descr="drosophila[1]">
            <a:extLst>
              <a:ext uri="{FF2B5EF4-FFF2-40B4-BE49-F238E27FC236}">
                <a16:creationId xmlns:a16="http://schemas.microsoft.com/office/drawing/2014/main" id="{E38AC140-9C3C-0A4B-8146-B3B8C287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051" r="22449" b="19023"/>
          <a:stretch>
            <a:fillRect/>
          </a:stretch>
        </p:blipFill>
        <p:spPr bwMode="auto">
          <a:xfrm>
            <a:off x="1908175" y="2781300"/>
            <a:ext cx="10080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22" descr="pic_Mus_musculus">
            <a:extLst>
              <a:ext uri="{FF2B5EF4-FFF2-40B4-BE49-F238E27FC236}">
                <a16:creationId xmlns:a16="http://schemas.microsoft.com/office/drawing/2014/main" id="{0A650EB3-AA6F-784D-96CC-4BEFF74D2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360" r="21582" b="22136"/>
          <a:stretch>
            <a:fillRect/>
          </a:stretch>
        </p:blipFill>
        <p:spPr bwMode="auto">
          <a:xfrm>
            <a:off x="5148263" y="1700213"/>
            <a:ext cx="10080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23" descr="Darer_u1">
            <a:extLst>
              <a:ext uri="{FF2B5EF4-FFF2-40B4-BE49-F238E27FC236}">
                <a16:creationId xmlns:a16="http://schemas.microsoft.com/office/drawing/2014/main" id="{0894A866-3DCB-BC44-BF2B-D82197CBE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7226" t="16734" r="8737" b="25102"/>
          <a:stretch>
            <a:fillRect/>
          </a:stretch>
        </p:blipFill>
        <p:spPr bwMode="auto">
          <a:xfrm>
            <a:off x="1908175" y="4870450"/>
            <a:ext cx="10080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27" descr="pic_Homo_sapiens">
            <a:extLst>
              <a:ext uri="{FF2B5EF4-FFF2-40B4-BE49-F238E27FC236}">
                <a16:creationId xmlns:a16="http://schemas.microsoft.com/office/drawing/2014/main" id="{F708CF73-E277-5F49-BBF7-58CA199EC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82" t="13005" r="2171" b="21538"/>
          <a:stretch>
            <a:fillRect/>
          </a:stretch>
        </p:blipFill>
        <p:spPr bwMode="auto">
          <a:xfrm>
            <a:off x="5148263" y="2781300"/>
            <a:ext cx="10048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30" descr="arabidopsis flower">
            <a:extLst>
              <a:ext uri="{FF2B5EF4-FFF2-40B4-BE49-F238E27FC236}">
                <a16:creationId xmlns:a16="http://schemas.microsoft.com/office/drawing/2014/main" id="{D9AE3EE5-46E1-CC45-BF40-F8D0AC47F2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744" t="34789" b="22162"/>
          <a:stretch>
            <a:fillRect/>
          </a:stretch>
        </p:blipFill>
        <p:spPr bwMode="auto">
          <a:xfrm>
            <a:off x="5148263" y="3860800"/>
            <a:ext cx="10096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 Box 34">
            <a:extLst>
              <a:ext uri="{FF2B5EF4-FFF2-40B4-BE49-F238E27FC236}">
                <a16:creationId xmlns:a16="http://schemas.microsoft.com/office/drawing/2014/main" id="{AC9955C2-FF3C-EB4D-B328-9C8B10ADA122}"/>
              </a:ext>
            </a:extLst>
          </p:cNvPr>
          <p:cNvSpPr txBox="1">
            <a:spLocks noChangeArrowheads="1"/>
          </p:cNvSpPr>
          <p:nvPr/>
        </p:nvSpPr>
        <p:spPr bwMode="auto">
          <a:xfrm>
            <a:off x="6372225" y="2997200"/>
            <a:ext cx="69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t>~</a:t>
            </a:r>
            <a:r>
              <a:rPr lang="it-IT" altLang="it-IT" sz="2400" b="1"/>
              <a:t>25k</a:t>
            </a:r>
          </a:p>
        </p:txBody>
      </p:sp>
      <p:sp>
        <p:nvSpPr>
          <p:cNvPr id="91146" name="Text Box 35">
            <a:extLst>
              <a:ext uri="{FF2B5EF4-FFF2-40B4-BE49-F238E27FC236}">
                <a16:creationId xmlns:a16="http://schemas.microsoft.com/office/drawing/2014/main" id="{AEB47CD0-6FDF-CD40-9EB2-A34C313C1A97}"/>
              </a:ext>
            </a:extLst>
          </p:cNvPr>
          <p:cNvSpPr txBox="1">
            <a:spLocks noChangeArrowheads="1"/>
          </p:cNvSpPr>
          <p:nvPr/>
        </p:nvSpPr>
        <p:spPr bwMode="auto">
          <a:xfrm>
            <a:off x="3040063" y="2944813"/>
            <a:ext cx="698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t>~</a:t>
            </a:r>
            <a:r>
              <a:rPr lang="it-IT" altLang="it-IT" sz="2400" b="1"/>
              <a:t>15k</a:t>
            </a:r>
          </a:p>
        </p:txBody>
      </p:sp>
      <p:sp>
        <p:nvSpPr>
          <p:cNvPr id="91147" name="Rectangle 36">
            <a:extLst>
              <a:ext uri="{FF2B5EF4-FFF2-40B4-BE49-F238E27FC236}">
                <a16:creationId xmlns:a16="http://schemas.microsoft.com/office/drawing/2014/main" id="{E4B95F22-3E89-A94E-BFF2-F9F99CDE2D7C}"/>
              </a:ext>
            </a:extLst>
          </p:cNvPr>
          <p:cNvSpPr>
            <a:spLocks noChangeArrowheads="1"/>
          </p:cNvSpPr>
          <p:nvPr/>
        </p:nvSpPr>
        <p:spPr bwMode="auto">
          <a:xfrm>
            <a:off x="3059113" y="4005263"/>
            <a:ext cx="698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t>~</a:t>
            </a:r>
            <a:r>
              <a:rPr lang="it-IT" altLang="it-IT" sz="2400" b="1"/>
              <a:t>20k</a:t>
            </a:r>
          </a:p>
        </p:txBody>
      </p:sp>
      <p:sp>
        <p:nvSpPr>
          <p:cNvPr id="91148" name="Text Box 37">
            <a:extLst>
              <a:ext uri="{FF2B5EF4-FFF2-40B4-BE49-F238E27FC236}">
                <a16:creationId xmlns:a16="http://schemas.microsoft.com/office/drawing/2014/main" id="{65993E7C-8536-294C-B22E-C7536664D683}"/>
              </a:ext>
            </a:extLst>
          </p:cNvPr>
          <p:cNvSpPr txBox="1">
            <a:spLocks noChangeArrowheads="1"/>
          </p:cNvSpPr>
          <p:nvPr/>
        </p:nvSpPr>
        <p:spPr bwMode="auto">
          <a:xfrm>
            <a:off x="3111500" y="1720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1149" name="Rectangle 38">
            <a:extLst>
              <a:ext uri="{FF2B5EF4-FFF2-40B4-BE49-F238E27FC236}">
                <a16:creationId xmlns:a16="http://schemas.microsoft.com/office/drawing/2014/main" id="{78F813DC-514E-7C4B-8D30-8E64AEA469FD}"/>
              </a:ext>
            </a:extLst>
          </p:cNvPr>
          <p:cNvSpPr>
            <a:spLocks noChangeArrowheads="1"/>
          </p:cNvSpPr>
          <p:nvPr/>
        </p:nvSpPr>
        <p:spPr bwMode="auto">
          <a:xfrm>
            <a:off x="3059113" y="184467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t>~</a:t>
            </a:r>
            <a:r>
              <a:rPr lang="it-IT" altLang="it-IT" sz="2400" b="1"/>
              <a:t>6,5k</a:t>
            </a:r>
          </a:p>
        </p:txBody>
      </p:sp>
      <p:sp>
        <p:nvSpPr>
          <p:cNvPr id="91150" name="Text Box 39">
            <a:extLst>
              <a:ext uri="{FF2B5EF4-FFF2-40B4-BE49-F238E27FC236}">
                <a16:creationId xmlns:a16="http://schemas.microsoft.com/office/drawing/2014/main" id="{770619FF-0465-2C49-B466-5CDF34D3D1E5}"/>
              </a:ext>
            </a:extLst>
          </p:cNvPr>
          <p:cNvSpPr txBox="1">
            <a:spLocks noChangeArrowheads="1"/>
          </p:cNvSpPr>
          <p:nvPr/>
        </p:nvSpPr>
        <p:spPr bwMode="auto">
          <a:xfrm>
            <a:off x="6372225" y="4005263"/>
            <a:ext cx="698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t>~</a:t>
            </a:r>
            <a:r>
              <a:rPr lang="it-IT" altLang="it-IT" sz="2400" b="1"/>
              <a:t>31k</a:t>
            </a:r>
          </a:p>
        </p:txBody>
      </p:sp>
      <p:pic>
        <p:nvPicPr>
          <p:cNvPr id="91151" name="Picture 41" descr="pic_Caenorhabditis_elegans">
            <a:extLst>
              <a:ext uri="{FF2B5EF4-FFF2-40B4-BE49-F238E27FC236}">
                <a16:creationId xmlns:a16="http://schemas.microsoft.com/office/drawing/2014/main" id="{B8C4DF66-4E39-AC40-A759-157C3AF3F7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9026"/>
          <a:stretch>
            <a:fillRect/>
          </a:stretch>
        </p:blipFill>
        <p:spPr bwMode="auto">
          <a:xfrm>
            <a:off x="1908175" y="3860800"/>
            <a:ext cx="10080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2" name="Rectangle 42">
            <a:extLst>
              <a:ext uri="{FF2B5EF4-FFF2-40B4-BE49-F238E27FC236}">
                <a16:creationId xmlns:a16="http://schemas.microsoft.com/office/drawing/2014/main" id="{516D94BC-3FF9-B84B-AAD4-889EE6C5FC2E}"/>
              </a:ext>
            </a:extLst>
          </p:cNvPr>
          <p:cNvSpPr>
            <a:spLocks noChangeArrowheads="1"/>
          </p:cNvSpPr>
          <p:nvPr/>
        </p:nvSpPr>
        <p:spPr bwMode="auto">
          <a:xfrm>
            <a:off x="3094038" y="5013325"/>
            <a:ext cx="69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t>~</a:t>
            </a:r>
            <a:r>
              <a:rPr lang="it-IT" altLang="it-IT" sz="2400" b="1"/>
              <a:t>30k</a:t>
            </a:r>
          </a:p>
        </p:txBody>
      </p:sp>
      <p:sp>
        <p:nvSpPr>
          <p:cNvPr id="91153" name="Text Box 43">
            <a:extLst>
              <a:ext uri="{FF2B5EF4-FFF2-40B4-BE49-F238E27FC236}">
                <a16:creationId xmlns:a16="http://schemas.microsoft.com/office/drawing/2014/main" id="{51F1F823-6BF7-E14C-8E26-6294F2672D27}"/>
              </a:ext>
            </a:extLst>
          </p:cNvPr>
          <p:cNvSpPr txBox="1">
            <a:spLocks noChangeArrowheads="1"/>
          </p:cNvSpPr>
          <p:nvPr/>
        </p:nvSpPr>
        <p:spPr bwMode="auto">
          <a:xfrm>
            <a:off x="6372225" y="1916113"/>
            <a:ext cx="698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t>~</a:t>
            </a:r>
            <a:r>
              <a:rPr lang="it-IT" altLang="it-IT" sz="2400" b="1"/>
              <a:t>25k</a:t>
            </a:r>
          </a:p>
        </p:txBody>
      </p:sp>
    </p:spTree>
    <p:extLst>
      <p:ext uri="{BB962C8B-B14F-4D97-AF65-F5344CB8AC3E}">
        <p14:creationId xmlns:p14="http://schemas.microsoft.com/office/powerpoint/2010/main" val="411796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5" name="Group 2">
            <a:extLst>
              <a:ext uri="{FF2B5EF4-FFF2-40B4-BE49-F238E27FC236}">
                <a16:creationId xmlns:a16="http://schemas.microsoft.com/office/drawing/2014/main" id="{0FF5A453-1349-C24F-B51C-0C0EDCA39D41}"/>
              </a:ext>
            </a:extLst>
          </p:cNvPr>
          <p:cNvGrpSpPr>
            <a:grpSpLocks/>
          </p:cNvGrpSpPr>
          <p:nvPr/>
        </p:nvGrpSpPr>
        <p:grpSpPr bwMode="auto">
          <a:xfrm>
            <a:off x="174625" y="460375"/>
            <a:ext cx="8248650" cy="4927600"/>
            <a:chOff x="110" y="290"/>
            <a:chExt cx="5196" cy="3104"/>
          </a:xfrm>
        </p:grpSpPr>
        <p:sp>
          <p:nvSpPr>
            <p:cNvPr id="93188" name="Rectangle 3">
              <a:extLst>
                <a:ext uri="{FF2B5EF4-FFF2-40B4-BE49-F238E27FC236}">
                  <a16:creationId xmlns:a16="http://schemas.microsoft.com/office/drawing/2014/main" id="{05BF67DF-6B1F-A643-8FB8-B1094B786AAA}"/>
                </a:ext>
              </a:extLst>
            </p:cNvPr>
            <p:cNvSpPr>
              <a:spLocks noChangeArrowheads="1"/>
            </p:cNvSpPr>
            <p:nvPr/>
          </p:nvSpPr>
          <p:spPr bwMode="auto">
            <a:xfrm>
              <a:off x="110" y="290"/>
              <a:ext cx="5169" cy="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a:solidFill>
                    <a:srgbClr val="0033CC"/>
                  </a:solidFill>
                  <a:latin typeface="Comic Sans MS" panose="030F0902030302020204" pitchFamily="66" charset="0"/>
                </a:rPr>
                <a:t>Britten RJ, Davidson EH.</a:t>
              </a:r>
              <a:r>
                <a:rPr lang="it-IT" altLang="it-IT">
                  <a:solidFill>
                    <a:srgbClr val="336699"/>
                  </a:solidFill>
                  <a:latin typeface="Comic Sans MS" panose="030F0902030302020204" pitchFamily="66" charset="0"/>
                </a:rPr>
                <a:t>	 </a:t>
              </a:r>
              <a:r>
                <a:rPr lang="it-IT" altLang="it-IT" sz="4000">
                  <a:solidFill>
                    <a:srgbClr val="000000"/>
                  </a:solidFill>
                  <a:latin typeface="Comic Sans MS" panose="030F0902030302020204" pitchFamily="66" charset="0"/>
                </a:rPr>
                <a:t>1969</a:t>
              </a:r>
              <a:endParaRPr lang="it-IT" altLang="it-IT">
                <a:solidFill>
                  <a:srgbClr val="000000"/>
                </a:solidFill>
                <a:latin typeface="Comic Sans MS" panose="030F0902030302020204" pitchFamily="66" charset="0"/>
              </a:endParaRPr>
            </a:p>
            <a:p>
              <a:pPr>
                <a:spcBef>
                  <a:spcPct val="0"/>
                </a:spcBef>
                <a:buFontTx/>
                <a:buNone/>
              </a:pPr>
              <a:r>
                <a:rPr lang="it-IT" altLang="it-IT">
                  <a:solidFill>
                    <a:srgbClr val="000000"/>
                  </a:solidFill>
                  <a:latin typeface="Comic Sans MS" panose="030F0902030302020204" pitchFamily="66" charset="0"/>
                </a:rPr>
                <a:t>Gene regulation for higher cells: a theory.</a:t>
              </a:r>
            </a:p>
            <a:p>
              <a:pPr>
                <a:spcBef>
                  <a:spcPct val="0"/>
                </a:spcBef>
                <a:buFontTx/>
                <a:buNone/>
              </a:pPr>
              <a:r>
                <a:rPr lang="it-IT" altLang="it-IT" b="1" i="1">
                  <a:solidFill>
                    <a:srgbClr val="000000"/>
                  </a:solidFill>
                  <a:latin typeface="Comic Sans MS" panose="030F0902030302020204" pitchFamily="66" charset="0"/>
                </a:rPr>
                <a:t>Science</a:t>
              </a:r>
              <a:r>
                <a:rPr lang="it-IT" altLang="it-IT">
                  <a:solidFill>
                    <a:srgbClr val="000000"/>
                  </a:solidFill>
                  <a:latin typeface="Comic Sans MS" panose="030F0902030302020204" pitchFamily="66" charset="0"/>
                </a:rPr>
                <a:t> </a:t>
              </a:r>
              <a:r>
                <a:rPr lang="it-IT" altLang="it-IT" u="sng">
                  <a:solidFill>
                    <a:srgbClr val="000000"/>
                  </a:solidFill>
                  <a:latin typeface="Comic Sans MS" panose="030F0902030302020204" pitchFamily="66" charset="0"/>
                </a:rPr>
                <a:t>165</a:t>
              </a:r>
              <a:r>
                <a:rPr lang="it-IT" altLang="it-IT">
                  <a:solidFill>
                    <a:srgbClr val="000000"/>
                  </a:solidFill>
                  <a:latin typeface="Comic Sans MS" panose="030F0902030302020204" pitchFamily="66" charset="0"/>
                </a:rPr>
                <a:t>:349-57</a:t>
              </a:r>
            </a:p>
            <a:p>
              <a:pPr>
                <a:spcBef>
                  <a:spcPct val="0"/>
                </a:spcBef>
                <a:buFontTx/>
                <a:buNone/>
              </a:pPr>
              <a:endParaRPr lang="it-IT" altLang="it-IT">
                <a:solidFill>
                  <a:srgbClr val="000000"/>
                </a:solidFill>
                <a:latin typeface="Comic Sans MS" panose="030F0902030302020204" pitchFamily="66" charset="0"/>
              </a:endParaRPr>
            </a:p>
            <a:p>
              <a:pPr>
                <a:spcBef>
                  <a:spcPct val="0"/>
                </a:spcBef>
                <a:buFontTx/>
                <a:buNone/>
              </a:pPr>
              <a:endParaRPr lang="it-IT" altLang="it-IT">
                <a:solidFill>
                  <a:srgbClr val="000000"/>
                </a:solidFill>
                <a:latin typeface="Comic Sans MS" panose="030F0902030302020204" pitchFamily="66" charset="0"/>
              </a:endParaRPr>
            </a:p>
          </p:txBody>
        </p:sp>
        <p:sp>
          <p:nvSpPr>
            <p:cNvPr id="93189" name="Text Box 4">
              <a:extLst>
                <a:ext uri="{FF2B5EF4-FFF2-40B4-BE49-F238E27FC236}">
                  <a16:creationId xmlns:a16="http://schemas.microsoft.com/office/drawing/2014/main" id="{7D4FEB87-9769-8C46-B4C0-D14329A8E8F3}"/>
                </a:ext>
              </a:extLst>
            </p:cNvPr>
            <p:cNvSpPr txBox="1">
              <a:spLocks noChangeArrowheads="1"/>
            </p:cNvSpPr>
            <p:nvPr/>
          </p:nvSpPr>
          <p:spPr bwMode="auto">
            <a:xfrm>
              <a:off x="521" y="2568"/>
              <a:ext cx="4785"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000">
                  <a:latin typeface="Comic Sans MS" panose="030F0902030302020204" pitchFamily="66" charset="0"/>
                </a:rPr>
                <a:t>The principal difference between a poriferan and a mammal</a:t>
              </a:r>
            </a:p>
            <a:p>
              <a:pPr algn="ctr">
                <a:spcBef>
                  <a:spcPct val="0"/>
                </a:spcBef>
                <a:buFontTx/>
                <a:buNone/>
              </a:pPr>
              <a:r>
                <a:rPr lang="it-IT" altLang="it-IT" sz="2000">
                  <a:latin typeface="Comic Sans MS" panose="030F0902030302020204" pitchFamily="66" charset="0"/>
                </a:rPr>
                <a:t> could lie in the </a:t>
              </a:r>
              <a:r>
                <a:rPr lang="it-IT" altLang="it-IT" sz="2000" u="sng">
                  <a:latin typeface="Comic Sans MS" panose="030F0902030302020204" pitchFamily="66" charset="0"/>
                </a:rPr>
                <a:t>degree of integrated cellular activities</a:t>
              </a:r>
              <a:r>
                <a:rPr lang="it-IT" altLang="it-IT" sz="2000">
                  <a:latin typeface="Comic Sans MS" panose="030F0902030302020204" pitchFamily="66" charset="0"/>
                </a:rPr>
                <a:t> and </a:t>
              </a:r>
            </a:p>
            <a:p>
              <a:pPr algn="ctr">
                <a:spcBef>
                  <a:spcPct val="0"/>
                </a:spcBef>
                <a:buFontTx/>
                <a:buNone/>
              </a:pPr>
              <a:r>
                <a:rPr lang="it-IT" altLang="it-IT" sz="2000">
                  <a:latin typeface="Comic Sans MS" panose="030F0902030302020204" pitchFamily="66" charset="0"/>
                </a:rPr>
                <a:t>thus in a vastly increased </a:t>
              </a:r>
              <a:r>
                <a:rPr lang="it-IT" altLang="it-IT" sz="2000" u="sng">
                  <a:latin typeface="Comic Sans MS" panose="030F0902030302020204" pitchFamily="66" charset="0"/>
                </a:rPr>
                <a:t>complexity of regulation</a:t>
              </a:r>
              <a:r>
                <a:rPr lang="it-IT" altLang="it-IT" sz="2000">
                  <a:latin typeface="Comic Sans MS" panose="030F0902030302020204" pitchFamily="66" charset="0"/>
                </a:rPr>
                <a:t> rather than</a:t>
              </a:r>
            </a:p>
            <a:p>
              <a:pPr algn="ctr">
                <a:spcBef>
                  <a:spcPct val="0"/>
                </a:spcBef>
                <a:buFontTx/>
                <a:buNone/>
              </a:pPr>
              <a:r>
                <a:rPr lang="it-IT" altLang="it-IT" sz="2000">
                  <a:latin typeface="Comic Sans MS" panose="030F0902030302020204" pitchFamily="66" charset="0"/>
                </a:rPr>
                <a:t>a vastly increase number of producer genes.</a:t>
              </a:r>
              <a:endParaRPr lang="it-IT" altLang="it-IT" sz="2400">
                <a:latin typeface="Comic Sans MS" panose="030F0902030302020204" pitchFamily="66" charset="0"/>
              </a:endParaRPr>
            </a:p>
          </p:txBody>
        </p:sp>
      </p:grpSp>
      <p:sp>
        <p:nvSpPr>
          <p:cNvPr id="20485" name="Rectangle 5">
            <a:extLst>
              <a:ext uri="{FF2B5EF4-FFF2-40B4-BE49-F238E27FC236}">
                <a16:creationId xmlns:a16="http://schemas.microsoft.com/office/drawing/2014/main" id="{BF28464F-BFFE-4E49-8846-ACA5B519F7D9}"/>
              </a:ext>
            </a:extLst>
          </p:cNvPr>
          <p:cNvSpPr>
            <a:spLocks noChangeArrowheads="1"/>
          </p:cNvSpPr>
          <p:nvPr/>
        </p:nvSpPr>
        <p:spPr bwMode="auto">
          <a:xfrm>
            <a:off x="603250" y="5851525"/>
            <a:ext cx="8266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600">
                <a:latin typeface="Comic Sans MS" panose="030F0902030302020204" pitchFamily="66" charset="0"/>
              </a:rPr>
              <a:t>Role of interspersed repetitive sequences! </a:t>
            </a:r>
          </a:p>
        </p:txBody>
      </p:sp>
      <p:sp>
        <p:nvSpPr>
          <p:cNvPr id="93187" name="CasellaDiTesto 1">
            <a:extLst>
              <a:ext uri="{FF2B5EF4-FFF2-40B4-BE49-F238E27FC236}">
                <a16:creationId xmlns:a16="http://schemas.microsoft.com/office/drawing/2014/main" id="{25513354-9ACD-7649-B2C9-BC4B1E8F7EF0}"/>
              </a:ext>
            </a:extLst>
          </p:cNvPr>
          <p:cNvSpPr txBox="1">
            <a:spLocks noChangeArrowheads="1"/>
          </p:cNvSpPr>
          <p:nvPr/>
        </p:nvSpPr>
        <p:spPr bwMode="auto">
          <a:xfrm>
            <a:off x="611188" y="2690813"/>
            <a:ext cx="51736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solidFill>
                  <a:srgbClr val="000000"/>
                </a:solidFill>
                <a:latin typeface="Comic Sans MS" panose="030F0902030302020204" pitchFamily="66" charset="0"/>
              </a:rPr>
              <a:t>-  hnRNA more cpmplex than mRNA</a:t>
            </a:r>
          </a:p>
          <a:p>
            <a:pPr>
              <a:spcBef>
                <a:spcPct val="0"/>
              </a:spcBef>
              <a:buFontTx/>
              <a:buChar char="-"/>
            </a:pPr>
            <a:r>
              <a:rPr lang="it-IT" altLang="it-IT" sz="1400">
                <a:solidFill>
                  <a:srgbClr val="000000"/>
                </a:solidFill>
                <a:latin typeface="Comic Sans MS" panose="030F0902030302020204" pitchFamily="66" charset="0"/>
              </a:rPr>
              <a:t>a substantial proportion of the genome is comprised of</a:t>
            </a:r>
          </a:p>
          <a:p>
            <a:pPr>
              <a:spcBef>
                <a:spcPct val="0"/>
              </a:spcBef>
              <a:buFontTx/>
              <a:buNone/>
            </a:pPr>
            <a:r>
              <a:rPr lang="it-IT" altLang="it-IT" sz="1400">
                <a:solidFill>
                  <a:srgbClr val="000000"/>
                </a:solidFill>
                <a:latin typeface="Comic Sans MS" panose="030F0902030302020204" pitchFamily="66" charset="0"/>
              </a:rPr>
              <a:t> low complexity/high copy number of “</a:t>
            </a:r>
            <a:r>
              <a:rPr lang="it-IT" altLang="ja-JP" sz="1400">
                <a:solidFill>
                  <a:srgbClr val="000000"/>
                </a:solidFill>
                <a:latin typeface="Comic Sans MS" panose="030F0902030302020204" pitchFamily="66" charset="0"/>
              </a:rPr>
              <a:t>repetitive</a:t>
            </a:r>
            <a:r>
              <a:rPr lang="it-IT" altLang="it-IT" sz="1400">
                <a:solidFill>
                  <a:srgbClr val="000000"/>
                </a:solidFill>
                <a:latin typeface="Comic Sans MS" panose="030F0902030302020204" pitchFamily="66" charset="0"/>
              </a:rPr>
              <a:t>”</a:t>
            </a:r>
            <a:r>
              <a:rPr lang="it-IT" altLang="ja-JP" sz="1400">
                <a:solidFill>
                  <a:srgbClr val="000000"/>
                </a:solidFill>
                <a:latin typeface="Comic Sans MS" panose="030F0902030302020204" pitchFamily="66" charset="0"/>
              </a:rPr>
              <a:t> sequences</a:t>
            </a:r>
          </a:p>
          <a:p>
            <a:pPr>
              <a:spcBef>
                <a:spcPct val="0"/>
              </a:spcBef>
              <a:buFontTx/>
              <a:buNone/>
            </a:pPr>
            <a:endParaRPr lang="it-IT" altLang="it-IT" sz="1400"/>
          </a:p>
        </p:txBody>
      </p:sp>
    </p:spTree>
    <p:extLst>
      <p:ext uri="{BB962C8B-B14F-4D97-AF65-F5344CB8AC3E}">
        <p14:creationId xmlns:p14="http://schemas.microsoft.com/office/powerpoint/2010/main" val="94237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 Box 4">
            <a:extLst>
              <a:ext uri="{FF2B5EF4-FFF2-40B4-BE49-F238E27FC236}">
                <a16:creationId xmlns:a16="http://schemas.microsoft.com/office/drawing/2014/main" id="{7B0F5989-2445-744C-8B01-3F844810E12B}"/>
              </a:ext>
            </a:extLst>
          </p:cNvPr>
          <p:cNvSpPr txBox="1">
            <a:spLocks noChangeArrowheads="1"/>
          </p:cNvSpPr>
          <p:nvPr/>
        </p:nvSpPr>
        <p:spPr bwMode="auto">
          <a:xfrm>
            <a:off x="0" y="0"/>
            <a:ext cx="9144000" cy="1373188"/>
          </a:xfrm>
          <a:prstGeom prst="rect">
            <a:avLst/>
          </a:prstGeom>
          <a:gradFill rotWithShape="0">
            <a:gsLst>
              <a:gs pos="0">
                <a:srgbClr val="5E9E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800">
                <a:latin typeface="Tw Cen MT Condensed Extra Bold" panose="020B0602020104020603" pitchFamily="34" charset="77"/>
              </a:rPr>
              <a:t> - Regulation of gene expression -</a:t>
            </a:r>
          </a:p>
          <a:p>
            <a:pPr algn="ctr">
              <a:spcBef>
                <a:spcPct val="0"/>
              </a:spcBef>
              <a:buFontTx/>
              <a:buNone/>
            </a:pPr>
            <a:r>
              <a:rPr lang="it-IT" altLang="it-IT" sz="2800">
                <a:latin typeface="Tw Cen MT Condensed Extra Bold" panose="020B0602020104020603" pitchFamily="34" charset="77"/>
              </a:rPr>
              <a:t>increase the complexity by different stoichiometric combinations of a fixed number of proteins</a:t>
            </a:r>
          </a:p>
        </p:txBody>
      </p:sp>
      <p:grpSp>
        <p:nvGrpSpPr>
          <p:cNvPr id="95234" name="Group 71">
            <a:extLst>
              <a:ext uri="{FF2B5EF4-FFF2-40B4-BE49-F238E27FC236}">
                <a16:creationId xmlns:a16="http://schemas.microsoft.com/office/drawing/2014/main" id="{FD4C4858-C23C-6E4D-AEBC-F0B4AB33D8FD}"/>
              </a:ext>
            </a:extLst>
          </p:cNvPr>
          <p:cNvGrpSpPr>
            <a:grpSpLocks/>
          </p:cNvGrpSpPr>
          <p:nvPr/>
        </p:nvGrpSpPr>
        <p:grpSpPr bwMode="auto">
          <a:xfrm>
            <a:off x="593725" y="3719513"/>
            <a:ext cx="2663825" cy="596900"/>
            <a:chOff x="340" y="1104"/>
            <a:chExt cx="1678" cy="376"/>
          </a:xfrm>
        </p:grpSpPr>
        <p:sp>
          <p:nvSpPr>
            <p:cNvPr id="95381" name="Freeform 72">
              <a:extLst>
                <a:ext uri="{FF2B5EF4-FFF2-40B4-BE49-F238E27FC236}">
                  <a16:creationId xmlns:a16="http://schemas.microsoft.com/office/drawing/2014/main" id="{7462CCCD-0DD0-D549-A384-C2AA2D2B694E}"/>
                </a:ext>
              </a:extLst>
            </p:cNvPr>
            <p:cNvSpPr>
              <a:spLocks/>
            </p:cNvSpPr>
            <p:nvPr/>
          </p:nvSpPr>
          <p:spPr bwMode="auto">
            <a:xfrm>
              <a:off x="340" y="1170"/>
              <a:ext cx="453" cy="310"/>
            </a:xfrm>
            <a:custGeom>
              <a:avLst/>
              <a:gdLst>
                <a:gd name="T0" fmla="*/ 0 w 453"/>
                <a:gd name="T1" fmla="*/ 310 h 310"/>
                <a:gd name="T2" fmla="*/ 227 w 453"/>
                <a:gd name="T3" fmla="*/ 38 h 310"/>
                <a:gd name="T4" fmla="*/ 453 w 453"/>
                <a:gd name="T5" fmla="*/ 83 h 310"/>
                <a:gd name="T6" fmla="*/ 0 60000 65536"/>
                <a:gd name="T7" fmla="*/ 0 60000 65536"/>
                <a:gd name="T8" fmla="*/ 0 60000 65536"/>
                <a:gd name="T9" fmla="*/ 0 w 453"/>
                <a:gd name="T10" fmla="*/ 0 h 310"/>
                <a:gd name="T11" fmla="*/ 453 w 453"/>
                <a:gd name="T12" fmla="*/ 310 h 310"/>
              </a:gdLst>
              <a:ahLst/>
              <a:cxnLst>
                <a:cxn ang="T6">
                  <a:pos x="T0" y="T1"/>
                </a:cxn>
                <a:cxn ang="T7">
                  <a:pos x="T2" y="T3"/>
                </a:cxn>
                <a:cxn ang="T8">
                  <a:pos x="T4" y="T5"/>
                </a:cxn>
              </a:cxnLst>
              <a:rect l="T9" t="T10" r="T11" b="T12"/>
              <a:pathLst>
                <a:path w="453" h="310">
                  <a:moveTo>
                    <a:pt x="0" y="310"/>
                  </a:moveTo>
                  <a:cubicBezTo>
                    <a:pt x="76" y="193"/>
                    <a:pt x="152" y="76"/>
                    <a:pt x="227" y="38"/>
                  </a:cubicBezTo>
                  <a:cubicBezTo>
                    <a:pt x="302" y="0"/>
                    <a:pt x="377" y="41"/>
                    <a:pt x="453" y="83"/>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5382" name="Freeform 73">
              <a:extLst>
                <a:ext uri="{FF2B5EF4-FFF2-40B4-BE49-F238E27FC236}">
                  <a16:creationId xmlns:a16="http://schemas.microsoft.com/office/drawing/2014/main" id="{E30329E6-0FC5-6E42-96C1-BF6B2F3C3A26}"/>
                </a:ext>
              </a:extLst>
            </p:cNvPr>
            <p:cNvSpPr>
              <a:spLocks/>
            </p:cNvSpPr>
            <p:nvPr/>
          </p:nvSpPr>
          <p:spPr bwMode="auto">
            <a:xfrm>
              <a:off x="792" y="1253"/>
              <a:ext cx="637" cy="179"/>
            </a:xfrm>
            <a:custGeom>
              <a:avLst/>
              <a:gdLst>
                <a:gd name="T0" fmla="*/ 0 w 637"/>
                <a:gd name="T1" fmla="*/ 0 h 179"/>
                <a:gd name="T2" fmla="*/ 319 w 637"/>
                <a:gd name="T3" fmla="*/ 173 h 179"/>
                <a:gd name="T4" fmla="*/ 637 w 637"/>
                <a:gd name="T5" fmla="*/ 37 h 179"/>
                <a:gd name="T6" fmla="*/ 0 60000 65536"/>
                <a:gd name="T7" fmla="*/ 0 60000 65536"/>
                <a:gd name="T8" fmla="*/ 0 60000 65536"/>
                <a:gd name="T9" fmla="*/ 0 w 637"/>
                <a:gd name="T10" fmla="*/ 0 h 179"/>
                <a:gd name="T11" fmla="*/ 637 w 637"/>
                <a:gd name="T12" fmla="*/ 179 h 179"/>
              </a:gdLst>
              <a:ahLst/>
              <a:cxnLst>
                <a:cxn ang="T6">
                  <a:pos x="T0" y="T1"/>
                </a:cxn>
                <a:cxn ang="T7">
                  <a:pos x="T2" y="T3"/>
                </a:cxn>
                <a:cxn ang="T8">
                  <a:pos x="T4" y="T5"/>
                </a:cxn>
              </a:cxnLst>
              <a:rect l="T9" t="T10" r="T11" b="T12"/>
              <a:pathLst>
                <a:path w="637" h="179">
                  <a:moveTo>
                    <a:pt x="0" y="0"/>
                  </a:moveTo>
                  <a:cubicBezTo>
                    <a:pt x="52" y="29"/>
                    <a:pt x="213" y="167"/>
                    <a:pt x="319" y="173"/>
                  </a:cubicBezTo>
                  <a:cubicBezTo>
                    <a:pt x="425" y="179"/>
                    <a:pt x="531" y="109"/>
                    <a:pt x="637" y="37"/>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5383" name="Freeform 74">
              <a:extLst>
                <a:ext uri="{FF2B5EF4-FFF2-40B4-BE49-F238E27FC236}">
                  <a16:creationId xmlns:a16="http://schemas.microsoft.com/office/drawing/2014/main" id="{297E954D-9DF8-B740-950A-4F81ACB2B73E}"/>
                </a:ext>
              </a:extLst>
            </p:cNvPr>
            <p:cNvSpPr>
              <a:spLocks/>
            </p:cNvSpPr>
            <p:nvPr/>
          </p:nvSpPr>
          <p:spPr bwMode="auto">
            <a:xfrm>
              <a:off x="1429" y="1104"/>
              <a:ext cx="475" cy="190"/>
            </a:xfrm>
            <a:custGeom>
              <a:avLst/>
              <a:gdLst>
                <a:gd name="T0" fmla="*/ 0 w 475"/>
                <a:gd name="T1" fmla="*/ 190 h 190"/>
                <a:gd name="T2" fmla="*/ 301 w 475"/>
                <a:gd name="T3" fmla="*/ 13 h 190"/>
                <a:gd name="T4" fmla="*/ 475 w 475"/>
                <a:gd name="T5" fmla="*/ 110 h 190"/>
                <a:gd name="T6" fmla="*/ 0 60000 65536"/>
                <a:gd name="T7" fmla="*/ 0 60000 65536"/>
                <a:gd name="T8" fmla="*/ 0 60000 65536"/>
                <a:gd name="T9" fmla="*/ 0 w 475"/>
                <a:gd name="T10" fmla="*/ 0 h 190"/>
                <a:gd name="T11" fmla="*/ 475 w 475"/>
                <a:gd name="T12" fmla="*/ 190 h 190"/>
              </a:gdLst>
              <a:ahLst/>
              <a:cxnLst>
                <a:cxn ang="T6">
                  <a:pos x="T0" y="T1"/>
                </a:cxn>
                <a:cxn ang="T7">
                  <a:pos x="T2" y="T3"/>
                </a:cxn>
                <a:cxn ang="T8">
                  <a:pos x="T4" y="T5"/>
                </a:cxn>
              </a:cxnLst>
              <a:rect l="T9" t="T10" r="T11" b="T12"/>
              <a:pathLst>
                <a:path w="475" h="190">
                  <a:moveTo>
                    <a:pt x="0" y="190"/>
                  </a:moveTo>
                  <a:cubicBezTo>
                    <a:pt x="50" y="159"/>
                    <a:pt x="222" y="26"/>
                    <a:pt x="301" y="13"/>
                  </a:cubicBezTo>
                  <a:cubicBezTo>
                    <a:pt x="380" y="0"/>
                    <a:pt x="439" y="90"/>
                    <a:pt x="475" y="110"/>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5384" name="Freeform 75">
              <a:extLst>
                <a:ext uri="{FF2B5EF4-FFF2-40B4-BE49-F238E27FC236}">
                  <a16:creationId xmlns:a16="http://schemas.microsoft.com/office/drawing/2014/main" id="{2D8AC05D-CC34-6944-9C0C-EBA16C25C5A4}"/>
                </a:ext>
              </a:extLst>
            </p:cNvPr>
            <p:cNvSpPr>
              <a:spLocks/>
            </p:cNvSpPr>
            <p:nvPr/>
          </p:nvSpPr>
          <p:spPr bwMode="auto">
            <a:xfrm>
              <a:off x="1643" y="1208"/>
              <a:ext cx="375" cy="203"/>
            </a:xfrm>
            <a:custGeom>
              <a:avLst/>
              <a:gdLst>
                <a:gd name="T0" fmla="*/ 249 w 375"/>
                <a:gd name="T1" fmla="*/ 0 h 203"/>
                <a:gd name="T2" fmla="*/ 334 w 375"/>
                <a:gd name="T3" fmla="*/ 154 h 203"/>
                <a:gd name="T4" fmla="*/ 0 w 375"/>
                <a:gd name="T5" fmla="*/ 203 h 203"/>
                <a:gd name="T6" fmla="*/ 0 60000 65536"/>
                <a:gd name="T7" fmla="*/ 0 60000 65536"/>
                <a:gd name="T8" fmla="*/ 0 60000 65536"/>
                <a:gd name="T9" fmla="*/ 0 w 375"/>
                <a:gd name="T10" fmla="*/ 0 h 203"/>
                <a:gd name="T11" fmla="*/ 375 w 375"/>
                <a:gd name="T12" fmla="*/ 203 h 203"/>
              </a:gdLst>
              <a:ahLst/>
              <a:cxnLst>
                <a:cxn ang="T6">
                  <a:pos x="T0" y="T1"/>
                </a:cxn>
                <a:cxn ang="T7">
                  <a:pos x="T2" y="T3"/>
                </a:cxn>
                <a:cxn ang="T8">
                  <a:pos x="T4" y="T5"/>
                </a:cxn>
              </a:cxnLst>
              <a:rect l="T9" t="T10" r="T11" b="T12"/>
              <a:pathLst>
                <a:path w="375" h="203">
                  <a:moveTo>
                    <a:pt x="249" y="0"/>
                  </a:moveTo>
                  <a:cubicBezTo>
                    <a:pt x="265" y="26"/>
                    <a:pt x="375" y="120"/>
                    <a:pt x="334" y="154"/>
                  </a:cubicBezTo>
                  <a:cubicBezTo>
                    <a:pt x="293" y="188"/>
                    <a:pt x="70" y="193"/>
                    <a:pt x="0" y="203"/>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95235" name="Text Box 76">
            <a:extLst>
              <a:ext uri="{FF2B5EF4-FFF2-40B4-BE49-F238E27FC236}">
                <a16:creationId xmlns:a16="http://schemas.microsoft.com/office/drawing/2014/main" id="{A5D36476-B2D1-0A40-92D9-46E4B879B85E}"/>
              </a:ext>
            </a:extLst>
          </p:cNvPr>
          <p:cNvSpPr txBox="1">
            <a:spLocks noChangeArrowheads="1"/>
          </p:cNvSpPr>
          <p:nvPr/>
        </p:nvSpPr>
        <p:spPr bwMode="auto">
          <a:xfrm>
            <a:off x="717550" y="2711450"/>
            <a:ext cx="2239963" cy="517525"/>
          </a:xfrm>
          <a:prstGeom prst="rect">
            <a:avLst/>
          </a:prstGeom>
          <a:gradFill rotWithShape="1">
            <a:gsLst>
              <a:gs pos="0">
                <a:srgbClr val="33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400" b="1"/>
              <a:t>DNA, primary transcript,</a:t>
            </a:r>
          </a:p>
          <a:p>
            <a:pPr algn="ctr">
              <a:spcBef>
                <a:spcPct val="0"/>
              </a:spcBef>
              <a:buFontTx/>
              <a:buNone/>
            </a:pPr>
            <a:r>
              <a:rPr lang="it-IT" altLang="it-IT" sz="1400" b="1"/>
              <a:t>mRNAs</a:t>
            </a:r>
          </a:p>
        </p:txBody>
      </p:sp>
      <p:sp>
        <p:nvSpPr>
          <p:cNvPr id="95236" name="Line 77">
            <a:extLst>
              <a:ext uri="{FF2B5EF4-FFF2-40B4-BE49-F238E27FC236}">
                <a16:creationId xmlns:a16="http://schemas.microsoft.com/office/drawing/2014/main" id="{9310FC47-FD2A-5040-B298-C43AB4E32C45}"/>
              </a:ext>
            </a:extLst>
          </p:cNvPr>
          <p:cNvSpPr>
            <a:spLocks noChangeShapeType="1"/>
          </p:cNvSpPr>
          <p:nvPr/>
        </p:nvSpPr>
        <p:spPr bwMode="auto">
          <a:xfrm>
            <a:off x="3546475" y="3719513"/>
            <a:ext cx="15113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grpSp>
        <p:nvGrpSpPr>
          <p:cNvPr id="95237" name="Group 211">
            <a:extLst>
              <a:ext uri="{FF2B5EF4-FFF2-40B4-BE49-F238E27FC236}">
                <a16:creationId xmlns:a16="http://schemas.microsoft.com/office/drawing/2014/main" id="{06BFE3A9-6880-364F-90CF-8DE3EE208DD5}"/>
              </a:ext>
            </a:extLst>
          </p:cNvPr>
          <p:cNvGrpSpPr>
            <a:grpSpLocks/>
          </p:cNvGrpSpPr>
          <p:nvPr/>
        </p:nvGrpSpPr>
        <p:grpSpPr bwMode="auto">
          <a:xfrm>
            <a:off x="5562600" y="2819400"/>
            <a:ext cx="684213" cy="755650"/>
            <a:chOff x="3470" y="2387"/>
            <a:chExt cx="431" cy="476"/>
          </a:xfrm>
        </p:grpSpPr>
        <p:grpSp>
          <p:nvGrpSpPr>
            <p:cNvPr id="95316" name="Group 80">
              <a:extLst>
                <a:ext uri="{FF2B5EF4-FFF2-40B4-BE49-F238E27FC236}">
                  <a16:creationId xmlns:a16="http://schemas.microsoft.com/office/drawing/2014/main" id="{364B6B96-9354-4848-BEBD-1956776D0FAB}"/>
                </a:ext>
              </a:extLst>
            </p:cNvPr>
            <p:cNvGrpSpPr>
              <a:grpSpLocks noChangeAspect="1"/>
            </p:cNvGrpSpPr>
            <p:nvPr/>
          </p:nvGrpSpPr>
          <p:grpSpPr bwMode="auto">
            <a:xfrm>
              <a:off x="3470" y="2387"/>
              <a:ext cx="114" cy="159"/>
              <a:chOff x="3015" y="1207"/>
              <a:chExt cx="454" cy="635"/>
            </a:xfrm>
          </p:grpSpPr>
          <p:sp>
            <p:nvSpPr>
              <p:cNvPr id="95369" name="Oval 81">
                <a:extLst>
                  <a:ext uri="{FF2B5EF4-FFF2-40B4-BE49-F238E27FC236}">
                    <a16:creationId xmlns:a16="http://schemas.microsoft.com/office/drawing/2014/main" id="{2DD3A004-F95C-C44D-B9F1-6A5E1DA3724B}"/>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0" name="Oval 82">
                <a:extLst>
                  <a:ext uri="{FF2B5EF4-FFF2-40B4-BE49-F238E27FC236}">
                    <a16:creationId xmlns:a16="http://schemas.microsoft.com/office/drawing/2014/main" id="{13BA07B3-F95D-1D46-945E-D78852B4029C}"/>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1" name="Oval 83">
                <a:extLst>
                  <a:ext uri="{FF2B5EF4-FFF2-40B4-BE49-F238E27FC236}">
                    <a16:creationId xmlns:a16="http://schemas.microsoft.com/office/drawing/2014/main" id="{4C1BE278-6B0C-7D4A-86BF-C3C0CF3FA896}"/>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2" name="Oval 84">
                <a:extLst>
                  <a:ext uri="{FF2B5EF4-FFF2-40B4-BE49-F238E27FC236}">
                    <a16:creationId xmlns:a16="http://schemas.microsoft.com/office/drawing/2014/main" id="{FB7CF74D-C5B1-724E-A06F-C95AA5436AFC}"/>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3" name="Oval 85">
                <a:extLst>
                  <a:ext uri="{FF2B5EF4-FFF2-40B4-BE49-F238E27FC236}">
                    <a16:creationId xmlns:a16="http://schemas.microsoft.com/office/drawing/2014/main" id="{C87FDA74-7EE9-3946-B81A-8AB7337A9256}"/>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4" name="Oval 86">
                <a:extLst>
                  <a:ext uri="{FF2B5EF4-FFF2-40B4-BE49-F238E27FC236}">
                    <a16:creationId xmlns:a16="http://schemas.microsoft.com/office/drawing/2014/main" id="{A456D535-2DE5-C643-8C18-6BD7CEF95370}"/>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5" name="Oval 87">
                <a:extLst>
                  <a:ext uri="{FF2B5EF4-FFF2-40B4-BE49-F238E27FC236}">
                    <a16:creationId xmlns:a16="http://schemas.microsoft.com/office/drawing/2014/main" id="{59DB9911-A250-FD41-9F0F-4F54CDB68645}"/>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6" name="Oval 88">
                <a:extLst>
                  <a:ext uri="{FF2B5EF4-FFF2-40B4-BE49-F238E27FC236}">
                    <a16:creationId xmlns:a16="http://schemas.microsoft.com/office/drawing/2014/main" id="{C750A156-B173-EB48-B119-7D60CFCAC7C8}"/>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7" name="Oval 89">
                <a:extLst>
                  <a:ext uri="{FF2B5EF4-FFF2-40B4-BE49-F238E27FC236}">
                    <a16:creationId xmlns:a16="http://schemas.microsoft.com/office/drawing/2014/main" id="{95C8DC89-B810-8A4B-A46C-89B4C34C5B5D}"/>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8" name="Oval 90">
                <a:extLst>
                  <a:ext uri="{FF2B5EF4-FFF2-40B4-BE49-F238E27FC236}">
                    <a16:creationId xmlns:a16="http://schemas.microsoft.com/office/drawing/2014/main" id="{285DC7B7-7D3E-344E-BC70-91673D9866FB}"/>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79" name="Oval 91">
                <a:extLst>
                  <a:ext uri="{FF2B5EF4-FFF2-40B4-BE49-F238E27FC236}">
                    <a16:creationId xmlns:a16="http://schemas.microsoft.com/office/drawing/2014/main" id="{7EB2EB20-644B-6C48-9378-9E00E126EC0D}"/>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80" name="Oval 92">
                <a:extLst>
                  <a:ext uri="{FF2B5EF4-FFF2-40B4-BE49-F238E27FC236}">
                    <a16:creationId xmlns:a16="http://schemas.microsoft.com/office/drawing/2014/main" id="{D73A9383-92B0-0746-8296-D21F8899ACAD}"/>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5317" name="Group 93">
              <a:extLst>
                <a:ext uri="{FF2B5EF4-FFF2-40B4-BE49-F238E27FC236}">
                  <a16:creationId xmlns:a16="http://schemas.microsoft.com/office/drawing/2014/main" id="{990AA753-023E-1B44-B79F-7CB8DAA3C457}"/>
                </a:ext>
              </a:extLst>
            </p:cNvPr>
            <p:cNvGrpSpPr>
              <a:grpSpLocks noChangeAspect="1"/>
            </p:cNvGrpSpPr>
            <p:nvPr/>
          </p:nvGrpSpPr>
          <p:grpSpPr bwMode="auto">
            <a:xfrm>
              <a:off x="3606" y="2568"/>
              <a:ext cx="114" cy="159"/>
              <a:chOff x="3015" y="1207"/>
              <a:chExt cx="454" cy="635"/>
            </a:xfrm>
          </p:grpSpPr>
          <p:sp>
            <p:nvSpPr>
              <p:cNvPr id="95357" name="Oval 94">
                <a:extLst>
                  <a:ext uri="{FF2B5EF4-FFF2-40B4-BE49-F238E27FC236}">
                    <a16:creationId xmlns:a16="http://schemas.microsoft.com/office/drawing/2014/main" id="{1BC6264C-F56F-644C-ADA2-36E134D15DBA}"/>
                  </a:ext>
                </a:extLst>
              </p:cNvPr>
              <p:cNvSpPr>
                <a:spLocks noChangeAspect="1" noChangeArrowheads="1"/>
              </p:cNvSpPr>
              <p:nvPr/>
            </p:nvSpPr>
            <p:spPr bwMode="auto">
              <a:xfrm>
                <a:off x="3333" y="1252"/>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8" name="Oval 95">
                <a:extLst>
                  <a:ext uri="{FF2B5EF4-FFF2-40B4-BE49-F238E27FC236}">
                    <a16:creationId xmlns:a16="http://schemas.microsoft.com/office/drawing/2014/main" id="{BAD06A5A-3631-F040-BBA5-4D755A7DCD75}"/>
                  </a:ext>
                </a:extLst>
              </p:cNvPr>
              <p:cNvSpPr>
                <a:spLocks noChangeAspect="1" noChangeArrowheads="1"/>
              </p:cNvSpPr>
              <p:nvPr/>
            </p:nvSpPr>
            <p:spPr bwMode="auto">
              <a:xfrm>
                <a:off x="3197" y="120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9" name="Oval 96">
                <a:extLst>
                  <a:ext uri="{FF2B5EF4-FFF2-40B4-BE49-F238E27FC236}">
                    <a16:creationId xmlns:a16="http://schemas.microsoft.com/office/drawing/2014/main" id="{92FA9A78-6198-C54E-838E-6E377AEDE289}"/>
                  </a:ext>
                </a:extLst>
              </p:cNvPr>
              <p:cNvSpPr>
                <a:spLocks noChangeAspect="1" noChangeArrowheads="1"/>
              </p:cNvSpPr>
              <p:nvPr/>
            </p:nvSpPr>
            <p:spPr bwMode="auto">
              <a:xfrm>
                <a:off x="3151" y="129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0" name="Oval 97">
                <a:extLst>
                  <a:ext uri="{FF2B5EF4-FFF2-40B4-BE49-F238E27FC236}">
                    <a16:creationId xmlns:a16="http://schemas.microsoft.com/office/drawing/2014/main" id="{EF4163A3-0FBC-8747-BE85-BF898E0E41C7}"/>
                  </a:ext>
                </a:extLst>
              </p:cNvPr>
              <p:cNvSpPr>
                <a:spLocks noChangeAspect="1" noChangeArrowheads="1"/>
              </p:cNvSpPr>
              <p:nvPr/>
            </p:nvSpPr>
            <p:spPr bwMode="auto">
              <a:xfrm>
                <a:off x="3197" y="1388"/>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1" name="Oval 98">
                <a:extLst>
                  <a:ext uri="{FF2B5EF4-FFF2-40B4-BE49-F238E27FC236}">
                    <a16:creationId xmlns:a16="http://schemas.microsoft.com/office/drawing/2014/main" id="{B90DE1B3-00A9-104E-A3DA-9760A9CE7AEB}"/>
                  </a:ext>
                </a:extLst>
              </p:cNvPr>
              <p:cNvSpPr>
                <a:spLocks noChangeAspect="1" noChangeArrowheads="1"/>
              </p:cNvSpPr>
              <p:nvPr/>
            </p:nvSpPr>
            <p:spPr bwMode="auto">
              <a:xfrm>
                <a:off x="3242" y="147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2" name="Oval 99">
                <a:extLst>
                  <a:ext uri="{FF2B5EF4-FFF2-40B4-BE49-F238E27FC236}">
                    <a16:creationId xmlns:a16="http://schemas.microsoft.com/office/drawing/2014/main" id="{92105C61-1576-E646-8170-0D172E4C6E3E}"/>
                  </a:ext>
                </a:extLst>
              </p:cNvPr>
              <p:cNvSpPr>
                <a:spLocks noChangeAspect="1" noChangeArrowheads="1"/>
              </p:cNvSpPr>
              <p:nvPr/>
            </p:nvSpPr>
            <p:spPr bwMode="auto">
              <a:xfrm>
                <a:off x="3242" y="156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3" name="Oval 100">
                <a:extLst>
                  <a:ext uri="{FF2B5EF4-FFF2-40B4-BE49-F238E27FC236}">
                    <a16:creationId xmlns:a16="http://schemas.microsoft.com/office/drawing/2014/main" id="{BD64743D-17C8-4849-BBFA-DA7D90FAA689}"/>
                  </a:ext>
                </a:extLst>
              </p:cNvPr>
              <p:cNvSpPr>
                <a:spLocks noChangeAspect="1" noChangeArrowheads="1"/>
              </p:cNvSpPr>
              <p:nvPr/>
            </p:nvSpPr>
            <p:spPr bwMode="auto">
              <a:xfrm>
                <a:off x="3288" y="1660"/>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4" name="Oval 101">
                <a:extLst>
                  <a:ext uri="{FF2B5EF4-FFF2-40B4-BE49-F238E27FC236}">
                    <a16:creationId xmlns:a16="http://schemas.microsoft.com/office/drawing/2014/main" id="{28545A2C-6F45-D349-B828-B17F85F83760}"/>
                  </a:ext>
                </a:extLst>
              </p:cNvPr>
              <p:cNvSpPr>
                <a:spLocks noChangeAspect="1" noChangeArrowheads="1"/>
              </p:cNvSpPr>
              <p:nvPr/>
            </p:nvSpPr>
            <p:spPr bwMode="auto">
              <a:xfrm>
                <a:off x="3242" y="1751"/>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5" name="Oval 102">
                <a:extLst>
                  <a:ext uri="{FF2B5EF4-FFF2-40B4-BE49-F238E27FC236}">
                    <a16:creationId xmlns:a16="http://schemas.microsoft.com/office/drawing/2014/main" id="{E1174E24-AD29-054C-A056-9298A03B2CFF}"/>
                  </a:ext>
                </a:extLst>
              </p:cNvPr>
              <p:cNvSpPr>
                <a:spLocks noChangeAspect="1" noChangeArrowheads="1"/>
              </p:cNvSpPr>
              <p:nvPr/>
            </p:nvSpPr>
            <p:spPr bwMode="auto">
              <a:xfrm>
                <a:off x="3106" y="1706"/>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6" name="Oval 103">
                <a:extLst>
                  <a:ext uri="{FF2B5EF4-FFF2-40B4-BE49-F238E27FC236}">
                    <a16:creationId xmlns:a16="http://schemas.microsoft.com/office/drawing/2014/main" id="{F40FFD24-1DE8-DD48-8723-CA3A98BD1788}"/>
                  </a:ext>
                </a:extLst>
              </p:cNvPr>
              <p:cNvSpPr>
                <a:spLocks noChangeAspect="1" noChangeArrowheads="1"/>
              </p:cNvSpPr>
              <p:nvPr/>
            </p:nvSpPr>
            <p:spPr bwMode="auto">
              <a:xfrm>
                <a:off x="3061" y="1615"/>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7" name="Oval 104">
                <a:extLst>
                  <a:ext uri="{FF2B5EF4-FFF2-40B4-BE49-F238E27FC236}">
                    <a16:creationId xmlns:a16="http://schemas.microsoft.com/office/drawing/2014/main" id="{7AB32216-818B-2A40-B89C-4834C9550223}"/>
                  </a:ext>
                </a:extLst>
              </p:cNvPr>
              <p:cNvSpPr>
                <a:spLocks noChangeAspect="1" noChangeArrowheads="1"/>
              </p:cNvSpPr>
              <p:nvPr/>
            </p:nvSpPr>
            <p:spPr bwMode="auto">
              <a:xfrm>
                <a:off x="3061" y="1524"/>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68" name="Oval 105">
                <a:extLst>
                  <a:ext uri="{FF2B5EF4-FFF2-40B4-BE49-F238E27FC236}">
                    <a16:creationId xmlns:a16="http://schemas.microsoft.com/office/drawing/2014/main" id="{EB0F789C-FE81-894F-8590-865F7A06143C}"/>
                  </a:ext>
                </a:extLst>
              </p:cNvPr>
              <p:cNvSpPr>
                <a:spLocks noChangeAspect="1" noChangeArrowheads="1"/>
              </p:cNvSpPr>
              <p:nvPr/>
            </p:nvSpPr>
            <p:spPr bwMode="auto">
              <a:xfrm>
                <a:off x="3015" y="1433"/>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5318" name="Group 106">
              <a:extLst>
                <a:ext uri="{FF2B5EF4-FFF2-40B4-BE49-F238E27FC236}">
                  <a16:creationId xmlns:a16="http://schemas.microsoft.com/office/drawing/2014/main" id="{EA7508CE-A599-CC4A-99ED-A890160A7EBE}"/>
                </a:ext>
              </a:extLst>
            </p:cNvPr>
            <p:cNvGrpSpPr>
              <a:grpSpLocks noChangeAspect="1"/>
            </p:cNvGrpSpPr>
            <p:nvPr/>
          </p:nvGrpSpPr>
          <p:grpSpPr bwMode="auto">
            <a:xfrm>
              <a:off x="3742" y="2387"/>
              <a:ext cx="114" cy="159"/>
              <a:chOff x="3015" y="1207"/>
              <a:chExt cx="454" cy="635"/>
            </a:xfrm>
          </p:grpSpPr>
          <p:sp>
            <p:nvSpPr>
              <p:cNvPr id="95345" name="Oval 107">
                <a:extLst>
                  <a:ext uri="{FF2B5EF4-FFF2-40B4-BE49-F238E27FC236}">
                    <a16:creationId xmlns:a16="http://schemas.microsoft.com/office/drawing/2014/main" id="{88A595AA-A408-7F4D-B5AF-DBB623FB325D}"/>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6" name="Oval 108">
                <a:extLst>
                  <a:ext uri="{FF2B5EF4-FFF2-40B4-BE49-F238E27FC236}">
                    <a16:creationId xmlns:a16="http://schemas.microsoft.com/office/drawing/2014/main" id="{822368D7-D50D-1448-8E66-2484FFEB420E}"/>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7" name="Oval 109">
                <a:extLst>
                  <a:ext uri="{FF2B5EF4-FFF2-40B4-BE49-F238E27FC236}">
                    <a16:creationId xmlns:a16="http://schemas.microsoft.com/office/drawing/2014/main" id="{1C794E92-1FDB-364C-92DA-5FAE06F34259}"/>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8" name="Oval 110">
                <a:extLst>
                  <a:ext uri="{FF2B5EF4-FFF2-40B4-BE49-F238E27FC236}">
                    <a16:creationId xmlns:a16="http://schemas.microsoft.com/office/drawing/2014/main" id="{4CA656F0-1978-8C49-B2A9-220C6C2881FF}"/>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9" name="Oval 111">
                <a:extLst>
                  <a:ext uri="{FF2B5EF4-FFF2-40B4-BE49-F238E27FC236}">
                    <a16:creationId xmlns:a16="http://schemas.microsoft.com/office/drawing/2014/main" id="{54E75A9F-24C0-5B41-9B67-0933768E9B04}"/>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0" name="Oval 112">
                <a:extLst>
                  <a:ext uri="{FF2B5EF4-FFF2-40B4-BE49-F238E27FC236}">
                    <a16:creationId xmlns:a16="http://schemas.microsoft.com/office/drawing/2014/main" id="{838BB9C0-C1ED-4C48-B6D2-776A165FA282}"/>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1" name="Oval 113">
                <a:extLst>
                  <a:ext uri="{FF2B5EF4-FFF2-40B4-BE49-F238E27FC236}">
                    <a16:creationId xmlns:a16="http://schemas.microsoft.com/office/drawing/2014/main" id="{82047CBC-99E7-B64B-93BF-DCCE0CA4B21A}"/>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2" name="Oval 114">
                <a:extLst>
                  <a:ext uri="{FF2B5EF4-FFF2-40B4-BE49-F238E27FC236}">
                    <a16:creationId xmlns:a16="http://schemas.microsoft.com/office/drawing/2014/main" id="{88BE7F52-8919-344C-B93D-9A10F2864A7D}"/>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3" name="Oval 115">
                <a:extLst>
                  <a:ext uri="{FF2B5EF4-FFF2-40B4-BE49-F238E27FC236}">
                    <a16:creationId xmlns:a16="http://schemas.microsoft.com/office/drawing/2014/main" id="{DC7805C5-CB32-754F-9079-C58E8784C0A8}"/>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4" name="Oval 116">
                <a:extLst>
                  <a:ext uri="{FF2B5EF4-FFF2-40B4-BE49-F238E27FC236}">
                    <a16:creationId xmlns:a16="http://schemas.microsoft.com/office/drawing/2014/main" id="{5E94DCD8-C7E1-3046-9DD0-927DD43A8165}"/>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5" name="Oval 117">
                <a:extLst>
                  <a:ext uri="{FF2B5EF4-FFF2-40B4-BE49-F238E27FC236}">
                    <a16:creationId xmlns:a16="http://schemas.microsoft.com/office/drawing/2014/main" id="{4B2D23C4-031F-9041-B3B4-771E50F12C28}"/>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56" name="Oval 118">
                <a:extLst>
                  <a:ext uri="{FF2B5EF4-FFF2-40B4-BE49-F238E27FC236}">
                    <a16:creationId xmlns:a16="http://schemas.microsoft.com/office/drawing/2014/main" id="{0D375F6D-93A2-784D-AE10-1BFDFD670BAC}"/>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5319" name="Group 119">
              <a:extLst>
                <a:ext uri="{FF2B5EF4-FFF2-40B4-BE49-F238E27FC236}">
                  <a16:creationId xmlns:a16="http://schemas.microsoft.com/office/drawing/2014/main" id="{F0B7E1DF-42CC-7741-B6B0-ECA7ACD0ABD8}"/>
                </a:ext>
              </a:extLst>
            </p:cNvPr>
            <p:cNvGrpSpPr>
              <a:grpSpLocks noChangeAspect="1"/>
            </p:cNvGrpSpPr>
            <p:nvPr/>
          </p:nvGrpSpPr>
          <p:grpSpPr bwMode="auto">
            <a:xfrm>
              <a:off x="3470" y="2704"/>
              <a:ext cx="114" cy="159"/>
              <a:chOff x="3015" y="1207"/>
              <a:chExt cx="454" cy="635"/>
            </a:xfrm>
          </p:grpSpPr>
          <p:sp>
            <p:nvSpPr>
              <p:cNvPr id="95333" name="Oval 120">
                <a:extLst>
                  <a:ext uri="{FF2B5EF4-FFF2-40B4-BE49-F238E27FC236}">
                    <a16:creationId xmlns:a16="http://schemas.microsoft.com/office/drawing/2014/main" id="{27FB2E4E-9947-864D-9E82-B10981115A56}"/>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4" name="Oval 121">
                <a:extLst>
                  <a:ext uri="{FF2B5EF4-FFF2-40B4-BE49-F238E27FC236}">
                    <a16:creationId xmlns:a16="http://schemas.microsoft.com/office/drawing/2014/main" id="{E169B82D-0C33-4D40-BAFF-E4D14C382A34}"/>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5" name="Oval 122">
                <a:extLst>
                  <a:ext uri="{FF2B5EF4-FFF2-40B4-BE49-F238E27FC236}">
                    <a16:creationId xmlns:a16="http://schemas.microsoft.com/office/drawing/2014/main" id="{ECAEA118-502D-C045-8C80-2A38B22B42B2}"/>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6" name="Oval 123">
                <a:extLst>
                  <a:ext uri="{FF2B5EF4-FFF2-40B4-BE49-F238E27FC236}">
                    <a16:creationId xmlns:a16="http://schemas.microsoft.com/office/drawing/2014/main" id="{FC624260-F529-3747-838C-C03FE83DAEFE}"/>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7" name="Oval 124">
                <a:extLst>
                  <a:ext uri="{FF2B5EF4-FFF2-40B4-BE49-F238E27FC236}">
                    <a16:creationId xmlns:a16="http://schemas.microsoft.com/office/drawing/2014/main" id="{6CFDAB4A-D29A-984B-B201-E2DCAAE5445E}"/>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8" name="Oval 125">
                <a:extLst>
                  <a:ext uri="{FF2B5EF4-FFF2-40B4-BE49-F238E27FC236}">
                    <a16:creationId xmlns:a16="http://schemas.microsoft.com/office/drawing/2014/main" id="{E6EE23AA-87D6-0544-8605-EF9183E90261}"/>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9" name="Oval 126">
                <a:extLst>
                  <a:ext uri="{FF2B5EF4-FFF2-40B4-BE49-F238E27FC236}">
                    <a16:creationId xmlns:a16="http://schemas.microsoft.com/office/drawing/2014/main" id="{178ADAF5-FF52-FC45-89CD-18A7D449C724}"/>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0" name="Oval 127">
                <a:extLst>
                  <a:ext uri="{FF2B5EF4-FFF2-40B4-BE49-F238E27FC236}">
                    <a16:creationId xmlns:a16="http://schemas.microsoft.com/office/drawing/2014/main" id="{4869BB3B-20F2-B142-A6EE-F6290E53179E}"/>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1" name="Oval 128">
                <a:extLst>
                  <a:ext uri="{FF2B5EF4-FFF2-40B4-BE49-F238E27FC236}">
                    <a16:creationId xmlns:a16="http://schemas.microsoft.com/office/drawing/2014/main" id="{14E6EE7B-B909-BE43-A136-4D9C574E086D}"/>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2" name="Oval 129">
                <a:extLst>
                  <a:ext uri="{FF2B5EF4-FFF2-40B4-BE49-F238E27FC236}">
                    <a16:creationId xmlns:a16="http://schemas.microsoft.com/office/drawing/2014/main" id="{7009B193-570F-FA47-9E8A-8D74B75C4226}"/>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3" name="Oval 130">
                <a:extLst>
                  <a:ext uri="{FF2B5EF4-FFF2-40B4-BE49-F238E27FC236}">
                    <a16:creationId xmlns:a16="http://schemas.microsoft.com/office/drawing/2014/main" id="{30BDADDF-11C2-9E47-9B7C-9AB5EAF589BB}"/>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44" name="Oval 131">
                <a:extLst>
                  <a:ext uri="{FF2B5EF4-FFF2-40B4-BE49-F238E27FC236}">
                    <a16:creationId xmlns:a16="http://schemas.microsoft.com/office/drawing/2014/main" id="{87F3D11E-AA71-AF4C-8666-F9D6F4D0F4D8}"/>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5320" name="Group 132">
              <a:extLst>
                <a:ext uri="{FF2B5EF4-FFF2-40B4-BE49-F238E27FC236}">
                  <a16:creationId xmlns:a16="http://schemas.microsoft.com/office/drawing/2014/main" id="{1AEB2E1D-1065-8A4D-8C86-12018D075E8E}"/>
                </a:ext>
              </a:extLst>
            </p:cNvPr>
            <p:cNvGrpSpPr>
              <a:grpSpLocks noChangeAspect="1"/>
            </p:cNvGrpSpPr>
            <p:nvPr/>
          </p:nvGrpSpPr>
          <p:grpSpPr bwMode="auto">
            <a:xfrm>
              <a:off x="3787" y="2659"/>
              <a:ext cx="114" cy="159"/>
              <a:chOff x="3015" y="1207"/>
              <a:chExt cx="454" cy="635"/>
            </a:xfrm>
          </p:grpSpPr>
          <p:sp>
            <p:nvSpPr>
              <p:cNvPr id="95321" name="Oval 133">
                <a:extLst>
                  <a:ext uri="{FF2B5EF4-FFF2-40B4-BE49-F238E27FC236}">
                    <a16:creationId xmlns:a16="http://schemas.microsoft.com/office/drawing/2014/main" id="{9D5759FD-44E7-3742-848B-B45C5B691D32}"/>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22" name="Oval 134">
                <a:extLst>
                  <a:ext uri="{FF2B5EF4-FFF2-40B4-BE49-F238E27FC236}">
                    <a16:creationId xmlns:a16="http://schemas.microsoft.com/office/drawing/2014/main" id="{3D0AAB74-524E-5743-9756-96C5A900EFB7}"/>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23" name="Oval 135">
                <a:extLst>
                  <a:ext uri="{FF2B5EF4-FFF2-40B4-BE49-F238E27FC236}">
                    <a16:creationId xmlns:a16="http://schemas.microsoft.com/office/drawing/2014/main" id="{90B5D103-C137-3945-BDB4-67AC61746D1E}"/>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24" name="Oval 136">
                <a:extLst>
                  <a:ext uri="{FF2B5EF4-FFF2-40B4-BE49-F238E27FC236}">
                    <a16:creationId xmlns:a16="http://schemas.microsoft.com/office/drawing/2014/main" id="{89760426-6AE1-FE47-B1B1-99A17AAE8171}"/>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25" name="Oval 137">
                <a:extLst>
                  <a:ext uri="{FF2B5EF4-FFF2-40B4-BE49-F238E27FC236}">
                    <a16:creationId xmlns:a16="http://schemas.microsoft.com/office/drawing/2014/main" id="{2AD561DE-7702-BE4C-BC72-5EDCAF5878C2}"/>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26" name="Oval 138">
                <a:extLst>
                  <a:ext uri="{FF2B5EF4-FFF2-40B4-BE49-F238E27FC236}">
                    <a16:creationId xmlns:a16="http://schemas.microsoft.com/office/drawing/2014/main" id="{014BD6A2-8CEE-B04B-8E2B-627FDFF446AA}"/>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27" name="Oval 139">
                <a:extLst>
                  <a:ext uri="{FF2B5EF4-FFF2-40B4-BE49-F238E27FC236}">
                    <a16:creationId xmlns:a16="http://schemas.microsoft.com/office/drawing/2014/main" id="{D784C90B-0A5A-DF46-8275-593133826E51}"/>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28" name="Oval 140">
                <a:extLst>
                  <a:ext uri="{FF2B5EF4-FFF2-40B4-BE49-F238E27FC236}">
                    <a16:creationId xmlns:a16="http://schemas.microsoft.com/office/drawing/2014/main" id="{D48F94C5-F6A8-2746-A324-453380DEB64A}"/>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29" name="Oval 141">
                <a:extLst>
                  <a:ext uri="{FF2B5EF4-FFF2-40B4-BE49-F238E27FC236}">
                    <a16:creationId xmlns:a16="http://schemas.microsoft.com/office/drawing/2014/main" id="{3F87BCA3-D471-BF45-924E-7F78CF84F475}"/>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0" name="Oval 142">
                <a:extLst>
                  <a:ext uri="{FF2B5EF4-FFF2-40B4-BE49-F238E27FC236}">
                    <a16:creationId xmlns:a16="http://schemas.microsoft.com/office/drawing/2014/main" id="{BF1008FC-9057-C94C-8EB1-2A30F708AB06}"/>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1" name="Oval 143">
                <a:extLst>
                  <a:ext uri="{FF2B5EF4-FFF2-40B4-BE49-F238E27FC236}">
                    <a16:creationId xmlns:a16="http://schemas.microsoft.com/office/drawing/2014/main" id="{4F475197-DDE8-0442-8556-4722270D9755}"/>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32" name="Oval 144">
                <a:extLst>
                  <a:ext uri="{FF2B5EF4-FFF2-40B4-BE49-F238E27FC236}">
                    <a16:creationId xmlns:a16="http://schemas.microsoft.com/office/drawing/2014/main" id="{E3A25FAD-D985-044A-817F-3F94207A3799}"/>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grpSp>
        <p:nvGrpSpPr>
          <p:cNvPr id="95238" name="Group 213">
            <a:extLst>
              <a:ext uri="{FF2B5EF4-FFF2-40B4-BE49-F238E27FC236}">
                <a16:creationId xmlns:a16="http://schemas.microsoft.com/office/drawing/2014/main" id="{355A8A36-3058-8849-9A26-B5A9BED797B9}"/>
              </a:ext>
            </a:extLst>
          </p:cNvPr>
          <p:cNvGrpSpPr>
            <a:grpSpLocks/>
          </p:cNvGrpSpPr>
          <p:nvPr/>
        </p:nvGrpSpPr>
        <p:grpSpPr bwMode="auto">
          <a:xfrm>
            <a:off x="5562600" y="4116388"/>
            <a:ext cx="684213" cy="755650"/>
            <a:chOff x="3516" y="3158"/>
            <a:chExt cx="431" cy="476"/>
          </a:xfrm>
        </p:grpSpPr>
        <p:grpSp>
          <p:nvGrpSpPr>
            <p:cNvPr id="95251" name="Group 145">
              <a:extLst>
                <a:ext uri="{FF2B5EF4-FFF2-40B4-BE49-F238E27FC236}">
                  <a16:creationId xmlns:a16="http://schemas.microsoft.com/office/drawing/2014/main" id="{01650F8B-F7BF-D640-98AB-5F6F93CF2D24}"/>
                </a:ext>
              </a:extLst>
            </p:cNvPr>
            <p:cNvGrpSpPr>
              <a:grpSpLocks noChangeAspect="1"/>
            </p:cNvGrpSpPr>
            <p:nvPr/>
          </p:nvGrpSpPr>
          <p:grpSpPr bwMode="auto">
            <a:xfrm>
              <a:off x="3516" y="3158"/>
              <a:ext cx="114" cy="159"/>
              <a:chOff x="3015" y="1207"/>
              <a:chExt cx="454" cy="635"/>
            </a:xfrm>
          </p:grpSpPr>
          <p:sp>
            <p:nvSpPr>
              <p:cNvPr id="95304" name="Oval 146">
                <a:extLst>
                  <a:ext uri="{FF2B5EF4-FFF2-40B4-BE49-F238E27FC236}">
                    <a16:creationId xmlns:a16="http://schemas.microsoft.com/office/drawing/2014/main" id="{E9FFD62A-36CD-B941-A0E0-661B0245F057}"/>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5" name="Oval 147">
                <a:extLst>
                  <a:ext uri="{FF2B5EF4-FFF2-40B4-BE49-F238E27FC236}">
                    <a16:creationId xmlns:a16="http://schemas.microsoft.com/office/drawing/2014/main" id="{98659140-EBD3-A24D-9058-04BB98E86BDD}"/>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6" name="Oval 148">
                <a:extLst>
                  <a:ext uri="{FF2B5EF4-FFF2-40B4-BE49-F238E27FC236}">
                    <a16:creationId xmlns:a16="http://schemas.microsoft.com/office/drawing/2014/main" id="{3D9BB277-D8D2-1D44-B7CD-074921B99E8C}"/>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7" name="Oval 149">
                <a:extLst>
                  <a:ext uri="{FF2B5EF4-FFF2-40B4-BE49-F238E27FC236}">
                    <a16:creationId xmlns:a16="http://schemas.microsoft.com/office/drawing/2014/main" id="{6362520E-00F5-D642-83C0-549C71FE63E7}"/>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8" name="Oval 150">
                <a:extLst>
                  <a:ext uri="{FF2B5EF4-FFF2-40B4-BE49-F238E27FC236}">
                    <a16:creationId xmlns:a16="http://schemas.microsoft.com/office/drawing/2014/main" id="{5118CD66-F245-8548-AEA5-8C748B3891ED}"/>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9" name="Oval 151">
                <a:extLst>
                  <a:ext uri="{FF2B5EF4-FFF2-40B4-BE49-F238E27FC236}">
                    <a16:creationId xmlns:a16="http://schemas.microsoft.com/office/drawing/2014/main" id="{5A032829-7328-DF45-92A6-5A4F03F9370D}"/>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10" name="Oval 152">
                <a:extLst>
                  <a:ext uri="{FF2B5EF4-FFF2-40B4-BE49-F238E27FC236}">
                    <a16:creationId xmlns:a16="http://schemas.microsoft.com/office/drawing/2014/main" id="{0505E0A3-50D2-9A44-AC08-58F7ADB613A9}"/>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11" name="Oval 153">
                <a:extLst>
                  <a:ext uri="{FF2B5EF4-FFF2-40B4-BE49-F238E27FC236}">
                    <a16:creationId xmlns:a16="http://schemas.microsoft.com/office/drawing/2014/main" id="{6D2D07A1-0196-6445-9F7E-D0B9CF473B53}"/>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12" name="Oval 154">
                <a:extLst>
                  <a:ext uri="{FF2B5EF4-FFF2-40B4-BE49-F238E27FC236}">
                    <a16:creationId xmlns:a16="http://schemas.microsoft.com/office/drawing/2014/main" id="{AA904974-C274-3E4B-9305-4491516CD1B3}"/>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13" name="Oval 155">
                <a:extLst>
                  <a:ext uri="{FF2B5EF4-FFF2-40B4-BE49-F238E27FC236}">
                    <a16:creationId xmlns:a16="http://schemas.microsoft.com/office/drawing/2014/main" id="{4A5C5C89-A554-434C-8199-D7B88BB89D36}"/>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14" name="Oval 156">
                <a:extLst>
                  <a:ext uri="{FF2B5EF4-FFF2-40B4-BE49-F238E27FC236}">
                    <a16:creationId xmlns:a16="http://schemas.microsoft.com/office/drawing/2014/main" id="{13ECC2AA-22FC-F342-B857-6B472A7690AC}"/>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15" name="Oval 157">
                <a:extLst>
                  <a:ext uri="{FF2B5EF4-FFF2-40B4-BE49-F238E27FC236}">
                    <a16:creationId xmlns:a16="http://schemas.microsoft.com/office/drawing/2014/main" id="{486306ED-A3E8-D74A-93CF-396BFF46CB12}"/>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5252" name="Group 158">
              <a:extLst>
                <a:ext uri="{FF2B5EF4-FFF2-40B4-BE49-F238E27FC236}">
                  <a16:creationId xmlns:a16="http://schemas.microsoft.com/office/drawing/2014/main" id="{A2447B96-6313-F84F-9B48-DB8DAD4AE0BE}"/>
                </a:ext>
              </a:extLst>
            </p:cNvPr>
            <p:cNvGrpSpPr>
              <a:grpSpLocks noChangeAspect="1"/>
            </p:cNvGrpSpPr>
            <p:nvPr/>
          </p:nvGrpSpPr>
          <p:grpSpPr bwMode="auto">
            <a:xfrm>
              <a:off x="3652" y="3339"/>
              <a:ext cx="114" cy="159"/>
              <a:chOff x="3015" y="1207"/>
              <a:chExt cx="454" cy="635"/>
            </a:xfrm>
          </p:grpSpPr>
          <p:sp>
            <p:nvSpPr>
              <p:cNvPr id="95292" name="Oval 159">
                <a:extLst>
                  <a:ext uri="{FF2B5EF4-FFF2-40B4-BE49-F238E27FC236}">
                    <a16:creationId xmlns:a16="http://schemas.microsoft.com/office/drawing/2014/main" id="{EF6EFC07-736F-C84D-B4F7-94E64DAF92B5}"/>
                  </a:ext>
                </a:extLst>
              </p:cNvPr>
              <p:cNvSpPr>
                <a:spLocks noChangeAspect="1" noChangeArrowheads="1"/>
              </p:cNvSpPr>
              <p:nvPr/>
            </p:nvSpPr>
            <p:spPr bwMode="auto">
              <a:xfrm>
                <a:off x="3333" y="1252"/>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3" name="Oval 160">
                <a:extLst>
                  <a:ext uri="{FF2B5EF4-FFF2-40B4-BE49-F238E27FC236}">
                    <a16:creationId xmlns:a16="http://schemas.microsoft.com/office/drawing/2014/main" id="{1FA68DFA-BE3B-2D41-9AA3-16EA65A1964D}"/>
                  </a:ext>
                </a:extLst>
              </p:cNvPr>
              <p:cNvSpPr>
                <a:spLocks noChangeAspect="1" noChangeArrowheads="1"/>
              </p:cNvSpPr>
              <p:nvPr/>
            </p:nvSpPr>
            <p:spPr bwMode="auto">
              <a:xfrm>
                <a:off x="3197" y="120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4" name="Oval 161">
                <a:extLst>
                  <a:ext uri="{FF2B5EF4-FFF2-40B4-BE49-F238E27FC236}">
                    <a16:creationId xmlns:a16="http://schemas.microsoft.com/office/drawing/2014/main" id="{EC28F2BA-5708-AB4B-9B6C-0321E3C9DACD}"/>
                  </a:ext>
                </a:extLst>
              </p:cNvPr>
              <p:cNvSpPr>
                <a:spLocks noChangeAspect="1" noChangeArrowheads="1"/>
              </p:cNvSpPr>
              <p:nvPr/>
            </p:nvSpPr>
            <p:spPr bwMode="auto">
              <a:xfrm>
                <a:off x="3151" y="129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5" name="Oval 162">
                <a:extLst>
                  <a:ext uri="{FF2B5EF4-FFF2-40B4-BE49-F238E27FC236}">
                    <a16:creationId xmlns:a16="http://schemas.microsoft.com/office/drawing/2014/main" id="{B564E02D-D23E-4342-AF95-176878D9B9D7}"/>
                  </a:ext>
                </a:extLst>
              </p:cNvPr>
              <p:cNvSpPr>
                <a:spLocks noChangeAspect="1" noChangeArrowheads="1"/>
              </p:cNvSpPr>
              <p:nvPr/>
            </p:nvSpPr>
            <p:spPr bwMode="auto">
              <a:xfrm>
                <a:off x="3197" y="1388"/>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6" name="Oval 163">
                <a:extLst>
                  <a:ext uri="{FF2B5EF4-FFF2-40B4-BE49-F238E27FC236}">
                    <a16:creationId xmlns:a16="http://schemas.microsoft.com/office/drawing/2014/main" id="{6B64F040-5770-7349-893B-11B2293A6516}"/>
                  </a:ext>
                </a:extLst>
              </p:cNvPr>
              <p:cNvSpPr>
                <a:spLocks noChangeAspect="1" noChangeArrowheads="1"/>
              </p:cNvSpPr>
              <p:nvPr/>
            </p:nvSpPr>
            <p:spPr bwMode="auto">
              <a:xfrm>
                <a:off x="3242" y="147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7" name="Oval 164">
                <a:extLst>
                  <a:ext uri="{FF2B5EF4-FFF2-40B4-BE49-F238E27FC236}">
                    <a16:creationId xmlns:a16="http://schemas.microsoft.com/office/drawing/2014/main" id="{90495761-E264-0D4B-B94E-81B7395F1EF9}"/>
                  </a:ext>
                </a:extLst>
              </p:cNvPr>
              <p:cNvSpPr>
                <a:spLocks noChangeAspect="1" noChangeArrowheads="1"/>
              </p:cNvSpPr>
              <p:nvPr/>
            </p:nvSpPr>
            <p:spPr bwMode="auto">
              <a:xfrm>
                <a:off x="3242" y="156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8" name="Oval 165">
                <a:extLst>
                  <a:ext uri="{FF2B5EF4-FFF2-40B4-BE49-F238E27FC236}">
                    <a16:creationId xmlns:a16="http://schemas.microsoft.com/office/drawing/2014/main" id="{0E06DD2D-254E-C541-BE84-AD3911F317F0}"/>
                  </a:ext>
                </a:extLst>
              </p:cNvPr>
              <p:cNvSpPr>
                <a:spLocks noChangeAspect="1" noChangeArrowheads="1"/>
              </p:cNvSpPr>
              <p:nvPr/>
            </p:nvSpPr>
            <p:spPr bwMode="auto">
              <a:xfrm>
                <a:off x="3288" y="1660"/>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9" name="Oval 166">
                <a:extLst>
                  <a:ext uri="{FF2B5EF4-FFF2-40B4-BE49-F238E27FC236}">
                    <a16:creationId xmlns:a16="http://schemas.microsoft.com/office/drawing/2014/main" id="{81A030EB-323E-3045-B9AB-64E4B01E78F0}"/>
                  </a:ext>
                </a:extLst>
              </p:cNvPr>
              <p:cNvSpPr>
                <a:spLocks noChangeAspect="1" noChangeArrowheads="1"/>
              </p:cNvSpPr>
              <p:nvPr/>
            </p:nvSpPr>
            <p:spPr bwMode="auto">
              <a:xfrm>
                <a:off x="3242" y="1751"/>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0" name="Oval 167">
                <a:extLst>
                  <a:ext uri="{FF2B5EF4-FFF2-40B4-BE49-F238E27FC236}">
                    <a16:creationId xmlns:a16="http://schemas.microsoft.com/office/drawing/2014/main" id="{68CCB495-3376-1B42-AF86-F8736188CD17}"/>
                  </a:ext>
                </a:extLst>
              </p:cNvPr>
              <p:cNvSpPr>
                <a:spLocks noChangeAspect="1" noChangeArrowheads="1"/>
              </p:cNvSpPr>
              <p:nvPr/>
            </p:nvSpPr>
            <p:spPr bwMode="auto">
              <a:xfrm>
                <a:off x="3106" y="1706"/>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1" name="Oval 168">
                <a:extLst>
                  <a:ext uri="{FF2B5EF4-FFF2-40B4-BE49-F238E27FC236}">
                    <a16:creationId xmlns:a16="http://schemas.microsoft.com/office/drawing/2014/main" id="{1CB43B5B-7D02-DF4B-A9BB-6528715906EC}"/>
                  </a:ext>
                </a:extLst>
              </p:cNvPr>
              <p:cNvSpPr>
                <a:spLocks noChangeAspect="1" noChangeArrowheads="1"/>
              </p:cNvSpPr>
              <p:nvPr/>
            </p:nvSpPr>
            <p:spPr bwMode="auto">
              <a:xfrm>
                <a:off x="3061" y="1615"/>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2" name="Oval 169">
                <a:extLst>
                  <a:ext uri="{FF2B5EF4-FFF2-40B4-BE49-F238E27FC236}">
                    <a16:creationId xmlns:a16="http://schemas.microsoft.com/office/drawing/2014/main" id="{A856E5D1-1ACB-034A-A0A2-9932F91313FC}"/>
                  </a:ext>
                </a:extLst>
              </p:cNvPr>
              <p:cNvSpPr>
                <a:spLocks noChangeAspect="1" noChangeArrowheads="1"/>
              </p:cNvSpPr>
              <p:nvPr/>
            </p:nvSpPr>
            <p:spPr bwMode="auto">
              <a:xfrm>
                <a:off x="3061" y="1524"/>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303" name="Oval 170">
                <a:extLst>
                  <a:ext uri="{FF2B5EF4-FFF2-40B4-BE49-F238E27FC236}">
                    <a16:creationId xmlns:a16="http://schemas.microsoft.com/office/drawing/2014/main" id="{080E2A58-3F37-D540-A700-CB8CEE808E6D}"/>
                  </a:ext>
                </a:extLst>
              </p:cNvPr>
              <p:cNvSpPr>
                <a:spLocks noChangeAspect="1" noChangeArrowheads="1"/>
              </p:cNvSpPr>
              <p:nvPr/>
            </p:nvSpPr>
            <p:spPr bwMode="auto">
              <a:xfrm>
                <a:off x="3015" y="1433"/>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5253" name="Group 171">
              <a:extLst>
                <a:ext uri="{FF2B5EF4-FFF2-40B4-BE49-F238E27FC236}">
                  <a16:creationId xmlns:a16="http://schemas.microsoft.com/office/drawing/2014/main" id="{03C2F1FE-7844-C547-8593-5D23A259A40A}"/>
                </a:ext>
              </a:extLst>
            </p:cNvPr>
            <p:cNvGrpSpPr>
              <a:grpSpLocks noChangeAspect="1"/>
            </p:cNvGrpSpPr>
            <p:nvPr/>
          </p:nvGrpSpPr>
          <p:grpSpPr bwMode="auto">
            <a:xfrm>
              <a:off x="3788" y="3158"/>
              <a:ext cx="114" cy="159"/>
              <a:chOff x="3015" y="1207"/>
              <a:chExt cx="454" cy="635"/>
            </a:xfrm>
          </p:grpSpPr>
          <p:sp>
            <p:nvSpPr>
              <p:cNvPr id="95280" name="Oval 172">
                <a:extLst>
                  <a:ext uri="{FF2B5EF4-FFF2-40B4-BE49-F238E27FC236}">
                    <a16:creationId xmlns:a16="http://schemas.microsoft.com/office/drawing/2014/main" id="{9EA1B16D-6934-6D4F-9417-C5674D2E08C7}"/>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1" name="Oval 173">
                <a:extLst>
                  <a:ext uri="{FF2B5EF4-FFF2-40B4-BE49-F238E27FC236}">
                    <a16:creationId xmlns:a16="http://schemas.microsoft.com/office/drawing/2014/main" id="{33D8D392-D154-2E40-847D-8C8F27B3B871}"/>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2" name="Oval 174">
                <a:extLst>
                  <a:ext uri="{FF2B5EF4-FFF2-40B4-BE49-F238E27FC236}">
                    <a16:creationId xmlns:a16="http://schemas.microsoft.com/office/drawing/2014/main" id="{04383839-3875-7440-9066-8FAF343FC023}"/>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3" name="Oval 175">
                <a:extLst>
                  <a:ext uri="{FF2B5EF4-FFF2-40B4-BE49-F238E27FC236}">
                    <a16:creationId xmlns:a16="http://schemas.microsoft.com/office/drawing/2014/main" id="{2CAEB7F8-77B8-E345-B370-1EBE1184E2F4}"/>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4" name="Oval 176">
                <a:extLst>
                  <a:ext uri="{FF2B5EF4-FFF2-40B4-BE49-F238E27FC236}">
                    <a16:creationId xmlns:a16="http://schemas.microsoft.com/office/drawing/2014/main" id="{1EE03ECF-59CD-8245-96ED-AED556105B99}"/>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5" name="Oval 177">
                <a:extLst>
                  <a:ext uri="{FF2B5EF4-FFF2-40B4-BE49-F238E27FC236}">
                    <a16:creationId xmlns:a16="http://schemas.microsoft.com/office/drawing/2014/main" id="{FAD03A2E-D7A0-0A4A-809B-DEF1D3820111}"/>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6" name="Oval 178">
                <a:extLst>
                  <a:ext uri="{FF2B5EF4-FFF2-40B4-BE49-F238E27FC236}">
                    <a16:creationId xmlns:a16="http://schemas.microsoft.com/office/drawing/2014/main" id="{1D58B07A-21F8-1444-89B7-4BDF73C8DD0F}"/>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7" name="Oval 179">
                <a:extLst>
                  <a:ext uri="{FF2B5EF4-FFF2-40B4-BE49-F238E27FC236}">
                    <a16:creationId xmlns:a16="http://schemas.microsoft.com/office/drawing/2014/main" id="{853B0B6E-D05C-7247-AF8F-2271F41007D0}"/>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8" name="Oval 180">
                <a:extLst>
                  <a:ext uri="{FF2B5EF4-FFF2-40B4-BE49-F238E27FC236}">
                    <a16:creationId xmlns:a16="http://schemas.microsoft.com/office/drawing/2014/main" id="{3F431877-BB19-944E-AADA-E3B5A378E9E2}"/>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89" name="Oval 181">
                <a:extLst>
                  <a:ext uri="{FF2B5EF4-FFF2-40B4-BE49-F238E27FC236}">
                    <a16:creationId xmlns:a16="http://schemas.microsoft.com/office/drawing/2014/main" id="{9269C772-1A60-A842-A50A-39EE9F693F83}"/>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0" name="Oval 182">
                <a:extLst>
                  <a:ext uri="{FF2B5EF4-FFF2-40B4-BE49-F238E27FC236}">
                    <a16:creationId xmlns:a16="http://schemas.microsoft.com/office/drawing/2014/main" id="{2513197B-785E-FC40-885B-7379EE3A5947}"/>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91" name="Oval 183">
                <a:extLst>
                  <a:ext uri="{FF2B5EF4-FFF2-40B4-BE49-F238E27FC236}">
                    <a16:creationId xmlns:a16="http://schemas.microsoft.com/office/drawing/2014/main" id="{6578C09D-B742-014C-8935-6A63413612C0}"/>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5254" name="Group 184">
              <a:extLst>
                <a:ext uri="{FF2B5EF4-FFF2-40B4-BE49-F238E27FC236}">
                  <a16:creationId xmlns:a16="http://schemas.microsoft.com/office/drawing/2014/main" id="{BCAE8618-E7D1-9A44-A12D-89D2908AD726}"/>
                </a:ext>
              </a:extLst>
            </p:cNvPr>
            <p:cNvGrpSpPr>
              <a:grpSpLocks noChangeAspect="1"/>
            </p:cNvGrpSpPr>
            <p:nvPr/>
          </p:nvGrpSpPr>
          <p:grpSpPr bwMode="auto">
            <a:xfrm>
              <a:off x="3516" y="3475"/>
              <a:ext cx="114" cy="159"/>
              <a:chOff x="3015" y="1207"/>
              <a:chExt cx="454" cy="635"/>
            </a:xfrm>
          </p:grpSpPr>
          <p:sp>
            <p:nvSpPr>
              <p:cNvPr id="95268" name="Oval 185">
                <a:extLst>
                  <a:ext uri="{FF2B5EF4-FFF2-40B4-BE49-F238E27FC236}">
                    <a16:creationId xmlns:a16="http://schemas.microsoft.com/office/drawing/2014/main" id="{9E9770F5-664F-FD4A-98CA-86DDF4641123}"/>
                  </a:ext>
                </a:extLst>
              </p:cNvPr>
              <p:cNvSpPr>
                <a:spLocks noChangeAspect="1" noChangeArrowheads="1"/>
              </p:cNvSpPr>
              <p:nvPr/>
            </p:nvSpPr>
            <p:spPr bwMode="auto">
              <a:xfrm>
                <a:off x="3333" y="1252"/>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9" name="Oval 186">
                <a:extLst>
                  <a:ext uri="{FF2B5EF4-FFF2-40B4-BE49-F238E27FC236}">
                    <a16:creationId xmlns:a16="http://schemas.microsoft.com/office/drawing/2014/main" id="{C522D21B-1526-5E4F-8EB5-B579BF005957}"/>
                  </a:ext>
                </a:extLst>
              </p:cNvPr>
              <p:cNvSpPr>
                <a:spLocks noChangeAspect="1" noChangeArrowheads="1"/>
              </p:cNvSpPr>
              <p:nvPr/>
            </p:nvSpPr>
            <p:spPr bwMode="auto">
              <a:xfrm>
                <a:off x="3197" y="120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0" name="Oval 187">
                <a:extLst>
                  <a:ext uri="{FF2B5EF4-FFF2-40B4-BE49-F238E27FC236}">
                    <a16:creationId xmlns:a16="http://schemas.microsoft.com/office/drawing/2014/main" id="{9B937CC0-04C3-2F4B-BDD9-BA3BB2A96352}"/>
                  </a:ext>
                </a:extLst>
              </p:cNvPr>
              <p:cNvSpPr>
                <a:spLocks noChangeAspect="1" noChangeArrowheads="1"/>
              </p:cNvSpPr>
              <p:nvPr/>
            </p:nvSpPr>
            <p:spPr bwMode="auto">
              <a:xfrm>
                <a:off x="3151" y="129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1" name="Oval 188">
                <a:extLst>
                  <a:ext uri="{FF2B5EF4-FFF2-40B4-BE49-F238E27FC236}">
                    <a16:creationId xmlns:a16="http://schemas.microsoft.com/office/drawing/2014/main" id="{DF806A16-2513-7C43-A5CA-BE2ACB9C921B}"/>
                  </a:ext>
                </a:extLst>
              </p:cNvPr>
              <p:cNvSpPr>
                <a:spLocks noChangeAspect="1" noChangeArrowheads="1"/>
              </p:cNvSpPr>
              <p:nvPr/>
            </p:nvSpPr>
            <p:spPr bwMode="auto">
              <a:xfrm>
                <a:off x="3197" y="1388"/>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2" name="Oval 189">
                <a:extLst>
                  <a:ext uri="{FF2B5EF4-FFF2-40B4-BE49-F238E27FC236}">
                    <a16:creationId xmlns:a16="http://schemas.microsoft.com/office/drawing/2014/main" id="{E383D959-DF4B-E346-A3A9-4B9F03EAC870}"/>
                  </a:ext>
                </a:extLst>
              </p:cNvPr>
              <p:cNvSpPr>
                <a:spLocks noChangeAspect="1" noChangeArrowheads="1"/>
              </p:cNvSpPr>
              <p:nvPr/>
            </p:nvSpPr>
            <p:spPr bwMode="auto">
              <a:xfrm>
                <a:off x="3242" y="147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3" name="Oval 190">
                <a:extLst>
                  <a:ext uri="{FF2B5EF4-FFF2-40B4-BE49-F238E27FC236}">
                    <a16:creationId xmlns:a16="http://schemas.microsoft.com/office/drawing/2014/main" id="{2282E245-BF69-E248-B35D-AD268E935619}"/>
                  </a:ext>
                </a:extLst>
              </p:cNvPr>
              <p:cNvSpPr>
                <a:spLocks noChangeAspect="1" noChangeArrowheads="1"/>
              </p:cNvSpPr>
              <p:nvPr/>
            </p:nvSpPr>
            <p:spPr bwMode="auto">
              <a:xfrm>
                <a:off x="3242" y="156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4" name="Oval 191">
                <a:extLst>
                  <a:ext uri="{FF2B5EF4-FFF2-40B4-BE49-F238E27FC236}">
                    <a16:creationId xmlns:a16="http://schemas.microsoft.com/office/drawing/2014/main" id="{6B8E93FC-070B-3345-B671-58038CF60433}"/>
                  </a:ext>
                </a:extLst>
              </p:cNvPr>
              <p:cNvSpPr>
                <a:spLocks noChangeAspect="1" noChangeArrowheads="1"/>
              </p:cNvSpPr>
              <p:nvPr/>
            </p:nvSpPr>
            <p:spPr bwMode="auto">
              <a:xfrm>
                <a:off x="3288" y="1660"/>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5" name="Oval 192">
                <a:extLst>
                  <a:ext uri="{FF2B5EF4-FFF2-40B4-BE49-F238E27FC236}">
                    <a16:creationId xmlns:a16="http://schemas.microsoft.com/office/drawing/2014/main" id="{C8325790-089C-C345-814A-D8A6897BD547}"/>
                  </a:ext>
                </a:extLst>
              </p:cNvPr>
              <p:cNvSpPr>
                <a:spLocks noChangeAspect="1" noChangeArrowheads="1"/>
              </p:cNvSpPr>
              <p:nvPr/>
            </p:nvSpPr>
            <p:spPr bwMode="auto">
              <a:xfrm>
                <a:off x="3242" y="1751"/>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6" name="Oval 193">
                <a:extLst>
                  <a:ext uri="{FF2B5EF4-FFF2-40B4-BE49-F238E27FC236}">
                    <a16:creationId xmlns:a16="http://schemas.microsoft.com/office/drawing/2014/main" id="{9F352A9F-D9A0-2F43-BB9E-A5F7D50FCCBE}"/>
                  </a:ext>
                </a:extLst>
              </p:cNvPr>
              <p:cNvSpPr>
                <a:spLocks noChangeAspect="1" noChangeArrowheads="1"/>
              </p:cNvSpPr>
              <p:nvPr/>
            </p:nvSpPr>
            <p:spPr bwMode="auto">
              <a:xfrm>
                <a:off x="3106" y="1706"/>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7" name="Oval 194">
                <a:extLst>
                  <a:ext uri="{FF2B5EF4-FFF2-40B4-BE49-F238E27FC236}">
                    <a16:creationId xmlns:a16="http://schemas.microsoft.com/office/drawing/2014/main" id="{92FE065B-8CE3-2A4E-8351-E1572D48AA5C}"/>
                  </a:ext>
                </a:extLst>
              </p:cNvPr>
              <p:cNvSpPr>
                <a:spLocks noChangeAspect="1" noChangeArrowheads="1"/>
              </p:cNvSpPr>
              <p:nvPr/>
            </p:nvSpPr>
            <p:spPr bwMode="auto">
              <a:xfrm>
                <a:off x="3061" y="1615"/>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8" name="Oval 195">
                <a:extLst>
                  <a:ext uri="{FF2B5EF4-FFF2-40B4-BE49-F238E27FC236}">
                    <a16:creationId xmlns:a16="http://schemas.microsoft.com/office/drawing/2014/main" id="{3A5018B6-882E-5047-858B-3C4C4F75E882}"/>
                  </a:ext>
                </a:extLst>
              </p:cNvPr>
              <p:cNvSpPr>
                <a:spLocks noChangeAspect="1" noChangeArrowheads="1"/>
              </p:cNvSpPr>
              <p:nvPr/>
            </p:nvSpPr>
            <p:spPr bwMode="auto">
              <a:xfrm>
                <a:off x="3061" y="1524"/>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79" name="Oval 196">
                <a:extLst>
                  <a:ext uri="{FF2B5EF4-FFF2-40B4-BE49-F238E27FC236}">
                    <a16:creationId xmlns:a16="http://schemas.microsoft.com/office/drawing/2014/main" id="{AB5C3057-E907-E849-A99D-E63CCC85F1AF}"/>
                  </a:ext>
                </a:extLst>
              </p:cNvPr>
              <p:cNvSpPr>
                <a:spLocks noChangeAspect="1" noChangeArrowheads="1"/>
              </p:cNvSpPr>
              <p:nvPr/>
            </p:nvSpPr>
            <p:spPr bwMode="auto">
              <a:xfrm>
                <a:off x="3015" y="1433"/>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5255" name="Group 197">
              <a:extLst>
                <a:ext uri="{FF2B5EF4-FFF2-40B4-BE49-F238E27FC236}">
                  <a16:creationId xmlns:a16="http://schemas.microsoft.com/office/drawing/2014/main" id="{73F5C9BB-A7A2-B248-BA1D-951EA0782483}"/>
                </a:ext>
              </a:extLst>
            </p:cNvPr>
            <p:cNvGrpSpPr>
              <a:grpSpLocks noChangeAspect="1"/>
            </p:cNvGrpSpPr>
            <p:nvPr/>
          </p:nvGrpSpPr>
          <p:grpSpPr bwMode="auto">
            <a:xfrm>
              <a:off x="3833" y="3430"/>
              <a:ext cx="114" cy="159"/>
              <a:chOff x="3015" y="1207"/>
              <a:chExt cx="454" cy="635"/>
            </a:xfrm>
          </p:grpSpPr>
          <p:sp>
            <p:nvSpPr>
              <p:cNvPr id="95256" name="Oval 198">
                <a:extLst>
                  <a:ext uri="{FF2B5EF4-FFF2-40B4-BE49-F238E27FC236}">
                    <a16:creationId xmlns:a16="http://schemas.microsoft.com/office/drawing/2014/main" id="{0D563087-55CE-E74B-B1FD-DB5F1F3BD734}"/>
                  </a:ext>
                </a:extLst>
              </p:cNvPr>
              <p:cNvSpPr>
                <a:spLocks noChangeAspect="1" noChangeArrowheads="1"/>
              </p:cNvSpPr>
              <p:nvPr/>
            </p:nvSpPr>
            <p:spPr bwMode="auto">
              <a:xfrm>
                <a:off x="3333" y="1252"/>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57" name="Oval 199">
                <a:extLst>
                  <a:ext uri="{FF2B5EF4-FFF2-40B4-BE49-F238E27FC236}">
                    <a16:creationId xmlns:a16="http://schemas.microsoft.com/office/drawing/2014/main" id="{881BA97D-00A0-A347-822C-A3961FFB1D05}"/>
                  </a:ext>
                </a:extLst>
              </p:cNvPr>
              <p:cNvSpPr>
                <a:spLocks noChangeAspect="1" noChangeArrowheads="1"/>
              </p:cNvSpPr>
              <p:nvPr/>
            </p:nvSpPr>
            <p:spPr bwMode="auto">
              <a:xfrm>
                <a:off x="3197" y="120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58" name="Oval 200">
                <a:extLst>
                  <a:ext uri="{FF2B5EF4-FFF2-40B4-BE49-F238E27FC236}">
                    <a16:creationId xmlns:a16="http://schemas.microsoft.com/office/drawing/2014/main" id="{36D9FF98-0F05-914E-B6FF-024430B8950B}"/>
                  </a:ext>
                </a:extLst>
              </p:cNvPr>
              <p:cNvSpPr>
                <a:spLocks noChangeAspect="1" noChangeArrowheads="1"/>
              </p:cNvSpPr>
              <p:nvPr/>
            </p:nvSpPr>
            <p:spPr bwMode="auto">
              <a:xfrm>
                <a:off x="3151" y="129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59" name="Oval 201">
                <a:extLst>
                  <a:ext uri="{FF2B5EF4-FFF2-40B4-BE49-F238E27FC236}">
                    <a16:creationId xmlns:a16="http://schemas.microsoft.com/office/drawing/2014/main" id="{9255C6C8-E8F5-4541-925C-7B65C705E48F}"/>
                  </a:ext>
                </a:extLst>
              </p:cNvPr>
              <p:cNvSpPr>
                <a:spLocks noChangeAspect="1" noChangeArrowheads="1"/>
              </p:cNvSpPr>
              <p:nvPr/>
            </p:nvSpPr>
            <p:spPr bwMode="auto">
              <a:xfrm>
                <a:off x="3197" y="1388"/>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0" name="Oval 202">
                <a:extLst>
                  <a:ext uri="{FF2B5EF4-FFF2-40B4-BE49-F238E27FC236}">
                    <a16:creationId xmlns:a16="http://schemas.microsoft.com/office/drawing/2014/main" id="{9CB5EE99-0ADE-F448-961B-7D4649AD84C5}"/>
                  </a:ext>
                </a:extLst>
              </p:cNvPr>
              <p:cNvSpPr>
                <a:spLocks noChangeAspect="1" noChangeArrowheads="1"/>
              </p:cNvSpPr>
              <p:nvPr/>
            </p:nvSpPr>
            <p:spPr bwMode="auto">
              <a:xfrm>
                <a:off x="3242" y="147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1" name="Oval 203">
                <a:extLst>
                  <a:ext uri="{FF2B5EF4-FFF2-40B4-BE49-F238E27FC236}">
                    <a16:creationId xmlns:a16="http://schemas.microsoft.com/office/drawing/2014/main" id="{480644DA-128D-254C-8534-AF4DCB89C0A7}"/>
                  </a:ext>
                </a:extLst>
              </p:cNvPr>
              <p:cNvSpPr>
                <a:spLocks noChangeAspect="1" noChangeArrowheads="1"/>
              </p:cNvSpPr>
              <p:nvPr/>
            </p:nvSpPr>
            <p:spPr bwMode="auto">
              <a:xfrm>
                <a:off x="3242" y="156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2" name="Oval 204">
                <a:extLst>
                  <a:ext uri="{FF2B5EF4-FFF2-40B4-BE49-F238E27FC236}">
                    <a16:creationId xmlns:a16="http://schemas.microsoft.com/office/drawing/2014/main" id="{E68B424B-2F05-4042-A270-847C8FEB8049}"/>
                  </a:ext>
                </a:extLst>
              </p:cNvPr>
              <p:cNvSpPr>
                <a:spLocks noChangeAspect="1" noChangeArrowheads="1"/>
              </p:cNvSpPr>
              <p:nvPr/>
            </p:nvSpPr>
            <p:spPr bwMode="auto">
              <a:xfrm>
                <a:off x="3288" y="1660"/>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3" name="Oval 205">
                <a:extLst>
                  <a:ext uri="{FF2B5EF4-FFF2-40B4-BE49-F238E27FC236}">
                    <a16:creationId xmlns:a16="http://schemas.microsoft.com/office/drawing/2014/main" id="{D4B3640D-BE35-8242-8F78-C921F77F8119}"/>
                  </a:ext>
                </a:extLst>
              </p:cNvPr>
              <p:cNvSpPr>
                <a:spLocks noChangeAspect="1" noChangeArrowheads="1"/>
              </p:cNvSpPr>
              <p:nvPr/>
            </p:nvSpPr>
            <p:spPr bwMode="auto">
              <a:xfrm>
                <a:off x="3242" y="1751"/>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4" name="Oval 206">
                <a:extLst>
                  <a:ext uri="{FF2B5EF4-FFF2-40B4-BE49-F238E27FC236}">
                    <a16:creationId xmlns:a16="http://schemas.microsoft.com/office/drawing/2014/main" id="{4EC784A3-2EAB-8340-A9BB-083E0B904E63}"/>
                  </a:ext>
                </a:extLst>
              </p:cNvPr>
              <p:cNvSpPr>
                <a:spLocks noChangeAspect="1" noChangeArrowheads="1"/>
              </p:cNvSpPr>
              <p:nvPr/>
            </p:nvSpPr>
            <p:spPr bwMode="auto">
              <a:xfrm>
                <a:off x="3106" y="1706"/>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5" name="Oval 207">
                <a:extLst>
                  <a:ext uri="{FF2B5EF4-FFF2-40B4-BE49-F238E27FC236}">
                    <a16:creationId xmlns:a16="http://schemas.microsoft.com/office/drawing/2014/main" id="{0E594060-1E0B-9C4C-82E9-44941E16A959}"/>
                  </a:ext>
                </a:extLst>
              </p:cNvPr>
              <p:cNvSpPr>
                <a:spLocks noChangeAspect="1" noChangeArrowheads="1"/>
              </p:cNvSpPr>
              <p:nvPr/>
            </p:nvSpPr>
            <p:spPr bwMode="auto">
              <a:xfrm>
                <a:off x="3061" y="1615"/>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6" name="Oval 208">
                <a:extLst>
                  <a:ext uri="{FF2B5EF4-FFF2-40B4-BE49-F238E27FC236}">
                    <a16:creationId xmlns:a16="http://schemas.microsoft.com/office/drawing/2014/main" id="{FDA2D535-6630-BF4E-AD5A-93B2BFBCECAC}"/>
                  </a:ext>
                </a:extLst>
              </p:cNvPr>
              <p:cNvSpPr>
                <a:spLocks noChangeAspect="1" noChangeArrowheads="1"/>
              </p:cNvSpPr>
              <p:nvPr/>
            </p:nvSpPr>
            <p:spPr bwMode="auto">
              <a:xfrm>
                <a:off x="3061" y="1524"/>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5267" name="Oval 209">
                <a:extLst>
                  <a:ext uri="{FF2B5EF4-FFF2-40B4-BE49-F238E27FC236}">
                    <a16:creationId xmlns:a16="http://schemas.microsoft.com/office/drawing/2014/main" id="{A6DAD19B-3C3A-444E-A9D0-2F181700DA73}"/>
                  </a:ext>
                </a:extLst>
              </p:cNvPr>
              <p:cNvSpPr>
                <a:spLocks noChangeAspect="1" noChangeArrowheads="1"/>
              </p:cNvSpPr>
              <p:nvPr/>
            </p:nvSpPr>
            <p:spPr bwMode="auto">
              <a:xfrm>
                <a:off x="3015" y="1433"/>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sp>
        <p:nvSpPr>
          <p:cNvPr id="95239" name="WordArt 210">
            <a:extLst>
              <a:ext uri="{FF2B5EF4-FFF2-40B4-BE49-F238E27FC236}">
                <a16:creationId xmlns:a16="http://schemas.microsoft.com/office/drawing/2014/main" id="{87F2B92F-D22D-934E-BDCC-B1FC040B8303}"/>
              </a:ext>
            </a:extLst>
          </p:cNvPr>
          <p:cNvSpPr>
            <a:spLocks noChangeArrowheads="1" noChangeShapeType="1" noTextEdit="1"/>
          </p:cNvSpPr>
          <p:nvPr/>
        </p:nvSpPr>
        <p:spPr bwMode="auto">
          <a:xfrm>
            <a:off x="5418138" y="2568575"/>
            <a:ext cx="1008062" cy="503238"/>
          </a:xfrm>
          <a:prstGeom prst="rect">
            <a:avLst/>
          </a:prstGeom>
        </p:spPr>
        <p:txBody>
          <a:bodyPr spcFirstLastPara="1" wrap="none" fromWordArt="1">
            <a:prstTxWarp prst="textArchUp">
              <a:avLst>
                <a:gd name="adj" fmla="val 11591184"/>
              </a:avLst>
            </a:prstTxWarp>
          </a:bodyPr>
          <a:lstStyle/>
          <a:p>
            <a:pPr algn="ctr"/>
            <a:r>
              <a:rPr lang="it-IT" sz="3200" kern="10">
                <a:ln w="9525">
                  <a:solidFill>
                    <a:srgbClr val="000000"/>
                  </a:solidFill>
                  <a:round/>
                  <a:headEnd/>
                  <a:tailEnd/>
                </a:ln>
                <a:solidFill>
                  <a:srgbClr val="000000"/>
                </a:solidFill>
                <a:cs typeface="Arial" panose="020B0604020202020204" pitchFamily="34" charset="0"/>
              </a:rPr>
              <a:t>Relative</a:t>
            </a:r>
          </a:p>
          <a:p>
            <a:pPr algn="ctr"/>
            <a:r>
              <a:rPr lang="it-IT" sz="3200" kern="10">
                <a:ln w="9525">
                  <a:solidFill>
                    <a:srgbClr val="000000"/>
                  </a:solidFill>
                  <a:round/>
                  <a:headEnd/>
                  <a:tailEnd/>
                </a:ln>
                <a:solidFill>
                  <a:srgbClr val="000000"/>
                </a:solidFill>
                <a:cs typeface="Arial" panose="020B0604020202020204" pitchFamily="34" charset="0"/>
              </a:rPr>
              <a:t>concentration X</a:t>
            </a:r>
          </a:p>
        </p:txBody>
      </p:sp>
      <p:sp>
        <p:nvSpPr>
          <p:cNvPr id="95240" name="WordArt 212">
            <a:extLst>
              <a:ext uri="{FF2B5EF4-FFF2-40B4-BE49-F238E27FC236}">
                <a16:creationId xmlns:a16="http://schemas.microsoft.com/office/drawing/2014/main" id="{60EC7404-FC00-0C4F-B6DF-CE8D51EA8D7B}"/>
              </a:ext>
            </a:extLst>
          </p:cNvPr>
          <p:cNvSpPr>
            <a:spLocks noChangeArrowheads="1" noChangeShapeType="1" noTextEdit="1"/>
          </p:cNvSpPr>
          <p:nvPr/>
        </p:nvSpPr>
        <p:spPr bwMode="auto">
          <a:xfrm>
            <a:off x="5418138" y="3863975"/>
            <a:ext cx="1008062" cy="503238"/>
          </a:xfrm>
          <a:prstGeom prst="rect">
            <a:avLst/>
          </a:prstGeom>
        </p:spPr>
        <p:txBody>
          <a:bodyPr spcFirstLastPara="1" wrap="none" fromWordArt="1">
            <a:prstTxWarp prst="textArchUp">
              <a:avLst>
                <a:gd name="adj" fmla="val 11591184"/>
              </a:avLst>
            </a:prstTxWarp>
          </a:bodyPr>
          <a:lstStyle/>
          <a:p>
            <a:pPr algn="ctr"/>
            <a:r>
              <a:rPr lang="it-IT" sz="3200" kern="10">
                <a:ln w="9525">
                  <a:solidFill>
                    <a:srgbClr val="000000"/>
                  </a:solidFill>
                  <a:round/>
                  <a:headEnd/>
                  <a:tailEnd/>
                </a:ln>
                <a:solidFill>
                  <a:srgbClr val="000000"/>
                </a:solidFill>
                <a:cs typeface="Arial" panose="020B0604020202020204" pitchFamily="34" charset="0"/>
              </a:rPr>
              <a:t>Relative</a:t>
            </a:r>
          </a:p>
          <a:p>
            <a:pPr algn="ctr"/>
            <a:r>
              <a:rPr lang="it-IT" sz="3200" kern="10">
                <a:ln w="9525">
                  <a:solidFill>
                    <a:srgbClr val="000000"/>
                  </a:solidFill>
                  <a:round/>
                  <a:headEnd/>
                  <a:tailEnd/>
                </a:ln>
                <a:solidFill>
                  <a:srgbClr val="000000"/>
                </a:solidFill>
                <a:cs typeface="Arial" panose="020B0604020202020204" pitchFamily="34" charset="0"/>
              </a:rPr>
              <a:t>concentration Y</a:t>
            </a:r>
          </a:p>
        </p:txBody>
      </p:sp>
      <p:sp>
        <p:nvSpPr>
          <p:cNvPr id="95241" name="Line 214">
            <a:extLst>
              <a:ext uri="{FF2B5EF4-FFF2-40B4-BE49-F238E27FC236}">
                <a16:creationId xmlns:a16="http://schemas.microsoft.com/office/drawing/2014/main" id="{7D75E0E9-1659-B549-A57F-5F44811893B9}"/>
              </a:ext>
            </a:extLst>
          </p:cNvPr>
          <p:cNvSpPr>
            <a:spLocks noChangeShapeType="1"/>
          </p:cNvSpPr>
          <p:nvPr/>
        </p:nvSpPr>
        <p:spPr bwMode="auto">
          <a:xfrm>
            <a:off x="6715125" y="3216275"/>
            <a:ext cx="50323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95242" name="Line 215">
            <a:extLst>
              <a:ext uri="{FF2B5EF4-FFF2-40B4-BE49-F238E27FC236}">
                <a16:creationId xmlns:a16="http://schemas.microsoft.com/office/drawing/2014/main" id="{2CC37205-BEA0-7149-96F4-DEC95BC326CA}"/>
              </a:ext>
            </a:extLst>
          </p:cNvPr>
          <p:cNvSpPr>
            <a:spLocks noChangeShapeType="1"/>
          </p:cNvSpPr>
          <p:nvPr/>
        </p:nvSpPr>
        <p:spPr bwMode="auto">
          <a:xfrm>
            <a:off x="6713538" y="4511675"/>
            <a:ext cx="503237"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95243" name="Text Box 216">
            <a:extLst>
              <a:ext uri="{FF2B5EF4-FFF2-40B4-BE49-F238E27FC236}">
                <a16:creationId xmlns:a16="http://schemas.microsoft.com/office/drawing/2014/main" id="{652FFB14-98F3-1544-82A9-4EDE1944D310}"/>
              </a:ext>
            </a:extLst>
          </p:cNvPr>
          <p:cNvSpPr txBox="1">
            <a:spLocks noChangeArrowheads="1"/>
          </p:cNvSpPr>
          <p:nvPr/>
        </p:nvSpPr>
        <p:spPr bwMode="auto">
          <a:xfrm>
            <a:off x="7434263" y="3024188"/>
            <a:ext cx="1233487" cy="336550"/>
          </a:xfrm>
          <a:prstGeom prst="rect">
            <a:avLst/>
          </a:prstGeom>
          <a:gradFill rotWithShape="1">
            <a:gsLst>
              <a:gs pos="0">
                <a:srgbClr val="FF339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Function X</a:t>
            </a:r>
          </a:p>
        </p:txBody>
      </p:sp>
      <p:sp>
        <p:nvSpPr>
          <p:cNvPr id="95244" name="Text Box 217">
            <a:extLst>
              <a:ext uri="{FF2B5EF4-FFF2-40B4-BE49-F238E27FC236}">
                <a16:creationId xmlns:a16="http://schemas.microsoft.com/office/drawing/2014/main" id="{3E326087-2D7B-D54E-A19D-518022DD27F5}"/>
              </a:ext>
            </a:extLst>
          </p:cNvPr>
          <p:cNvSpPr txBox="1">
            <a:spLocks noChangeArrowheads="1"/>
          </p:cNvSpPr>
          <p:nvPr/>
        </p:nvSpPr>
        <p:spPr bwMode="auto">
          <a:xfrm>
            <a:off x="7434263" y="4319588"/>
            <a:ext cx="1233487" cy="336550"/>
          </a:xfrm>
          <a:prstGeom prst="rect">
            <a:avLst/>
          </a:prstGeom>
          <a:gradFill rotWithShape="1">
            <a:gsLst>
              <a:gs pos="0">
                <a:srgbClr val="FF339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Function Y</a:t>
            </a:r>
          </a:p>
        </p:txBody>
      </p:sp>
      <p:sp>
        <p:nvSpPr>
          <p:cNvPr id="95245" name="Text Box 218">
            <a:extLst>
              <a:ext uri="{FF2B5EF4-FFF2-40B4-BE49-F238E27FC236}">
                <a16:creationId xmlns:a16="http://schemas.microsoft.com/office/drawing/2014/main" id="{E17C8915-A324-0444-B856-2ACE1140EBA6}"/>
              </a:ext>
            </a:extLst>
          </p:cNvPr>
          <p:cNvSpPr txBox="1">
            <a:spLocks noChangeArrowheads="1"/>
          </p:cNvSpPr>
          <p:nvPr/>
        </p:nvSpPr>
        <p:spPr bwMode="auto">
          <a:xfrm>
            <a:off x="3473450" y="2911475"/>
            <a:ext cx="1584325" cy="517525"/>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400" b="1"/>
              <a:t>Transcriptional </a:t>
            </a:r>
          </a:p>
          <a:p>
            <a:pPr algn="ctr">
              <a:spcBef>
                <a:spcPct val="0"/>
              </a:spcBef>
              <a:buFontTx/>
              <a:buNone/>
            </a:pPr>
            <a:r>
              <a:rPr lang="it-IT" altLang="it-IT" sz="1400" b="1"/>
              <a:t>control</a:t>
            </a:r>
          </a:p>
        </p:txBody>
      </p:sp>
      <p:grpSp>
        <p:nvGrpSpPr>
          <p:cNvPr id="95246" name="Group 57">
            <a:extLst>
              <a:ext uri="{FF2B5EF4-FFF2-40B4-BE49-F238E27FC236}">
                <a16:creationId xmlns:a16="http://schemas.microsoft.com/office/drawing/2014/main" id="{9C38E498-6430-2F49-B2C6-A5A64C31DFB0}"/>
              </a:ext>
            </a:extLst>
          </p:cNvPr>
          <p:cNvGrpSpPr>
            <a:grpSpLocks/>
          </p:cNvGrpSpPr>
          <p:nvPr/>
        </p:nvGrpSpPr>
        <p:grpSpPr bwMode="auto">
          <a:xfrm>
            <a:off x="593725" y="3195638"/>
            <a:ext cx="2663825" cy="596900"/>
            <a:chOff x="340" y="1104"/>
            <a:chExt cx="1678" cy="376"/>
          </a:xfrm>
        </p:grpSpPr>
        <p:sp>
          <p:nvSpPr>
            <p:cNvPr id="95247" name="Freeform 58">
              <a:extLst>
                <a:ext uri="{FF2B5EF4-FFF2-40B4-BE49-F238E27FC236}">
                  <a16:creationId xmlns:a16="http://schemas.microsoft.com/office/drawing/2014/main" id="{18023081-EDB6-FD49-BBC5-5CEC6BC0827E}"/>
                </a:ext>
              </a:extLst>
            </p:cNvPr>
            <p:cNvSpPr>
              <a:spLocks/>
            </p:cNvSpPr>
            <p:nvPr/>
          </p:nvSpPr>
          <p:spPr bwMode="auto">
            <a:xfrm>
              <a:off x="340" y="1170"/>
              <a:ext cx="453" cy="310"/>
            </a:xfrm>
            <a:custGeom>
              <a:avLst/>
              <a:gdLst>
                <a:gd name="T0" fmla="*/ 0 w 453"/>
                <a:gd name="T1" fmla="*/ 310 h 310"/>
                <a:gd name="T2" fmla="*/ 227 w 453"/>
                <a:gd name="T3" fmla="*/ 38 h 310"/>
                <a:gd name="T4" fmla="*/ 453 w 453"/>
                <a:gd name="T5" fmla="*/ 83 h 310"/>
                <a:gd name="T6" fmla="*/ 0 60000 65536"/>
                <a:gd name="T7" fmla="*/ 0 60000 65536"/>
                <a:gd name="T8" fmla="*/ 0 60000 65536"/>
                <a:gd name="T9" fmla="*/ 0 w 453"/>
                <a:gd name="T10" fmla="*/ 0 h 310"/>
                <a:gd name="T11" fmla="*/ 453 w 453"/>
                <a:gd name="T12" fmla="*/ 310 h 310"/>
              </a:gdLst>
              <a:ahLst/>
              <a:cxnLst>
                <a:cxn ang="T6">
                  <a:pos x="T0" y="T1"/>
                </a:cxn>
                <a:cxn ang="T7">
                  <a:pos x="T2" y="T3"/>
                </a:cxn>
                <a:cxn ang="T8">
                  <a:pos x="T4" y="T5"/>
                </a:cxn>
              </a:cxnLst>
              <a:rect l="T9" t="T10" r="T11" b="T12"/>
              <a:pathLst>
                <a:path w="453" h="310">
                  <a:moveTo>
                    <a:pt x="0" y="310"/>
                  </a:moveTo>
                  <a:cubicBezTo>
                    <a:pt x="76" y="193"/>
                    <a:pt x="152" y="76"/>
                    <a:pt x="227" y="38"/>
                  </a:cubicBezTo>
                  <a:cubicBezTo>
                    <a:pt x="302" y="0"/>
                    <a:pt x="377" y="41"/>
                    <a:pt x="453" y="83"/>
                  </a:cubicBezTo>
                </a:path>
              </a:pathLst>
            </a:custGeom>
            <a:noFill/>
            <a:ln w="317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5248" name="Freeform 59">
              <a:extLst>
                <a:ext uri="{FF2B5EF4-FFF2-40B4-BE49-F238E27FC236}">
                  <a16:creationId xmlns:a16="http://schemas.microsoft.com/office/drawing/2014/main" id="{7976B050-0A3F-814A-BDD9-B99C830D376B}"/>
                </a:ext>
              </a:extLst>
            </p:cNvPr>
            <p:cNvSpPr>
              <a:spLocks/>
            </p:cNvSpPr>
            <p:nvPr/>
          </p:nvSpPr>
          <p:spPr bwMode="auto">
            <a:xfrm>
              <a:off x="792" y="1253"/>
              <a:ext cx="637" cy="179"/>
            </a:xfrm>
            <a:custGeom>
              <a:avLst/>
              <a:gdLst>
                <a:gd name="T0" fmla="*/ 0 w 637"/>
                <a:gd name="T1" fmla="*/ 0 h 179"/>
                <a:gd name="T2" fmla="*/ 319 w 637"/>
                <a:gd name="T3" fmla="*/ 173 h 179"/>
                <a:gd name="T4" fmla="*/ 637 w 637"/>
                <a:gd name="T5" fmla="*/ 37 h 179"/>
                <a:gd name="T6" fmla="*/ 0 60000 65536"/>
                <a:gd name="T7" fmla="*/ 0 60000 65536"/>
                <a:gd name="T8" fmla="*/ 0 60000 65536"/>
                <a:gd name="T9" fmla="*/ 0 w 637"/>
                <a:gd name="T10" fmla="*/ 0 h 179"/>
                <a:gd name="T11" fmla="*/ 637 w 637"/>
                <a:gd name="T12" fmla="*/ 179 h 179"/>
              </a:gdLst>
              <a:ahLst/>
              <a:cxnLst>
                <a:cxn ang="T6">
                  <a:pos x="T0" y="T1"/>
                </a:cxn>
                <a:cxn ang="T7">
                  <a:pos x="T2" y="T3"/>
                </a:cxn>
                <a:cxn ang="T8">
                  <a:pos x="T4" y="T5"/>
                </a:cxn>
              </a:cxnLst>
              <a:rect l="T9" t="T10" r="T11" b="T12"/>
              <a:pathLst>
                <a:path w="637" h="179">
                  <a:moveTo>
                    <a:pt x="0" y="0"/>
                  </a:moveTo>
                  <a:cubicBezTo>
                    <a:pt x="52" y="29"/>
                    <a:pt x="213" y="167"/>
                    <a:pt x="319" y="173"/>
                  </a:cubicBezTo>
                  <a:cubicBezTo>
                    <a:pt x="425" y="179"/>
                    <a:pt x="531" y="109"/>
                    <a:pt x="637" y="37"/>
                  </a:cubicBezTo>
                </a:path>
              </a:pathLst>
            </a:custGeom>
            <a:noFill/>
            <a:ln w="317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5249" name="Freeform 60">
              <a:extLst>
                <a:ext uri="{FF2B5EF4-FFF2-40B4-BE49-F238E27FC236}">
                  <a16:creationId xmlns:a16="http://schemas.microsoft.com/office/drawing/2014/main" id="{9182CE19-0887-DA4E-B6B0-953D8366884B}"/>
                </a:ext>
              </a:extLst>
            </p:cNvPr>
            <p:cNvSpPr>
              <a:spLocks/>
            </p:cNvSpPr>
            <p:nvPr/>
          </p:nvSpPr>
          <p:spPr bwMode="auto">
            <a:xfrm>
              <a:off x="1429" y="1104"/>
              <a:ext cx="475" cy="190"/>
            </a:xfrm>
            <a:custGeom>
              <a:avLst/>
              <a:gdLst>
                <a:gd name="T0" fmla="*/ 0 w 475"/>
                <a:gd name="T1" fmla="*/ 190 h 190"/>
                <a:gd name="T2" fmla="*/ 301 w 475"/>
                <a:gd name="T3" fmla="*/ 13 h 190"/>
                <a:gd name="T4" fmla="*/ 475 w 475"/>
                <a:gd name="T5" fmla="*/ 110 h 190"/>
                <a:gd name="T6" fmla="*/ 0 60000 65536"/>
                <a:gd name="T7" fmla="*/ 0 60000 65536"/>
                <a:gd name="T8" fmla="*/ 0 60000 65536"/>
                <a:gd name="T9" fmla="*/ 0 w 475"/>
                <a:gd name="T10" fmla="*/ 0 h 190"/>
                <a:gd name="T11" fmla="*/ 475 w 475"/>
                <a:gd name="T12" fmla="*/ 190 h 190"/>
              </a:gdLst>
              <a:ahLst/>
              <a:cxnLst>
                <a:cxn ang="T6">
                  <a:pos x="T0" y="T1"/>
                </a:cxn>
                <a:cxn ang="T7">
                  <a:pos x="T2" y="T3"/>
                </a:cxn>
                <a:cxn ang="T8">
                  <a:pos x="T4" y="T5"/>
                </a:cxn>
              </a:cxnLst>
              <a:rect l="T9" t="T10" r="T11" b="T12"/>
              <a:pathLst>
                <a:path w="475" h="190">
                  <a:moveTo>
                    <a:pt x="0" y="190"/>
                  </a:moveTo>
                  <a:cubicBezTo>
                    <a:pt x="50" y="159"/>
                    <a:pt x="222" y="26"/>
                    <a:pt x="301" y="13"/>
                  </a:cubicBezTo>
                  <a:cubicBezTo>
                    <a:pt x="380" y="0"/>
                    <a:pt x="439" y="90"/>
                    <a:pt x="475" y="110"/>
                  </a:cubicBezTo>
                </a:path>
              </a:pathLst>
            </a:custGeom>
            <a:noFill/>
            <a:ln w="317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5250" name="Freeform 61">
              <a:extLst>
                <a:ext uri="{FF2B5EF4-FFF2-40B4-BE49-F238E27FC236}">
                  <a16:creationId xmlns:a16="http://schemas.microsoft.com/office/drawing/2014/main" id="{3DF3BE70-4109-824F-80E3-2695B79E6564}"/>
                </a:ext>
              </a:extLst>
            </p:cNvPr>
            <p:cNvSpPr>
              <a:spLocks/>
            </p:cNvSpPr>
            <p:nvPr/>
          </p:nvSpPr>
          <p:spPr bwMode="auto">
            <a:xfrm>
              <a:off x="1643" y="1208"/>
              <a:ext cx="375" cy="203"/>
            </a:xfrm>
            <a:custGeom>
              <a:avLst/>
              <a:gdLst>
                <a:gd name="T0" fmla="*/ 249 w 375"/>
                <a:gd name="T1" fmla="*/ 0 h 203"/>
                <a:gd name="T2" fmla="*/ 334 w 375"/>
                <a:gd name="T3" fmla="*/ 154 h 203"/>
                <a:gd name="T4" fmla="*/ 0 w 375"/>
                <a:gd name="T5" fmla="*/ 203 h 203"/>
                <a:gd name="T6" fmla="*/ 0 60000 65536"/>
                <a:gd name="T7" fmla="*/ 0 60000 65536"/>
                <a:gd name="T8" fmla="*/ 0 60000 65536"/>
                <a:gd name="T9" fmla="*/ 0 w 375"/>
                <a:gd name="T10" fmla="*/ 0 h 203"/>
                <a:gd name="T11" fmla="*/ 375 w 375"/>
                <a:gd name="T12" fmla="*/ 203 h 203"/>
              </a:gdLst>
              <a:ahLst/>
              <a:cxnLst>
                <a:cxn ang="T6">
                  <a:pos x="T0" y="T1"/>
                </a:cxn>
                <a:cxn ang="T7">
                  <a:pos x="T2" y="T3"/>
                </a:cxn>
                <a:cxn ang="T8">
                  <a:pos x="T4" y="T5"/>
                </a:cxn>
              </a:cxnLst>
              <a:rect l="T9" t="T10" r="T11" b="T12"/>
              <a:pathLst>
                <a:path w="375" h="203">
                  <a:moveTo>
                    <a:pt x="249" y="0"/>
                  </a:moveTo>
                  <a:cubicBezTo>
                    <a:pt x="265" y="26"/>
                    <a:pt x="375" y="120"/>
                    <a:pt x="334" y="154"/>
                  </a:cubicBezTo>
                  <a:cubicBezTo>
                    <a:pt x="293" y="188"/>
                    <a:pt x="70" y="193"/>
                    <a:pt x="0" y="203"/>
                  </a:cubicBezTo>
                </a:path>
              </a:pathLst>
            </a:custGeom>
            <a:noFill/>
            <a:ln w="317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Tree>
    <p:extLst>
      <p:ext uri="{BB962C8B-B14F-4D97-AF65-F5344CB8AC3E}">
        <p14:creationId xmlns:p14="http://schemas.microsoft.com/office/powerpoint/2010/main" val="3401360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5">
            <a:extLst>
              <a:ext uri="{FF2B5EF4-FFF2-40B4-BE49-F238E27FC236}">
                <a16:creationId xmlns:a16="http://schemas.microsoft.com/office/drawing/2014/main" id="{E5492ADB-43B8-2347-B7C8-6796B9528EA1}"/>
              </a:ext>
            </a:extLst>
          </p:cNvPr>
          <p:cNvSpPr>
            <a:spLocks noChangeArrowheads="1"/>
          </p:cNvSpPr>
          <p:nvPr/>
        </p:nvSpPr>
        <p:spPr bwMode="auto">
          <a:xfrm>
            <a:off x="1619250" y="3789363"/>
            <a:ext cx="288925" cy="1798637"/>
          </a:xfrm>
          <a:prstGeom prst="rect">
            <a:avLst/>
          </a:prstGeom>
          <a:gradFill rotWithShape="1">
            <a:gsLst>
              <a:gs pos="0">
                <a:srgbClr val="40C4C4">
                  <a:alpha val="60001"/>
                </a:srgbClr>
              </a:gs>
              <a:gs pos="50000">
                <a:schemeClr val="bg1"/>
              </a:gs>
              <a:gs pos="100000">
                <a:srgbClr val="40C4C4">
                  <a:alpha val="60001"/>
                </a:srgbClr>
              </a:gs>
            </a:gsLst>
            <a:lin ang="0" scaled="1"/>
          </a:gradFill>
          <a:ln w="9525">
            <a:noFill/>
            <a:miter lim="800000"/>
            <a:headEnd/>
            <a:tailEnd/>
          </a:ln>
          <a:effectLst/>
        </p:spPr>
        <p:txBody>
          <a:bodyPr wrap="none" anchor="ctr"/>
          <a:lstStyle/>
          <a:p>
            <a:pPr>
              <a:defRPr/>
            </a:pPr>
            <a:endParaRPr lang="it-IT">
              <a:latin typeface="Arial" pitchFamily="-112" charset="0"/>
              <a:ea typeface="ＭＳ Ｐゴシック" pitchFamily="-112" charset="-128"/>
            </a:endParaRPr>
          </a:p>
        </p:txBody>
      </p:sp>
      <p:sp>
        <p:nvSpPr>
          <p:cNvPr id="48134" name="Rectangle 6">
            <a:extLst>
              <a:ext uri="{FF2B5EF4-FFF2-40B4-BE49-F238E27FC236}">
                <a16:creationId xmlns:a16="http://schemas.microsoft.com/office/drawing/2014/main" id="{B14C31D2-026B-8E49-A2F1-300B2105CD6B}"/>
              </a:ext>
            </a:extLst>
          </p:cNvPr>
          <p:cNvSpPr>
            <a:spLocks noChangeArrowheads="1"/>
          </p:cNvSpPr>
          <p:nvPr/>
        </p:nvSpPr>
        <p:spPr bwMode="auto">
          <a:xfrm>
            <a:off x="2413000" y="3789363"/>
            <a:ext cx="287338" cy="1798637"/>
          </a:xfrm>
          <a:prstGeom prst="rect">
            <a:avLst/>
          </a:prstGeom>
          <a:gradFill rotWithShape="1">
            <a:gsLst>
              <a:gs pos="0">
                <a:srgbClr val="F731DF">
                  <a:alpha val="60001"/>
                </a:srgbClr>
              </a:gs>
              <a:gs pos="50000">
                <a:schemeClr val="bg1"/>
              </a:gs>
              <a:gs pos="100000">
                <a:srgbClr val="F731DF">
                  <a:alpha val="60001"/>
                </a:srgbClr>
              </a:gs>
            </a:gsLst>
            <a:lin ang="0" scaled="1"/>
          </a:gradFill>
          <a:ln w="9525">
            <a:noFill/>
            <a:miter lim="800000"/>
            <a:headEnd/>
            <a:tailEnd/>
          </a:ln>
          <a:effectLst/>
        </p:spPr>
        <p:txBody>
          <a:bodyPr wrap="none" anchor="ctr"/>
          <a:lstStyle/>
          <a:p>
            <a:pPr>
              <a:defRPr/>
            </a:pPr>
            <a:endParaRPr lang="it-IT">
              <a:latin typeface="Arial" pitchFamily="-112" charset="0"/>
              <a:ea typeface="ＭＳ Ｐゴシック" pitchFamily="-112" charset="-128"/>
            </a:endParaRPr>
          </a:p>
        </p:txBody>
      </p:sp>
      <p:sp>
        <p:nvSpPr>
          <p:cNvPr id="48135" name="Rectangle 7">
            <a:extLst>
              <a:ext uri="{FF2B5EF4-FFF2-40B4-BE49-F238E27FC236}">
                <a16:creationId xmlns:a16="http://schemas.microsoft.com/office/drawing/2014/main" id="{5618A854-6F74-8C48-8A2E-F31FB636ADE8}"/>
              </a:ext>
            </a:extLst>
          </p:cNvPr>
          <p:cNvSpPr>
            <a:spLocks noChangeArrowheads="1"/>
          </p:cNvSpPr>
          <p:nvPr/>
        </p:nvSpPr>
        <p:spPr bwMode="auto">
          <a:xfrm>
            <a:off x="3205163" y="3789363"/>
            <a:ext cx="287337" cy="1798637"/>
          </a:xfrm>
          <a:prstGeom prst="rect">
            <a:avLst/>
          </a:prstGeom>
          <a:gradFill rotWithShape="1">
            <a:gsLst>
              <a:gs pos="0">
                <a:srgbClr val="1AE02D">
                  <a:alpha val="60001"/>
                </a:srgbClr>
              </a:gs>
              <a:gs pos="50000">
                <a:schemeClr val="bg1"/>
              </a:gs>
              <a:gs pos="100000">
                <a:srgbClr val="1AE02D">
                  <a:alpha val="60001"/>
                </a:srgbClr>
              </a:gs>
            </a:gsLst>
            <a:lin ang="0" scaled="1"/>
          </a:gradFill>
          <a:ln w="9525">
            <a:noFill/>
            <a:miter lim="800000"/>
            <a:headEnd/>
            <a:tailEnd/>
          </a:ln>
          <a:effectLst/>
        </p:spPr>
        <p:txBody>
          <a:bodyPr wrap="none" anchor="ctr"/>
          <a:lstStyle/>
          <a:p>
            <a:pPr>
              <a:defRPr/>
            </a:pPr>
            <a:endParaRPr lang="it-IT">
              <a:latin typeface="Arial" pitchFamily="-112" charset="0"/>
              <a:ea typeface="ＭＳ Ｐゴシック" pitchFamily="-112" charset="-128"/>
            </a:endParaRPr>
          </a:p>
        </p:txBody>
      </p:sp>
      <p:sp>
        <p:nvSpPr>
          <p:cNvPr id="48136" name="Rectangle 8">
            <a:extLst>
              <a:ext uri="{FF2B5EF4-FFF2-40B4-BE49-F238E27FC236}">
                <a16:creationId xmlns:a16="http://schemas.microsoft.com/office/drawing/2014/main" id="{161C9604-2BB1-C844-BC2E-F0679D9CA948}"/>
              </a:ext>
            </a:extLst>
          </p:cNvPr>
          <p:cNvSpPr>
            <a:spLocks noChangeArrowheads="1"/>
          </p:cNvSpPr>
          <p:nvPr/>
        </p:nvSpPr>
        <p:spPr bwMode="auto">
          <a:xfrm>
            <a:off x="4068763" y="3789363"/>
            <a:ext cx="287337" cy="1798637"/>
          </a:xfrm>
          <a:prstGeom prst="rect">
            <a:avLst/>
          </a:prstGeom>
          <a:gradFill rotWithShape="1">
            <a:gsLst>
              <a:gs pos="0">
                <a:srgbClr val="F80606">
                  <a:alpha val="60001"/>
                </a:srgbClr>
              </a:gs>
              <a:gs pos="50000">
                <a:schemeClr val="bg1"/>
              </a:gs>
              <a:gs pos="100000">
                <a:srgbClr val="F80606">
                  <a:alpha val="60001"/>
                </a:srgbClr>
              </a:gs>
            </a:gsLst>
            <a:lin ang="0" scaled="1"/>
          </a:gradFill>
          <a:ln w="9525">
            <a:noFill/>
            <a:miter lim="800000"/>
            <a:headEnd/>
            <a:tailEnd/>
          </a:ln>
          <a:effectLst/>
        </p:spPr>
        <p:txBody>
          <a:bodyPr wrap="none" anchor="ctr"/>
          <a:lstStyle/>
          <a:p>
            <a:pPr>
              <a:defRPr/>
            </a:pPr>
            <a:endParaRPr lang="it-IT">
              <a:latin typeface="Arial" pitchFamily="-112" charset="0"/>
              <a:ea typeface="ＭＳ Ｐゴシック" pitchFamily="-112" charset="-128"/>
            </a:endParaRPr>
          </a:p>
        </p:txBody>
      </p:sp>
      <p:sp>
        <p:nvSpPr>
          <p:cNvPr id="105485" name="Line 9">
            <a:extLst>
              <a:ext uri="{FF2B5EF4-FFF2-40B4-BE49-F238E27FC236}">
                <a16:creationId xmlns:a16="http://schemas.microsoft.com/office/drawing/2014/main" id="{8318C92A-4F91-B44F-A044-1E4EDE3DFE92}"/>
              </a:ext>
            </a:extLst>
          </p:cNvPr>
          <p:cNvSpPr>
            <a:spLocks noChangeShapeType="1"/>
          </p:cNvSpPr>
          <p:nvPr/>
        </p:nvSpPr>
        <p:spPr bwMode="auto">
          <a:xfrm>
            <a:off x="539750" y="4581525"/>
            <a:ext cx="1800225" cy="0"/>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486" name="Freeform 10">
            <a:extLst>
              <a:ext uri="{FF2B5EF4-FFF2-40B4-BE49-F238E27FC236}">
                <a16:creationId xmlns:a16="http://schemas.microsoft.com/office/drawing/2014/main" id="{EC04E489-438E-A146-B2A7-E4F2EB37B220}"/>
              </a:ext>
            </a:extLst>
          </p:cNvPr>
          <p:cNvSpPr>
            <a:spLocks/>
          </p:cNvSpPr>
          <p:nvPr/>
        </p:nvSpPr>
        <p:spPr bwMode="auto">
          <a:xfrm>
            <a:off x="2339975" y="4581525"/>
            <a:ext cx="1492250" cy="992188"/>
          </a:xfrm>
          <a:custGeom>
            <a:avLst/>
            <a:gdLst>
              <a:gd name="T0" fmla="*/ 0 w 940"/>
              <a:gd name="T1" fmla="*/ 0 h 625"/>
              <a:gd name="T2" fmla="*/ 2147483646 w 940"/>
              <a:gd name="T3" fmla="*/ 2147483646 h 625"/>
              <a:gd name="T4" fmla="*/ 2147483646 w 940"/>
              <a:gd name="T5" fmla="*/ 2147483646 h 625"/>
              <a:gd name="T6" fmla="*/ 2147483646 w 940"/>
              <a:gd name="T7" fmla="*/ 2147483646 h 625"/>
              <a:gd name="T8" fmla="*/ 2147483646 w 940"/>
              <a:gd name="T9" fmla="*/ 2147483646 h 625"/>
              <a:gd name="T10" fmla="*/ 0 60000 65536"/>
              <a:gd name="T11" fmla="*/ 0 60000 65536"/>
              <a:gd name="T12" fmla="*/ 0 60000 65536"/>
              <a:gd name="T13" fmla="*/ 0 60000 65536"/>
              <a:gd name="T14" fmla="*/ 0 60000 65536"/>
              <a:gd name="T15" fmla="*/ 0 w 940"/>
              <a:gd name="T16" fmla="*/ 0 h 625"/>
              <a:gd name="T17" fmla="*/ 940 w 940"/>
              <a:gd name="T18" fmla="*/ 625 h 625"/>
            </a:gdLst>
            <a:ahLst/>
            <a:cxnLst>
              <a:cxn ang="T10">
                <a:pos x="T0" y="T1"/>
              </a:cxn>
              <a:cxn ang="T11">
                <a:pos x="T2" y="T3"/>
              </a:cxn>
              <a:cxn ang="T12">
                <a:pos x="T4" y="T5"/>
              </a:cxn>
              <a:cxn ang="T13">
                <a:pos x="T6" y="T7"/>
              </a:cxn>
              <a:cxn ang="T14">
                <a:pos x="T8" y="T9"/>
              </a:cxn>
            </a:cxnLst>
            <a:rect l="T15" t="T16" r="T17" b="T18"/>
            <a:pathLst>
              <a:path w="940" h="625">
                <a:moveTo>
                  <a:pt x="0" y="0"/>
                </a:moveTo>
                <a:cubicBezTo>
                  <a:pt x="68" y="11"/>
                  <a:pt x="137" y="22"/>
                  <a:pt x="182" y="90"/>
                </a:cubicBezTo>
                <a:cubicBezTo>
                  <a:pt x="227" y="158"/>
                  <a:pt x="227" y="325"/>
                  <a:pt x="272" y="408"/>
                </a:cubicBezTo>
                <a:cubicBezTo>
                  <a:pt x="317" y="491"/>
                  <a:pt x="343" y="553"/>
                  <a:pt x="454" y="589"/>
                </a:cubicBezTo>
                <a:cubicBezTo>
                  <a:pt x="565" y="625"/>
                  <a:pt x="839" y="615"/>
                  <a:pt x="940" y="622"/>
                </a:cubicBezTo>
              </a:path>
            </a:pathLst>
          </a:custGeom>
          <a:noFill/>
          <a:ln w="3810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87" name="Freeform 11">
            <a:extLst>
              <a:ext uri="{FF2B5EF4-FFF2-40B4-BE49-F238E27FC236}">
                <a16:creationId xmlns:a16="http://schemas.microsoft.com/office/drawing/2014/main" id="{51355CEF-FD76-B540-8467-86E1E18A8C49}"/>
              </a:ext>
            </a:extLst>
          </p:cNvPr>
          <p:cNvSpPr>
            <a:spLocks/>
          </p:cNvSpPr>
          <p:nvPr/>
        </p:nvSpPr>
        <p:spPr bwMode="auto">
          <a:xfrm>
            <a:off x="2268538" y="4775200"/>
            <a:ext cx="1754187" cy="823913"/>
          </a:xfrm>
          <a:custGeom>
            <a:avLst/>
            <a:gdLst>
              <a:gd name="T0" fmla="*/ 0 w 1105"/>
              <a:gd name="T1" fmla="*/ 2147483646 h 519"/>
              <a:gd name="T2" fmla="*/ 2147483646 w 1105"/>
              <a:gd name="T3" fmla="*/ 2147483646 h 519"/>
              <a:gd name="T4" fmla="*/ 2147483646 w 1105"/>
              <a:gd name="T5" fmla="*/ 2147483646 h 519"/>
              <a:gd name="T6" fmla="*/ 2147483646 w 1105"/>
              <a:gd name="T7" fmla="*/ 2147483646 h 519"/>
              <a:gd name="T8" fmla="*/ 2147483646 w 1105"/>
              <a:gd name="T9" fmla="*/ 2147483646 h 519"/>
              <a:gd name="T10" fmla="*/ 2147483646 w 1105"/>
              <a:gd name="T11" fmla="*/ 2147483646 h 519"/>
              <a:gd name="T12" fmla="*/ 2147483646 w 1105"/>
              <a:gd name="T13" fmla="*/ 2147483646 h 519"/>
              <a:gd name="T14" fmla="*/ 2147483646 w 1105"/>
              <a:gd name="T15" fmla="*/ 2147483646 h 519"/>
              <a:gd name="T16" fmla="*/ 2147483646 w 1105"/>
              <a:gd name="T17" fmla="*/ 2147483646 h 5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5"/>
              <a:gd name="T28" fmla="*/ 0 h 519"/>
              <a:gd name="T29" fmla="*/ 1105 w 1105"/>
              <a:gd name="T30" fmla="*/ 519 h 5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5" h="519">
                <a:moveTo>
                  <a:pt x="0" y="513"/>
                </a:moveTo>
                <a:cubicBezTo>
                  <a:pt x="45" y="509"/>
                  <a:pt x="95" y="501"/>
                  <a:pt x="136" y="467"/>
                </a:cubicBezTo>
                <a:cubicBezTo>
                  <a:pt x="177" y="433"/>
                  <a:pt x="211" y="372"/>
                  <a:pt x="245" y="310"/>
                </a:cubicBezTo>
                <a:cubicBezTo>
                  <a:pt x="279" y="248"/>
                  <a:pt x="303" y="147"/>
                  <a:pt x="340" y="96"/>
                </a:cubicBezTo>
                <a:cubicBezTo>
                  <a:pt x="377" y="45"/>
                  <a:pt x="427" y="0"/>
                  <a:pt x="469" y="1"/>
                </a:cubicBezTo>
                <a:cubicBezTo>
                  <a:pt x="511" y="2"/>
                  <a:pt x="555" y="50"/>
                  <a:pt x="590" y="105"/>
                </a:cubicBezTo>
                <a:cubicBezTo>
                  <a:pt x="625" y="160"/>
                  <a:pt x="643" y="267"/>
                  <a:pt x="680" y="331"/>
                </a:cubicBezTo>
                <a:cubicBezTo>
                  <a:pt x="717" y="395"/>
                  <a:pt x="742" y="463"/>
                  <a:pt x="813" y="491"/>
                </a:cubicBezTo>
                <a:cubicBezTo>
                  <a:pt x="884" y="519"/>
                  <a:pt x="1044" y="498"/>
                  <a:pt x="1105" y="50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88" name="Freeform 12">
            <a:extLst>
              <a:ext uri="{FF2B5EF4-FFF2-40B4-BE49-F238E27FC236}">
                <a16:creationId xmlns:a16="http://schemas.microsoft.com/office/drawing/2014/main" id="{E38750CD-930B-FF4B-A284-973FEFE3FFC7}"/>
              </a:ext>
            </a:extLst>
          </p:cNvPr>
          <p:cNvSpPr>
            <a:spLocks/>
          </p:cNvSpPr>
          <p:nvPr/>
        </p:nvSpPr>
        <p:spPr bwMode="auto">
          <a:xfrm>
            <a:off x="2903538" y="4706938"/>
            <a:ext cx="1365250" cy="874712"/>
          </a:xfrm>
          <a:custGeom>
            <a:avLst/>
            <a:gdLst>
              <a:gd name="T0" fmla="*/ 0 w 860"/>
              <a:gd name="T1" fmla="*/ 2147483646 h 551"/>
              <a:gd name="T2" fmla="*/ 2147483646 w 860"/>
              <a:gd name="T3" fmla="*/ 2147483646 h 551"/>
              <a:gd name="T4" fmla="*/ 2147483646 w 860"/>
              <a:gd name="T5" fmla="*/ 2147483646 h 551"/>
              <a:gd name="T6" fmla="*/ 2147483646 w 860"/>
              <a:gd name="T7" fmla="*/ 2147483646 h 551"/>
              <a:gd name="T8" fmla="*/ 2147483646 w 860"/>
              <a:gd name="T9" fmla="*/ 2147483646 h 551"/>
              <a:gd name="T10" fmla="*/ 2147483646 w 860"/>
              <a:gd name="T11" fmla="*/ 2147483646 h 551"/>
              <a:gd name="T12" fmla="*/ 2147483646 w 860"/>
              <a:gd name="T13" fmla="*/ 2147483646 h 551"/>
              <a:gd name="T14" fmla="*/ 2147483646 w 860"/>
              <a:gd name="T15" fmla="*/ 2147483646 h 551"/>
              <a:gd name="T16" fmla="*/ 0 60000 65536"/>
              <a:gd name="T17" fmla="*/ 0 60000 65536"/>
              <a:gd name="T18" fmla="*/ 0 60000 65536"/>
              <a:gd name="T19" fmla="*/ 0 60000 65536"/>
              <a:gd name="T20" fmla="*/ 0 60000 65536"/>
              <a:gd name="T21" fmla="*/ 0 60000 65536"/>
              <a:gd name="T22" fmla="*/ 0 60000 65536"/>
              <a:gd name="T23" fmla="*/ 0 60000 65536"/>
              <a:gd name="T24" fmla="*/ 0 w 860"/>
              <a:gd name="T25" fmla="*/ 0 h 551"/>
              <a:gd name="T26" fmla="*/ 860 w 860"/>
              <a:gd name="T27" fmla="*/ 551 h 5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0" h="551">
                <a:moveTo>
                  <a:pt x="0" y="543"/>
                </a:moveTo>
                <a:cubicBezTo>
                  <a:pt x="27" y="532"/>
                  <a:pt x="118" y="527"/>
                  <a:pt x="172" y="465"/>
                </a:cubicBezTo>
                <a:cubicBezTo>
                  <a:pt x="226" y="403"/>
                  <a:pt x="285" y="243"/>
                  <a:pt x="327" y="173"/>
                </a:cubicBezTo>
                <a:cubicBezTo>
                  <a:pt x="369" y="103"/>
                  <a:pt x="385" y="73"/>
                  <a:pt x="421" y="44"/>
                </a:cubicBezTo>
                <a:cubicBezTo>
                  <a:pt x="457" y="15"/>
                  <a:pt x="502" y="0"/>
                  <a:pt x="542" y="1"/>
                </a:cubicBezTo>
                <a:cubicBezTo>
                  <a:pt x="582" y="2"/>
                  <a:pt x="626" y="20"/>
                  <a:pt x="662" y="53"/>
                </a:cubicBezTo>
                <a:cubicBezTo>
                  <a:pt x="698" y="86"/>
                  <a:pt x="724" y="116"/>
                  <a:pt x="757" y="199"/>
                </a:cubicBezTo>
                <a:cubicBezTo>
                  <a:pt x="790" y="282"/>
                  <a:pt x="839" y="478"/>
                  <a:pt x="860" y="551"/>
                </a:cubicBezTo>
              </a:path>
            </a:pathLst>
          </a:cu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89" name="Freeform 13">
            <a:extLst>
              <a:ext uri="{FF2B5EF4-FFF2-40B4-BE49-F238E27FC236}">
                <a16:creationId xmlns:a16="http://schemas.microsoft.com/office/drawing/2014/main" id="{0A2C0A52-D2E1-F349-87C5-3D5D5FBC38C9}"/>
              </a:ext>
            </a:extLst>
          </p:cNvPr>
          <p:cNvSpPr>
            <a:spLocks/>
          </p:cNvSpPr>
          <p:nvPr/>
        </p:nvSpPr>
        <p:spPr bwMode="auto">
          <a:xfrm>
            <a:off x="3954463" y="4608513"/>
            <a:ext cx="1582737" cy="977900"/>
          </a:xfrm>
          <a:custGeom>
            <a:avLst/>
            <a:gdLst>
              <a:gd name="T0" fmla="*/ 0 w 997"/>
              <a:gd name="T1" fmla="*/ 2147483646 h 616"/>
              <a:gd name="T2" fmla="*/ 2147483646 w 997"/>
              <a:gd name="T3" fmla="*/ 2147483646 h 616"/>
              <a:gd name="T4" fmla="*/ 2147483646 w 997"/>
              <a:gd name="T5" fmla="*/ 2147483646 h 616"/>
              <a:gd name="T6" fmla="*/ 2147483646 w 997"/>
              <a:gd name="T7" fmla="*/ 2147483646 h 616"/>
              <a:gd name="T8" fmla="*/ 2147483646 w 997"/>
              <a:gd name="T9" fmla="*/ 2147483646 h 616"/>
              <a:gd name="T10" fmla="*/ 2147483646 w 997"/>
              <a:gd name="T11" fmla="*/ 2147483646 h 616"/>
              <a:gd name="T12" fmla="*/ 2147483646 w 997"/>
              <a:gd name="T13" fmla="*/ 2147483646 h 616"/>
              <a:gd name="T14" fmla="*/ 2147483646 w 997"/>
              <a:gd name="T15" fmla="*/ 2147483646 h 616"/>
              <a:gd name="T16" fmla="*/ 2147483646 w 997"/>
              <a:gd name="T17" fmla="*/ 2147483646 h 616"/>
              <a:gd name="T18" fmla="*/ 2147483646 w 997"/>
              <a:gd name="T19" fmla="*/ 2147483646 h 6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7"/>
              <a:gd name="T31" fmla="*/ 0 h 616"/>
              <a:gd name="T32" fmla="*/ 997 w 997"/>
              <a:gd name="T33" fmla="*/ 616 h 6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7" h="616">
                <a:moveTo>
                  <a:pt x="0" y="613"/>
                </a:moveTo>
                <a:cubicBezTo>
                  <a:pt x="27" y="605"/>
                  <a:pt x="111" y="616"/>
                  <a:pt x="163" y="572"/>
                </a:cubicBezTo>
                <a:cubicBezTo>
                  <a:pt x="215" y="528"/>
                  <a:pt x="271" y="409"/>
                  <a:pt x="310" y="347"/>
                </a:cubicBezTo>
                <a:cubicBezTo>
                  <a:pt x="349" y="285"/>
                  <a:pt x="363" y="253"/>
                  <a:pt x="396" y="201"/>
                </a:cubicBezTo>
                <a:cubicBezTo>
                  <a:pt x="429" y="149"/>
                  <a:pt x="466" y="66"/>
                  <a:pt x="507" y="37"/>
                </a:cubicBezTo>
                <a:cubicBezTo>
                  <a:pt x="548" y="8"/>
                  <a:pt x="603" y="0"/>
                  <a:pt x="645" y="29"/>
                </a:cubicBezTo>
                <a:cubicBezTo>
                  <a:pt x="687" y="58"/>
                  <a:pt x="726" y="149"/>
                  <a:pt x="757" y="209"/>
                </a:cubicBezTo>
                <a:cubicBezTo>
                  <a:pt x="788" y="269"/>
                  <a:pt x="805" y="328"/>
                  <a:pt x="834" y="390"/>
                </a:cubicBezTo>
                <a:cubicBezTo>
                  <a:pt x="863" y="452"/>
                  <a:pt x="902" y="543"/>
                  <a:pt x="929" y="579"/>
                </a:cubicBezTo>
                <a:cubicBezTo>
                  <a:pt x="956" y="615"/>
                  <a:pt x="983" y="600"/>
                  <a:pt x="997" y="605"/>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90" name="Text Box 14">
            <a:extLst>
              <a:ext uri="{FF2B5EF4-FFF2-40B4-BE49-F238E27FC236}">
                <a16:creationId xmlns:a16="http://schemas.microsoft.com/office/drawing/2014/main" id="{3B32CDC8-14B0-7548-9BE4-0A4D6ECE1C6C}"/>
              </a:ext>
            </a:extLst>
          </p:cNvPr>
          <p:cNvSpPr txBox="1">
            <a:spLocks noChangeArrowheads="1"/>
          </p:cNvSpPr>
          <p:nvPr/>
        </p:nvSpPr>
        <p:spPr bwMode="auto">
          <a:xfrm>
            <a:off x="558800" y="3789363"/>
            <a:ext cx="981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a:t>eve stripes</a:t>
            </a:r>
          </a:p>
        </p:txBody>
      </p:sp>
      <p:sp>
        <p:nvSpPr>
          <p:cNvPr id="105491" name="Text Box 15">
            <a:extLst>
              <a:ext uri="{FF2B5EF4-FFF2-40B4-BE49-F238E27FC236}">
                <a16:creationId xmlns:a16="http://schemas.microsoft.com/office/drawing/2014/main" id="{5E52266E-5D97-5B4B-A061-3D6A9E9C9541}"/>
              </a:ext>
            </a:extLst>
          </p:cNvPr>
          <p:cNvSpPr txBox="1">
            <a:spLocks noChangeArrowheads="1"/>
          </p:cNvSpPr>
          <p:nvPr/>
        </p:nvSpPr>
        <p:spPr bwMode="auto">
          <a:xfrm>
            <a:off x="1639888" y="37893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a:t>2</a:t>
            </a:r>
          </a:p>
        </p:txBody>
      </p:sp>
      <p:sp>
        <p:nvSpPr>
          <p:cNvPr id="105492" name="Text Box 16">
            <a:extLst>
              <a:ext uri="{FF2B5EF4-FFF2-40B4-BE49-F238E27FC236}">
                <a16:creationId xmlns:a16="http://schemas.microsoft.com/office/drawing/2014/main" id="{5D291E63-325E-2B4C-A84D-2101BEFB82A7}"/>
              </a:ext>
            </a:extLst>
          </p:cNvPr>
          <p:cNvSpPr txBox="1">
            <a:spLocks noChangeArrowheads="1"/>
          </p:cNvSpPr>
          <p:nvPr/>
        </p:nvSpPr>
        <p:spPr bwMode="auto">
          <a:xfrm>
            <a:off x="2432050" y="378936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a:t>3</a:t>
            </a:r>
          </a:p>
        </p:txBody>
      </p:sp>
      <p:sp>
        <p:nvSpPr>
          <p:cNvPr id="105493" name="Text Box 17">
            <a:extLst>
              <a:ext uri="{FF2B5EF4-FFF2-40B4-BE49-F238E27FC236}">
                <a16:creationId xmlns:a16="http://schemas.microsoft.com/office/drawing/2014/main" id="{517B3D95-A8F0-3646-82F7-EDD3DCF9B829}"/>
              </a:ext>
            </a:extLst>
          </p:cNvPr>
          <p:cNvSpPr txBox="1">
            <a:spLocks noChangeArrowheads="1"/>
          </p:cNvSpPr>
          <p:nvPr/>
        </p:nvSpPr>
        <p:spPr bwMode="auto">
          <a:xfrm>
            <a:off x="4087813" y="37893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a:t>5</a:t>
            </a:r>
          </a:p>
        </p:txBody>
      </p:sp>
      <p:sp>
        <p:nvSpPr>
          <p:cNvPr id="105494" name="Text Box 18">
            <a:extLst>
              <a:ext uri="{FF2B5EF4-FFF2-40B4-BE49-F238E27FC236}">
                <a16:creationId xmlns:a16="http://schemas.microsoft.com/office/drawing/2014/main" id="{965967D9-5B17-9248-8E8A-4DA0D7312569}"/>
              </a:ext>
            </a:extLst>
          </p:cNvPr>
          <p:cNvSpPr txBox="1">
            <a:spLocks noChangeArrowheads="1"/>
          </p:cNvSpPr>
          <p:nvPr/>
        </p:nvSpPr>
        <p:spPr bwMode="auto">
          <a:xfrm>
            <a:off x="3224213" y="37893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a:t>4</a:t>
            </a:r>
          </a:p>
        </p:txBody>
      </p:sp>
      <p:sp>
        <p:nvSpPr>
          <p:cNvPr id="105495" name="Text Box 19">
            <a:extLst>
              <a:ext uri="{FF2B5EF4-FFF2-40B4-BE49-F238E27FC236}">
                <a16:creationId xmlns:a16="http://schemas.microsoft.com/office/drawing/2014/main" id="{BFFC4CFC-D77B-0643-8C5F-A6214A5553AE}"/>
              </a:ext>
            </a:extLst>
          </p:cNvPr>
          <p:cNvSpPr txBox="1">
            <a:spLocks noChangeArrowheads="1"/>
          </p:cNvSpPr>
          <p:nvPr/>
        </p:nvSpPr>
        <p:spPr bwMode="auto">
          <a:xfrm>
            <a:off x="558800" y="4292600"/>
            <a:ext cx="989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i="1"/>
              <a:t>hunchback</a:t>
            </a:r>
          </a:p>
        </p:txBody>
      </p:sp>
      <p:sp>
        <p:nvSpPr>
          <p:cNvPr id="105496" name="Text Box 20">
            <a:extLst>
              <a:ext uri="{FF2B5EF4-FFF2-40B4-BE49-F238E27FC236}">
                <a16:creationId xmlns:a16="http://schemas.microsoft.com/office/drawing/2014/main" id="{8AED4D3B-B299-274D-9508-EFD96891BAE0}"/>
              </a:ext>
            </a:extLst>
          </p:cNvPr>
          <p:cNvSpPr txBox="1">
            <a:spLocks noChangeArrowheads="1"/>
          </p:cNvSpPr>
          <p:nvPr/>
        </p:nvSpPr>
        <p:spPr bwMode="auto">
          <a:xfrm>
            <a:off x="2686050" y="4306888"/>
            <a:ext cx="735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i="1"/>
              <a:t>kr</a:t>
            </a:r>
            <a:r>
              <a:rPr lang="en-US" altLang="it-IT" sz="1200" b="1" i="1"/>
              <a:t>ű</a:t>
            </a:r>
            <a:r>
              <a:rPr lang="it-IT" altLang="it-IT" sz="1200" b="1" i="1"/>
              <a:t>ppel</a:t>
            </a:r>
          </a:p>
        </p:txBody>
      </p:sp>
      <p:sp>
        <p:nvSpPr>
          <p:cNvPr id="105497" name="Text Box 21">
            <a:extLst>
              <a:ext uri="{FF2B5EF4-FFF2-40B4-BE49-F238E27FC236}">
                <a16:creationId xmlns:a16="http://schemas.microsoft.com/office/drawing/2014/main" id="{BA38C873-1D54-F94A-B020-ED81BB41B497}"/>
              </a:ext>
            </a:extLst>
          </p:cNvPr>
          <p:cNvSpPr txBox="1">
            <a:spLocks noChangeArrowheads="1"/>
          </p:cNvSpPr>
          <p:nvPr/>
        </p:nvSpPr>
        <p:spPr bwMode="auto">
          <a:xfrm>
            <a:off x="3427413" y="4306888"/>
            <a:ext cx="6842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i="1"/>
              <a:t> knirps</a:t>
            </a:r>
          </a:p>
        </p:txBody>
      </p:sp>
      <p:sp>
        <p:nvSpPr>
          <p:cNvPr id="105498" name="Text Box 22">
            <a:extLst>
              <a:ext uri="{FF2B5EF4-FFF2-40B4-BE49-F238E27FC236}">
                <a16:creationId xmlns:a16="http://schemas.microsoft.com/office/drawing/2014/main" id="{8A236A1D-FCAF-1E47-980B-B3F73EA23C08}"/>
              </a:ext>
            </a:extLst>
          </p:cNvPr>
          <p:cNvSpPr txBox="1">
            <a:spLocks noChangeArrowheads="1"/>
          </p:cNvSpPr>
          <p:nvPr/>
        </p:nvSpPr>
        <p:spPr bwMode="auto">
          <a:xfrm>
            <a:off x="4556125" y="4306888"/>
            <a:ext cx="590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i="1"/>
              <a:t> giant</a:t>
            </a:r>
          </a:p>
        </p:txBody>
      </p:sp>
      <p:sp>
        <p:nvSpPr>
          <p:cNvPr id="105499" name="Freeform 23">
            <a:extLst>
              <a:ext uri="{FF2B5EF4-FFF2-40B4-BE49-F238E27FC236}">
                <a16:creationId xmlns:a16="http://schemas.microsoft.com/office/drawing/2014/main" id="{6F2DF029-5B36-4E47-B48C-6D998C227835}"/>
              </a:ext>
            </a:extLst>
          </p:cNvPr>
          <p:cNvSpPr>
            <a:spLocks/>
          </p:cNvSpPr>
          <p:nvPr/>
        </p:nvSpPr>
        <p:spPr bwMode="auto">
          <a:xfrm>
            <a:off x="5730875" y="3997325"/>
            <a:ext cx="1168400" cy="1574800"/>
          </a:xfrm>
          <a:custGeom>
            <a:avLst/>
            <a:gdLst>
              <a:gd name="T0" fmla="*/ 2147483646 w 736"/>
              <a:gd name="T1" fmla="*/ 2147483646 h 992"/>
              <a:gd name="T2" fmla="*/ 2147483646 w 736"/>
              <a:gd name="T3" fmla="*/ 2147483646 h 992"/>
              <a:gd name="T4" fmla="*/ 2147483646 w 736"/>
              <a:gd name="T5" fmla="*/ 2147483646 h 992"/>
              <a:gd name="T6" fmla="*/ 2147483646 w 736"/>
              <a:gd name="T7" fmla="*/ 2147483646 h 992"/>
              <a:gd name="T8" fmla="*/ 0 w 736"/>
              <a:gd name="T9" fmla="*/ 2147483646 h 992"/>
              <a:gd name="T10" fmla="*/ 0 60000 65536"/>
              <a:gd name="T11" fmla="*/ 0 60000 65536"/>
              <a:gd name="T12" fmla="*/ 0 60000 65536"/>
              <a:gd name="T13" fmla="*/ 0 60000 65536"/>
              <a:gd name="T14" fmla="*/ 0 60000 65536"/>
              <a:gd name="T15" fmla="*/ 0 w 736"/>
              <a:gd name="T16" fmla="*/ 0 h 992"/>
              <a:gd name="T17" fmla="*/ 736 w 736"/>
              <a:gd name="T18" fmla="*/ 992 h 992"/>
            </a:gdLst>
            <a:ahLst/>
            <a:cxnLst>
              <a:cxn ang="T10">
                <a:pos x="T0" y="T1"/>
              </a:cxn>
              <a:cxn ang="T11">
                <a:pos x="T2" y="T3"/>
              </a:cxn>
              <a:cxn ang="T12">
                <a:pos x="T4" y="T5"/>
              </a:cxn>
              <a:cxn ang="T13">
                <a:pos x="T6" y="T7"/>
              </a:cxn>
              <a:cxn ang="T14">
                <a:pos x="T8" y="T9"/>
              </a:cxn>
            </a:cxnLst>
            <a:rect l="T15" t="T16" r="T17" b="T18"/>
            <a:pathLst>
              <a:path w="736" h="992">
                <a:moveTo>
                  <a:pt x="736" y="992"/>
                </a:moveTo>
                <a:cubicBezTo>
                  <a:pt x="708" y="957"/>
                  <a:pt x="626" y="906"/>
                  <a:pt x="577" y="780"/>
                </a:cubicBezTo>
                <a:cubicBezTo>
                  <a:pt x="528" y="654"/>
                  <a:pt x="503" y="360"/>
                  <a:pt x="441" y="236"/>
                </a:cubicBezTo>
                <a:cubicBezTo>
                  <a:pt x="379" y="112"/>
                  <a:pt x="277" y="76"/>
                  <a:pt x="204" y="38"/>
                </a:cubicBezTo>
                <a:cubicBezTo>
                  <a:pt x="131" y="0"/>
                  <a:pt x="42" y="16"/>
                  <a:pt x="0" y="10"/>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00" name="Freeform 24">
            <a:extLst>
              <a:ext uri="{FF2B5EF4-FFF2-40B4-BE49-F238E27FC236}">
                <a16:creationId xmlns:a16="http://schemas.microsoft.com/office/drawing/2014/main" id="{343103A5-C4DE-0142-9EE8-17E6112D58AE}"/>
              </a:ext>
            </a:extLst>
          </p:cNvPr>
          <p:cNvSpPr>
            <a:spLocks/>
          </p:cNvSpPr>
          <p:nvPr/>
        </p:nvSpPr>
        <p:spPr bwMode="auto">
          <a:xfrm>
            <a:off x="7524750" y="4613275"/>
            <a:ext cx="1073150" cy="976313"/>
          </a:xfrm>
          <a:custGeom>
            <a:avLst/>
            <a:gdLst>
              <a:gd name="T0" fmla="*/ 0 w 676"/>
              <a:gd name="T1" fmla="*/ 2147483646 h 615"/>
              <a:gd name="T2" fmla="*/ 2147483646 w 676"/>
              <a:gd name="T3" fmla="*/ 2147483646 h 615"/>
              <a:gd name="T4" fmla="*/ 2147483646 w 676"/>
              <a:gd name="T5" fmla="*/ 2147483646 h 615"/>
              <a:gd name="T6" fmla="*/ 2147483646 w 676"/>
              <a:gd name="T7" fmla="*/ 2147483646 h 615"/>
              <a:gd name="T8" fmla="*/ 2147483646 w 676"/>
              <a:gd name="T9" fmla="*/ 0 h 615"/>
              <a:gd name="T10" fmla="*/ 0 60000 65536"/>
              <a:gd name="T11" fmla="*/ 0 60000 65536"/>
              <a:gd name="T12" fmla="*/ 0 60000 65536"/>
              <a:gd name="T13" fmla="*/ 0 60000 65536"/>
              <a:gd name="T14" fmla="*/ 0 60000 65536"/>
              <a:gd name="T15" fmla="*/ 0 w 676"/>
              <a:gd name="T16" fmla="*/ 0 h 615"/>
              <a:gd name="T17" fmla="*/ 676 w 676"/>
              <a:gd name="T18" fmla="*/ 615 h 615"/>
            </a:gdLst>
            <a:ahLst/>
            <a:cxnLst>
              <a:cxn ang="T10">
                <a:pos x="T0" y="T1"/>
              </a:cxn>
              <a:cxn ang="T11">
                <a:pos x="T2" y="T3"/>
              </a:cxn>
              <a:cxn ang="T12">
                <a:pos x="T4" y="T5"/>
              </a:cxn>
              <a:cxn ang="T13">
                <a:pos x="T6" y="T7"/>
              </a:cxn>
              <a:cxn ang="T14">
                <a:pos x="T8" y="T9"/>
              </a:cxn>
            </a:cxnLst>
            <a:rect l="T15" t="T16" r="T17" b="T18"/>
            <a:pathLst>
              <a:path w="676" h="615">
                <a:moveTo>
                  <a:pt x="0" y="615"/>
                </a:moveTo>
                <a:cubicBezTo>
                  <a:pt x="41" y="601"/>
                  <a:pt x="176" y="593"/>
                  <a:pt x="246" y="533"/>
                </a:cubicBezTo>
                <a:cubicBezTo>
                  <a:pt x="316" y="473"/>
                  <a:pt x="367" y="330"/>
                  <a:pt x="418" y="258"/>
                </a:cubicBezTo>
                <a:cubicBezTo>
                  <a:pt x="469" y="186"/>
                  <a:pt x="512" y="146"/>
                  <a:pt x="555" y="103"/>
                </a:cubicBezTo>
                <a:cubicBezTo>
                  <a:pt x="598" y="60"/>
                  <a:pt x="651" y="21"/>
                  <a:pt x="676"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01" name="Rectangle 25">
            <a:extLst>
              <a:ext uri="{FF2B5EF4-FFF2-40B4-BE49-F238E27FC236}">
                <a16:creationId xmlns:a16="http://schemas.microsoft.com/office/drawing/2014/main" id="{66673DC3-6494-E44F-AEB9-9CC873DF1541}"/>
              </a:ext>
            </a:extLst>
          </p:cNvPr>
          <p:cNvSpPr>
            <a:spLocks noChangeArrowheads="1"/>
          </p:cNvSpPr>
          <p:nvPr/>
        </p:nvSpPr>
        <p:spPr bwMode="auto">
          <a:xfrm>
            <a:off x="539750" y="3789363"/>
            <a:ext cx="5040313" cy="1800225"/>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2" name="Rectangle 26">
            <a:extLst>
              <a:ext uri="{FF2B5EF4-FFF2-40B4-BE49-F238E27FC236}">
                <a16:creationId xmlns:a16="http://schemas.microsoft.com/office/drawing/2014/main" id="{C9DA3C74-07FA-2748-9D53-034781637CDE}"/>
              </a:ext>
            </a:extLst>
          </p:cNvPr>
          <p:cNvSpPr>
            <a:spLocks noChangeArrowheads="1"/>
          </p:cNvSpPr>
          <p:nvPr/>
        </p:nvSpPr>
        <p:spPr bwMode="auto">
          <a:xfrm>
            <a:off x="6877050" y="3789363"/>
            <a:ext cx="647700" cy="1798637"/>
          </a:xfrm>
          <a:prstGeom prst="rect">
            <a:avLst/>
          </a:prstGeom>
          <a:gradFill rotWithShape="1">
            <a:gsLst>
              <a:gs pos="0">
                <a:srgbClr val="40C4C4">
                  <a:alpha val="60001"/>
                </a:srgbClr>
              </a:gs>
              <a:gs pos="50000">
                <a:schemeClr val="bg1"/>
              </a:gs>
              <a:gs pos="100000">
                <a:srgbClr val="40C4C4">
                  <a:alpha val="60001"/>
                </a:srgbClr>
              </a:gs>
            </a:gsLst>
            <a:lin ang="0" scaled="1"/>
          </a:gradFill>
          <a:ln w="9525">
            <a:noFill/>
            <a:miter lim="800000"/>
            <a:headEnd/>
            <a:tailEnd/>
          </a:ln>
          <a:effectLst/>
        </p:spPr>
        <p:txBody>
          <a:bodyPr wrap="none" anchor="ctr"/>
          <a:lstStyle/>
          <a:p>
            <a:pPr>
              <a:defRPr/>
            </a:pPr>
            <a:endParaRPr lang="it-IT">
              <a:latin typeface="Arial" pitchFamily="-112" charset="0"/>
              <a:ea typeface="ＭＳ Ｐゴシック" pitchFamily="-112" charset="-128"/>
            </a:endParaRPr>
          </a:p>
        </p:txBody>
      </p:sp>
      <p:grpSp>
        <p:nvGrpSpPr>
          <p:cNvPr id="105505" name="Group 27">
            <a:extLst>
              <a:ext uri="{FF2B5EF4-FFF2-40B4-BE49-F238E27FC236}">
                <a16:creationId xmlns:a16="http://schemas.microsoft.com/office/drawing/2014/main" id="{F1D690F2-6F28-4740-AEDF-314DAC419757}"/>
              </a:ext>
            </a:extLst>
          </p:cNvPr>
          <p:cNvGrpSpPr>
            <a:grpSpLocks/>
          </p:cNvGrpSpPr>
          <p:nvPr/>
        </p:nvGrpSpPr>
        <p:grpSpPr bwMode="auto">
          <a:xfrm>
            <a:off x="5724525" y="4292600"/>
            <a:ext cx="2844800" cy="1179513"/>
            <a:chOff x="3787" y="2704"/>
            <a:chExt cx="1792" cy="743"/>
          </a:xfrm>
        </p:grpSpPr>
        <p:sp>
          <p:nvSpPr>
            <p:cNvPr id="105519" name="Line 28">
              <a:extLst>
                <a:ext uri="{FF2B5EF4-FFF2-40B4-BE49-F238E27FC236}">
                  <a16:creationId xmlns:a16="http://schemas.microsoft.com/office/drawing/2014/main" id="{BEBBF9D0-6490-5348-B480-FD8166568E12}"/>
                </a:ext>
              </a:extLst>
            </p:cNvPr>
            <p:cNvSpPr>
              <a:spLocks noChangeShapeType="1"/>
            </p:cNvSpPr>
            <p:nvPr/>
          </p:nvSpPr>
          <p:spPr bwMode="auto">
            <a:xfrm>
              <a:off x="3787" y="2704"/>
              <a:ext cx="1180" cy="0"/>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20" name="Freeform 29">
              <a:extLst>
                <a:ext uri="{FF2B5EF4-FFF2-40B4-BE49-F238E27FC236}">
                  <a16:creationId xmlns:a16="http://schemas.microsoft.com/office/drawing/2014/main" id="{213D7145-DC3B-FE4E-85DE-28055F27B19F}"/>
                </a:ext>
              </a:extLst>
            </p:cNvPr>
            <p:cNvSpPr>
              <a:spLocks/>
            </p:cNvSpPr>
            <p:nvPr/>
          </p:nvSpPr>
          <p:spPr bwMode="auto">
            <a:xfrm>
              <a:off x="4967" y="2704"/>
              <a:ext cx="612" cy="743"/>
            </a:xfrm>
            <a:custGeom>
              <a:avLst/>
              <a:gdLst>
                <a:gd name="T0" fmla="*/ 0 w 612"/>
                <a:gd name="T1" fmla="*/ 0 h 743"/>
                <a:gd name="T2" fmla="*/ 234 w 612"/>
                <a:gd name="T3" fmla="*/ 109 h 743"/>
                <a:gd name="T4" fmla="*/ 349 w 612"/>
                <a:gd name="T5" fmla="*/ 495 h 743"/>
                <a:gd name="T6" fmla="*/ 612 w 612"/>
                <a:gd name="T7" fmla="*/ 743 h 743"/>
                <a:gd name="T8" fmla="*/ 0 60000 65536"/>
                <a:gd name="T9" fmla="*/ 0 60000 65536"/>
                <a:gd name="T10" fmla="*/ 0 60000 65536"/>
                <a:gd name="T11" fmla="*/ 0 60000 65536"/>
                <a:gd name="T12" fmla="*/ 0 w 612"/>
                <a:gd name="T13" fmla="*/ 0 h 743"/>
                <a:gd name="T14" fmla="*/ 612 w 612"/>
                <a:gd name="T15" fmla="*/ 743 h 743"/>
              </a:gdLst>
              <a:ahLst/>
              <a:cxnLst>
                <a:cxn ang="T8">
                  <a:pos x="T0" y="T1"/>
                </a:cxn>
                <a:cxn ang="T9">
                  <a:pos x="T2" y="T3"/>
                </a:cxn>
                <a:cxn ang="T10">
                  <a:pos x="T4" y="T5"/>
                </a:cxn>
                <a:cxn ang="T11">
                  <a:pos x="T6" y="T7"/>
                </a:cxn>
              </a:cxnLst>
              <a:rect l="T12" t="T13" r="T14" b="T15"/>
              <a:pathLst>
                <a:path w="612" h="743">
                  <a:moveTo>
                    <a:pt x="0" y="0"/>
                  </a:moveTo>
                  <a:cubicBezTo>
                    <a:pt x="87" y="13"/>
                    <a:pt x="176" y="27"/>
                    <a:pt x="234" y="109"/>
                  </a:cubicBezTo>
                  <a:cubicBezTo>
                    <a:pt x="292" y="192"/>
                    <a:pt x="286" y="389"/>
                    <a:pt x="349" y="495"/>
                  </a:cubicBezTo>
                  <a:cubicBezTo>
                    <a:pt x="412" y="601"/>
                    <a:pt x="557" y="691"/>
                    <a:pt x="612" y="743"/>
                  </a:cubicBezTo>
                </a:path>
              </a:pathLst>
            </a:custGeom>
            <a:noFill/>
            <a:ln w="3810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105506" name="Freeform 30">
            <a:extLst>
              <a:ext uri="{FF2B5EF4-FFF2-40B4-BE49-F238E27FC236}">
                <a16:creationId xmlns:a16="http://schemas.microsoft.com/office/drawing/2014/main" id="{F0C672DE-9909-B140-8393-207636FE3F58}"/>
              </a:ext>
            </a:extLst>
          </p:cNvPr>
          <p:cNvSpPr>
            <a:spLocks/>
          </p:cNvSpPr>
          <p:nvPr/>
        </p:nvSpPr>
        <p:spPr bwMode="auto">
          <a:xfrm>
            <a:off x="5724525" y="4076700"/>
            <a:ext cx="2520950" cy="1368425"/>
          </a:xfrm>
          <a:custGeom>
            <a:avLst/>
            <a:gdLst>
              <a:gd name="T0" fmla="*/ 0 w 1588"/>
              <a:gd name="T1" fmla="*/ 0 h 862"/>
              <a:gd name="T2" fmla="*/ 2147483646 w 1588"/>
              <a:gd name="T3" fmla="*/ 2147483646 h 862"/>
              <a:gd name="T4" fmla="*/ 2147483646 w 1588"/>
              <a:gd name="T5" fmla="*/ 2147483646 h 862"/>
              <a:gd name="T6" fmla="*/ 2147483646 w 1588"/>
              <a:gd name="T7" fmla="*/ 2147483646 h 862"/>
              <a:gd name="T8" fmla="*/ 2147483646 w 1588"/>
              <a:gd name="T9" fmla="*/ 2147483646 h 862"/>
              <a:gd name="T10" fmla="*/ 2147483646 w 1588"/>
              <a:gd name="T11" fmla="*/ 2147483646 h 862"/>
              <a:gd name="T12" fmla="*/ 0 60000 65536"/>
              <a:gd name="T13" fmla="*/ 0 60000 65536"/>
              <a:gd name="T14" fmla="*/ 0 60000 65536"/>
              <a:gd name="T15" fmla="*/ 0 60000 65536"/>
              <a:gd name="T16" fmla="*/ 0 60000 65536"/>
              <a:gd name="T17" fmla="*/ 0 60000 65536"/>
              <a:gd name="T18" fmla="*/ 0 w 1588"/>
              <a:gd name="T19" fmla="*/ 0 h 862"/>
              <a:gd name="T20" fmla="*/ 1588 w 1588"/>
              <a:gd name="T21" fmla="*/ 862 h 862"/>
            </a:gdLst>
            <a:ahLst/>
            <a:cxnLst>
              <a:cxn ang="T12">
                <a:pos x="T0" y="T1"/>
              </a:cxn>
              <a:cxn ang="T13">
                <a:pos x="T2" y="T3"/>
              </a:cxn>
              <a:cxn ang="T14">
                <a:pos x="T4" y="T5"/>
              </a:cxn>
              <a:cxn ang="T15">
                <a:pos x="T6" y="T7"/>
              </a:cxn>
              <a:cxn ang="T16">
                <a:pos x="T8" y="T9"/>
              </a:cxn>
              <a:cxn ang="T17">
                <a:pos x="T10" y="T11"/>
              </a:cxn>
            </a:cxnLst>
            <a:rect l="T18" t="T19" r="T20" b="T21"/>
            <a:pathLst>
              <a:path w="1588" h="862">
                <a:moveTo>
                  <a:pt x="0" y="0"/>
                </a:moveTo>
                <a:cubicBezTo>
                  <a:pt x="64" y="72"/>
                  <a:pt x="129" y="144"/>
                  <a:pt x="227" y="227"/>
                </a:cubicBezTo>
                <a:cubicBezTo>
                  <a:pt x="325" y="310"/>
                  <a:pt x="492" y="431"/>
                  <a:pt x="590" y="499"/>
                </a:cubicBezTo>
                <a:cubicBezTo>
                  <a:pt x="688" y="567"/>
                  <a:pt x="734" y="597"/>
                  <a:pt x="817" y="635"/>
                </a:cubicBezTo>
                <a:cubicBezTo>
                  <a:pt x="900" y="673"/>
                  <a:pt x="961" y="688"/>
                  <a:pt x="1089" y="726"/>
                </a:cubicBezTo>
                <a:cubicBezTo>
                  <a:pt x="1217" y="764"/>
                  <a:pt x="1402" y="813"/>
                  <a:pt x="1588" y="86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07" name="Rectangle 31">
            <a:extLst>
              <a:ext uri="{FF2B5EF4-FFF2-40B4-BE49-F238E27FC236}">
                <a16:creationId xmlns:a16="http://schemas.microsoft.com/office/drawing/2014/main" id="{A0943A69-CDF7-9349-ABEC-03F25295C5C5}"/>
              </a:ext>
            </a:extLst>
          </p:cNvPr>
          <p:cNvSpPr>
            <a:spLocks noChangeArrowheads="1"/>
          </p:cNvSpPr>
          <p:nvPr/>
        </p:nvSpPr>
        <p:spPr bwMode="auto">
          <a:xfrm>
            <a:off x="5724525" y="3789363"/>
            <a:ext cx="2879725" cy="1800225"/>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105508" name="Group 32">
            <a:extLst>
              <a:ext uri="{FF2B5EF4-FFF2-40B4-BE49-F238E27FC236}">
                <a16:creationId xmlns:a16="http://schemas.microsoft.com/office/drawing/2014/main" id="{264620E1-DE4B-B14B-ADA4-BFB32F72F34C}"/>
              </a:ext>
            </a:extLst>
          </p:cNvPr>
          <p:cNvGrpSpPr>
            <a:grpSpLocks/>
          </p:cNvGrpSpPr>
          <p:nvPr/>
        </p:nvGrpSpPr>
        <p:grpSpPr bwMode="auto">
          <a:xfrm>
            <a:off x="5940425" y="5661025"/>
            <a:ext cx="1152525" cy="504825"/>
            <a:chOff x="3787" y="3566"/>
            <a:chExt cx="726" cy="318"/>
          </a:xfrm>
        </p:grpSpPr>
        <p:sp>
          <p:nvSpPr>
            <p:cNvPr id="105515" name="Rectangle 33">
              <a:extLst>
                <a:ext uri="{FF2B5EF4-FFF2-40B4-BE49-F238E27FC236}">
                  <a16:creationId xmlns:a16="http://schemas.microsoft.com/office/drawing/2014/main" id="{E0AF6B80-58AD-E845-9238-4CA6D595BDE9}"/>
                </a:ext>
              </a:extLst>
            </p:cNvPr>
            <p:cNvSpPr>
              <a:spLocks noChangeArrowheads="1"/>
            </p:cNvSpPr>
            <p:nvPr/>
          </p:nvSpPr>
          <p:spPr bwMode="auto">
            <a:xfrm>
              <a:off x="3787" y="3612"/>
              <a:ext cx="91" cy="9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5516" name="Rectangle 34">
              <a:extLst>
                <a:ext uri="{FF2B5EF4-FFF2-40B4-BE49-F238E27FC236}">
                  <a16:creationId xmlns:a16="http://schemas.microsoft.com/office/drawing/2014/main" id="{93B22856-0AAE-A647-93E8-DD6A39759E8B}"/>
                </a:ext>
              </a:extLst>
            </p:cNvPr>
            <p:cNvSpPr>
              <a:spLocks noChangeArrowheads="1"/>
            </p:cNvSpPr>
            <p:nvPr/>
          </p:nvSpPr>
          <p:spPr bwMode="auto">
            <a:xfrm>
              <a:off x="3787" y="3748"/>
              <a:ext cx="91" cy="9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5517" name="Text Box 35">
              <a:extLst>
                <a:ext uri="{FF2B5EF4-FFF2-40B4-BE49-F238E27FC236}">
                  <a16:creationId xmlns:a16="http://schemas.microsoft.com/office/drawing/2014/main" id="{AB0FE821-29E8-9A41-BCEE-A4A059278C73}"/>
                </a:ext>
              </a:extLst>
            </p:cNvPr>
            <p:cNvSpPr txBox="1">
              <a:spLocks noChangeArrowheads="1"/>
            </p:cNvSpPr>
            <p:nvPr/>
          </p:nvSpPr>
          <p:spPr bwMode="auto">
            <a:xfrm>
              <a:off x="3869" y="3566"/>
              <a:ext cx="6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i="1"/>
                <a:t>kr</a:t>
              </a:r>
              <a:r>
                <a:rPr lang="en-US" altLang="it-IT" sz="1200" b="1" i="1"/>
                <a:t>ű</a:t>
              </a:r>
              <a:r>
                <a:rPr lang="it-IT" altLang="it-IT" sz="1200" b="1" i="1"/>
                <a:t>ppel (-)</a:t>
              </a:r>
            </a:p>
          </p:txBody>
        </p:sp>
        <p:sp>
          <p:nvSpPr>
            <p:cNvPr id="105518" name="Text Box 36">
              <a:extLst>
                <a:ext uri="{FF2B5EF4-FFF2-40B4-BE49-F238E27FC236}">
                  <a16:creationId xmlns:a16="http://schemas.microsoft.com/office/drawing/2014/main" id="{2C9E2CFE-4A81-9B4F-992E-E79B23C0CC26}"/>
                </a:ext>
              </a:extLst>
            </p:cNvPr>
            <p:cNvSpPr txBox="1">
              <a:spLocks noChangeArrowheads="1"/>
            </p:cNvSpPr>
            <p:nvPr/>
          </p:nvSpPr>
          <p:spPr bwMode="auto">
            <a:xfrm>
              <a:off x="3857" y="3711"/>
              <a:ext cx="49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i="1"/>
                <a:t> giant (-)</a:t>
              </a:r>
            </a:p>
          </p:txBody>
        </p:sp>
      </p:grpSp>
      <p:grpSp>
        <p:nvGrpSpPr>
          <p:cNvPr id="105509" name="Group 37">
            <a:extLst>
              <a:ext uri="{FF2B5EF4-FFF2-40B4-BE49-F238E27FC236}">
                <a16:creationId xmlns:a16="http://schemas.microsoft.com/office/drawing/2014/main" id="{AC7A54D6-B956-664B-AC28-C99A8C712A46}"/>
              </a:ext>
            </a:extLst>
          </p:cNvPr>
          <p:cNvGrpSpPr>
            <a:grpSpLocks/>
          </p:cNvGrpSpPr>
          <p:nvPr/>
        </p:nvGrpSpPr>
        <p:grpSpPr bwMode="auto">
          <a:xfrm>
            <a:off x="7092950" y="5661025"/>
            <a:ext cx="1441450" cy="490538"/>
            <a:chOff x="4694" y="3566"/>
            <a:chExt cx="908" cy="309"/>
          </a:xfrm>
        </p:grpSpPr>
        <p:sp>
          <p:nvSpPr>
            <p:cNvPr id="105511" name="Rectangle 38">
              <a:extLst>
                <a:ext uri="{FF2B5EF4-FFF2-40B4-BE49-F238E27FC236}">
                  <a16:creationId xmlns:a16="http://schemas.microsoft.com/office/drawing/2014/main" id="{5A2B89B2-34C4-2148-8C45-C893F85C023D}"/>
                </a:ext>
              </a:extLst>
            </p:cNvPr>
            <p:cNvSpPr>
              <a:spLocks noChangeArrowheads="1"/>
            </p:cNvSpPr>
            <p:nvPr/>
          </p:nvSpPr>
          <p:spPr bwMode="auto">
            <a:xfrm>
              <a:off x="4694" y="3612"/>
              <a:ext cx="91" cy="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5512" name="Rectangle 39">
              <a:extLst>
                <a:ext uri="{FF2B5EF4-FFF2-40B4-BE49-F238E27FC236}">
                  <a16:creationId xmlns:a16="http://schemas.microsoft.com/office/drawing/2014/main" id="{6F2778EF-B706-B043-B200-A4E1B4C895BC}"/>
                </a:ext>
              </a:extLst>
            </p:cNvPr>
            <p:cNvSpPr>
              <a:spLocks noChangeArrowheads="1"/>
            </p:cNvSpPr>
            <p:nvPr/>
          </p:nvSpPr>
          <p:spPr bwMode="auto">
            <a:xfrm>
              <a:off x="4694" y="3748"/>
              <a:ext cx="91" cy="9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5513" name="Text Box 40">
              <a:extLst>
                <a:ext uri="{FF2B5EF4-FFF2-40B4-BE49-F238E27FC236}">
                  <a16:creationId xmlns:a16="http://schemas.microsoft.com/office/drawing/2014/main" id="{6F8B3972-9047-774A-94B3-50CB27BA1AED}"/>
                </a:ext>
              </a:extLst>
            </p:cNvPr>
            <p:cNvSpPr txBox="1">
              <a:spLocks noChangeArrowheads="1"/>
            </p:cNvSpPr>
            <p:nvPr/>
          </p:nvSpPr>
          <p:spPr bwMode="auto">
            <a:xfrm>
              <a:off x="4785" y="3566"/>
              <a:ext cx="54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i="1"/>
                <a:t>bicoid (+)</a:t>
              </a:r>
            </a:p>
          </p:txBody>
        </p:sp>
        <p:sp>
          <p:nvSpPr>
            <p:cNvPr id="105514" name="Text Box 41">
              <a:extLst>
                <a:ext uri="{FF2B5EF4-FFF2-40B4-BE49-F238E27FC236}">
                  <a16:creationId xmlns:a16="http://schemas.microsoft.com/office/drawing/2014/main" id="{D11DBECA-9B50-964E-A0EE-214C3485445C}"/>
                </a:ext>
              </a:extLst>
            </p:cNvPr>
            <p:cNvSpPr txBox="1">
              <a:spLocks noChangeArrowheads="1"/>
            </p:cNvSpPr>
            <p:nvPr/>
          </p:nvSpPr>
          <p:spPr bwMode="auto">
            <a:xfrm>
              <a:off x="4785" y="3702"/>
              <a:ext cx="8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i="1"/>
                <a:t>hunchback (+)</a:t>
              </a:r>
            </a:p>
          </p:txBody>
        </p:sp>
      </p:grpSp>
      <p:sp>
        <p:nvSpPr>
          <p:cNvPr id="105510" name="Text Box 42">
            <a:extLst>
              <a:ext uri="{FF2B5EF4-FFF2-40B4-BE49-F238E27FC236}">
                <a16:creationId xmlns:a16="http://schemas.microsoft.com/office/drawing/2014/main" id="{F65879D1-DFAA-A640-921F-87650E28330B}"/>
              </a:ext>
            </a:extLst>
          </p:cNvPr>
          <p:cNvSpPr txBox="1">
            <a:spLocks noChangeArrowheads="1"/>
          </p:cNvSpPr>
          <p:nvPr/>
        </p:nvSpPr>
        <p:spPr bwMode="auto">
          <a:xfrm>
            <a:off x="457200" y="1752600"/>
            <a:ext cx="6613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Only specific combinations of factors activate specific genes </a:t>
            </a:r>
          </a:p>
          <a:p>
            <a:pPr>
              <a:spcBef>
                <a:spcPct val="0"/>
              </a:spcBef>
              <a:buFontTx/>
              <a:buNone/>
            </a:pPr>
            <a:r>
              <a:rPr lang="it-IT" altLang="it-IT" sz="2400"/>
              <a:t>in different body compartments  - Drosophila early development</a:t>
            </a:r>
          </a:p>
        </p:txBody>
      </p:sp>
    </p:spTree>
    <p:extLst>
      <p:ext uri="{BB962C8B-B14F-4D97-AF65-F5344CB8AC3E}">
        <p14:creationId xmlns:p14="http://schemas.microsoft.com/office/powerpoint/2010/main" val="3201052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8E2BD563-133A-1943-A0C4-89287B8A29CF}"/>
              </a:ext>
            </a:extLst>
          </p:cNvPr>
          <p:cNvSpPr>
            <a:spLocks noChangeArrowheads="1"/>
          </p:cNvSpPr>
          <p:nvPr/>
        </p:nvSpPr>
        <p:spPr bwMode="auto">
          <a:xfrm>
            <a:off x="76200" y="593725"/>
            <a:ext cx="89154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800">
              <a:solidFill>
                <a:srgbClr val="000000"/>
              </a:solidFill>
              <a:latin typeface="Comic Sans MS" panose="030F0902030302020204" pitchFamily="66" charset="0"/>
            </a:endParaRPr>
          </a:p>
          <a:p>
            <a:pPr>
              <a:spcBef>
                <a:spcPct val="0"/>
              </a:spcBef>
              <a:buFontTx/>
              <a:buNone/>
            </a:pPr>
            <a:endParaRPr lang="it-IT" altLang="it-IT" sz="2000">
              <a:solidFill>
                <a:srgbClr val="000000"/>
              </a:solidFill>
              <a:latin typeface="Comic Sans MS" panose="030F0902030302020204" pitchFamily="66" charset="0"/>
            </a:endParaRPr>
          </a:p>
          <a:p>
            <a:pPr>
              <a:spcBef>
                <a:spcPct val="0"/>
              </a:spcBef>
              <a:buFontTx/>
              <a:buNone/>
            </a:pPr>
            <a:r>
              <a:rPr lang="it-IT" altLang="it-IT" sz="2800" b="1">
                <a:solidFill>
                  <a:srgbClr val="D81012"/>
                </a:solidFill>
                <a:latin typeface="Comic Sans MS" panose="030F0902030302020204" pitchFamily="66" charset="0"/>
              </a:rPr>
              <a:t>2005 -  FANTOM 3 project</a:t>
            </a:r>
            <a:r>
              <a:rPr lang="it-IT" altLang="it-IT" sz="2000">
                <a:solidFill>
                  <a:srgbClr val="000000"/>
                </a:solidFill>
                <a:latin typeface="Comic Sans MS" panose="030F0902030302020204" pitchFamily="66" charset="0"/>
              </a:rPr>
              <a:t> - 62% of the </a:t>
            </a:r>
            <a:r>
              <a:rPr lang="it-IT" altLang="it-IT" sz="2800" u="sng">
                <a:solidFill>
                  <a:srgbClr val="000000"/>
                </a:solidFill>
                <a:latin typeface="Comic Sans MS" panose="030F0902030302020204" pitchFamily="66" charset="0"/>
              </a:rPr>
              <a:t>mouse</a:t>
            </a:r>
            <a:r>
              <a:rPr lang="it-IT" altLang="it-IT" sz="2000">
                <a:solidFill>
                  <a:srgbClr val="000000"/>
                </a:solidFill>
                <a:latin typeface="Comic Sans MS" panose="030F0902030302020204" pitchFamily="66" charset="0"/>
              </a:rPr>
              <a:t> genome is transcribed. </a:t>
            </a:r>
            <a:endParaRPr lang="it-IT" altLang="it-IT" sz="2800" b="1">
              <a:solidFill>
                <a:schemeClr val="accent2"/>
              </a:solidFill>
              <a:latin typeface="Comic Sans MS" panose="030F0902030302020204" pitchFamily="66" charset="0"/>
            </a:endParaRPr>
          </a:p>
          <a:p>
            <a:pPr>
              <a:spcBef>
                <a:spcPct val="0"/>
              </a:spcBef>
              <a:buFontTx/>
              <a:buNone/>
            </a:pPr>
            <a:r>
              <a:rPr lang="it-IT" altLang="it-IT" sz="2000" b="1">
                <a:solidFill>
                  <a:schemeClr val="accent2"/>
                </a:solidFill>
                <a:latin typeface="Comic Sans MS" panose="030F0902030302020204" pitchFamily="66" charset="0"/>
              </a:rPr>
              <a:t>181,000 independent transcripts </a:t>
            </a:r>
          </a:p>
          <a:p>
            <a:pPr>
              <a:spcBef>
                <a:spcPct val="0"/>
              </a:spcBef>
              <a:buFontTx/>
              <a:buNone/>
            </a:pPr>
            <a:endParaRPr lang="it-IT" altLang="it-IT" sz="2400" b="1" u="sng">
              <a:solidFill>
                <a:schemeClr val="accent2"/>
              </a:solidFill>
              <a:latin typeface="Comic Sans MS" panose="030F0902030302020204" pitchFamily="66" charset="0"/>
            </a:endParaRPr>
          </a:p>
          <a:p>
            <a:pPr>
              <a:spcBef>
                <a:spcPct val="0"/>
              </a:spcBef>
              <a:buFontTx/>
              <a:buNone/>
            </a:pPr>
            <a:r>
              <a:rPr lang="it-IT" altLang="it-IT" sz="2400" b="1" u="sng">
                <a:solidFill>
                  <a:schemeClr val="accent2"/>
                </a:solidFill>
                <a:latin typeface="Comic Sans MS" panose="030F0902030302020204" pitchFamily="66" charset="0"/>
              </a:rPr>
              <a:t>Half arise from alternative promoters, splicing and polyadenylation sites - </a:t>
            </a:r>
            <a:r>
              <a:rPr lang="it-IT" altLang="it-IT" sz="2400"/>
              <a:t>Out of these A</a:t>
            </a:r>
            <a:r>
              <a:rPr lang="it-IT" altLang="it-IT" sz="2400" baseline="30000"/>
              <a:t>+</a:t>
            </a:r>
            <a:r>
              <a:rPr lang="it-IT" altLang="it-IT" sz="2400"/>
              <a:t> transcripts, 47.761 were annotated as complete coding and 34,030 transcripts were annotated as non-protein-coding</a:t>
            </a:r>
          </a:p>
          <a:p>
            <a:pPr>
              <a:spcBef>
                <a:spcPct val="0"/>
              </a:spcBef>
              <a:buFontTx/>
              <a:buNone/>
            </a:pPr>
            <a:endParaRPr lang="it-IT" altLang="it-IT" sz="2000" b="1">
              <a:solidFill>
                <a:schemeClr val="accent2"/>
              </a:solidFill>
              <a:latin typeface="Comic Sans MS" panose="030F0902030302020204" pitchFamily="66" charset="0"/>
            </a:endParaRPr>
          </a:p>
          <a:p>
            <a:pPr>
              <a:spcBef>
                <a:spcPct val="0"/>
              </a:spcBef>
              <a:buFontTx/>
              <a:buNone/>
            </a:pPr>
            <a:r>
              <a:rPr lang="it-IT" altLang="it-IT" sz="2000" b="1">
                <a:solidFill>
                  <a:schemeClr val="accent2"/>
                </a:solidFill>
                <a:latin typeface="Comic Sans MS" panose="030F0902030302020204" pitchFamily="66" charset="0"/>
              </a:rPr>
              <a:t>Half are noncoding RNAs</a:t>
            </a:r>
          </a:p>
        </p:txBody>
      </p:sp>
    </p:spTree>
    <p:extLst>
      <p:ext uri="{BB962C8B-B14F-4D97-AF65-F5344CB8AC3E}">
        <p14:creationId xmlns:p14="http://schemas.microsoft.com/office/powerpoint/2010/main" val="3852625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CD12F44D-2B89-054F-A03E-A9D17C83F712}"/>
              </a:ext>
            </a:extLst>
          </p:cNvPr>
          <p:cNvSpPr>
            <a:spLocks noChangeArrowheads="1"/>
          </p:cNvSpPr>
          <p:nvPr/>
        </p:nvSpPr>
        <p:spPr bwMode="auto">
          <a:xfrm>
            <a:off x="76200" y="593725"/>
            <a:ext cx="89154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800">
              <a:solidFill>
                <a:srgbClr val="000000"/>
              </a:solidFill>
              <a:latin typeface="Comic Sans MS" panose="030F0902030302020204" pitchFamily="66" charset="0"/>
            </a:endParaRPr>
          </a:p>
          <a:p>
            <a:pPr>
              <a:spcBef>
                <a:spcPct val="0"/>
              </a:spcBef>
              <a:buFontTx/>
              <a:buNone/>
            </a:pPr>
            <a:endParaRPr lang="it-IT" altLang="it-IT" sz="2000">
              <a:solidFill>
                <a:srgbClr val="000000"/>
              </a:solidFill>
              <a:latin typeface="Comic Sans MS" panose="030F0902030302020204" pitchFamily="66" charset="0"/>
            </a:endParaRPr>
          </a:p>
          <a:p>
            <a:pPr>
              <a:spcBef>
                <a:spcPct val="0"/>
              </a:spcBef>
              <a:buFontTx/>
              <a:buNone/>
            </a:pPr>
            <a:r>
              <a:rPr lang="it-IT" altLang="it-IT" sz="2800" b="1">
                <a:solidFill>
                  <a:srgbClr val="D81012"/>
                </a:solidFill>
                <a:latin typeface="Comic Sans MS" panose="030F0902030302020204" pitchFamily="66" charset="0"/>
              </a:rPr>
              <a:t>2005 -  FANTOM 3 project</a:t>
            </a:r>
            <a:r>
              <a:rPr lang="it-IT" altLang="it-IT" sz="2000">
                <a:solidFill>
                  <a:srgbClr val="000000"/>
                </a:solidFill>
                <a:latin typeface="Comic Sans MS" panose="030F0902030302020204" pitchFamily="66" charset="0"/>
              </a:rPr>
              <a:t> - </a:t>
            </a:r>
          </a:p>
          <a:p>
            <a:pPr>
              <a:spcBef>
                <a:spcPct val="0"/>
              </a:spcBef>
              <a:buFontTx/>
              <a:buNone/>
            </a:pPr>
            <a:endParaRPr lang="it-IT" altLang="it-IT" sz="2000">
              <a:solidFill>
                <a:srgbClr val="000000"/>
              </a:solidFill>
              <a:latin typeface="Comic Sans MS" panose="030F0902030302020204" pitchFamily="66" charset="0"/>
            </a:endParaRPr>
          </a:p>
          <a:p>
            <a:pPr>
              <a:spcBef>
                <a:spcPct val="0"/>
              </a:spcBef>
              <a:buFontTx/>
              <a:buNone/>
            </a:pPr>
            <a:r>
              <a:rPr lang="it-IT" altLang="it-IT" sz="2000" b="1">
                <a:solidFill>
                  <a:schemeClr val="accent2"/>
                </a:solidFill>
                <a:latin typeface="Comic Sans MS" panose="030F0902030302020204" pitchFamily="66" charset="0"/>
              </a:rPr>
              <a:t>181,000 independent transcripts </a:t>
            </a:r>
          </a:p>
          <a:p>
            <a:pPr>
              <a:spcBef>
                <a:spcPct val="0"/>
              </a:spcBef>
              <a:buFontTx/>
              <a:buNone/>
            </a:pPr>
            <a:r>
              <a:rPr lang="it-IT" altLang="it-IT" sz="2000" b="1">
                <a:solidFill>
                  <a:schemeClr val="accent2"/>
                </a:solidFill>
                <a:latin typeface="Comic Sans MS" panose="030F0902030302020204" pitchFamily="66" charset="0"/>
              </a:rPr>
              <a:t>Half arise from alternative promoters, splicing and polyadenylation sites - </a:t>
            </a:r>
          </a:p>
          <a:p>
            <a:pPr>
              <a:spcBef>
                <a:spcPct val="0"/>
              </a:spcBef>
              <a:buFontTx/>
              <a:buNone/>
            </a:pPr>
            <a:endParaRPr lang="it-IT" altLang="it-IT" sz="2400" b="1" u="sng">
              <a:solidFill>
                <a:schemeClr val="accent2"/>
              </a:solidFill>
              <a:latin typeface="Comic Sans MS" panose="030F0902030302020204" pitchFamily="66" charset="0"/>
            </a:endParaRPr>
          </a:p>
          <a:p>
            <a:pPr>
              <a:spcBef>
                <a:spcPct val="0"/>
              </a:spcBef>
              <a:buFontTx/>
              <a:buNone/>
            </a:pPr>
            <a:r>
              <a:rPr lang="it-IT" altLang="it-IT" sz="2400" b="1" u="sng">
                <a:solidFill>
                  <a:schemeClr val="accent2"/>
                </a:solidFill>
                <a:latin typeface="Comic Sans MS" panose="030F0902030302020204" pitchFamily="66" charset="0"/>
              </a:rPr>
              <a:t>half are noncoding RNAs</a:t>
            </a:r>
          </a:p>
          <a:p>
            <a:pPr>
              <a:spcBef>
                <a:spcPct val="0"/>
              </a:spcBef>
              <a:buFontTx/>
              <a:buNone/>
            </a:pPr>
            <a:endParaRPr lang="it-IT" altLang="it-IT" sz="2400" b="1" u="sng">
              <a:solidFill>
                <a:schemeClr val="accent2"/>
              </a:solidFill>
              <a:latin typeface="Comic Sans MS" panose="030F0902030302020204" pitchFamily="66" charset="0"/>
            </a:endParaRPr>
          </a:p>
          <a:p>
            <a:pPr>
              <a:spcBef>
                <a:spcPct val="0"/>
              </a:spcBef>
              <a:buFontTx/>
              <a:buNone/>
            </a:pPr>
            <a:endParaRPr lang="it-IT" altLang="it-IT" sz="2400" b="1">
              <a:solidFill>
                <a:schemeClr val="folHlink"/>
              </a:solidFill>
              <a:latin typeface="Comic Sans MS" panose="030F0902030302020204" pitchFamily="66" charset="0"/>
            </a:endParaRPr>
          </a:p>
          <a:p>
            <a:pPr>
              <a:spcBef>
                <a:spcPct val="0"/>
              </a:spcBef>
              <a:buFontTx/>
              <a:buNone/>
            </a:pPr>
            <a:endParaRPr lang="it-IT" altLang="it-IT" sz="2400" b="1">
              <a:solidFill>
                <a:schemeClr val="folHlink"/>
              </a:solidFill>
              <a:latin typeface="Comic Sans MS" panose="030F0902030302020204" pitchFamily="66" charset="0"/>
            </a:endParaRPr>
          </a:p>
          <a:p>
            <a:pPr algn="ctr">
              <a:spcBef>
                <a:spcPct val="0"/>
              </a:spcBef>
              <a:buFontTx/>
              <a:buNone/>
            </a:pPr>
            <a:r>
              <a:rPr lang="it-IT" altLang="it-IT" sz="2400" b="1">
                <a:solidFill>
                  <a:schemeClr val="folHlink"/>
                </a:solidFill>
                <a:latin typeface="Comic Sans MS" panose="030F0902030302020204" pitchFamily="66" charset="0"/>
              </a:rPr>
              <a:t>Is post-transcriptional control involved in increasing complexity?</a:t>
            </a:r>
          </a:p>
          <a:p>
            <a:pPr>
              <a:spcBef>
                <a:spcPct val="0"/>
              </a:spcBef>
              <a:buFontTx/>
              <a:buChar char="-"/>
            </a:pPr>
            <a:endParaRPr lang="it-IT" altLang="it-IT" sz="1600">
              <a:solidFill>
                <a:schemeClr val="folHlink"/>
              </a:solidFill>
              <a:latin typeface="Comic Sans MS" panose="030F0902030302020204" pitchFamily="66" charset="0"/>
            </a:endParaRPr>
          </a:p>
        </p:txBody>
      </p:sp>
    </p:spTree>
    <p:extLst>
      <p:ext uri="{BB962C8B-B14F-4D97-AF65-F5344CB8AC3E}">
        <p14:creationId xmlns:p14="http://schemas.microsoft.com/office/powerpoint/2010/main" val="21086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2">
            <a:extLst>
              <a:ext uri="{FF2B5EF4-FFF2-40B4-BE49-F238E27FC236}">
                <a16:creationId xmlns:a16="http://schemas.microsoft.com/office/drawing/2014/main" id="{564EDB83-8C4E-6D46-A6FB-6AFE9761DC53}"/>
              </a:ext>
            </a:extLst>
          </p:cNvPr>
          <p:cNvSpPr txBox="1">
            <a:spLocks noChangeArrowheads="1"/>
          </p:cNvSpPr>
          <p:nvPr/>
        </p:nvSpPr>
        <p:spPr bwMode="auto">
          <a:xfrm>
            <a:off x="0" y="0"/>
            <a:ext cx="9144000" cy="1373188"/>
          </a:xfrm>
          <a:prstGeom prst="rect">
            <a:avLst/>
          </a:prstGeom>
          <a:gradFill rotWithShape="0">
            <a:gsLst>
              <a:gs pos="0">
                <a:srgbClr val="5E9E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800">
                <a:latin typeface="Tw Cen MT Condensed Extra Bold" panose="020B0602020104020603" pitchFamily="34" charset="77"/>
              </a:rPr>
              <a:t>- Regulation of gene expression -</a:t>
            </a:r>
          </a:p>
          <a:p>
            <a:pPr algn="ctr">
              <a:spcBef>
                <a:spcPct val="0"/>
              </a:spcBef>
              <a:buFontTx/>
              <a:buNone/>
            </a:pPr>
            <a:r>
              <a:rPr lang="it-IT" altLang="it-IT" sz="2800">
                <a:latin typeface="Tw Cen MT Condensed Extra Bold" panose="020B0602020104020603" pitchFamily="34" charset="77"/>
              </a:rPr>
              <a:t>increase the complexity by increasing the combinatorial use of exons by alternative splicing</a:t>
            </a:r>
          </a:p>
        </p:txBody>
      </p:sp>
      <p:grpSp>
        <p:nvGrpSpPr>
          <p:cNvPr id="99330" name="Group 3">
            <a:extLst>
              <a:ext uri="{FF2B5EF4-FFF2-40B4-BE49-F238E27FC236}">
                <a16:creationId xmlns:a16="http://schemas.microsoft.com/office/drawing/2014/main" id="{672EA99B-69F9-0947-B3D8-21E49ADB42D9}"/>
              </a:ext>
            </a:extLst>
          </p:cNvPr>
          <p:cNvGrpSpPr>
            <a:grpSpLocks/>
          </p:cNvGrpSpPr>
          <p:nvPr/>
        </p:nvGrpSpPr>
        <p:grpSpPr bwMode="auto">
          <a:xfrm>
            <a:off x="528638" y="3725863"/>
            <a:ext cx="2663825" cy="596900"/>
            <a:chOff x="340" y="1104"/>
            <a:chExt cx="1678" cy="376"/>
          </a:xfrm>
        </p:grpSpPr>
        <p:sp>
          <p:nvSpPr>
            <p:cNvPr id="99371" name="Freeform 4">
              <a:extLst>
                <a:ext uri="{FF2B5EF4-FFF2-40B4-BE49-F238E27FC236}">
                  <a16:creationId xmlns:a16="http://schemas.microsoft.com/office/drawing/2014/main" id="{5D7E0CA1-B4D8-CA44-9315-B7507239401A}"/>
                </a:ext>
              </a:extLst>
            </p:cNvPr>
            <p:cNvSpPr>
              <a:spLocks/>
            </p:cNvSpPr>
            <p:nvPr/>
          </p:nvSpPr>
          <p:spPr bwMode="auto">
            <a:xfrm>
              <a:off x="340" y="1170"/>
              <a:ext cx="453" cy="310"/>
            </a:xfrm>
            <a:custGeom>
              <a:avLst/>
              <a:gdLst>
                <a:gd name="T0" fmla="*/ 0 w 453"/>
                <a:gd name="T1" fmla="*/ 310 h 310"/>
                <a:gd name="T2" fmla="*/ 227 w 453"/>
                <a:gd name="T3" fmla="*/ 38 h 310"/>
                <a:gd name="T4" fmla="*/ 453 w 453"/>
                <a:gd name="T5" fmla="*/ 83 h 310"/>
                <a:gd name="T6" fmla="*/ 0 60000 65536"/>
                <a:gd name="T7" fmla="*/ 0 60000 65536"/>
                <a:gd name="T8" fmla="*/ 0 60000 65536"/>
                <a:gd name="T9" fmla="*/ 0 w 453"/>
                <a:gd name="T10" fmla="*/ 0 h 310"/>
                <a:gd name="T11" fmla="*/ 453 w 453"/>
                <a:gd name="T12" fmla="*/ 310 h 310"/>
              </a:gdLst>
              <a:ahLst/>
              <a:cxnLst>
                <a:cxn ang="T6">
                  <a:pos x="T0" y="T1"/>
                </a:cxn>
                <a:cxn ang="T7">
                  <a:pos x="T2" y="T3"/>
                </a:cxn>
                <a:cxn ang="T8">
                  <a:pos x="T4" y="T5"/>
                </a:cxn>
              </a:cxnLst>
              <a:rect l="T9" t="T10" r="T11" b="T12"/>
              <a:pathLst>
                <a:path w="453" h="310">
                  <a:moveTo>
                    <a:pt x="0" y="310"/>
                  </a:moveTo>
                  <a:cubicBezTo>
                    <a:pt x="76" y="193"/>
                    <a:pt x="152" y="76"/>
                    <a:pt x="227" y="38"/>
                  </a:cubicBezTo>
                  <a:cubicBezTo>
                    <a:pt x="302" y="0"/>
                    <a:pt x="377" y="41"/>
                    <a:pt x="453" y="83"/>
                  </a:cubicBezTo>
                </a:path>
              </a:pathLst>
            </a:cu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9372" name="Freeform 5">
              <a:extLst>
                <a:ext uri="{FF2B5EF4-FFF2-40B4-BE49-F238E27FC236}">
                  <a16:creationId xmlns:a16="http://schemas.microsoft.com/office/drawing/2014/main" id="{5B2EB5F0-DACE-7C46-8887-E66C494EED00}"/>
                </a:ext>
              </a:extLst>
            </p:cNvPr>
            <p:cNvSpPr>
              <a:spLocks/>
            </p:cNvSpPr>
            <p:nvPr/>
          </p:nvSpPr>
          <p:spPr bwMode="auto">
            <a:xfrm>
              <a:off x="792" y="1253"/>
              <a:ext cx="637" cy="179"/>
            </a:xfrm>
            <a:custGeom>
              <a:avLst/>
              <a:gdLst>
                <a:gd name="T0" fmla="*/ 0 w 637"/>
                <a:gd name="T1" fmla="*/ 0 h 179"/>
                <a:gd name="T2" fmla="*/ 319 w 637"/>
                <a:gd name="T3" fmla="*/ 173 h 179"/>
                <a:gd name="T4" fmla="*/ 637 w 637"/>
                <a:gd name="T5" fmla="*/ 37 h 179"/>
                <a:gd name="T6" fmla="*/ 0 60000 65536"/>
                <a:gd name="T7" fmla="*/ 0 60000 65536"/>
                <a:gd name="T8" fmla="*/ 0 60000 65536"/>
                <a:gd name="T9" fmla="*/ 0 w 637"/>
                <a:gd name="T10" fmla="*/ 0 h 179"/>
                <a:gd name="T11" fmla="*/ 637 w 637"/>
                <a:gd name="T12" fmla="*/ 179 h 179"/>
              </a:gdLst>
              <a:ahLst/>
              <a:cxnLst>
                <a:cxn ang="T6">
                  <a:pos x="T0" y="T1"/>
                </a:cxn>
                <a:cxn ang="T7">
                  <a:pos x="T2" y="T3"/>
                </a:cxn>
                <a:cxn ang="T8">
                  <a:pos x="T4" y="T5"/>
                </a:cxn>
              </a:cxnLst>
              <a:rect l="T9" t="T10" r="T11" b="T12"/>
              <a:pathLst>
                <a:path w="637" h="179">
                  <a:moveTo>
                    <a:pt x="0" y="0"/>
                  </a:moveTo>
                  <a:cubicBezTo>
                    <a:pt x="52" y="29"/>
                    <a:pt x="213" y="167"/>
                    <a:pt x="319" y="173"/>
                  </a:cubicBezTo>
                  <a:cubicBezTo>
                    <a:pt x="425" y="179"/>
                    <a:pt x="531" y="109"/>
                    <a:pt x="637" y="37"/>
                  </a:cubicBezTo>
                </a:path>
              </a:pathLst>
            </a:custGeom>
            <a:noFill/>
            <a:ln w="317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9373" name="Freeform 6">
              <a:extLst>
                <a:ext uri="{FF2B5EF4-FFF2-40B4-BE49-F238E27FC236}">
                  <a16:creationId xmlns:a16="http://schemas.microsoft.com/office/drawing/2014/main" id="{B7D547A6-70AA-7F42-8611-CD0B6773FC5D}"/>
                </a:ext>
              </a:extLst>
            </p:cNvPr>
            <p:cNvSpPr>
              <a:spLocks/>
            </p:cNvSpPr>
            <p:nvPr/>
          </p:nvSpPr>
          <p:spPr bwMode="auto">
            <a:xfrm>
              <a:off x="1429" y="1104"/>
              <a:ext cx="475" cy="190"/>
            </a:xfrm>
            <a:custGeom>
              <a:avLst/>
              <a:gdLst>
                <a:gd name="T0" fmla="*/ 0 w 475"/>
                <a:gd name="T1" fmla="*/ 190 h 190"/>
                <a:gd name="T2" fmla="*/ 301 w 475"/>
                <a:gd name="T3" fmla="*/ 13 h 190"/>
                <a:gd name="T4" fmla="*/ 475 w 475"/>
                <a:gd name="T5" fmla="*/ 110 h 190"/>
                <a:gd name="T6" fmla="*/ 0 60000 65536"/>
                <a:gd name="T7" fmla="*/ 0 60000 65536"/>
                <a:gd name="T8" fmla="*/ 0 60000 65536"/>
                <a:gd name="T9" fmla="*/ 0 w 475"/>
                <a:gd name="T10" fmla="*/ 0 h 190"/>
                <a:gd name="T11" fmla="*/ 475 w 475"/>
                <a:gd name="T12" fmla="*/ 190 h 190"/>
              </a:gdLst>
              <a:ahLst/>
              <a:cxnLst>
                <a:cxn ang="T6">
                  <a:pos x="T0" y="T1"/>
                </a:cxn>
                <a:cxn ang="T7">
                  <a:pos x="T2" y="T3"/>
                </a:cxn>
                <a:cxn ang="T8">
                  <a:pos x="T4" y="T5"/>
                </a:cxn>
              </a:cxnLst>
              <a:rect l="T9" t="T10" r="T11" b="T12"/>
              <a:pathLst>
                <a:path w="475" h="190">
                  <a:moveTo>
                    <a:pt x="0" y="190"/>
                  </a:moveTo>
                  <a:cubicBezTo>
                    <a:pt x="50" y="159"/>
                    <a:pt x="222" y="26"/>
                    <a:pt x="301" y="13"/>
                  </a:cubicBezTo>
                  <a:cubicBezTo>
                    <a:pt x="380" y="0"/>
                    <a:pt x="439" y="90"/>
                    <a:pt x="475" y="110"/>
                  </a:cubicBezTo>
                </a:path>
              </a:pathLst>
            </a:custGeom>
            <a:noFill/>
            <a:ln w="317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9374" name="Freeform 7">
              <a:extLst>
                <a:ext uri="{FF2B5EF4-FFF2-40B4-BE49-F238E27FC236}">
                  <a16:creationId xmlns:a16="http://schemas.microsoft.com/office/drawing/2014/main" id="{037D816D-F29A-BE44-9AAF-75B4299F9330}"/>
                </a:ext>
              </a:extLst>
            </p:cNvPr>
            <p:cNvSpPr>
              <a:spLocks/>
            </p:cNvSpPr>
            <p:nvPr/>
          </p:nvSpPr>
          <p:spPr bwMode="auto">
            <a:xfrm>
              <a:off x="1643" y="1208"/>
              <a:ext cx="375" cy="203"/>
            </a:xfrm>
            <a:custGeom>
              <a:avLst/>
              <a:gdLst>
                <a:gd name="T0" fmla="*/ 249 w 375"/>
                <a:gd name="T1" fmla="*/ 0 h 203"/>
                <a:gd name="T2" fmla="*/ 334 w 375"/>
                <a:gd name="T3" fmla="*/ 154 h 203"/>
                <a:gd name="T4" fmla="*/ 0 w 375"/>
                <a:gd name="T5" fmla="*/ 203 h 203"/>
                <a:gd name="T6" fmla="*/ 0 60000 65536"/>
                <a:gd name="T7" fmla="*/ 0 60000 65536"/>
                <a:gd name="T8" fmla="*/ 0 60000 65536"/>
                <a:gd name="T9" fmla="*/ 0 w 375"/>
                <a:gd name="T10" fmla="*/ 0 h 203"/>
                <a:gd name="T11" fmla="*/ 375 w 375"/>
                <a:gd name="T12" fmla="*/ 203 h 203"/>
              </a:gdLst>
              <a:ahLst/>
              <a:cxnLst>
                <a:cxn ang="T6">
                  <a:pos x="T0" y="T1"/>
                </a:cxn>
                <a:cxn ang="T7">
                  <a:pos x="T2" y="T3"/>
                </a:cxn>
                <a:cxn ang="T8">
                  <a:pos x="T4" y="T5"/>
                </a:cxn>
              </a:cxnLst>
              <a:rect l="T9" t="T10" r="T11" b="T12"/>
              <a:pathLst>
                <a:path w="375" h="203">
                  <a:moveTo>
                    <a:pt x="249" y="0"/>
                  </a:moveTo>
                  <a:cubicBezTo>
                    <a:pt x="265" y="26"/>
                    <a:pt x="375" y="120"/>
                    <a:pt x="334" y="154"/>
                  </a:cubicBezTo>
                  <a:cubicBezTo>
                    <a:pt x="293" y="188"/>
                    <a:pt x="70" y="193"/>
                    <a:pt x="0" y="203"/>
                  </a:cubicBezTo>
                </a:path>
              </a:pathLst>
            </a:custGeom>
            <a:noFill/>
            <a:ln w="3175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99331" name="Group 8">
            <a:extLst>
              <a:ext uri="{FF2B5EF4-FFF2-40B4-BE49-F238E27FC236}">
                <a16:creationId xmlns:a16="http://schemas.microsoft.com/office/drawing/2014/main" id="{46C43A43-1967-7842-A13B-8D4345B73BDD}"/>
              </a:ext>
            </a:extLst>
          </p:cNvPr>
          <p:cNvGrpSpPr>
            <a:grpSpLocks/>
          </p:cNvGrpSpPr>
          <p:nvPr/>
        </p:nvGrpSpPr>
        <p:grpSpPr bwMode="auto">
          <a:xfrm>
            <a:off x="5424488" y="2738438"/>
            <a:ext cx="865187" cy="1008062"/>
            <a:chOff x="3379" y="482"/>
            <a:chExt cx="545" cy="635"/>
          </a:xfrm>
        </p:grpSpPr>
        <p:sp>
          <p:nvSpPr>
            <p:cNvPr id="99355" name="Oval 9">
              <a:extLst>
                <a:ext uri="{FF2B5EF4-FFF2-40B4-BE49-F238E27FC236}">
                  <a16:creationId xmlns:a16="http://schemas.microsoft.com/office/drawing/2014/main" id="{FC1F09B0-1BC7-C14E-B66F-AB80918B0299}"/>
                </a:ext>
              </a:extLst>
            </p:cNvPr>
            <p:cNvSpPr>
              <a:spLocks noChangeArrowheads="1"/>
            </p:cNvSpPr>
            <p:nvPr/>
          </p:nvSpPr>
          <p:spPr bwMode="auto">
            <a:xfrm>
              <a:off x="3788" y="890"/>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6" name="Oval 10">
              <a:extLst>
                <a:ext uri="{FF2B5EF4-FFF2-40B4-BE49-F238E27FC236}">
                  <a16:creationId xmlns:a16="http://schemas.microsoft.com/office/drawing/2014/main" id="{956DCE23-E2ED-8E4E-B6C4-DB2791114380}"/>
                </a:ext>
              </a:extLst>
            </p:cNvPr>
            <p:cNvSpPr>
              <a:spLocks noChangeArrowheads="1"/>
            </p:cNvSpPr>
            <p:nvPr/>
          </p:nvSpPr>
          <p:spPr bwMode="auto">
            <a:xfrm>
              <a:off x="3788" y="799"/>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7" name="Oval 11">
              <a:extLst>
                <a:ext uri="{FF2B5EF4-FFF2-40B4-BE49-F238E27FC236}">
                  <a16:creationId xmlns:a16="http://schemas.microsoft.com/office/drawing/2014/main" id="{3C1B41F6-CA93-5344-A089-C67D48FD6FBB}"/>
                </a:ext>
              </a:extLst>
            </p:cNvPr>
            <p:cNvSpPr>
              <a:spLocks noChangeArrowheads="1"/>
            </p:cNvSpPr>
            <p:nvPr/>
          </p:nvSpPr>
          <p:spPr bwMode="auto">
            <a:xfrm>
              <a:off x="3742" y="708"/>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8" name="Oval 12">
              <a:extLst>
                <a:ext uri="{FF2B5EF4-FFF2-40B4-BE49-F238E27FC236}">
                  <a16:creationId xmlns:a16="http://schemas.microsoft.com/office/drawing/2014/main" id="{213880DF-7CB7-A44E-89BF-6ABC5DCDD0C5}"/>
                </a:ext>
              </a:extLst>
            </p:cNvPr>
            <p:cNvSpPr>
              <a:spLocks noChangeArrowheads="1"/>
            </p:cNvSpPr>
            <p:nvPr/>
          </p:nvSpPr>
          <p:spPr bwMode="auto">
            <a:xfrm>
              <a:off x="3742" y="618"/>
              <a:ext cx="136" cy="91"/>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9" name="Oval 13">
              <a:extLst>
                <a:ext uri="{FF2B5EF4-FFF2-40B4-BE49-F238E27FC236}">
                  <a16:creationId xmlns:a16="http://schemas.microsoft.com/office/drawing/2014/main" id="{E4608DD5-9075-9A4A-8D3E-E15583A88F61}"/>
                </a:ext>
              </a:extLst>
            </p:cNvPr>
            <p:cNvSpPr>
              <a:spLocks noChangeArrowheads="1"/>
            </p:cNvSpPr>
            <p:nvPr/>
          </p:nvSpPr>
          <p:spPr bwMode="auto">
            <a:xfrm>
              <a:off x="3697" y="527"/>
              <a:ext cx="136" cy="91"/>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0" name="Oval 14">
              <a:extLst>
                <a:ext uri="{FF2B5EF4-FFF2-40B4-BE49-F238E27FC236}">
                  <a16:creationId xmlns:a16="http://schemas.microsoft.com/office/drawing/2014/main" id="{2AED420F-5D4C-5846-94EC-08167EBB7C95}"/>
                </a:ext>
              </a:extLst>
            </p:cNvPr>
            <p:cNvSpPr>
              <a:spLocks noChangeArrowheads="1"/>
            </p:cNvSpPr>
            <p:nvPr/>
          </p:nvSpPr>
          <p:spPr bwMode="auto">
            <a:xfrm>
              <a:off x="3561" y="482"/>
              <a:ext cx="136" cy="91"/>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1" name="Oval 15">
              <a:extLst>
                <a:ext uri="{FF2B5EF4-FFF2-40B4-BE49-F238E27FC236}">
                  <a16:creationId xmlns:a16="http://schemas.microsoft.com/office/drawing/2014/main" id="{2A2A4D30-8633-3242-A2B1-3754C6FF82B1}"/>
                </a:ext>
              </a:extLst>
            </p:cNvPr>
            <p:cNvSpPr>
              <a:spLocks noChangeArrowheads="1"/>
            </p:cNvSpPr>
            <p:nvPr/>
          </p:nvSpPr>
          <p:spPr bwMode="auto">
            <a:xfrm>
              <a:off x="3515" y="572"/>
              <a:ext cx="136" cy="91"/>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2" name="Oval 16">
              <a:extLst>
                <a:ext uri="{FF2B5EF4-FFF2-40B4-BE49-F238E27FC236}">
                  <a16:creationId xmlns:a16="http://schemas.microsoft.com/office/drawing/2014/main" id="{5F3282BA-219B-0A4F-8176-3C85F49CD2C5}"/>
                </a:ext>
              </a:extLst>
            </p:cNvPr>
            <p:cNvSpPr>
              <a:spLocks noChangeArrowheads="1"/>
            </p:cNvSpPr>
            <p:nvPr/>
          </p:nvSpPr>
          <p:spPr bwMode="auto">
            <a:xfrm>
              <a:off x="3561" y="663"/>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3" name="Oval 17">
              <a:extLst>
                <a:ext uri="{FF2B5EF4-FFF2-40B4-BE49-F238E27FC236}">
                  <a16:creationId xmlns:a16="http://schemas.microsoft.com/office/drawing/2014/main" id="{CC35ABFE-D0BB-A24C-A587-E39E98D5C199}"/>
                </a:ext>
              </a:extLst>
            </p:cNvPr>
            <p:cNvSpPr>
              <a:spLocks noChangeArrowheads="1"/>
            </p:cNvSpPr>
            <p:nvPr/>
          </p:nvSpPr>
          <p:spPr bwMode="auto">
            <a:xfrm>
              <a:off x="3606" y="754"/>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4" name="Oval 18">
              <a:extLst>
                <a:ext uri="{FF2B5EF4-FFF2-40B4-BE49-F238E27FC236}">
                  <a16:creationId xmlns:a16="http://schemas.microsoft.com/office/drawing/2014/main" id="{EA576B3F-AD60-2A49-9BF9-5D4E29498D44}"/>
                </a:ext>
              </a:extLst>
            </p:cNvPr>
            <p:cNvSpPr>
              <a:spLocks noChangeArrowheads="1"/>
            </p:cNvSpPr>
            <p:nvPr/>
          </p:nvSpPr>
          <p:spPr bwMode="auto">
            <a:xfrm>
              <a:off x="3606" y="844"/>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5" name="Oval 19">
              <a:extLst>
                <a:ext uri="{FF2B5EF4-FFF2-40B4-BE49-F238E27FC236}">
                  <a16:creationId xmlns:a16="http://schemas.microsoft.com/office/drawing/2014/main" id="{41D85C9A-33D9-AD48-B09A-D12D4222ECCC}"/>
                </a:ext>
              </a:extLst>
            </p:cNvPr>
            <p:cNvSpPr>
              <a:spLocks noChangeArrowheads="1"/>
            </p:cNvSpPr>
            <p:nvPr/>
          </p:nvSpPr>
          <p:spPr bwMode="auto">
            <a:xfrm>
              <a:off x="3652" y="935"/>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6" name="Oval 20">
              <a:extLst>
                <a:ext uri="{FF2B5EF4-FFF2-40B4-BE49-F238E27FC236}">
                  <a16:creationId xmlns:a16="http://schemas.microsoft.com/office/drawing/2014/main" id="{61FEC20A-2179-5345-A729-5F6B01254AA9}"/>
                </a:ext>
              </a:extLst>
            </p:cNvPr>
            <p:cNvSpPr>
              <a:spLocks noChangeArrowheads="1"/>
            </p:cNvSpPr>
            <p:nvPr/>
          </p:nvSpPr>
          <p:spPr bwMode="auto">
            <a:xfrm>
              <a:off x="3606" y="1026"/>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7" name="Oval 21">
              <a:extLst>
                <a:ext uri="{FF2B5EF4-FFF2-40B4-BE49-F238E27FC236}">
                  <a16:creationId xmlns:a16="http://schemas.microsoft.com/office/drawing/2014/main" id="{F4E65019-9979-4F45-B39F-5BA5E09E3DD8}"/>
                </a:ext>
              </a:extLst>
            </p:cNvPr>
            <p:cNvSpPr>
              <a:spLocks noChangeArrowheads="1"/>
            </p:cNvSpPr>
            <p:nvPr/>
          </p:nvSpPr>
          <p:spPr bwMode="auto">
            <a:xfrm>
              <a:off x="3470" y="981"/>
              <a:ext cx="136" cy="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8" name="Oval 22">
              <a:extLst>
                <a:ext uri="{FF2B5EF4-FFF2-40B4-BE49-F238E27FC236}">
                  <a16:creationId xmlns:a16="http://schemas.microsoft.com/office/drawing/2014/main" id="{3AD76A82-C5CD-7448-8C67-D43C570F4D66}"/>
                </a:ext>
              </a:extLst>
            </p:cNvPr>
            <p:cNvSpPr>
              <a:spLocks noChangeArrowheads="1"/>
            </p:cNvSpPr>
            <p:nvPr/>
          </p:nvSpPr>
          <p:spPr bwMode="auto">
            <a:xfrm>
              <a:off x="3425" y="890"/>
              <a:ext cx="136" cy="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69" name="Oval 23">
              <a:extLst>
                <a:ext uri="{FF2B5EF4-FFF2-40B4-BE49-F238E27FC236}">
                  <a16:creationId xmlns:a16="http://schemas.microsoft.com/office/drawing/2014/main" id="{FF983264-430D-CB4F-B0E0-90C6C55739A3}"/>
                </a:ext>
              </a:extLst>
            </p:cNvPr>
            <p:cNvSpPr>
              <a:spLocks noChangeArrowheads="1"/>
            </p:cNvSpPr>
            <p:nvPr/>
          </p:nvSpPr>
          <p:spPr bwMode="auto">
            <a:xfrm>
              <a:off x="3425" y="799"/>
              <a:ext cx="136" cy="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70" name="Oval 24">
              <a:extLst>
                <a:ext uri="{FF2B5EF4-FFF2-40B4-BE49-F238E27FC236}">
                  <a16:creationId xmlns:a16="http://schemas.microsoft.com/office/drawing/2014/main" id="{645936C5-040A-D04B-B511-217097BF0F36}"/>
                </a:ext>
              </a:extLst>
            </p:cNvPr>
            <p:cNvSpPr>
              <a:spLocks noChangeArrowheads="1"/>
            </p:cNvSpPr>
            <p:nvPr/>
          </p:nvSpPr>
          <p:spPr bwMode="auto">
            <a:xfrm>
              <a:off x="3379" y="708"/>
              <a:ext cx="136" cy="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99332" name="Group 25">
            <a:extLst>
              <a:ext uri="{FF2B5EF4-FFF2-40B4-BE49-F238E27FC236}">
                <a16:creationId xmlns:a16="http://schemas.microsoft.com/office/drawing/2014/main" id="{3FECDF8D-2C8B-2B4C-932E-3C4954DF72BD}"/>
              </a:ext>
            </a:extLst>
          </p:cNvPr>
          <p:cNvGrpSpPr>
            <a:grpSpLocks/>
          </p:cNvGrpSpPr>
          <p:nvPr/>
        </p:nvGrpSpPr>
        <p:grpSpPr bwMode="auto">
          <a:xfrm>
            <a:off x="5495925" y="4105275"/>
            <a:ext cx="720725" cy="1008063"/>
            <a:chOff x="3015" y="1207"/>
            <a:chExt cx="454" cy="635"/>
          </a:xfrm>
        </p:grpSpPr>
        <p:sp>
          <p:nvSpPr>
            <p:cNvPr id="99343" name="Oval 26">
              <a:extLst>
                <a:ext uri="{FF2B5EF4-FFF2-40B4-BE49-F238E27FC236}">
                  <a16:creationId xmlns:a16="http://schemas.microsoft.com/office/drawing/2014/main" id="{B2577F16-5F45-9C4C-B777-669CCAE813A8}"/>
                </a:ext>
              </a:extLst>
            </p:cNvPr>
            <p:cNvSpPr>
              <a:spLocks noChangeArrowheads="1"/>
            </p:cNvSpPr>
            <p:nvPr/>
          </p:nvSpPr>
          <p:spPr bwMode="auto">
            <a:xfrm>
              <a:off x="3333" y="1252"/>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44" name="Oval 27">
              <a:extLst>
                <a:ext uri="{FF2B5EF4-FFF2-40B4-BE49-F238E27FC236}">
                  <a16:creationId xmlns:a16="http://schemas.microsoft.com/office/drawing/2014/main" id="{526FCCB0-5750-EE4F-8B0B-972B5D285790}"/>
                </a:ext>
              </a:extLst>
            </p:cNvPr>
            <p:cNvSpPr>
              <a:spLocks noChangeArrowheads="1"/>
            </p:cNvSpPr>
            <p:nvPr/>
          </p:nvSpPr>
          <p:spPr bwMode="auto">
            <a:xfrm>
              <a:off x="3197" y="1207"/>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45" name="Oval 28">
              <a:extLst>
                <a:ext uri="{FF2B5EF4-FFF2-40B4-BE49-F238E27FC236}">
                  <a16:creationId xmlns:a16="http://schemas.microsoft.com/office/drawing/2014/main" id="{05995F9E-809E-5B41-9B0E-29DA665B61C2}"/>
                </a:ext>
              </a:extLst>
            </p:cNvPr>
            <p:cNvSpPr>
              <a:spLocks noChangeArrowheads="1"/>
            </p:cNvSpPr>
            <p:nvPr/>
          </p:nvSpPr>
          <p:spPr bwMode="auto">
            <a:xfrm>
              <a:off x="3151" y="1297"/>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46" name="Oval 29">
              <a:extLst>
                <a:ext uri="{FF2B5EF4-FFF2-40B4-BE49-F238E27FC236}">
                  <a16:creationId xmlns:a16="http://schemas.microsoft.com/office/drawing/2014/main" id="{60F265F9-EE25-814A-AC1F-BD96CF6D38FA}"/>
                </a:ext>
              </a:extLst>
            </p:cNvPr>
            <p:cNvSpPr>
              <a:spLocks noChangeArrowheads="1"/>
            </p:cNvSpPr>
            <p:nvPr/>
          </p:nvSpPr>
          <p:spPr bwMode="auto">
            <a:xfrm>
              <a:off x="3197" y="1388"/>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47" name="Oval 30">
              <a:extLst>
                <a:ext uri="{FF2B5EF4-FFF2-40B4-BE49-F238E27FC236}">
                  <a16:creationId xmlns:a16="http://schemas.microsoft.com/office/drawing/2014/main" id="{50E6EC53-30C8-7245-9928-37CE68E1FEEF}"/>
                </a:ext>
              </a:extLst>
            </p:cNvPr>
            <p:cNvSpPr>
              <a:spLocks noChangeArrowheads="1"/>
            </p:cNvSpPr>
            <p:nvPr/>
          </p:nvSpPr>
          <p:spPr bwMode="auto">
            <a:xfrm>
              <a:off x="3242" y="1479"/>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48" name="Oval 31">
              <a:extLst>
                <a:ext uri="{FF2B5EF4-FFF2-40B4-BE49-F238E27FC236}">
                  <a16:creationId xmlns:a16="http://schemas.microsoft.com/office/drawing/2014/main" id="{A6E06BD6-1BC7-6E4E-9C00-373BB1BB5DD8}"/>
                </a:ext>
              </a:extLst>
            </p:cNvPr>
            <p:cNvSpPr>
              <a:spLocks noChangeArrowheads="1"/>
            </p:cNvSpPr>
            <p:nvPr/>
          </p:nvSpPr>
          <p:spPr bwMode="auto">
            <a:xfrm>
              <a:off x="3242" y="1569"/>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49" name="Oval 32">
              <a:extLst>
                <a:ext uri="{FF2B5EF4-FFF2-40B4-BE49-F238E27FC236}">
                  <a16:creationId xmlns:a16="http://schemas.microsoft.com/office/drawing/2014/main" id="{FD74D823-4B8F-9F4C-8123-CE646B584AF7}"/>
                </a:ext>
              </a:extLst>
            </p:cNvPr>
            <p:cNvSpPr>
              <a:spLocks noChangeArrowheads="1"/>
            </p:cNvSpPr>
            <p:nvPr/>
          </p:nvSpPr>
          <p:spPr bwMode="auto">
            <a:xfrm>
              <a:off x="3288" y="1660"/>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0" name="Oval 33">
              <a:extLst>
                <a:ext uri="{FF2B5EF4-FFF2-40B4-BE49-F238E27FC236}">
                  <a16:creationId xmlns:a16="http://schemas.microsoft.com/office/drawing/2014/main" id="{97C8B232-0B94-B740-8EBF-30B40BCDE5CD}"/>
                </a:ext>
              </a:extLst>
            </p:cNvPr>
            <p:cNvSpPr>
              <a:spLocks noChangeArrowheads="1"/>
            </p:cNvSpPr>
            <p:nvPr/>
          </p:nvSpPr>
          <p:spPr bwMode="auto">
            <a:xfrm>
              <a:off x="3242" y="1751"/>
              <a:ext cx="136" cy="91"/>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1" name="Oval 34">
              <a:extLst>
                <a:ext uri="{FF2B5EF4-FFF2-40B4-BE49-F238E27FC236}">
                  <a16:creationId xmlns:a16="http://schemas.microsoft.com/office/drawing/2014/main" id="{DA648178-B4C6-2F4D-B3D6-64A84DC65A52}"/>
                </a:ext>
              </a:extLst>
            </p:cNvPr>
            <p:cNvSpPr>
              <a:spLocks noChangeArrowheads="1"/>
            </p:cNvSpPr>
            <p:nvPr/>
          </p:nvSpPr>
          <p:spPr bwMode="auto">
            <a:xfrm>
              <a:off x="3106" y="1706"/>
              <a:ext cx="136" cy="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2" name="Oval 35">
              <a:extLst>
                <a:ext uri="{FF2B5EF4-FFF2-40B4-BE49-F238E27FC236}">
                  <a16:creationId xmlns:a16="http://schemas.microsoft.com/office/drawing/2014/main" id="{9A589D0B-F356-444F-9E1E-F82D112AEA6B}"/>
                </a:ext>
              </a:extLst>
            </p:cNvPr>
            <p:cNvSpPr>
              <a:spLocks noChangeArrowheads="1"/>
            </p:cNvSpPr>
            <p:nvPr/>
          </p:nvSpPr>
          <p:spPr bwMode="auto">
            <a:xfrm>
              <a:off x="3061" y="1615"/>
              <a:ext cx="136" cy="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3" name="Oval 36">
              <a:extLst>
                <a:ext uri="{FF2B5EF4-FFF2-40B4-BE49-F238E27FC236}">
                  <a16:creationId xmlns:a16="http://schemas.microsoft.com/office/drawing/2014/main" id="{DBBDECB5-C5A8-4C4A-B31A-1E053D0BAD3F}"/>
                </a:ext>
              </a:extLst>
            </p:cNvPr>
            <p:cNvSpPr>
              <a:spLocks noChangeArrowheads="1"/>
            </p:cNvSpPr>
            <p:nvPr/>
          </p:nvSpPr>
          <p:spPr bwMode="auto">
            <a:xfrm>
              <a:off x="3061" y="1524"/>
              <a:ext cx="136" cy="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99354" name="Oval 37">
              <a:extLst>
                <a:ext uri="{FF2B5EF4-FFF2-40B4-BE49-F238E27FC236}">
                  <a16:creationId xmlns:a16="http://schemas.microsoft.com/office/drawing/2014/main" id="{07235D09-61E6-1843-AAD7-2C8A7BBFED07}"/>
                </a:ext>
              </a:extLst>
            </p:cNvPr>
            <p:cNvSpPr>
              <a:spLocks noChangeArrowheads="1"/>
            </p:cNvSpPr>
            <p:nvPr/>
          </p:nvSpPr>
          <p:spPr bwMode="auto">
            <a:xfrm>
              <a:off x="3015" y="1433"/>
              <a:ext cx="136" cy="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99333" name="Text Box 38">
            <a:extLst>
              <a:ext uri="{FF2B5EF4-FFF2-40B4-BE49-F238E27FC236}">
                <a16:creationId xmlns:a16="http://schemas.microsoft.com/office/drawing/2014/main" id="{73F11485-828F-5B45-9496-C243EE708809}"/>
              </a:ext>
            </a:extLst>
          </p:cNvPr>
          <p:cNvSpPr txBox="1">
            <a:spLocks noChangeArrowheads="1"/>
          </p:cNvSpPr>
          <p:nvPr/>
        </p:nvSpPr>
        <p:spPr bwMode="auto">
          <a:xfrm>
            <a:off x="1246188" y="3300413"/>
            <a:ext cx="1004887" cy="517525"/>
          </a:xfrm>
          <a:prstGeom prst="rect">
            <a:avLst/>
          </a:prstGeom>
          <a:gradFill rotWithShape="1">
            <a:gsLst>
              <a:gs pos="0">
                <a:srgbClr val="33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400" b="1"/>
              <a:t>primary</a:t>
            </a:r>
          </a:p>
          <a:p>
            <a:pPr algn="ctr">
              <a:spcBef>
                <a:spcPct val="0"/>
              </a:spcBef>
              <a:buFontTx/>
              <a:buNone/>
            </a:pPr>
            <a:r>
              <a:rPr lang="it-IT" altLang="it-IT" sz="1400" b="1"/>
              <a:t>transcript</a:t>
            </a:r>
          </a:p>
        </p:txBody>
      </p:sp>
      <p:sp>
        <p:nvSpPr>
          <p:cNvPr id="99334" name="Text Box 39">
            <a:extLst>
              <a:ext uri="{FF2B5EF4-FFF2-40B4-BE49-F238E27FC236}">
                <a16:creationId xmlns:a16="http://schemas.microsoft.com/office/drawing/2014/main" id="{6CBF5308-F583-B043-83A7-79C55F8EB4B0}"/>
              </a:ext>
            </a:extLst>
          </p:cNvPr>
          <p:cNvSpPr txBox="1">
            <a:spLocks noChangeArrowheads="1"/>
          </p:cNvSpPr>
          <p:nvPr/>
        </p:nvSpPr>
        <p:spPr bwMode="auto">
          <a:xfrm>
            <a:off x="3657600" y="3581400"/>
            <a:ext cx="1512888" cy="517525"/>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400" b="1"/>
              <a:t>Alternative</a:t>
            </a:r>
          </a:p>
          <a:p>
            <a:pPr algn="ctr">
              <a:spcBef>
                <a:spcPct val="0"/>
              </a:spcBef>
              <a:buFontTx/>
              <a:buNone/>
            </a:pPr>
            <a:r>
              <a:rPr lang="it-IT" altLang="it-IT" sz="1400" b="1"/>
              <a:t>splicing</a:t>
            </a:r>
          </a:p>
        </p:txBody>
      </p:sp>
      <p:sp>
        <p:nvSpPr>
          <p:cNvPr id="99335" name="Line 40">
            <a:extLst>
              <a:ext uri="{FF2B5EF4-FFF2-40B4-BE49-F238E27FC236}">
                <a16:creationId xmlns:a16="http://schemas.microsoft.com/office/drawing/2014/main" id="{A6B444AC-F2A2-FA4D-B3D4-D58BA8B81AC8}"/>
              </a:ext>
            </a:extLst>
          </p:cNvPr>
          <p:cNvSpPr>
            <a:spLocks noChangeShapeType="1"/>
          </p:cNvSpPr>
          <p:nvPr/>
        </p:nvSpPr>
        <p:spPr bwMode="auto">
          <a:xfrm flipV="1">
            <a:off x="3479800" y="2971800"/>
            <a:ext cx="1538288" cy="917575"/>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99336" name="Line 41">
            <a:extLst>
              <a:ext uri="{FF2B5EF4-FFF2-40B4-BE49-F238E27FC236}">
                <a16:creationId xmlns:a16="http://schemas.microsoft.com/office/drawing/2014/main" id="{E8B4ECE0-2E08-A441-9081-5B9C2037483B}"/>
              </a:ext>
            </a:extLst>
          </p:cNvPr>
          <p:cNvSpPr>
            <a:spLocks noChangeShapeType="1"/>
          </p:cNvSpPr>
          <p:nvPr/>
        </p:nvSpPr>
        <p:spPr bwMode="auto">
          <a:xfrm>
            <a:off x="6648450" y="3241675"/>
            <a:ext cx="50323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99337" name="Line 42">
            <a:extLst>
              <a:ext uri="{FF2B5EF4-FFF2-40B4-BE49-F238E27FC236}">
                <a16:creationId xmlns:a16="http://schemas.microsoft.com/office/drawing/2014/main" id="{D17A9F7E-86FD-8F4D-9806-6EC4FA252BE5}"/>
              </a:ext>
            </a:extLst>
          </p:cNvPr>
          <p:cNvSpPr>
            <a:spLocks noChangeShapeType="1"/>
          </p:cNvSpPr>
          <p:nvPr/>
        </p:nvSpPr>
        <p:spPr bwMode="auto">
          <a:xfrm>
            <a:off x="6648450" y="4610100"/>
            <a:ext cx="50323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99338" name="Text Box 43">
            <a:extLst>
              <a:ext uri="{FF2B5EF4-FFF2-40B4-BE49-F238E27FC236}">
                <a16:creationId xmlns:a16="http://schemas.microsoft.com/office/drawing/2014/main" id="{912CA138-9B8E-0D41-BA95-71FBFCDC0BD8}"/>
              </a:ext>
            </a:extLst>
          </p:cNvPr>
          <p:cNvSpPr txBox="1">
            <a:spLocks noChangeArrowheads="1"/>
          </p:cNvSpPr>
          <p:nvPr/>
        </p:nvSpPr>
        <p:spPr bwMode="auto">
          <a:xfrm>
            <a:off x="7297738" y="3049588"/>
            <a:ext cx="1244600" cy="336550"/>
          </a:xfrm>
          <a:prstGeom prst="rect">
            <a:avLst/>
          </a:prstGeom>
          <a:gradFill rotWithShape="1">
            <a:gsLst>
              <a:gs pos="0">
                <a:srgbClr val="FF339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Function A</a:t>
            </a:r>
          </a:p>
        </p:txBody>
      </p:sp>
      <p:sp>
        <p:nvSpPr>
          <p:cNvPr id="99339" name="WordArt 44">
            <a:extLst>
              <a:ext uri="{FF2B5EF4-FFF2-40B4-BE49-F238E27FC236}">
                <a16:creationId xmlns:a16="http://schemas.microsoft.com/office/drawing/2014/main" id="{C84EB1F8-169F-764C-ACD6-AD841D275D39}"/>
              </a:ext>
            </a:extLst>
          </p:cNvPr>
          <p:cNvSpPr>
            <a:spLocks noChangeArrowheads="1" noChangeShapeType="1" noTextEdit="1"/>
          </p:cNvSpPr>
          <p:nvPr/>
        </p:nvSpPr>
        <p:spPr bwMode="auto">
          <a:xfrm>
            <a:off x="5497513" y="3962400"/>
            <a:ext cx="720725" cy="287338"/>
          </a:xfrm>
          <a:prstGeom prst="rect">
            <a:avLst/>
          </a:prstGeom>
        </p:spPr>
        <p:txBody>
          <a:bodyPr spcFirstLastPara="1" wrap="none" fromWordArt="1">
            <a:prstTxWarp prst="textArchUp">
              <a:avLst>
                <a:gd name="adj" fmla="val 11435895"/>
              </a:avLst>
            </a:prstTxWarp>
          </a:bodyPr>
          <a:lstStyle/>
          <a:p>
            <a:pPr algn="ctr"/>
            <a:r>
              <a:rPr lang="it-IT" sz="3200" kern="10">
                <a:ln w="9525">
                  <a:solidFill>
                    <a:srgbClr val="000000"/>
                  </a:solidFill>
                  <a:round/>
                  <a:headEnd/>
                  <a:tailEnd/>
                </a:ln>
                <a:solidFill>
                  <a:srgbClr val="000000"/>
                </a:solidFill>
                <a:cs typeface="Arial" panose="020B0604020202020204" pitchFamily="34" charset="0"/>
              </a:rPr>
              <a:t>Isoform B</a:t>
            </a:r>
          </a:p>
        </p:txBody>
      </p:sp>
      <p:sp>
        <p:nvSpPr>
          <p:cNvPr id="99340" name="WordArt 45">
            <a:extLst>
              <a:ext uri="{FF2B5EF4-FFF2-40B4-BE49-F238E27FC236}">
                <a16:creationId xmlns:a16="http://schemas.microsoft.com/office/drawing/2014/main" id="{04A427B4-EDB9-7148-913C-20D08786D75A}"/>
              </a:ext>
            </a:extLst>
          </p:cNvPr>
          <p:cNvSpPr>
            <a:spLocks noChangeArrowheads="1" noChangeShapeType="1" noTextEdit="1"/>
          </p:cNvSpPr>
          <p:nvPr/>
        </p:nvSpPr>
        <p:spPr bwMode="auto">
          <a:xfrm>
            <a:off x="5495925" y="2593975"/>
            <a:ext cx="720725" cy="287338"/>
          </a:xfrm>
          <a:prstGeom prst="rect">
            <a:avLst/>
          </a:prstGeom>
        </p:spPr>
        <p:txBody>
          <a:bodyPr spcFirstLastPara="1" wrap="none" fromWordArt="1">
            <a:prstTxWarp prst="textArchUp">
              <a:avLst>
                <a:gd name="adj" fmla="val 11435895"/>
              </a:avLst>
            </a:prstTxWarp>
          </a:bodyPr>
          <a:lstStyle/>
          <a:p>
            <a:pPr algn="ctr"/>
            <a:r>
              <a:rPr lang="it-IT" sz="3200" kern="10">
                <a:ln w="9525">
                  <a:solidFill>
                    <a:srgbClr val="000000"/>
                  </a:solidFill>
                  <a:round/>
                  <a:headEnd/>
                  <a:tailEnd/>
                </a:ln>
                <a:solidFill>
                  <a:srgbClr val="000000"/>
                </a:solidFill>
                <a:cs typeface="Arial" panose="020B0604020202020204" pitchFamily="34" charset="0"/>
              </a:rPr>
              <a:t>Isoform A</a:t>
            </a:r>
          </a:p>
        </p:txBody>
      </p:sp>
      <p:sp>
        <p:nvSpPr>
          <p:cNvPr id="99341" name="Text Box 46">
            <a:extLst>
              <a:ext uri="{FF2B5EF4-FFF2-40B4-BE49-F238E27FC236}">
                <a16:creationId xmlns:a16="http://schemas.microsoft.com/office/drawing/2014/main" id="{5FE5B45A-D31E-DF44-9713-E1F4D762C3C3}"/>
              </a:ext>
            </a:extLst>
          </p:cNvPr>
          <p:cNvSpPr txBox="1">
            <a:spLocks noChangeArrowheads="1"/>
          </p:cNvSpPr>
          <p:nvPr/>
        </p:nvSpPr>
        <p:spPr bwMode="auto">
          <a:xfrm>
            <a:off x="7297738" y="4416425"/>
            <a:ext cx="1244600" cy="336550"/>
          </a:xfrm>
          <a:prstGeom prst="rect">
            <a:avLst/>
          </a:prstGeom>
          <a:gradFill rotWithShape="1">
            <a:gsLst>
              <a:gs pos="0">
                <a:srgbClr val="FF339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Function B</a:t>
            </a:r>
          </a:p>
        </p:txBody>
      </p:sp>
      <p:sp>
        <p:nvSpPr>
          <p:cNvPr id="99342" name="Line 201">
            <a:extLst>
              <a:ext uri="{FF2B5EF4-FFF2-40B4-BE49-F238E27FC236}">
                <a16:creationId xmlns:a16="http://schemas.microsoft.com/office/drawing/2014/main" id="{1C27A3CA-6F52-B245-B5FD-D22E0DBBBA5F}"/>
              </a:ext>
            </a:extLst>
          </p:cNvPr>
          <p:cNvSpPr>
            <a:spLocks noChangeShapeType="1"/>
          </p:cNvSpPr>
          <p:nvPr/>
        </p:nvSpPr>
        <p:spPr bwMode="auto">
          <a:xfrm>
            <a:off x="3494088" y="3889375"/>
            <a:ext cx="1676400" cy="606425"/>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3072240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9F15FF12-C8FD-384B-8705-842A244FC940}"/>
              </a:ext>
            </a:extLst>
          </p:cNvPr>
          <p:cNvSpPr>
            <a:spLocks noGrp="1" noChangeArrowheads="1"/>
          </p:cNvSpPr>
          <p:nvPr>
            <p:ph type="title"/>
          </p:nvPr>
        </p:nvSpPr>
        <p:spPr>
          <a:xfrm>
            <a:off x="0" y="0"/>
            <a:ext cx="7772400" cy="457200"/>
          </a:xfrm>
        </p:spPr>
        <p:txBody>
          <a:bodyPr/>
          <a:lstStyle/>
          <a:p>
            <a:pPr algn="l"/>
            <a:r>
              <a:rPr lang="en-US" altLang="it-IT">
                <a:solidFill>
                  <a:schemeClr val="accent2"/>
                </a:solidFill>
                <a:latin typeface="Century Gothic" panose="020B0502020202020204" pitchFamily="34" charset="0"/>
              </a:rPr>
              <a:t>•	Just an example</a:t>
            </a:r>
          </a:p>
        </p:txBody>
      </p:sp>
      <p:sp>
        <p:nvSpPr>
          <p:cNvPr id="101378" name="Text Box 3">
            <a:extLst>
              <a:ext uri="{FF2B5EF4-FFF2-40B4-BE49-F238E27FC236}">
                <a16:creationId xmlns:a16="http://schemas.microsoft.com/office/drawing/2014/main" id="{E7F283F3-0427-CE49-B858-18ED04B900E6}"/>
              </a:ext>
            </a:extLst>
          </p:cNvPr>
          <p:cNvSpPr txBox="1">
            <a:spLocks noChangeArrowheads="1"/>
          </p:cNvSpPr>
          <p:nvPr/>
        </p:nvSpPr>
        <p:spPr bwMode="auto">
          <a:xfrm>
            <a:off x="539750" y="588963"/>
            <a:ext cx="79851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i="1">
                <a:solidFill>
                  <a:srgbClr val="DE0C0F"/>
                </a:solidFill>
                <a:latin typeface="Comic Sans MS" panose="030F0902030302020204" pitchFamily="66" charset="0"/>
              </a:rPr>
              <a:t>Drosophila Dscam</a:t>
            </a:r>
            <a:r>
              <a:rPr lang="it-IT" altLang="it-IT" sz="2400">
                <a:solidFill>
                  <a:srgbClr val="000000"/>
                </a:solidFill>
                <a:latin typeface="Comic Sans MS" panose="030F0902030302020204" pitchFamily="66" charset="0"/>
              </a:rPr>
              <a:t> encodes 38,016 distinct axon guidance receptors through the mutually exclusive alternative splicing of 95 variable exons. </a:t>
            </a:r>
          </a:p>
          <a:p>
            <a:pPr algn="ctr">
              <a:spcBef>
                <a:spcPct val="0"/>
              </a:spcBef>
              <a:buFontTx/>
              <a:buNone/>
            </a:pPr>
            <a:endParaRPr lang="it-IT" altLang="it-IT" sz="2400">
              <a:solidFill>
                <a:srgbClr val="000000"/>
              </a:solidFill>
              <a:latin typeface="Comic Sans MS" panose="030F0902030302020204" pitchFamily="66" charset="0"/>
            </a:endParaRPr>
          </a:p>
        </p:txBody>
      </p:sp>
      <p:pic>
        <p:nvPicPr>
          <p:cNvPr id="101379" name="Picture 4">
            <a:extLst>
              <a:ext uri="{FF2B5EF4-FFF2-40B4-BE49-F238E27FC236}">
                <a16:creationId xmlns:a16="http://schemas.microsoft.com/office/drawing/2014/main" id="{FC56AC53-AF71-BB45-960E-5C8CC9B13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5640"/>
          <a:stretch>
            <a:fillRect/>
          </a:stretch>
        </p:blipFill>
        <p:spPr bwMode="auto">
          <a:xfrm>
            <a:off x="1298575" y="2182813"/>
            <a:ext cx="6523038"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5">
            <a:extLst>
              <a:ext uri="{FF2B5EF4-FFF2-40B4-BE49-F238E27FC236}">
                <a16:creationId xmlns:a16="http://schemas.microsoft.com/office/drawing/2014/main" id="{2B22CFA7-AEF2-6145-B86A-8CDF01B9D901}"/>
              </a:ext>
            </a:extLst>
          </p:cNvPr>
          <p:cNvSpPr txBox="1">
            <a:spLocks noChangeArrowheads="1"/>
          </p:cNvSpPr>
          <p:nvPr/>
        </p:nvSpPr>
        <p:spPr bwMode="auto">
          <a:xfrm>
            <a:off x="1011238" y="4387850"/>
            <a:ext cx="72453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solidFill>
                  <a:srgbClr val="000000"/>
                </a:solidFill>
                <a:latin typeface="Comic Sans MS" panose="030F0902030302020204" pitchFamily="66" charset="0"/>
              </a:rPr>
              <a:t>Organization of the </a:t>
            </a:r>
            <a:r>
              <a:rPr lang="it-IT" altLang="it-IT" sz="1400" i="1">
                <a:solidFill>
                  <a:srgbClr val="000000"/>
                </a:solidFill>
                <a:latin typeface="Comic Sans MS" panose="030F0902030302020204" pitchFamily="66" charset="0"/>
              </a:rPr>
              <a:t>D. melanogaster Dscam</a:t>
            </a:r>
            <a:r>
              <a:rPr lang="it-IT" altLang="it-IT" sz="1400">
                <a:solidFill>
                  <a:srgbClr val="000000"/>
                </a:solidFill>
                <a:latin typeface="Comic Sans MS" panose="030F0902030302020204" pitchFamily="66" charset="0"/>
              </a:rPr>
              <a:t> gene. </a:t>
            </a:r>
            <a:r>
              <a:rPr lang="it-IT" altLang="it-IT" sz="1400" i="1">
                <a:solidFill>
                  <a:srgbClr val="000000"/>
                </a:solidFill>
                <a:latin typeface="Comic Sans MS" panose="030F0902030302020204" pitchFamily="66" charset="0"/>
              </a:rPr>
              <a:t>Dscam</a:t>
            </a:r>
            <a:r>
              <a:rPr lang="it-IT" altLang="it-IT" sz="1400">
                <a:solidFill>
                  <a:srgbClr val="000000"/>
                </a:solidFill>
                <a:latin typeface="Comic Sans MS" panose="030F0902030302020204" pitchFamily="66" charset="0"/>
              </a:rPr>
              <a:t> contains 115 exons, 95 of which are alternatively spliced. The exon 4, 6, and 9 clusters contain 12, 48, and 33 alternative exons, respectively, that each encode variable immunoglobulin domains. The exon 17 cluster contains two exons that encode alternate versions of the transmembrane domain. The exons within each cluster are alternatively spliced in a mutually exclusive manner. The exon 6 cluster is enlarged to depict its organization.</a:t>
            </a:r>
          </a:p>
        </p:txBody>
      </p:sp>
    </p:spTree>
    <p:extLst>
      <p:ext uri="{BB962C8B-B14F-4D97-AF65-F5344CB8AC3E}">
        <p14:creationId xmlns:p14="http://schemas.microsoft.com/office/powerpoint/2010/main" val="735370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2">
            <a:extLst>
              <a:ext uri="{FF2B5EF4-FFF2-40B4-BE49-F238E27FC236}">
                <a16:creationId xmlns:a16="http://schemas.microsoft.com/office/drawing/2014/main" id="{F1CA3C7F-F9FE-3845-8F27-38CF6F9326F1}"/>
              </a:ext>
            </a:extLst>
          </p:cNvPr>
          <p:cNvSpPr txBox="1">
            <a:spLocks noChangeArrowheads="1"/>
          </p:cNvSpPr>
          <p:nvPr/>
        </p:nvSpPr>
        <p:spPr bwMode="auto">
          <a:xfrm>
            <a:off x="0" y="0"/>
            <a:ext cx="9144000" cy="1373188"/>
          </a:xfrm>
          <a:prstGeom prst="rect">
            <a:avLst/>
          </a:prstGeom>
          <a:gradFill rotWithShape="0">
            <a:gsLst>
              <a:gs pos="0">
                <a:srgbClr val="5E9E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800">
                <a:latin typeface="Tw Cen MT Condensed Extra Bold" panose="020B0602020104020603" pitchFamily="34" charset="77"/>
              </a:rPr>
              <a:t> - Regulation of gene expression -</a:t>
            </a:r>
          </a:p>
          <a:p>
            <a:pPr algn="ctr">
              <a:spcBef>
                <a:spcPct val="0"/>
              </a:spcBef>
              <a:buFontTx/>
              <a:buNone/>
            </a:pPr>
            <a:r>
              <a:rPr lang="it-IT" altLang="it-IT" sz="2800">
                <a:latin typeface="Tw Cen MT Condensed Extra Bold" panose="020B0602020104020603" pitchFamily="34" charset="77"/>
              </a:rPr>
              <a:t>increase the complexity by different stoichiometric combinations of a fixed number of proteins</a:t>
            </a:r>
          </a:p>
        </p:txBody>
      </p:sp>
      <p:grpSp>
        <p:nvGrpSpPr>
          <p:cNvPr id="103426" name="Group 3">
            <a:extLst>
              <a:ext uri="{FF2B5EF4-FFF2-40B4-BE49-F238E27FC236}">
                <a16:creationId xmlns:a16="http://schemas.microsoft.com/office/drawing/2014/main" id="{B30929B9-EAD5-694A-A4BB-E0B9FCD32EE3}"/>
              </a:ext>
            </a:extLst>
          </p:cNvPr>
          <p:cNvGrpSpPr>
            <a:grpSpLocks/>
          </p:cNvGrpSpPr>
          <p:nvPr/>
        </p:nvGrpSpPr>
        <p:grpSpPr bwMode="auto">
          <a:xfrm>
            <a:off x="593725" y="3719513"/>
            <a:ext cx="2663825" cy="596900"/>
            <a:chOff x="340" y="1104"/>
            <a:chExt cx="1678" cy="376"/>
          </a:xfrm>
        </p:grpSpPr>
        <p:sp>
          <p:nvSpPr>
            <p:cNvPr id="103574" name="Freeform 4">
              <a:extLst>
                <a:ext uri="{FF2B5EF4-FFF2-40B4-BE49-F238E27FC236}">
                  <a16:creationId xmlns:a16="http://schemas.microsoft.com/office/drawing/2014/main" id="{7E5707FC-3CD7-9A4E-A6ED-F956D447A322}"/>
                </a:ext>
              </a:extLst>
            </p:cNvPr>
            <p:cNvSpPr>
              <a:spLocks/>
            </p:cNvSpPr>
            <p:nvPr/>
          </p:nvSpPr>
          <p:spPr bwMode="auto">
            <a:xfrm>
              <a:off x="340" y="1170"/>
              <a:ext cx="453" cy="310"/>
            </a:xfrm>
            <a:custGeom>
              <a:avLst/>
              <a:gdLst>
                <a:gd name="T0" fmla="*/ 0 w 453"/>
                <a:gd name="T1" fmla="*/ 310 h 310"/>
                <a:gd name="T2" fmla="*/ 227 w 453"/>
                <a:gd name="T3" fmla="*/ 38 h 310"/>
                <a:gd name="T4" fmla="*/ 453 w 453"/>
                <a:gd name="T5" fmla="*/ 83 h 310"/>
                <a:gd name="T6" fmla="*/ 0 60000 65536"/>
                <a:gd name="T7" fmla="*/ 0 60000 65536"/>
                <a:gd name="T8" fmla="*/ 0 60000 65536"/>
                <a:gd name="T9" fmla="*/ 0 w 453"/>
                <a:gd name="T10" fmla="*/ 0 h 310"/>
                <a:gd name="T11" fmla="*/ 453 w 453"/>
                <a:gd name="T12" fmla="*/ 310 h 310"/>
              </a:gdLst>
              <a:ahLst/>
              <a:cxnLst>
                <a:cxn ang="T6">
                  <a:pos x="T0" y="T1"/>
                </a:cxn>
                <a:cxn ang="T7">
                  <a:pos x="T2" y="T3"/>
                </a:cxn>
                <a:cxn ang="T8">
                  <a:pos x="T4" y="T5"/>
                </a:cxn>
              </a:cxnLst>
              <a:rect l="T9" t="T10" r="T11" b="T12"/>
              <a:pathLst>
                <a:path w="453" h="310">
                  <a:moveTo>
                    <a:pt x="0" y="310"/>
                  </a:moveTo>
                  <a:cubicBezTo>
                    <a:pt x="76" y="193"/>
                    <a:pt x="152" y="76"/>
                    <a:pt x="227" y="38"/>
                  </a:cubicBezTo>
                  <a:cubicBezTo>
                    <a:pt x="302" y="0"/>
                    <a:pt x="377" y="41"/>
                    <a:pt x="453" y="83"/>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575" name="Freeform 5">
              <a:extLst>
                <a:ext uri="{FF2B5EF4-FFF2-40B4-BE49-F238E27FC236}">
                  <a16:creationId xmlns:a16="http://schemas.microsoft.com/office/drawing/2014/main" id="{51846067-910C-3D4A-B0EE-1D8A589AA3DA}"/>
                </a:ext>
              </a:extLst>
            </p:cNvPr>
            <p:cNvSpPr>
              <a:spLocks/>
            </p:cNvSpPr>
            <p:nvPr/>
          </p:nvSpPr>
          <p:spPr bwMode="auto">
            <a:xfrm>
              <a:off x="792" y="1253"/>
              <a:ext cx="637" cy="179"/>
            </a:xfrm>
            <a:custGeom>
              <a:avLst/>
              <a:gdLst>
                <a:gd name="T0" fmla="*/ 0 w 637"/>
                <a:gd name="T1" fmla="*/ 0 h 179"/>
                <a:gd name="T2" fmla="*/ 319 w 637"/>
                <a:gd name="T3" fmla="*/ 173 h 179"/>
                <a:gd name="T4" fmla="*/ 637 w 637"/>
                <a:gd name="T5" fmla="*/ 37 h 179"/>
                <a:gd name="T6" fmla="*/ 0 60000 65536"/>
                <a:gd name="T7" fmla="*/ 0 60000 65536"/>
                <a:gd name="T8" fmla="*/ 0 60000 65536"/>
                <a:gd name="T9" fmla="*/ 0 w 637"/>
                <a:gd name="T10" fmla="*/ 0 h 179"/>
                <a:gd name="T11" fmla="*/ 637 w 637"/>
                <a:gd name="T12" fmla="*/ 179 h 179"/>
              </a:gdLst>
              <a:ahLst/>
              <a:cxnLst>
                <a:cxn ang="T6">
                  <a:pos x="T0" y="T1"/>
                </a:cxn>
                <a:cxn ang="T7">
                  <a:pos x="T2" y="T3"/>
                </a:cxn>
                <a:cxn ang="T8">
                  <a:pos x="T4" y="T5"/>
                </a:cxn>
              </a:cxnLst>
              <a:rect l="T9" t="T10" r="T11" b="T12"/>
              <a:pathLst>
                <a:path w="637" h="179">
                  <a:moveTo>
                    <a:pt x="0" y="0"/>
                  </a:moveTo>
                  <a:cubicBezTo>
                    <a:pt x="52" y="29"/>
                    <a:pt x="213" y="167"/>
                    <a:pt x="319" y="173"/>
                  </a:cubicBezTo>
                  <a:cubicBezTo>
                    <a:pt x="425" y="179"/>
                    <a:pt x="531" y="109"/>
                    <a:pt x="637" y="37"/>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576" name="Freeform 6">
              <a:extLst>
                <a:ext uri="{FF2B5EF4-FFF2-40B4-BE49-F238E27FC236}">
                  <a16:creationId xmlns:a16="http://schemas.microsoft.com/office/drawing/2014/main" id="{3DD1C610-AD39-244C-88E1-BFC539EE036F}"/>
                </a:ext>
              </a:extLst>
            </p:cNvPr>
            <p:cNvSpPr>
              <a:spLocks/>
            </p:cNvSpPr>
            <p:nvPr/>
          </p:nvSpPr>
          <p:spPr bwMode="auto">
            <a:xfrm>
              <a:off x="1429" y="1104"/>
              <a:ext cx="475" cy="190"/>
            </a:xfrm>
            <a:custGeom>
              <a:avLst/>
              <a:gdLst>
                <a:gd name="T0" fmla="*/ 0 w 475"/>
                <a:gd name="T1" fmla="*/ 190 h 190"/>
                <a:gd name="T2" fmla="*/ 301 w 475"/>
                <a:gd name="T3" fmla="*/ 13 h 190"/>
                <a:gd name="T4" fmla="*/ 475 w 475"/>
                <a:gd name="T5" fmla="*/ 110 h 190"/>
                <a:gd name="T6" fmla="*/ 0 60000 65536"/>
                <a:gd name="T7" fmla="*/ 0 60000 65536"/>
                <a:gd name="T8" fmla="*/ 0 60000 65536"/>
                <a:gd name="T9" fmla="*/ 0 w 475"/>
                <a:gd name="T10" fmla="*/ 0 h 190"/>
                <a:gd name="T11" fmla="*/ 475 w 475"/>
                <a:gd name="T12" fmla="*/ 190 h 190"/>
              </a:gdLst>
              <a:ahLst/>
              <a:cxnLst>
                <a:cxn ang="T6">
                  <a:pos x="T0" y="T1"/>
                </a:cxn>
                <a:cxn ang="T7">
                  <a:pos x="T2" y="T3"/>
                </a:cxn>
                <a:cxn ang="T8">
                  <a:pos x="T4" y="T5"/>
                </a:cxn>
              </a:cxnLst>
              <a:rect l="T9" t="T10" r="T11" b="T12"/>
              <a:pathLst>
                <a:path w="475" h="190">
                  <a:moveTo>
                    <a:pt x="0" y="190"/>
                  </a:moveTo>
                  <a:cubicBezTo>
                    <a:pt x="50" y="159"/>
                    <a:pt x="222" y="26"/>
                    <a:pt x="301" y="13"/>
                  </a:cubicBezTo>
                  <a:cubicBezTo>
                    <a:pt x="380" y="0"/>
                    <a:pt x="439" y="90"/>
                    <a:pt x="475" y="110"/>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577" name="Freeform 7">
              <a:extLst>
                <a:ext uri="{FF2B5EF4-FFF2-40B4-BE49-F238E27FC236}">
                  <a16:creationId xmlns:a16="http://schemas.microsoft.com/office/drawing/2014/main" id="{87FC6174-713C-DD46-BF84-D1F12B45D5C9}"/>
                </a:ext>
              </a:extLst>
            </p:cNvPr>
            <p:cNvSpPr>
              <a:spLocks/>
            </p:cNvSpPr>
            <p:nvPr/>
          </p:nvSpPr>
          <p:spPr bwMode="auto">
            <a:xfrm>
              <a:off x="1643" y="1208"/>
              <a:ext cx="375" cy="203"/>
            </a:xfrm>
            <a:custGeom>
              <a:avLst/>
              <a:gdLst>
                <a:gd name="T0" fmla="*/ 249 w 375"/>
                <a:gd name="T1" fmla="*/ 0 h 203"/>
                <a:gd name="T2" fmla="*/ 334 w 375"/>
                <a:gd name="T3" fmla="*/ 154 h 203"/>
                <a:gd name="T4" fmla="*/ 0 w 375"/>
                <a:gd name="T5" fmla="*/ 203 h 203"/>
                <a:gd name="T6" fmla="*/ 0 60000 65536"/>
                <a:gd name="T7" fmla="*/ 0 60000 65536"/>
                <a:gd name="T8" fmla="*/ 0 60000 65536"/>
                <a:gd name="T9" fmla="*/ 0 w 375"/>
                <a:gd name="T10" fmla="*/ 0 h 203"/>
                <a:gd name="T11" fmla="*/ 375 w 375"/>
                <a:gd name="T12" fmla="*/ 203 h 203"/>
              </a:gdLst>
              <a:ahLst/>
              <a:cxnLst>
                <a:cxn ang="T6">
                  <a:pos x="T0" y="T1"/>
                </a:cxn>
                <a:cxn ang="T7">
                  <a:pos x="T2" y="T3"/>
                </a:cxn>
                <a:cxn ang="T8">
                  <a:pos x="T4" y="T5"/>
                </a:cxn>
              </a:cxnLst>
              <a:rect l="T9" t="T10" r="T11" b="T12"/>
              <a:pathLst>
                <a:path w="375" h="203">
                  <a:moveTo>
                    <a:pt x="249" y="0"/>
                  </a:moveTo>
                  <a:cubicBezTo>
                    <a:pt x="265" y="26"/>
                    <a:pt x="375" y="120"/>
                    <a:pt x="334" y="154"/>
                  </a:cubicBezTo>
                  <a:cubicBezTo>
                    <a:pt x="293" y="188"/>
                    <a:pt x="70" y="193"/>
                    <a:pt x="0" y="203"/>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103427" name="Text Box 8">
            <a:extLst>
              <a:ext uri="{FF2B5EF4-FFF2-40B4-BE49-F238E27FC236}">
                <a16:creationId xmlns:a16="http://schemas.microsoft.com/office/drawing/2014/main" id="{86105CED-3433-F44D-8E5F-F6E9848EB609}"/>
              </a:ext>
            </a:extLst>
          </p:cNvPr>
          <p:cNvSpPr txBox="1">
            <a:spLocks noChangeArrowheads="1"/>
          </p:cNvSpPr>
          <p:nvPr/>
        </p:nvSpPr>
        <p:spPr bwMode="auto">
          <a:xfrm>
            <a:off x="717550" y="2711450"/>
            <a:ext cx="2239963" cy="517525"/>
          </a:xfrm>
          <a:prstGeom prst="rect">
            <a:avLst/>
          </a:prstGeom>
          <a:gradFill rotWithShape="1">
            <a:gsLst>
              <a:gs pos="0">
                <a:srgbClr val="33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400" b="1"/>
              <a:t>DNA, primary transcript,</a:t>
            </a:r>
          </a:p>
          <a:p>
            <a:pPr algn="ctr">
              <a:spcBef>
                <a:spcPct val="0"/>
              </a:spcBef>
              <a:buFontTx/>
              <a:buNone/>
            </a:pPr>
            <a:r>
              <a:rPr lang="it-IT" altLang="it-IT" sz="1400" b="1"/>
              <a:t>mRNAs</a:t>
            </a:r>
          </a:p>
        </p:txBody>
      </p:sp>
      <p:sp>
        <p:nvSpPr>
          <p:cNvPr id="103428" name="Line 9">
            <a:extLst>
              <a:ext uri="{FF2B5EF4-FFF2-40B4-BE49-F238E27FC236}">
                <a16:creationId xmlns:a16="http://schemas.microsoft.com/office/drawing/2014/main" id="{9D2E3D9B-4673-E549-ADEA-3AE3CD290B05}"/>
              </a:ext>
            </a:extLst>
          </p:cNvPr>
          <p:cNvSpPr>
            <a:spLocks noChangeShapeType="1"/>
          </p:cNvSpPr>
          <p:nvPr/>
        </p:nvSpPr>
        <p:spPr bwMode="auto">
          <a:xfrm>
            <a:off x="3546475" y="3719513"/>
            <a:ext cx="15113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103429" name="Text Box 10">
            <a:extLst>
              <a:ext uri="{FF2B5EF4-FFF2-40B4-BE49-F238E27FC236}">
                <a16:creationId xmlns:a16="http://schemas.microsoft.com/office/drawing/2014/main" id="{33DE27F8-1DA8-B54A-9474-FDF99004C5C7}"/>
              </a:ext>
            </a:extLst>
          </p:cNvPr>
          <p:cNvSpPr txBox="1">
            <a:spLocks noChangeArrowheads="1"/>
          </p:cNvSpPr>
          <p:nvPr/>
        </p:nvSpPr>
        <p:spPr bwMode="auto">
          <a:xfrm>
            <a:off x="3657600" y="4114800"/>
            <a:ext cx="1270000" cy="517525"/>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400" b="1"/>
              <a:t>Post-tranx</a:t>
            </a:r>
          </a:p>
          <a:p>
            <a:pPr algn="ctr">
              <a:spcBef>
                <a:spcPct val="0"/>
              </a:spcBef>
              <a:buFontTx/>
              <a:buNone/>
            </a:pPr>
            <a:r>
              <a:rPr lang="it-IT" altLang="it-IT" sz="1400" b="1"/>
              <a:t>control</a:t>
            </a:r>
          </a:p>
        </p:txBody>
      </p:sp>
      <p:grpSp>
        <p:nvGrpSpPr>
          <p:cNvPr id="103430" name="Group 11">
            <a:extLst>
              <a:ext uri="{FF2B5EF4-FFF2-40B4-BE49-F238E27FC236}">
                <a16:creationId xmlns:a16="http://schemas.microsoft.com/office/drawing/2014/main" id="{16E784E2-C947-4A43-A459-209F2A66E7C8}"/>
              </a:ext>
            </a:extLst>
          </p:cNvPr>
          <p:cNvGrpSpPr>
            <a:grpSpLocks/>
          </p:cNvGrpSpPr>
          <p:nvPr/>
        </p:nvGrpSpPr>
        <p:grpSpPr bwMode="auto">
          <a:xfrm>
            <a:off x="5562600" y="2819400"/>
            <a:ext cx="684213" cy="755650"/>
            <a:chOff x="3470" y="2387"/>
            <a:chExt cx="431" cy="476"/>
          </a:xfrm>
        </p:grpSpPr>
        <p:grpSp>
          <p:nvGrpSpPr>
            <p:cNvPr id="103509" name="Group 12">
              <a:extLst>
                <a:ext uri="{FF2B5EF4-FFF2-40B4-BE49-F238E27FC236}">
                  <a16:creationId xmlns:a16="http://schemas.microsoft.com/office/drawing/2014/main" id="{92DF7DB4-B758-C84A-A98C-1DAB1A8342CC}"/>
                </a:ext>
              </a:extLst>
            </p:cNvPr>
            <p:cNvGrpSpPr>
              <a:grpSpLocks noChangeAspect="1"/>
            </p:cNvGrpSpPr>
            <p:nvPr/>
          </p:nvGrpSpPr>
          <p:grpSpPr bwMode="auto">
            <a:xfrm>
              <a:off x="3470" y="2387"/>
              <a:ext cx="114" cy="159"/>
              <a:chOff x="3015" y="1207"/>
              <a:chExt cx="454" cy="635"/>
            </a:xfrm>
          </p:grpSpPr>
          <p:sp>
            <p:nvSpPr>
              <p:cNvPr id="103562" name="Oval 13">
                <a:extLst>
                  <a:ext uri="{FF2B5EF4-FFF2-40B4-BE49-F238E27FC236}">
                    <a16:creationId xmlns:a16="http://schemas.microsoft.com/office/drawing/2014/main" id="{98FE853D-7BBB-ED41-A15D-ED4672F7E7EC}"/>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3" name="Oval 14">
                <a:extLst>
                  <a:ext uri="{FF2B5EF4-FFF2-40B4-BE49-F238E27FC236}">
                    <a16:creationId xmlns:a16="http://schemas.microsoft.com/office/drawing/2014/main" id="{A08C6B38-7243-CD4C-8558-408A16BFA7CC}"/>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4" name="Oval 15">
                <a:extLst>
                  <a:ext uri="{FF2B5EF4-FFF2-40B4-BE49-F238E27FC236}">
                    <a16:creationId xmlns:a16="http://schemas.microsoft.com/office/drawing/2014/main" id="{D5FFADA7-DE61-B542-A3EA-4C149C884EFB}"/>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5" name="Oval 16">
                <a:extLst>
                  <a:ext uri="{FF2B5EF4-FFF2-40B4-BE49-F238E27FC236}">
                    <a16:creationId xmlns:a16="http://schemas.microsoft.com/office/drawing/2014/main" id="{6DB13874-015B-8B48-A418-011D9B86E240}"/>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6" name="Oval 17">
                <a:extLst>
                  <a:ext uri="{FF2B5EF4-FFF2-40B4-BE49-F238E27FC236}">
                    <a16:creationId xmlns:a16="http://schemas.microsoft.com/office/drawing/2014/main" id="{19C72227-2F1C-7E41-8CD6-5542B4E4E0A1}"/>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7" name="Oval 18">
                <a:extLst>
                  <a:ext uri="{FF2B5EF4-FFF2-40B4-BE49-F238E27FC236}">
                    <a16:creationId xmlns:a16="http://schemas.microsoft.com/office/drawing/2014/main" id="{4F1B3887-5715-1B40-8C37-C4E851ED275C}"/>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8" name="Oval 19">
                <a:extLst>
                  <a:ext uri="{FF2B5EF4-FFF2-40B4-BE49-F238E27FC236}">
                    <a16:creationId xmlns:a16="http://schemas.microsoft.com/office/drawing/2014/main" id="{7393879F-1148-7742-ACF6-0C87EF248CDD}"/>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9" name="Oval 20">
                <a:extLst>
                  <a:ext uri="{FF2B5EF4-FFF2-40B4-BE49-F238E27FC236}">
                    <a16:creationId xmlns:a16="http://schemas.microsoft.com/office/drawing/2014/main" id="{79840087-7C2E-C749-BA5A-EE640A10A531}"/>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70" name="Oval 21">
                <a:extLst>
                  <a:ext uri="{FF2B5EF4-FFF2-40B4-BE49-F238E27FC236}">
                    <a16:creationId xmlns:a16="http://schemas.microsoft.com/office/drawing/2014/main" id="{981FDF71-AC32-DE44-A78B-D98B1B0B9C60}"/>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71" name="Oval 22">
                <a:extLst>
                  <a:ext uri="{FF2B5EF4-FFF2-40B4-BE49-F238E27FC236}">
                    <a16:creationId xmlns:a16="http://schemas.microsoft.com/office/drawing/2014/main" id="{820D6C06-0CD1-9144-AB22-0E9118EB992B}"/>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72" name="Oval 23">
                <a:extLst>
                  <a:ext uri="{FF2B5EF4-FFF2-40B4-BE49-F238E27FC236}">
                    <a16:creationId xmlns:a16="http://schemas.microsoft.com/office/drawing/2014/main" id="{F99735AA-102B-4F49-87F2-D79E2B4C2F53}"/>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73" name="Oval 24">
                <a:extLst>
                  <a:ext uri="{FF2B5EF4-FFF2-40B4-BE49-F238E27FC236}">
                    <a16:creationId xmlns:a16="http://schemas.microsoft.com/office/drawing/2014/main" id="{4280F619-B0CD-A444-A845-8CF6C7ED4A06}"/>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03510" name="Group 25">
              <a:extLst>
                <a:ext uri="{FF2B5EF4-FFF2-40B4-BE49-F238E27FC236}">
                  <a16:creationId xmlns:a16="http://schemas.microsoft.com/office/drawing/2014/main" id="{5F838667-8C41-494D-9776-25A0045AA44B}"/>
                </a:ext>
              </a:extLst>
            </p:cNvPr>
            <p:cNvGrpSpPr>
              <a:grpSpLocks noChangeAspect="1"/>
            </p:cNvGrpSpPr>
            <p:nvPr/>
          </p:nvGrpSpPr>
          <p:grpSpPr bwMode="auto">
            <a:xfrm>
              <a:off x="3606" y="2568"/>
              <a:ext cx="114" cy="159"/>
              <a:chOff x="3015" y="1207"/>
              <a:chExt cx="454" cy="635"/>
            </a:xfrm>
          </p:grpSpPr>
          <p:sp>
            <p:nvSpPr>
              <p:cNvPr id="103550" name="Oval 26">
                <a:extLst>
                  <a:ext uri="{FF2B5EF4-FFF2-40B4-BE49-F238E27FC236}">
                    <a16:creationId xmlns:a16="http://schemas.microsoft.com/office/drawing/2014/main" id="{DF47BA09-B0D2-A342-A5B4-F7E9F291A1E2}"/>
                  </a:ext>
                </a:extLst>
              </p:cNvPr>
              <p:cNvSpPr>
                <a:spLocks noChangeAspect="1" noChangeArrowheads="1"/>
              </p:cNvSpPr>
              <p:nvPr/>
            </p:nvSpPr>
            <p:spPr bwMode="auto">
              <a:xfrm>
                <a:off x="3333" y="1252"/>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1" name="Oval 27">
                <a:extLst>
                  <a:ext uri="{FF2B5EF4-FFF2-40B4-BE49-F238E27FC236}">
                    <a16:creationId xmlns:a16="http://schemas.microsoft.com/office/drawing/2014/main" id="{F07F88E3-7AD2-5F4E-9B81-BE100DB952AF}"/>
                  </a:ext>
                </a:extLst>
              </p:cNvPr>
              <p:cNvSpPr>
                <a:spLocks noChangeAspect="1" noChangeArrowheads="1"/>
              </p:cNvSpPr>
              <p:nvPr/>
            </p:nvSpPr>
            <p:spPr bwMode="auto">
              <a:xfrm>
                <a:off x="3197" y="120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2" name="Oval 28">
                <a:extLst>
                  <a:ext uri="{FF2B5EF4-FFF2-40B4-BE49-F238E27FC236}">
                    <a16:creationId xmlns:a16="http://schemas.microsoft.com/office/drawing/2014/main" id="{6A7DA4E9-5284-E549-BE13-6EDF1728F82D}"/>
                  </a:ext>
                </a:extLst>
              </p:cNvPr>
              <p:cNvSpPr>
                <a:spLocks noChangeAspect="1" noChangeArrowheads="1"/>
              </p:cNvSpPr>
              <p:nvPr/>
            </p:nvSpPr>
            <p:spPr bwMode="auto">
              <a:xfrm>
                <a:off x="3151" y="129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3" name="Oval 29">
                <a:extLst>
                  <a:ext uri="{FF2B5EF4-FFF2-40B4-BE49-F238E27FC236}">
                    <a16:creationId xmlns:a16="http://schemas.microsoft.com/office/drawing/2014/main" id="{E6B761EA-1B1C-864C-8BDE-EC23D446E17C}"/>
                  </a:ext>
                </a:extLst>
              </p:cNvPr>
              <p:cNvSpPr>
                <a:spLocks noChangeAspect="1" noChangeArrowheads="1"/>
              </p:cNvSpPr>
              <p:nvPr/>
            </p:nvSpPr>
            <p:spPr bwMode="auto">
              <a:xfrm>
                <a:off x="3197" y="1388"/>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4" name="Oval 30">
                <a:extLst>
                  <a:ext uri="{FF2B5EF4-FFF2-40B4-BE49-F238E27FC236}">
                    <a16:creationId xmlns:a16="http://schemas.microsoft.com/office/drawing/2014/main" id="{A384D1C8-2F9B-C845-8717-36B9365623C9}"/>
                  </a:ext>
                </a:extLst>
              </p:cNvPr>
              <p:cNvSpPr>
                <a:spLocks noChangeAspect="1" noChangeArrowheads="1"/>
              </p:cNvSpPr>
              <p:nvPr/>
            </p:nvSpPr>
            <p:spPr bwMode="auto">
              <a:xfrm>
                <a:off x="3242" y="147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5" name="Oval 31">
                <a:extLst>
                  <a:ext uri="{FF2B5EF4-FFF2-40B4-BE49-F238E27FC236}">
                    <a16:creationId xmlns:a16="http://schemas.microsoft.com/office/drawing/2014/main" id="{9450AE54-42C7-C24A-88E3-9FE7F5941F4E}"/>
                  </a:ext>
                </a:extLst>
              </p:cNvPr>
              <p:cNvSpPr>
                <a:spLocks noChangeAspect="1" noChangeArrowheads="1"/>
              </p:cNvSpPr>
              <p:nvPr/>
            </p:nvSpPr>
            <p:spPr bwMode="auto">
              <a:xfrm>
                <a:off x="3242" y="156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6" name="Oval 32">
                <a:extLst>
                  <a:ext uri="{FF2B5EF4-FFF2-40B4-BE49-F238E27FC236}">
                    <a16:creationId xmlns:a16="http://schemas.microsoft.com/office/drawing/2014/main" id="{0C2464E7-09EB-234E-9A80-98C4B64F8CC3}"/>
                  </a:ext>
                </a:extLst>
              </p:cNvPr>
              <p:cNvSpPr>
                <a:spLocks noChangeAspect="1" noChangeArrowheads="1"/>
              </p:cNvSpPr>
              <p:nvPr/>
            </p:nvSpPr>
            <p:spPr bwMode="auto">
              <a:xfrm>
                <a:off x="3288" y="1660"/>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7" name="Oval 33">
                <a:extLst>
                  <a:ext uri="{FF2B5EF4-FFF2-40B4-BE49-F238E27FC236}">
                    <a16:creationId xmlns:a16="http://schemas.microsoft.com/office/drawing/2014/main" id="{B8AA34F8-C0E7-3F44-A976-F1B2CE9AF95C}"/>
                  </a:ext>
                </a:extLst>
              </p:cNvPr>
              <p:cNvSpPr>
                <a:spLocks noChangeAspect="1" noChangeArrowheads="1"/>
              </p:cNvSpPr>
              <p:nvPr/>
            </p:nvSpPr>
            <p:spPr bwMode="auto">
              <a:xfrm>
                <a:off x="3242" y="1751"/>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8" name="Oval 34">
                <a:extLst>
                  <a:ext uri="{FF2B5EF4-FFF2-40B4-BE49-F238E27FC236}">
                    <a16:creationId xmlns:a16="http://schemas.microsoft.com/office/drawing/2014/main" id="{95F15AF4-9B63-2041-A5F8-EB65C1A0D52D}"/>
                  </a:ext>
                </a:extLst>
              </p:cNvPr>
              <p:cNvSpPr>
                <a:spLocks noChangeAspect="1" noChangeArrowheads="1"/>
              </p:cNvSpPr>
              <p:nvPr/>
            </p:nvSpPr>
            <p:spPr bwMode="auto">
              <a:xfrm>
                <a:off x="3106" y="1706"/>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59" name="Oval 35">
                <a:extLst>
                  <a:ext uri="{FF2B5EF4-FFF2-40B4-BE49-F238E27FC236}">
                    <a16:creationId xmlns:a16="http://schemas.microsoft.com/office/drawing/2014/main" id="{ECCFE41A-6129-E644-8422-59F526818115}"/>
                  </a:ext>
                </a:extLst>
              </p:cNvPr>
              <p:cNvSpPr>
                <a:spLocks noChangeAspect="1" noChangeArrowheads="1"/>
              </p:cNvSpPr>
              <p:nvPr/>
            </p:nvSpPr>
            <p:spPr bwMode="auto">
              <a:xfrm>
                <a:off x="3061" y="1615"/>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0" name="Oval 36">
                <a:extLst>
                  <a:ext uri="{FF2B5EF4-FFF2-40B4-BE49-F238E27FC236}">
                    <a16:creationId xmlns:a16="http://schemas.microsoft.com/office/drawing/2014/main" id="{482550F5-C598-4742-A417-FF4100F53190}"/>
                  </a:ext>
                </a:extLst>
              </p:cNvPr>
              <p:cNvSpPr>
                <a:spLocks noChangeAspect="1" noChangeArrowheads="1"/>
              </p:cNvSpPr>
              <p:nvPr/>
            </p:nvSpPr>
            <p:spPr bwMode="auto">
              <a:xfrm>
                <a:off x="3061" y="1524"/>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61" name="Oval 37">
                <a:extLst>
                  <a:ext uri="{FF2B5EF4-FFF2-40B4-BE49-F238E27FC236}">
                    <a16:creationId xmlns:a16="http://schemas.microsoft.com/office/drawing/2014/main" id="{5E4DB10C-27B0-014F-B280-2DE14BC8E1F0}"/>
                  </a:ext>
                </a:extLst>
              </p:cNvPr>
              <p:cNvSpPr>
                <a:spLocks noChangeAspect="1" noChangeArrowheads="1"/>
              </p:cNvSpPr>
              <p:nvPr/>
            </p:nvSpPr>
            <p:spPr bwMode="auto">
              <a:xfrm>
                <a:off x="3015" y="1433"/>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03511" name="Group 38">
              <a:extLst>
                <a:ext uri="{FF2B5EF4-FFF2-40B4-BE49-F238E27FC236}">
                  <a16:creationId xmlns:a16="http://schemas.microsoft.com/office/drawing/2014/main" id="{94D6410A-DD56-3148-930E-4359024996E2}"/>
                </a:ext>
              </a:extLst>
            </p:cNvPr>
            <p:cNvGrpSpPr>
              <a:grpSpLocks noChangeAspect="1"/>
            </p:cNvGrpSpPr>
            <p:nvPr/>
          </p:nvGrpSpPr>
          <p:grpSpPr bwMode="auto">
            <a:xfrm>
              <a:off x="3742" y="2387"/>
              <a:ext cx="114" cy="159"/>
              <a:chOff x="3015" y="1207"/>
              <a:chExt cx="454" cy="635"/>
            </a:xfrm>
          </p:grpSpPr>
          <p:sp>
            <p:nvSpPr>
              <p:cNvPr id="103538" name="Oval 39">
                <a:extLst>
                  <a:ext uri="{FF2B5EF4-FFF2-40B4-BE49-F238E27FC236}">
                    <a16:creationId xmlns:a16="http://schemas.microsoft.com/office/drawing/2014/main" id="{F176FCD5-D85E-CF48-B847-854DD7D3E290}"/>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9" name="Oval 40">
                <a:extLst>
                  <a:ext uri="{FF2B5EF4-FFF2-40B4-BE49-F238E27FC236}">
                    <a16:creationId xmlns:a16="http://schemas.microsoft.com/office/drawing/2014/main" id="{B65A876B-890E-1C41-9F22-7F5625155998}"/>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0" name="Oval 41">
                <a:extLst>
                  <a:ext uri="{FF2B5EF4-FFF2-40B4-BE49-F238E27FC236}">
                    <a16:creationId xmlns:a16="http://schemas.microsoft.com/office/drawing/2014/main" id="{D3C38264-D67C-9E45-959D-52F6ECB223EB}"/>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1" name="Oval 42">
                <a:extLst>
                  <a:ext uri="{FF2B5EF4-FFF2-40B4-BE49-F238E27FC236}">
                    <a16:creationId xmlns:a16="http://schemas.microsoft.com/office/drawing/2014/main" id="{DB86DCBF-BBDF-AC4E-AFE9-9EFFAB809DAF}"/>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2" name="Oval 43">
                <a:extLst>
                  <a:ext uri="{FF2B5EF4-FFF2-40B4-BE49-F238E27FC236}">
                    <a16:creationId xmlns:a16="http://schemas.microsoft.com/office/drawing/2014/main" id="{6F1A5AAE-5D1D-AB44-9D71-D7848872E6FE}"/>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3" name="Oval 44">
                <a:extLst>
                  <a:ext uri="{FF2B5EF4-FFF2-40B4-BE49-F238E27FC236}">
                    <a16:creationId xmlns:a16="http://schemas.microsoft.com/office/drawing/2014/main" id="{153EEE31-986C-5748-8F6C-39EEC234FE34}"/>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4" name="Oval 45">
                <a:extLst>
                  <a:ext uri="{FF2B5EF4-FFF2-40B4-BE49-F238E27FC236}">
                    <a16:creationId xmlns:a16="http://schemas.microsoft.com/office/drawing/2014/main" id="{DF2E0E24-43BD-6048-AA5D-D09F1FAD0EF1}"/>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5" name="Oval 46">
                <a:extLst>
                  <a:ext uri="{FF2B5EF4-FFF2-40B4-BE49-F238E27FC236}">
                    <a16:creationId xmlns:a16="http://schemas.microsoft.com/office/drawing/2014/main" id="{4008FD4D-3252-FC49-A597-34B7181666AF}"/>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6" name="Oval 47">
                <a:extLst>
                  <a:ext uri="{FF2B5EF4-FFF2-40B4-BE49-F238E27FC236}">
                    <a16:creationId xmlns:a16="http://schemas.microsoft.com/office/drawing/2014/main" id="{834F64A6-4716-7A46-BA17-7B5F6D61580F}"/>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7" name="Oval 48">
                <a:extLst>
                  <a:ext uri="{FF2B5EF4-FFF2-40B4-BE49-F238E27FC236}">
                    <a16:creationId xmlns:a16="http://schemas.microsoft.com/office/drawing/2014/main" id="{7AEDF050-9E93-7C4C-9DCA-37440CDDFCBD}"/>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8" name="Oval 49">
                <a:extLst>
                  <a:ext uri="{FF2B5EF4-FFF2-40B4-BE49-F238E27FC236}">
                    <a16:creationId xmlns:a16="http://schemas.microsoft.com/office/drawing/2014/main" id="{3337200E-7125-8F49-8DF0-CCCAAB59548C}"/>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49" name="Oval 50">
                <a:extLst>
                  <a:ext uri="{FF2B5EF4-FFF2-40B4-BE49-F238E27FC236}">
                    <a16:creationId xmlns:a16="http://schemas.microsoft.com/office/drawing/2014/main" id="{D4ACF458-850F-3947-99D5-271559F96D39}"/>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03512" name="Group 51">
              <a:extLst>
                <a:ext uri="{FF2B5EF4-FFF2-40B4-BE49-F238E27FC236}">
                  <a16:creationId xmlns:a16="http://schemas.microsoft.com/office/drawing/2014/main" id="{88CE5D22-88A7-2649-8851-4E979559E2F5}"/>
                </a:ext>
              </a:extLst>
            </p:cNvPr>
            <p:cNvGrpSpPr>
              <a:grpSpLocks noChangeAspect="1"/>
            </p:cNvGrpSpPr>
            <p:nvPr/>
          </p:nvGrpSpPr>
          <p:grpSpPr bwMode="auto">
            <a:xfrm>
              <a:off x="3470" y="2704"/>
              <a:ext cx="114" cy="159"/>
              <a:chOff x="3015" y="1207"/>
              <a:chExt cx="454" cy="635"/>
            </a:xfrm>
          </p:grpSpPr>
          <p:sp>
            <p:nvSpPr>
              <p:cNvPr id="103526" name="Oval 52">
                <a:extLst>
                  <a:ext uri="{FF2B5EF4-FFF2-40B4-BE49-F238E27FC236}">
                    <a16:creationId xmlns:a16="http://schemas.microsoft.com/office/drawing/2014/main" id="{1FB4EFF8-7515-C54E-9AB7-BD90D5DF876F}"/>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7" name="Oval 53">
                <a:extLst>
                  <a:ext uri="{FF2B5EF4-FFF2-40B4-BE49-F238E27FC236}">
                    <a16:creationId xmlns:a16="http://schemas.microsoft.com/office/drawing/2014/main" id="{ADC3853B-35FC-7941-939F-B54C82BF80E7}"/>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8" name="Oval 54">
                <a:extLst>
                  <a:ext uri="{FF2B5EF4-FFF2-40B4-BE49-F238E27FC236}">
                    <a16:creationId xmlns:a16="http://schemas.microsoft.com/office/drawing/2014/main" id="{E2610BE1-E4BF-3745-BE1E-44FE70DA00EC}"/>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9" name="Oval 55">
                <a:extLst>
                  <a:ext uri="{FF2B5EF4-FFF2-40B4-BE49-F238E27FC236}">
                    <a16:creationId xmlns:a16="http://schemas.microsoft.com/office/drawing/2014/main" id="{1F96B270-A58D-B844-9A38-3403E4EE161A}"/>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0" name="Oval 56">
                <a:extLst>
                  <a:ext uri="{FF2B5EF4-FFF2-40B4-BE49-F238E27FC236}">
                    <a16:creationId xmlns:a16="http://schemas.microsoft.com/office/drawing/2014/main" id="{1DBA3C30-E903-5649-9ED0-E9750327FB3F}"/>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1" name="Oval 57">
                <a:extLst>
                  <a:ext uri="{FF2B5EF4-FFF2-40B4-BE49-F238E27FC236}">
                    <a16:creationId xmlns:a16="http://schemas.microsoft.com/office/drawing/2014/main" id="{0D3A3160-855A-9A48-8651-554B43D12BC0}"/>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2" name="Oval 58">
                <a:extLst>
                  <a:ext uri="{FF2B5EF4-FFF2-40B4-BE49-F238E27FC236}">
                    <a16:creationId xmlns:a16="http://schemas.microsoft.com/office/drawing/2014/main" id="{B738EE8F-F05C-4048-B1C7-E2AEB9D97C09}"/>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3" name="Oval 59">
                <a:extLst>
                  <a:ext uri="{FF2B5EF4-FFF2-40B4-BE49-F238E27FC236}">
                    <a16:creationId xmlns:a16="http://schemas.microsoft.com/office/drawing/2014/main" id="{BBA0DA72-A790-1B40-A36D-84D153D27BAD}"/>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4" name="Oval 60">
                <a:extLst>
                  <a:ext uri="{FF2B5EF4-FFF2-40B4-BE49-F238E27FC236}">
                    <a16:creationId xmlns:a16="http://schemas.microsoft.com/office/drawing/2014/main" id="{C0ECD290-E7B3-4345-A93B-6AE0EE7A0620}"/>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5" name="Oval 61">
                <a:extLst>
                  <a:ext uri="{FF2B5EF4-FFF2-40B4-BE49-F238E27FC236}">
                    <a16:creationId xmlns:a16="http://schemas.microsoft.com/office/drawing/2014/main" id="{F05DED50-CDDE-9647-8713-3EE3F6C13278}"/>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6" name="Oval 62">
                <a:extLst>
                  <a:ext uri="{FF2B5EF4-FFF2-40B4-BE49-F238E27FC236}">
                    <a16:creationId xmlns:a16="http://schemas.microsoft.com/office/drawing/2014/main" id="{6BAB9EA7-3BD6-5542-8A80-5CE293AC7C54}"/>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37" name="Oval 63">
                <a:extLst>
                  <a:ext uri="{FF2B5EF4-FFF2-40B4-BE49-F238E27FC236}">
                    <a16:creationId xmlns:a16="http://schemas.microsoft.com/office/drawing/2014/main" id="{C09F4051-94C5-5648-972B-622D95E7C3F4}"/>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03513" name="Group 64">
              <a:extLst>
                <a:ext uri="{FF2B5EF4-FFF2-40B4-BE49-F238E27FC236}">
                  <a16:creationId xmlns:a16="http://schemas.microsoft.com/office/drawing/2014/main" id="{3C43B5E7-8907-954D-98A9-1EB93F23B266}"/>
                </a:ext>
              </a:extLst>
            </p:cNvPr>
            <p:cNvGrpSpPr>
              <a:grpSpLocks noChangeAspect="1"/>
            </p:cNvGrpSpPr>
            <p:nvPr/>
          </p:nvGrpSpPr>
          <p:grpSpPr bwMode="auto">
            <a:xfrm>
              <a:off x="3787" y="2659"/>
              <a:ext cx="114" cy="159"/>
              <a:chOff x="3015" y="1207"/>
              <a:chExt cx="454" cy="635"/>
            </a:xfrm>
          </p:grpSpPr>
          <p:sp>
            <p:nvSpPr>
              <p:cNvPr id="103514" name="Oval 65">
                <a:extLst>
                  <a:ext uri="{FF2B5EF4-FFF2-40B4-BE49-F238E27FC236}">
                    <a16:creationId xmlns:a16="http://schemas.microsoft.com/office/drawing/2014/main" id="{9E5C7AD6-796A-9F4A-8321-7C9637B425ED}"/>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15" name="Oval 66">
                <a:extLst>
                  <a:ext uri="{FF2B5EF4-FFF2-40B4-BE49-F238E27FC236}">
                    <a16:creationId xmlns:a16="http://schemas.microsoft.com/office/drawing/2014/main" id="{C89AC630-E735-F644-B9B2-EE60C7FE5A71}"/>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16" name="Oval 67">
                <a:extLst>
                  <a:ext uri="{FF2B5EF4-FFF2-40B4-BE49-F238E27FC236}">
                    <a16:creationId xmlns:a16="http://schemas.microsoft.com/office/drawing/2014/main" id="{E78819B6-5171-AF4B-8595-21EEEEC2B82C}"/>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17" name="Oval 68">
                <a:extLst>
                  <a:ext uri="{FF2B5EF4-FFF2-40B4-BE49-F238E27FC236}">
                    <a16:creationId xmlns:a16="http://schemas.microsoft.com/office/drawing/2014/main" id="{6E8CB3E7-8C86-5E47-B1F5-A1DB2EB27BD1}"/>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18" name="Oval 69">
                <a:extLst>
                  <a:ext uri="{FF2B5EF4-FFF2-40B4-BE49-F238E27FC236}">
                    <a16:creationId xmlns:a16="http://schemas.microsoft.com/office/drawing/2014/main" id="{43EF276F-401F-9B4A-B6D1-4E2F70B7E066}"/>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19" name="Oval 70">
                <a:extLst>
                  <a:ext uri="{FF2B5EF4-FFF2-40B4-BE49-F238E27FC236}">
                    <a16:creationId xmlns:a16="http://schemas.microsoft.com/office/drawing/2014/main" id="{957CDDB5-9071-9C43-B212-4D2DD824F83D}"/>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0" name="Oval 71">
                <a:extLst>
                  <a:ext uri="{FF2B5EF4-FFF2-40B4-BE49-F238E27FC236}">
                    <a16:creationId xmlns:a16="http://schemas.microsoft.com/office/drawing/2014/main" id="{52ACA317-02A1-E649-BF98-8FD00855C303}"/>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1" name="Oval 72">
                <a:extLst>
                  <a:ext uri="{FF2B5EF4-FFF2-40B4-BE49-F238E27FC236}">
                    <a16:creationId xmlns:a16="http://schemas.microsoft.com/office/drawing/2014/main" id="{C3795EEC-C85D-3F42-8B96-90345CD324CC}"/>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2" name="Oval 73">
                <a:extLst>
                  <a:ext uri="{FF2B5EF4-FFF2-40B4-BE49-F238E27FC236}">
                    <a16:creationId xmlns:a16="http://schemas.microsoft.com/office/drawing/2014/main" id="{6C8DD11F-D4ED-5549-83AB-144E6CA62451}"/>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3" name="Oval 74">
                <a:extLst>
                  <a:ext uri="{FF2B5EF4-FFF2-40B4-BE49-F238E27FC236}">
                    <a16:creationId xmlns:a16="http://schemas.microsoft.com/office/drawing/2014/main" id="{00C916FD-2813-AF46-ADCB-E05A7B916A50}"/>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4" name="Oval 75">
                <a:extLst>
                  <a:ext uri="{FF2B5EF4-FFF2-40B4-BE49-F238E27FC236}">
                    <a16:creationId xmlns:a16="http://schemas.microsoft.com/office/drawing/2014/main" id="{3E6EAE24-8957-4943-A10B-E789A1337AA6}"/>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25" name="Oval 76">
                <a:extLst>
                  <a:ext uri="{FF2B5EF4-FFF2-40B4-BE49-F238E27FC236}">
                    <a16:creationId xmlns:a16="http://schemas.microsoft.com/office/drawing/2014/main" id="{E4A5D4A0-ED54-D148-BD13-1AFEF66A943E}"/>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grpSp>
        <p:nvGrpSpPr>
          <p:cNvPr id="103431" name="Group 77">
            <a:extLst>
              <a:ext uri="{FF2B5EF4-FFF2-40B4-BE49-F238E27FC236}">
                <a16:creationId xmlns:a16="http://schemas.microsoft.com/office/drawing/2014/main" id="{ACB0BE7C-9753-EE4C-BB7F-D218A86F952E}"/>
              </a:ext>
            </a:extLst>
          </p:cNvPr>
          <p:cNvGrpSpPr>
            <a:grpSpLocks/>
          </p:cNvGrpSpPr>
          <p:nvPr/>
        </p:nvGrpSpPr>
        <p:grpSpPr bwMode="auto">
          <a:xfrm>
            <a:off x="5562600" y="4116388"/>
            <a:ext cx="684213" cy="755650"/>
            <a:chOff x="3516" y="3158"/>
            <a:chExt cx="431" cy="476"/>
          </a:xfrm>
        </p:grpSpPr>
        <p:grpSp>
          <p:nvGrpSpPr>
            <p:cNvPr id="103444" name="Group 78">
              <a:extLst>
                <a:ext uri="{FF2B5EF4-FFF2-40B4-BE49-F238E27FC236}">
                  <a16:creationId xmlns:a16="http://schemas.microsoft.com/office/drawing/2014/main" id="{27AC2F0E-6088-1F42-95CA-413B7A1E3CB9}"/>
                </a:ext>
              </a:extLst>
            </p:cNvPr>
            <p:cNvGrpSpPr>
              <a:grpSpLocks noChangeAspect="1"/>
            </p:cNvGrpSpPr>
            <p:nvPr/>
          </p:nvGrpSpPr>
          <p:grpSpPr bwMode="auto">
            <a:xfrm>
              <a:off x="3516" y="3158"/>
              <a:ext cx="114" cy="159"/>
              <a:chOff x="3015" y="1207"/>
              <a:chExt cx="454" cy="635"/>
            </a:xfrm>
          </p:grpSpPr>
          <p:sp>
            <p:nvSpPr>
              <p:cNvPr id="103497" name="Oval 79">
                <a:extLst>
                  <a:ext uri="{FF2B5EF4-FFF2-40B4-BE49-F238E27FC236}">
                    <a16:creationId xmlns:a16="http://schemas.microsoft.com/office/drawing/2014/main" id="{89C5E9F2-97E3-0F48-ADDE-BFED70835A7F}"/>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8" name="Oval 80">
                <a:extLst>
                  <a:ext uri="{FF2B5EF4-FFF2-40B4-BE49-F238E27FC236}">
                    <a16:creationId xmlns:a16="http://schemas.microsoft.com/office/drawing/2014/main" id="{56FB736C-E4A7-A344-9AF3-3246ABC7F3D1}"/>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9" name="Oval 81">
                <a:extLst>
                  <a:ext uri="{FF2B5EF4-FFF2-40B4-BE49-F238E27FC236}">
                    <a16:creationId xmlns:a16="http://schemas.microsoft.com/office/drawing/2014/main" id="{6781F9F7-030B-1746-BAF2-36F0962F2D31}"/>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0" name="Oval 82">
                <a:extLst>
                  <a:ext uri="{FF2B5EF4-FFF2-40B4-BE49-F238E27FC236}">
                    <a16:creationId xmlns:a16="http://schemas.microsoft.com/office/drawing/2014/main" id="{3F1ABB7F-6661-374A-BBEA-D83800FD77BB}"/>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1" name="Oval 83">
                <a:extLst>
                  <a:ext uri="{FF2B5EF4-FFF2-40B4-BE49-F238E27FC236}">
                    <a16:creationId xmlns:a16="http://schemas.microsoft.com/office/drawing/2014/main" id="{F3289E24-99D4-6E49-8344-F236C56A8A35}"/>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2" name="Oval 84">
                <a:extLst>
                  <a:ext uri="{FF2B5EF4-FFF2-40B4-BE49-F238E27FC236}">
                    <a16:creationId xmlns:a16="http://schemas.microsoft.com/office/drawing/2014/main" id="{BF6E2447-3AFF-4F4E-AF48-22B58A9934D1}"/>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3" name="Oval 85">
                <a:extLst>
                  <a:ext uri="{FF2B5EF4-FFF2-40B4-BE49-F238E27FC236}">
                    <a16:creationId xmlns:a16="http://schemas.microsoft.com/office/drawing/2014/main" id="{C5F42443-7F73-A046-96AB-F8177AF2902C}"/>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4" name="Oval 86">
                <a:extLst>
                  <a:ext uri="{FF2B5EF4-FFF2-40B4-BE49-F238E27FC236}">
                    <a16:creationId xmlns:a16="http://schemas.microsoft.com/office/drawing/2014/main" id="{ED932C0D-0C81-0B48-BBE8-A042D4BFEA40}"/>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5" name="Oval 87">
                <a:extLst>
                  <a:ext uri="{FF2B5EF4-FFF2-40B4-BE49-F238E27FC236}">
                    <a16:creationId xmlns:a16="http://schemas.microsoft.com/office/drawing/2014/main" id="{2BF63C93-CAE9-284D-B2BD-8352DFB6F78E}"/>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6" name="Oval 88">
                <a:extLst>
                  <a:ext uri="{FF2B5EF4-FFF2-40B4-BE49-F238E27FC236}">
                    <a16:creationId xmlns:a16="http://schemas.microsoft.com/office/drawing/2014/main" id="{BEFE7655-5A7B-144B-B469-8FE86DA20901}"/>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7" name="Oval 89">
                <a:extLst>
                  <a:ext uri="{FF2B5EF4-FFF2-40B4-BE49-F238E27FC236}">
                    <a16:creationId xmlns:a16="http://schemas.microsoft.com/office/drawing/2014/main" id="{E4144698-6897-924A-A5FB-EB5B2694BCF0}"/>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508" name="Oval 90">
                <a:extLst>
                  <a:ext uri="{FF2B5EF4-FFF2-40B4-BE49-F238E27FC236}">
                    <a16:creationId xmlns:a16="http://schemas.microsoft.com/office/drawing/2014/main" id="{DC295E6A-FB05-FA47-9D71-51DEE3CFDB46}"/>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03445" name="Group 91">
              <a:extLst>
                <a:ext uri="{FF2B5EF4-FFF2-40B4-BE49-F238E27FC236}">
                  <a16:creationId xmlns:a16="http://schemas.microsoft.com/office/drawing/2014/main" id="{EAB80164-E1C2-C94C-8487-B5F6D00CDCFF}"/>
                </a:ext>
              </a:extLst>
            </p:cNvPr>
            <p:cNvGrpSpPr>
              <a:grpSpLocks noChangeAspect="1"/>
            </p:cNvGrpSpPr>
            <p:nvPr/>
          </p:nvGrpSpPr>
          <p:grpSpPr bwMode="auto">
            <a:xfrm>
              <a:off x="3652" y="3339"/>
              <a:ext cx="114" cy="159"/>
              <a:chOff x="3015" y="1207"/>
              <a:chExt cx="454" cy="635"/>
            </a:xfrm>
          </p:grpSpPr>
          <p:sp>
            <p:nvSpPr>
              <p:cNvPr id="103485" name="Oval 92">
                <a:extLst>
                  <a:ext uri="{FF2B5EF4-FFF2-40B4-BE49-F238E27FC236}">
                    <a16:creationId xmlns:a16="http://schemas.microsoft.com/office/drawing/2014/main" id="{3A9BD106-4A1C-824D-92AC-72E1CA3C934F}"/>
                  </a:ext>
                </a:extLst>
              </p:cNvPr>
              <p:cNvSpPr>
                <a:spLocks noChangeAspect="1" noChangeArrowheads="1"/>
              </p:cNvSpPr>
              <p:nvPr/>
            </p:nvSpPr>
            <p:spPr bwMode="auto">
              <a:xfrm>
                <a:off x="3333" y="1252"/>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6" name="Oval 93">
                <a:extLst>
                  <a:ext uri="{FF2B5EF4-FFF2-40B4-BE49-F238E27FC236}">
                    <a16:creationId xmlns:a16="http://schemas.microsoft.com/office/drawing/2014/main" id="{BBE0CB14-E24D-6346-92C9-AC9E0E7409DD}"/>
                  </a:ext>
                </a:extLst>
              </p:cNvPr>
              <p:cNvSpPr>
                <a:spLocks noChangeAspect="1" noChangeArrowheads="1"/>
              </p:cNvSpPr>
              <p:nvPr/>
            </p:nvSpPr>
            <p:spPr bwMode="auto">
              <a:xfrm>
                <a:off x="3197" y="120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7" name="Oval 94">
                <a:extLst>
                  <a:ext uri="{FF2B5EF4-FFF2-40B4-BE49-F238E27FC236}">
                    <a16:creationId xmlns:a16="http://schemas.microsoft.com/office/drawing/2014/main" id="{69DCA9C6-5BBD-A646-8F21-03D0AC01811D}"/>
                  </a:ext>
                </a:extLst>
              </p:cNvPr>
              <p:cNvSpPr>
                <a:spLocks noChangeAspect="1" noChangeArrowheads="1"/>
              </p:cNvSpPr>
              <p:nvPr/>
            </p:nvSpPr>
            <p:spPr bwMode="auto">
              <a:xfrm>
                <a:off x="3151" y="129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8" name="Oval 95">
                <a:extLst>
                  <a:ext uri="{FF2B5EF4-FFF2-40B4-BE49-F238E27FC236}">
                    <a16:creationId xmlns:a16="http://schemas.microsoft.com/office/drawing/2014/main" id="{FC31D2B2-FCEE-F14A-A556-24D59B2533B6}"/>
                  </a:ext>
                </a:extLst>
              </p:cNvPr>
              <p:cNvSpPr>
                <a:spLocks noChangeAspect="1" noChangeArrowheads="1"/>
              </p:cNvSpPr>
              <p:nvPr/>
            </p:nvSpPr>
            <p:spPr bwMode="auto">
              <a:xfrm>
                <a:off x="3197" y="1388"/>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9" name="Oval 96">
                <a:extLst>
                  <a:ext uri="{FF2B5EF4-FFF2-40B4-BE49-F238E27FC236}">
                    <a16:creationId xmlns:a16="http://schemas.microsoft.com/office/drawing/2014/main" id="{D95137CA-59D2-2A47-A856-9F0F56A6A667}"/>
                  </a:ext>
                </a:extLst>
              </p:cNvPr>
              <p:cNvSpPr>
                <a:spLocks noChangeAspect="1" noChangeArrowheads="1"/>
              </p:cNvSpPr>
              <p:nvPr/>
            </p:nvSpPr>
            <p:spPr bwMode="auto">
              <a:xfrm>
                <a:off x="3242" y="147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0" name="Oval 97">
                <a:extLst>
                  <a:ext uri="{FF2B5EF4-FFF2-40B4-BE49-F238E27FC236}">
                    <a16:creationId xmlns:a16="http://schemas.microsoft.com/office/drawing/2014/main" id="{FE1B9C17-E109-6D49-91E0-2EA2833EA032}"/>
                  </a:ext>
                </a:extLst>
              </p:cNvPr>
              <p:cNvSpPr>
                <a:spLocks noChangeAspect="1" noChangeArrowheads="1"/>
              </p:cNvSpPr>
              <p:nvPr/>
            </p:nvSpPr>
            <p:spPr bwMode="auto">
              <a:xfrm>
                <a:off x="3242" y="156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1" name="Oval 98">
                <a:extLst>
                  <a:ext uri="{FF2B5EF4-FFF2-40B4-BE49-F238E27FC236}">
                    <a16:creationId xmlns:a16="http://schemas.microsoft.com/office/drawing/2014/main" id="{6AD16D74-8337-AC44-B9B8-D31F43DF1FD1}"/>
                  </a:ext>
                </a:extLst>
              </p:cNvPr>
              <p:cNvSpPr>
                <a:spLocks noChangeAspect="1" noChangeArrowheads="1"/>
              </p:cNvSpPr>
              <p:nvPr/>
            </p:nvSpPr>
            <p:spPr bwMode="auto">
              <a:xfrm>
                <a:off x="3288" y="1660"/>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2" name="Oval 99">
                <a:extLst>
                  <a:ext uri="{FF2B5EF4-FFF2-40B4-BE49-F238E27FC236}">
                    <a16:creationId xmlns:a16="http://schemas.microsoft.com/office/drawing/2014/main" id="{D1CD1169-316C-D54F-967F-D49BCFC11EC0}"/>
                  </a:ext>
                </a:extLst>
              </p:cNvPr>
              <p:cNvSpPr>
                <a:spLocks noChangeAspect="1" noChangeArrowheads="1"/>
              </p:cNvSpPr>
              <p:nvPr/>
            </p:nvSpPr>
            <p:spPr bwMode="auto">
              <a:xfrm>
                <a:off x="3242" y="1751"/>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3" name="Oval 100">
                <a:extLst>
                  <a:ext uri="{FF2B5EF4-FFF2-40B4-BE49-F238E27FC236}">
                    <a16:creationId xmlns:a16="http://schemas.microsoft.com/office/drawing/2014/main" id="{A0B50811-903A-004E-8B88-61B99B372572}"/>
                  </a:ext>
                </a:extLst>
              </p:cNvPr>
              <p:cNvSpPr>
                <a:spLocks noChangeAspect="1" noChangeArrowheads="1"/>
              </p:cNvSpPr>
              <p:nvPr/>
            </p:nvSpPr>
            <p:spPr bwMode="auto">
              <a:xfrm>
                <a:off x="3106" y="1706"/>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4" name="Oval 101">
                <a:extLst>
                  <a:ext uri="{FF2B5EF4-FFF2-40B4-BE49-F238E27FC236}">
                    <a16:creationId xmlns:a16="http://schemas.microsoft.com/office/drawing/2014/main" id="{925D041A-DBB1-C84C-8463-962A1E500953}"/>
                  </a:ext>
                </a:extLst>
              </p:cNvPr>
              <p:cNvSpPr>
                <a:spLocks noChangeAspect="1" noChangeArrowheads="1"/>
              </p:cNvSpPr>
              <p:nvPr/>
            </p:nvSpPr>
            <p:spPr bwMode="auto">
              <a:xfrm>
                <a:off x="3061" y="1615"/>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5" name="Oval 102">
                <a:extLst>
                  <a:ext uri="{FF2B5EF4-FFF2-40B4-BE49-F238E27FC236}">
                    <a16:creationId xmlns:a16="http://schemas.microsoft.com/office/drawing/2014/main" id="{5A4A30AC-A0DD-1F43-BFC4-05C8CD05E6CB}"/>
                  </a:ext>
                </a:extLst>
              </p:cNvPr>
              <p:cNvSpPr>
                <a:spLocks noChangeAspect="1" noChangeArrowheads="1"/>
              </p:cNvSpPr>
              <p:nvPr/>
            </p:nvSpPr>
            <p:spPr bwMode="auto">
              <a:xfrm>
                <a:off x="3061" y="1524"/>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96" name="Oval 103">
                <a:extLst>
                  <a:ext uri="{FF2B5EF4-FFF2-40B4-BE49-F238E27FC236}">
                    <a16:creationId xmlns:a16="http://schemas.microsoft.com/office/drawing/2014/main" id="{A29D3B3A-A290-224B-B046-A94AAAF9DEA2}"/>
                  </a:ext>
                </a:extLst>
              </p:cNvPr>
              <p:cNvSpPr>
                <a:spLocks noChangeAspect="1" noChangeArrowheads="1"/>
              </p:cNvSpPr>
              <p:nvPr/>
            </p:nvSpPr>
            <p:spPr bwMode="auto">
              <a:xfrm>
                <a:off x="3015" y="1433"/>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03446" name="Group 104">
              <a:extLst>
                <a:ext uri="{FF2B5EF4-FFF2-40B4-BE49-F238E27FC236}">
                  <a16:creationId xmlns:a16="http://schemas.microsoft.com/office/drawing/2014/main" id="{27116E97-12B5-004A-A6DF-A4BFDB86BB8B}"/>
                </a:ext>
              </a:extLst>
            </p:cNvPr>
            <p:cNvGrpSpPr>
              <a:grpSpLocks noChangeAspect="1"/>
            </p:cNvGrpSpPr>
            <p:nvPr/>
          </p:nvGrpSpPr>
          <p:grpSpPr bwMode="auto">
            <a:xfrm>
              <a:off x="3788" y="3158"/>
              <a:ext cx="114" cy="159"/>
              <a:chOff x="3015" y="1207"/>
              <a:chExt cx="454" cy="635"/>
            </a:xfrm>
          </p:grpSpPr>
          <p:sp>
            <p:nvSpPr>
              <p:cNvPr id="103473" name="Oval 105">
                <a:extLst>
                  <a:ext uri="{FF2B5EF4-FFF2-40B4-BE49-F238E27FC236}">
                    <a16:creationId xmlns:a16="http://schemas.microsoft.com/office/drawing/2014/main" id="{4195098B-E748-824B-8CAF-A7611386CAD0}"/>
                  </a:ext>
                </a:extLst>
              </p:cNvPr>
              <p:cNvSpPr>
                <a:spLocks noChangeAspect="1" noChangeArrowheads="1"/>
              </p:cNvSpPr>
              <p:nvPr/>
            </p:nvSpPr>
            <p:spPr bwMode="auto">
              <a:xfrm>
                <a:off x="3333" y="1252"/>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4" name="Oval 106">
                <a:extLst>
                  <a:ext uri="{FF2B5EF4-FFF2-40B4-BE49-F238E27FC236}">
                    <a16:creationId xmlns:a16="http://schemas.microsoft.com/office/drawing/2014/main" id="{358D1613-D301-BF48-8423-6CB6BBA4CEE3}"/>
                  </a:ext>
                </a:extLst>
              </p:cNvPr>
              <p:cNvSpPr>
                <a:spLocks noChangeAspect="1" noChangeArrowheads="1"/>
              </p:cNvSpPr>
              <p:nvPr/>
            </p:nvSpPr>
            <p:spPr bwMode="auto">
              <a:xfrm>
                <a:off x="3197" y="120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5" name="Oval 107">
                <a:extLst>
                  <a:ext uri="{FF2B5EF4-FFF2-40B4-BE49-F238E27FC236}">
                    <a16:creationId xmlns:a16="http://schemas.microsoft.com/office/drawing/2014/main" id="{96BFA33D-F691-0949-9A8D-67848EFA0D0F}"/>
                  </a:ext>
                </a:extLst>
              </p:cNvPr>
              <p:cNvSpPr>
                <a:spLocks noChangeAspect="1" noChangeArrowheads="1"/>
              </p:cNvSpPr>
              <p:nvPr/>
            </p:nvSpPr>
            <p:spPr bwMode="auto">
              <a:xfrm>
                <a:off x="3151" y="1297"/>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6" name="Oval 108">
                <a:extLst>
                  <a:ext uri="{FF2B5EF4-FFF2-40B4-BE49-F238E27FC236}">
                    <a16:creationId xmlns:a16="http://schemas.microsoft.com/office/drawing/2014/main" id="{5A7DC532-151E-2F46-A66C-551A6A864A3F}"/>
                  </a:ext>
                </a:extLst>
              </p:cNvPr>
              <p:cNvSpPr>
                <a:spLocks noChangeAspect="1" noChangeArrowheads="1"/>
              </p:cNvSpPr>
              <p:nvPr/>
            </p:nvSpPr>
            <p:spPr bwMode="auto">
              <a:xfrm>
                <a:off x="3197" y="1388"/>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7" name="Oval 109">
                <a:extLst>
                  <a:ext uri="{FF2B5EF4-FFF2-40B4-BE49-F238E27FC236}">
                    <a16:creationId xmlns:a16="http://schemas.microsoft.com/office/drawing/2014/main" id="{40767CF6-E18D-F14E-B61E-9F9A688FDA96}"/>
                  </a:ext>
                </a:extLst>
              </p:cNvPr>
              <p:cNvSpPr>
                <a:spLocks noChangeAspect="1" noChangeArrowheads="1"/>
              </p:cNvSpPr>
              <p:nvPr/>
            </p:nvSpPr>
            <p:spPr bwMode="auto">
              <a:xfrm>
                <a:off x="3242" y="147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8" name="Oval 110">
                <a:extLst>
                  <a:ext uri="{FF2B5EF4-FFF2-40B4-BE49-F238E27FC236}">
                    <a16:creationId xmlns:a16="http://schemas.microsoft.com/office/drawing/2014/main" id="{AE6195D9-E3B3-9E4B-B9B4-795A6F4B45FA}"/>
                  </a:ext>
                </a:extLst>
              </p:cNvPr>
              <p:cNvSpPr>
                <a:spLocks noChangeAspect="1" noChangeArrowheads="1"/>
              </p:cNvSpPr>
              <p:nvPr/>
            </p:nvSpPr>
            <p:spPr bwMode="auto">
              <a:xfrm>
                <a:off x="3242" y="1569"/>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9" name="Oval 111">
                <a:extLst>
                  <a:ext uri="{FF2B5EF4-FFF2-40B4-BE49-F238E27FC236}">
                    <a16:creationId xmlns:a16="http://schemas.microsoft.com/office/drawing/2014/main" id="{DE00AAD1-CF4F-FE44-81E8-A38B9C9D24C0}"/>
                  </a:ext>
                </a:extLst>
              </p:cNvPr>
              <p:cNvSpPr>
                <a:spLocks noChangeAspect="1" noChangeArrowheads="1"/>
              </p:cNvSpPr>
              <p:nvPr/>
            </p:nvSpPr>
            <p:spPr bwMode="auto">
              <a:xfrm>
                <a:off x="3288" y="1660"/>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0" name="Oval 112">
                <a:extLst>
                  <a:ext uri="{FF2B5EF4-FFF2-40B4-BE49-F238E27FC236}">
                    <a16:creationId xmlns:a16="http://schemas.microsoft.com/office/drawing/2014/main" id="{24A987AB-8258-7340-B7CE-092F2B906908}"/>
                  </a:ext>
                </a:extLst>
              </p:cNvPr>
              <p:cNvSpPr>
                <a:spLocks noChangeAspect="1" noChangeArrowheads="1"/>
              </p:cNvSpPr>
              <p:nvPr/>
            </p:nvSpPr>
            <p:spPr bwMode="auto">
              <a:xfrm>
                <a:off x="3242" y="1751"/>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1" name="Oval 113">
                <a:extLst>
                  <a:ext uri="{FF2B5EF4-FFF2-40B4-BE49-F238E27FC236}">
                    <a16:creationId xmlns:a16="http://schemas.microsoft.com/office/drawing/2014/main" id="{577942A7-8EA5-7F48-969E-5634E666CDC4}"/>
                  </a:ext>
                </a:extLst>
              </p:cNvPr>
              <p:cNvSpPr>
                <a:spLocks noChangeAspect="1" noChangeArrowheads="1"/>
              </p:cNvSpPr>
              <p:nvPr/>
            </p:nvSpPr>
            <p:spPr bwMode="auto">
              <a:xfrm>
                <a:off x="3106" y="1706"/>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2" name="Oval 114">
                <a:extLst>
                  <a:ext uri="{FF2B5EF4-FFF2-40B4-BE49-F238E27FC236}">
                    <a16:creationId xmlns:a16="http://schemas.microsoft.com/office/drawing/2014/main" id="{C683C1D5-A730-5F46-B754-62AA05E43A8B}"/>
                  </a:ext>
                </a:extLst>
              </p:cNvPr>
              <p:cNvSpPr>
                <a:spLocks noChangeAspect="1" noChangeArrowheads="1"/>
              </p:cNvSpPr>
              <p:nvPr/>
            </p:nvSpPr>
            <p:spPr bwMode="auto">
              <a:xfrm>
                <a:off x="3061" y="1615"/>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3" name="Oval 115">
                <a:extLst>
                  <a:ext uri="{FF2B5EF4-FFF2-40B4-BE49-F238E27FC236}">
                    <a16:creationId xmlns:a16="http://schemas.microsoft.com/office/drawing/2014/main" id="{EEAC506D-50EA-1742-A566-8D6C99834C02}"/>
                  </a:ext>
                </a:extLst>
              </p:cNvPr>
              <p:cNvSpPr>
                <a:spLocks noChangeAspect="1" noChangeArrowheads="1"/>
              </p:cNvSpPr>
              <p:nvPr/>
            </p:nvSpPr>
            <p:spPr bwMode="auto">
              <a:xfrm>
                <a:off x="3061" y="1524"/>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84" name="Oval 116">
                <a:extLst>
                  <a:ext uri="{FF2B5EF4-FFF2-40B4-BE49-F238E27FC236}">
                    <a16:creationId xmlns:a16="http://schemas.microsoft.com/office/drawing/2014/main" id="{590C87BF-F6CB-2A44-ADBE-B9CE9309BC47}"/>
                  </a:ext>
                </a:extLst>
              </p:cNvPr>
              <p:cNvSpPr>
                <a:spLocks noChangeAspect="1" noChangeArrowheads="1"/>
              </p:cNvSpPr>
              <p:nvPr/>
            </p:nvSpPr>
            <p:spPr bwMode="auto">
              <a:xfrm>
                <a:off x="3015" y="1433"/>
                <a:ext cx="136" cy="91"/>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03447" name="Group 117">
              <a:extLst>
                <a:ext uri="{FF2B5EF4-FFF2-40B4-BE49-F238E27FC236}">
                  <a16:creationId xmlns:a16="http://schemas.microsoft.com/office/drawing/2014/main" id="{FC1F0A99-2815-3E49-9563-5B9E61CA9EEA}"/>
                </a:ext>
              </a:extLst>
            </p:cNvPr>
            <p:cNvGrpSpPr>
              <a:grpSpLocks noChangeAspect="1"/>
            </p:cNvGrpSpPr>
            <p:nvPr/>
          </p:nvGrpSpPr>
          <p:grpSpPr bwMode="auto">
            <a:xfrm>
              <a:off x="3516" y="3475"/>
              <a:ext cx="114" cy="159"/>
              <a:chOff x="3015" y="1207"/>
              <a:chExt cx="454" cy="635"/>
            </a:xfrm>
          </p:grpSpPr>
          <p:sp>
            <p:nvSpPr>
              <p:cNvPr id="103461" name="Oval 118">
                <a:extLst>
                  <a:ext uri="{FF2B5EF4-FFF2-40B4-BE49-F238E27FC236}">
                    <a16:creationId xmlns:a16="http://schemas.microsoft.com/office/drawing/2014/main" id="{7FE50352-02DE-514C-BF48-CC03B190F1F1}"/>
                  </a:ext>
                </a:extLst>
              </p:cNvPr>
              <p:cNvSpPr>
                <a:spLocks noChangeAspect="1" noChangeArrowheads="1"/>
              </p:cNvSpPr>
              <p:nvPr/>
            </p:nvSpPr>
            <p:spPr bwMode="auto">
              <a:xfrm>
                <a:off x="3333" y="1252"/>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2" name="Oval 119">
                <a:extLst>
                  <a:ext uri="{FF2B5EF4-FFF2-40B4-BE49-F238E27FC236}">
                    <a16:creationId xmlns:a16="http://schemas.microsoft.com/office/drawing/2014/main" id="{E6FC97F3-532E-1B49-89B9-BDAA7F8C20B2}"/>
                  </a:ext>
                </a:extLst>
              </p:cNvPr>
              <p:cNvSpPr>
                <a:spLocks noChangeAspect="1" noChangeArrowheads="1"/>
              </p:cNvSpPr>
              <p:nvPr/>
            </p:nvSpPr>
            <p:spPr bwMode="auto">
              <a:xfrm>
                <a:off x="3197" y="120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3" name="Oval 120">
                <a:extLst>
                  <a:ext uri="{FF2B5EF4-FFF2-40B4-BE49-F238E27FC236}">
                    <a16:creationId xmlns:a16="http://schemas.microsoft.com/office/drawing/2014/main" id="{67F4217A-52CA-0345-A4AC-66C8E2D94F83}"/>
                  </a:ext>
                </a:extLst>
              </p:cNvPr>
              <p:cNvSpPr>
                <a:spLocks noChangeAspect="1" noChangeArrowheads="1"/>
              </p:cNvSpPr>
              <p:nvPr/>
            </p:nvSpPr>
            <p:spPr bwMode="auto">
              <a:xfrm>
                <a:off x="3151" y="129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4" name="Oval 121">
                <a:extLst>
                  <a:ext uri="{FF2B5EF4-FFF2-40B4-BE49-F238E27FC236}">
                    <a16:creationId xmlns:a16="http://schemas.microsoft.com/office/drawing/2014/main" id="{D8CC1C89-5EAA-6B4E-BD59-F756491A455B}"/>
                  </a:ext>
                </a:extLst>
              </p:cNvPr>
              <p:cNvSpPr>
                <a:spLocks noChangeAspect="1" noChangeArrowheads="1"/>
              </p:cNvSpPr>
              <p:nvPr/>
            </p:nvSpPr>
            <p:spPr bwMode="auto">
              <a:xfrm>
                <a:off x="3197" y="1388"/>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5" name="Oval 122">
                <a:extLst>
                  <a:ext uri="{FF2B5EF4-FFF2-40B4-BE49-F238E27FC236}">
                    <a16:creationId xmlns:a16="http://schemas.microsoft.com/office/drawing/2014/main" id="{66884DEF-9075-9C44-8FB1-9B1F0508719C}"/>
                  </a:ext>
                </a:extLst>
              </p:cNvPr>
              <p:cNvSpPr>
                <a:spLocks noChangeAspect="1" noChangeArrowheads="1"/>
              </p:cNvSpPr>
              <p:nvPr/>
            </p:nvSpPr>
            <p:spPr bwMode="auto">
              <a:xfrm>
                <a:off x="3242" y="147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6" name="Oval 123">
                <a:extLst>
                  <a:ext uri="{FF2B5EF4-FFF2-40B4-BE49-F238E27FC236}">
                    <a16:creationId xmlns:a16="http://schemas.microsoft.com/office/drawing/2014/main" id="{179AF17C-AB0D-FB4B-9D8F-102B5EA6C2A2}"/>
                  </a:ext>
                </a:extLst>
              </p:cNvPr>
              <p:cNvSpPr>
                <a:spLocks noChangeAspect="1" noChangeArrowheads="1"/>
              </p:cNvSpPr>
              <p:nvPr/>
            </p:nvSpPr>
            <p:spPr bwMode="auto">
              <a:xfrm>
                <a:off x="3242" y="156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7" name="Oval 124">
                <a:extLst>
                  <a:ext uri="{FF2B5EF4-FFF2-40B4-BE49-F238E27FC236}">
                    <a16:creationId xmlns:a16="http://schemas.microsoft.com/office/drawing/2014/main" id="{66ED41EC-9069-F442-8920-E074565CD922}"/>
                  </a:ext>
                </a:extLst>
              </p:cNvPr>
              <p:cNvSpPr>
                <a:spLocks noChangeAspect="1" noChangeArrowheads="1"/>
              </p:cNvSpPr>
              <p:nvPr/>
            </p:nvSpPr>
            <p:spPr bwMode="auto">
              <a:xfrm>
                <a:off x="3288" y="1660"/>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8" name="Oval 125">
                <a:extLst>
                  <a:ext uri="{FF2B5EF4-FFF2-40B4-BE49-F238E27FC236}">
                    <a16:creationId xmlns:a16="http://schemas.microsoft.com/office/drawing/2014/main" id="{57D30E16-1B6D-7E48-BC32-4EBF77CFF93E}"/>
                  </a:ext>
                </a:extLst>
              </p:cNvPr>
              <p:cNvSpPr>
                <a:spLocks noChangeAspect="1" noChangeArrowheads="1"/>
              </p:cNvSpPr>
              <p:nvPr/>
            </p:nvSpPr>
            <p:spPr bwMode="auto">
              <a:xfrm>
                <a:off x="3242" y="1751"/>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9" name="Oval 126">
                <a:extLst>
                  <a:ext uri="{FF2B5EF4-FFF2-40B4-BE49-F238E27FC236}">
                    <a16:creationId xmlns:a16="http://schemas.microsoft.com/office/drawing/2014/main" id="{C64B3977-E4B9-C74C-908F-A822FD9F9D6F}"/>
                  </a:ext>
                </a:extLst>
              </p:cNvPr>
              <p:cNvSpPr>
                <a:spLocks noChangeAspect="1" noChangeArrowheads="1"/>
              </p:cNvSpPr>
              <p:nvPr/>
            </p:nvSpPr>
            <p:spPr bwMode="auto">
              <a:xfrm>
                <a:off x="3106" y="1706"/>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0" name="Oval 127">
                <a:extLst>
                  <a:ext uri="{FF2B5EF4-FFF2-40B4-BE49-F238E27FC236}">
                    <a16:creationId xmlns:a16="http://schemas.microsoft.com/office/drawing/2014/main" id="{38EEF941-2EE6-6A41-8F70-3D8045302FA6}"/>
                  </a:ext>
                </a:extLst>
              </p:cNvPr>
              <p:cNvSpPr>
                <a:spLocks noChangeAspect="1" noChangeArrowheads="1"/>
              </p:cNvSpPr>
              <p:nvPr/>
            </p:nvSpPr>
            <p:spPr bwMode="auto">
              <a:xfrm>
                <a:off x="3061" y="1615"/>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1" name="Oval 128">
                <a:extLst>
                  <a:ext uri="{FF2B5EF4-FFF2-40B4-BE49-F238E27FC236}">
                    <a16:creationId xmlns:a16="http://schemas.microsoft.com/office/drawing/2014/main" id="{5263244F-5A86-D740-A72D-8F6F0E795A3F}"/>
                  </a:ext>
                </a:extLst>
              </p:cNvPr>
              <p:cNvSpPr>
                <a:spLocks noChangeAspect="1" noChangeArrowheads="1"/>
              </p:cNvSpPr>
              <p:nvPr/>
            </p:nvSpPr>
            <p:spPr bwMode="auto">
              <a:xfrm>
                <a:off x="3061" y="1524"/>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72" name="Oval 129">
                <a:extLst>
                  <a:ext uri="{FF2B5EF4-FFF2-40B4-BE49-F238E27FC236}">
                    <a16:creationId xmlns:a16="http://schemas.microsoft.com/office/drawing/2014/main" id="{9B29BCF8-B040-694A-81A3-ED8E7E629AFF}"/>
                  </a:ext>
                </a:extLst>
              </p:cNvPr>
              <p:cNvSpPr>
                <a:spLocks noChangeAspect="1" noChangeArrowheads="1"/>
              </p:cNvSpPr>
              <p:nvPr/>
            </p:nvSpPr>
            <p:spPr bwMode="auto">
              <a:xfrm>
                <a:off x="3015" y="1433"/>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03448" name="Group 130">
              <a:extLst>
                <a:ext uri="{FF2B5EF4-FFF2-40B4-BE49-F238E27FC236}">
                  <a16:creationId xmlns:a16="http://schemas.microsoft.com/office/drawing/2014/main" id="{4A8B4565-EB8F-784B-881B-6FEF1144B135}"/>
                </a:ext>
              </a:extLst>
            </p:cNvPr>
            <p:cNvGrpSpPr>
              <a:grpSpLocks noChangeAspect="1"/>
            </p:cNvGrpSpPr>
            <p:nvPr/>
          </p:nvGrpSpPr>
          <p:grpSpPr bwMode="auto">
            <a:xfrm>
              <a:off x="3833" y="3430"/>
              <a:ext cx="114" cy="159"/>
              <a:chOff x="3015" y="1207"/>
              <a:chExt cx="454" cy="635"/>
            </a:xfrm>
          </p:grpSpPr>
          <p:sp>
            <p:nvSpPr>
              <p:cNvPr id="103449" name="Oval 131">
                <a:extLst>
                  <a:ext uri="{FF2B5EF4-FFF2-40B4-BE49-F238E27FC236}">
                    <a16:creationId xmlns:a16="http://schemas.microsoft.com/office/drawing/2014/main" id="{0681EE8C-531A-E04C-B705-956E2ECDD77D}"/>
                  </a:ext>
                </a:extLst>
              </p:cNvPr>
              <p:cNvSpPr>
                <a:spLocks noChangeAspect="1" noChangeArrowheads="1"/>
              </p:cNvSpPr>
              <p:nvPr/>
            </p:nvSpPr>
            <p:spPr bwMode="auto">
              <a:xfrm>
                <a:off x="3333" y="1252"/>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0" name="Oval 132">
                <a:extLst>
                  <a:ext uri="{FF2B5EF4-FFF2-40B4-BE49-F238E27FC236}">
                    <a16:creationId xmlns:a16="http://schemas.microsoft.com/office/drawing/2014/main" id="{57D5CCD4-2727-3745-804D-66CA71742AA1}"/>
                  </a:ext>
                </a:extLst>
              </p:cNvPr>
              <p:cNvSpPr>
                <a:spLocks noChangeAspect="1" noChangeArrowheads="1"/>
              </p:cNvSpPr>
              <p:nvPr/>
            </p:nvSpPr>
            <p:spPr bwMode="auto">
              <a:xfrm>
                <a:off x="3197" y="120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1" name="Oval 133">
                <a:extLst>
                  <a:ext uri="{FF2B5EF4-FFF2-40B4-BE49-F238E27FC236}">
                    <a16:creationId xmlns:a16="http://schemas.microsoft.com/office/drawing/2014/main" id="{3972C2BA-DDEA-3C40-AFB0-2A5708DF8D7E}"/>
                  </a:ext>
                </a:extLst>
              </p:cNvPr>
              <p:cNvSpPr>
                <a:spLocks noChangeAspect="1" noChangeArrowheads="1"/>
              </p:cNvSpPr>
              <p:nvPr/>
            </p:nvSpPr>
            <p:spPr bwMode="auto">
              <a:xfrm>
                <a:off x="3151" y="1297"/>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2" name="Oval 134">
                <a:extLst>
                  <a:ext uri="{FF2B5EF4-FFF2-40B4-BE49-F238E27FC236}">
                    <a16:creationId xmlns:a16="http://schemas.microsoft.com/office/drawing/2014/main" id="{4D80E34D-6766-1D45-8971-2CCB199BF760}"/>
                  </a:ext>
                </a:extLst>
              </p:cNvPr>
              <p:cNvSpPr>
                <a:spLocks noChangeAspect="1" noChangeArrowheads="1"/>
              </p:cNvSpPr>
              <p:nvPr/>
            </p:nvSpPr>
            <p:spPr bwMode="auto">
              <a:xfrm>
                <a:off x="3197" y="1388"/>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3" name="Oval 135">
                <a:extLst>
                  <a:ext uri="{FF2B5EF4-FFF2-40B4-BE49-F238E27FC236}">
                    <a16:creationId xmlns:a16="http://schemas.microsoft.com/office/drawing/2014/main" id="{018BC6DA-0833-3E43-AD59-B69E0CABF938}"/>
                  </a:ext>
                </a:extLst>
              </p:cNvPr>
              <p:cNvSpPr>
                <a:spLocks noChangeAspect="1" noChangeArrowheads="1"/>
              </p:cNvSpPr>
              <p:nvPr/>
            </p:nvSpPr>
            <p:spPr bwMode="auto">
              <a:xfrm>
                <a:off x="3242" y="147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4" name="Oval 136">
                <a:extLst>
                  <a:ext uri="{FF2B5EF4-FFF2-40B4-BE49-F238E27FC236}">
                    <a16:creationId xmlns:a16="http://schemas.microsoft.com/office/drawing/2014/main" id="{0E1006EB-B881-A841-96C1-E9CA5F4D1523}"/>
                  </a:ext>
                </a:extLst>
              </p:cNvPr>
              <p:cNvSpPr>
                <a:spLocks noChangeAspect="1" noChangeArrowheads="1"/>
              </p:cNvSpPr>
              <p:nvPr/>
            </p:nvSpPr>
            <p:spPr bwMode="auto">
              <a:xfrm>
                <a:off x="3242" y="1569"/>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5" name="Oval 137">
                <a:extLst>
                  <a:ext uri="{FF2B5EF4-FFF2-40B4-BE49-F238E27FC236}">
                    <a16:creationId xmlns:a16="http://schemas.microsoft.com/office/drawing/2014/main" id="{BC5C3752-C8D1-8A4E-88AF-643BDE0C9C74}"/>
                  </a:ext>
                </a:extLst>
              </p:cNvPr>
              <p:cNvSpPr>
                <a:spLocks noChangeAspect="1" noChangeArrowheads="1"/>
              </p:cNvSpPr>
              <p:nvPr/>
            </p:nvSpPr>
            <p:spPr bwMode="auto">
              <a:xfrm>
                <a:off x="3288" y="1660"/>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6" name="Oval 138">
                <a:extLst>
                  <a:ext uri="{FF2B5EF4-FFF2-40B4-BE49-F238E27FC236}">
                    <a16:creationId xmlns:a16="http://schemas.microsoft.com/office/drawing/2014/main" id="{BBECAE94-EF13-3845-85E2-D874202FD069}"/>
                  </a:ext>
                </a:extLst>
              </p:cNvPr>
              <p:cNvSpPr>
                <a:spLocks noChangeAspect="1" noChangeArrowheads="1"/>
              </p:cNvSpPr>
              <p:nvPr/>
            </p:nvSpPr>
            <p:spPr bwMode="auto">
              <a:xfrm>
                <a:off x="3242" y="1751"/>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7" name="Oval 139">
                <a:extLst>
                  <a:ext uri="{FF2B5EF4-FFF2-40B4-BE49-F238E27FC236}">
                    <a16:creationId xmlns:a16="http://schemas.microsoft.com/office/drawing/2014/main" id="{74291649-FF70-D94A-A130-A7B0433C8D82}"/>
                  </a:ext>
                </a:extLst>
              </p:cNvPr>
              <p:cNvSpPr>
                <a:spLocks noChangeAspect="1" noChangeArrowheads="1"/>
              </p:cNvSpPr>
              <p:nvPr/>
            </p:nvSpPr>
            <p:spPr bwMode="auto">
              <a:xfrm>
                <a:off x="3106" y="1706"/>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8" name="Oval 140">
                <a:extLst>
                  <a:ext uri="{FF2B5EF4-FFF2-40B4-BE49-F238E27FC236}">
                    <a16:creationId xmlns:a16="http://schemas.microsoft.com/office/drawing/2014/main" id="{84AEF869-8DF9-CC4F-90BB-A842137603CD}"/>
                  </a:ext>
                </a:extLst>
              </p:cNvPr>
              <p:cNvSpPr>
                <a:spLocks noChangeAspect="1" noChangeArrowheads="1"/>
              </p:cNvSpPr>
              <p:nvPr/>
            </p:nvSpPr>
            <p:spPr bwMode="auto">
              <a:xfrm>
                <a:off x="3061" y="1615"/>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59" name="Oval 141">
                <a:extLst>
                  <a:ext uri="{FF2B5EF4-FFF2-40B4-BE49-F238E27FC236}">
                    <a16:creationId xmlns:a16="http://schemas.microsoft.com/office/drawing/2014/main" id="{EEFF0E09-9122-6C42-B3C9-BAF18E6DAEB3}"/>
                  </a:ext>
                </a:extLst>
              </p:cNvPr>
              <p:cNvSpPr>
                <a:spLocks noChangeAspect="1" noChangeArrowheads="1"/>
              </p:cNvSpPr>
              <p:nvPr/>
            </p:nvSpPr>
            <p:spPr bwMode="auto">
              <a:xfrm>
                <a:off x="3061" y="1524"/>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3460" name="Oval 142">
                <a:extLst>
                  <a:ext uri="{FF2B5EF4-FFF2-40B4-BE49-F238E27FC236}">
                    <a16:creationId xmlns:a16="http://schemas.microsoft.com/office/drawing/2014/main" id="{C4B1A527-D199-5841-A9E5-3349B0007461}"/>
                  </a:ext>
                </a:extLst>
              </p:cNvPr>
              <p:cNvSpPr>
                <a:spLocks noChangeAspect="1" noChangeArrowheads="1"/>
              </p:cNvSpPr>
              <p:nvPr/>
            </p:nvSpPr>
            <p:spPr bwMode="auto">
              <a:xfrm>
                <a:off x="3015" y="1433"/>
                <a:ext cx="136" cy="91"/>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sp>
        <p:nvSpPr>
          <p:cNvPr id="103432" name="WordArt 143">
            <a:extLst>
              <a:ext uri="{FF2B5EF4-FFF2-40B4-BE49-F238E27FC236}">
                <a16:creationId xmlns:a16="http://schemas.microsoft.com/office/drawing/2014/main" id="{9C52EA79-3791-1945-9774-695067EF57B4}"/>
              </a:ext>
            </a:extLst>
          </p:cNvPr>
          <p:cNvSpPr>
            <a:spLocks noChangeArrowheads="1" noChangeShapeType="1" noTextEdit="1"/>
          </p:cNvSpPr>
          <p:nvPr/>
        </p:nvSpPr>
        <p:spPr bwMode="auto">
          <a:xfrm>
            <a:off x="5418138" y="2568575"/>
            <a:ext cx="1008062" cy="503238"/>
          </a:xfrm>
          <a:prstGeom prst="rect">
            <a:avLst/>
          </a:prstGeom>
        </p:spPr>
        <p:txBody>
          <a:bodyPr spcFirstLastPara="1" wrap="none" fromWordArt="1">
            <a:prstTxWarp prst="textArchUp">
              <a:avLst>
                <a:gd name="adj" fmla="val 11591184"/>
              </a:avLst>
            </a:prstTxWarp>
          </a:bodyPr>
          <a:lstStyle/>
          <a:p>
            <a:pPr algn="ctr"/>
            <a:r>
              <a:rPr lang="it-IT" sz="3200" kern="10">
                <a:ln w="9525">
                  <a:solidFill>
                    <a:srgbClr val="000000"/>
                  </a:solidFill>
                  <a:round/>
                  <a:headEnd/>
                  <a:tailEnd/>
                </a:ln>
                <a:solidFill>
                  <a:srgbClr val="000000"/>
                </a:solidFill>
                <a:cs typeface="Arial" panose="020B0604020202020204" pitchFamily="34" charset="0"/>
              </a:rPr>
              <a:t>Relative</a:t>
            </a:r>
          </a:p>
          <a:p>
            <a:pPr algn="ctr"/>
            <a:r>
              <a:rPr lang="it-IT" sz="3200" kern="10">
                <a:ln w="9525">
                  <a:solidFill>
                    <a:srgbClr val="000000"/>
                  </a:solidFill>
                  <a:round/>
                  <a:headEnd/>
                  <a:tailEnd/>
                </a:ln>
                <a:solidFill>
                  <a:srgbClr val="000000"/>
                </a:solidFill>
                <a:cs typeface="Arial" panose="020B0604020202020204" pitchFamily="34" charset="0"/>
              </a:rPr>
              <a:t>concentration X</a:t>
            </a:r>
          </a:p>
        </p:txBody>
      </p:sp>
      <p:sp>
        <p:nvSpPr>
          <p:cNvPr id="103433" name="WordArt 144">
            <a:extLst>
              <a:ext uri="{FF2B5EF4-FFF2-40B4-BE49-F238E27FC236}">
                <a16:creationId xmlns:a16="http://schemas.microsoft.com/office/drawing/2014/main" id="{FD1C18F9-69A2-C047-BBE2-366F94F2A041}"/>
              </a:ext>
            </a:extLst>
          </p:cNvPr>
          <p:cNvSpPr>
            <a:spLocks noChangeArrowheads="1" noChangeShapeType="1" noTextEdit="1"/>
          </p:cNvSpPr>
          <p:nvPr/>
        </p:nvSpPr>
        <p:spPr bwMode="auto">
          <a:xfrm>
            <a:off x="5418138" y="3863975"/>
            <a:ext cx="1008062" cy="503238"/>
          </a:xfrm>
          <a:prstGeom prst="rect">
            <a:avLst/>
          </a:prstGeom>
        </p:spPr>
        <p:txBody>
          <a:bodyPr spcFirstLastPara="1" wrap="none" fromWordArt="1">
            <a:prstTxWarp prst="textArchUp">
              <a:avLst>
                <a:gd name="adj" fmla="val 11591184"/>
              </a:avLst>
            </a:prstTxWarp>
          </a:bodyPr>
          <a:lstStyle/>
          <a:p>
            <a:pPr algn="ctr"/>
            <a:r>
              <a:rPr lang="it-IT" sz="3200" kern="10">
                <a:ln w="9525">
                  <a:solidFill>
                    <a:srgbClr val="000000"/>
                  </a:solidFill>
                  <a:round/>
                  <a:headEnd/>
                  <a:tailEnd/>
                </a:ln>
                <a:solidFill>
                  <a:srgbClr val="000000"/>
                </a:solidFill>
                <a:cs typeface="Arial" panose="020B0604020202020204" pitchFamily="34" charset="0"/>
              </a:rPr>
              <a:t>Relative</a:t>
            </a:r>
          </a:p>
          <a:p>
            <a:pPr algn="ctr"/>
            <a:r>
              <a:rPr lang="it-IT" sz="3200" kern="10">
                <a:ln w="9525">
                  <a:solidFill>
                    <a:srgbClr val="000000"/>
                  </a:solidFill>
                  <a:round/>
                  <a:headEnd/>
                  <a:tailEnd/>
                </a:ln>
                <a:solidFill>
                  <a:srgbClr val="000000"/>
                </a:solidFill>
                <a:cs typeface="Arial" panose="020B0604020202020204" pitchFamily="34" charset="0"/>
              </a:rPr>
              <a:t>concentration Y</a:t>
            </a:r>
          </a:p>
        </p:txBody>
      </p:sp>
      <p:sp>
        <p:nvSpPr>
          <p:cNvPr id="103434" name="Line 145">
            <a:extLst>
              <a:ext uri="{FF2B5EF4-FFF2-40B4-BE49-F238E27FC236}">
                <a16:creationId xmlns:a16="http://schemas.microsoft.com/office/drawing/2014/main" id="{C73ECD4A-E10C-7D45-B5BC-DD0B1A5ACA60}"/>
              </a:ext>
            </a:extLst>
          </p:cNvPr>
          <p:cNvSpPr>
            <a:spLocks noChangeShapeType="1"/>
          </p:cNvSpPr>
          <p:nvPr/>
        </p:nvSpPr>
        <p:spPr bwMode="auto">
          <a:xfrm>
            <a:off x="6715125" y="3216275"/>
            <a:ext cx="50323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103435" name="Line 146">
            <a:extLst>
              <a:ext uri="{FF2B5EF4-FFF2-40B4-BE49-F238E27FC236}">
                <a16:creationId xmlns:a16="http://schemas.microsoft.com/office/drawing/2014/main" id="{CD664134-B10B-BE47-8748-8C46681F6586}"/>
              </a:ext>
            </a:extLst>
          </p:cNvPr>
          <p:cNvSpPr>
            <a:spLocks noChangeShapeType="1"/>
          </p:cNvSpPr>
          <p:nvPr/>
        </p:nvSpPr>
        <p:spPr bwMode="auto">
          <a:xfrm>
            <a:off x="6713538" y="4511675"/>
            <a:ext cx="503237"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103436" name="Text Box 147">
            <a:extLst>
              <a:ext uri="{FF2B5EF4-FFF2-40B4-BE49-F238E27FC236}">
                <a16:creationId xmlns:a16="http://schemas.microsoft.com/office/drawing/2014/main" id="{864B8AF6-3951-B84C-B336-70DDA0AA6BAA}"/>
              </a:ext>
            </a:extLst>
          </p:cNvPr>
          <p:cNvSpPr txBox="1">
            <a:spLocks noChangeArrowheads="1"/>
          </p:cNvSpPr>
          <p:nvPr/>
        </p:nvSpPr>
        <p:spPr bwMode="auto">
          <a:xfrm>
            <a:off x="7434263" y="3024188"/>
            <a:ext cx="1233487" cy="336550"/>
          </a:xfrm>
          <a:prstGeom prst="rect">
            <a:avLst/>
          </a:prstGeom>
          <a:gradFill rotWithShape="1">
            <a:gsLst>
              <a:gs pos="0">
                <a:srgbClr val="FF339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Function X</a:t>
            </a:r>
          </a:p>
        </p:txBody>
      </p:sp>
      <p:sp>
        <p:nvSpPr>
          <p:cNvPr id="103437" name="Text Box 148">
            <a:extLst>
              <a:ext uri="{FF2B5EF4-FFF2-40B4-BE49-F238E27FC236}">
                <a16:creationId xmlns:a16="http://schemas.microsoft.com/office/drawing/2014/main" id="{5182EA20-3DBE-2A46-A257-3FECF5DCD049}"/>
              </a:ext>
            </a:extLst>
          </p:cNvPr>
          <p:cNvSpPr txBox="1">
            <a:spLocks noChangeArrowheads="1"/>
          </p:cNvSpPr>
          <p:nvPr/>
        </p:nvSpPr>
        <p:spPr bwMode="auto">
          <a:xfrm>
            <a:off x="7434263" y="4319588"/>
            <a:ext cx="1233487" cy="336550"/>
          </a:xfrm>
          <a:prstGeom prst="rect">
            <a:avLst/>
          </a:prstGeom>
          <a:gradFill rotWithShape="1">
            <a:gsLst>
              <a:gs pos="0">
                <a:srgbClr val="FF339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Function Y</a:t>
            </a:r>
          </a:p>
        </p:txBody>
      </p:sp>
      <p:sp>
        <p:nvSpPr>
          <p:cNvPr id="103438" name="Text Box 149">
            <a:extLst>
              <a:ext uri="{FF2B5EF4-FFF2-40B4-BE49-F238E27FC236}">
                <a16:creationId xmlns:a16="http://schemas.microsoft.com/office/drawing/2014/main" id="{EE0BFD22-F96D-BC4A-B72F-413F5B2E30BD}"/>
              </a:ext>
            </a:extLst>
          </p:cNvPr>
          <p:cNvSpPr txBox="1">
            <a:spLocks noChangeArrowheads="1"/>
          </p:cNvSpPr>
          <p:nvPr/>
        </p:nvSpPr>
        <p:spPr bwMode="auto">
          <a:xfrm>
            <a:off x="3473450" y="2911475"/>
            <a:ext cx="1584325" cy="517525"/>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400" b="1"/>
              <a:t>Transcriptional </a:t>
            </a:r>
          </a:p>
          <a:p>
            <a:pPr algn="ctr">
              <a:spcBef>
                <a:spcPct val="0"/>
              </a:spcBef>
              <a:buFontTx/>
              <a:buNone/>
            </a:pPr>
            <a:r>
              <a:rPr lang="it-IT" altLang="it-IT" sz="1400" b="1"/>
              <a:t>control</a:t>
            </a:r>
          </a:p>
        </p:txBody>
      </p:sp>
      <p:grpSp>
        <p:nvGrpSpPr>
          <p:cNvPr id="103439" name="Group 150">
            <a:extLst>
              <a:ext uri="{FF2B5EF4-FFF2-40B4-BE49-F238E27FC236}">
                <a16:creationId xmlns:a16="http://schemas.microsoft.com/office/drawing/2014/main" id="{1A5715F1-2506-5E4D-8960-0A146255C1A5}"/>
              </a:ext>
            </a:extLst>
          </p:cNvPr>
          <p:cNvGrpSpPr>
            <a:grpSpLocks/>
          </p:cNvGrpSpPr>
          <p:nvPr/>
        </p:nvGrpSpPr>
        <p:grpSpPr bwMode="auto">
          <a:xfrm>
            <a:off x="593725" y="3195638"/>
            <a:ext cx="2663825" cy="596900"/>
            <a:chOff x="340" y="1104"/>
            <a:chExt cx="1678" cy="376"/>
          </a:xfrm>
        </p:grpSpPr>
        <p:sp>
          <p:nvSpPr>
            <p:cNvPr id="103440" name="Freeform 151">
              <a:extLst>
                <a:ext uri="{FF2B5EF4-FFF2-40B4-BE49-F238E27FC236}">
                  <a16:creationId xmlns:a16="http://schemas.microsoft.com/office/drawing/2014/main" id="{75E75168-20ED-8543-B2CC-1F1BCED77E62}"/>
                </a:ext>
              </a:extLst>
            </p:cNvPr>
            <p:cNvSpPr>
              <a:spLocks/>
            </p:cNvSpPr>
            <p:nvPr/>
          </p:nvSpPr>
          <p:spPr bwMode="auto">
            <a:xfrm>
              <a:off x="340" y="1170"/>
              <a:ext cx="453" cy="310"/>
            </a:xfrm>
            <a:custGeom>
              <a:avLst/>
              <a:gdLst>
                <a:gd name="T0" fmla="*/ 0 w 453"/>
                <a:gd name="T1" fmla="*/ 310 h 310"/>
                <a:gd name="T2" fmla="*/ 227 w 453"/>
                <a:gd name="T3" fmla="*/ 38 h 310"/>
                <a:gd name="T4" fmla="*/ 453 w 453"/>
                <a:gd name="T5" fmla="*/ 83 h 310"/>
                <a:gd name="T6" fmla="*/ 0 60000 65536"/>
                <a:gd name="T7" fmla="*/ 0 60000 65536"/>
                <a:gd name="T8" fmla="*/ 0 60000 65536"/>
                <a:gd name="T9" fmla="*/ 0 w 453"/>
                <a:gd name="T10" fmla="*/ 0 h 310"/>
                <a:gd name="T11" fmla="*/ 453 w 453"/>
                <a:gd name="T12" fmla="*/ 310 h 310"/>
              </a:gdLst>
              <a:ahLst/>
              <a:cxnLst>
                <a:cxn ang="T6">
                  <a:pos x="T0" y="T1"/>
                </a:cxn>
                <a:cxn ang="T7">
                  <a:pos x="T2" y="T3"/>
                </a:cxn>
                <a:cxn ang="T8">
                  <a:pos x="T4" y="T5"/>
                </a:cxn>
              </a:cxnLst>
              <a:rect l="T9" t="T10" r="T11" b="T12"/>
              <a:pathLst>
                <a:path w="453" h="310">
                  <a:moveTo>
                    <a:pt x="0" y="310"/>
                  </a:moveTo>
                  <a:cubicBezTo>
                    <a:pt x="76" y="193"/>
                    <a:pt x="152" y="76"/>
                    <a:pt x="227" y="38"/>
                  </a:cubicBezTo>
                  <a:cubicBezTo>
                    <a:pt x="302" y="0"/>
                    <a:pt x="377" y="41"/>
                    <a:pt x="453" y="83"/>
                  </a:cubicBezTo>
                </a:path>
              </a:pathLst>
            </a:custGeom>
            <a:noFill/>
            <a:ln w="317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41" name="Freeform 152">
              <a:extLst>
                <a:ext uri="{FF2B5EF4-FFF2-40B4-BE49-F238E27FC236}">
                  <a16:creationId xmlns:a16="http://schemas.microsoft.com/office/drawing/2014/main" id="{2B8E387F-D968-1041-91EF-E6B71C557686}"/>
                </a:ext>
              </a:extLst>
            </p:cNvPr>
            <p:cNvSpPr>
              <a:spLocks/>
            </p:cNvSpPr>
            <p:nvPr/>
          </p:nvSpPr>
          <p:spPr bwMode="auto">
            <a:xfrm>
              <a:off x="792" y="1253"/>
              <a:ext cx="637" cy="179"/>
            </a:xfrm>
            <a:custGeom>
              <a:avLst/>
              <a:gdLst>
                <a:gd name="T0" fmla="*/ 0 w 637"/>
                <a:gd name="T1" fmla="*/ 0 h 179"/>
                <a:gd name="T2" fmla="*/ 319 w 637"/>
                <a:gd name="T3" fmla="*/ 173 h 179"/>
                <a:gd name="T4" fmla="*/ 637 w 637"/>
                <a:gd name="T5" fmla="*/ 37 h 179"/>
                <a:gd name="T6" fmla="*/ 0 60000 65536"/>
                <a:gd name="T7" fmla="*/ 0 60000 65536"/>
                <a:gd name="T8" fmla="*/ 0 60000 65536"/>
                <a:gd name="T9" fmla="*/ 0 w 637"/>
                <a:gd name="T10" fmla="*/ 0 h 179"/>
                <a:gd name="T11" fmla="*/ 637 w 637"/>
                <a:gd name="T12" fmla="*/ 179 h 179"/>
              </a:gdLst>
              <a:ahLst/>
              <a:cxnLst>
                <a:cxn ang="T6">
                  <a:pos x="T0" y="T1"/>
                </a:cxn>
                <a:cxn ang="T7">
                  <a:pos x="T2" y="T3"/>
                </a:cxn>
                <a:cxn ang="T8">
                  <a:pos x="T4" y="T5"/>
                </a:cxn>
              </a:cxnLst>
              <a:rect l="T9" t="T10" r="T11" b="T12"/>
              <a:pathLst>
                <a:path w="637" h="179">
                  <a:moveTo>
                    <a:pt x="0" y="0"/>
                  </a:moveTo>
                  <a:cubicBezTo>
                    <a:pt x="52" y="29"/>
                    <a:pt x="213" y="167"/>
                    <a:pt x="319" y="173"/>
                  </a:cubicBezTo>
                  <a:cubicBezTo>
                    <a:pt x="425" y="179"/>
                    <a:pt x="531" y="109"/>
                    <a:pt x="637" y="37"/>
                  </a:cubicBezTo>
                </a:path>
              </a:pathLst>
            </a:custGeom>
            <a:noFill/>
            <a:ln w="317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42" name="Freeform 153">
              <a:extLst>
                <a:ext uri="{FF2B5EF4-FFF2-40B4-BE49-F238E27FC236}">
                  <a16:creationId xmlns:a16="http://schemas.microsoft.com/office/drawing/2014/main" id="{805A03B7-ACCE-CA40-980A-4D298B57D917}"/>
                </a:ext>
              </a:extLst>
            </p:cNvPr>
            <p:cNvSpPr>
              <a:spLocks/>
            </p:cNvSpPr>
            <p:nvPr/>
          </p:nvSpPr>
          <p:spPr bwMode="auto">
            <a:xfrm>
              <a:off x="1429" y="1104"/>
              <a:ext cx="475" cy="190"/>
            </a:xfrm>
            <a:custGeom>
              <a:avLst/>
              <a:gdLst>
                <a:gd name="T0" fmla="*/ 0 w 475"/>
                <a:gd name="T1" fmla="*/ 190 h 190"/>
                <a:gd name="T2" fmla="*/ 301 w 475"/>
                <a:gd name="T3" fmla="*/ 13 h 190"/>
                <a:gd name="T4" fmla="*/ 475 w 475"/>
                <a:gd name="T5" fmla="*/ 110 h 190"/>
                <a:gd name="T6" fmla="*/ 0 60000 65536"/>
                <a:gd name="T7" fmla="*/ 0 60000 65536"/>
                <a:gd name="T8" fmla="*/ 0 60000 65536"/>
                <a:gd name="T9" fmla="*/ 0 w 475"/>
                <a:gd name="T10" fmla="*/ 0 h 190"/>
                <a:gd name="T11" fmla="*/ 475 w 475"/>
                <a:gd name="T12" fmla="*/ 190 h 190"/>
              </a:gdLst>
              <a:ahLst/>
              <a:cxnLst>
                <a:cxn ang="T6">
                  <a:pos x="T0" y="T1"/>
                </a:cxn>
                <a:cxn ang="T7">
                  <a:pos x="T2" y="T3"/>
                </a:cxn>
                <a:cxn ang="T8">
                  <a:pos x="T4" y="T5"/>
                </a:cxn>
              </a:cxnLst>
              <a:rect l="T9" t="T10" r="T11" b="T12"/>
              <a:pathLst>
                <a:path w="475" h="190">
                  <a:moveTo>
                    <a:pt x="0" y="190"/>
                  </a:moveTo>
                  <a:cubicBezTo>
                    <a:pt x="50" y="159"/>
                    <a:pt x="222" y="26"/>
                    <a:pt x="301" y="13"/>
                  </a:cubicBezTo>
                  <a:cubicBezTo>
                    <a:pt x="380" y="0"/>
                    <a:pt x="439" y="90"/>
                    <a:pt x="475" y="110"/>
                  </a:cubicBezTo>
                </a:path>
              </a:pathLst>
            </a:custGeom>
            <a:noFill/>
            <a:ln w="317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43" name="Freeform 154">
              <a:extLst>
                <a:ext uri="{FF2B5EF4-FFF2-40B4-BE49-F238E27FC236}">
                  <a16:creationId xmlns:a16="http://schemas.microsoft.com/office/drawing/2014/main" id="{DE2053C2-7674-0B47-B5FE-402B4906C673}"/>
                </a:ext>
              </a:extLst>
            </p:cNvPr>
            <p:cNvSpPr>
              <a:spLocks/>
            </p:cNvSpPr>
            <p:nvPr/>
          </p:nvSpPr>
          <p:spPr bwMode="auto">
            <a:xfrm>
              <a:off x="1643" y="1208"/>
              <a:ext cx="375" cy="203"/>
            </a:xfrm>
            <a:custGeom>
              <a:avLst/>
              <a:gdLst>
                <a:gd name="T0" fmla="*/ 249 w 375"/>
                <a:gd name="T1" fmla="*/ 0 h 203"/>
                <a:gd name="T2" fmla="*/ 334 w 375"/>
                <a:gd name="T3" fmla="*/ 154 h 203"/>
                <a:gd name="T4" fmla="*/ 0 w 375"/>
                <a:gd name="T5" fmla="*/ 203 h 203"/>
                <a:gd name="T6" fmla="*/ 0 60000 65536"/>
                <a:gd name="T7" fmla="*/ 0 60000 65536"/>
                <a:gd name="T8" fmla="*/ 0 60000 65536"/>
                <a:gd name="T9" fmla="*/ 0 w 375"/>
                <a:gd name="T10" fmla="*/ 0 h 203"/>
                <a:gd name="T11" fmla="*/ 375 w 375"/>
                <a:gd name="T12" fmla="*/ 203 h 203"/>
              </a:gdLst>
              <a:ahLst/>
              <a:cxnLst>
                <a:cxn ang="T6">
                  <a:pos x="T0" y="T1"/>
                </a:cxn>
                <a:cxn ang="T7">
                  <a:pos x="T2" y="T3"/>
                </a:cxn>
                <a:cxn ang="T8">
                  <a:pos x="T4" y="T5"/>
                </a:cxn>
              </a:cxnLst>
              <a:rect l="T9" t="T10" r="T11" b="T12"/>
              <a:pathLst>
                <a:path w="375" h="203">
                  <a:moveTo>
                    <a:pt x="249" y="0"/>
                  </a:moveTo>
                  <a:cubicBezTo>
                    <a:pt x="265" y="26"/>
                    <a:pt x="375" y="120"/>
                    <a:pt x="334" y="154"/>
                  </a:cubicBezTo>
                  <a:cubicBezTo>
                    <a:pt x="293" y="188"/>
                    <a:pt x="70" y="193"/>
                    <a:pt x="0" y="203"/>
                  </a:cubicBezTo>
                </a:path>
              </a:pathLst>
            </a:custGeom>
            <a:noFill/>
            <a:ln w="317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Tree>
    <p:extLst>
      <p:ext uri="{BB962C8B-B14F-4D97-AF65-F5344CB8AC3E}">
        <p14:creationId xmlns:p14="http://schemas.microsoft.com/office/powerpoint/2010/main" val="490590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a:extLst>
              <a:ext uri="{FF2B5EF4-FFF2-40B4-BE49-F238E27FC236}">
                <a16:creationId xmlns:a16="http://schemas.microsoft.com/office/drawing/2014/main" id="{CB7FEA5F-A6A5-AB42-B31F-BCE6C1130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0" y="1365738"/>
            <a:ext cx="287068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 name="Rectangle 6">
            <a:extLst>
              <a:ext uri="{FF2B5EF4-FFF2-40B4-BE49-F238E27FC236}">
                <a16:creationId xmlns:a16="http://schemas.microsoft.com/office/drawing/2014/main" id="{F9F60267-CB68-2848-B60E-AB7D2223D000}"/>
              </a:ext>
            </a:extLst>
          </p:cNvPr>
          <p:cNvSpPr>
            <a:spLocks noChangeArrowheads="1"/>
          </p:cNvSpPr>
          <p:nvPr/>
        </p:nvSpPr>
        <p:spPr bwMode="auto">
          <a:xfrm>
            <a:off x="388639" y="3764232"/>
            <a:ext cx="2899320" cy="7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it-IT" sz="1662" dirty="0"/>
              <a:t> </a:t>
            </a:r>
            <a:r>
              <a:rPr lang="it-IT" altLang="it-IT" sz="2585" b="1" i="1" dirty="0">
                <a:solidFill>
                  <a:srgbClr val="F6294F"/>
                </a:solidFill>
              </a:rPr>
              <a:t>The RNA </a:t>
            </a:r>
            <a:r>
              <a:rPr lang="it-IT" altLang="it-IT" sz="2585" b="1" i="1" dirty="0" err="1">
                <a:solidFill>
                  <a:srgbClr val="F6294F"/>
                </a:solidFill>
              </a:rPr>
              <a:t>revolution</a:t>
            </a:r>
            <a:endParaRPr lang="it-IT" altLang="it-IT" sz="2585" b="1" dirty="0"/>
          </a:p>
          <a:p>
            <a:pPr eaLnBrk="1" hangingPunct="1"/>
            <a:r>
              <a:rPr lang="it-IT" altLang="it-IT" sz="1662" dirty="0"/>
              <a:t>     </a:t>
            </a:r>
            <a:r>
              <a:rPr lang="it-IT" altLang="it-IT" sz="1662" dirty="0" err="1"/>
              <a:t>Biology's</a:t>
            </a:r>
            <a:r>
              <a:rPr lang="it-IT" altLang="it-IT" sz="1662" dirty="0"/>
              <a:t> Big Bang</a:t>
            </a:r>
          </a:p>
        </p:txBody>
      </p:sp>
      <p:sp>
        <p:nvSpPr>
          <p:cNvPr id="74" name="Text Box 3">
            <a:extLst>
              <a:ext uri="{FF2B5EF4-FFF2-40B4-BE49-F238E27FC236}">
                <a16:creationId xmlns:a16="http://schemas.microsoft.com/office/drawing/2014/main" id="{380B1D79-AA8D-4042-A554-8797CBE471B0}"/>
              </a:ext>
            </a:extLst>
          </p:cNvPr>
          <p:cNvSpPr txBox="1">
            <a:spLocks noChangeArrowheads="1"/>
          </p:cNvSpPr>
          <p:nvPr/>
        </p:nvSpPr>
        <p:spPr bwMode="auto">
          <a:xfrm>
            <a:off x="3844404" y="1253276"/>
            <a:ext cx="8006862"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it-IT" sz="1846" dirty="0">
                <a:latin typeface="Arial" panose="020B0604020202020204" pitchFamily="34" charset="0"/>
                <a:cs typeface="Arial" panose="020B0604020202020204" pitchFamily="34" charset="0"/>
              </a:rPr>
              <a:t>       </a:t>
            </a:r>
            <a:r>
              <a:rPr lang="en-GB" altLang="it-IT" sz="1662" i="1" dirty="0">
                <a:latin typeface="Arial" panose="020B0604020202020204" pitchFamily="34" charset="0"/>
                <a:cs typeface="Arial" panose="020B0604020202020204" pitchFamily="34" charset="0"/>
              </a:rPr>
              <a:t>RNA as the first living molecule</a:t>
            </a:r>
          </a:p>
          <a:p>
            <a:pPr eaLnBrk="1" hangingPunct="1"/>
            <a:r>
              <a:rPr lang="en-GB" altLang="it-IT" sz="1846" dirty="0">
                <a:latin typeface="Arial" panose="020B0604020202020204" pitchFamily="34" charset="0"/>
                <a:cs typeface="Arial" panose="020B0604020202020204" pitchFamily="34" charset="0"/>
              </a:rPr>
              <a:t>        </a:t>
            </a:r>
            <a:endParaRPr lang="en-GB" altLang="it-IT" sz="1846" dirty="0">
              <a:solidFill>
                <a:srgbClr val="000000"/>
              </a:solidFill>
              <a:latin typeface="Lucida Grande" panose="020B0600040502020204" pitchFamily="34" charset="0"/>
            </a:endParaRPr>
          </a:p>
        </p:txBody>
      </p:sp>
      <p:grpSp>
        <p:nvGrpSpPr>
          <p:cNvPr id="75" name="Gruppo 74">
            <a:extLst>
              <a:ext uri="{FF2B5EF4-FFF2-40B4-BE49-F238E27FC236}">
                <a16:creationId xmlns:a16="http://schemas.microsoft.com/office/drawing/2014/main" id="{3201427A-11D1-9449-9CDD-57BF1FAD33ED}"/>
              </a:ext>
            </a:extLst>
          </p:cNvPr>
          <p:cNvGrpSpPr/>
          <p:nvPr/>
        </p:nvGrpSpPr>
        <p:grpSpPr>
          <a:xfrm>
            <a:off x="4170066" y="1741169"/>
            <a:ext cx="4572000" cy="1739835"/>
            <a:chOff x="4517571" y="1600516"/>
            <a:chExt cx="4953000" cy="1884821"/>
          </a:xfrm>
        </p:grpSpPr>
        <p:grpSp>
          <p:nvGrpSpPr>
            <p:cNvPr id="76" name="Gruppo 75">
              <a:extLst>
                <a:ext uri="{FF2B5EF4-FFF2-40B4-BE49-F238E27FC236}">
                  <a16:creationId xmlns:a16="http://schemas.microsoft.com/office/drawing/2014/main" id="{B8776A0E-D077-E448-8530-235D4F4D99F2}"/>
                </a:ext>
              </a:extLst>
            </p:cNvPr>
            <p:cNvGrpSpPr/>
            <p:nvPr/>
          </p:nvGrpSpPr>
          <p:grpSpPr>
            <a:xfrm>
              <a:off x="6007590" y="1630397"/>
              <a:ext cx="596900" cy="892722"/>
              <a:chOff x="6364636" y="1646269"/>
              <a:chExt cx="596900" cy="892722"/>
            </a:xfrm>
          </p:grpSpPr>
          <p:sp>
            <p:nvSpPr>
              <p:cNvPr id="78" name="Freccia giù 77">
                <a:extLst>
                  <a:ext uri="{FF2B5EF4-FFF2-40B4-BE49-F238E27FC236}">
                    <a16:creationId xmlns:a16="http://schemas.microsoft.com/office/drawing/2014/main" id="{7299F93A-0EA9-D345-9188-E4115A704F9F}"/>
                  </a:ext>
                </a:extLst>
              </p:cNvPr>
              <p:cNvSpPr/>
              <p:nvPr/>
            </p:nvSpPr>
            <p:spPr>
              <a:xfrm>
                <a:off x="6472877" y="1646269"/>
                <a:ext cx="411899" cy="892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79" name="Rettangolo 78">
                <a:extLst>
                  <a:ext uri="{FF2B5EF4-FFF2-40B4-BE49-F238E27FC236}">
                    <a16:creationId xmlns:a16="http://schemas.microsoft.com/office/drawing/2014/main" id="{71902ED6-1A11-C346-8FE3-E21E6E7125AD}"/>
                  </a:ext>
                </a:extLst>
              </p:cNvPr>
              <p:cNvSpPr/>
              <p:nvPr/>
            </p:nvSpPr>
            <p:spPr>
              <a:xfrm rot="4096761" flipH="1">
                <a:off x="6599484" y="1772053"/>
                <a:ext cx="127204"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sp>
          <p:nvSpPr>
            <p:cNvPr id="77" name="Rettangolo 76">
              <a:extLst>
                <a:ext uri="{FF2B5EF4-FFF2-40B4-BE49-F238E27FC236}">
                  <a16:creationId xmlns:a16="http://schemas.microsoft.com/office/drawing/2014/main" id="{D8BAD355-0D50-6B41-93D2-C35C9F99DF24}"/>
                </a:ext>
              </a:extLst>
            </p:cNvPr>
            <p:cNvSpPr/>
            <p:nvPr/>
          </p:nvSpPr>
          <p:spPr>
            <a:xfrm>
              <a:off x="4517571" y="1600516"/>
              <a:ext cx="4953000" cy="1884821"/>
            </a:xfrm>
            <a:prstGeom prst="rect">
              <a:avLst/>
            </a:prstGeom>
          </p:spPr>
          <p:txBody>
            <a:bodyPr>
              <a:spAutoFit/>
            </a:bodyPr>
            <a:lstStyle/>
            <a:p>
              <a:r>
                <a:rPr lang="en-GB" altLang="it-IT" sz="2215" dirty="0">
                  <a:cs typeface="Arial" panose="020B0604020202020204" pitchFamily="34" charset="0"/>
                </a:rPr>
                <a:t>   </a:t>
              </a:r>
            </a:p>
            <a:p>
              <a:r>
                <a:rPr lang="en-GB" altLang="it-IT" sz="1477" dirty="0">
                  <a:cs typeface="Arial" panose="020B0604020202020204" pitchFamily="34" charset="0"/>
                </a:rPr>
                <a:t>4-5 x 10</a:t>
              </a:r>
              <a:r>
                <a:rPr lang="en-GB" altLang="it-IT" sz="1477" baseline="30000" dirty="0">
                  <a:cs typeface="Arial" panose="020B0604020202020204" pitchFamily="34" charset="0"/>
                </a:rPr>
                <a:t>9</a:t>
              </a:r>
              <a:r>
                <a:rPr lang="en-GB" altLang="it-IT" sz="1477" dirty="0">
                  <a:cs typeface="Arial" panose="020B0604020202020204" pitchFamily="34" charset="0"/>
                </a:rPr>
                <a:t> years	</a:t>
              </a:r>
              <a:r>
                <a:rPr lang="en-GB" altLang="it-IT" sz="1846" dirty="0">
                  <a:cs typeface="Arial" panose="020B0604020202020204" pitchFamily="34" charset="0"/>
                </a:rPr>
                <a:t>      ?</a:t>
              </a:r>
            </a:p>
            <a:p>
              <a:r>
                <a:rPr lang="en-GB" altLang="it-IT" sz="2215" dirty="0">
                  <a:cs typeface="Arial" panose="020B0604020202020204" pitchFamily="34" charset="0"/>
                </a:rPr>
                <a:t>			</a:t>
              </a:r>
            </a:p>
            <a:p>
              <a:endParaRPr lang="en-GB" altLang="it-IT" sz="2215" dirty="0">
                <a:cs typeface="Arial" panose="020B0604020202020204" pitchFamily="34" charset="0"/>
              </a:endParaRPr>
            </a:p>
            <a:p>
              <a:r>
                <a:rPr lang="en-GB" altLang="it-IT" sz="2215" i="1" dirty="0">
                  <a:cs typeface="Arial" panose="020B0604020202020204" pitchFamily="34" charset="0"/>
                </a:rPr>
                <a:t>           present day cells  </a:t>
              </a:r>
              <a:r>
                <a:rPr lang="en-GB" altLang="it-IT" sz="1846" dirty="0">
                  <a:cs typeface="Arial" panose="020B0604020202020204" pitchFamily="34" charset="0"/>
                </a:rPr>
                <a:t>    </a:t>
              </a:r>
            </a:p>
          </p:txBody>
        </p:sp>
      </p:grpSp>
      <p:sp>
        <p:nvSpPr>
          <p:cNvPr id="24" name="Rettangolo 23">
            <a:extLst>
              <a:ext uri="{FF2B5EF4-FFF2-40B4-BE49-F238E27FC236}">
                <a16:creationId xmlns:a16="http://schemas.microsoft.com/office/drawing/2014/main" id="{85E0A37F-075F-264B-9CBA-43B1F2D34287}"/>
              </a:ext>
            </a:extLst>
          </p:cNvPr>
          <p:cNvSpPr>
            <a:spLocks noChangeArrowheads="1"/>
          </p:cNvSpPr>
          <p:nvPr/>
        </p:nvSpPr>
        <p:spPr bwMode="auto">
          <a:xfrm>
            <a:off x="823064" y="5810429"/>
            <a:ext cx="7497872" cy="4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215" b="1" dirty="0">
                <a:latin typeface="Times New Roman" panose="02020603050405020304" pitchFamily="18" charset="0"/>
              </a:rPr>
              <a:t>non-</a:t>
            </a:r>
            <a:r>
              <a:rPr lang="it-IT" altLang="it-IT" sz="2215" b="1" dirty="0" err="1">
                <a:latin typeface="Times New Roman" panose="02020603050405020304" pitchFamily="18" charset="0"/>
              </a:rPr>
              <a:t>coding</a:t>
            </a:r>
            <a:r>
              <a:rPr lang="it-IT" altLang="it-IT" sz="2215" b="1" dirty="0">
                <a:latin typeface="Times New Roman" panose="02020603050405020304" pitchFamily="18" charset="0"/>
              </a:rPr>
              <a:t> </a:t>
            </a:r>
            <a:r>
              <a:rPr lang="it-IT" altLang="it-IT" sz="2215" b="1" dirty="0" err="1">
                <a:latin typeface="Times New Roman" panose="02020603050405020304" pitchFamily="18" charset="0"/>
              </a:rPr>
              <a:t>RNAs</a:t>
            </a:r>
            <a:r>
              <a:rPr lang="it-IT" altLang="it-IT" sz="2215" b="1" dirty="0">
                <a:latin typeface="Times New Roman" panose="02020603050405020304" pitchFamily="18" charset="0"/>
              </a:rPr>
              <a:t> are in </a:t>
            </a:r>
            <a:r>
              <a:rPr lang="it-IT" altLang="it-IT" sz="2585" b="1" dirty="0" err="1">
                <a:latin typeface="Times New Roman" panose="02020603050405020304" pitchFamily="18" charset="0"/>
              </a:rPr>
              <a:t>excess</a:t>
            </a:r>
            <a:r>
              <a:rPr lang="it-IT" altLang="it-IT" sz="2215" b="1" dirty="0">
                <a:latin typeface="Times New Roman" panose="02020603050405020304" pitchFamily="18" charset="0"/>
              </a:rPr>
              <a:t> to the </a:t>
            </a:r>
            <a:r>
              <a:rPr lang="it-IT" altLang="it-IT" sz="2215" b="1" dirty="0" err="1">
                <a:latin typeface="Times New Roman" panose="02020603050405020304" pitchFamily="18" charset="0"/>
              </a:rPr>
              <a:t>protein</a:t>
            </a:r>
            <a:r>
              <a:rPr lang="it-IT" altLang="it-IT" sz="2215" b="1" dirty="0">
                <a:latin typeface="Times New Roman" panose="02020603050405020304" pitchFamily="18" charset="0"/>
              </a:rPr>
              <a:t> </a:t>
            </a:r>
            <a:r>
              <a:rPr lang="it-IT" altLang="it-IT" sz="2215" b="1" dirty="0" err="1">
                <a:latin typeface="Times New Roman" panose="02020603050405020304" pitchFamily="18" charset="0"/>
              </a:rPr>
              <a:t>coding</a:t>
            </a:r>
            <a:r>
              <a:rPr lang="it-IT" altLang="it-IT" sz="2215" b="1" dirty="0">
                <a:latin typeface="Times New Roman" panose="02020603050405020304" pitchFamily="18" charset="0"/>
              </a:rPr>
              <a:t> </a:t>
            </a:r>
            <a:r>
              <a:rPr lang="it-IT" altLang="it-IT" sz="2215" b="1" dirty="0" err="1">
                <a:latin typeface="Times New Roman" panose="02020603050405020304" pitchFamily="18" charset="0"/>
              </a:rPr>
              <a:t>ones</a:t>
            </a:r>
            <a:endParaRPr lang="it-IT" altLang="it-IT" sz="2215" b="1" dirty="0">
              <a:latin typeface="Times New Roman" panose="02020603050405020304" pitchFamily="18" charset="0"/>
            </a:endParaRPr>
          </a:p>
        </p:txBody>
      </p:sp>
      <p:grpSp>
        <p:nvGrpSpPr>
          <p:cNvPr id="6" name="Gruppo 5">
            <a:extLst>
              <a:ext uri="{FF2B5EF4-FFF2-40B4-BE49-F238E27FC236}">
                <a16:creationId xmlns:a16="http://schemas.microsoft.com/office/drawing/2014/main" id="{9FE7834C-7294-7F44-886F-881461023E92}"/>
              </a:ext>
            </a:extLst>
          </p:cNvPr>
          <p:cNvGrpSpPr/>
          <p:nvPr/>
        </p:nvGrpSpPr>
        <p:grpSpPr>
          <a:xfrm>
            <a:off x="3705213" y="3442215"/>
            <a:ext cx="4019553" cy="2512611"/>
            <a:chOff x="4013981" y="3443316"/>
            <a:chExt cx="4354516" cy="2721995"/>
          </a:xfrm>
        </p:grpSpPr>
        <p:pic>
          <p:nvPicPr>
            <p:cNvPr id="4" name="Immagine 3">
              <a:extLst>
                <a:ext uri="{FF2B5EF4-FFF2-40B4-BE49-F238E27FC236}">
                  <a16:creationId xmlns:a16="http://schemas.microsoft.com/office/drawing/2014/main" id="{EDF9EF53-2CCC-F241-BFAE-05A9B8FB7951}"/>
                </a:ext>
              </a:extLst>
            </p:cNvPr>
            <p:cNvPicPr>
              <a:picLocks noChangeAspect="1"/>
            </p:cNvPicPr>
            <p:nvPr/>
          </p:nvPicPr>
          <p:blipFill>
            <a:blip r:embed="rId4"/>
            <a:stretch>
              <a:fillRect/>
            </a:stretch>
          </p:blipFill>
          <p:spPr>
            <a:xfrm>
              <a:off x="4013981" y="3443316"/>
              <a:ext cx="4203700" cy="2438400"/>
            </a:xfrm>
            <a:prstGeom prst="rect">
              <a:avLst/>
            </a:prstGeom>
          </p:spPr>
        </p:pic>
        <p:sp>
          <p:nvSpPr>
            <p:cNvPr id="5" name="Rettangolo 4">
              <a:extLst>
                <a:ext uri="{FF2B5EF4-FFF2-40B4-BE49-F238E27FC236}">
                  <a16:creationId xmlns:a16="http://schemas.microsoft.com/office/drawing/2014/main" id="{C45229EB-A11B-874C-ADC5-76FE667FD430}"/>
                </a:ext>
              </a:extLst>
            </p:cNvPr>
            <p:cNvSpPr/>
            <p:nvPr/>
          </p:nvSpPr>
          <p:spPr>
            <a:xfrm>
              <a:off x="4013981" y="3443316"/>
              <a:ext cx="2101850" cy="1765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27" name="Rettangolo 26">
              <a:extLst>
                <a:ext uri="{FF2B5EF4-FFF2-40B4-BE49-F238E27FC236}">
                  <a16:creationId xmlns:a16="http://schemas.microsoft.com/office/drawing/2014/main" id="{9B4082A9-A818-1A40-8DC9-0BB2CB96E6BB}"/>
                </a:ext>
              </a:extLst>
            </p:cNvPr>
            <p:cNvSpPr/>
            <p:nvPr/>
          </p:nvSpPr>
          <p:spPr>
            <a:xfrm>
              <a:off x="7256822" y="5418397"/>
              <a:ext cx="1111675" cy="746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sp>
        <p:nvSpPr>
          <p:cNvPr id="18" name="Rectangle 37">
            <a:extLst>
              <a:ext uri="{FF2B5EF4-FFF2-40B4-BE49-F238E27FC236}">
                <a16:creationId xmlns:a16="http://schemas.microsoft.com/office/drawing/2014/main" id="{EEB0B7F7-395E-0844-9EA0-94203A45EC75}"/>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9" name="CasellaDiTesto 18">
            <a:extLst>
              <a:ext uri="{FF2B5EF4-FFF2-40B4-BE49-F238E27FC236}">
                <a16:creationId xmlns:a16="http://schemas.microsoft.com/office/drawing/2014/main" id="{1D1097AE-0CA7-124B-9146-2483228084C3}"/>
              </a:ext>
            </a:extLst>
          </p:cNvPr>
          <p:cNvSpPr txBox="1"/>
          <p:nvPr/>
        </p:nvSpPr>
        <p:spPr>
          <a:xfrm>
            <a:off x="2999350" y="116632"/>
            <a:ext cx="2868093" cy="490134"/>
          </a:xfrm>
          <a:prstGeom prst="rect">
            <a:avLst/>
          </a:prstGeom>
          <a:noFill/>
        </p:spPr>
        <p:txBody>
          <a:bodyPr wrap="none" rtlCol="0">
            <a:spAutoFit/>
          </a:bodyPr>
          <a:lstStyle/>
          <a:p>
            <a:r>
              <a:rPr lang="it-IT" sz="2585" b="1" dirty="0" err="1">
                <a:solidFill>
                  <a:srgbClr val="FF0000"/>
                </a:solidFill>
              </a:rPr>
              <a:t>Why</a:t>
            </a:r>
            <a:r>
              <a:rPr lang="it-IT" sz="2585" b="1" dirty="0">
                <a:solidFill>
                  <a:srgbClr val="FF0000"/>
                </a:solidFill>
              </a:rPr>
              <a:t> </a:t>
            </a:r>
            <a:r>
              <a:rPr lang="it-IT" sz="2585" b="1" dirty="0" err="1">
                <a:solidFill>
                  <a:srgbClr val="FF0000"/>
                </a:solidFill>
              </a:rPr>
              <a:t>study</a:t>
            </a:r>
            <a:r>
              <a:rPr lang="it-IT" sz="2585" b="1" dirty="0">
                <a:solidFill>
                  <a:srgbClr val="FF0000"/>
                </a:solidFill>
              </a:rPr>
              <a:t> RNA?</a:t>
            </a:r>
          </a:p>
        </p:txBody>
      </p:sp>
    </p:spTree>
    <p:extLst>
      <p:ext uri="{BB962C8B-B14F-4D97-AF65-F5344CB8AC3E}">
        <p14:creationId xmlns:p14="http://schemas.microsoft.com/office/powerpoint/2010/main" val="334737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60">
            <a:extLst>
              <a:ext uri="{FF2B5EF4-FFF2-40B4-BE49-F238E27FC236}">
                <a16:creationId xmlns:a16="http://schemas.microsoft.com/office/drawing/2014/main" id="{1CB0C5F5-5007-9246-9B8E-A51B0241E3D8}"/>
              </a:ext>
            </a:extLst>
          </p:cNvPr>
          <p:cNvSpPr>
            <a:spLocks noChangeArrowheads="1"/>
          </p:cNvSpPr>
          <p:nvPr/>
        </p:nvSpPr>
        <p:spPr bwMode="auto">
          <a:xfrm>
            <a:off x="2628900" y="4749800"/>
            <a:ext cx="5502275" cy="330200"/>
          </a:xfrm>
          <a:prstGeom prst="rect">
            <a:avLst/>
          </a:prstGeom>
          <a:gradFill rotWithShape="1">
            <a:gsLst>
              <a:gs pos="0">
                <a:srgbClr val="FFFFFF">
                  <a:alpha val="3000"/>
                </a:srgbClr>
              </a:gs>
              <a:gs pos="3999">
                <a:srgbClr val="FFFFFF">
                  <a:alpha val="6879"/>
                </a:srgbClr>
              </a:gs>
              <a:gs pos="100000">
                <a:srgbClr val="008000"/>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a:solidFill>
                <a:srgbClr val="FFFFFF"/>
              </a:solidFill>
            </a:endParaRPr>
          </a:p>
        </p:txBody>
      </p:sp>
      <p:sp>
        <p:nvSpPr>
          <p:cNvPr id="43" name="Rectangle 59">
            <a:extLst>
              <a:ext uri="{FF2B5EF4-FFF2-40B4-BE49-F238E27FC236}">
                <a16:creationId xmlns:a16="http://schemas.microsoft.com/office/drawing/2014/main" id="{6ABDC28C-8FEE-AE47-BEFD-46CF7FB5DBDE}"/>
              </a:ext>
            </a:extLst>
          </p:cNvPr>
          <p:cNvSpPr>
            <a:spLocks noChangeArrowheads="1"/>
          </p:cNvSpPr>
          <p:nvPr/>
        </p:nvSpPr>
        <p:spPr bwMode="auto">
          <a:xfrm>
            <a:off x="2628900" y="5124450"/>
            <a:ext cx="5502275" cy="1665288"/>
          </a:xfrm>
          <a:prstGeom prst="rect">
            <a:avLst/>
          </a:prstGeom>
          <a:gradFill rotWithShape="1">
            <a:gsLst>
              <a:gs pos="0">
                <a:srgbClr val="FFFFFF"/>
              </a:gs>
              <a:gs pos="38000">
                <a:srgbClr val="FFFFFF">
                  <a:alpha val="81000"/>
                </a:srgbClr>
              </a:gs>
              <a:gs pos="100000">
                <a:srgbClr val="FF0000">
                  <a:alpha val="50000"/>
                </a:srgbClr>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a:solidFill>
                <a:srgbClr val="FFFFFF"/>
              </a:solidFill>
            </a:endParaRPr>
          </a:p>
        </p:txBody>
      </p:sp>
      <p:sp>
        <p:nvSpPr>
          <p:cNvPr id="2" name="Rettangolo 1">
            <a:extLst>
              <a:ext uri="{FF2B5EF4-FFF2-40B4-BE49-F238E27FC236}">
                <a16:creationId xmlns:a16="http://schemas.microsoft.com/office/drawing/2014/main" id="{461D6D3B-7A05-9740-818D-1B3DFA976F96}"/>
              </a:ext>
            </a:extLst>
          </p:cNvPr>
          <p:cNvSpPr>
            <a:spLocks noChangeArrowheads="1"/>
          </p:cNvSpPr>
          <p:nvPr/>
        </p:nvSpPr>
        <p:spPr bwMode="auto">
          <a:xfrm>
            <a:off x="0" y="715963"/>
            <a:ext cx="9144000" cy="307657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it-IT" altLang="it-IT">
              <a:solidFill>
                <a:srgbClr val="FFFFFF"/>
              </a:solidFill>
            </a:endParaRPr>
          </a:p>
        </p:txBody>
      </p:sp>
      <p:sp>
        <p:nvSpPr>
          <p:cNvPr id="68612" name="Rectangle 11">
            <a:extLst>
              <a:ext uri="{FF2B5EF4-FFF2-40B4-BE49-F238E27FC236}">
                <a16:creationId xmlns:a16="http://schemas.microsoft.com/office/drawing/2014/main" id="{8C80AC54-019D-DB45-802D-6DD99871186B}"/>
              </a:ext>
            </a:extLst>
          </p:cNvPr>
          <p:cNvSpPr>
            <a:spLocks noChangeArrowheads="1"/>
          </p:cNvSpPr>
          <p:nvPr/>
        </p:nvSpPr>
        <p:spPr bwMode="auto">
          <a:xfrm>
            <a:off x="6675438" y="3821113"/>
            <a:ext cx="1112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it-IT" sz="2000" b="1">
                <a:solidFill>
                  <a:srgbClr val="FF0000"/>
                </a:solidFill>
              </a:rPr>
              <a:t>3x10</a:t>
            </a:r>
            <a:r>
              <a:rPr lang="es-ES" altLang="it-IT" sz="2000" b="1" baseline="30000">
                <a:solidFill>
                  <a:srgbClr val="FF0000"/>
                </a:solidFill>
              </a:rPr>
              <a:t>9</a:t>
            </a:r>
            <a:r>
              <a:rPr lang="es-ES" altLang="it-IT" sz="2000" b="1">
                <a:solidFill>
                  <a:srgbClr val="FF0000"/>
                </a:solidFill>
              </a:rPr>
              <a:t> bp</a:t>
            </a:r>
          </a:p>
        </p:txBody>
      </p:sp>
      <p:sp>
        <p:nvSpPr>
          <p:cNvPr id="68613" name="Rectangle 12">
            <a:extLst>
              <a:ext uri="{FF2B5EF4-FFF2-40B4-BE49-F238E27FC236}">
                <a16:creationId xmlns:a16="http://schemas.microsoft.com/office/drawing/2014/main" id="{49B8A2FA-4BB7-4948-8CB5-50709A1F63E6}"/>
              </a:ext>
            </a:extLst>
          </p:cNvPr>
          <p:cNvSpPr>
            <a:spLocks noChangeArrowheads="1"/>
          </p:cNvSpPr>
          <p:nvPr/>
        </p:nvSpPr>
        <p:spPr bwMode="auto">
          <a:xfrm>
            <a:off x="2632075" y="3821113"/>
            <a:ext cx="111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it-IT" sz="2000" b="1">
                <a:solidFill>
                  <a:srgbClr val="FF0000"/>
                </a:solidFill>
              </a:rPr>
              <a:t>5x10</a:t>
            </a:r>
            <a:r>
              <a:rPr lang="es-ES" altLang="it-IT" sz="2000" b="1" baseline="30000">
                <a:solidFill>
                  <a:srgbClr val="FF0000"/>
                </a:solidFill>
              </a:rPr>
              <a:t>6</a:t>
            </a:r>
            <a:r>
              <a:rPr lang="es-ES" altLang="it-IT" sz="2000" b="1">
                <a:solidFill>
                  <a:srgbClr val="FF0000"/>
                </a:solidFill>
              </a:rPr>
              <a:t> bp</a:t>
            </a:r>
          </a:p>
        </p:txBody>
      </p:sp>
      <p:sp>
        <p:nvSpPr>
          <p:cNvPr id="68614" name="Text Box 16">
            <a:extLst>
              <a:ext uri="{FF2B5EF4-FFF2-40B4-BE49-F238E27FC236}">
                <a16:creationId xmlns:a16="http://schemas.microsoft.com/office/drawing/2014/main" id="{34E64681-060A-E843-9651-85DCB72DAF10}"/>
              </a:ext>
            </a:extLst>
          </p:cNvPr>
          <p:cNvSpPr txBox="1">
            <a:spLocks noChangeArrowheads="1"/>
          </p:cNvSpPr>
          <p:nvPr/>
        </p:nvSpPr>
        <p:spPr bwMode="auto">
          <a:xfrm>
            <a:off x="3030538" y="4248150"/>
            <a:ext cx="315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2000" b="1">
                <a:latin typeface="Calibri" panose="020F0502020204030204" pitchFamily="34" charset="0"/>
              </a:rPr>
              <a:t>1</a:t>
            </a:r>
          </a:p>
        </p:txBody>
      </p:sp>
      <p:sp>
        <p:nvSpPr>
          <p:cNvPr id="68615" name="TextBox 27">
            <a:extLst>
              <a:ext uri="{FF2B5EF4-FFF2-40B4-BE49-F238E27FC236}">
                <a16:creationId xmlns:a16="http://schemas.microsoft.com/office/drawing/2014/main" id="{626FA3E3-1102-FF44-AF78-9600FF6159C7}"/>
              </a:ext>
            </a:extLst>
          </p:cNvPr>
          <p:cNvSpPr txBox="1">
            <a:spLocks noChangeArrowheads="1"/>
          </p:cNvSpPr>
          <p:nvPr/>
        </p:nvSpPr>
        <p:spPr bwMode="auto">
          <a:xfrm>
            <a:off x="539750" y="3821113"/>
            <a:ext cx="109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solidFill>
                  <a:srgbClr val="FF0000"/>
                </a:solidFill>
                <a:latin typeface="Calibri" panose="020F0502020204030204" pitchFamily="34" charset="0"/>
              </a:rPr>
              <a:t>Genome</a:t>
            </a:r>
          </a:p>
        </p:txBody>
      </p:sp>
      <p:sp>
        <p:nvSpPr>
          <p:cNvPr id="68616" name="TextBox 28">
            <a:extLst>
              <a:ext uri="{FF2B5EF4-FFF2-40B4-BE49-F238E27FC236}">
                <a16:creationId xmlns:a16="http://schemas.microsoft.com/office/drawing/2014/main" id="{603831A1-43DC-B04C-B6FD-6F17F1D5343E}"/>
              </a:ext>
            </a:extLst>
          </p:cNvPr>
          <p:cNvSpPr txBox="1">
            <a:spLocks noChangeArrowheads="1"/>
          </p:cNvSpPr>
          <p:nvPr/>
        </p:nvSpPr>
        <p:spPr bwMode="auto">
          <a:xfrm>
            <a:off x="539750" y="4248150"/>
            <a:ext cx="171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Chromosomes</a:t>
            </a:r>
          </a:p>
        </p:txBody>
      </p:sp>
      <p:sp>
        <p:nvSpPr>
          <p:cNvPr id="68617" name="Text Box 16">
            <a:extLst>
              <a:ext uri="{FF2B5EF4-FFF2-40B4-BE49-F238E27FC236}">
                <a16:creationId xmlns:a16="http://schemas.microsoft.com/office/drawing/2014/main" id="{0CBB7A5E-9652-4249-A226-0007A2523BBC}"/>
              </a:ext>
            </a:extLst>
          </p:cNvPr>
          <p:cNvSpPr txBox="1">
            <a:spLocks noChangeArrowheads="1"/>
          </p:cNvSpPr>
          <p:nvPr/>
        </p:nvSpPr>
        <p:spPr bwMode="auto">
          <a:xfrm>
            <a:off x="7008813" y="4248150"/>
            <a:ext cx="44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2000" b="1">
                <a:latin typeface="Calibri" panose="020F0502020204030204" pitchFamily="34" charset="0"/>
              </a:rPr>
              <a:t>23</a:t>
            </a:r>
          </a:p>
        </p:txBody>
      </p:sp>
      <p:sp>
        <p:nvSpPr>
          <p:cNvPr id="68618" name="Text Box 16">
            <a:extLst>
              <a:ext uri="{FF2B5EF4-FFF2-40B4-BE49-F238E27FC236}">
                <a16:creationId xmlns:a16="http://schemas.microsoft.com/office/drawing/2014/main" id="{A84980BB-4CF4-114B-8E23-9F3048E18AA6}"/>
              </a:ext>
            </a:extLst>
          </p:cNvPr>
          <p:cNvSpPr txBox="1">
            <a:spLocks noChangeArrowheads="1"/>
          </p:cNvSpPr>
          <p:nvPr/>
        </p:nvSpPr>
        <p:spPr bwMode="auto">
          <a:xfrm>
            <a:off x="4987925" y="4248150"/>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2000" b="1">
                <a:latin typeface="Calibri" panose="020F0502020204030204" pitchFamily="34" charset="0"/>
              </a:rPr>
              <a:t>6</a:t>
            </a:r>
          </a:p>
        </p:txBody>
      </p:sp>
      <p:sp>
        <p:nvSpPr>
          <p:cNvPr id="68619" name="Rectangle 12">
            <a:extLst>
              <a:ext uri="{FF2B5EF4-FFF2-40B4-BE49-F238E27FC236}">
                <a16:creationId xmlns:a16="http://schemas.microsoft.com/office/drawing/2014/main" id="{F6A64E79-AA01-404F-A0E4-A20A266E7503}"/>
              </a:ext>
            </a:extLst>
          </p:cNvPr>
          <p:cNvSpPr>
            <a:spLocks noChangeArrowheads="1"/>
          </p:cNvSpPr>
          <p:nvPr/>
        </p:nvSpPr>
        <p:spPr bwMode="auto">
          <a:xfrm>
            <a:off x="4597400" y="3821113"/>
            <a:ext cx="109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it-IT" sz="2000" b="1">
                <a:solidFill>
                  <a:srgbClr val="FF0000"/>
                </a:solidFill>
              </a:rPr>
              <a:t>1x10</a:t>
            </a:r>
            <a:r>
              <a:rPr lang="es-ES" altLang="it-IT" sz="2000" b="1" baseline="30000">
                <a:solidFill>
                  <a:srgbClr val="FF0000"/>
                </a:solidFill>
              </a:rPr>
              <a:t>8 </a:t>
            </a:r>
            <a:r>
              <a:rPr lang="es-ES" altLang="it-IT" sz="2000" b="1">
                <a:solidFill>
                  <a:srgbClr val="FF0000"/>
                </a:solidFill>
              </a:rPr>
              <a:t>bp</a:t>
            </a:r>
          </a:p>
        </p:txBody>
      </p:sp>
      <p:sp>
        <p:nvSpPr>
          <p:cNvPr id="68620" name="TextBox 32">
            <a:extLst>
              <a:ext uri="{FF2B5EF4-FFF2-40B4-BE49-F238E27FC236}">
                <a16:creationId xmlns:a16="http://schemas.microsoft.com/office/drawing/2014/main" id="{957E5294-F7D6-B14C-B022-6556F834EF8F}"/>
              </a:ext>
            </a:extLst>
          </p:cNvPr>
          <p:cNvSpPr txBox="1">
            <a:spLocks noChangeArrowheads="1"/>
          </p:cNvSpPr>
          <p:nvPr/>
        </p:nvSpPr>
        <p:spPr bwMode="auto">
          <a:xfrm>
            <a:off x="539750" y="4692650"/>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Coding genes</a:t>
            </a:r>
          </a:p>
        </p:txBody>
      </p:sp>
      <p:sp>
        <p:nvSpPr>
          <p:cNvPr id="68621" name="Text Box 14">
            <a:extLst>
              <a:ext uri="{FF2B5EF4-FFF2-40B4-BE49-F238E27FC236}">
                <a16:creationId xmlns:a16="http://schemas.microsoft.com/office/drawing/2014/main" id="{3937BD83-B9FC-4744-83AF-892FD49ED0CC}"/>
              </a:ext>
            </a:extLst>
          </p:cNvPr>
          <p:cNvSpPr txBox="1">
            <a:spLocks noChangeArrowheads="1"/>
          </p:cNvSpPr>
          <p:nvPr/>
        </p:nvSpPr>
        <p:spPr bwMode="auto">
          <a:xfrm>
            <a:off x="6826250" y="4692650"/>
            <a:ext cx="835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it-IT" sz="2000" b="1">
                <a:latin typeface="Calibri" panose="020F0502020204030204" pitchFamily="34" charset="0"/>
              </a:rPr>
              <a:t>21995</a:t>
            </a:r>
          </a:p>
        </p:txBody>
      </p:sp>
      <p:sp>
        <p:nvSpPr>
          <p:cNvPr id="68622" name="Rectangle 22">
            <a:extLst>
              <a:ext uri="{FF2B5EF4-FFF2-40B4-BE49-F238E27FC236}">
                <a16:creationId xmlns:a16="http://schemas.microsoft.com/office/drawing/2014/main" id="{FB211821-D122-A641-94EB-D13AE0C1C296}"/>
              </a:ext>
            </a:extLst>
          </p:cNvPr>
          <p:cNvSpPr>
            <a:spLocks noChangeArrowheads="1"/>
          </p:cNvSpPr>
          <p:nvPr/>
        </p:nvSpPr>
        <p:spPr bwMode="auto">
          <a:xfrm>
            <a:off x="2806700" y="4692650"/>
            <a:ext cx="70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6692</a:t>
            </a:r>
          </a:p>
        </p:txBody>
      </p:sp>
      <p:sp>
        <p:nvSpPr>
          <p:cNvPr id="68623" name="Rectangle 41">
            <a:extLst>
              <a:ext uri="{FF2B5EF4-FFF2-40B4-BE49-F238E27FC236}">
                <a16:creationId xmlns:a16="http://schemas.microsoft.com/office/drawing/2014/main" id="{7BD660B7-A8B2-ED41-B7B9-310F8D2A3D4E}"/>
              </a:ext>
            </a:extLst>
          </p:cNvPr>
          <p:cNvSpPr>
            <a:spLocks noChangeArrowheads="1"/>
          </p:cNvSpPr>
          <p:nvPr/>
        </p:nvSpPr>
        <p:spPr bwMode="auto">
          <a:xfrm>
            <a:off x="4811713" y="4722813"/>
            <a:ext cx="83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20541</a:t>
            </a:r>
          </a:p>
        </p:txBody>
      </p:sp>
      <p:pic>
        <p:nvPicPr>
          <p:cNvPr id="68624" name="Picture 5" descr="bacterial%20chromosome">
            <a:extLst>
              <a:ext uri="{FF2B5EF4-FFF2-40B4-BE49-F238E27FC236}">
                <a16:creationId xmlns:a16="http://schemas.microsoft.com/office/drawing/2014/main" id="{2AE62C00-37F1-8441-BB87-B92A5A43C89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1552575"/>
            <a:ext cx="17430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7" descr="metaphase_g5mw">
            <a:extLst>
              <a:ext uri="{FF2B5EF4-FFF2-40B4-BE49-F238E27FC236}">
                <a16:creationId xmlns:a16="http://schemas.microsoft.com/office/drawing/2014/main" id="{CBC4BC1F-1BFA-6941-B7F4-D25ECA3E27D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8" y="1557338"/>
            <a:ext cx="176371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21" descr="fetus_sucking_thumb">
            <a:hlinkClick r:id="rId4"/>
            <a:extLst>
              <a:ext uri="{FF2B5EF4-FFF2-40B4-BE49-F238E27FC236}">
                <a16:creationId xmlns:a16="http://schemas.microsoft.com/office/drawing/2014/main" id="{25ABD911-99A5-C64B-85D2-78FA9F3BB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850" y="27844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53">
            <a:extLst>
              <a:ext uri="{FF2B5EF4-FFF2-40B4-BE49-F238E27FC236}">
                <a16:creationId xmlns:a16="http://schemas.microsoft.com/office/drawing/2014/main" id="{BAC75AF6-902D-2340-9CC2-52E2265316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5463" y="1500188"/>
            <a:ext cx="1774825" cy="1727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8628" name="Picture 49">
            <a:extLst>
              <a:ext uri="{FF2B5EF4-FFF2-40B4-BE49-F238E27FC236}">
                <a16:creationId xmlns:a16="http://schemas.microsoft.com/office/drawing/2014/main" id="{A948BE03-5957-A944-AE23-3EDBD57577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92575" y="2778125"/>
            <a:ext cx="7667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Picture 6">
            <a:extLst>
              <a:ext uri="{FF2B5EF4-FFF2-40B4-BE49-F238E27FC236}">
                <a16:creationId xmlns:a16="http://schemas.microsoft.com/office/drawing/2014/main" id="{36DE428F-815D-5443-B86A-D2B9C192C9F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25625" y="2801938"/>
            <a:ext cx="781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TextBox 27">
            <a:extLst>
              <a:ext uri="{FF2B5EF4-FFF2-40B4-BE49-F238E27FC236}">
                <a16:creationId xmlns:a16="http://schemas.microsoft.com/office/drawing/2014/main" id="{576C1BF6-F726-6D40-9031-1523AFB709B2}"/>
              </a:ext>
            </a:extLst>
          </p:cNvPr>
          <p:cNvSpPr txBox="1">
            <a:spLocks noChangeArrowheads="1"/>
          </p:cNvSpPr>
          <p:nvPr/>
        </p:nvSpPr>
        <p:spPr bwMode="auto">
          <a:xfrm>
            <a:off x="1876425" y="131763"/>
            <a:ext cx="5103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400" b="1">
                <a:latin typeface="Calibri" panose="020F0502020204030204" pitchFamily="34" charset="0"/>
              </a:rPr>
              <a:t>Genome size and organism complexity</a:t>
            </a:r>
          </a:p>
        </p:txBody>
      </p:sp>
      <p:sp>
        <p:nvSpPr>
          <p:cNvPr id="68631" name="Text Box 8">
            <a:extLst>
              <a:ext uri="{FF2B5EF4-FFF2-40B4-BE49-F238E27FC236}">
                <a16:creationId xmlns:a16="http://schemas.microsoft.com/office/drawing/2014/main" id="{D0FDE2F1-FEB1-2C46-8881-4F095761DC89}"/>
              </a:ext>
            </a:extLst>
          </p:cNvPr>
          <p:cNvSpPr txBox="1">
            <a:spLocks noChangeArrowheads="1"/>
          </p:cNvSpPr>
          <p:nvPr/>
        </p:nvSpPr>
        <p:spPr bwMode="auto">
          <a:xfrm>
            <a:off x="2346325" y="779463"/>
            <a:ext cx="77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1800" i="1">
                <a:solidFill>
                  <a:srgbClr val="FFFFFF"/>
                </a:solidFill>
                <a:latin typeface="Optima" panose="02000503060000020004" pitchFamily="2" charset="0"/>
              </a:rPr>
              <a:t>E.coli</a:t>
            </a:r>
          </a:p>
        </p:txBody>
      </p:sp>
      <p:sp>
        <p:nvSpPr>
          <p:cNvPr id="68632" name="Text Box 9">
            <a:extLst>
              <a:ext uri="{FF2B5EF4-FFF2-40B4-BE49-F238E27FC236}">
                <a16:creationId xmlns:a16="http://schemas.microsoft.com/office/drawing/2014/main" id="{94AB56F8-1FFC-9F47-BFB6-45A83F2B7420}"/>
              </a:ext>
            </a:extLst>
          </p:cNvPr>
          <p:cNvSpPr txBox="1">
            <a:spLocks noChangeArrowheads="1"/>
          </p:cNvSpPr>
          <p:nvPr/>
        </p:nvSpPr>
        <p:spPr bwMode="auto">
          <a:xfrm>
            <a:off x="6837363" y="779463"/>
            <a:ext cx="1284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1800" i="1">
                <a:solidFill>
                  <a:srgbClr val="FFFFFF"/>
                </a:solidFill>
                <a:latin typeface="Optima" panose="02000503060000020004" pitchFamily="2" charset="0"/>
              </a:rPr>
              <a:t>H. sapiens</a:t>
            </a:r>
          </a:p>
        </p:txBody>
      </p:sp>
      <p:sp>
        <p:nvSpPr>
          <p:cNvPr id="68633" name="Text Box 8">
            <a:extLst>
              <a:ext uri="{FF2B5EF4-FFF2-40B4-BE49-F238E27FC236}">
                <a16:creationId xmlns:a16="http://schemas.microsoft.com/office/drawing/2014/main" id="{9011253C-C18A-FD43-84D4-65112ADAE4B6}"/>
              </a:ext>
            </a:extLst>
          </p:cNvPr>
          <p:cNvSpPr txBox="1">
            <a:spLocks noChangeArrowheads="1"/>
          </p:cNvSpPr>
          <p:nvPr/>
        </p:nvSpPr>
        <p:spPr bwMode="auto">
          <a:xfrm>
            <a:off x="4541838" y="779463"/>
            <a:ext cx="126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1800" i="1">
                <a:solidFill>
                  <a:schemeClr val="bg1"/>
                </a:solidFill>
                <a:latin typeface="Optima" panose="02000503060000020004" pitchFamily="2" charset="0"/>
              </a:rPr>
              <a:t>C. elegans</a:t>
            </a:r>
          </a:p>
        </p:txBody>
      </p:sp>
      <p:sp>
        <p:nvSpPr>
          <p:cNvPr id="68634" name="TextBox 29">
            <a:extLst>
              <a:ext uri="{FF2B5EF4-FFF2-40B4-BE49-F238E27FC236}">
                <a16:creationId xmlns:a16="http://schemas.microsoft.com/office/drawing/2014/main" id="{C0B1B332-5662-F14E-918F-4198CCE8CDED}"/>
              </a:ext>
            </a:extLst>
          </p:cNvPr>
          <p:cNvSpPr txBox="1">
            <a:spLocks noChangeArrowheads="1"/>
          </p:cNvSpPr>
          <p:nvPr/>
        </p:nvSpPr>
        <p:spPr bwMode="auto">
          <a:xfrm>
            <a:off x="173038" y="5481638"/>
            <a:ext cx="2586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non-coding RNA genes</a:t>
            </a:r>
          </a:p>
        </p:txBody>
      </p:sp>
      <p:sp>
        <p:nvSpPr>
          <p:cNvPr id="68635" name="TextBox 36">
            <a:extLst>
              <a:ext uri="{FF2B5EF4-FFF2-40B4-BE49-F238E27FC236}">
                <a16:creationId xmlns:a16="http://schemas.microsoft.com/office/drawing/2014/main" id="{2B2CADDF-1A59-F145-A9BC-ECFB38C7AB0B}"/>
              </a:ext>
            </a:extLst>
          </p:cNvPr>
          <p:cNvSpPr txBox="1">
            <a:spLocks noChangeArrowheads="1"/>
          </p:cNvSpPr>
          <p:nvPr/>
        </p:nvSpPr>
        <p:spPr bwMode="auto">
          <a:xfrm>
            <a:off x="868363" y="5897563"/>
            <a:ext cx="103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it-IT" sz="2000" b="1">
                <a:latin typeface="Calibri" panose="020F0502020204030204" pitchFamily="34" charset="0"/>
              </a:rPr>
              <a:t>miRNAs</a:t>
            </a:r>
          </a:p>
        </p:txBody>
      </p:sp>
      <p:sp>
        <p:nvSpPr>
          <p:cNvPr id="68636" name="TextBox 42">
            <a:extLst>
              <a:ext uri="{FF2B5EF4-FFF2-40B4-BE49-F238E27FC236}">
                <a16:creationId xmlns:a16="http://schemas.microsoft.com/office/drawing/2014/main" id="{4A063937-653F-314A-B1E8-656B3D12063F}"/>
              </a:ext>
            </a:extLst>
          </p:cNvPr>
          <p:cNvSpPr txBox="1">
            <a:spLocks noChangeArrowheads="1"/>
          </p:cNvSpPr>
          <p:nvPr/>
        </p:nvSpPr>
        <p:spPr bwMode="auto">
          <a:xfrm>
            <a:off x="568325" y="6267450"/>
            <a:ext cx="1585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it-IT" sz="2000" b="1">
                <a:latin typeface="Calibri" panose="020F0502020204030204" pitchFamily="34" charset="0"/>
              </a:rPr>
              <a:t>pseudogenes</a:t>
            </a:r>
          </a:p>
        </p:txBody>
      </p:sp>
      <p:sp>
        <p:nvSpPr>
          <p:cNvPr id="68637" name="TextBox 64">
            <a:extLst>
              <a:ext uri="{FF2B5EF4-FFF2-40B4-BE49-F238E27FC236}">
                <a16:creationId xmlns:a16="http://schemas.microsoft.com/office/drawing/2014/main" id="{3E993E6F-DC28-B241-8363-02C11FF895AF}"/>
              </a:ext>
            </a:extLst>
          </p:cNvPr>
          <p:cNvSpPr txBox="1">
            <a:spLocks noChangeArrowheads="1"/>
          </p:cNvSpPr>
          <p:nvPr/>
        </p:nvSpPr>
        <p:spPr bwMode="auto">
          <a:xfrm>
            <a:off x="893763" y="5097463"/>
            <a:ext cx="91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ncDNA</a:t>
            </a:r>
          </a:p>
        </p:txBody>
      </p:sp>
      <p:sp>
        <p:nvSpPr>
          <p:cNvPr id="68638" name="Rectangle 35">
            <a:extLst>
              <a:ext uri="{FF2B5EF4-FFF2-40B4-BE49-F238E27FC236}">
                <a16:creationId xmlns:a16="http://schemas.microsoft.com/office/drawing/2014/main" id="{6AFEEC51-0E8B-1D45-98C6-AF2F9D42503E}"/>
              </a:ext>
            </a:extLst>
          </p:cNvPr>
          <p:cNvSpPr>
            <a:spLocks noChangeArrowheads="1"/>
          </p:cNvSpPr>
          <p:nvPr/>
        </p:nvSpPr>
        <p:spPr bwMode="auto">
          <a:xfrm>
            <a:off x="6651625" y="5481638"/>
            <a:ext cx="119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ca. 40000</a:t>
            </a:r>
          </a:p>
        </p:txBody>
      </p:sp>
      <p:sp>
        <p:nvSpPr>
          <p:cNvPr id="68639" name="Rectangle 44">
            <a:extLst>
              <a:ext uri="{FF2B5EF4-FFF2-40B4-BE49-F238E27FC236}">
                <a16:creationId xmlns:a16="http://schemas.microsoft.com/office/drawing/2014/main" id="{CFFAE3DD-3DBC-A047-AA9E-9196C74C8CEF}"/>
              </a:ext>
            </a:extLst>
          </p:cNvPr>
          <p:cNvSpPr>
            <a:spLocks noChangeArrowheads="1"/>
          </p:cNvSpPr>
          <p:nvPr/>
        </p:nvSpPr>
        <p:spPr bwMode="auto">
          <a:xfrm>
            <a:off x="4818063" y="5481638"/>
            <a:ext cx="83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23136</a:t>
            </a:r>
          </a:p>
        </p:txBody>
      </p:sp>
      <p:sp>
        <p:nvSpPr>
          <p:cNvPr id="68640" name="Rectangle 46">
            <a:extLst>
              <a:ext uri="{FF2B5EF4-FFF2-40B4-BE49-F238E27FC236}">
                <a16:creationId xmlns:a16="http://schemas.microsoft.com/office/drawing/2014/main" id="{6A606358-1E9E-A649-ADA8-38BF82C2B7EC}"/>
              </a:ext>
            </a:extLst>
          </p:cNvPr>
          <p:cNvSpPr>
            <a:spLocks noChangeArrowheads="1"/>
          </p:cNvSpPr>
          <p:nvPr/>
        </p:nvSpPr>
        <p:spPr bwMode="auto">
          <a:xfrm>
            <a:off x="4946650" y="58975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224</a:t>
            </a:r>
          </a:p>
        </p:txBody>
      </p:sp>
      <p:sp>
        <p:nvSpPr>
          <p:cNvPr id="68641" name="Rectangle 47">
            <a:extLst>
              <a:ext uri="{FF2B5EF4-FFF2-40B4-BE49-F238E27FC236}">
                <a16:creationId xmlns:a16="http://schemas.microsoft.com/office/drawing/2014/main" id="{F363BFFE-BA15-DA40-BDAC-BB16AE8EEE0C}"/>
              </a:ext>
            </a:extLst>
          </p:cNvPr>
          <p:cNvSpPr>
            <a:spLocks noChangeArrowheads="1"/>
          </p:cNvSpPr>
          <p:nvPr/>
        </p:nvSpPr>
        <p:spPr bwMode="auto">
          <a:xfrm>
            <a:off x="6894513" y="5897563"/>
            <a:ext cx="70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4274</a:t>
            </a:r>
          </a:p>
        </p:txBody>
      </p:sp>
      <p:sp>
        <p:nvSpPr>
          <p:cNvPr id="68642" name="Rectangle 48">
            <a:extLst>
              <a:ext uri="{FF2B5EF4-FFF2-40B4-BE49-F238E27FC236}">
                <a16:creationId xmlns:a16="http://schemas.microsoft.com/office/drawing/2014/main" id="{6466B862-6A5E-4A4C-BEB7-58C15A40CBAC}"/>
              </a:ext>
            </a:extLst>
          </p:cNvPr>
          <p:cNvSpPr>
            <a:spLocks noChangeArrowheads="1"/>
          </p:cNvSpPr>
          <p:nvPr/>
        </p:nvSpPr>
        <p:spPr bwMode="auto">
          <a:xfrm>
            <a:off x="6831013" y="6270625"/>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10616</a:t>
            </a:r>
          </a:p>
        </p:txBody>
      </p:sp>
      <p:sp>
        <p:nvSpPr>
          <p:cNvPr id="68643" name="Rectangle 56">
            <a:extLst>
              <a:ext uri="{FF2B5EF4-FFF2-40B4-BE49-F238E27FC236}">
                <a16:creationId xmlns:a16="http://schemas.microsoft.com/office/drawing/2014/main" id="{2209A9E4-C687-B344-A67A-86194B0A7F21}"/>
              </a:ext>
            </a:extLst>
          </p:cNvPr>
          <p:cNvSpPr>
            <a:spLocks noChangeArrowheads="1"/>
          </p:cNvSpPr>
          <p:nvPr/>
        </p:nvSpPr>
        <p:spPr bwMode="auto">
          <a:xfrm>
            <a:off x="4883150" y="6284913"/>
            <a:ext cx="70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1522</a:t>
            </a:r>
          </a:p>
        </p:txBody>
      </p:sp>
      <p:sp>
        <p:nvSpPr>
          <p:cNvPr id="68644" name="Rectangle 43">
            <a:extLst>
              <a:ext uri="{FF2B5EF4-FFF2-40B4-BE49-F238E27FC236}">
                <a16:creationId xmlns:a16="http://schemas.microsoft.com/office/drawing/2014/main" id="{D9A8B353-4C1D-5544-99AA-2F1809A15D3D}"/>
              </a:ext>
            </a:extLst>
          </p:cNvPr>
          <p:cNvSpPr>
            <a:spLocks noChangeArrowheads="1"/>
          </p:cNvSpPr>
          <p:nvPr/>
        </p:nvSpPr>
        <p:spPr bwMode="auto">
          <a:xfrm>
            <a:off x="2938463" y="5481638"/>
            <a:ext cx="44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15</a:t>
            </a:r>
          </a:p>
        </p:txBody>
      </p:sp>
      <p:sp>
        <p:nvSpPr>
          <p:cNvPr id="68645" name="Rectangle 45">
            <a:extLst>
              <a:ext uri="{FF2B5EF4-FFF2-40B4-BE49-F238E27FC236}">
                <a16:creationId xmlns:a16="http://schemas.microsoft.com/office/drawing/2014/main" id="{15883AE7-13D4-C24F-B59E-4E427F807E48}"/>
              </a:ext>
            </a:extLst>
          </p:cNvPr>
          <p:cNvSpPr>
            <a:spLocks noChangeArrowheads="1"/>
          </p:cNvSpPr>
          <p:nvPr/>
        </p:nvSpPr>
        <p:spPr bwMode="auto">
          <a:xfrm>
            <a:off x="3001963" y="5897563"/>
            <a:ext cx="315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0</a:t>
            </a:r>
          </a:p>
        </p:txBody>
      </p:sp>
      <p:sp>
        <p:nvSpPr>
          <p:cNvPr id="68646" name="Rectangle 57">
            <a:extLst>
              <a:ext uri="{FF2B5EF4-FFF2-40B4-BE49-F238E27FC236}">
                <a16:creationId xmlns:a16="http://schemas.microsoft.com/office/drawing/2014/main" id="{9E372CDA-1163-BC4C-8D6D-EDD4F734A85C}"/>
              </a:ext>
            </a:extLst>
          </p:cNvPr>
          <p:cNvSpPr>
            <a:spLocks noChangeArrowheads="1"/>
          </p:cNvSpPr>
          <p:nvPr/>
        </p:nvSpPr>
        <p:spPr bwMode="auto">
          <a:xfrm>
            <a:off x="2938463" y="6256338"/>
            <a:ext cx="44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21</a:t>
            </a:r>
          </a:p>
        </p:txBody>
      </p:sp>
      <p:sp>
        <p:nvSpPr>
          <p:cNvPr id="68647" name="TextBox 65">
            <a:extLst>
              <a:ext uri="{FF2B5EF4-FFF2-40B4-BE49-F238E27FC236}">
                <a16:creationId xmlns:a16="http://schemas.microsoft.com/office/drawing/2014/main" id="{A7C4574D-B1E4-7243-A382-5623E83A3EDB}"/>
              </a:ext>
            </a:extLst>
          </p:cNvPr>
          <p:cNvSpPr txBox="1">
            <a:spLocks noChangeArrowheads="1"/>
          </p:cNvSpPr>
          <p:nvPr/>
        </p:nvSpPr>
        <p:spPr bwMode="auto">
          <a:xfrm>
            <a:off x="2887663" y="5097463"/>
            <a:ext cx="501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5%</a:t>
            </a:r>
          </a:p>
        </p:txBody>
      </p:sp>
      <p:sp>
        <p:nvSpPr>
          <p:cNvPr id="68648" name="TextBox 66">
            <a:extLst>
              <a:ext uri="{FF2B5EF4-FFF2-40B4-BE49-F238E27FC236}">
                <a16:creationId xmlns:a16="http://schemas.microsoft.com/office/drawing/2014/main" id="{3CBD4F6E-F0D3-3A4E-AC73-D4701C52D97A}"/>
              </a:ext>
            </a:extLst>
          </p:cNvPr>
          <p:cNvSpPr txBox="1">
            <a:spLocks noChangeArrowheads="1"/>
          </p:cNvSpPr>
          <p:nvPr/>
        </p:nvSpPr>
        <p:spPr bwMode="auto">
          <a:xfrm>
            <a:off x="4895850" y="5097463"/>
            <a:ext cx="63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60%</a:t>
            </a:r>
          </a:p>
        </p:txBody>
      </p:sp>
      <p:sp>
        <p:nvSpPr>
          <p:cNvPr id="68649" name="TextBox 68">
            <a:extLst>
              <a:ext uri="{FF2B5EF4-FFF2-40B4-BE49-F238E27FC236}">
                <a16:creationId xmlns:a16="http://schemas.microsoft.com/office/drawing/2014/main" id="{9C41A419-9223-FB47-8EAA-460AC271BA93}"/>
              </a:ext>
            </a:extLst>
          </p:cNvPr>
          <p:cNvSpPr txBox="1">
            <a:spLocks noChangeArrowheads="1"/>
          </p:cNvSpPr>
          <p:nvPr/>
        </p:nvSpPr>
        <p:spPr bwMode="auto">
          <a:xfrm>
            <a:off x="6907213" y="5097463"/>
            <a:ext cx="63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98%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1">
            <a:extLst>
              <a:ext uri="{FF2B5EF4-FFF2-40B4-BE49-F238E27FC236}">
                <a16:creationId xmlns:a16="http://schemas.microsoft.com/office/drawing/2014/main" id="{8E09D60F-732B-BB47-AF9C-3134461FCF3B}"/>
              </a:ext>
            </a:extLst>
          </p:cNvPr>
          <p:cNvSpPr txBox="1">
            <a:spLocks noChangeArrowheads="1"/>
          </p:cNvSpPr>
          <p:nvPr/>
        </p:nvSpPr>
        <p:spPr bwMode="auto">
          <a:xfrm>
            <a:off x="5043488" y="1905000"/>
            <a:ext cx="39798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rgbClr val="F8CE8A"/>
              </a:buClr>
              <a:buSzPct val="75000"/>
            </a:pPr>
            <a:endParaRPr lang="en-US" altLang="it-IT" sz="2800" b="1">
              <a:solidFill>
                <a:srgbClr val="000000"/>
              </a:solidFill>
              <a:latin typeface="Comic Sans MS" panose="030F0902030302020204" pitchFamily="66" charset="0"/>
            </a:endParaRPr>
          </a:p>
          <a:p>
            <a:pPr eaLnBrk="1" hangingPunct="1">
              <a:buClr>
                <a:srgbClr val="F8CE8A"/>
              </a:buClr>
              <a:buSzPct val="75000"/>
            </a:pPr>
            <a:r>
              <a:rPr lang="en-US" altLang="it-IT" sz="2800" b="1">
                <a:solidFill>
                  <a:srgbClr val="000000"/>
                </a:solidFill>
                <a:latin typeface="Comic Sans MS" panose="030F0902030302020204" pitchFamily="66" charset="0"/>
              </a:rPr>
              <a:t>ncRNAs represent the larger fraction of the human transcriptome </a:t>
            </a:r>
          </a:p>
          <a:p>
            <a:pPr eaLnBrk="1" hangingPunct="1">
              <a:buClr>
                <a:srgbClr val="F8CE8A"/>
              </a:buClr>
              <a:buSzPct val="75000"/>
              <a:buFontTx/>
              <a:buNone/>
            </a:pPr>
            <a:endParaRPr lang="en-US" altLang="it-IT" sz="2800" b="1">
              <a:solidFill>
                <a:srgbClr val="000000"/>
              </a:solidFill>
              <a:latin typeface="Comic Sans MS" panose="030F0902030302020204" pitchFamily="66" charset="0"/>
            </a:endParaRPr>
          </a:p>
        </p:txBody>
      </p:sp>
      <p:grpSp>
        <p:nvGrpSpPr>
          <p:cNvPr id="69634" name="Group 10">
            <a:extLst>
              <a:ext uri="{FF2B5EF4-FFF2-40B4-BE49-F238E27FC236}">
                <a16:creationId xmlns:a16="http://schemas.microsoft.com/office/drawing/2014/main" id="{5455BE01-464C-2748-92BE-94DF89769C46}"/>
              </a:ext>
            </a:extLst>
          </p:cNvPr>
          <p:cNvGrpSpPr>
            <a:grpSpLocks/>
          </p:cNvGrpSpPr>
          <p:nvPr/>
        </p:nvGrpSpPr>
        <p:grpSpPr bwMode="auto">
          <a:xfrm>
            <a:off x="185738" y="1130300"/>
            <a:ext cx="3911600" cy="5727700"/>
            <a:chOff x="96" y="712"/>
            <a:chExt cx="2464" cy="3608"/>
          </a:xfrm>
        </p:grpSpPr>
        <p:pic>
          <p:nvPicPr>
            <p:cNvPr id="69642" name="Picture 4">
              <a:extLst>
                <a:ext uri="{FF2B5EF4-FFF2-40B4-BE49-F238E27FC236}">
                  <a16:creationId xmlns:a16="http://schemas.microsoft.com/office/drawing/2014/main" id="{C49D1DB7-B2E9-154C-B309-F99052C42D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 y="712"/>
              <a:ext cx="2464" cy="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3" name="Rectangle 8">
              <a:extLst>
                <a:ext uri="{FF2B5EF4-FFF2-40B4-BE49-F238E27FC236}">
                  <a16:creationId xmlns:a16="http://schemas.microsoft.com/office/drawing/2014/main" id="{983004E9-C5C7-E045-80F3-D509588CB007}"/>
                </a:ext>
              </a:extLst>
            </p:cNvPr>
            <p:cNvSpPr>
              <a:spLocks noChangeArrowheads="1"/>
            </p:cNvSpPr>
            <p:nvPr/>
          </p:nvSpPr>
          <p:spPr bwMode="auto">
            <a:xfrm>
              <a:off x="169" y="3562"/>
              <a:ext cx="2303" cy="736"/>
            </a:xfrm>
            <a:prstGeom prst="rect">
              <a:avLst/>
            </a:prstGeom>
            <a:solidFill>
              <a:srgbClr val="FFFFFF"/>
            </a:solidFill>
            <a:ln w="9525">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it-IT" sz="2400">
                <a:solidFill>
                  <a:srgbClr val="FFFFFF"/>
                </a:solidFill>
              </a:endParaRPr>
            </a:p>
          </p:txBody>
        </p:sp>
      </p:grpSp>
      <p:sp>
        <p:nvSpPr>
          <p:cNvPr id="69635" name="Rectangle 9">
            <a:extLst>
              <a:ext uri="{FF2B5EF4-FFF2-40B4-BE49-F238E27FC236}">
                <a16:creationId xmlns:a16="http://schemas.microsoft.com/office/drawing/2014/main" id="{24710BA0-E1CB-CF48-8E52-3B3CC8D52A6C}"/>
              </a:ext>
            </a:extLst>
          </p:cNvPr>
          <p:cNvSpPr>
            <a:spLocks noChangeArrowheads="1"/>
          </p:cNvSpPr>
          <p:nvPr/>
        </p:nvSpPr>
        <p:spPr bwMode="auto">
          <a:xfrm>
            <a:off x="5330825" y="6076950"/>
            <a:ext cx="2646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solidFill>
                  <a:srgbClr val="FFFFFF"/>
                </a:solidFill>
                <a:latin typeface="Comic Sans MS" panose="030F0902030302020204" pitchFamily="66" charset="0"/>
              </a:rPr>
              <a:t>Shabalina et al. 2004</a:t>
            </a:r>
          </a:p>
        </p:txBody>
      </p:sp>
      <p:sp>
        <p:nvSpPr>
          <p:cNvPr id="8" name="Rettangolo 7">
            <a:extLst>
              <a:ext uri="{FF2B5EF4-FFF2-40B4-BE49-F238E27FC236}">
                <a16:creationId xmlns:a16="http://schemas.microsoft.com/office/drawing/2014/main" id="{CF77202C-8252-0B43-ACBE-A2683E1DA4FB}"/>
              </a:ext>
            </a:extLst>
          </p:cNvPr>
          <p:cNvSpPr>
            <a:spLocks noChangeArrowheads="1"/>
          </p:cNvSpPr>
          <p:nvPr/>
        </p:nvSpPr>
        <p:spPr bwMode="auto">
          <a:xfrm>
            <a:off x="0" y="0"/>
            <a:ext cx="9144000" cy="836613"/>
          </a:xfrm>
          <a:prstGeom prst="rect">
            <a:avLst/>
          </a:prstGeom>
          <a:solidFill>
            <a:srgbClr val="D9D9D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it-IT" altLang="it-IT">
              <a:solidFill>
                <a:srgbClr val="FFFFFF"/>
              </a:solidFill>
            </a:endParaRPr>
          </a:p>
        </p:txBody>
      </p:sp>
      <p:grpSp>
        <p:nvGrpSpPr>
          <p:cNvPr id="69637" name="Group 17">
            <a:extLst>
              <a:ext uri="{FF2B5EF4-FFF2-40B4-BE49-F238E27FC236}">
                <a16:creationId xmlns:a16="http://schemas.microsoft.com/office/drawing/2014/main" id="{C01540CC-5B20-344A-A8DD-0098D0FC1F5D}"/>
              </a:ext>
            </a:extLst>
          </p:cNvPr>
          <p:cNvGrpSpPr>
            <a:grpSpLocks/>
          </p:cNvGrpSpPr>
          <p:nvPr/>
        </p:nvGrpSpPr>
        <p:grpSpPr bwMode="auto">
          <a:xfrm>
            <a:off x="0" y="6192838"/>
            <a:ext cx="9144000" cy="677862"/>
            <a:chOff x="0" y="2184"/>
            <a:chExt cx="5760" cy="1727"/>
          </a:xfrm>
        </p:grpSpPr>
        <p:pic>
          <p:nvPicPr>
            <p:cNvPr id="69640" name="Picture 15" descr="Fondino">
              <a:extLst>
                <a:ext uri="{FF2B5EF4-FFF2-40B4-BE49-F238E27FC236}">
                  <a16:creationId xmlns:a16="http://schemas.microsoft.com/office/drawing/2014/main" id="{07E94FDA-3078-7648-8BBD-33C0D0611B5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6" descr="fascia">
              <a:extLst>
                <a:ext uri="{FF2B5EF4-FFF2-40B4-BE49-F238E27FC236}">
                  <a16:creationId xmlns:a16="http://schemas.microsoft.com/office/drawing/2014/main" id="{18247BAC-D7EB-8643-98C4-CF7A382E6F3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638" name="Immagine 7" descr="ML_sinistra_202EC.ai">
            <a:extLst>
              <a:ext uri="{FF2B5EF4-FFF2-40B4-BE49-F238E27FC236}">
                <a16:creationId xmlns:a16="http://schemas.microsoft.com/office/drawing/2014/main" id="{0A06A19D-0181-9845-B998-1FF08D66EAE8}"/>
              </a:ext>
            </a:extLst>
          </p:cNvPr>
          <p:cNvPicPr>
            <a:picLocks noChangeAspect="1"/>
          </p:cNvPicPr>
          <p:nvPr/>
        </p:nvPicPr>
        <p:blipFill>
          <a:blip r:embed="rId6">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Content Placeholder 2">
            <a:extLst>
              <a:ext uri="{FF2B5EF4-FFF2-40B4-BE49-F238E27FC236}">
                <a16:creationId xmlns:a16="http://schemas.microsoft.com/office/drawing/2014/main" id="{F25007C0-E8F9-5140-9FAE-ACFCEEBCC9EF}"/>
              </a:ext>
            </a:extLst>
          </p:cNvPr>
          <p:cNvSpPr txBox="1">
            <a:spLocks/>
          </p:cNvSpPr>
          <p:nvPr/>
        </p:nvSpPr>
        <p:spPr bwMode="auto">
          <a:xfrm>
            <a:off x="180975" y="1651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rgbClr val="F8CE8A"/>
              </a:buClr>
              <a:buSzPct val="75000"/>
            </a:pPr>
            <a:r>
              <a:rPr lang="en-US" altLang="it-IT" sz="2400" b="1">
                <a:solidFill>
                  <a:srgbClr val="000000"/>
                </a:solidFill>
                <a:latin typeface="Comic Sans MS" panose="030F0902030302020204" pitchFamily="66" charset="0"/>
              </a:rPr>
              <a:t>Protein-coding genes can</a:t>
            </a:r>
            <a:r>
              <a:rPr lang="it-IT" altLang="it-IT" sz="2400" b="1">
                <a:solidFill>
                  <a:srgbClr val="000000"/>
                </a:solidFill>
                <a:latin typeface="Comic Sans MS" panose="030F0902030302020204" pitchFamily="66" charset="0"/>
              </a:rPr>
              <a:t>’</a:t>
            </a:r>
            <a:r>
              <a:rPr lang="en-US" altLang="ja-JP" sz="2400" b="1">
                <a:solidFill>
                  <a:srgbClr val="000000"/>
                </a:solidFill>
                <a:latin typeface="Comic Sans MS" panose="030F0902030302020204" pitchFamily="66" charset="0"/>
              </a:rPr>
              <a:t>t account for complexity</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1BBFD36-AAC7-EE43-8D65-246EEB804421}"/>
              </a:ext>
            </a:extLst>
          </p:cNvPr>
          <p:cNvSpPr txBox="1"/>
          <p:nvPr/>
        </p:nvSpPr>
        <p:spPr>
          <a:xfrm>
            <a:off x="784225" y="946150"/>
            <a:ext cx="8015288" cy="3846513"/>
          </a:xfrm>
          <a:prstGeom prst="rect">
            <a:avLst/>
          </a:prstGeom>
          <a:noFill/>
        </p:spPr>
        <p:txBody>
          <a:bodyPr>
            <a:spAutoFit/>
          </a:bodyPr>
          <a:lstStyle/>
          <a:p>
            <a:pPr>
              <a:defRPr/>
            </a:pPr>
            <a:r>
              <a:rPr lang="it-IT" sz="2800" b="1" dirty="0">
                <a:latin typeface="Arial" charset="0"/>
                <a:ea typeface="ＭＳ Ｐゴシック" charset="0"/>
              </a:rPr>
              <a:t>       </a:t>
            </a:r>
            <a:r>
              <a:rPr lang="it-IT" sz="2800" b="1" dirty="0" err="1">
                <a:latin typeface="Arial" charset="0"/>
                <a:ea typeface="ＭＳ Ｐゴシック" charset="0"/>
              </a:rPr>
              <a:t>Dramatic</a:t>
            </a:r>
            <a:r>
              <a:rPr lang="it-IT" sz="2800" b="1" dirty="0">
                <a:latin typeface="Arial" charset="0"/>
                <a:ea typeface="ＭＳ Ｐゴシック" charset="0"/>
              </a:rPr>
              <a:t> </a:t>
            </a:r>
            <a:r>
              <a:rPr lang="it-IT" sz="2800" b="1" dirty="0" err="1">
                <a:latin typeface="Arial" charset="0"/>
                <a:ea typeface="ＭＳ Ｐゴシック" charset="0"/>
              </a:rPr>
              <a:t>expansion</a:t>
            </a:r>
            <a:r>
              <a:rPr lang="it-IT" sz="2800" b="1" dirty="0">
                <a:latin typeface="Arial" charset="0"/>
                <a:ea typeface="ＭＳ Ｐゴシック" charset="0"/>
              </a:rPr>
              <a:t> of </a:t>
            </a:r>
            <a:r>
              <a:rPr lang="it-IT" sz="2800" b="1" dirty="0" err="1">
                <a:latin typeface="Arial" charset="0"/>
                <a:ea typeface="ＭＳ Ｐゴシック" charset="0"/>
              </a:rPr>
              <a:t>regulatory</a:t>
            </a:r>
            <a:r>
              <a:rPr lang="it-IT" sz="2800" b="1" dirty="0">
                <a:latin typeface="Arial" charset="0"/>
                <a:ea typeface="ＭＳ Ｐゴシック" charset="0"/>
              </a:rPr>
              <a:t> </a:t>
            </a:r>
            <a:r>
              <a:rPr lang="it-IT" sz="2800" b="1" dirty="0" err="1">
                <a:latin typeface="Arial" charset="0"/>
                <a:ea typeface="ＭＳ Ｐゴシック" charset="0"/>
              </a:rPr>
              <a:t>complexity</a:t>
            </a:r>
            <a:endParaRPr lang="it-IT" sz="2800" b="1" dirty="0">
              <a:latin typeface="Arial" charset="0"/>
              <a:ea typeface="ＭＳ Ｐゴシック" charset="0"/>
            </a:endParaRPr>
          </a:p>
          <a:p>
            <a:pPr>
              <a:defRPr/>
            </a:pPr>
            <a:endParaRPr lang="it-IT" sz="2000" dirty="0">
              <a:latin typeface="Arial" charset="0"/>
              <a:ea typeface="ＭＳ Ｐゴシック" charset="0"/>
            </a:endParaRPr>
          </a:p>
          <a:p>
            <a:pPr marL="342900" indent="-342900">
              <a:buFontTx/>
              <a:buChar char="-"/>
              <a:defRPr/>
            </a:pPr>
            <a:r>
              <a:rPr lang="en-GB" sz="2000" dirty="0">
                <a:latin typeface="Arial" charset="0"/>
                <a:ea typeface="ＭＳ Ｐゴシック" charset="0"/>
              </a:rPr>
              <a:t>Even if this limited protein diversification is in part counteracted by the power of combinatorial control, this is not sufficient to account for the increase in functional complexity of higher eukaryotes</a:t>
            </a:r>
            <a:r>
              <a:rPr lang="it-IT" sz="2000" dirty="0">
                <a:latin typeface="Arial" charset="0"/>
                <a:ea typeface="ＭＳ Ｐゴシック" charset="0"/>
              </a:rPr>
              <a:t> </a:t>
            </a:r>
          </a:p>
          <a:p>
            <a:pPr>
              <a:defRPr/>
            </a:pPr>
            <a:r>
              <a:rPr lang="it-IT" sz="2800" b="1" dirty="0">
                <a:latin typeface="Arial" charset="0"/>
                <a:ea typeface="ＭＳ Ｐゴシック" charset="0"/>
              </a:rPr>
              <a:t>      </a:t>
            </a:r>
          </a:p>
          <a:p>
            <a:pPr>
              <a:defRPr/>
            </a:pPr>
            <a:endParaRPr lang="it-IT" sz="2800" b="1" dirty="0">
              <a:latin typeface="Arial" charset="0"/>
              <a:ea typeface="ＭＳ Ｐゴシック" charset="0"/>
            </a:endParaRPr>
          </a:p>
          <a:p>
            <a:pPr>
              <a:defRPr/>
            </a:pPr>
            <a:r>
              <a:rPr lang="it-IT" sz="2000" dirty="0">
                <a:latin typeface="Arial" charset="0"/>
                <a:ea typeface="ＭＳ Ｐゴシック" charset="0"/>
              </a:rPr>
              <a:t>       </a:t>
            </a:r>
          </a:p>
          <a:p>
            <a:pPr marL="342900" indent="-342900">
              <a:buFontTx/>
              <a:buChar char="-"/>
              <a:defRPr/>
            </a:pPr>
            <a:endParaRPr lang="it-IT" sz="2000" dirty="0">
              <a:latin typeface="Arial" charset="0"/>
              <a:ea typeface="ＭＳ Ｐゴシック" charset="0"/>
            </a:endParaRPr>
          </a:p>
          <a:p>
            <a:pPr marL="342900" indent="-342900">
              <a:buFontTx/>
              <a:buChar char="-"/>
              <a:defRPr/>
            </a:pPr>
            <a:endParaRPr lang="it-IT" sz="2000" dirty="0">
              <a:latin typeface="Arial" charset="0"/>
              <a:ea typeface="ＭＳ Ｐゴシック" charset="0"/>
            </a:endParaRPr>
          </a:p>
          <a:p>
            <a:pPr>
              <a:defRPr/>
            </a:pPr>
            <a:r>
              <a:rPr lang="it-IT" sz="2000" dirty="0">
                <a:latin typeface="Arial" charset="0"/>
                <a:ea typeface="ＭＳ Ｐゴシック" charset="0"/>
              </a:rPr>
              <a:t> </a:t>
            </a:r>
          </a:p>
        </p:txBody>
      </p:sp>
      <p:grpSp>
        <p:nvGrpSpPr>
          <p:cNvPr id="71682" name="Group 17">
            <a:extLst>
              <a:ext uri="{FF2B5EF4-FFF2-40B4-BE49-F238E27FC236}">
                <a16:creationId xmlns:a16="http://schemas.microsoft.com/office/drawing/2014/main" id="{4BA3397E-3279-F644-AE9C-54B65E600067}"/>
              </a:ext>
            </a:extLst>
          </p:cNvPr>
          <p:cNvGrpSpPr>
            <a:grpSpLocks/>
          </p:cNvGrpSpPr>
          <p:nvPr/>
        </p:nvGrpSpPr>
        <p:grpSpPr bwMode="auto">
          <a:xfrm>
            <a:off x="0" y="6192838"/>
            <a:ext cx="9144000" cy="677862"/>
            <a:chOff x="0" y="2184"/>
            <a:chExt cx="5760" cy="1727"/>
          </a:xfrm>
        </p:grpSpPr>
        <p:pic>
          <p:nvPicPr>
            <p:cNvPr id="71684" name="Picture 15" descr="Fondino">
              <a:extLst>
                <a:ext uri="{FF2B5EF4-FFF2-40B4-BE49-F238E27FC236}">
                  <a16:creationId xmlns:a16="http://schemas.microsoft.com/office/drawing/2014/main" id="{74976476-5945-1741-9085-E15EC06EB7F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16" descr="fascia">
              <a:extLst>
                <a:ext uri="{FF2B5EF4-FFF2-40B4-BE49-F238E27FC236}">
                  <a16:creationId xmlns:a16="http://schemas.microsoft.com/office/drawing/2014/main" id="{A4C457A5-92C2-1349-A8B1-EE6C7A947DA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683" name="Immagine 6" descr="ML_sinistra_202EC.ai">
            <a:extLst>
              <a:ext uri="{FF2B5EF4-FFF2-40B4-BE49-F238E27FC236}">
                <a16:creationId xmlns:a16="http://schemas.microsoft.com/office/drawing/2014/main" id="{3B30718B-0666-AF48-9383-2E6AC25715FD}"/>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EE0DF99-4C90-FA4A-A42B-090B466D7ACE}"/>
              </a:ext>
            </a:extLst>
          </p:cNvPr>
          <p:cNvSpPr txBox="1"/>
          <p:nvPr/>
        </p:nvSpPr>
        <p:spPr>
          <a:xfrm>
            <a:off x="784225" y="946150"/>
            <a:ext cx="8015288" cy="4030663"/>
          </a:xfrm>
          <a:prstGeom prst="rect">
            <a:avLst/>
          </a:prstGeom>
          <a:noFill/>
        </p:spPr>
        <p:txBody>
          <a:bodyPr>
            <a:spAutoFit/>
          </a:bodyPr>
          <a:lstStyle/>
          <a:p>
            <a:pPr marL="457200" indent="-457200">
              <a:buFont typeface="Arial"/>
              <a:buChar char="•"/>
              <a:defRPr/>
            </a:pPr>
            <a:r>
              <a:rPr lang="it-IT" sz="2800" b="1" dirty="0">
                <a:latin typeface="Arial" charset="0"/>
                <a:ea typeface="ＭＳ Ｐゴシック" charset="0"/>
              </a:rPr>
              <a:t>The major </a:t>
            </a:r>
            <a:r>
              <a:rPr lang="it-IT" sz="2800" b="1" dirty="0" err="1">
                <a:latin typeface="Arial" charset="0"/>
                <a:ea typeface="ＭＳ Ｐゴシック" charset="0"/>
              </a:rPr>
              <a:t>challenge</a:t>
            </a:r>
            <a:r>
              <a:rPr lang="it-IT" sz="2800" b="1" dirty="0">
                <a:latin typeface="Arial" charset="0"/>
                <a:ea typeface="ＭＳ Ｐゴシック" charset="0"/>
              </a:rPr>
              <a:t> </a:t>
            </a:r>
            <a:r>
              <a:rPr lang="it-IT" sz="2800" b="1" dirty="0" err="1">
                <a:latin typeface="Arial" charset="0"/>
                <a:ea typeface="ＭＳ Ｐゴシック" charset="0"/>
              </a:rPr>
              <a:t>that</a:t>
            </a:r>
            <a:r>
              <a:rPr lang="it-IT" sz="2800" b="1" dirty="0">
                <a:latin typeface="Arial" charset="0"/>
                <a:ea typeface="ＭＳ Ｐゴシック" charset="0"/>
              </a:rPr>
              <a:t> </a:t>
            </a:r>
            <a:r>
              <a:rPr lang="it-IT" sz="2800" b="1" dirty="0" err="1">
                <a:latin typeface="Arial" charset="0"/>
                <a:ea typeface="ＭＳ Ｐゴシック" charset="0"/>
              </a:rPr>
              <a:t>evolution</a:t>
            </a:r>
            <a:r>
              <a:rPr lang="it-IT" sz="2800" b="1" dirty="0">
                <a:latin typeface="Arial" charset="0"/>
                <a:ea typeface="ＭＳ Ｐゴシック" charset="0"/>
              </a:rPr>
              <a:t> </a:t>
            </a:r>
            <a:r>
              <a:rPr lang="it-IT" sz="2800" b="1" dirty="0" err="1">
                <a:latin typeface="Arial" charset="0"/>
                <a:ea typeface="ＭＳ Ｐゴシック" charset="0"/>
              </a:rPr>
              <a:t>had</a:t>
            </a:r>
            <a:r>
              <a:rPr lang="it-IT" sz="2800" b="1" dirty="0">
                <a:latin typeface="Arial" charset="0"/>
                <a:ea typeface="ＭＳ Ｐゴシック" charset="0"/>
              </a:rPr>
              <a:t> to </a:t>
            </a:r>
            <a:r>
              <a:rPr lang="it-IT" sz="2800" b="1" dirty="0" err="1">
                <a:latin typeface="Arial" charset="0"/>
                <a:ea typeface="ＭＳ Ｐゴシック" charset="0"/>
              </a:rPr>
              <a:t>overcome</a:t>
            </a:r>
            <a:r>
              <a:rPr lang="it-IT" sz="2800" b="1" dirty="0">
                <a:latin typeface="Arial" charset="0"/>
                <a:ea typeface="ＭＳ Ｐゴシック" charset="0"/>
              </a:rPr>
              <a:t> to evolve </a:t>
            </a:r>
            <a:r>
              <a:rPr lang="it-IT" sz="2800" b="1" dirty="0" err="1">
                <a:latin typeface="Arial" charset="0"/>
                <a:ea typeface="ＭＳ Ｐゴシック" charset="0"/>
              </a:rPr>
              <a:t>developmentally</a:t>
            </a:r>
            <a:r>
              <a:rPr lang="it-IT" sz="2800" b="1" dirty="0">
                <a:latin typeface="Arial" charset="0"/>
                <a:ea typeface="ＭＳ Ｐゴシック" charset="0"/>
              </a:rPr>
              <a:t> </a:t>
            </a:r>
            <a:r>
              <a:rPr lang="it-IT" sz="2800" b="1" dirty="0" err="1">
                <a:latin typeface="Arial" charset="0"/>
                <a:ea typeface="ＭＳ Ｐゴシック" charset="0"/>
              </a:rPr>
              <a:t>complex</a:t>
            </a:r>
            <a:r>
              <a:rPr lang="it-IT" sz="2800" b="1" dirty="0">
                <a:latin typeface="Arial" charset="0"/>
                <a:ea typeface="ＭＳ Ｐゴシック" charset="0"/>
              </a:rPr>
              <a:t> </a:t>
            </a:r>
            <a:r>
              <a:rPr lang="it-IT" sz="2800" b="1" dirty="0" err="1">
                <a:latin typeface="Arial" charset="0"/>
                <a:ea typeface="ＭＳ Ｐゴシック" charset="0"/>
              </a:rPr>
              <a:t>organisms</a:t>
            </a:r>
            <a:r>
              <a:rPr lang="it-IT" sz="2800" b="1" dirty="0">
                <a:latin typeface="Arial" charset="0"/>
                <a:ea typeface="ＭＳ Ｐゴシック" charset="0"/>
              </a:rPr>
              <a:t> </a:t>
            </a:r>
            <a:r>
              <a:rPr lang="it-IT" sz="2800" b="1" dirty="0" err="1">
                <a:latin typeface="Arial" charset="0"/>
                <a:ea typeface="ＭＳ Ｐゴシック" charset="0"/>
              </a:rPr>
              <a:t>was</a:t>
            </a:r>
            <a:r>
              <a:rPr lang="it-IT" sz="2800" b="1" dirty="0">
                <a:latin typeface="Arial" charset="0"/>
                <a:ea typeface="ＭＳ Ｐゴシック" charset="0"/>
              </a:rPr>
              <a:t> </a:t>
            </a:r>
            <a:r>
              <a:rPr lang="it-IT" sz="2800" b="1" dirty="0" err="1">
                <a:latin typeface="Arial" charset="0"/>
                <a:ea typeface="ＭＳ Ｐゴシック" charset="0"/>
              </a:rPr>
              <a:t>regulatory</a:t>
            </a:r>
            <a:endParaRPr lang="it-IT" sz="2800" b="1" dirty="0">
              <a:latin typeface="Arial" charset="0"/>
              <a:ea typeface="ＭＳ Ｐゴシック" charset="0"/>
            </a:endParaRPr>
          </a:p>
          <a:p>
            <a:pPr algn="ctr">
              <a:defRPr/>
            </a:pPr>
            <a:endParaRPr lang="it-IT" sz="2800" b="1" dirty="0">
              <a:latin typeface="Arial" charset="0"/>
              <a:ea typeface="ＭＳ Ｐゴシック" charset="0"/>
            </a:endParaRPr>
          </a:p>
          <a:p>
            <a:pPr marL="457200" indent="-457200">
              <a:buFont typeface="Arial"/>
              <a:buChar char="•"/>
              <a:defRPr/>
            </a:pPr>
            <a:r>
              <a:rPr lang="it-IT" sz="2800" b="1" dirty="0">
                <a:latin typeface="Arial" charset="0"/>
                <a:ea typeface="ＭＳ Ｐゴシック" charset="0"/>
              </a:rPr>
              <a:t>the </a:t>
            </a:r>
            <a:r>
              <a:rPr lang="it-IT" sz="2800" b="1" dirty="0" err="1">
                <a:latin typeface="Arial" charset="0"/>
                <a:ea typeface="ＭＳ Ｐゴシック" charset="0"/>
              </a:rPr>
              <a:t>barriers</a:t>
            </a:r>
            <a:r>
              <a:rPr lang="it-IT" sz="2800" b="1" dirty="0">
                <a:latin typeface="Arial" charset="0"/>
                <a:ea typeface="ＭＳ Ｐゴシック" charset="0"/>
              </a:rPr>
              <a:t> </a:t>
            </a:r>
            <a:r>
              <a:rPr lang="it-IT" sz="2800" b="1" dirty="0" err="1">
                <a:latin typeface="Arial" charset="0"/>
                <a:ea typeface="ＭＳ Ｐゴシック" charset="0"/>
              </a:rPr>
              <a:t>imposed</a:t>
            </a:r>
            <a:r>
              <a:rPr lang="it-IT" sz="2800" b="1" dirty="0">
                <a:latin typeface="Arial" charset="0"/>
                <a:ea typeface="ＭＳ Ｐゴシック" charset="0"/>
              </a:rPr>
              <a:t> by the </a:t>
            </a:r>
            <a:r>
              <a:rPr lang="it-IT" sz="2800" b="1" dirty="0" err="1">
                <a:latin typeface="Arial" charset="0"/>
                <a:ea typeface="ＭＳ Ｐゴシック" charset="0"/>
              </a:rPr>
              <a:t>rising</a:t>
            </a:r>
            <a:r>
              <a:rPr lang="it-IT" sz="2800" b="1" dirty="0">
                <a:latin typeface="Arial" charset="0"/>
                <a:ea typeface="ＭＳ Ｐゴシック" charset="0"/>
              </a:rPr>
              <a:t> </a:t>
            </a:r>
            <a:r>
              <a:rPr lang="it-IT" sz="2800" b="1" dirty="0" err="1">
                <a:latin typeface="Arial" charset="0"/>
                <a:ea typeface="ＭＳ Ｐゴシック" charset="0"/>
              </a:rPr>
              <a:t>cost</a:t>
            </a:r>
            <a:r>
              <a:rPr lang="it-IT" sz="2800" b="1" dirty="0">
                <a:latin typeface="Arial" charset="0"/>
                <a:ea typeface="ＭＳ Ｐゴシック" charset="0"/>
              </a:rPr>
              <a:t> of </a:t>
            </a:r>
            <a:r>
              <a:rPr lang="it-IT" sz="2800" b="1" dirty="0" err="1">
                <a:latin typeface="Arial" charset="0"/>
                <a:ea typeface="ＭＳ Ｐゴシック" charset="0"/>
              </a:rPr>
              <a:t>regulation</a:t>
            </a:r>
            <a:r>
              <a:rPr lang="it-IT" sz="2800" b="1" dirty="0">
                <a:latin typeface="Arial" charset="0"/>
                <a:ea typeface="ＭＳ Ｐゴシック" charset="0"/>
              </a:rPr>
              <a:t> </a:t>
            </a:r>
            <a:r>
              <a:rPr lang="it-IT" sz="2800" b="1" dirty="0" err="1">
                <a:latin typeface="Arial" charset="0"/>
                <a:ea typeface="ＭＳ Ｐゴシック" charset="0"/>
              </a:rPr>
              <a:t>were</a:t>
            </a:r>
            <a:r>
              <a:rPr lang="it-IT" sz="2800" b="1" dirty="0">
                <a:latin typeface="Arial" charset="0"/>
                <a:ea typeface="ＭＳ Ｐゴシック" charset="0"/>
              </a:rPr>
              <a:t> </a:t>
            </a:r>
            <a:r>
              <a:rPr lang="it-IT" sz="2800" b="1" dirty="0" err="1">
                <a:latin typeface="Arial" charset="0"/>
                <a:ea typeface="ＭＳ Ｐゴシック" charset="0"/>
              </a:rPr>
              <a:t>overcome</a:t>
            </a:r>
            <a:r>
              <a:rPr lang="it-IT" sz="2800" b="1" dirty="0">
                <a:latin typeface="Arial" charset="0"/>
                <a:ea typeface="ＭＳ Ｐゴシック" charset="0"/>
              </a:rPr>
              <a:t> by </a:t>
            </a:r>
            <a:r>
              <a:rPr lang="it-IT" sz="2800" b="1" dirty="0" err="1">
                <a:latin typeface="Arial" charset="0"/>
                <a:ea typeface="ＭＳ Ｐゴシック" charset="0"/>
              </a:rPr>
              <a:t>moving</a:t>
            </a:r>
            <a:r>
              <a:rPr lang="it-IT" sz="2800" b="1" dirty="0">
                <a:latin typeface="Arial" charset="0"/>
                <a:ea typeface="ＭＳ Ｐゴシック" charset="0"/>
              </a:rPr>
              <a:t> to a </a:t>
            </a:r>
            <a:r>
              <a:rPr lang="it-IT" sz="2800" b="1" dirty="0" err="1">
                <a:latin typeface="Arial" charset="0"/>
                <a:ea typeface="ＭＳ Ｐゴシック" charset="0"/>
              </a:rPr>
              <a:t>hierarchical</a:t>
            </a:r>
            <a:r>
              <a:rPr lang="it-IT" sz="2800" b="1" dirty="0">
                <a:latin typeface="Arial" charset="0"/>
                <a:ea typeface="ＭＳ Ｐゴシック" charset="0"/>
              </a:rPr>
              <a:t> RNA-</a:t>
            </a:r>
            <a:r>
              <a:rPr lang="it-IT" sz="2800" b="1" dirty="0" err="1">
                <a:latin typeface="Arial" charset="0"/>
                <a:ea typeface="ＭＳ Ｐゴシック" charset="0"/>
              </a:rPr>
              <a:t>based</a:t>
            </a:r>
            <a:r>
              <a:rPr lang="it-IT" sz="2800" b="1" dirty="0">
                <a:latin typeface="Arial" charset="0"/>
                <a:ea typeface="ＭＳ Ｐゴシック" charset="0"/>
              </a:rPr>
              <a:t> </a:t>
            </a:r>
            <a:r>
              <a:rPr lang="it-IT" sz="2800" b="1" dirty="0" err="1">
                <a:latin typeface="Arial" charset="0"/>
                <a:ea typeface="ＭＳ Ｐゴシック" charset="0"/>
              </a:rPr>
              <a:t>regulatory</a:t>
            </a:r>
            <a:r>
              <a:rPr lang="it-IT" sz="2800" b="1" dirty="0">
                <a:latin typeface="Arial" charset="0"/>
                <a:ea typeface="ＭＳ Ｐゴシック" charset="0"/>
              </a:rPr>
              <a:t> </a:t>
            </a:r>
            <a:r>
              <a:rPr lang="it-IT" sz="2800" b="1" dirty="0" err="1">
                <a:latin typeface="Arial" charset="0"/>
                <a:ea typeface="ＭＳ Ｐゴシック" charset="0"/>
              </a:rPr>
              <a:t>system</a:t>
            </a:r>
            <a:r>
              <a:rPr lang="it-IT" sz="2000" b="1" dirty="0">
                <a:latin typeface="Arial" charset="0"/>
                <a:ea typeface="ＭＳ Ｐゴシック" charset="0"/>
              </a:rPr>
              <a:t>       </a:t>
            </a:r>
          </a:p>
          <a:p>
            <a:pPr marL="342900" indent="-342900">
              <a:buFontTx/>
              <a:buChar char="-"/>
              <a:defRPr/>
            </a:pPr>
            <a:endParaRPr lang="it-IT" sz="2000" dirty="0">
              <a:latin typeface="Arial" charset="0"/>
              <a:ea typeface="ＭＳ Ｐゴシック" charset="0"/>
            </a:endParaRPr>
          </a:p>
          <a:p>
            <a:pPr marL="342900" indent="-342900">
              <a:buFontTx/>
              <a:buChar char="-"/>
              <a:defRPr/>
            </a:pPr>
            <a:endParaRPr lang="it-IT" sz="2000" dirty="0">
              <a:latin typeface="Arial" charset="0"/>
              <a:ea typeface="ＭＳ Ｐゴシック" charset="0"/>
            </a:endParaRPr>
          </a:p>
          <a:p>
            <a:pPr>
              <a:defRPr/>
            </a:pPr>
            <a:r>
              <a:rPr lang="it-IT" sz="2000" dirty="0">
                <a:latin typeface="Arial" charset="0"/>
                <a:ea typeface="ＭＳ Ｐゴシック" charset="0"/>
              </a:rPr>
              <a:t> </a:t>
            </a:r>
          </a:p>
        </p:txBody>
      </p:sp>
      <p:grpSp>
        <p:nvGrpSpPr>
          <p:cNvPr id="72706" name="Group 17">
            <a:extLst>
              <a:ext uri="{FF2B5EF4-FFF2-40B4-BE49-F238E27FC236}">
                <a16:creationId xmlns:a16="http://schemas.microsoft.com/office/drawing/2014/main" id="{4E8D005A-9B0A-EA43-AC38-1812B0E778A7}"/>
              </a:ext>
            </a:extLst>
          </p:cNvPr>
          <p:cNvGrpSpPr>
            <a:grpSpLocks/>
          </p:cNvGrpSpPr>
          <p:nvPr/>
        </p:nvGrpSpPr>
        <p:grpSpPr bwMode="auto">
          <a:xfrm>
            <a:off x="0" y="6192838"/>
            <a:ext cx="9144000" cy="677862"/>
            <a:chOff x="0" y="2184"/>
            <a:chExt cx="5760" cy="1727"/>
          </a:xfrm>
        </p:grpSpPr>
        <p:pic>
          <p:nvPicPr>
            <p:cNvPr id="72708" name="Picture 15" descr="Fondino">
              <a:extLst>
                <a:ext uri="{FF2B5EF4-FFF2-40B4-BE49-F238E27FC236}">
                  <a16:creationId xmlns:a16="http://schemas.microsoft.com/office/drawing/2014/main" id="{E8D1189C-6988-7545-A81D-5F732C614AC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6" descr="fascia">
              <a:extLst>
                <a:ext uri="{FF2B5EF4-FFF2-40B4-BE49-F238E27FC236}">
                  <a16:creationId xmlns:a16="http://schemas.microsoft.com/office/drawing/2014/main" id="{1ABE8D71-9288-3E4A-9BA3-7E8BF0E662E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2707" name="Immagine 7" descr="ML_sinistra_202EC.ai">
            <a:extLst>
              <a:ext uri="{FF2B5EF4-FFF2-40B4-BE49-F238E27FC236}">
                <a16:creationId xmlns:a16="http://schemas.microsoft.com/office/drawing/2014/main" id="{94108B1C-88B1-DB47-AE36-E15DBB450774}"/>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egnaposto contenuto 2">
            <a:extLst>
              <a:ext uri="{FF2B5EF4-FFF2-40B4-BE49-F238E27FC236}">
                <a16:creationId xmlns:a16="http://schemas.microsoft.com/office/drawing/2014/main" id="{EBD5DCB4-B248-7143-AB55-7B614FBF1425}"/>
              </a:ext>
            </a:extLst>
          </p:cNvPr>
          <p:cNvSpPr>
            <a:spLocks noGrp="1"/>
          </p:cNvSpPr>
          <p:nvPr>
            <p:ph idx="1"/>
          </p:nvPr>
        </p:nvSpPr>
        <p:spPr>
          <a:xfrm>
            <a:off x="762000" y="777875"/>
            <a:ext cx="7772400" cy="4114800"/>
          </a:xfrm>
        </p:spPr>
        <p:txBody>
          <a:bodyPr/>
          <a:lstStyle/>
          <a:p>
            <a:pPr marL="0" indent="0" eaLnBrk="1" hangingPunct="1">
              <a:lnSpc>
                <a:spcPct val="80000"/>
              </a:lnSpc>
              <a:buFontTx/>
              <a:buNone/>
            </a:pPr>
            <a:r>
              <a:rPr lang="en-US" altLang="it-IT" sz="3000" i="1"/>
              <a:t>      New definition of “GENE” – 2006</a:t>
            </a:r>
          </a:p>
          <a:p>
            <a:pPr marL="0" indent="0" eaLnBrk="1" hangingPunct="1">
              <a:lnSpc>
                <a:spcPct val="80000"/>
              </a:lnSpc>
              <a:buFontTx/>
              <a:buNone/>
            </a:pPr>
            <a:endParaRPr lang="en-US" altLang="it-IT" sz="3000"/>
          </a:p>
          <a:p>
            <a:pPr marL="0" indent="0" eaLnBrk="1" hangingPunct="1">
              <a:lnSpc>
                <a:spcPct val="80000"/>
              </a:lnSpc>
            </a:pPr>
            <a:r>
              <a:rPr lang="en-US" altLang="it-IT" sz="3000"/>
              <a:t>More recently, the Sequence Ontology Consortium called the gene a “locatable region of genomic sequence, corresponding to a unit of inheritance, which is associated with regulatory regions, transcribed regions and/or other functional sequence regions” (Pearson 2006). </a:t>
            </a:r>
            <a:endParaRPr lang="it-IT" altLang="it-IT" sz="3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
            <a:extLst>
              <a:ext uri="{FF2B5EF4-FFF2-40B4-BE49-F238E27FC236}">
                <a16:creationId xmlns:a16="http://schemas.microsoft.com/office/drawing/2014/main" id="{33CBD8B5-2683-D249-9274-E712104A4BAC}"/>
              </a:ext>
            </a:extLst>
          </p:cNvPr>
          <p:cNvGrpSpPr>
            <a:grpSpLocks/>
          </p:cNvGrpSpPr>
          <p:nvPr/>
        </p:nvGrpSpPr>
        <p:grpSpPr bwMode="auto">
          <a:xfrm>
            <a:off x="1828800" y="381000"/>
            <a:ext cx="6172200" cy="5867400"/>
            <a:chOff x="1104" y="564"/>
            <a:chExt cx="3120" cy="3191"/>
          </a:xfrm>
        </p:grpSpPr>
        <p:pic>
          <p:nvPicPr>
            <p:cNvPr id="74754" name="Picture 3">
              <a:extLst>
                <a:ext uri="{FF2B5EF4-FFF2-40B4-BE49-F238E27FC236}">
                  <a16:creationId xmlns:a16="http://schemas.microsoft.com/office/drawing/2014/main" id="{CB9D7F23-006A-8D49-85A6-793256306D0E}"/>
                </a:ext>
              </a:extLst>
            </p:cNvPr>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l="3824" r="15033"/>
            <a:stretch>
              <a:fillRect/>
            </a:stretch>
          </p:blipFill>
          <p:spPr bwMode="auto">
            <a:xfrm>
              <a:off x="1104" y="564"/>
              <a:ext cx="3120" cy="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4">
              <a:extLst>
                <a:ext uri="{FF2B5EF4-FFF2-40B4-BE49-F238E27FC236}">
                  <a16:creationId xmlns:a16="http://schemas.microsoft.com/office/drawing/2014/main" id="{AE7D3564-A2B0-5D4B-B827-25CD625F7E2D}"/>
                </a:ext>
              </a:extLst>
            </p:cNvPr>
            <p:cNvSpPr>
              <a:spLocks noChangeArrowheads="1"/>
            </p:cNvSpPr>
            <p:nvPr/>
          </p:nvSpPr>
          <p:spPr bwMode="auto">
            <a:xfrm>
              <a:off x="1576" y="880"/>
              <a:ext cx="768"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2">
            <a:extLst>
              <a:ext uri="{FF2B5EF4-FFF2-40B4-BE49-F238E27FC236}">
                <a16:creationId xmlns:a16="http://schemas.microsoft.com/office/drawing/2014/main" id="{92E2E474-1DC7-DE4B-9315-96321A6DD176}"/>
              </a:ext>
            </a:extLst>
          </p:cNvPr>
          <p:cNvGrpSpPr>
            <a:grpSpLocks/>
          </p:cNvGrpSpPr>
          <p:nvPr/>
        </p:nvGrpSpPr>
        <p:grpSpPr bwMode="auto">
          <a:xfrm>
            <a:off x="838200" y="76200"/>
            <a:ext cx="7086600" cy="6705600"/>
            <a:chOff x="528" y="48"/>
            <a:chExt cx="4464" cy="4224"/>
          </a:xfrm>
        </p:grpSpPr>
        <p:sp>
          <p:nvSpPr>
            <p:cNvPr id="76803" name="Rectangle 3">
              <a:extLst>
                <a:ext uri="{FF2B5EF4-FFF2-40B4-BE49-F238E27FC236}">
                  <a16:creationId xmlns:a16="http://schemas.microsoft.com/office/drawing/2014/main" id="{8B217DD3-6D45-1643-BFC3-E2238F071BDB}"/>
                </a:ext>
              </a:extLst>
            </p:cNvPr>
            <p:cNvSpPr>
              <a:spLocks noChangeArrowheads="1"/>
            </p:cNvSpPr>
            <p:nvPr/>
          </p:nvSpPr>
          <p:spPr bwMode="auto">
            <a:xfrm>
              <a:off x="528" y="48"/>
              <a:ext cx="4464" cy="422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76804" name="Group 4">
              <a:extLst>
                <a:ext uri="{FF2B5EF4-FFF2-40B4-BE49-F238E27FC236}">
                  <a16:creationId xmlns:a16="http://schemas.microsoft.com/office/drawing/2014/main" id="{762237FA-FC0C-724F-9EDC-7999AC5F3B6B}"/>
                </a:ext>
              </a:extLst>
            </p:cNvPr>
            <p:cNvGrpSpPr>
              <a:grpSpLocks/>
            </p:cNvGrpSpPr>
            <p:nvPr/>
          </p:nvGrpSpPr>
          <p:grpSpPr bwMode="auto">
            <a:xfrm>
              <a:off x="1104" y="402"/>
              <a:ext cx="3456" cy="3294"/>
              <a:chOff x="1104" y="402"/>
              <a:chExt cx="3456" cy="3294"/>
            </a:xfrm>
          </p:grpSpPr>
          <p:pic>
            <p:nvPicPr>
              <p:cNvPr id="76805" name="Picture 5">
                <a:extLst>
                  <a:ext uri="{FF2B5EF4-FFF2-40B4-BE49-F238E27FC236}">
                    <a16:creationId xmlns:a16="http://schemas.microsoft.com/office/drawing/2014/main" id="{88EC3EB9-FCB8-5D46-A5A0-21B44AD409E2}"/>
                  </a:ext>
                </a:extLst>
              </p:cNvPr>
              <p:cNvPicPr>
                <a:picLocks noChangeAspect="1" noChangeArrowheads="1"/>
              </p:cNvPicPr>
              <p:nvPr/>
            </p:nvPicPr>
            <p:blipFill>
              <a:blip r:embed="rId3">
                <a:lum bright="-36000" contrast="66000"/>
                <a:extLst>
                  <a:ext uri="{28A0092B-C50C-407E-A947-70E740481C1C}">
                    <a14:useLocalDpi xmlns:a14="http://schemas.microsoft.com/office/drawing/2010/main" val="0"/>
                  </a:ext>
                </a:extLst>
              </a:blip>
              <a:srcRect/>
              <a:stretch>
                <a:fillRect/>
              </a:stretch>
            </p:blipFill>
            <p:spPr bwMode="auto">
              <a:xfrm>
                <a:off x="1104" y="402"/>
                <a:ext cx="3456" cy="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6">
                <a:extLst>
                  <a:ext uri="{FF2B5EF4-FFF2-40B4-BE49-F238E27FC236}">
                    <a16:creationId xmlns:a16="http://schemas.microsoft.com/office/drawing/2014/main" id="{CBF560DB-65FA-2846-BCE7-464478B05DD6}"/>
                  </a:ext>
                </a:extLst>
              </p:cNvPr>
              <p:cNvSpPr>
                <a:spLocks noChangeArrowheads="1"/>
              </p:cNvSpPr>
              <p:nvPr/>
            </p:nvSpPr>
            <p:spPr bwMode="auto">
              <a:xfrm>
                <a:off x="1200" y="1936"/>
                <a:ext cx="3216" cy="1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76807" name="Rectangle 7">
                <a:extLst>
                  <a:ext uri="{FF2B5EF4-FFF2-40B4-BE49-F238E27FC236}">
                    <a16:creationId xmlns:a16="http://schemas.microsoft.com/office/drawing/2014/main" id="{E6C3BD6E-7ADF-E740-A492-116D6BB2F619}"/>
                  </a:ext>
                </a:extLst>
              </p:cNvPr>
              <p:cNvSpPr>
                <a:spLocks noChangeArrowheads="1"/>
              </p:cNvSpPr>
              <p:nvPr/>
            </p:nvSpPr>
            <p:spPr bwMode="auto">
              <a:xfrm>
                <a:off x="1336" y="592"/>
                <a:ext cx="392"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pic>
        <p:nvPicPr>
          <p:cNvPr id="65544" name="Picture 8">
            <a:extLst>
              <a:ext uri="{FF2B5EF4-FFF2-40B4-BE49-F238E27FC236}">
                <a16:creationId xmlns:a16="http://schemas.microsoft.com/office/drawing/2014/main" id="{4B345797-09CC-7743-A3A8-75006959E91D}"/>
              </a:ext>
            </a:extLst>
          </p:cNvPr>
          <p:cNvPicPr>
            <a:picLocks noChangeAspect="1" noChangeArrowheads="1"/>
          </p:cNvPicPr>
          <p:nvPr/>
        </p:nvPicPr>
        <p:blipFill>
          <a:blip r:embed="rId3">
            <a:lum bright="-36000" contrast="66000"/>
            <a:extLst>
              <a:ext uri="{28A0092B-C50C-407E-A947-70E740481C1C}">
                <a14:useLocalDpi xmlns:a14="http://schemas.microsoft.com/office/drawing/2010/main" val="0"/>
              </a:ext>
            </a:extLst>
          </a:blip>
          <a:srcRect/>
          <a:stretch>
            <a:fillRect/>
          </a:stretch>
        </p:blipFill>
        <p:spPr bwMode="auto">
          <a:xfrm>
            <a:off x="1752600" y="638175"/>
            <a:ext cx="54864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Effect transition="in" filter="wipe(up)">
                                      <p:cBhvr>
                                        <p:cTn id="7" dur="5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a:extLst>
              <a:ext uri="{FF2B5EF4-FFF2-40B4-BE49-F238E27FC236}">
                <a16:creationId xmlns:a16="http://schemas.microsoft.com/office/drawing/2014/main" id="{7420CF2A-911C-A248-A9D8-9010EE2D40F6}"/>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l="3275"/>
          <a:stretch>
            <a:fillRect/>
          </a:stretch>
        </p:blipFill>
        <p:spPr bwMode="auto">
          <a:xfrm>
            <a:off x="381000" y="1447800"/>
            <a:ext cx="82296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AutoShape 3">
            <a:extLst>
              <a:ext uri="{FF2B5EF4-FFF2-40B4-BE49-F238E27FC236}">
                <a16:creationId xmlns:a16="http://schemas.microsoft.com/office/drawing/2014/main" id="{7A756972-A283-564F-82EE-60E7BEEBF506}"/>
              </a:ext>
            </a:extLst>
          </p:cNvPr>
          <p:cNvSpPr>
            <a:spLocks noChangeArrowheads="1"/>
          </p:cNvSpPr>
          <p:nvPr/>
        </p:nvSpPr>
        <p:spPr bwMode="auto">
          <a:xfrm>
            <a:off x="990600" y="2667000"/>
            <a:ext cx="7086600" cy="1143000"/>
          </a:xfrm>
          <a:prstGeom prst="roundRect">
            <a:avLst>
              <a:gd name="adj" fmla="val 16667"/>
            </a:avLst>
          </a:prstGeom>
          <a:noFill/>
          <a:ln w="9525">
            <a:solidFill>
              <a:srgbClr val="D012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78851" name="Line 4">
            <a:extLst>
              <a:ext uri="{FF2B5EF4-FFF2-40B4-BE49-F238E27FC236}">
                <a16:creationId xmlns:a16="http://schemas.microsoft.com/office/drawing/2014/main" id="{03551E71-82B9-4547-8691-85529E6408B0}"/>
              </a:ext>
            </a:extLst>
          </p:cNvPr>
          <p:cNvSpPr>
            <a:spLocks noChangeShapeType="1"/>
          </p:cNvSpPr>
          <p:nvPr/>
        </p:nvSpPr>
        <p:spPr bwMode="auto">
          <a:xfrm>
            <a:off x="2349500" y="3344863"/>
            <a:ext cx="538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8852" name="Line 5">
            <a:extLst>
              <a:ext uri="{FF2B5EF4-FFF2-40B4-BE49-F238E27FC236}">
                <a16:creationId xmlns:a16="http://schemas.microsoft.com/office/drawing/2014/main" id="{7F99FF2A-2F48-7B40-AE1B-3ED75A0CBB18}"/>
              </a:ext>
            </a:extLst>
          </p:cNvPr>
          <p:cNvSpPr>
            <a:spLocks noChangeShapeType="1"/>
          </p:cNvSpPr>
          <p:nvPr/>
        </p:nvSpPr>
        <p:spPr bwMode="auto">
          <a:xfrm>
            <a:off x="1447800" y="3560763"/>
            <a:ext cx="9017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5CB0A715-32CA-0845-81BB-1F23262B1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90588"/>
            <a:ext cx="88392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3">
            <a:extLst>
              <a:ext uri="{FF2B5EF4-FFF2-40B4-BE49-F238E27FC236}">
                <a16:creationId xmlns:a16="http://schemas.microsoft.com/office/drawing/2014/main" id="{5E1384A1-1019-A34C-A19A-068FB2096D36}"/>
              </a:ext>
            </a:extLst>
          </p:cNvPr>
          <p:cNvSpPr txBox="1">
            <a:spLocks noChangeArrowheads="1"/>
          </p:cNvSpPr>
          <p:nvPr/>
        </p:nvSpPr>
        <p:spPr bwMode="auto">
          <a:xfrm>
            <a:off x="1295400" y="6126163"/>
            <a:ext cx="7659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b="1"/>
              <a:t>J.S. Mattick </a:t>
            </a:r>
            <a:r>
              <a:rPr lang="en-US" altLang="it-IT" sz="1800" b="1" i="1"/>
              <a:t>Nature Reviews Genetics</a:t>
            </a:r>
            <a:r>
              <a:rPr lang="en-US" altLang="it-IT" sz="1800" b="1"/>
              <a:t> 5, 316-323 (2004).</a:t>
            </a:r>
          </a:p>
          <a:p>
            <a:pPr>
              <a:spcBef>
                <a:spcPct val="0"/>
              </a:spcBef>
              <a:buFontTx/>
              <a:buNone/>
            </a:pPr>
            <a:r>
              <a:rPr lang="en-US" altLang="it-IT" sz="1800" b="1"/>
              <a:t>R.J. Taft, M. Pheasant and J.S. Mattick, </a:t>
            </a:r>
            <a:r>
              <a:rPr lang="en-US" altLang="it-IT" sz="1800" b="1" i="1"/>
              <a:t>Bioessays</a:t>
            </a:r>
            <a:r>
              <a:rPr lang="en-US" altLang="it-IT" sz="1800" b="1"/>
              <a:t> 29, 288-299 (2007)</a:t>
            </a:r>
          </a:p>
        </p:txBody>
      </p:sp>
      <p:grpSp>
        <p:nvGrpSpPr>
          <p:cNvPr id="80899" name="Group 4">
            <a:extLst>
              <a:ext uri="{FF2B5EF4-FFF2-40B4-BE49-F238E27FC236}">
                <a16:creationId xmlns:a16="http://schemas.microsoft.com/office/drawing/2014/main" id="{8BFAD59A-45C0-9640-8A57-73C37EEB5D14}"/>
              </a:ext>
            </a:extLst>
          </p:cNvPr>
          <p:cNvGrpSpPr>
            <a:grpSpLocks/>
          </p:cNvGrpSpPr>
          <p:nvPr/>
        </p:nvGrpSpPr>
        <p:grpSpPr bwMode="auto">
          <a:xfrm>
            <a:off x="6553200" y="2403475"/>
            <a:ext cx="1227138" cy="244475"/>
            <a:chOff x="4080" y="1344"/>
            <a:chExt cx="773" cy="154"/>
          </a:xfrm>
        </p:grpSpPr>
        <p:sp>
          <p:nvSpPr>
            <p:cNvPr id="80930" name="Rectangle 5">
              <a:extLst>
                <a:ext uri="{FF2B5EF4-FFF2-40B4-BE49-F238E27FC236}">
                  <a16:creationId xmlns:a16="http://schemas.microsoft.com/office/drawing/2014/main" id="{F9F5331E-4964-5D47-AD4A-7C6A94DB08BA}"/>
                </a:ext>
              </a:extLst>
            </p:cNvPr>
            <p:cNvSpPr>
              <a:spLocks noChangeArrowheads="1"/>
            </p:cNvSpPr>
            <p:nvPr/>
          </p:nvSpPr>
          <p:spPr bwMode="auto">
            <a:xfrm>
              <a:off x="4080" y="1372"/>
              <a:ext cx="96" cy="96"/>
            </a:xfrm>
            <a:prstGeom prst="rect">
              <a:avLst/>
            </a:prstGeom>
            <a:solidFill>
              <a:schemeClr val="folHlink"/>
            </a:solidFill>
            <a:ln w="9525">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31" name="Text Box 6">
              <a:extLst>
                <a:ext uri="{FF2B5EF4-FFF2-40B4-BE49-F238E27FC236}">
                  <a16:creationId xmlns:a16="http://schemas.microsoft.com/office/drawing/2014/main" id="{173D0F19-02DC-C241-977C-5E8B83557F8A}"/>
                </a:ext>
              </a:extLst>
            </p:cNvPr>
            <p:cNvSpPr txBox="1">
              <a:spLocks noChangeArrowheads="1"/>
            </p:cNvSpPr>
            <p:nvPr/>
          </p:nvSpPr>
          <p:spPr bwMode="auto">
            <a:xfrm>
              <a:off x="4181" y="1344"/>
              <a:ext cx="67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Complex fungi</a:t>
              </a:r>
              <a:endParaRPr lang="en-US" altLang="it-IT" sz="1000" b="1"/>
            </a:p>
          </p:txBody>
        </p:sp>
      </p:grpSp>
      <p:grpSp>
        <p:nvGrpSpPr>
          <p:cNvPr id="80900" name="Group 7">
            <a:extLst>
              <a:ext uri="{FF2B5EF4-FFF2-40B4-BE49-F238E27FC236}">
                <a16:creationId xmlns:a16="http://schemas.microsoft.com/office/drawing/2014/main" id="{22E96E33-2C63-1C4E-9B35-C51BA58E5DDE}"/>
              </a:ext>
            </a:extLst>
          </p:cNvPr>
          <p:cNvGrpSpPr>
            <a:grpSpLocks/>
          </p:cNvGrpSpPr>
          <p:nvPr/>
        </p:nvGrpSpPr>
        <p:grpSpPr bwMode="auto">
          <a:xfrm>
            <a:off x="2714625" y="3733800"/>
            <a:ext cx="1130300" cy="244475"/>
            <a:chOff x="1662" y="2182"/>
            <a:chExt cx="712" cy="154"/>
          </a:xfrm>
        </p:grpSpPr>
        <p:sp>
          <p:nvSpPr>
            <p:cNvPr id="80928" name="Rectangle 8">
              <a:extLst>
                <a:ext uri="{FF2B5EF4-FFF2-40B4-BE49-F238E27FC236}">
                  <a16:creationId xmlns:a16="http://schemas.microsoft.com/office/drawing/2014/main" id="{F2B65428-C19F-A849-A1E8-7A5BB4DEF643}"/>
                </a:ext>
              </a:extLst>
            </p:cNvPr>
            <p:cNvSpPr>
              <a:spLocks noChangeArrowheads="1"/>
            </p:cNvSpPr>
            <p:nvPr/>
          </p:nvSpPr>
          <p:spPr bwMode="auto">
            <a:xfrm>
              <a:off x="1662" y="2208"/>
              <a:ext cx="96" cy="96"/>
            </a:xfrm>
            <a:prstGeom prst="rect">
              <a:avLst/>
            </a:prstGeom>
            <a:solidFill>
              <a:srgbClr val="000099"/>
            </a:solidFill>
            <a:ln w="9525">
              <a:solidFill>
                <a:srgbClr val="000099"/>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9" name="Text Box 9">
              <a:extLst>
                <a:ext uri="{FF2B5EF4-FFF2-40B4-BE49-F238E27FC236}">
                  <a16:creationId xmlns:a16="http://schemas.microsoft.com/office/drawing/2014/main" id="{412704AE-07D3-5B4E-95D9-E641E74BC910}"/>
                </a:ext>
              </a:extLst>
            </p:cNvPr>
            <p:cNvSpPr txBox="1">
              <a:spLocks noChangeArrowheads="1"/>
            </p:cNvSpPr>
            <p:nvPr/>
          </p:nvSpPr>
          <p:spPr bwMode="auto">
            <a:xfrm>
              <a:off x="1796" y="2182"/>
              <a:ext cx="5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Prokaryotes</a:t>
              </a:r>
              <a:endParaRPr lang="en-US" altLang="it-IT" sz="1000" b="1"/>
            </a:p>
          </p:txBody>
        </p:sp>
      </p:grpSp>
      <p:grpSp>
        <p:nvGrpSpPr>
          <p:cNvPr id="80901" name="Group 10">
            <a:extLst>
              <a:ext uri="{FF2B5EF4-FFF2-40B4-BE49-F238E27FC236}">
                <a16:creationId xmlns:a16="http://schemas.microsoft.com/office/drawing/2014/main" id="{00AFE005-FB59-9E4F-AC11-76101F5261E9}"/>
              </a:ext>
            </a:extLst>
          </p:cNvPr>
          <p:cNvGrpSpPr>
            <a:grpSpLocks/>
          </p:cNvGrpSpPr>
          <p:nvPr/>
        </p:nvGrpSpPr>
        <p:grpSpPr bwMode="auto">
          <a:xfrm>
            <a:off x="7383463" y="1247775"/>
            <a:ext cx="1150937" cy="244475"/>
            <a:chOff x="4555" y="624"/>
            <a:chExt cx="725" cy="154"/>
          </a:xfrm>
        </p:grpSpPr>
        <p:sp>
          <p:nvSpPr>
            <p:cNvPr id="80926" name="Rectangle 11">
              <a:extLst>
                <a:ext uri="{FF2B5EF4-FFF2-40B4-BE49-F238E27FC236}">
                  <a16:creationId xmlns:a16="http://schemas.microsoft.com/office/drawing/2014/main" id="{80D77856-DCE8-8A4F-95D7-6CAA9D10A60E}"/>
                </a:ext>
              </a:extLst>
            </p:cNvPr>
            <p:cNvSpPr>
              <a:spLocks noChangeArrowheads="1"/>
            </p:cNvSpPr>
            <p:nvPr/>
          </p:nvSpPr>
          <p:spPr bwMode="auto">
            <a:xfrm>
              <a:off x="4555" y="653"/>
              <a:ext cx="96" cy="96"/>
            </a:xfrm>
            <a:prstGeom prst="rect">
              <a:avLst/>
            </a:prstGeom>
            <a:solidFill>
              <a:srgbClr val="FFE7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7" name="Text Box 12">
              <a:extLst>
                <a:ext uri="{FF2B5EF4-FFF2-40B4-BE49-F238E27FC236}">
                  <a16:creationId xmlns:a16="http://schemas.microsoft.com/office/drawing/2014/main" id="{93C31023-87A6-1B4A-922E-95D4E6910535}"/>
                </a:ext>
              </a:extLst>
            </p:cNvPr>
            <p:cNvSpPr txBox="1">
              <a:spLocks noChangeArrowheads="1"/>
            </p:cNvSpPr>
            <p:nvPr/>
          </p:nvSpPr>
          <p:spPr bwMode="auto">
            <a:xfrm>
              <a:off x="4656" y="624"/>
              <a:ext cx="62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AU" altLang="it-IT" sz="1000" b="1"/>
                <a:t>Urochordate</a:t>
              </a:r>
              <a:endParaRPr lang="en-US" altLang="it-IT" sz="1000" b="1"/>
            </a:p>
          </p:txBody>
        </p:sp>
      </p:grpSp>
      <p:grpSp>
        <p:nvGrpSpPr>
          <p:cNvPr id="80902" name="Group 13">
            <a:extLst>
              <a:ext uri="{FF2B5EF4-FFF2-40B4-BE49-F238E27FC236}">
                <a16:creationId xmlns:a16="http://schemas.microsoft.com/office/drawing/2014/main" id="{36A70CF9-4234-E648-89FD-E3C3F80B6509}"/>
              </a:ext>
            </a:extLst>
          </p:cNvPr>
          <p:cNvGrpSpPr>
            <a:grpSpLocks/>
          </p:cNvGrpSpPr>
          <p:nvPr/>
        </p:nvGrpSpPr>
        <p:grpSpPr bwMode="auto">
          <a:xfrm>
            <a:off x="5791200" y="3073400"/>
            <a:ext cx="1463675" cy="244475"/>
            <a:chOff x="3600" y="1766"/>
            <a:chExt cx="922" cy="154"/>
          </a:xfrm>
        </p:grpSpPr>
        <p:sp>
          <p:nvSpPr>
            <p:cNvPr id="80924" name="Rectangle 14">
              <a:extLst>
                <a:ext uri="{FF2B5EF4-FFF2-40B4-BE49-F238E27FC236}">
                  <a16:creationId xmlns:a16="http://schemas.microsoft.com/office/drawing/2014/main" id="{2B76B3AE-1346-214C-B12F-CC14F34DC690}"/>
                </a:ext>
              </a:extLst>
            </p:cNvPr>
            <p:cNvSpPr>
              <a:spLocks noChangeArrowheads="1"/>
            </p:cNvSpPr>
            <p:nvPr/>
          </p:nvSpPr>
          <p:spPr bwMode="auto">
            <a:xfrm>
              <a:off x="3600" y="1796"/>
              <a:ext cx="96" cy="9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5" name="Text Box 15">
              <a:extLst>
                <a:ext uri="{FF2B5EF4-FFF2-40B4-BE49-F238E27FC236}">
                  <a16:creationId xmlns:a16="http://schemas.microsoft.com/office/drawing/2014/main" id="{0248D04F-BD47-D443-AEAE-DACE42CDF4D6}"/>
                </a:ext>
              </a:extLst>
            </p:cNvPr>
            <p:cNvSpPr txBox="1">
              <a:spLocks noChangeArrowheads="1"/>
            </p:cNvSpPr>
            <p:nvPr/>
          </p:nvSpPr>
          <p:spPr bwMode="auto">
            <a:xfrm>
              <a:off x="3699" y="1766"/>
              <a:ext cx="8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Simple eukaryotes</a:t>
              </a:r>
              <a:endParaRPr lang="en-US" altLang="it-IT" sz="1000" b="1"/>
            </a:p>
          </p:txBody>
        </p:sp>
      </p:grpSp>
      <p:grpSp>
        <p:nvGrpSpPr>
          <p:cNvPr id="80903" name="Group 16">
            <a:extLst>
              <a:ext uri="{FF2B5EF4-FFF2-40B4-BE49-F238E27FC236}">
                <a16:creationId xmlns:a16="http://schemas.microsoft.com/office/drawing/2014/main" id="{497C686E-B972-4142-A12F-D5350CE24382}"/>
              </a:ext>
            </a:extLst>
          </p:cNvPr>
          <p:cNvGrpSpPr>
            <a:grpSpLocks/>
          </p:cNvGrpSpPr>
          <p:nvPr/>
        </p:nvGrpSpPr>
        <p:grpSpPr bwMode="auto">
          <a:xfrm>
            <a:off x="7253288" y="1470025"/>
            <a:ext cx="1141412" cy="244475"/>
            <a:chOff x="4369" y="788"/>
            <a:chExt cx="719" cy="154"/>
          </a:xfrm>
        </p:grpSpPr>
        <p:sp>
          <p:nvSpPr>
            <p:cNvPr id="80922" name="Rectangle 17">
              <a:extLst>
                <a:ext uri="{FF2B5EF4-FFF2-40B4-BE49-F238E27FC236}">
                  <a16:creationId xmlns:a16="http://schemas.microsoft.com/office/drawing/2014/main" id="{FC70C9DE-69DB-604A-913B-452C1F3C8D28}"/>
                </a:ext>
              </a:extLst>
            </p:cNvPr>
            <p:cNvSpPr>
              <a:spLocks noChangeArrowheads="1"/>
            </p:cNvSpPr>
            <p:nvPr/>
          </p:nvSpPr>
          <p:spPr bwMode="auto">
            <a:xfrm>
              <a:off x="4369" y="816"/>
              <a:ext cx="96" cy="96"/>
            </a:xfrm>
            <a:prstGeom prst="rect">
              <a:avLst/>
            </a:prstGeom>
            <a:solidFill>
              <a:srgbClr val="AE02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3" name="Text Box 18">
              <a:extLst>
                <a:ext uri="{FF2B5EF4-FFF2-40B4-BE49-F238E27FC236}">
                  <a16:creationId xmlns:a16="http://schemas.microsoft.com/office/drawing/2014/main" id="{CFA04D35-C111-B148-B284-130F34AB228D}"/>
                </a:ext>
              </a:extLst>
            </p:cNvPr>
            <p:cNvSpPr txBox="1">
              <a:spLocks noChangeArrowheads="1"/>
            </p:cNvSpPr>
            <p:nvPr/>
          </p:nvSpPr>
          <p:spPr bwMode="auto">
            <a:xfrm>
              <a:off x="4470" y="788"/>
              <a:ext cx="6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Invertebrates</a:t>
              </a:r>
              <a:endParaRPr lang="en-US" altLang="it-IT" sz="1000" b="1"/>
            </a:p>
          </p:txBody>
        </p:sp>
      </p:grpSp>
      <p:grpSp>
        <p:nvGrpSpPr>
          <p:cNvPr id="80904" name="Group 19">
            <a:extLst>
              <a:ext uri="{FF2B5EF4-FFF2-40B4-BE49-F238E27FC236}">
                <a16:creationId xmlns:a16="http://schemas.microsoft.com/office/drawing/2014/main" id="{1E46ECCE-7DF5-8843-AE7E-5B872C1BE73B}"/>
              </a:ext>
            </a:extLst>
          </p:cNvPr>
          <p:cNvGrpSpPr>
            <a:grpSpLocks/>
          </p:cNvGrpSpPr>
          <p:nvPr/>
        </p:nvGrpSpPr>
        <p:grpSpPr bwMode="auto">
          <a:xfrm>
            <a:off x="7086600" y="1812925"/>
            <a:ext cx="762000" cy="244475"/>
            <a:chOff x="4128" y="950"/>
            <a:chExt cx="480" cy="154"/>
          </a:xfrm>
        </p:grpSpPr>
        <p:sp>
          <p:nvSpPr>
            <p:cNvPr id="80919" name="Rectangle 20">
              <a:extLst>
                <a:ext uri="{FF2B5EF4-FFF2-40B4-BE49-F238E27FC236}">
                  <a16:creationId xmlns:a16="http://schemas.microsoft.com/office/drawing/2014/main" id="{27524C63-92CC-8144-9702-DF35E27AA618}"/>
                </a:ext>
              </a:extLst>
            </p:cNvPr>
            <p:cNvSpPr>
              <a:spLocks noChangeArrowheads="1"/>
            </p:cNvSpPr>
            <p:nvPr/>
          </p:nvSpPr>
          <p:spPr bwMode="auto">
            <a:xfrm>
              <a:off x="4128" y="1008"/>
              <a:ext cx="432"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0" name="Rectangle 21">
              <a:extLst>
                <a:ext uri="{FF2B5EF4-FFF2-40B4-BE49-F238E27FC236}">
                  <a16:creationId xmlns:a16="http://schemas.microsoft.com/office/drawing/2014/main" id="{ACDADAA9-0424-8849-A632-109EB91224AA}"/>
                </a:ext>
              </a:extLst>
            </p:cNvPr>
            <p:cNvSpPr>
              <a:spLocks noChangeArrowheads="1"/>
            </p:cNvSpPr>
            <p:nvPr/>
          </p:nvSpPr>
          <p:spPr bwMode="auto">
            <a:xfrm>
              <a:off x="4148" y="978"/>
              <a:ext cx="96" cy="96"/>
            </a:xfrm>
            <a:prstGeom prst="rect">
              <a:avLst/>
            </a:prstGeom>
            <a:solidFill>
              <a:srgbClr val="00A11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1" name="Text Box 22">
              <a:extLst>
                <a:ext uri="{FF2B5EF4-FFF2-40B4-BE49-F238E27FC236}">
                  <a16:creationId xmlns:a16="http://schemas.microsoft.com/office/drawing/2014/main" id="{DA0D2A83-E3F3-8E4C-830C-56C5B07E0DAD}"/>
                </a:ext>
              </a:extLst>
            </p:cNvPr>
            <p:cNvSpPr txBox="1">
              <a:spLocks noChangeArrowheads="1"/>
            </p:cNvSpPr>
            <p:nvPr/>
          </p:nvSpPr>
          <p:spPr bwMode="auto">
            <a:xfrm>
              <a:off x="4252" y="950"/>
              <a:ext cx="3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Plants</a:t>
              </a:r>
              <a:endParaRPr lang="en-US" altLang="it-IT" sz="1000" b="1"/>
            </a:p>
          </p:txBody>
        </p:sp>
      </p:grpSp>
      <p:grpSp>
        <p:nvGrpSpPr>
          <p:cNvPr id="80905" name="Group 23">
            <a:extLst>
              <a:ext uri="{FF2B5EF4-FFF2-40B4-BE49-F238E27FC236}">
                <a16:creationId xmlns:a16="http://schemas.microsoft.com/office/drawing/2014/main" id="{4CC9C742-1A0B-4F40-B469-3E88A3738D32}"/>
              </a:ext>
            </a:extLst>
          </p:cNvPr>
          <p:cNvGrpSpPr>
            <a:grpSpLocks/>
          </p:cNvGrpSpPr>
          <p:nvPr/>
        </p:nvGrpSpPr>
        <p:grpSpPr bwMode="auto">
          <a:xfrm>
            <a:off x="7646988" y="993775"/>
            <a:ext cx="1039812" cy="244475"/>
            <a:chOff x="4769" y="432"/>
            <a:chExt cx="655" cy="154"/>
          </a:xfrm>
        </p:grpSpPr>
        <p:sp>
          <p:nvSpPr>
            <p:cNvPr id="80917" name="Rectangle 24">
              <a:extLst>
                <a:ext uri="{FF2B5EF4-FFF2-40B4-BE49-F238E27FC236}">
                  <a16:creationId xmlns:a16="http://schemas.microsoft.com/office/drawing/2014/main" id="{A9A1D336-8B5C-904D-8384-FB3B8174D0EF}"/>
                </a:ext>
              </a:extLst>
            </p:cNvPr>
            <p:cNvSpPr>
              <a:spLocks noChangeArrowheads="1"/>
            </p:cNvSpPr>
            <p:nvPr/>
          </p:nvSpPr>
          <p:spPr bwMode="auto">
            <a:xfrm>
              <a:off x="4769" y="465"/>
              <a:ext cx="96" cy="96"/>
            </a:xfrm>
            <a:prstGeom prst="rect">
              <a:avLst/>
            </a:prstGeom>
            <a:solidFill>
              <a:srgbClr val="FF22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8" name="Text Box 25">
              <a:extLst>
                <a:ext uri="{FF2B5EF4-FFF2-40B4-BE49-F238E27FC236}">
                  <a16:creationId xmlns:a16="http://schemas.microsoft.com/office/drawing/2014/main" id="{3644A0B1-9AF5-A148-A484-64F53F89034E}"/>
                </a:ext>
              </a:extLst>
            </p:cNvPr>
            <p:cNvSpPr txBox="1">
              <a:spLocks noChangeArrowheads="1"/>
            </p:cNvSpPr>
            <p:nvPr/>
          </p:nvSpPr>
          <p:spPr bwMode="auto">
            <a:xfrm>
              <a:off x="4868" y="432"/>
              <a:ext cx="5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Vertebrates</a:t>
              </a:r>
              <a:endParaRPr lang="en-US" altLang="it-IT" sz="1000" b="1"/>
            </a:p>
          </p:txBody>
        </p:sp>
      </p:grpSp>
      <p:grpSp>
        <p:nvGrpSpPr>
          <p:cNvPr id="80906" name="Group 26">
            <a:extLst>
              <a:ext uri="{FF2B5EF4-FFF2-40B4-BE49-F238E27FC236}">
                <a16:creationId xmlns:a16="http://schemas.microsoft.com/office/drawing/2014/main" id="{583E6A7E-5349-644A-9A71-27E03B89D33C}"/>
              </a:ext>
            </a:extLst>
          </p:cNvPr>
          <p:cNvGrpSpPr>
            <a:grpSpLocks/>
          </p:cNvGrpSpPr>
          <p:nvPr/>
        </p:nvGrpSpPr>
        <p:grpSpPr bwMode="auto">
          <a:xfrm>
            <a:off x="1905000" y="1031875"/>
            <a:ext cx="3886200" cy="1847850"/>
            <a:chOff x="1152" y="471"/>
            <a:chExt cx="2448" cy="1164"/>
          </a:xfrm>
        </p:grpSpPr>
        <p:sp>
          <p:nvSpPr>
            <p:cNvPr id="80908" name="Rectangle 27">
              <a:extLst>
                <a:ext uri="{FF2B5EF4-FFF2-40B4-BE49-F238E27FC236}">
                  <a16:creationId xmlns:a16="http://schemas.microsoft.com/office/drawing/2014/main" id="{B0845EAC-73DB-554A-918A-EFC6DAC71D80}"/>
                </a:ext>
              </a:extLst>
            </p:cNvPr>
            <p:cNvSpPr>
              <a:spLocks noChangeArrowheads="1"/>
            </p:cNvSpPr>
            <p:nvPr/>
          </p:nvSpPr>
          <p:spPr bwMode="auto">
            <a:xfrm>
              <a:off x="1152" y="528"/>
              <a:ext cx="480" cy="100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09" name="Text Box 28">
              <a:extLst>
                <a:ext uri="{FF2B5EF4-FFF2-40B4-BE49-F238E27FC236}">
                  <a16:creationId xmlns:a16="http://schemas.microsoft.com/office/drawing/2014/main" id="{CC2F8CDC-0F93-B246-B492-8C428D3AD852}"/>
                </a:ext>
              </a:extLst>
            </p:cNvPr>
            <p:cNvSpPr txBox="1">
              <a:spLocks noChangeArrowheads="1"/>
            </p:cNvSpPr>
            <p:nvPr/>
          </p:nvSpPr>
          <p:spPr bwMode="auto">
            <a:xfrm>
              <a:off x="1296" y="471"/>
              <a:ext cx="2304"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65000"/>
                </a:spcAft>
                <a:buFontTx/>
                <a:buNone/>
              </a:pPr>
              <a:r>
                <a:rPr lang="en-AU" altLang="it-IT" sz="1000" b="1"/>
                <a:t>Vertebrates</a:t>
              </a:r>
            </a:p>
            <a:p>
              <a:pPr>
                <a:spcBef>
                  <a:spcPct val="0"/>
                </a:spcBef>
                <a:spcAft>
                  <a:spcPct val="65000"/>
                </a:spcAft>
                <a:buFontTx/>
                <a:buNone/>
              </a:pPr>
              <a:r>
                <a:rPr lang="en-AU" altLang="it-IT" sz="1000" b="1"/>
                <a:t>Ciona (urochordate)</a:t>
              </a:r>
            </a:p>
            <a:p>
              <a:pPr>
                <a:spcBef>
                  <a:spcPct val="0"/>
                </a:spcBef>
                <a:spcAft>
                  <a:spcPct val="65000"/>
                </a:spcAft>
                <a:buFontTx/>
                <a:buNone/>
              </a:pPr>
              <a:r>
                <a:rPr lang="en-AU" altLang="it-IT" sz="1000" b="1"/>
                <a:t>Invertebrates</a:t>
              </a:r>
            </a:p>
            <a:p>
              <a:pPr>
                <a:spcBef>
                  <a:spcPct val="0"/>
                </a:spcBef>
                <a:spcAft>
                  <a:spcPct val="65000"/>
                </a:spcAft>
                <a:buFontTx/>
                <a:buNone/>
              </a:pPr>
              <a:r>
                <a:rPr lang="en-AU" altLang="it-IT" sz="1000" b="1"/>
                <a:t>Plants</a:t>
              </a:r>
            </a:p>
            <a:p>
              <a:pPr>
                <a:spcBef>
                  <a:spcPct val="0"/>
                </a:spcBef>
                <a:spcAft>
                  <a:spcPct val="65000"/>
                </a:spcAft>
                <a:buFontTx/>
                <a:buNone/>
              </a:pPr>
              <a:r>
                <a:rPr lang="en-AU" altLang="it-IT" sz="1000" b="1"/>
                <a:t>Complex fungi (Neurospora)</a:t>
              </a:r>
            </a:p>
            <a:p>
              <a:pPr>
                <a:spcBef>
                  <a:spcPct val="0"/>
                </a:spcBef>
                <a:spcAft>
                  <a:spcPct val="65000"/>
                </a:spcAft>
                <a:buFontTx/>
                <a:buNone/>
              </a:pPr>
              <a:r>
                <a:rPr lang="en-AU" altLang="it-IT" sz="1000" b="1"/>
                <a:t>Simple eukaryotes (yeasts, plasmodium, Dictyostelium)</a:t>
              </a:r>
            </a:p>
            <a:p>
              <a:pPr>
                <a:spcBef>
                  <a:spcPct val="0"/>
                </a:spcBef>
                <a:spcAft>
                  <a:spcPct val="65000"/>
                </a:spcAft>
                <a:buFontTx/>
                <a:buNone/>
              </a:pPr>
              <a:r>
                <a:rPr lang="en-AU" altLang="it-IT" sz="1000" b="1"/>
                <a:t>Prokaryotes</a:t>
              </a:r>
            </a:p>
          </p:txBody>
        </p:sp>
        <p:sp>
          <p:nvSpPr>
            <p:cNvPr id="80910" name="Rectangle 29">
              <a:extLst>
                <a:ext uri="{FF2B5EF4-FFF2-40B4-BE49-F238E27FC236}">
                  <a16:creationId xmlns:a16="http://schemas.microsoft.com/office/drawing/2014/main" id="{D7F39053-B946-E040-8729-6D2CDE5D8542}"/>
                </a:ext>
              </a:extLst>
            </p:cNvPr>
            <p:cNvSpPr>
              <a:spLocks noChangeArrowheads="1"/>
            </p:cNvSpPr>
            <p:nvPr/>
          </p:nvSpPr>
          <p:spPr bwMode="auto">
            <a:xfrm>
              <a:off x="1197" y="1440"/>
              <a:ext cx="96" cy="96"/>
            </a:xfrm>
            <a:prstGeom prst="rect">
              <a:avLst/>
            </a:prstGeom>
            <a:solidFill>
              <a:srgbClr val="000099"/>
            </a:solidFill>
            <a:ln w="9525">
              <a:solidFill>
                <a:srgbClr val="000099"/>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1" name="Rectangle 30">
              <a:extLst>
                <a:ext uri="{FF2B5EF4-FFF2-40B4-BE49-F238E27FC236}">
                  <a16:creationId xmlns:a16="http://schemas.microsoft.com/office/drawing/2014/main" id="{69D6D402-38AF-2A48-BD3D-7AF995ACB1BD}"/>
                </a:ext>
              </a:extLst>
            </p:cNvPr>
            <p:cNvSpPr>
              <a:spLocks noChangeArrowheads="1"/>
            </p:cNvSpPr>
            <p:nvPr/>
          </p:nvSpPr>
          <p:spPr bwMode="auto">
            <a:xfrm>
              <a:off x="1198" y="1283"/>
              <a:ext cx="96" cy="9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2" name="Rectangle 31">
              <a:extLst>
                <a:ext uri="{FF2B5EF4-FFF2-40B4-BE49-F238E27FC236}">
                  <a16:creationId xmlns:a16="http://schemas.microsoft.com/office/drawing/2014/main" id="{767CEFC2-35D3-E645-ADEB-7F035500BBD2}"/>
                </a:ext>
              </a:extLst>
            </p:cNvPr>
            <p:cNvSpPr>
              <a:spLocks noChangeArrowheads="1"/>
            </p:cNvSpPr>
            <p:nvPr/>
          </p:nvSpPr>
          <p:spPr bwMode="auto">
            <a:xfrm>
              <a:off x="1198" y="1126"/>
              <a:ext cx="96" cy="96"/>
            </a:xfrm>
            <a:prstGeom prst="rect">
              <a:avLst/>
            </a:prstGeom>
            <a:solidFill>
              <a:schemeClr val="folHlink"/>
            </a:solidFill>
            <a:ln w="9525">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3" name="Rectangle 32">
              <a:extLst>
                <a:ext uri="{FF2B5EF4-FFF2-40B4-BE49-F238E27FC236}">
                  <a16:creationId xmlns:a16="http://schemas.microsoft.com/office/drawing/2014/main" id="{13EE0C4E-666D-DC47-9A8F-E545163EA954}"/>
                </a:ext>
              </a:extLst>
            </p:cNvPr>
            <p:cNvSpPr>
              <a:spLocks noChangeArrowheads="1"/>
            </p:cNvSpPr>
            <p:nvPr/>
          </p:nvSpPr>
          <p:spPr bwMode="auto">
            <a:xfrm>
              <a:off x="1198" y="970"/>
              <a:ext cx="96" cy="96"/>
            </a:xfrm>
            <a:prstGeom prst="rect">
              <a:avLst/>
            </a:prstGeom>
            <a:solidFill>
              <a:srgbClr val="00A11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4" name="Rectangle 33">
              <a:extLst>
                <a:ext uri="{FF2B5EF4-FFF2-40B4-BE49-F238E27FC236}">
                  <a16:creationId xmlns:a16="http://schemas.microsoft.com/office/drawing/2014/main" id="{C433416D-54F5-794C-9CAB-FD1A22485168}"/>
                </a:ext>
              </a:extLst>
            </p:cNvPr>
            <p:cNvSpPr>
              <a:spLocks noChangeArrowheads="1"/>
            </p:cNvSpPr>
            <p:nvPr/>
          </p:nvSpPr>
          <p:spPr bwMode="auto">
            <a:xfrm>
              <a:off x="1198" y="813"/>
              <a:ext cx="96" cy="96"/>
            </a:xfrm>
            <a:prstGeom prst="rect">
              <a:avLst/>
            </a:prstGeom>
            <a:solidFill>
              <a:srgbClr val="AE02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5" name="Rectangle 34">
              <a:extLst>
                <a:ext uri="{FF2B5EF4-FFF2-40B4-BE49-F238E27FC236}">
                  <a16:creationId xmlns:a16="http://schemas.microsoft.com/office/drawing/2014/main" id="{C6D7EE23-1538-1D4E-96F7-0AE4FF50BD45}"/>
                </a:ext>
              </a:extLst>
            </p:cNvPr>
            <p:cNvSpPr>
              <a:spLocks noChangeArrowheads="1"/>
            </p:cNvSpPr>
            <p:nvPr/>
          </p:nvSpPr>
          <p:spPr bwMode="auto">
            <a:xfrm>
              <a:off x="1198" y="656"/>
              <a:ext cx="96" cy="96"/>
            </a:xfrm>
            <a:prstGeom prst="rect">
              <a:avLst/>
            </a:prstGeom>
            <a:solidFill>
              <a:srgbClr val="FFE7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6" name="Rectangle 35">
              <a:extLst>
                <a:ext uri="{FF2B5EF4-FFF2-40B4-BE49-F238E27FC236}">
                  <a16:creationId xmlns:a16="http://schemas.microsoft.com/office/drawing/2014/main" id="{55299D18-536C-2248-BCB6-0ED1FC76B7FC}"/>
                </a:ext>
              </a:extLst>
            </p:cNvPr>
            <p:cNvSpPr>
              <a:spLocks noChangeArrowheads="1"/>
            </p:cNvSpPr>
            <p:nvPr/>
          </p:nvSpPr>
          <p:spPr bwMode="auto">
            <a:xfrm>
              <a:off x="1198" y="500"/>
              <a:ext cx="96" cy="96"/>
            </a:xfrm>
            <a:prstGeom prst="rect">
              <a:avLst/>
            </a:prstGeom>
            <a:solidFill>
              <a:srgbClr val="FF22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80907" name="Text Box 37">
            <a:extLst>
              <a:ext uri="{FF2B5EF4-FFF2-40B4-BE49-F238E27FC236}">
                <a16:creationId xmlns:a16="http://schemas.microsoft.com/office/drawing/2014/main" id="{7078AEF0-02FF-3445-9813-7BE1FC2BD9A0}"/>
              </a:ext>
            </a:extLst>
          </p:cNvPr>
          <p:cNvSpPr txBox="1">
            <a:spLocks noChangeArrowheads="1"/>
          </p:cNvSpPr>
          <p:nvPr/>
        </p:nvSpPr>
        <p:spPr bwMode="auto">
          <a:xfrm>
            <a:off x="1944688" y="1588"/>
            <a:ext cx="555307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solidFill>
                  <a:srgbClr val="000099"/>
                </a:solidFill>
              </a:rPr>
              <a:t>The proportion of noncoding DNA broadly</a:t>
            </a:r>
          </a:p>
          <a:p>
            <a:pPr>
              <a:spcBef>
                <a:spcPct val="0"/>
              </a:spcBef>
              <a:buFontTx/>
              <a:buNone/>
            </a:pPr>
            <a:r>
              <a:rPr lang="en-US" altLang="it-IT" sz="2400" b="1">
                <a:solidFill>
                  <a:srgbClr val="000099"/>
                </a:solidFill>
              </a:rPr>
              <a:t> increases with developmental complexity</a:t>
            </a:r>
            <a:endParaRPr lang="en-US" altLang="it-IT"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04547C64-1058-AA4F-BC8A-CB8A3D836E2C}"/>
              </a:ext>
            </a:extLst>
          </p:cNvPr>
          <p:cNvSpPr>
            <a:spLocks noGrp="1" noChangeArrowheads="1"/>
          </p:cNvSpPr>
          <p:nvPr>
            <p:ph type="ctrTitle" idx="4294967295"/>
          </p:nvPr>
        </p:nvSpPr>
        <p:spPr>
          <a:xfrm>
            <a:off x="228600" y="533400"/>
            <a:ext cx="8763000" cy="942975"/>
          </a:xfrm>
        </p:spPr>
        <p:txBody>
          <a:bodyPr/>
          <a:lstStyle/>
          <a:p>
            <a:r>
              <a:rPr lang="en-AU" altLang="it-IT" sz="3600" b="1" i="1"/>
              <a:t>Why has this system gone unnoticed?</a:t>
            </a:r>
            <a:endParaRPr lang="en-AU" altLang="it-IT" b="1" i="1"/>
          </a:p>
        </p:txBody>
      </p:sp>
      <p:sp>
        <p:nvSpPr>
          <p:cNvPr id="1754115" name="Rectangle 3">
            <a:extLst>
              <a:ext uri="{FF2B5EF4-FFF2-40B4-BE49-F238E27FC236}">
                <a16:creationId xmlns:a16="http://schemas.microsoft.com/office/drawing/2014/main" id="{D7BDD5F5-317D-6F4A-AC70-5C16E3C6DFEE}"/>
              </a:ext>
            </a:extLst>
          </p:cNvPr>
          <p:cNvSpPr>
            <a:spLocks noChangeArrowheads="1"/>
          </p:cNvSpPr>
          <p:nvPr/>
        </p:nvSpPr>
        <p:spPr bwMode="auto">
          <a:xfrm>
            <a:off x="685800" y="2133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92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3492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3492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3492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3492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Aft>
                <a:spcPct val="100000"/>
              </a:spcAft>
              <a:buClr>
                <a:srgbClr val="00FFFF"/>
              </a:buClr>
              <a:buSzPct val="120000"/>
            </a:pPr>
            <a:r>
              <a:rPr lang="en-US" altLang="it-IT" b="1"/>
              <a:t>  Intellectually unprepared</a:t>
            </a:r>
            <a:endParaRPr lang="en-US" altLang="it-IT"/>
          </a:p>
        </p:txBody>
      </p:sp>
      <p:sp>
        <p:nvSpPr>
          <p:cNvPr id="1754116" name="Rectangle 4">
            <a:extLst>
              <a:ext uri="{FF2B5EF4-FFF2-40B4-BE49-F238E27FC236}">
                <a16:creationId xmlns:a16="http://schemas.microsoft.com/office/drawing/2014/main" id="{6761F539-3766-BB4C-8DC1-85809DEF675A}"/>
              </a:ext>
            </a:extLst>
          </p:cNvPr>
          <p:cNvSpPr>
            <a:spLocks noChangeArrowheads="1"/>
          </p:cNvSpPr>
          <p:nvPr/>
        </p:nvSpPr>
        <p:spPr bwMode="auto">
          <a:xfrm>
            <a:off x="685800" y="3581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92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3492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3492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3492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3492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Aft>
                <a:spcPct val="100000"/>
              </a:spcAft>
              <a:buClr>
                <a:srgbClr val="00FFFF"/>
              </a:buClr>
              <a:buSzPct val="120000"/>
            </a:pPr>
            <a:r>
              <a:rPr lang="en-US" altLang="it-IT" b="1"/>
              <a:t>  Genetically subtle</a:t>
            </a:r>
            <a:endParaRPr lang="en-US" altLang="it-IT"/>
          </a:p>
        </p:txBody>
      </p:sp>
      <p:sp>
        <p:nvSpPr>
          <p:cNvPr id="1754117" name="Rectangle 5">
            <a:extLst>
              <a:ext uri="{FF2B5EF4-FFF2-40B4-BE49-F238E27FC236}">
                <a16:creationId xmlns:a16="http://schemas.microsoft.com/office/drawing/2014/main" id="{73A2C9FD-DC03-9E4D-A1DA-AABD7440E08F}"/>
              </a:ext>
            </a:extLst>
          </p:cNvPr>
          <p:cNvSpPr>
            <a:spLocks noChangeArrowheads="1"/>
          </p:cNvSpPr>
          <p:nvPr/>
        </p:nvSpPr>
        <p:spPr bwMode="auto">
          <a:xfrm>
            <a:off x="685800" y="50292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92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3492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3492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3492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3492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3492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Aft>
                <a:spcPct val="100000"/>
              </a:spcAft>
              <a:buClr>
                <a:srgbClr val="00FFFF"/>
              </a:buClr>
              <a:buSzPct val="120000"/>
            </a:pPr>
            <a:r>
              <a:rPr lang="en-US" altLang="it-IT" b="1"/>
              <a:t>  Biochemically invisible</a:t>
            </a:r>
            <a:endParaRPr lang="en-US"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4115"/>
                                        </p:tgtEl>
                                        <p:attrNameLst>
                                          <p:attrName>style.visibility</p:attrName>
                                        </p:attrNameLst>
                                      </p:cBhvr>
                                      <p:to>
                                        <p:strVal val="visible"/>
                                      </p:to>
                                    </p:set>
                                  </p:childTnLst>
                                  <p:subTnLst>
                                    <p:animClr clrSpc="rgb" dir="cw">
                                      <p:cBhvr override="childStyle">
                                        <p:cTn dur="1" fill="hold" display="0" masterRel="nextClick" afterEffect="1"/>
                                        <p:tgtEl>
                                          <p:spTgt spid="1754115"/>
                                        </p:tgtEl>
                                        <p:attrNameLst>
                                          <p:attrName>ppt_c</p:attrName>
                                        </p:attrNameLst>
                                      </p:cBhvr>
                                      <p:to>
                                        <a:srgbClr val="FFFF6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54116"/>
                                        </p:tgtEl>
                                        <p:attrNameLst>
                                          <p:attrName>style.visibility</p:attrName>
                                        </p:attrNameLst>
                                      </p:cBhvr>
                                      <p:to>
                                        <p:strVal val="visible"/>
                                      </p:to>
                                    </p:set>
                                  </p:childTnLst>
                                  <p:subTnLst>
                                    <p:animClr clrSpc="rgb" dir="cw">
                                      <p:cBhvr override="childStyle">
                                        <p:cTn dur="1" fill="hold" display="0" masterRel="nextClick" afterEffect="1"/>
                                        <p:tgtEl>
                                          <p:spTgt spid="1754116"/>
                                        </p:tgtEl>
                                        <p:attrNameLst>
                                          <p:attrName>ppt_c</p:attrName>
                                        </p:attrNameLst>
                                      </p:cBhvr>
                                      <p:to>
                                        <a:srgbClr val="FFFF6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54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4115" grpId="0" autoUpdateAnimBg="0"/>
      <p:bldP spid="1754116" grpId="0" autoUpdateAnimBg="0"/>
      <p:bldP spid="175411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a:extLst>
              <a:ext uri="{FF2B5EF4-FFF2-40B4-BE49-F238E27FC236}">
                <a16:creationId xmlns:a16="http://schemas.microsoft.com/office/drawing/2014/main" id="{CB7FEA5F-A6A5-AB42-B31F-BCE6C1130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0" y="1365738"/>
            <a:ext cx="287068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 name="Rectangle 37">
            <a:extLst>
              <a:ext uri="{FF2B5EF4-FFF2-40B4-BE49-F238E27FC236}">
                <a16:creationId xmlns:a16="http://schemas.microsoft.com/office/drawing/2014/main" id="{998AF99C-B444-884F-8577-71C38494CB14}"/>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3" name="Rectangle 6">
            <a:extLst>
              <a:ext uri="{FF2B5EF4-FFF2-40B4-BE49-F238E27FC236}">
                <a16:creationId xmlns:a16="http://schemas.microsoft.com/office/drawing/2014/main" id="{F9F60267-CB68-2848-B60E-AB7D2223D000}"/>
              </a:ext>
            </a:extLst>
          </p:cNvPr>
          <p:cNvSpPr>
            <a:spLocks noChangeArrowheads="1"/>
          </p:cNvSpPr>
          <p:nvPr/>
        </p:nvSpPr>
        <p:spPr bwMode="auto">
          <a:xfrm>
            <a:off x="388639" y="3764232"/>
            <a:ext cx="2899320" cy="7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it-IT" sz="1662" dirty="0"/>
              <a:t> </a:t>
            </a:r>
            <a:r>
              <a:rPr lang="it-IT" altLang="it-IT" sz="2585" b="1" i="1" dirty="0">
                <a:solidFill>
                  <a:srgbClr val="F6294F"/>
                </a:solidFill>
              </a:rPr>
              <a:t>The RNA </a:t>
            </a:r>
            <a:r>
              <a:rPr lang="it-IT" altLang="it-IT" sz="2585" b="1" i="1" dirty="0" err="1">
                <a:solidFill>
                  <a:srgbClr val="F6294F"/>
                </a:solidFill>
              </a:rPr>
              <a:t>revolution</a:t>
            </a:r>
            <a:endParaRPr lang="it-IT" altLang="it-IT" sz="2585" b="1" dirty="0"/>
          </a:p>
          <a:p>
            <a:pPr eaLnBrk="1" hangingPunct="1"/>
            <a:r>
              <a:rPr lang="it-IT" altLang="it-IT" sz="1662" dirty="0"/>
              <a:t>     </a:t>
            </a:r>
            <a:r>
              <a:rPr lang="it-IT" altLang="it-IT" sz="1662" dirty="0" err="1"/>
              <a:t>Biology's</a:t>
            </a:r>
            <a:r>
              <a:rPr lang="it-IT" altLang="it-IT" sz="1662" dirty="0"/>
              <a:t> Big Bang</a:t>
            </a:r>
          </a:p>
        </p:txBody>
      </p:sp>
      <p:sp>
        <p:nvSpPr>
          <p:cNvPr id="74" name="Text Box 3">
            <a:extLst>
              <a:ext uri="{FF2B5EF4-FFF2-40B4-BE49-F238E27FC236}">
                <a16:creationId xmlns:a16="http://schemas.microsoft.com/office/drawing/2014/main" id="{380B1D79-AA8D-4042-A554-8797CBE471B0}"/>
              </a:ext>
            </a:extLst>
          </p:cNvPr>
          <p:cNvSpPr txBox="1">
            <a:spLocks noChangeArrowheads="1"/>
          </p:cNvSpPr>
          <p:nvPr/>
        </p:nvSpPr>
        <p:spPr bwMode="auto">
          <a:xfrm>
            <a:off x="3844404" y="1253276"/>
            <a:ext cx="8006862"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it-IT" sz="1846" dirty="0">
                <a:latin typeface="Arial" panose="020B0604020202020204" pitchFamily="34" charset="0"/>
                <a:cs typeface="Arial" panose="020B0604020202020204" pitchFamily="34" charset="0"/>
              </a:rPr>
              <a:t>       </a:t>
            </a:r>
            <a:r>
              <a:rPr lang="en-GB" altLang="it-IT" sz="1662" i="1" dirty="0">
                <a:latin typeface="Arial" panose="020B0604020202020204" pitchFamily="34" charset="0"/>
                <a:cs typeface="Arial" panose="020B0604020202020204" pitchFamily="34" charset="0"/>
              </a:rPr>
              <a:t>RNA as the first living molecule</a:t>
            </a:r>
          </a:p>
          <a:p>
            <a:pPr eaLnBrk="1" hangingPunct="1"/>
            <a:r>
              <a:rPr lang="en-GB" altLang="it-IT" sz="1846" dirty="0">
                <a:latin typeface="Arial" panose="020B0604020202020204" pitchFamily="34" charset="0"/>
                <a:cs typeface="Arial" panose="020B0604020202020204" pitchFamily="34" charset="0"/>
              </a:rPr>
              <a:t>        </a:t>
            </a:r>
            <a:endParaRPr lang="en-GB" altLang="it-IT" sz="1846" dirty="0">
              <a:solidFill>
                <a:srgbClr val="000000"/>
              </a:solidFill>
              <a:latin typeface="Lucida Grande" panose="020B0600040502020204" pitchFamily="34" charset="0"/>
            </a:endParaRPr>
          </a:p>
        </p:txBody>
      </p:sp>
      <p:grpSp>
        <p:nvGrpSpPr>
          <p:cNvPr id="75" name="Gruppo 74">
            <a:extLst>
              <a:ext uri="{FF2B5EF4-FFF2-40B4-BE49-F238E27FC236}">
                <a16:creationId xmlns:a16="http://schemas.microsoft.com/office/drawing/2014/main" id="{3201427A-11D1-9449-9CDD-57BF1FAD33ED}"/>
              </a:ext>
            </a:extLst>
          </p:cNvPr>
          <p:cNvGrpSpPr/>
          <p:nvPr/>
        </p:nvGrpSpPr>
        <p:grpSpPr>
          <a:xfrm>
            <a:off x="4170066" y="1741169"/>
            <a:ext cx="4572000" cy="1739835"/>
            <a:chOff x="4517571" y="1600516"/>
            <a:chExt cx="4953000" cy="1884821"/>
          </a:xfrm>
        </p:grpSpPr>
        <p:grpSp>
          <p:nvGrpSpPr>
            <p:cNvPr id="76" name="Gruppo 75">
              <a:extLst>
                <a:ext uri="{FF2B5EF4-FFF2-40B4-BE49-F238E27FC236}">
                  <a16:creationId xmlns:a16="http://schemas.microsoft.com/office/drawing/2014/main" id="{B8776A0E-D077-E448-8530-235D4F4D99F2}"/>
                </a:ext>
              </a:extLst>
            </p:cNvPr>
            <p:cNvGrpSpPr/>
            <p:nvPr/>
          </p:nvGrpSpPr>
          <p:grpSpPr>
            <a:xfrm>
              <a:off x="6007590" y="1630397"/>
              <a:ext cx="596900" cy="892722"/>
              <a:chOff x="6364636" y="1646269"/>
              <a:chExt cx="596900" cy="892722"/>
            </a:xfrm>
          </p:grpSpPr>
          <p:sp>
            <p:nvSpPr>
              <p:cNvPr id="78" name="Freccia giù 77">
                <a:extLst>
                  <a:ext uri="{FF2B5EF4-FFF2-40B4-BE49-F238E27FC236}">
                    <a16:creationId xmlns:a16="http://schemas.microsoft.com/office/drawing/2014/main" id="{7299F93A-0EA9-D345-9188-E4115A704F9F}"/>
                  </a:ext>
                </a:extLst>
              </p:cNvPr>
              <p:cNvSpPr/>
              <p:nvPr/>
            </p:nvSpPr>
            <p:spPr>
              <a:xfrm>
                <a:off x="6472877" y="1646269"/>
                <a:ext cx="411899" cy="892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79" name="Rettangolo 78">
                <a:extLst>
                  <a:ext uri="{FF2B5EF4-FFF2-40B4-BE49-F238E27FC236}">
                    <a16:creationId xmlns:a16="http://schemas.microsoft.com/office/drawing/2014/main" id="{71902ED6-1A11-C346-8FE3-E21E6E7125AD}"/>
                  </a:ext>
                </a:extLst>
              </p:cNvPr>
              <p:cNvSpPr/>
              <p:nvPr/>
            </p:nvSpPr>
            <p:spPr>
              <a:xfrm rot="4096761" flipH="1">
                <a:off x="6599484" y="1772053"/>
                <a:ext cx="127204"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sp>
          <p:nvSpPr>
            <p:cNvPr id="77" name="Rettangolo 76">
              <a:extLst>
                <a:ext uri="{FF2B5EF4-FFF2-40B4-BE49-F238E27FC236}">
                  <a16:creationId xmlns:a16="http://schemas.microsoft.com/office/drawing/2014/main" id="{D8BAD355-0D50-6B41-93D2-C35C9F99DF24}"/>
                </a:ext>
              </a:extLst>
            </p:cNvPr>
            <p:cNvSpPr/>
            <p:nvPr/>
          </p:nvSpPr>
          <p:spPr>
            <a:xfrm>
              <a:off x="4517571" y="1600516"/>
              <a:ext cx="4953000" cy="1884821"/>
            </a:xfrm>
            <a:prstGeom prst="rect">
              <a:avLst/>
            </a:prstGeom>
          </p:spPr>
          <p:txBody>
            <a:bodyPr>
              <a:spAutoFit/>
            </a:bodyPr>
            <a:lstStyle/>
            <a:p>
              <a:r>
                <a:rPr lang="en-GB" altLang="it-IT" sz="2215" dirty="0">
                  <a:cs typeface="Arial" panose="020B0604020202020204" pitchFamily="34" charset="0"/>
                </a:rPr>
                <a:t>   </a:t>
              </a:r>
            </a:p>
            <a:p>
              <a:r>
                <a:rPr lang="en-GB" altLang="it-IT" sz="1477" dirty="0">
                  <a:cs typeface="Arial" panose="020B0604020202020204" pitchFamily="34" charset="0"/>
                </a:rPr>
                <a:t>4-5 x 10</a:t>
              </a:r>
              <a:r>
                <a:rPr lang="en-GB" altLang="it-IT" sz="1477" baseline="30000" dirty="0">
                  <a:cs typeface="Arial" panose="020B0604020202020204" pitchFamily="34" charset="0"/>
                </a:rPr>
                <a:t>9</a:t>
              </a:r>
              <a:r>
                <a:rPr lang="en-GB" altLang="it-IT" sz="1477" dirty="0">
                  <a:cs typeface="Arial" panose="020B0604020202020204" pitchFamily="34" charset="0"/>
                </a:rPr>
                <a:t> years	</a:t>
              </a:r>
              <a:r>
                <a:rPr lang="en-GB" altLang="it-IT" sz="1846" dirty="0">
                  <a:cs typeface="Arial" panose="020B0604020202020204" pitchFamily="34" charset="0"/>
                </a:rPr>
                <a:t>      ?</a:t>
              </a:r>
            </a:p>
            <a:p>
              <a:r>
                <a:rPr lang="en-GB" altLang="it-IT" sz="2215" dirty="0">
                  <a:cs typeface="Arial" panose="020B0604020202020204" pitchFamily="34" charset="0"/>
                </a:rPr>
                <a:t>			</a:t>
              </a:r>
            </a:p>
            <a:p>
              <a:endParaRPr lang="en-GB" altLang="it-IT" sz="2215" dirty="0">
                <a:cs typeface="Arial" panose="020B0604020202020204" pitchFamily="34" charset="0"/>
              </a:endParaRPr>
            </a:p>
            <a:p>
              <a:r>
                <a:rPr lang="en-GB" altLang="it-IT" sz="2215" i="1" dirty="0">
                  <a:cs typeface="Arial" panose="020B0604020202020204" pitchFamily="34" charset="0"/>
                </a:rPr>
                <a:t>           present day cells  </a:t>
              </a:r>
              <a:r>
                <a:rPr lang="en-GB" altLang="it-IT" sz="1846" dirty="0">
                  <a:cs typeface="Arial" panose="020B0604020202020204" pitchFamily="34" charset="0"/>
                </a:rPr>
                <a:t>    </a:t>
              </a:r>
            </a:p>
          </p:txBody>
        </p:sp>
      </p:grpSp>
      <p:grpSp>
        <p:nvGrpSpPr>
          <p:cNvPr id="62" name="Gruppo 61">
            <a:extLst>
              <a:ext uri="{FF2B5EF4-FFF2-40B4-BE49-F238E27FC236}">
                <a16:creationId xmlns:a16="http://schemas.microsoft.com/office/drawing/2014/main" id="{DF21B8A2-546E-8B48-A741-BFDBE4578F72}"/>
              </a:ext>
            </a:extLst>
          </p:cNvPr>
          <p:cNvGrpSpPr/>
          <p:nvPr/>
        </p:nvGrpSpPr>
        <p:grpSpPr>
          <a:xfrm>
            <a:off x="886845" y="3928656"/>
            <a:ext cx="7855220" cy="2855998"/>
            <a:chOff x="908062" y="1049103"/>
            <a:chExt cx="8509822" cy="3093998"/>
          </a:xfrm>
        </p:grpSpPr>
        <p:grpSp>
          <p:nvGrpSpPr>
            <p:cNvPr id="64" name="Group 5">
              <a:extLst>
                <a:ext uri="{FF2B5EF4-FFF2-40B4-BE49-F238E27FC236}">
                  <a16:creationId xmlns:a16="http://schemas.microsoft.com/office/drawing/2014/main" id="{DAC39460-23A9-9D46-A988-BD462B797078}"/>
                </a:ext>
              </a:extLst>
            </p:cNvPr>
            <p:cNvGrpSpPr/>
            <p:nvPr/>
          </p:nvGrpSpPr>
          <p:grpSpPr>
            <a:xfrm>
              <a:off x="4582813" y="1049103"/>
              <a:ext cx="2448661" cy="2278494"/>
              <a:chOff x="1449108" y="1485900"/>
              <a:chExt cx="5667816" cy="4991100"/>
            </a:xfrm>
          </p:grpSpPr>
          <p:pic>
            <p:nvPicPr>
              <p:cNvPr id="70" name="Picture 2" descr="http://www.mdguidelines.com/images/Illustrations/lumbar_p.jpg">
                <a:extLst>
                  <a:ext uri="{FF2B5EF4-FFF2-40B4-BE49-F238E27FC236}">
                    <a16:creationId xmlns:a16="http://schemas.microsoft.com/office/drawing/2014/main" id="{524E52D0-CFF9-0041-AFB7-EC7665DFE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108" y="1898437"/>
                <a:ext cx="5667816" cy="4578563"/>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3">
                <a:extLst>
                  <a:ext uri="{FF2B5EF4-FFF2-40B4-BE49-F238E27FC236}">
                    <a16:creationId xmlns:a16="http://schemas.microsoft.com/office/drawing/2014/main" id="{85CE2697-0625-2442-AE2E-D9F0EC75433B}"/>
                  </a:ext>
                </a:extLst>
              </p:cNvPr>
              <p:cNvSpPr/>
              <p:nvPr/>
            </p:nvSpPr>
            <p:spPr>
              <a:xfrm>
                <a:off x="4038600" y="1485900"/>
                <a:ext cx="2819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215" dirty="0">
                  <a:solidFill>
                    <a:srgbClr val="FF0000"/>
                  </a:solidFill>
                </a:endParaRPr>
              </a:p>
            </p:txBody>
          </p:sp>
          <p:sp>
            <p:nvSpPr>
              <p:cNvPr id="72" name="Isosceles Triangle 4">
                <a:extLst>
                  <a:ext uri="{FF2B5EF4-FFF2-40B4-BE49-F238E27FC236}">
                    <a16:creationId xmlns:a16="http://schemas.microsoft.com/office/drawing/2014/main" id="{F0B70071-D5F9-4346-A92A-002031D020DC}"/>
                  </a:ext>
                </a:extLst>
              </p:cNvPr>
              <p:cNvSpPr/>
              <p:nvPr/>
            </p:nvSpPr>
            <p:spPr>
              <a:xfrm>
                <a:off x="3848100" y="1816100"/>
                <a:ext cx="304800" cy="457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215" dirty="0">
                  <a:solidFill>
                    <a:srgbClr val="FF0000"/>
                  </a:solidFill>
                </a:endParaRPr>
              </a:p>
            </p:txBody>
          </p:sp>
        </p:grpSp>
        <p:pic>
          <p:nvPicPr>
            <p:cNvPr id="66" name="Picture 6">
              <a:extLst>
                <a:ext uri="{FF2B5EF4-FFF2-40B4-BE49-F238E27FC236}">
                  <a16:creationId xmlns:a16="http://schemas.microsoft.com/office/drawing/2014/main" id="{E31B2112-FE29-264C-B628-E8A9E262E688}"/>
                </a:ext>
              </a:extLst>
            </p:cNvPr>
            <p:cNvPicPr>
              <a:picLocks noChangeAspect="1"/>
            </p:cNvPicPr>
            <p:nvPr/>
          </p:nvPicPr>
          <p:blipFill rotWithShape="1">
            <a:blip r:embed="rId5"/>
            <a:srcRect l="17835" t="14388" r="15406" b="12410"/>
            <a:stretch/>
          </p:blipFill>
          <p:spPr>
            <a:xfrm>
              <a:off x="7083946" y="1499039"/>
              <a:ext cx="1562867" cy="1482719"/>
            </a:xfrm>
            <a:prstGeom prst="rect">
              <a:avLst/>
            </a:prstGeom>
            <a:ln>
              <a:solidFill>
                <a:srgbClr val="FFFFFF"/>
              </a:solidFill>
            </a:ln>
          </p:spPr>
        </p:pic>
        <p:sp>
          <p:nvSpPr>
            <p:cNvPr id="69" name="CasellaDiTesto 68">
              <a:extLst>
                <a:ext uri="{FF2B5EF4-FFF2-40B4-BE49-F238E27FC236}">
                  <a16:creationId xmlns:a16="http://schemas.microsoft.com/office/drawing/2014/main" id="{E055F476-D2DE-2049-83E8-38CB41AB8F5B}"/>
                </a:ext>
              </a:extLst>
            </p:cNvPr>
            <p:cNvSpPr txBox="1"/>
            <p:nvPr/>
          </p:nvSpPr>
          <p:spPr>
            <a:xfrm>
              <a:off x="908062" y="3304538"/>
              <a:ext cx="8509822" cy="838563"/>
            </a:xfrm>
            <a:prstGeom prst="rect">
              <a:avLst/>
            </a:prstGeom>
            <a:noFill/>
          </p:spPr>
          <p:txBody>
            <a:bodyPr wrap="square" rtlCol="0">
              <a:spAutoFit/>
            </a:bodyPr>
            <a:lstStyle/>
            <a:p>
              <a:r>
                <a:rPr lang="it-IT" sz="2215" b="1" i="1" dirty="0"/>
                <a:t>SMA </a:t>
              </a:r>
              <a:r>
                <a:rPr lang="it-IT" sz="2215" b="1" i="1" dirty="0" err="1"/>
                <a:t>patients</a:t>
              </a:r>
              <a:r>
                <a:rPr lang="it-IT" sz="2215" b="1" i="1" dirty="0"/>
                <a:t> are </a:t>
              </a:r>
              <a:r>
                <a:rPr lang="it-IT" sz="2215" b="1" i="1" dirty="0" err="1"/>
                <a:t>treated</a:t>
              </a:r>
              <a:r>
                <a:rPr lang="it-IT" sz="2215" b="1" i="1" dirty="0"/>
                <a:t> with </a:t>
              </a:r>
              <a:r>
                <a:rPr lang="it-IT" sz="2215" b="1" i="1" dirty="0" err="1"/>
                <a:t>i</a:t>
              </a:r>
              <a:r>
                <a:rPr lang="it-IT" sz="2215" i="1" dirty="0" err="1"/>
                <a:t>ntrathecal</a:t>
              </a:r>
              <a:r>
                <a:rPr lang="it-IT" sz="2215" i="1" dirty="0"/>
                <a:t> </a:t>
              </a:r>
              <a:r>
                <a:rPr lang="it-IT" sz="2215" i="1" dirty="0" err="1"/>
                <a:t>injection</a:t>
              </a:r>
              <a:r>
                <a:rPr lang="it-IT" sz="2215" i="1" dirty="0"/>
                <a:t> of </a:t>
              </a:r>
              <a:r>
                <a:rPr lang="it-IT" sz="2215" i="1" dirty="0" err="1"/>
                <a:t>oligos</a:t>
              </a:r>
              <a:r>
                <a:rPr lang="it-IT" sz="2215" i="1" dirty="0"/>
                <a:t> for </a:t>
              </a:r>
              <a:r>
                <a:rPr lang="it-IT" sz="2215" b="1" i="1" dirty="0"/>
                <a:t>SMN</a:t>
              </a:r>
              <a:r>
                <a:rPr lang="it-IT" sz="2215" i="1" dirty="0"/>
                <a:t> </a:t>
              </a:r>
              <a:r>
                <a:rPr lang="it-IT" sz="2215" i="1" dirty="0" err="1"/>
                <a:t>mRNA</a:t>
              </a:r>
              <a:r>
                <a:rPr lang="it-IT" sz="2215" i="1" dirty="0"/>
                <a:t> </a:t>
              </a:r>
              <a:r>
                <a:rPr lang="it-IT" sz="2215" i="1" dirty="0" err="1"/>
                <a:t>correction</a:t>
              </a:r>
              <a:endParaRPr lang="it-IT" sz="2215" i="1" dirty="0"/>
            </a:p>
          </p:txBody>
        </p:sp>
      </p:grpSp>
      <p:sp>
        <p:nvSpPr>
          <p:cNvPr id="3" name="CasellaDiTesto 2">
            <a:extLst>
              <a:ext uri="{FF2B5EF4-FFF2-40B4-BE49-F238E27FC236}">
                <a16:creationId xmlns:a16="http://schemas.microsoft.com/office/drawing/2014/main" id="{C94CBDC6-7B90-D540-B1C2-BF9088964819}"/>
              </a:ext>
            </a:extLst>
          </p:cNvPr>
          <p:cNvSpPr txBox="1"/>
          <p:nvPr/>
        </p:nvSpPr>
        <p:spPr>
          <a:xfrm>
            <a:off x="4278923" y="3430830"/>
            <a:ext cx="3863558" cy="774058"/>
          </a:xfrm>
          <a:prstGeom prst="rect">
            <a:avLst/>
          </a:prstGeom>
          <a:noFill/>
        </p:spPr>
        <p:txBody>
          <a:bodyPr wrap="none" rtlCol="0">
            <a:spAutoFit/>
          </a:bodyPr>
          <a:lstStyle/>
          <a:p>
            <a:r>
              <a:rPr lang="en-GB" altLang="it-IT" sz="2215" dirty="0">
                <a:cs typeface="Arial" panose="020B0604020202020204" pitchFamily="34" charset="0"/>
              </a:rPr>
              <a:t>……. therapeutic RNAs …….</a:t>
            </a:r>
          </a:p>
          <a:p>
            <a:endParaRPr lang="it-IT" sz="2215" dirty="0"/>
          </a:p>
        </p:txBody>
      </p:sp>
      <p:sp>
        <p:nvSpPr>
          <p:cNvPr id="22" name="CasellaDiTesto 21">
            <a:extLst>
              <a:ext uri="{FF2B5EF4-FFF2-40B4-BE49-F238E27FC236}">
                <a16:creationId xmlns:a16="http://schemas.microsoft.com/office/drawing/2014/main" id="{81FFD761-C9AE-E344-A097-ED990B99CDE2}"/>
              </a:ext>
            </a:extLst>
          </p:cNvPr>
          <p:cNvSpPr txBox="1"/>
          <p:nvPr/>
        </p:nvSpPr>
        <p:spPr>
          <a:xfrm>
            <a:off x="2999350" y="116632"/>
            <a:ext cx="2868093" cy="490134"/>
          </a:xfrm>
          <a:prstGeom prst="rect">
            <a:avLst/>
          </a:prstGeom>
          <a:noFill/>
        </p:spPr>
        <p:txBody>
          <a:bodyPr wrap="none" rtlCol="0">
            <a:spAutoFit/>
          </a:bodyPr>
          <a:lstStyle/>
          <a:p>
            <a:r>
              <a:rPr lang="it-IT" sz="2585" b="1" dirty="0" err="1">
                <a:solidFill>
                  <a:srgbClr val="FF0000"/>
                </a:solidFill>
              </a:rPr>
              <a:t>Why</a:t>
            </a:r>
            <a:r>
              <a:rPr lang="it-IT" sz="2585" b="1" dirty="0">
                <a:solidFill>
                  <a:srgbClr val="FF0000"/>
                </a:solidFill>
              </a:rPr>
              <a:t> </a:t>
            </a:r>
            <a:r>
              <a:rPr lang="it-IT" sz="2585" b="1" dirty="0" err="1">
                <a:solidFill>
                  <a:srgbClr val="FF0000"/>
                </a:solidFill>
              </a:rPr>
              <a:t>study</a:t>
            </a:r>
            <a:r>
              <a:rPr lang="it-IT" sz="2585" b="1" dirty="0">
                <a:solidFill>
                  <a:srgbClr val="FF0000"/>
                </a:solidFill>
              </a:rPr>
              <a:t> RNA?</a:t>
            </a:r>
          </a:p>
        </p:txBody>
      </p:sp>
    </p:spTree>
    <p:extLst>
      <p:ext uri="{BB962C8B-B14F-4D97-AF65-F5344CB8AC3E}">
        <p14:creationId xmlns:p14="http://schemas.microsoft.com/office/powerpoint/2010/main" val="35407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2">
            <a:extLst>
              <a:ext uri="{FF2B5EF4-FFF2-40B4-BE49-F238E27FC236}">
                <a16:creationId xmlns:a16="http://schemas.microsoft.com/office/drawing/2014/main" id="{44B519BF-9A96-B343-9689-88608729813D}"/>
              </a:ext>
            </a:extLst>
          </p:cNvPr>
          <p:cNvGrpSpPr>
            <a:grpSpLocks/>
          </p:cNvGrpSpPr>
          <p:nvPr/>
        </p:nvGrpSpPr>
        <p:grpSpPr bwMode="auto">
          <a:xfrm>
            <a:off x="685800" y="1600200"/>
            <a:ext cx="4191000" cy="2667000"/>
            <a:chOff x="864" y="960"/>
            <a:chExt cx="2640" cy="1680"/>
          </a:xfrm>
        </p:grpSpPr>
        <p:sp>
          <p:nvSpPr>
            <p:cNvPr id="85007" name="AutoShape 3">
              <a:extLst>
                <a:ext uri="{FF2B5EF4-FFF2-40B4-BE49-F238E27FC236}">
                  <a16:creationId xmlns:a16="http://schemas.microsoft.com/office/drawing/2014/main" id="{798F4D63-E7E0-2041-B813-B4A745B0CF5E}"/>
                </a:ext>
              </a:extLst>
            </p:cNvPr>
            <p:cNvSpPr>
              <a:spLocks noChangeArrowheads="1"/>
            </p:cNvSpPr>
            <p:nvPr/>
          </p:nvSpPr>
          <p:spPr bwMode="auto">
            <a:xfrm rot="-5400000">
              <a:off x="1392" y="624"/>
              <a:ext cx="1536" cy="2208"/>
            </a:xfrm>
            <a:prstGeom prst="bracketPair">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latin typeface="Calibri" panose="020F0502020204030204" pitchFamily="34" charset="0"/>
              </a:endParaRPr>
            </a:p>
          </p:txBody>
        </p:sp>
        <p:sp>
          <p:nvSpPr>
            <p:cNvPr id="85008" name="Rectangle 4">
              <a:extLst>
                <a:ext uri="{FF2B5EF4-FFF2-40B4-BE49-F238E27FC236}">
                  <a16:creationId xmlns:a16="http://schemas.microsoft.com/office/drawing/2014/main" id="{7D05CD25-1C3C-3A40-9D0B-BB7A042F34EE}"/>
                </a:ext>
              </a:extLst>
            </p:cNvPr>
            <p:cNvSpPr>
              <a:spLocks noChangeArrowheads="1"/>
            </p:cNvSpPr>
            <p:nvPr/>
          </p:nvSpPr>
          <p:spPr bwMode="auto">
            <a:xfrm>
              <a:off x="864" y="2160"/>
              <a:ext cx="2640" cy="480"/>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latin typeface="Calibri" panose="020F0502020204030204" pitchFamily="34" charset="0"/>
              </a:endParaRPr>
            </a:p>
          </p:txBody>
        </p:sp>
      </p:grpSp>
      <p:sp>
        <p:nvSpPr>
          <p:cNvPr id="84994" name="AutoShape 5">
            <a:extLst>
              <a:ext uri="{FF2B5EF4-FFF2-40B4-BE49-F238E27FC236}">
                <a16:creationId xmlns:a16="http://schemas.microsoft.com/office/drawing/2014/main" id="{AC3F3D7B-A00E-7D42-A372-9678C5AF2FA5}"/>
              </a:ext>
            </a:extLst>
          </p:cNvPr>
          <p:cNvSpPr>
            <a:spLocks noChangeArrowheads="1"/>
          </p:cNvSpPr>
          <p:nvPr/>
        </p:nvSpPr>
        <p:spPr bwMode="auto">
          <a:xfrm>
            <a:off x="800100" y="101600"/>
            <a:ext cx="4229100" cy="939800"/>
          </a:xfrm>
          <a:prstGeom prst="roundRect">
            <a:avLst>
              <a:gd name="adj" fmla="val 16667"/>
            </a:avLst>
          </a:prstGeom>
          <a:solidFill>
            <a:srgbClr val="B3B3B3"/>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latin typeface="Calibri" panose="020F0502020204030204" pitchFamily="34" charset="0"/>
            </a:endParaRPr>
          </a:p>
        </p:txBody>
      </p:sp>
      <p:sp>
        <p:nvSpPr>
          <p:cNvPr id="84995" name="Rectangle 6">
            <a:extLst>
              <a:ext uri="{FF2B5EF4-FFF2-40B4-BE49-F238E27FC236}">
                <a16:creationId xmlns:a16="http://schemas.microsoft.com/office/drawing/2014/main" id="{CE2BF7AE-6153-6C4D-995C-749E969D6688}"/>
              </a:ext>
            </a:extLst>
          </p:cNvPr>
          <p:cNvSpPr>
            <a:spLocks noGrp="1" noChangeArrowheads="1"/>
          </p:cNvSpPr>
          <p:nvPr>
            <p:ph type="title"/>
          </p:nvPr>
        </p:nvSpPr>
        <p:spPr>
          <a:xfrm>
            <a:off x="-990600" y="101600"/>
            <a:ext cx="7772400" cy="812800"/>
          </a:xfrm>
        </p:spPr>
        <p:txBody>
          <a:bodyPr/>
          <a:lstStyle/>
          <a:p>
            <a:pPr eaLnBrk="1" hangingPunct="1"/>
            <a:r>
              <a:rPr lang="da-DK" altLang="it-IT" sz="3600">
                <a:latin typeface="Comic Sans MS" panose="030F0902030302020204" pitchFamily="66" charset="0"/>
              </a:rPr>
              <a:t>Eukaryotic RNAs</a:t>
            </a:r>
            <a:endParaRPr lang="en-US" altLang="it-IT" sz="3600">
              <a:latin typeface="Comic Sans MS" panose="030F0902030302020204" pitchFamily="66" charset="0"/>
            </a:endParaRPr>
          </a:p>
        </p:txBody>
      </p:sp>
      <p:sp>
        <p:nvSpPr>
          <p:cNvPr id="84996" name="Rectangle 7">
            <a:extLst>
              <a:ext uri="{FF2B5EF4-FFF2-40B4-BE49-F238E27FC236}">
                <a16:creationId xmlns:a16="http://schemas.microsoft.com/office/drawing/2014/main" id="{CFE195E5-C0CC-7E47-8299-CFDF771EE122}"/>
              </a:ext>
            </a:extLst>
          </p:cNvPr>
          <p:cNvSpPr>
            <a:spLocks noChangeArrowheads="1"/>
          </p:cNvSpPr>
          <p:nvPr/>
        </p:nvSpPr>
        <p:spPr bwMode="auto">
          <a:xfrm>
            <a:off x="3124200" y="1851025"/>
            <a:ext cx="3117850" cy="519113"/>
          </a:xfrm>
          <a:prstGeom prst="rect">
            <a:avLst/>
          </a:prstGeom>
          <a:solidFill>
            <a:srgbClr val="0BF3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it-IT" sz="2800">
                <a:latin typeface="Comic Sans MS" panose="030F0902030302020204" pitchFamily="66" charset="0"/>
              </a:rPr>
              <a:t>non-coding RNAs</a:t>
            </a:r>
            <a:endParaRPr lang="it-IT" altLang="it-IT" sz="2800">
              <a:latin typeface="Comic Sans MS" panose="030F0902030302020204" pitchFamily="66" charset="0"/>
            </a:endParaRPr>
          </a:p>
        </p:txBody>
      </p:sp>
      <p:sp>
        <p:nvSpPr>
          <p:cNvPr id="84997" name="Rectangle 8">
            <a:extLst>
              <a:ext uri="{FF2B5EF4-FFF2-40B4-BE49-F238E27FC236}">
                <a16:creationId xmlns:a16="http://schemas.microsoft.com/office/drawing/2014/main" id="{7CEEC861-EB13-5147-9240-95F1297796F3}"/>
              </a:ext>
            </a:extLst>
          </p:cNvPr>
          <p:cNvSpPr>
            <a:spLocks noChangeArrowheads="1"/>
          </p:cNvSpPr>
          <p:nvPr/>
        </p:nvSpPr>
        <p:spPr bwMode="auto">
          <a:xfrm>
            <a:off x="96838" y="1905000"/>
            <a:ext cx="2341562" cy="519113"/>
          </a:xfrm>
          <a:prstGeom prst="rect">
            <a:avLst/>
          </a:prstGeom>
          <a:solidFill>
            <a:srgbClr val="F8F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it-IT" sz="2800">
                <a:latin typeface="Comic Sans MS" panose="030F0902030302020204" pitchFamily="66" charset="0"/>
              </a:rPr>
              <a:t>coding RNAs</a:t>
            </a:r>
            <a:endParaRPr lang="it-IT" altLang="it-IT" sz="2800">
              <a:latin typeface="Comic Sans MS" panose="030F0902030302020204" pitchFamily="66" charset="0"/>
            </a:endParaRPr>
          </a:p>
        </p:txBody>
      </p:sp>
      <p:grpSp>
        <p:nvGrpSpPr>
          <p:cNvPr id="84998" name="Group 10">
            <a:extLst>
              <a:ext uri="{FF2B5EF4-FFF2-40B4-BE49-F238E27FC236}">
                <a16:creationId xmlns:a16="http://schemas.microsoft.com/office/drawing/2014/main" id="{D9D0F8E7-6696-CE41-A89C-337A1A545F19}"/>
              </a:ext>
            </a:extLst>
          </p:cNvPr>
          <p:cNvGrpSpPr>
            <a:grpSpLocks/>
          </p:cNvGrpSpPr>
          <p:nvPr/>
        </p:nvGrpSpPr>
        <p:grpSpPr bwMode="auto">
          <a:xfrm>
            <a:off x="1219200" y="2971800"/>
            <a:ext cx="4876800" cy="2667000"/>
            <a:chOff x="864" y="960"/>
            <a:chExt cx="2640" cy="1680"/>
          </a:xfrm>
        </p:grpSpPr>
        <p:sp>
          <p:nvSpPr>
            <p:cNvPr id="85005" name="AutoShape 11">
              <a:extLst>
                <a:ext uri="{FF2B5EF4-FFF2-40B4-BE49-F238E27FC236}">
                  <a16:creationId xmlns:a16="http://schemas.microsoft.com/office/drawing/2014/main" id="{28CA511D-9105-864D-8903-C9C59FD27B8F}"/>
                </a:ext>
              </a:extLst>
            </p:cNvPr>
            <p:cNvSpPr>
              <a:spLocks noChangeArrowheads="1"/>
            </p:cNvSpPr>
            <p:nvPr/>
          </p:nvSpPr>
          <p:spPr bwMode="auto">
            <a:xfrm rot="-5400000">
              <a:off x="1392" y="624"/>
              <a:ext cx="1536" cy="2208"/>
            </a:xfrm>
            <a:prstGeom prst="bracketPair">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latin typeface="Calibri" panose="020F0502020204030204" pitchFamily="34" charset="0"/>
              </a:endParaRPr>
            </a:p>
          </p:txBody>
        </p:sp>
        <p:sp>
          <p:nvSpPr>
            <p:cNvPr id="85006" name="Rectangle 12">
              <a:extLst>
                <a:ext uri="{FF2B5EF4-FFF2-40B4-BE49-F238E27FC236}">
                  <a16:creationId xmlns:a16="http://schemas.microsoft.com/office/drawing/2014/main" id="{152D7C2A-6E12-BD49-B907-7D231A228CBB}"/>
                </a:ext>
              </a:extLst>
            </p:cNvPr>
            <p:cNvSpPr>
              <a:spLocks noChangeArrowheads="1"/>
            </p:cNvSpPr>
            <p:nvPr/>
          </p:nvSpPr>
          <p:spPr bwMode="auto">
            <a:xfrm>
              <a:off x="864" y="2160"/>
              <a:ext cx="2640" cy="480"/>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latin typeface="Calibri" panose="020F0502020204030204" pitchFamily="34" charset="0"/>
              </a:endParaRPr>
            </a:p>
          </p:txBody>
        </p:sp>
      </p:grpSp>
      <p:sp>
        <p:nvSpPr>
          <p:cNvPr id="84999" name="Rectangle 13">
            <a:extLst>
              <a:ext uri="{FF2B5EF4-FFF2-40B4-BE49-F238E27FC236}">
                <a16:creationId xmlns:a16="http://schemas.microsoft.com/office/drawing/2014/main" id="{3A69DCE5-6DDC-5A46-9CCA-8A80DC71E51B}"/>
              </a:ext>
            </a:extLst>
          </p:cNvPr>
          <p:cNvSpPr>
            <a:spLocks noChangeArrowheads="1"/>
          </p:cNvSpPr>
          <p:nvPr/>
        </p:nvSpPr>
        <p:spPr bwMode="auto">
          <a:xfrm>
            <a:off x="3657600" y="3276600"/>
            <a:ext cx="5486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solidFill>
                  <a:srgbClr val="AB19B3"/>
                </a:solidFill>
                <a:latin typeface="Comic Sans MS" panose="030F0902030302020204" pitchFamily="66" charset="0"/>
              </a:rPr>
              <a:t> </a:t>
            </a:r>
            <a:r>
              <a:rPr lang="en-US" altLang="it-IT" sz="2400" u="sng">
                <a:solidFill>
                  <a:srgbClr val="AB19B3"/>
                </a:solidFill>
                <a:latin typeface="Comic Sans MS" panose="030F0902030302020204" pitchFamily="66" charset="0"/>
              </a:rPr>
              <a:t>small</a:t>
            </a:r>
            <a:r>
              <a:rPr lang="en-US" altLang="it-IT" sz="2400">
                <a:solidFill>
                  <a:srgbClr val="AB19B3"/>
                </a:solidFill>
                <a:latin typeface="Comic Sans MS" panose="030F0902030302020204" pitchFamily="66" charset="0"/>
              </a:rPr>
              <a:t> - snRNAs   </a:t>
            </a:r>
            <a:r>
              <a:rPr lang="en-US" altLang="it-IT" sz="2400">
                <a:latin typeface="Comic Sans MS" panose="030F0902030302020204" pitchFamily="66" charset="0"/>
              </a:rPr>
              <a:t>splicing</a:t>
            </a:r>
          </a:p>
          <a:p>
            <a:pPr>
              <a:spcBef>
                <a:spcPct val="0"/>
              </a:spcBef>
              <a:buFontTx/>
              <a:buNone/>
            </a:pPr>
            <a:r>
              <a:rPr lang="en-US" altLang="it-IT" sz="2400">
                <a:solidFill>
                  <a:srgbClr val="AB19B3"/>
                </a:solidFill>
                <a:latin typeface="Comic Sans MS" panose="030F0902030302020204" pitchFamily="66" charset="0"/>
              </a:rPr>
              <a:t>            snoRNAs  </a:t>
            </a:r>
            <a:r>
              <a:rPr lang="en-US" altLang="it-IT" sz="2400">
                <a:latin typeface="Comic Sans MS" panose="030F0902030302020204" pitchFamily="66" charset="0"/>
              </a:rPr>
              <a:t>modification</a:t>
            </a:r>
            <a:endParaRPr lang="en-US" altLang="it-IT" sz="2400">
              <a:solidFill>
                <a:srgbClr val="AB19B3"/>
              </a:solidFill>
              <a:latin typeface="Comic Sans MS" panose="030F0902030302020204" pitchFamily="66" charset="0"/>
            </a:endParaRPr>
          </a:p>
          <a:p>
            <a:pPr>
              <a:spcBef>
                <a:spcPct val="0"/>
              </a:spcBef>
              <a:buFontTx/>
              <a:buNone/>
            </a:pPr>
            <a:r>
              <a:rPr lang="en-US" altLang="it-IT" sz="2400">
                <a:solidFill>
                  <a:srgbClr val="AB19B3"/>
                </a:solidFill>
                <a:latin typeface="Comic Sans MS" panose="030F0902030302020204" pitchFamily="66" charset="0"/>
              </a:rPr>
              <a:t>            scRNAs   </a:t>
            </a:r>
            <a:r>
              <a:rPr lang="en-US" altLang="it-IT" sz="2400">
                <a:latin typeface="Comic Sans MS" panose="030F0902030302020204" pitchFamily="66" charset="0"/>
              </a:rPr>
              <a:t>transl. control</a:t>
            </a:r>
            <a:endParaRPr lang="en-US" altLang="it-IT" sz="2400">
              <a:solidFill>
                <a:srgbClr val="AB19B3"/>
              </a:solidFill>
              <a:latin typeface="Comic Sans MS" panose="030F0902030302020204" pitchFamily="66" charset="0"/>
            </a:endParaRPr>
          </a:p>
          <a:p>
            <a:pPr>
              <a:spcBef>
                <a:spcPct val="0"/>
              </a:spcBef>
              <a:buFontTx/>
              <a:buNone/>
            </a:pPr>
            <a:r>
              <a:rPr lang="en-US" altLang="it-IT" sz="2400">
                <a:solidFill>
                  <a:srgbClr val="AB19B3"/>
                </a:solidFill>
                <a:latin typeface="Comic Sans MS" panose="030F0902030302020204" pitchFamily="66" charset="0"/>
              </a:rPr>
              <a:t>            gRNAs    </a:t>
            </a:r>
            <a:r>
              <a:rPr lang="en-US" altLang="it-IT" sz="2400">
                <a:latin typeface="Comic Sans MS" panose="030F0902030302020204" pitchFamily="66" charset="0"/>
              </a:rPr>
              <a:t>editing</a:t>
            </a:r>
            <a:endParaRPr lang="en-US" altLang="it-IT" sz="2400">
              <a:solidFill>
                <a:srgbClr val="AB19B3"/>
              </a:solidFill>
              <a:latin typeface="Comic Sans MS" panose="030F0902030302020204" pitchFamily="66" charset="0"/>
            </a:endParaRPr>
          </a:p>
          <a:p>
            <a:pPr>
              <a:spcBef>
                <a:spcPct val="0"/>
              </a:spcBef>
              <a:buFontTx/>
              <a:buNone/>
            </a:pPr>
            <a:r>
              <a:rPr lang="en-US" altLang="it-IT" sz="2400">
                <a:solidFill>
                  <a:srgbClr val="AB19B3"/>
                </a:solidFill>
                <a:latin typeface="Comic Sans MS" panose="030F0902030302020204" pitchFamily="66" charset="0"/>
              </a:rPr>
              <a:t>            miRNAs   </a:t>
            </a:r>
            <a:r>
              <a:rPr lang="en-US" altLang="it-IT" sz="2400">
                <a:latin typeface="Comic Sans MS" panose="030F0902030302020204" pitchFamily="66" charset="0"/>
              </a:rPr>
              <a:t>transl.control</a:t>
            </a:r>
            <a:endParaRPr lang="en-US" altLang="it-IT" sz="2400">
              <a:solidFill>
                <a:srgbClr val="AB19B3"/>
              </a:solidFill>
              <a:latin typeface="Comic Sans MS" panose="030F0902030302020204" pitchFamily="66" charset="0"/>
            </a:endParaRPr>
          </a:p>
          <a:p>
            <a:pPr>
              <a:spcBef>
                <a:spcPct val="0"/>
              </a:spcBef>
              <a:buFontTx/>
              <a:buNone/>
            </a:pPr>
            <a:r>
              <a:rPr lang="en-US" altLang="it-IT" sz="2400">
                <a:solidFill>
                  <a:srgbClr val="AB19B3"/>
                </a:solidFill>
                <a:latin typeface="Comic Sans MS" panose="030F0902030302020204" pitchFamily="66" charset="0"/>
              </a:rPr>
              <a:t>            siRNAs    </a:t>
            </a:r>
            <a:r>
              <a:rPr lang="en-US" altLang="it-IT" sz="2400">
                <a:latin typeface="Comic Sans MS" panose="030F0902030302020204" pitchFamily="66" charset="0"/>
              </a:rPr>
              <a:t>RNA stability</a:t>
            </a:r>
            <a:endParaRPr lang="en-US" altLang="it-IT" sz="2400">
              <a:solidFill>
                <a:srgbClr val="AB19B3"/>
              </a:solidFill>
              <a:latin typeface="Comic Sans MS" panose="030F0902030302020204" pitchFamily="66" charset="0"/>
            </a:endParaRPr>
          </a:p>
          <a:p>
            <a:pPr>
              <a:spcBef>
                <a:spcPct val="0"/>
              </a:spcBef>
              <a:buFontTx/>
              <a:buNone/>
            </a:pPr>
            <a:r>
              <a:rPr lang="en-US" altLang="it-IT" sz="2400">
                <a:solidFill>
                  <a:srgbClr val="AB19B3"/>
                </a:solidFill>
                <a:latin typeface="Comic Sans MS" panose="030F0902030302020204" pitchFamily="66" charset="0"/>
              </a:rPr>
              <a:t>            rasiRNAs  </a:t>
            </a:r>
            <a:r>
              <a:rPr lang="en-US" altLang="it-IT" sz="2400">
                <a:latin typeface="Comic Sans MS" panose="030F0902030302020204" pitchFamily="66" charset="0"/>
              </a:rPr>
              <a:t>chromatin</a:t>
            </a:r>
          </a:p>
          <a:p>
            <a:pPr>
              <a:spcBef>
                <a:spcPct val="0"/>
              </a:spcBef>
              <a:buFontTx/>
              <a:buNone/>
            </a:pPr>
            <a:r>
              <a:rPr lang="en-US" altLang="it-IT" sz="2400">
                <a:latin typeface="Comic Sans MS" panose="030F0902030302020204" pitchFamily="66" charset="0"/>
              </a:rPr>
              <a:t>	  </a:t>
            </a:r>
            <a:r>
              <a:rPr lang="en-US" altLang="it-IT" sz="2400">
                <a:solidFill>
                  <a:srgbClr val="AB19B3"/>
                </a:solidFill>
                <a:latin typeface="Comic Sans MS" panose="030F0902030302020204" pitchFamily="66" charset="0"/>
              </a:rPr>
              <a:t>piRNAs  </a:t>
            </a:r>
            <a:r>
              <a:rPr lang="en-US" altLang="it-IT" sz="2400">
                <a:latin typeface="Comic Sans MS" panose="030F0902030302020204" pitchFamily="66" charset="0"/>
              </a:rPr>
              <a:t>genome stability</a:t>
            </a:r>
          </a:p>
          <a:p>
            <a:pPr>
              <a:spcBef>
                <a:spcPct val="0"/>
              </a:spcBef>
              <a:buFontTx/>
              <a:buNone/>
            </a:pPr>
            <a:r>
              <a:rPr lang="en-US" altLang="it-IT" sz="2400">
                <a:solidFill>
                  <a:srgbClr val="AB19B3"/>
                </a:solidFill>
                <a:latin typeface="Comic Sans MS" panose="030F0902030302020204" pitchFamily="66" charset="0"/>
              </a:rPr>
              <a:t>            …?….</a:t>
            </a:r>
            <a:endParaRPr lang="it-IT" altLang="it-IT" sz="2400">
              <a:latin typeface="Comic Sans MS" panose="030F0902030302020204" pitchFamily="66" charset="0"/>
            </a:endParaRPr>
          </a:p>
        </p:txBody>
      </p:sp>
      <p:sp>
        <p:nvSpPr>
          <p:cNvPr id="85000" name="Line 14">
            <a:extLst>
              <a:ext uri="{FF2B5EF4-FFF2-40B4-BE49-F238E27FC236}">
                <a16:creationId xmlns:a16="http://schemas.microsoft.com/office/drawing/2014/main" id="{DB0BE7FD-959D-5E4F-B4D6-68E2F7B8164B}"/>
              </a:ext>
            </a:extLst>
          </p:cNvPr>
          <p:cNvSpPr>
            <a:spLocks noChangeShapeType="1"/>
          </p:cNvSpPr>
          <p:nvPr/>
        </p:nvSpPr>
        <p:spPr bwMode="auto">
          <a:xfrm>
            <a:off x="2667000" y="1066800"/>
            <a:ext cx="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5001" name="Line 15">
            <a:extLst>
              <a:ext uri="{FF2B5EF4-FFF2-40B4-BE49-F238E27FC236}">
                <a16:creationId xmlns:a16="http://schemas.microsoft.com/office/drawing/2014/main" id="{60DC9DF2-DABE-E94D-ACC0-9C904F581F6C}"/>
              </a:ext>
            </a:extLst>
          </p:cNvPr>
          <p:cNvSpPr>
            <a:spLocks noChangeShapeType="1"/>
          </p:cNvSpPr>
          <p:nvPr/>
        </p:nvSpPr>
        <p:spPr bwMode="auto">
          <a:xfrm>
            <a:off x="4191000" y="2514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4" name="Gruppo 3">
            <a:extLst>
              <a:ext uri="{FF2B5EF4-FFF2-40B4-BE49-F238E27FC236}">
                <a16:creationId xmlns:a16="http://schemas.microsoft.com/office/drawing/2014/main" id="{2C4EBEFB-715C-E447-B734-2EC1F5ED3DBD}"/>
              </a:ext>
            </a:extLst>
          </p:cNvPr>
          <p:cNvGrpSpPr>
            <a:grpSpLocks/>
          </p:cNvGrpSpPr>
          <p:nvPr/>
        </p:nvGrpSpPr>
        <p:grpSpPr bwMode="auto">
          <a:xfrm>
            <a:off x="366713" y="3233738"/>
            <a:ext cx="3783012" cy="4006850"/>
            <a:chOff x="367216" y="3233738"/>
            <a:chExt cx="3783241" cy="4006270"/>
          </a:xfrm>
        </p:grpSpPr>
        <p:sp>
          <p:nvSpPr>
            <p:cNvPr id="85003" name="Rectangle 9">
              <a:extLst>
                <a:ext uri="{FF2B5EF4-FFF2-40B4-BE49-F238E27FC236}">
                  <a16:creationId xmlns:a16="http://schemas.microsoft.com/office/drawing/2014/main" id="{41D6B798-AD01-0E40-A860-CF0CBBB7D3AF}"/>
                </a:ext>
              </a:extLst>
            </p:cNvPr>
            <p:cNvSpPr>
              <a:spLocks noChangeArrowheads="1"/>
            </p:cNvSpPr>
            <p:nvPr/>
          </p:nvSpPr>
          <p:spPr bwMode="auto">
            <a:xfrm>
              <a:off x="367216" y="3233738"/>
              <a:ext cx="27035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it-IT" sz="2800" u="sng">
                  <a:solidFill>
                    <a:schemeClr val="accent2"/>
                  </a:solidFill>
                  <a:latin typeface="Comic Sans MS" panose="030F0902030302020204" pitchFamily="66" charset="0"/>
                </a:rPr>
                <a:t>large</a:t>
              </a:r>
              <a:r>
                <a:rPr lang="en-US" altLang="it-IT" sz="2800">
                  <a:solidFill>
                    <a:srgbClr val="AB19B3"/>
                  </a:solidFill>
                  <a:latin typeface="Comic Sans MS" panose="030F0902030302020204" pitchFamily="66" charset="0"/>
                </a:rPr>
                <a:t> </a:t>
              </a:r>
              <a:r>
                <a:rPr lang="en-US" altLang="it-IT" sz="2800">
                  <a:solidFill>
                    <a:schemeClr val="accent2"/>
                  </a:solidFill>
                  <a:latin typeface="Comic Sans MS" panose="030F0902030302020204" pitchFamily="66" charset="0"/>
                </a:rPr>
                <a:t>- rRNA</a:t>
              </a:r>
            </a:p>
            <a:p>
              <a:pPr algn="ctr">
                <a:spcBef>
                  <a:spcPct val="0"/>
                </a:spcBef>
                <a:buFontTx/>
                <a:buNone/>
              </a:pPr>
              <a:r>
                <a:rPr lang="en-US" altLang="it-IT" sz="2800">
                  <a:solidFill>
                    <a:schemeClr val="accent2"/>
                  </a:solidFill>
                  <a:latin typeface="Comic Sans MS" panose="030F0902030302020204" pitchFamily="66" charset="0"/>
                </a:rPr>
                <a:t>	    Xist</a:t>
              </a:r>
              <a:endParaRPr lang="it-IT" altLang="it-IT" sz="2800">
                <a:solidFill>
                  <a:srgbClr val="AB19B3"/>
                </a:solidFill>
                <a:latin typeface="Comic Sans MS" panose="030F0902030302020204" pitchFamily="66" charset="0"/>
              </a:endParaRPr>
            </a:p>
          </p:txBody>
        </p:sp>
        <p:sp>
          <p:nvSpPr>
            <p:cNvPr id="85004" name="Rectangle 17">
              <a:extLst>
                <a:ext uri="{FF2B5EF4-FFF2-40B4-BE49-F238E27FC236}">
                  <a16:creationId xmlns:a16="http://schemas.microsoft.com/office/drawing/2014/main" id="{4E1CC5C5-5674-A942-BCFD-91AAEB3DF8D6}"/>
                </a:ext>
              </a:extLst>
            </p:cNvPr>
            <p:cNvSpPr>
              <a:spLocks noChangeArrowheads="1"/>
            </p:cNvSpPr>
            <p:nvPr/>
          </p:nvSpPr>
          <p:spPr bwMode="auto">
            <a:xfrm>
              <a:off x="1597955" y="4193020"/>
              <a:ext cx="255250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solidFill>
                    <a:schemeClr val="accent2"/>
                  </a:solidFill>
                  <a:latin typeface="Comic Sans MS" panose="030F0902030302020204" pitchFamily="66" charset="0"/>
                </a:rPr>
                <a:t>HOTAIR  	</a:t>
              </a:r>
              <a:r>
                <a:rPr lang="en-US" altLang="it-IT" sz="1200" b="1">
                  <a:solidFill>
                    <a:srgbClr val="000000"/>
                  </a:solidFill>
                  <a:latin typeface="Comic Sans MS" panose="030F0902030302020204" pitchFamily="66" charset="0"/>
                </a:rPr>
                <a:t>PRC2</a:t>
              </a:r>
            </a:p>
            <a:p>
              <a:pPr>
                <a:spcBef>
                  <a:spcPct val="0"/>
                </a:spcBef>
                <a:buFontTx/>
                <a:buNone/>
              </a:pPr>
              <a:r>
                <a:rPr lang="en-US" altLang="it-IT" sz="2400" b="1">
                  <a:solidFill>
                    <a:schemeClr val="accent2"/>
                  </a:solidFill>
                  <a:latin typeface="Comic Sans MS" panose="030F0902030302020204" pitchFamily="66" charset="0"/>
                </a:rPr>
                <a:t>ANRIL  	</a:t>
              </a:r>
              <a:r>
                <a:rPr lang="en-US" altLang="it-IT" sz="1200" b="1">
                  <a:solidFill>
                    <a:srgbClr val="000000"/>
                  </a:solidFill>
                  <a:latin typeface="Comic Sans MS" panose="030F0902030302020204" pitchFamily="66" charset="0"/>
                </a:rPr>
                <a:t>PRC1</a:t>
              </a:r>
              <a:endParaRPr lang="en-US" altLang="it-IT" sz="1200" b="1">
                <a:solidFill>
                  <a:schemeClr val="accent2"/>
                </a:solidFill>
                <a:latin typeface="Comic Sans MS" panose="030F0902030302020204" pitchFamily="66" charset="0"/>
              </a:endParaRPr>
            </a:p>
            <a:p>
              <a:pPr>
                <a:spcBef>
                  <a:spcPct val="0"/>
                </a:spcBef>
                <a:buFontTx/>
                <a:buNone/>
              </a:pPr>
              <a:r>
                <a:rPr lang="en-US" altLang="it-IT" sz="2400" b="1">
                  <a:solidFill>
                    <a:schemeClr val="accent2"/>
                  </a:solidFill>
                  <a:latin typeface="Comic Sans MS" panose="030F0902030302020204" pitchFamily="66" charset="0"/>
                </a:rPr>
                <a:t>HOTTIP  	</a:t>
              </a:r>
              <a:r>
                <a:rPr lang="en-US" altLang="it-IT" sz="1200" b="1">
                  <a:solidFill>
                    <a:srgbClr val="000000"/>
                  </a:solidFill>
                  <a:latin typeface="Comic Sans MS" panose="030F0902030302020204" pitchFamily="66" charset="0"/>
                </a:rPr>
                <a:t>WDR5</a:t>
              </a:r>
            </a:p>
            <a:p>
              <a:pPr>
                <a:spcBef>
                  <a:spcPct val="0"/>
                </a:spcBef>
                <a:buFontTx/>
                <a:buNone/>
              </a:pPr>
              <a:r>
                <a:rPr lang="en-US" altLang="it-IT" sz="2400" b="1">
                  <a:solidFill>
                    <a:schemeClr val="accent2"/>
                  </a:solidFill>
                  <a:latin typeface="Comic Sans MS" panose="030F0902030302020204" pitchFamily="66" charset="0"/>
                </a:rPr>
                <a:t>Linc-p21  	</a:t>
              </a:r>
              <a:r>
                <a:rPr lang="en-US" altLang="it-IT" sz="1200" b="1">
                  <a:solidFill>
                    <a:srgbClr val="000000"/>
                  </a:solidFill>
                  <a:latin typeface="Comic Sans MS" panose="030F0902030302020204" pitchFamily="66" charset="0"/>
                </a:rPr>
                <a:t>p53</a:t>
              </a:r>
            </a:p>
            <a:p>
              <a:pPr>
                <a:spcBef>
                  <a:spcPct val="0"/>
                </a:spcBef>
                <a:buFontTx/>
                <a:buNone/>
              </a:pPr>
              <a:r>
                <a:rPr lang="en-US" altLang="it-IT" sz="2400" b="1">
                  <a:solidFill>
                    <a:schemeClr val="accent2"/>
                  </a:solidFill>
                  <a:latin typeface="Comic Sans MS" panose="030F0902030302020204" pitchFamily="66" charset="0"/>
                </a:rPr>
                <a:t>MALAT1	</a:t>
              </a:r>
              <a:r>
                <a:rPr lang="en-US" altLang="it-IT" sz="1200" b="1">
                  <a:solidFill>
                    <a:srgbClr val="000000"/>
                  </a:solidFill>
                  <a:latin typeface="Comic Sans MS" panose="030F0902030302020204" pitchFamily="66" charset="0"/>
                </a:rPr>
                <a:t>SR</a:t>
              </a:r>
            </a:p>
            <a:p>
              <a:pPr>
                <a:spcBef>
                  <a:spcPct val="0"/>
                </a:spcBef>
                <a:buFontTx/>
                <a:buNone/>
              </a:pPr>
              <a:r>
                <a:rPr lang="en-US" altLang="it-IT" sz="2400" b="1">
                  <a:solidFill>
                    <a:schemeClr val="accent2"/>
                  </a:solidFill>
                  <a:latin typeface="Comic Sans MS" panose="030F0902030302020204" pitchFamily="66" charset="0"/>
                </a:rPr>
                <a:t>GAS 5  	</a:t>
              </a:r>
              <a:r>
                <a:rPr lang="en-US" altLang="it-IT" sz="1200" b="1">
                  <a:latin typeface="Comic Sans MS" panose="030F0902030302020204" pitchFamily="66" charset="0"/>
                </a:rPr>
                <a:t>GR</a:t>
              </a:r>
            </a:p>
            <a:p>
              <a:pPr>
                <a:spcBef>
                  <a:spcPct val="0"/>
                </a:spcBef>
                <a:buFontTx/>
                <a:buNone/>
              </a:pPr>
              <a:r>
                <a:rPr lang="en-US" altLang="it-IT" sz="2400" b="1">
                  <a:solidFill>
                    <a:schemeClr val="accent2"/>
                  </a:solidFill>
                  <a:latin typeface="Comic Sans MS" panose="030F0902030302020204" pitchFamily="66" charset="0"/>
                </a:rPr>
                <a:t>Linc-MD1	</a:t>
              </a:r>
              <a:r>
                <a:rPr lang="en-US" altLang="it-IT" sz="1200" b="1">
                  <a:solidFill>
                    <a:srgbClr val="000000"/>
                  </a:solidFill>
                  <a:latin typeface="Comic Sans MS" panose="030F0902030302020204" pitchFamily="66" charset="0"/>
                </a:rPr>
                <a:t>decoy</a:t>
              </a:r>
              <a:endParaRPr lang="en-US" altLang="it-IT" sz="1200" b="1">
                <a:solidFill>
                  <a:schemeClr val="accent2"/>
                </a:solidFill>
                <a:latin typeface="Comic Sans MS" panose="030F0902030302020204" pitchFamily="66" charset="0"/>
              </a:endParaRPr>
            </a:p>
            <a:p>
              <a:pPr>
                <a:spcBef>
                  <a:spcPct val="0"/>
                </a:spcBef>
                <a:buFontTx/>
                <a:buNone/>
              </a:pPr>
              <a:endParaRPr lang="it-IT" altLang="it-IT" sz="2400" b="1">
                <a:solidFill>
                  <a:schemeClr val="accent2"/>
                </a:solidFill>
                <a:latin typeface="Comic Sans MS" panose="030F0902030302020204"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1" name="Group 17">
            <a:extLst>
              <a:ext uri="{FF2B5EF4-FFF2-40B4-BE49-F238E27FC236}">
                <a16:creationId xmlns:a16="http://schemas.microsoft.com/office/drawing/2014/main" id="{9ACAB0E6-E472-3A4B-8405-6FB3AF502514}"/>
              </a:ext>
            </a:extLst>
          </p:cNvPr>
          <p:cNvGrpSpPr>
            <a:grpSpLocks/>
          </p:cNvGrpSpPr>
          <p:nvPr/>
        </p:nvGrpSpPr>
        <p:grpSpPr bwMode="auto">
          <a:xfrm>
            <a:off x="0" y="6157913"/>
            <a:ext cx="9144000" cy="712787"/>
            <a:chOff x="0" y="2184"/>
            <a:chExt cx="5760" cy="1727"/>
          </a:xfrm>
        </p:grpSpPr>
        <p:pic>
          <p:nvPicPr>
            <p:cNvPr id="87047" name="Picture 15" descr="Fondino">
              <a:extLst>
                <a:ext uri="{FF2B5EF4-FFF2-40B4-BE49-F238E27FC236}">
                  <a16:creationId xmlns:a16="http://schemas.microsoft.com/office/drawing/2014/main" id="{849AE4AB-7CF0-994E-8B66-85F0C6E1013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16" descr="fascia">
              <a:extLst>
                <a:ext uri="{FF2B5EF4-FFF2-40B4-BE49-F238E27FC236}">
                  <a16:creationId xmlns:a16="http://schemas.microsoft.com/office/drawing/2014/main" id="{A8D7B481-6196-7B4F-B2BA-792B4A107BB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7042" name="Immagine 9" descr="ML_sinistra_202EC.ai">
            <a:extLst>
              <a:ext uri="{FF2B5EF4-FFF2-40B4-BE49-F238E27FC236}">
                <a16:creationId xmlns:a16="http://schemas.microsoft.com/office/drawing/2014/main" id="{21DC4947-59BB-B74F-9E0F-121253B61043}"/>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Immagine 1">
            <a:extLst>
              <a:ext uri="{FF2B5EF4-FFF2-40B4-BE49-F238E27FC236}">
                <a16:creationId xmlns:a16="http://schemas.microsoft.com/office/drawing/2014/main" id="{6DFF7257-763A-6D44-B537-D89C10A3E4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 y="965200"/>
            <a:ext cx="59436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ttangolo 2">
            <a:extLst>
              <a:ext uri="{FF2B5EF4-FFF2-40B4-BE49-F238E27FC236}">
                <a16:creationId xmlns:a16="http://schemas.microsoft.com/office/drawing/2014/main" id="{33A1061A-9AE3-204B-B9AC-CA77C53E55FE}"/>
              </a:ext>
            </a:extLst>
          </p:cNvPr>
          <p:cNvSpPr>
            <a:spLocks noChangeArrowheads="1"/>
          </p:cNvSpPr>
          <p:nvPr/>
        </p:nvSpPr>
        <p:spPr bwMode="auto">
          <a:xfrm>
            <a:off x="5532438" y="965200"/>
            <a:ext cx="37084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t>Functional micropeptides can be concealed within RNAs that appear to be noncoding. We discovered a conserved micropeptide, which we named myoregulin (MLN), encoded by a skeletal muscle-specific RNA annotated as a putative long noncoding RNA. MLN shares structural and functional similarity with phospholamban (PLN) and sarcolipin (SLN), which inhibit SERCA, the membrane pump that controls muscle relaxation by regulating Ca2+ uptake into the sarcoplasmic reticulum (SR). MLN interacts directly with SERCA and impedes Ca2+ uptake into the SR. In contrast to PLN and SLN, which are expressed in cardiac and slow skeletal muscle in mice, MLN is robustly expressed in all skeletal muscle. Genetic deletion of MLN in mice enhances Ca2+ handling in skeletal muscle and improves exercise performance.</a:t>
            </a:r>
          </a:p>
          <a:p>
            <a:pPr>
              <a:spcBef>
                <a:spcPct val="0"/>
              </a:spcBef>
              <a:buFontTx/>
              <a:buNone/>
            </a:pPr>
            <a:r>
              <a:rPr lang="it-IT" altLang="it-IT" sz="1400"/>
              <a:t>These findings identifyMLNas an important regulator of skeletal muscle physiology and highlight the possibility that additional micropeptides are encoded in the many RNAs currently annotated as noncoding.</a:t>
            </a:r>
          </a:p>
        </p:txBody>
      </p:sp>
      <p:sp>
        <p:nvSpPr>
          <p:cNvPr id="10" name="Rettangolo 9">
            <a:extLst>
              <a:ext uri="{FF2B5EF4-FFF2-40B4-BE49-F238E27FC236}">
                <a16:creationId xmlns:a16="http://schemas.microsoft.com/office/drawing/2014/main" id="{4E21C062-AA28-1741-B493-F9F1F84E720C}"/>
              </a:ext>
            </a:extLst>
          </p:cNvPr>
          <p:cNvSpPr>
            <a:spLocks noChangeArrowheads="1"/>
          </p:cNvSpPr>
          <p:nvPr/>
        </p:nvSpPr>
        <p:spPr bwMode="auto">
          <a:xfrm>
            <a:off x="0" y="0"/>
            <a:ext cx="9144000" cy="836613"/>
          </a:xfrm>
          <a:prstGeom prst="rect">
            <a:avLst/>
          </a:prstGeom>
          <a:solidFill>
            <a:srgbClr val="D9D9D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it-IT" altLang="it-IT">
              <a:solidFill>
                <a:srgbClr val="FFFFFF"/>
              </a:solidFill>
            </a:endParaRPr>
          </a:p>
        </p:txBody>
      </p:sp>
      <p:sp>
        <p:nvSpPr>
          <p:cNvPr id="87046" name="Titre 1">
            <a:extLst>
              <a:ext uri="{FF2B5EF4-FFF2-40B4-BE49-F238E27FC236}">
                <a16:creationId xmlns:a16="http://schemas.microsoft.com/office/drawing/2014/main" id="{904228B1-DBEB-E346-84AC-120C7F24FEDC}"/>
              </a:ext>
            </a:extLst>
          </p:cNvPr>
          <p:cNvSpPr txBox="1">
            <a:spLocks/>
          </p:cNvSpPr>
          <p:nvPr/>
        </p:nvSpPr>
        <p:spPr bwMode="auto">
          <a:xfrm>
            <a:off x="900113" y="125413"/>
            <a:ext cx="766603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it-IT" sz="2400" i="1">
                <a:latin typeface="Calibri" panose="020F0502020204030204" pitchFamily="34" charset="0"/>
              </a:rPr>
              <a:t>lncRNAs may encode for short peptides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3132DCCA-86C9-BC4A-BE4A-67D39F668362}"/>
              </a:ext>
            </a:extLst>
          </p:cNvPr>
          <p:cNvSpPr>
            <a:spLocks noChangeArrowheads="1"/>
          </p:cNvSpPr>
          <p:nvPr/>
        </p:nvSpPr>
        <p:spPr bwMode="auto">
          <a:xfrm>
            <a:off x="0" y="0"/>
            <a:ext cx="9144000" cy="836613"/>
          </a:xfrm>
          <a:prstGeom prst="rect">
            <a:avLst/>
          </a:prstGeom>
          <a:solidFill>
            <a:srgbClr val="D9D9D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it-IT" altLang="it-IT">
              <a:solidFill>
                <a:srgbClr val="FFFFFF"/>
              </a:solidFill>
            </a:endParaRPr>
          </a:p>
        </p:txBody>
      </p:sp>
      <p:sp>
        <p:nvSpPr>
          <p:cNvPr id="88066" name="CasellaDiTesto 1">
            <a:extLst>
              <a:ext uri="{FF2B5EF4-FFF2-40B4-BE49-F238E27FC236}">
                <a16:creationId xmlns:a16="http://schemas.microsoft.com/office/drawing/2014/main" id="{3A58A25E-C602-C24F-85C4-6C3ECBD51B37}"/>
              </a:ext>
            </a:extLst>
          </p:cNvPr>
          <p:cNvSpPr txBox="1">
            <a:spLocks noChangeArrowheads="1"/>
          </p:cNvSpPr>
          <p:nvPr/>
        </p:nvSpPr>
        <p:spPr bwMode="auto">
          <a:xfrm>
            <a:off x="7938" y="188913"/>
            <a:ext cx="901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it-IT" sz="2400" b="1"/>
              <a:t>Models of lncRNA mechanisms of action </a:t>
            </a:r>
          </a:p>
        </p:txBody>
      </p:sp>
      <p:pic>
        <p:nvPicPr>
          <p:cNvPr id="88067" name="Picture 13" descr="Chang-f04-clr">
            <a:extLst>
              <a:ext uri="{FF2B5EF4-FFF2-40B4-BE49-F238E27FC236}">
                <a16:creationId xmlns:a16="http://schemas.microsoft.com/office/drawing/2014/main" id="{9E88219B-3533-AA4D-AB19-7C75F663F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7569" r="43427"/>
          <a:stretch>
            <a:fillRect/>
          </a:stretch>
        </p:blipFill>
        <p:spPr bwMode="auto">
          <a:xfrm>
            <a:off x="5537200" y="6096000"/>
            <a:ext cx="360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C43D7B2-42EF-1349-B552-31D4D5ACABB6}"/>
              </a:ext>
            </a:extLst>
          </p:cNvPr>
          <p:cNvSpPr/>
          <p:nvPr/>
        </p:nvSpPr>
        <p:spPr>
          <a:xfrm>
            <a:off x="4800600" y="1479550"/>
            <a:ext cx="419100" cy="2730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nvGrpSpPr>
          <p:cNvPr id="3" name="Gruppo 2">
            <a:extLst>
              <a:ext uri="{FF2B5EF4-FFF2-40B4-BE49-F238E27FC236}">
                <a16:creationId xmlns:a16="http://schemas.microsoft.com/office/drawing/2014/main" id="{EA6C1E1C-737C-5A47-89C9-66C75B8FAFC0}"/>
              </a:ext>
            </a:extLst>
          </p:cNvPr>
          <p:cNvGrpSpPr>
            <a:grpSpLocks/>
          </p:cNvGrpSpPr>
          <p:nvPr/>
        </p:nvGrpSpPr>
        <p:grpSpPr bwMode="auto">
          <a:xfrm>
            <a:off x="4800600" y="2241550"/>
            <a:ext cx="4165600" cy="2438400"/>
            <a:chOff x="4749800" y="1479549"/>
            <a:chExt cx="3848100" cy="2088537"/>
          </a:xfrm>
        </p:grpSpPr>
        <p:pic>
          <p:nvPicPr>
            <p:cNvPr id="88078" name="Picture 13" descr="Chang-f04-clr">
              <a:extLst>
                <a:ext uri="{FF2B5EF4-FFF2-40B4-BE49-F238E27FC236}">
                  <a16:creationId xmlns:a16="http://schemas.microsoft.com/office/drawing/2014/main" id="{89BE4960-6799-6547-ADA3-6F0B80837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429" b="61893"/>
            <a:stretch>
              <a:fillRect/>
            </a:stretch>
          </p:blipFill>
          <p:spPr bwMode="auto">
            <a:xfrm>
              <a:off x="4991100" y="1479549"/>
              <a:ext cx="3606800" cy="208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57A9F37C-9142-5545-8D9C-5F3476F8B5CE}"/>
                </a:ext>
              </a:extLst>
            </p:cNvPr>
            <p:cNvSpPr/>
            <p:nvPr/>
          </p:nvSpPr>
          <p:spPr>
            <a:xfrm>
              <a:off x="4749800" y="1517621"/>
              <a:ext cx="419419" cy="2733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grpSp>
        <p:nvGrpSpPr>
          <p:cNvPr id="8" name="Gruppo 7">
            <a:extLst>
              <a:ext uri="{FF2B5EF4-FFF2-40B4-BE49-F238E27FC236}">
                <a16:creationId xmlns:a16="http://schemas.microsoft.com/office/drawing/2014/main" id="{7D6D966B-448E-9D4C-9503-B9335F70558E}"/>
              </a:ext>
            </a:extLst>
          </p:cNvPr>
          <p:cNvGrpSpPr>
            <a:grpSpLocks/>
          </p:cNvGrpSpPr>
          <p:nvPr/>
        </p:nvGrpSpPr>
        <p:grpSpPr bwMode="auto">
          <a:xfrm>
            <a:off x="393700" y="1289050"/>
            <a:ext cx="3835400" cy="2393950"/>
            <a:chOff x="393700" y="1543049"/>
            <a:chExt cx="3553040" cy="2019301"/>
          </a:xfrm>
        </p:grpSpPr>
        <p:pic>
          <p:nvPicPr>
            <p:cNvPr id="88076" name="Picture 13" descr="Chang-f04-clr">
              <a:extLst>
                <a:ext uri="{FF2B5EF4-FFF2-40B4-BE49-F238E27FC236}">
                  <a16:creationId xmlns:a16="http://schemas.microsoft.com/office/drawing/2014/main" id="{FD2928D5-78DB-054E-92D2-18FDCEE1B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780" b="64053"/>
            <a:stretch>
              <a:fillRect/>
            </a:stretch>
          </p:blipFill>
          <p:spPr bwMode="auto">
            <a:xfrm>
              <a:off x="393700" y="1568450"/>
              <a:ext cx="355304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8C59205F-88EC-5B4E-979D-94975EDEBC53}"/>
                </a:ext>
              </a:extLst>
            </p:cNvPr>
            <p:cNvSpPr/>
            <p:nvPr/>
          </p:nvSpPr>
          <p:spPr>
            <a:xfrm>
              <a:off x="793711" y="1543049"/>
              <a:ext cx="419130" cy="2731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grpSp>
        <p:nvGrpSpPr>
          <p:cNvPr id="14" name="Gruppo 13">
            <a:extLst>
              <a:ext uri="{FF2B5EF4-FFF2-40B4-BE49-F238E27FC236}">
                <a16:creationId xmlns:a16="http://schemas.microsoft.com/office/drawing/2014/main" id="{9175EE80-2E1A-5548-9F96-053DCB20D52D}"/>
              </a:ext>
            </a:extLst>
          </p:cNvPr>
          <p:cNvGrpSpPr>
            <a:grpSpLocks/>
          </p:cNvGrpSpPr>
          <p:nvPr/>
        </p:nvGrpSpPr>
        <p:grpSpPr bwMode="auto">
          <a:xfrm>
            <a:off x="1485900" y="4273550"/>
            <a:ext cx="3089275" cy="2533650"/>
            <a:chOff x="3035300" y="3757217"/>
            <a:chExt cx="2606717" cy="2313383"/>
          </a:xfrm>
        </p:grpSpPr>
        <p:grpSp>
          <p:nvGrpSpPr>
            <p:cNvPr id="88072" name="Gruppo 11">
              <a:extLst>
                <a:ext uri="{FF2B5EF4-FFF2-40B4-BE49-F238E27FC236}">
                  <a16:creationId xmlns:a16="http://schemas.microsoft.com/office/drawing/2014/main" id="{31FFA2F0-C0F5-FB4A-881E-D5E69F77BD02}"/>
                </a:ext>
              </a:extLst>
            </p:cNvPr>
            <p:cNvGrpSpPr>
              <a:grpSpLocks/>
            </p:cNvGrpSpPr>
            <p:nvPr/>
          </p:nvGrpSpPr>
          <p:grpSpPr bwMode="auto">
            <a:xfrm>
              <a:off x="3035300" y="3757217"/>
              <a:ext cx="2527300" cy="2313383"/>
              <a:chOff x="3035300" y="3757217"/>
              <a:chExt cx="2527300" cy="2313383"/>
            </a:xfrm>
          </p:grpSpPr>
          <p:pic>
            <p:nvPicPr>
              <p:cNvPr id="88074" name="Picture 13" descr="Chang-f04-clr">
                <a:extLst>
                  <a:ext uri="{FF2B5EF4-FFF2-40B4-BE49-F238E27FC236}">
                    <a16:creationId xmlns:a16="http://schemas.microsoft.com/office/drawing/2014/main" id="{869B7D62-F229-C84D-B7C0-B439B9646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43243" r="73065" b="22974"/>
              <a:stretch>
                <a:fillRect/>
              </a:stretch>
            </p:blipFill>
            <p:spPr bwMode="auto">
              <a:xfrm>
                <a:off x="3162300" y="3757217"/>
                <a:ext cx="2400300" cy="231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C8F5D544-5DB2-0D4B-968B-A3722D36A135}"/>
                  </a:ext>
                </a:extLst>
              </p:cNvPr>
              <p:cNvSpPr/>
              <p:nvPr/>
            </p:nvSpPr>
            <p:spPr>
              <a:xfrm>
                <a:off x="3035300" y="3834040"/>
                <a:ext cx="419272" cy="2725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
          <p:nvSpPr>
            <p:cNvPr id="13" name="Rettangolo 12">
              <a:extLst>
                <a:ext uri="{FF2B5EF4-FFF2-40B4-BE49-F238E27FC236}">
                  <a16:creationId xmlns:a16="http://schemas.microsoft.com/office/drawing/2014/main" id="{6EA0BAD4-1E68-B545-8DC5-494292962AFA}"/>
                </a:ext>
              </a:extLst>
            </p:cNvPr>
            <p:cNvSpPr/>
            <p:nvPr/>
          </p:nvSpPr>
          <p:spPr>
            <a:xfrm rot="19927000">
              <a:off x="3734532" y="5515447"/>
              <a:ext cx="1907485" cy="19713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120">
            <a:extLst>
              <a:ext uri="{FF2B5EF4-FFF2-40B4-BE49-F238E27FC236}">
                <a16:creationId xmlns:a16="http://schemas.microsoft.com/office/drawing/2014/main" id="{3EF2F419-5A9A-E948-80CC-D3B5EE5BA096}"/>
              </a:ext>
            </a:extLst>
          </p:cNvPr>
          <p:cNvSpPr/>
          <p:nvPr/>
        </p:nvSpPr>
        <p:spPr>
          <a:xfrm>
            <a:off x="-13117" y="-27384"/>
            <a:ext cx="9142535" cy="488588"/>
          </a:xfrm>
          <a:prstGeom prst="rect">
            <a:avLst/>
          </a:prstGeom>
          <a:solidFill>
            <a:srgbClr val="D9D9D9"/>
          </a:solidFill>
          <a:ln>
            <a:noFill/>
          </a:ln>
          <a:effectLst>
            <a:glow>
              <a:schemeClr val="accent1">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dirty="0"/>
          </a:p>
        </p:txBody>
      </p:sp>
      <p:sp>
        <p:nvSpPr>
          <p:cNvPr id="122" name="Rectangle 121">
            <a:extLst>
              <a:ext uri="{FF2B5EF4-FFF2-40B4-BE49-F238E27FC236}">
                <a16:creationId xmlns:a16="http://schemas.microsoft.com/office/drawing/2014/main" id="{59D1842C-A4FA-014C-B34D-9DB7235C3D05}"/>
              </a:ext>
            </a:extLst>
          </p:cNvPr>
          <p:cNvSpPr/>
          <p:nvPr/>
        </p:nvSpPr>
        <p:spPr>
          <a:xfrm>
            <a:off x="-318084" y="-22133"/>
            <a:ext cx="9827053" cy="782604"/>
          </a:xfrm>
          <a:prstGeom prst="rect">
            <a:avLst/>
          </a:prstGeom>
          <a:solidFill>
            <a:schemeClr val="bg1">
              <a:lumMod val="85000"/>
            </a:schemeClr>
          </a:solidFill>
          <a:ln>
            <a:noFill/>
          </a:ln>
          <a:effectLst>
            <a:glow>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dirty="0"/>
          </a:p>
        </p:txBody>
      </p:sp>
      <p:sp>
        <p:nvSpPr>
          <p:cNvPr id="2" name="CasellaDiTesto 1">
            <a:extLst>
              <a:ext uri="{FF2B5EF4-FFF2-40B4-BE49-F238E27FC236}">
                <a16:creationId xmlns:a16="http://schemas.microsoft.com/office/drawing/2014/main" id="{67E7C8E6-8560-0149-A4CB-2A231339AD8D}"/>
              </a:ext>
            </a:extLst>
          </p:cNvPr>
          <p:cNvSpPr txBox="1"/>
          <p:nvPr/>
        </p:nvSpPr>
        <p:spPr>
          <a:xfrm>
            <a:off x="2372850" y="3275041"/>
            <a:ext cx="2507802" cy="433196"/>
          </a:xfrm>
          <a:prstGeom prst="rect">
            <a:avLst/>
          </a:prstGeom>
          <a:noFill/>
        </p:spPr>
        <p:txBody>
          <a:bodyPr wrap="none" rtlCol="0">
            <a:spAutoFit/>
          </a:bodyPr>
          <a:lstStyle/>
          <a:p>
            <a:r>
              <a:rPr lang="it-IT" sz="2215" dirty="0"/>
              <a:t>RNA </a:t>
            </a:r>
            <a:r>
              <a:rPr lang="it-IT" sz="2215" dirty="0" err="1"/>
              <a:t>modifications</a:t>
            </a:r>
            <a:endParaRPr lang="it-IT" sz="2215" dirty="0"/>
          </a:p>
        </p:txBody>
      </p:sp>
      <p:grpSp>
        <p:nvGrpSpPr>
          <p:cNvPr id="6" name="Gruppo 5">
            <a:extLst>
              <a:ext uri="{FF2B5EF4-FFF2-40B4-BE49-F238E27FC236}">
                <a16:creationId xmlns:a16="http://schemas.microsoft.com/office/drawing/2014/main" id="{481C4436-074D-5341-A538-07807AEE9F7D}"/>
              </a:ext>
            </a:extLst>
          </p:cNvPr>
          <p:cNvGrpSpPr/>
          <p:nvPr/>
        </p:nvGrpSpPr>
        <p:grpSpPr>
          <a:xfrm>
            <a:off x="2149093" y="917838"/>
            <a:ext cx="4751338" cy="4610252"/>
            <a:chOff x="2327763" y="708139"/>
            <a:chExt cx="5148108" cy="4995240"/>
          </a:xfrm>
        </p:grpSpPr>
        <p:pic>
          <p:nvPicPr>
            <p:cNvPr id="3" name="Immagine 2">
              <a:extLst>
                <a:ext uri="{FF2B5EF4-FFF2-40B4-BE49-F238E27FC236}">
                  <a16:creationId xmlns:a16="http://schemas.microsoft.com/office/drawing/2014/main" id="{69423656-2CB6-1A4E-B65F-FC5D822A953E}"/>
                </a:ext>
              </a:extLst>
            </p:cNvPr>
            <p:cNvPicPr>
              <a:picLocks noChangeAspect="1"/>
            </p:cNvPicPr>
            <p:nvPr/>
          </p:nvPicPr>
          <p:blipFill rotWithShape="1">
            <a:blip r:embed="rId3"/>
            <a:srcRect l="25997" t="14043" r="26235" b="18260"/>
            <a:stretch/>
          </p:blipFill>
          <p:spPr>
            <a:xfrm>
              <a:off x="2349620" y="727062"/>
              <a:ext cx="5114678" cy="4976317"/>
            </a:xfrm>
            <a:prstGeom prst="rect">
              <a:avLst/>
            </a:prstGeom>
          </p:spPr>
        </p:pic>
        <p:sp>
          <p:nvSpPr>
            <p:cNvPr id="4" name="Rettangolo 3">
              <a:extLst>
                <a:ext uri="{FF2B5EF4-FFF2-40B4-BE49-F238E27FC236}">
                  <a16:creationId xmlns:a16="http://schemas.microsoft.com/office/drawing/2014/main" id="{58ABCF35-9B7E-8A44-8CA9-8E5ACC8BF9DF}"/>
                </a:ext>
              </a:extLst>
            </p:cNvPr>
            <p:cNvSpPr/>
            <p:nvPr/>
          </p:nvSpPr>
          <p:spPr>
            <a:xfrm>
              <a:off x="6385656" y="708139"/>
              <a:ext cx="1090215" cy="641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15" name="Rettangolo 14">
              <a:extLst>
                <a:ext uri="{FF2B5EF4-FFF2-40B4-BE49-F238E27FC236}">
                  <a16:creationId xmlns:a16="http://schemas.microsoft.com/office/drawing/2014/main" id="{59F35DD9-75E0-2848-86EF-987F045606F1}"/>
                </a:ext>
              </a:extLst>
            </p:cNvPr>
            <p:cNvSpPr/>
            <p:nvPr/>
          </p:nvSpPr>
          <p:spPr>
            <a:xfrm>
              <a:off x="2327763" y="844217"/>
              <a:ext cx="786500" cy="710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sp>
        <p:nvSpPr>
          <p:cNvPr id="5" name="CasellaDiTesto 4">
            <a:extLst>
              <a:ext uri="{FF2B5EF4-FFF2-40B4-BE49-F238E27FC236}">
                <a16:creationId xmlns:a16="http://schemas.microsoft.com/office/drawing/2014/main" id="{C979B478-2795-FF40-96E5-AD6968AEEE96}"/>
              </a:ext>
            </a:extLst>
          </p:cNvPr>
          <p:cNvSpPr txBox="1"/>
          <p:nvPr/>
        </p:nvSpPr>
        <p:spPr>
          <a:xfrm>
            <a:off x="325561" y="46795"/>
            <a:ext cx="8993634" cy="490006"/>
          </a:xfrm>
          <a:prstGeom prst="rect">
            <a:avLst/>
          </a:prstGeom>
          <a:noFill/>
        </p:spPr>
        <p:txBody>
          <a:bodyPr wrap="square" rtlCol="0">
            <a:spAutoFit/>
          </a:bodyPr>
          <a:lstStyle/>
          <a:p>
            <a:r>
              <a:rPr lang="it-IT" sz="2584" dirty="0">
                <a:latin typeface="Times" pitchFamily="2" charset="0"/>
              </a:rPr>
              <a:t>The </a:t>
            </a:r>
            <a:r>
              <a:rPr lang="it-IT" sz="2584" dirty="0" err="1">
                <a:latin typeface="Times" pitchFamily="2" charset="0"/>
              </a:rPr>
              <a:t>majority</a:t>
            </a:r>
            <a:r>
              <a:rPr lang="it-IT" sz="2584" dirty="0">
                <a:latin typeface="Times" pitchFamily="2" charset="0"/>
              </a:rPr>
              <a:t> of </a:t>
            </a:r>
            <a:r>
              <a:rPr lang="it-IT" sz="2584" dirty="0" err="1">
                <a:latin typeface="Times" pitchFamily="2" charset="0"/>
              </a:rPr>
              <a:t>our</a:t>
            </a:r>
            <a:r>
              <a:rPr lang="it-IT" sz="2584" dirty="0">
                <a:latin typeface="Times" pitchFamily="2" charset="0"/>
              </a:rPr>
              <a:t> </a:t>
            </a:r>
            <a:r>
              <a:rPr lang="it-IT" sz="2584" dirty="0" err="1">
                <a:latin typeface="Times" pitchFamily="2" charset="0"/>
              </a:rPr>
              <a:t>transcriptome</a:t>
            </a:r>
            <a:r>
              <a:rPr lang="it-IT" sz="2584" dirty="0">
                <a:latin typeface="Times" pitchFamily="2" charset="0"/>
              </a:rPr>
              <a:t> </a:t>
            </a:r>
            <a:r>
              <a:rPr lang="it-IT" sz="2584" dirty="0" err="1">
                <a:latin typeface="Times" pitchFamily="2" charset="0"/>
              </a:rPr>
              <a:t>is</a:t>
            </a:r>
            <a:r>
              <a:rPr lang="it-IT" sz="2584" dirty="0">
                <a:latin typeface="Times" pitchFamily="2" charset="0"/>
              </a:rPr>
              <a:t> made of non </a:t>
            </a:r>
            <a:r>
              <a:rPr lang="it-IT" sz="2584" dirty="0" err="1">
                <a:latin typeface="Times" pitchFamily="2" charset="0"/>
              </a:rPr>
              <a:t>coding</a:t>
            </a:r>
            <a:r>
              <a:rPr lang="it-IT" sz="2584" dirty="0">
                <a:latin typeface="Times" pitchFamily="2" charset="0"/>
              </a:rPr>
              <a:t> </a:t>
            </a:r>
            <a:r>
              <a:rPr lang="it-IT" sz="2584" dirty="0" err="1">
                <a:latin typeface="Times" pitchFamily="2" charset="0"/>
              </a:rPr>
              <a:t>RNAs</a:t>
            </a:r>
            <a:endParaRPr lang="it-IT" sz="2584" dirty="0">
              <a:latin typeface="Times" pitchFamily="2" charset="0"/>
            </a:endParaRPr>
          </a:p>
        </p:txBody>
      </p:sp>
      <p:grpSp>
        <p:nvGrpSpPr>
          <p:cNvPr id="64" name="Gruppo 63">
            <a:extLst>
              <a:ext uri="{FF2B5EF4-FFF2-40B4-BE49-F238E27FC236}">
                <a16:creationId xmlns:a16="http://schemas.microsoft.com/office/drawing/2014/main" id="{B789579B-DD1B-9D49-92E2-2590FDF053A9}"/>
              </a:ext>
            </a:extLst>
          </p:cNvPr>
          <p:cNvGrpSpPr/>
          <p:nvPr/>
        </p:nvGrpSpPr>
        <p:grpSpPr>
          <a:xfrm>
            <a:off x="6679859" y="1534486"/>
            <a:ext cx="1998285" cy="1326196"/>
            <a:chOff x="892146" y="1470858"/>
            <a:chExt cx="2659331" cy="1762308"/>
          </a:xfrm>
        </p:grpSpPr>
        <p:sp>
          <p:nvSpPr>
            <p:cNvPr id="70" name="Line">
              <a:extLst>
                <a:ext uri="{FF2B5EF4-FFF2-40B4-BE49-F238E27FC236}">
                  <a16:creationId xmlns:a16="http://schemas.microsoft.com/office/drawing/2014/main" id="{FD823BC3-4CC0-D34F-9B99-B1857F405BA7}"/>
                </a:ext>
              </a:extLst>
            </p:cNvPr>
            <p:cNvSpPr/>
            <p:nvPr/>
          </p:nvSpPr>
          <p:spPr>
            <a:xfrm>
              <a:off x="1043494" y="1785507"/>
              <a:ext cx="2507983" cy="1331883"/>
            </a:xfrm>
            <a:custGeom>
              <a:avLst/>
              <a:gdLst/>
              <a:ahLst/>
              <a:cxnLst>
                <a:cxn ang="0">
                  <a:pos x="wd2" y="hd2"/>
                </a:cxn>
                <a:cxn ang="5400000">
                  <a:pos x="wd2" y="hd2"/>
                </a:cxn>
                <a:cxn ang="10800000">
                  <a:pos x="wd2" y="hd2"/>
                </a:cxn>
                <a:cxn ang="16200000">
                  <a:pos x="wd2" y="hd2"/>
                </a:cxn>
              </a:cxnLst>
              <a:rect l="0" t="0" r="r" b="b"/>
              <a:pathLst>
                <a:path w="21351" h="20501" extrusionOk="0">
                  <a:moveTo>
                    <a:pt x="4309" y="19708"/>
                  </a:moveTo>
                  <a:cubicBezTo>
                    <a:pt x="3714" y="19589"/>
                    <a:pt x="3209" y="18860"/>
                    <a:pt x="3015" y="17836"/>
                  </a:cubicBezTo>
                  <a:cubicBezTo>
                    <a:pt x="2820" y="16807"/>
                    <a:pt x="2824" y="15463"/>
                    <a:pt x="2244" y="15256"/>
                  </a:cubicBezTo>
                  <a:cubicBezTo>
                    <a:pt x="2035" y="15181"/>
                    <a:pt x="1831" y="15337"/>
                    <a:pt x="1645" y="15527"/>
                  </a:cubicBezTo>
                  <a:cubicBezTo>
                    <a:pt x="1591" y="15583"/>
                    <a:pt x="1538" y="15641"/>
                    <a:pt x="1486" y="15702"/>
                  </a:cubicBezTo>
                  <a:lnTo>
                    <a:pt x="1138" y="18277"/>
                  </a:lnTo>
                  <a:cubicBezTo>
                    <a:pt x="1681" y="19030"/>
                    <a:pt x="1346" y="20598"/>
                    <a:pt x="664" y="20496"/>
                  </a:cubicBezTo>
                  <a:cubicBezTo>
                    <a:pt x="-139" y="20376"/>
                    <a:pt x="-249" y="18329"/>
                    <a:pt x="527" y="17932"/>
                  </a:cubicBezTo>
                  <a:lnTo>
                    <a:pt x="852" y="15211"/>
                  </a:lnTo>
                  <a:cubicBezTo>
                    <a:pt x="1113" y="14173"/>
                    <a:pt x="1566" y="13451"/>
                    <a:pt x="2092" y="13066"/>
                  </a:cubicBezTo>
                  <a:cubicBezTo>
                    <a:pt x="2344" y="12882"/>
                    <a:pt x="2621" y="12770"/>
                    <a:pt x="2897" y="12832"/>
                  </a:cubicBezTo>
                  <a:cubicBezTo>
                    <a:pt x="3195" y="12900"/>
                    <a:pt x="3473" y="13166"/>
                    <a:pt x="3712" y="13575"/>
                  </a:cubicBezTo>
                  <a:cubicBezTo>
                    <a:pt x="4408" y="14771"/>
                    <a:pt x="4414" y="16899"/>
                    <a:pt x="5231" y="17848"/>
                  </a:cubicBezTo>
                  <a:cubicBezTo>
                    <a:pt x="5900" y="18624"/>
                    <a:pt x="6790" y="18261"/>
                    <a:pt x="7208" y="17039"/>
                  </a:cubicBezTo>
                  <a:lnTo>
                    <a:pt x="7133" y="9746"/>
                  </a:lnTo>
                  <a:cubicBezTo>
                    <a:pt x="5960" y="8308"/>
                    <a:pt x="6581" y="4991"/>
                    <a:pt x="7996" y="5136"/>
                  </a:cubicBezTo>
                  <a:cubicBezTo>
                    <a:pt x="9359" y="5276"/>
                    <a:pt x="9793" y="8526"/>
                    <a:pt x="8617" y="9776"/>
                  </a:cubicBezTo>
                  <a:lnTo>
                    <a:pt x="8638" y="16927"/>
                  </a:lnTo>
                  <a:cubicBezTo>
                    <a:pt x="8927" y="17504"/>
                    <a:pt x="9302" y="17919"/>
                    <a:pt x="9717" y="18124"/>
                  </a:cubicBezTo>
                  <a:cubicBezTo>
                    <a:pt x="10428" y="18474"/>
                    <a:pt x="11188" y="18189"/>
                    <a:pt x="11763" y="17359"/>
                  </a:cubicBezTo>
                  <a:lnTo>
                    <a:pt x="11793" y="13537"/>
                  </a:lnTo>
                  <a:cubicBezTo>
                    <a:pt x="10940" y="12595"/>
                    <a:pt x="11242" y="10232"/>
                    <a:pt x="12236" y="10062"/>
                  </a:cubicBezTo>
                  <a:cubicBezTo>
                    <a:pt x="13373" y="9868"/>
                    <a:pt x="13883" y="12570"/>
                    <a:pt x="12918" y="13672"/>
                  </a:cubicBezTo>
                  <a:lnTo>
                    <a:pt x="12870" y="17530"/>
                  </a:lnTo>
                  <a:cubicBezTo>
                    <a:pt x="13457" y="19128"/>
                    <a:pt x="14753" y="19137"/>
                    <a:pt x="15347" y="17548"/>
                  </a:cubicBezTo>
                  <a:cubicBezTo>
                    <a:pt x="15966" y="15891"/>
                    <a:pt x="15286" y="13729"/>
                    <a:pt x="15620" y="11885"/>
                  </a:cubicBezTo>
                  <a:cubicBezTo>
                    <a:pt x="15822" y="10770"/>
                    <a:pt x="16347" y="9977"/>
                    <a:pt x="16954" y="9557"/>
                  </a:cubicBezTo>
                  <a:cubicBezTo>
                    <a:pt x="17220" y="9373"/>
                    <a:pt x="17506" y="9254"/>
                    <a:pt x="17725" y="8923"/>
                  </a:cubicBezTo>
                  <a:cubicBezTo>
                    <a:pt x="18208" y="8194"/>
                    <a:pt x="18210" y="6853"/>
                    <a:pt x="17730" y="6118"/>
                  </a:cubicBezTo>
                  <a:lnTo>
                    <a:pt x="15278" y="4157"/>
                  </a:lnTo>
                  <a:cubicBezTo>
                    <a:pt x="14137" y="5330"/>
                    <a:pt x="12912" y="2882"/>
                    <a:pt x="13670" y="946"/>
                  </a:cubicBezTo>
                  <a:cubicBezTo>
                    <a:pt x="14434" y="-1002"/>
                    <a:pt x="16128" y="301"/>
                    <a:pt x="15881" y="2647"/>
                  </a:cubicBezTo>
                  <a:lnTo>
                    <a:pt x="18313" y="4586"/>
                  </a:lnTo>
                  <a:cubicBezTo>
                    <a:pt x="18942" y="4859"/>
                    <a:pt x="19437" y="5734"/>
                    <a:pt x="19602" y="6864"/>
                  </a:cubicBezTo>
                  <a:cubicBezTo>
                    <a:pt x="19798" y="8199"/>
                    <a:pt x="19482" y="9595"/>
                    <a:pt x="19603" y="10956"/>
                  </a:cubicBezTo>
                  <a:cubicBezTo>
                    <a:pt x="19747" y="12578"/>
                    <a:pt x="20453" y="13847"/>
                    <a:pt x="21351" y="14100"/>
                  </a:cubicBezTo>
                </a:path>
              </a:pathLst>
            </a:custGeom>
            <a:noFill/>
            <a:ln w="50800" cap="flat">
              <a:solidFill>
                <a:srgbClr val="2D0C09"/>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71" name="Line">
              <a:extLst>
                <a:ext uri="{FF2B5EF4-FFF2-40B4-BE49-F238E27FC236}">
                  <a16:creationId xmlns:a16="http://schemas.microsoft.com/office/drawing/2014/main" id="{64F47BF4-A740-A143-A24B-929D8E860D63}"/>
                </a:ext>
              </a:extLst>
            </p:cNvPr>
            <p:cNvSpPr/>
            <p:nvPr/>
          </p:nvSpPr>
          <p:spPr>
            <a:xfrm>
              <a:off x="1882690" y="2682333"/>
              <a:ext cx="177749"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grpSp>
          <p:nvGrpSpPr>
            <p:cNvPr id="72" name="Group">
              <a:extLst>
                <a:ext uri="{FF2B5EF4-FFF2-40B4-BE49-F238E27FC236}">
                  <a16:creationId xmlns:a16="http://schemas.microsoft.com/office/drawing/2014/main" id="{A4B960A6-1EA4-474D-9212-B26D0F288BBA}"/>
                </a:ext>
              </a:extLst>
            </p:cNvPr>
            <p:cNvGrpSpPr/>
            <p:nvPr/>
          </p:nvGrpSpPr>
          <p:grpSpPr>
            <a:xfrm rot="17585145">
              <a:off x="2940659" y="1950078"/>
              <a:ext cx="133722" cy="243227"/>
              <a:chOff x="-20864" y="0"/>
              <a:chExt cx="157052" cy="285665"/>
            </a:xfrm>
          </p:grpSpPr>
          <p:sp>
            <p:nvSpPr>
              <p:cNvPr id="99" name="Line">
                <a:extLst>
                  <a:ext uri="{FF2B5EF4-FFF2-40B4-BE49-F238E27FC236}">
                    <a16:creationId xmlns:a16="http://schemas.microsoft.com/office/drawing/2014/main" id="{3ADC1202-C0D6-A246-9647-E71EB8B3E9D1}"/>
                  </a:ext>
                </a:extLst>
              </p:cNvPr>
              <p:cNvSpPr/>
              <p:nvPr/>
            </p:nvSpPr>
            <p:spPr>
              <a:xfrm flipV="1">
                <a:off x="0" y="-1"/>
                <a:ext cx="136189" cy="1"/>
              </a:xfrm>
              <a:prstGeom prst="line">
                <a:avLst/>
              </a:prstGeom>
              <a:noFill/>
              <a:ln w="38100" cap="flat">
                <a:solidFill>
                  <a:srgbClr val="00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100" name="Line">
                <a:extLst>
                  <a:ext uri="{FF2B5EF4-FFF2-40B4-BE49-F238E27FC236}">
                    <a16:creationId xmlns:a16="http://schemas.microsoft.com/office/drawing/2014/main" id="{AC2108A1-FAE8-A145-A679-86BB659E3945}"/>
                  </a:ext>
                </a:extLst>
              </p:cNvPr>
              <p:cNvSpPr/>
              <p:nvPr/>
            </p:nvSpPr>
            <p:spPr>
              <a:xfrm flipV="1">
                <a:off x="-12793" y="106134"/>
                <a:ext cx="136189" cy="1"/>
              </a:xfrm>
              <a:prstGeom prst="line">
                <a:avLst/>
              </a:prstGeom>
              <a:noFill/>
              <a:ln w="38100" cap="flat">
                <a:solidFill>
                  <a:srgbClr val="00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101" name="Line">
                <a:extLst>
                  <a:ext uri="{FF2B5EF4-FFF2-40B4-BE49-F238E27FC236}">
                    <a16:creationId xmlns:a16="http://schemas.microsoft.com/office/drawing/2014/main" id="{850459E5-5757-824A-859C-F4C9C357B58C}"/>
                  </a:ext>
                </a:extLst>
              </p:cNvPr>
              <p:cNvSpPr/>
              <p:nvPr/>
            </p:nvSpPr>
            <p:spPr>
              <a:xfrm flipV="1">
                <a:off x="-10784" y="195051"/>
                <a:ext cx="136190" cy="1"/>
              </a:xfrm>
              <a:prstGeom prst="line">
                <a:avLst/>
              </a:prstGeom>
              <a:noFill/>
              <a:ln w="38100" cap="flat">
                <a:solidFill>
                  <a:srgbClr val="00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102" name="Line">
                <a:extLst>
                  <a:ext uri="{FF2B5EF4-FFF2-40B4-BE49-F238E27FC236}">
                    <a16:creationId xmlns:a16="http://schemas.microsoft.com/office/drawing/2014/main" id="{A28CFEE1-B999-694C-8DBD-C2DF8420D417}"/>
                  </a:ext>
                </a:extLst>
              </p:cNvPr>
              <p:cNvSpPr/>
              <p:nvPr/>
            </p:nvSpPr>
            <p:spPr>
              <a:xfrm>
                <a:off x="-20865" y="285665"/>
                <a:ext cx="136190" cy="1"/>
              </a:xfrm>
              <a:prstGeom prst="line">
                <a:avLst/>
              </a:prstGeom>
              <a:noFill/>
              <a:ln w="38100" cap="flat">
                <a:solidFill>
                  <a:srgbClr val="00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grpSp>
        <p:sp>
          <p:nvSpPr>
            <p:cNvPr id="73" name="Line">
              <a:extLst>
                <a:ext uri="{FF2B5EF4-FFF2-40B4-BE49-F238E27FC236}">
                  <a16:creationId xmlns:a16="http://schemas.microsoft.com/office/drawing/2014/main" id="{8B1038EF-1660-2840-B574-119502E39CF0}"/>
                </a:ext>
              </a:extLst>
            </p:cNvPr>
            <p:cNvSpPr/>
            <p:nvPr/>
          </p:nvSpPr>
          <p:spPr>
            <a:xfrm>
              <a:off x="1882690" y="2524155"/>
              <a:ext cx="177749"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74" name="Line">
              <a:extLst>
                <a:ext uri="{FF2B5EF4-FFF2-40B4-BE49-F238E27FC236}">
                  <a16:creationId xmlns:a16="http://schemas.microsoft.com/office/drawing/2014/main" id="{877546CA-DB6F-0E42-B61B-DC93FE887521}"/>
                </a:ext>
              </a:extLst>
            </p:cNvPr>
            <p:cNvSpPr/>
            <p:nvPr/>
          </p:nvSpPr>
          <p:spPr>
            <a:xfrm>
              <a:off x="1882690" y="2600410"/>
              <a:ext cx="177749"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75" name="Line">
              <a:extLst>
                <a:ext uri="{FF2B5EF4-FFF2-40B4-BE49-F238E27FC236}">
                  <a16:creationId xmlns:a16="http://schemas.microsoft.com/office/drawing/2014/main" id="{64B4F523-FDA9-ED45-8735-3AF4725CCFF9}"/>
                </a:ext>
              </a:extLst>
            </p:cNvPr>
            <p:cNvSpPr/>
            <p:nvPr/>
          </p:nvSpPr>
          <p:spPr>
            <a:xfrm>
              <a:off x="1882690" y="2764256"/>
              <a:ext cx="177749"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grpSp>
          <p:nvGrpSpPr>
            <p:cNvPr id="76" name="Group">
              <a:extLst>
                <a:ext uri="{FF2B5EF4-FFF2-40B4-BE49-F238E27FC236}">
                  <a16:creationId xmlns:a16="http://schemas.microsoft.com/office/drawing/2014/main" id="{653CE7CE-24EA-884A-890F-221A77437851}"/>
                </a:ext>
              </a:extLst>
            </p:cNvPr>
            <p:cNvGrpSpPr/>
            <p:nvPr/>
          </p:nvGrpSpPr>
          <p:grpSpPr>
            <a:xfrm>
              <a:off x="2426829" y="2701871"/>
              <a:ext cx="125150" cy="185096"/>
              <a:chOff x="-5181" y="7771"/>
              <a:chExt cx="146984" cy="217391"/>
            </a:xfrm>
          </p:grpSpPr>
          <p:sp>
            <p:nvSpPr>
              <p:cNvPr id="95" name="Line">
                <a:extLst>
                  <a:ext uri="{FF2B5EF4-FFF2-40B4-BE49-F238E27FC236}">
                    <a16:creationId xmlns:a16="http://schemas.microsoft.com/office/drawing/2014/main" id="{FECA76EC-9D2E-1A4B-AF73-46A23631B784}"/>
                  </a:ext>
                </a:extLst>
              </p:cNvPr>
              <p:cNvSpPr/>
              <p:nvPr/>
            </p:nvSpPr>
            <p:spPr>
              <a:xfrm>
                <a:off x="-2591" y="7771"/>
                <a:ext cx="144395"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96" name="Line">
                <a:extLst>
                  <a:ext uri="{FF2B5EF4-FFF2-40B4-BE49-F238E27FC236}">
                    <a16:creationId xmlns:a16="http://schemas.microsoft.com/office/drawing/2014/main" id="{65F8A018-5E02-A443-A2D5-727E758EE1EB}"/>
                  </a:ext>
                </a:extLst>
              </p:cNvPr>
              <p:cNvSpPr/>
              <p:nvPr/>
            </p:nvSpPr>
            <p:spPr>
              <a:xfrm>
                <a:off x="-5182" y="80894"/>
                <a:ext cx="144395"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97" name="Line">
                <a:extLst>
                  <a:ext uri="{FF2B5EF4-FFF2-40B4-BE49-F238E27FC236}">
                    <a16:creationId xmlns:a16="http://schemas.microsoft.com/office/drawing/2014/main" id="{DAB39BA5-9904-6447-BB52-346A6438AC60}"/>
                  </a:ext>
                </a:extLst>
              </p:cNvPr>
              <p:cNvSpPr/>
              <p:nvPr/>
            </p:nvSpPr>
            <p:spPr>
              <a:xfrm>
                <a:off x="-5182" y="155619"/>
                <a:ext cx="144395"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98" name="Line">
                <a:extLst>
                  <a:ext uri="{FF2B5EF4-FFF2-40B4-BE49-F238E27FC236}">
                    <a16:creationId xmlns:a16="http://schemas.microsoft.com/office/drawing/2014/main" id="{82713DB9-7271-DB45-A74C-1D3AFA7BAEAB}"/>
                  </a:ext>
                </a:extLst>
              </p:cNvPr>
              <p:cNvSpPr/>
              <p:nvPr/>
            </p:nvSpPr>
            <p:spPr>
              <a:xfrm>
                <a:off x="-2591" y="225162"/>
                <a:ext cx="144395"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grpSp>
        <p:grpSp>
          <p:nvGrpSpPr>
            <p:cNvPr id="77" name="Group">
              <a:extLst>
                <a:ext uri="{FF2B5EF4-FFF2-40B4-BE49-F238E27FC236}">
                  <a16:creationId xmlns:a16="http://schemas.microsoft.com/office/drawing/2014/main" id="{265D8697-22F4-9040-A5E4-51B57885466E}"/>
                </a:ext>
              </a:extLst>
            </p:cNvPr>
            <p:cNvGrpSpPr/>
            <p:nvPr/>
          </p:nvGrpSpPr>
          <p:grpSpPr>
            <a:xfrm rot="780000">
              <a:off x="1114003" y="2816542"/>
              <a:ext cx="89034" cy="143940"/>
              <a:chOff x="0" y="0"/>
              <a:chExt cx="104568" cy="169053"/>
            </a:xfrm>
          </p:grpSpPr>
          <p:sp>
            <p:nvSpPr>
              <p:cNvPr id="91" name="Line">
                <a:extLst>
                  <a:ext uri="{FF2B5EF4-FFF2-40B4-BE49-F238E27FC236}">
                    <a16:creationId xmlns:a16="http://schemas.microsoft.com/office/drawing/2014/main" id="{61DC1FBF-6015-8646-9647-7CC1AD5EF994}"/>
                  </a:ext>
                </a:extLst>
              </p:cNvPr>
              <p:cNvSpPr/>
              <p:nvPr/>
            </p:nvSpPr>
            <p:spPr>
              <a:xfrm flipV="1">
                <a:off x="-1" y="-1"/>
                <a:ext cx="104570" cy="2"/>
              </a:xfrm>
              <a:prstGeom prst="line">
                <a:avLst/>
              </a:prstGeom>
              <a:noFill/>
              <a:ln w="254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92" name="Line">
                <a:extLst>
                  <a:ext uri="{FF2B5EF4-FFF2-40B4-BE49-F238E27FC236}">
                    <a16:creationId xmlns:a16="http://schemas.microsoft.com/office/drawing/2014/main" id="{0F4301C5-9BC8-9F41-B9BF-3C59BA48E53B}"/>
                  </a:ext>
                </a:extLst>
              </p:cNvPr>
              <p:cNvSpPr/>
              <p:nvPr/>
            </p:nvSpPr>
            <p:spPr>
              <a:xfrm flipV="1">
                <a:off x="-1" y="60290"/>
                <a:ext cx="104570" cy="1"/>
              </a:xfrm>
              <a:prstGeom prst="line">
                <a:avLst/>
              </a:prstGeom>
              <a:noFill/>
              <a:ln w="254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93" name="Line">
                <a:extLst>
                  <a:ext uri="{FF2B5EF4-FFF2-40B4-BE49-F238E27FC236}">
                    <a16:creationId xmlns:a16="http://schemas.microsoft.com/office/drawing/2014/main" id="{68AE276D-6B2B-3247-8166-C78D018E7811}"/>
                  </a:ext>
                </a:extLst>
              </p:cNvPr>
              <p:cNvSpPr/>
              <p:nvPr/>
            </p:nvSpPr>
            <p:spPr>
              <a:xfrm flipV="1">
                <a:off x="-1" y="114671"/>
                <a:ext cx="104570" cy="1"/>
              </a:xfrm>
              <a:prstGeom prst="line">
                <a:avLst/>
              </a:prstGeom>
              <a:noFill/>
              <a:ln w="254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sp>
            <p:nvSpPr>
              <p:cNvPr id="94" name="Line">
                <a:extLst>
                  <a:ext uri="{FF2B5EF4-FFF2-40B4-BE49-F238E27FC236}">
                    <a16:creationId xmlns:a16="http://schemas.microsoft.com/office/drawing/2014/main" id="{5A0617B5-5A1E-D84E-86B6-2F431653D66A}"/>
                  </a:ext>
                </a:extLst>
              </p:cNvPr>
              <p:cNvSpPr/>
              <p:nvPr/>
            </p:nvSpPr>
            <p:spPr>
              <a:xfrm flipV="1">
                <a:off x="-1" y="169053"/>
                <a:ext cx="104570" cy="1"/>
              </a:xfrm>
              <a:prstGeom prst="line">
                <a:avLst/>
              </a:prstGeom>
              <a:noFill/>
              <a:ln w="254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grpSp>
        <p:sp>
          <p:nvSpPr>
            <p:cNvPr id="78" name="Line">
              <a:extLst>
                <a:ext uri="{FF2B5EF4-FFF2-40B4-BE49-F238E27FC236}">
                  <a16:creationId xmlns:a16="http://schemas.microsoft.com/office/drawing/2014/main" id="{93FD7328-5575-4B43-AFB9-C142A2B84273}"/>
                </a:ext>
              </a:extLst>
            </p:cNvPr>
            <p:cNvSpPr/>
            <p:nvPr/>
          </p:nvSpPr>
          <p:spPr>
            <a:xfrm>
              <a:off x="1882690" y="2846180"/>
              <a:ext cx="177749"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p>
          </p:txBody>
        </p:sp>
        <p:grpSp>
          <p:nvGrpSpPr>
            <p:cNvPr id="79" name="Shape">
              <a:extLst>
                <a:ext uri="{FF2B5EF4-FFF2-40B4-BE49-F238E27FC236}">
                  <a16:creationId xmlns:a16="http://schemas.microsoft.com/office/drawing/2014/main" id="{88F06C5E-FBEC-2847-9D04-7550A9D0177E}"/>
                </a:ext>
              </a:extLst>
            </p:cNvPr>
            <p:cNvGrpSpPr/>
            <p:nvPr/>
          </p:nvGrpSpPr>
          <p:grpSpPr>
            <a:xfrm>
              <a:off x="2329233" y="1470858"/>
              <a:ext cx="865211" cy="723407"/>
              <a:chOff x="0" y="0"/>
              <a:chExt cx="1016173" cy="849628"/>
            </a:xfrm>
          </p:grpSpPr>
          <p:sp>
            <p:nvSpPr>
              <p:cNvPr id="89" name="Shape">
                <a:extLst>
                  <a:ext uri="{FF2B5EF4-FFF2-40B4-BE49-F238E27FC236}">
                    <a16:creationId xmlns:a16="http://schemas.microsoft.com/office/drawing/2014/main" id="{BAF438DD-7C86-424D-86E3-9FE3C692740C}"/>
                  </a:ext>
                </a:extLst>
              </p:cNvPr>
              <p:cNvSpPr/>
              <p:nvPr/>
            </p:nvSpPr>
            <p:spPr>
              <a:xfrm>
                <a:off x="19885" y="19206"/>
                <a:ext cx="976531" cy="803883"/>
              </a:xfrm>
              <a:custGeom>
                <a:avLst/>
                <a:gdLst/>
                <a:ahLst/>
                <a:cxnLst>
                  <a:cxn ang="0">
                    <a:pos x="wd2" y="hd2"/>
                  </a:cxn>
                  <a:cxn ang="5400000">
                    <a:pos x="wd2" y="hd2"/>
                  </a:cxn>
                  <a:cxn ang="10800000">
                    <a:pos x="wd2" y="hd2"/>
                  </a:cxn>
                  <a:cxn ang="16200000">
                    <a:pos x="wd2" y="hd2"/>
                  </a:cxn>
                </a:cxnLst>
                <a:rect l="0" t="0" r="r" b="b"/>
                <a:pathLst>
                  <a:path w="20153" h="20372" extrusionOk="0">
                    <a:moveTo>
                      <a:pt x="11922" y="7160"/>
                    </a:moveTo>
                    <a:cubicBezTo>
                      <a:pt x="11052" y="5663"/>
                      <a:pt x="11836" y="3609"/>
                      <a:pt x="11209" y="1982"/>
                    </a:cubicBezTo>
                    <a:cubicBezTo>
                      <a:pt x="10041" y="-1047"/>
                      <a:pt x="6449" y="-325"/>
                      <a:pt x="3770" y="2274"/>
                    </a:cubicBezTo>
                    <a:cubicBezTo>
                      <a:pt x="2111" y="3884"/>
                      <a:pt x="616" y="5854"/>
                      <a:pt x="145" y="8301"/>
                    </a:cubicBezTo>
                    <a:cubicBezTo>
                      <a:pt x="-299" y="10608"/>
                      <a:pt x="261" y="12929"/>
                      <a:pt x="1992" y="14020"/>
                    </a:cubicBezTo>
                    <a:cubicBezTo>
                      <a:pt x="3139" y="14742"/>
                      <a:pt x="4618" y="14661"/>
                      <a:pt x="5593" y="15715"/>
                    </a:cubicBezTo>
                    <a:cubicBezTo>
                      <a:pt x="6889" y="17116"/>
                      <a:pt x="6920" y="20149"/>
                      <a:pt x="8831" y="20362"/>
                    </a:cubicBezTo>
                    <a:cubicBezTo>
                      <a:pt x="10539" y="20553"/>
                      <a:pt x="11223" y="18005"/>
                      <a:pt x="12666" y="17176"/>
                    </a:cubicBezTo>
                    <a:cubicBezTo>
                      <a:pt x="14538" y="16101"/>
                      <a:pt x="16784" y="18187"/>
                      <a:pt x="18614" y="16946"/>
                    </a:cubicBezTo>
                    <a:cubicBezTo>
                      <a:pt x="21301" y="15123"/>
                      <a:pt x="20378" y="9734"/>
                      <a:pt x="16551" y="8767"/>
                    </a:cubicBezTo>
                    <a:cubicBezTo>
                      <a:pt x="14903" y="8350"/>
                      <a:pt x="12907" y="8858"/>
                      <a:pt x="11922" y="7160"/>
                    </a:cubicBezTo>
                    <a:close/>
                  </a:path>
                </a:pathLst>
              </a:custGeom>
              <a:solidFill>
                <a:srgbClr val="91CC64">
                  <a:alpha val="68135"/>
                </a:srgbClr>
              </a:solidFill>
              <a:ln>
                <a:noFill/>
              </a:ln>
              <a:effectLst/>
            </p:spPr>
            <p:txBody>
              <a:bodyPr wrap="square" lIns="39943" tIns="39943" rIns="39943" bIns="39943" numCol="1" anchor="ctr">
                <a:noAutofit/>
              </a:bodyPr>
              <a:lstStyle/>
              <a:p>
                <a:pPr defTabSz="359471">
                  <a:defRPr sz="1600" b="0" cap="all" spc="32">
                    <a:solidFill>
                      <a:srgbClr val="125B00"/>
                    </a:solidFill>
                    <a:latin typeface="Futura"/>
                    <a:ea typeface="Futura"/>
                    <a:cs typeface="Futura"/>
                    <a:sym typeface="Futura"/>
                  </a:defRPr>
                </a:pPr>
                <a:endParaRPr sz="1258"/>
              </a:p>
            </p:txBody>
          </p:sp>
          <p:pic>
            <p:nvPicPr>
              <p:cNvPr id="90" name="Shape" descr="Shape">
                <a:extLst>
                  <a:ext uri="{FF2B5EF4-FFF2-40B4-BE49-F238E27FC236}">
                    <a16:creationId xmlns:a16="http://schemas.microsoft.com/office/drawing/2014/main" id="{AF161C10-D63F-8240-86EF-0382128D00A4}"/>
                  </a:ext>
                </a:extLst>
              </p:cNvPr>
              <p:cNvPicPr>
                <a:picLocks/>
              </p:cNvPicPr>
              <p:nvPr/>
            </p:nvPicPr>
            <p:blipFill>
              <a:blip r:embed="rId4">
                <a:alphaModFix amt="68135"/>
              </a:blip>
              <a:stretch>
                <a:fillRect/>
              </a:stretch>
            </p:blipFill>
            <p:spPr>
              <a:xfrm>
                <a:off x="-1" y="0"/>
                <a:ext cx="1016175" cy="849629"/>
              </a:xfrm>
              <a:prstGeom prst="rect">
                <a:avLst/>
              </a:prstGeom>
              <a:effectLst/>
            </p:spPr>
          </p:pic>
        </p:grpSp>
        <p:grpSp>
          <p:nvGrpSpPr>
            <p:cNvPr id="80" name="Shape">
              <a:extLst>
                <a:ext uri="{FF2B5EF4-FFF2-40B4-BE49-F238E27FC236}">
                  <a16:creationId xmlns:a16="http://schemas.microsoft.com/office/drawing/2014/main" id="{9C61AFA6-9712-1E4A-9D1F-26BBD5126C36}"/>
                </a:ext>
              </a:extLst>
            </p:cNvPr>
            <p:cNvGrpSpPr/>
            <p:nvPr/>
          </p:nvGrpSpPr>
          <p:grpSpPr>
            <a:xfrm>
              <a:off x="1498170" y="1978156"/>
              <a:ext cx="587170" cy="579138"/>
              <a:chOff x="-1" y="-1"/>
              <a:chExt cx="689618" cy="680187"/>
            </a:xfrm>
          </p:grpSpPr>
          <p:sp>
            <p:nvSpPr>
              <p:cNvPr id="87" name="Shape">
                <a:extLst>
                  <a:ext uri="{FF2B5EF4-FFF2-40B4-BE49-F238E27FC236}">
                    <a16:creationId xmlns:a16="http://schemas.microsoft.com/office/drawing/2014/main" id="{22B0B0FC-AEE2-0741-8B1C-F0BC9477FC1B}"/>
                  </a:ext>
                </a:extLst>
              </p:cNvPr>
              <p:cNvSpPr/>
              <p:nvPr/>
            </p:nvSpPr>
            <p:spPr>
              <a:xfrm>
                <a:off x="19456" y="19272"/>
                <a:ext cx="651060" cy="641742"/>
              </a:xfrm>
              <a:custGeom>
                <a:avLst/>
                <a:gdLst/>
                <a:ahLst/>
                <a:cxnLst>
                  <a:cxn ang="0">
                    <a:pos x="wd2" y="hd2"/>
                  </a:cxn>
                  <a:cxn ang="5400000">
                    <a:pos x="wd2" y="hd2"/>
                  </a:cxn>
                  <a:cxn ang="10800000">
                    <a:pos x="wd2" y="hd2"/>
                  </a:cxn>
                  <a:cxn ang="16200000">
                    <a:pos x="wd2" y="hd2"/>
                  </a:cxn>
                </a:cxnLst>
                <a:rect l="0" t="0" r="r" b="b"/>
                <a:pathLst>
                  <a:path w="20153" h="20372" extrusionOk="0">
                    <a:moveTo>
                      <a:pt x="8230" y="7160"/>
                    </a:moveTo>
                    <a:cubicBezTo>
                      <a:pt x="9100" y="5663"/>
                      <a:pt x="8316" y="3609"/>
                      <a:pt x="8943" y="1982"/>
                    </a:cubicBezTo>
                    <a:cubicBezTo>
                      <a:pt x="10111" y="-1047"/>
                      <a:pt x="13703" y="-325"/>
                      <a:pt x="16382" y="2274"/>
                    </a:cubicBezTo>
                    <a:cubicBezTo>
                      <a:pt x="18041" y="3884"/>
                      <a:pt x="19536" y="5854"/>
                      <a:pt x="20007" y="8301"/>
                    </a:cubicBezTo>
                    <a:cubicBezTo>
                      <a:pt x="20451" y="10608"/>
                      <a:pt x="19891" y="12929"/>
                      <a:pt x="18160" y="14020"/>
                    </a:cubicBezTo>
                    <a:cubicBezTo>
                      <a:pt x="17013" y="14742"/>
                      <a:pt x="15534" y="14661"/>
                      <a:pt x="14559" y="15715"/>
                    </a:cubicBezTo>
                    <a:cubicBezTo>
                      <a:pt x="13263" y="17116"/>
                      <a:pt x="13232" y="20149"/>
                      <a:pt x="11321" y="20362"/>
                    </a:cubicBezTo>
                    <a:cubicBezTo>
                      <a:pt x="9613" y="20553"/>
                      <a:pt x="8929" y="18005"/>
                      <a:pt x="7486" y="17176"/>
                    </a:cubicBezTo>
                    <a:cubicBezTo>
                      <a:pt x="5614" y="16101"/>
                      <a:pt x="3368" y="18187"/>
                      <a:pt x="1538" y="16946"/>
                    </a:cubicBezTo>
                    <a:cubicBezTo>
                      <a:pt x="-1149" y="15123"/>
                      <a:pt x="-226" y="9734"/>
                      <a:pt x="3601" y="8767"/>
                    </a:cubicBezTo>
                    <a:cubicBezTo>
                      <a:pt x="5249" y="8350"/>
                      <a:pt x="7245" y="8858"/>
                      <a:pt x="8230" y="7160"/>
                    </a:cubicBezTo>
                    <a:close/>
                  </a:path>
                </a:pathLst>
              </a:custGeom>
              <a:solidFill>
                <a:srgbClr val="6495CD">
                  <a:alpha val="75250"/>
                </a:srgbClr>
              </a:solidFill>
              <a:ln>
                <a:noFill/>
              </a:ln>
              <a:effectLst/>
            </p:spPr>
            <p:txBody>
              <a:bodyPr wrap="square" lIns="39943" tIns="39943" rIns="39943" bIns="39943" numCol="1" anchor="ctr">
                <a:noAutofit/>
              </a:bodyPr>
              <a:lstStyle/>
              <a:p>
                <a:pPr defTabSz="359471">
                  <a:defRPr sz="1600" b="0" cap="all" spc="32">
                    <a:solidFill>
                      <a:srgbClr val="125B00"/>
                    </a:solidFill>
                    <a:latin typeface="Futura"/>
                    <a:ea typeface="Futura"/>
                    <a:cs typeface="Futura"/>
                    <a:sym typeface="Futura"/>
                  </a:defRPr>
                </a:pPr>
                <a:endParaRPr sz="1258"/>
              </a:p>
            </p:txBody>
          </p:sp>
          <p:pic>
            <p:nvPicPr>
              <p:cNvPr id="88" name="Shape" descr="Shape">
                <a:extLst>
                  <a:ext uri="{FF2B5EF4-FFF2-40B4-BE49-F238E27FC236}">
                    <a16:creationId xmlns:a16="http://schemas.microsoft.com/office/drawing/2014/main" id="{8A9FFBB6-282E-C542-80AC-CB3DCEA0F28E}"/>
                  </a:ext>
                </a:extLst>
              </p:cNvPr>
              <p:cNvPicPr>
                <a:picLocks/>
              </p:cNvPicPr>
              <p:nvPr/>
            </p:nvPicPr>
            <p:blipFill>
              <a:blip r:embed="rId5"/>
              <a:stretch>
                <a:fillRect/>
              </a:stretch>
            </p:blipFill>
            <p:spPr>
              <a:xfrm>
                <a:off x="-1" y="-1"/>
                <a:ext cx="689618" cy="680187"/>
              </a:xfrm>
              <a:prstGeom prst="rect">
                <a:avLst/>
              </a:prstGeom>
              <a:effectLst/>
            </p:spPr>
          </p:pic>
        </p:grpSp>
        <p:grpSp>
          <p:nvGrpSpPr>
            <p:cNvPr id="81" name="Shape">
              <a:extLst>
                <a:ext uri="{FF2B5EF4-FFF2-40B4-BE49-F238E27FC236}">
                  <a16:creationId xmlns:a16="http://schemas.microsoft.com/office/drawing/2014/main" id="{0CEB4B60-80FB-6748-BA8A-C453520A952F}"/>
                </a:ext>
              </a:extLst>
            </p:cNvPr>
            <p:cNvGrpSpPr/>
            <p:nvPr/>
          </p:nvGrpSpPr>
          <p:grpSpPr>
            <a:xfrm>
              <a:off x="1885905" y="1792360"/>
              <a:ext cx="716157" cy="597052"/>
              <a:chOff x="0" y="0"/>
              <a:chExt cx="841111" cy="701225"/>
            </a:xfrm>
          </p:grpSpPr>
          <p:sp>
            <p:nvSpPr>
              <p:cNvPr id="85" name="Shape">
                <a:extLst>
                  <a:ext uri="{FF2B5EF4-FFF2-40B4-BE49-F238E27FC236}">
                    <a16:creationId xmlns:a16="http://schemas.microsoft.com/office/drawing/2014/main" id="{12341430-F9C7-664C-9C4C-5AD3958BC8EF}"/>
                  </a:ext>
                </a:extLst>
              </p:cNvPr>
              <p:cNvSpPr/>
              <p:nvPr/>
            </p:nvSpPr>
            <p:spPr>
              <a:xfrm>
                <a:off x="19656" y="19214"/>
                <a:ext cx="800298" cy="655398"/>
              </a:xfrm>
              <a:custGeom>
                <a:avLst/>
                <a:gdLst/>
                <a:ahLst/>
                <a:cxnLst>
                  <a:cxn ang="0">
                    <a:pos x="wd2" y="hd2"/>
                  </a:cxn>
                  <a:cxn ang="5400000">
                    <a:pos x="wd2" y="hd2"/>
                  </a:cxn>
                  <a:cxn ang="10800000">
                    <a:pos x="wd2" y="hd2"/>
                  </a:cxn>
                  <a:cxn ang="16200000">
                    <a:pos x="wd2" y="hd2"/>
                  </a:cxn>
                </a:cxnLst>
                <a:rect l="0" t="0" r="r" b="b"/>
                <a:pathLst>
                  <a:path w="20153" h="20372" extrusionOk="0">
                    <a:moveTo>
                      <a:pt x="8230" y="7160"/>
                    </a:moveTo>
                    <a:cubicBezTo>
                      <a:pt x="9100" y="5663"/>
                      <a:pt x="8316" y="3609"/>
                      <a:pt x="8943" y="1982"/>
                    </a:cubicBezTo>
                    <a:cubicBezTo>
                      <a:pt x="10111" y="-1047"/>
                      <a:pt x="13703" y="-325"/>
                      <a:pt x="16382" y="2274"/>
                    </a:cubicBezTo>
                    <a:cubicBezTo>
                      <a:pt x="18041" y="3884"/>
                      <a:pt x="19536" y="5854"/>
                      <a:pt x="20007" y="8301"/>
                    </a:cubicBezTo>
                    <a:cubicBezTo>
                      <a:pt x="20451" y="10608"/>
                      <a:pt x="19891" y="12929"/>
                      <a:pt x="18160" y="14020"/>
                    </a:cubicBezTo>
                    <a:cubicBezTo>
                      <a:pt x="17013" y="14742"/>
                      <a:pt x="15534" y="14661"/>
                      <a:pt x="14559" y="15715"/>
                    </a:cubicBezTo>
                    <a:cubicBezTo>
                      <a:pt x="13263" y="17116"/>
                      <a:pt x="13232" y="20149"/>
                      <a:pt x="11321" y="20362"/>
                    </a:cubicBezTo>
                    <a:cubicBezTo>
                      <a:pt x="9613" y="20553"/>
                      <a:pt x="8929" y="18005"/>
                      <a:pt x="7486" y="17176"/>
                    </a:cubicBezTo>
                    <a:cubicBezTo>
                      <a:pt x="5614" y="16101"/>
                      <a:pt x="3368" y="18187"/>
                      <a:pt x="1538" y="16946"/>
                    </a:cubicBezTo>
                    <a:cubicBezTo>
                      <a:pt x="-1149" y="15123"/>
                      <a:pt x="-226" y="9734"/>
                      <a:pt x="3601" y="8767"/>
                    </a:cubicBezTo>
                    <a:cubicBezTo>
                      <a:pt x="5249" y="8350"/>
                      <a:pt x="7245" y="8858"/>
                      <a:pt x="8230" y="7160"/>
                    </a:cubicBezTo>
                    <a:close/>
                  </a:path>
                </a:pathLst>
              </a:custGeom>
              <a:solidFill>
                <a:srgbClr val="D40004">
                  <a:alpha val="80678"/>
                </a:srgbClr>
              </a:solidFill>
              <a:ln>
                <a:noFill/>
              </a:ln>
              <a:effectLst/>
            </p:spPr>
            <p:txBody>
              <a:bodyPr wrap="square" lIns="39943" tIns="39943" rIns="39943" bIns="39943" numCol="1" anchor="ctr">
                <a:noAutofit/>
              </a:bodyPr>
              <a:lstStyle/>
              <a:p>
                <a:pPr defTabSz="359471">
                  <a:defRPr sz="1600" b="0" cap="all" spc="32">
                    <a:solidFill>
                      <a:srgbClr val="32691A"/>
                    </a:solidFill>
                    <a:latin typeface="Futura"/>
                    <a:ea typeface="Futura"/>
                    <a:cs typeface="Futura"/>
                    <a:sym typeface="Futura"/>
                  </a:defRPr>
                </a:pPr>
                <a:endParaRPr sz="1258"/>
              </a:p>
            </p:txBody>
          </p:sp>
          <p:pic>
            <p:nvPicPr>
              <p:cNvPr id="86" name="Shape" descr="Shape">
                <a:extLst>
                  <a:ext uri="{FF2B5EF4-FFF2-40B4-BE49-F238E27FC236}">
                    <a16:creationId xmlns:a16="http://schemas.microsoft.com/office/drawing/2014/main" id="{C3E9BB1E-B355-4B42-81A4-8CE879EA2D6D}"/>
                  </a:ext>
                </a:extLst>
              </p:cNvPr>
              <p:cNvPicPr>
                <a:picLocks/>
              </p:cNvPicPr>
              <p:nvPr/>
            </p:nvPicPr>
            <p:blipFill>
              <a:blip r:embed="rId6">
                <a:alphaModFix amt="80678"/>
              </a:blip>
              <a:stretch>
                <a:fillRect/>
              </a:stretch>
            </p:blipFill>
            <p:spPr>
              <a:xfrm>
                <a:off x="-1" y="-1"/>
                <a:ext cx="841113" cy="701227"/>
              </a:xfrm>
              <a:prstGeom prst="rect">
                <a:avLst/>
              </a:prstGeom>
              <a:effectLst/>
            </p:spPr>
          </p:pic>
        </p:grpSp>
        <p:grpSp>
          <p:nvGrpSpPr>
            <p:cNvPr id="82" name="Shape">
              <a:extLst>
                <a:ext uri="{FF2B5EF4-FFF2-40B4-BE49-F238E27FC236}">
                  <a16:creationId xmlns:a16="http://schemas.microsoft.com/office/drawing/2014/main" id="{0C9E2331-59B4-9D47-8069-35BC58C0D712}"/>
                </a:ext>
              </a:extLst>
            </p:cNvPr>
            <p:cNvGrpSpPr/>
            <p:nvPr/>
          </p:nvGrpSpPr>
          <p:grpSpPr>
            <a:xfrm rot="14673052">
              <a:off x="885917" y="2663897"/>
              <a:ext cx="575498" cy="563039"/>
              <a:chOff x="0" y="0"/>
              <a:chExt cx="675912" cy="661278"/>
            </a:xfrm>
          </p:grpSpPr>
          <p:sp>
            <p:nvSpPr>
              <p:cNvPr id="83" name="Shape">
                <a:extLst>
                  <a:ext uri="{FF2B5EF4-FFF2-40B4-BE49-F238E27FC236}">
                    <a16:creationId xmlns:a16="http://schemas.microsoft.com/office/drawing/2014/main" id="{AB83B3F0-E5F0-7B4E-BCC9-84B1DC48CA35}"/>
                  </a:ext>
                </a:extLst>
              </p:cNvPr>
              <p:cNvSpPr/>
              <p:nvPr/>
            </p:nvSpPr>
            <p:spPr>
              <a:xfrm>
                <a:off x="19064" y="19137"/>
                <a:ext cx="633308" cy="615448"/>
              </a:xfrm>
              <a:custGeom>
                <a:avLst/>
                <a:gdLst/>
                <a:ahLst/>
                <a:cxnLst>
                  <a:cxn ang="0">
                    <a:pos x="wd2" y="hd2"/>
                  </a:cxn>
                  <a:cxn ang="5400000">
                    <a:pos x="wd2" y="hd2"/>
                  </a:cxn>
                  <a:cxn ang="10800000">
                    <a:pos x="wd2" y="hd2"/>
                  </a:cxn>
                  <a:cxn ang="16200000">
                    <a:pos x="wd2" y="hd2"/>
                  </a:cxn>
                </a:cxnLst>
                <a:rect l="0" t="0" r="r" b="b"/>
                <a:pathLst>
                  <a:path w="20044" h="20989" extrusionOk="0">
                    <a:moveTo>
                      <a:pt x="5070" y="3383"/>
                    </a:moveTo>
                    <a:cubicBezTo>
                      <a:pt x="5957" y="2075"/>
                      <a:pt x="7190" y="1330"/>
                      <a:pt x="8465" y="814"/>
                    </a:cubicBezTo>
                    <a:cubicBezTo>
                      <a:pt x="11009" y="-214"/>
                      <a:pt x="13801" y="-436"/>
                      <a:pt x="16178" y="1135"/>
                    </a:cubicBezTo>
                    <a:cubicBezTo>
                      <a:pt x="18175" y="2454"/>
                      <a:pt x="19542" y="4954"/>
                      <a:pt x="19937" y="7747"/>
                    </a:cubicBezTo>
                    <a:cubicBezTo>
                      <a:pt x="20295" y="10283"/>
                      <a:pt x="19784" y="12814"/>
                      <a:pt x="18021" y="14021"/>
                    </a:cubicBezTo>
                    <a:cubicBezTo>
                      <a:pt x="16839" y="14832"/>
                      <a:pt x="15300" y="14725"/>
                      <a:pt x="14288" y="15882"/>
                    </a:cubicBezTo>
                    <a:cubicBezTo>
                      <a:pt x="12943" y="17418"/>
                      <a:pt x="12921" y="20775"/>
                      <a:pt x="10930" y="20981"/>
                    </a:cubicBezTo>
                    <a:cubicBezTo>
                      <a:pt x="9155" y="21164"/>
                      <a:pt x="8479" y="18304"/>
                      <a:pt x="6954" y="17484"/>
                    </a:cubicBezTo>
                    <a:cubicBezTo>
                      <a:pt x="4989" y="16428"/>
                      <a:pt x="2533" y="19168"/>
                      <a:pt x="788" y="17232"/>
                    </a:cubicBezTo>
                    <a:cubicBezTo>
                      <a:pt x="-1305" y="14912"/>
                      <a:pt x="1251" y="11501"/>
                      <a:pt x="2926" y="8258"/>
                    </a:cubicBezTo>
                    <a:cubicBezTo>
                      <a:pt x="3732" y="6697"/>
                      <a:pt x="4118" y="4788"/>
                      <a:pt x="5070" y="3383"/>
                    </a:cubicBezTo>
                    <a:close/>
                  </a:path>
                </a:pathLst>
              </a:custGeom>
              <a:solidFill>
                <a:srgbClr val="D4A915">
                  <a:alpha val="80678"/>
                </a:srgbClr>
              </a:solidFill>
              <a:ln>
                <a:noFill/>
              </a:ln>
              <a:effectLst/>
            </p:spPr>
            <p:txBody>
              <a:bodyPr wrap="square" lIns="39943" tIns="39943" rIns="39943" bIns="39943" numCol="1" anchor="ctr">
                <a:noAutofit/>
              </a:bodyPr>
              <a:lstStyle/>
              <a:p>
                <a:pPr defTabSz="359471">
                  <a:defRPr sz="1600" b="0" cap="all" spc="32">
                    <a:solidFill>
                      <a:srgbClr val="32691A"/>
                    </a:solidFill>
                    <a:latin typeface="Futura"/>
                    <a:ea typeface="Futura"/>
                    <a:cs typeface="Futura"/>
                    <a:sym typeface="Futura"/>
                  </a:defRPr>
                </a:pPr>
                <a:endParaRPr sz="1258"/>
              </a:p>
            </p:txBody>
          </p:sp>
          <p:pic>
            <p:nvPicPr>
              <p:cNvPr id="84" name="Shape" descr="Shape">
                <a:extLst>
                  <a:ext uri="{FF2B5EF4-FFF2-40B4-BE49-F238E27FC236}">
                    <a16:creationId xmlns:a16="http://schemas.microsoft.com/office/drawing/2014/main" id="{210C716B-9D28-2448-8C81-D4F167B57DEB}"/>
                  </a:ext>
                </a:extLst>
              </p:cNvPr>
              <p:cNvPicPr>
                <a:picLocks/>
              </p:cNvPicPr>
              <p:nvPr/>
            </p:nvPicPr>
            <p:blipFill>
              <a:blip r:embed="rId7">
                <a:alphaModFix amt="80678"/>
              </a:blip>
              <a:stretch>
                <a:fillRect/>
              </a:stretch>
            </p:blipFill>
            <p:spPr>
              <a:xfrm>
                <a:off x="-1" y="-1"/>
                <a:ext cx="675914" cy="661280"/>
              </a:xfrm>
              <a:prstGeom prst="rect">
                <a:avLst/>
              </a:prstGeom>
              <a:effectLst/>
            </p:spPr>
          </p:pic>
        </p:grpSp>
      </p:grpSp>
      <p:grpSp>
        <p:nvGrpSpPr>
          <p:cNvPr id="103" name="Gruppo 102">
            <a:extLst>
              <a:ext uri="{FF2B5EF4-FFF2-40B4-BE49-F238E27FC236}">
                <a16:creationId xmlns:a16="http://schemas.microsoft.com/office/drawing/2014/main" id="{D98C18CE-815F-D346-9F3F-21F33183E418}"/>
              </a:ext>
            </a:extLst>
          </p:cNvPr>
          <p:cNvGrpSpPr/>
          <p:nvPr/>
        </p:nvGrpSpPr>
        <p:grpSpPr>
          <a:xfrm>
            <a:off x="284855" y="1699059"/>
            <a:ext cx="1984934" cy="1583814"/>
            <a:chOff x="6919455" y="960538"/>
            <a:chExt cx="2633320" cy="2022801"/>
          </a:xfrm>
        </p:grpSpPr>
        <p:grpSp>
          <p:nvGrpSpPr>
            <p:cNvPr id="131" name="Group">
              <a:extLst>
                <a:ext uri="{FF2B5EF4-FFF2-40B4-BE49-F238E27FC236}">
                  <a16:creationId xmlns:a16="http://schemas.microsoft.com/office/drawing/2014/main" id="{D55B31BD-7925-904D-98AE-0C727B416598}"/>
                </a:ext>
              </a:extLst>
            </p:cNvPr>
            <p:cNvGrpSpPr/>
            <p:nvPr/>
          </p:nvGrpSpPr>
          <p:grpSpPr>
            <a:xfrm>
              <a:off x="7238086" y="960538"/>
              <a:ext cx="2314689" cy="1896074"/>
              <a:chOff x="163156" y="382929"/>
              <a:chExt cx="2945580" cy="2412867"/>
            </a:xfrm>
          </p:grpSpPr>
          <p:grpSp>
            <p:nvGrpSpPr>
              <p:cNvPr id="133" name="Group">
                <a:extLst>
                  <a:ext uri="{FF2B5EF4-FFF2-40B4-BE49-F238E27FC236}">
                    <a16:creationId xmlns:a16="http://schemas.microsoft.com/office/drawing/2014/main" id="{D14FBB0D-4809-2643-99E3-34574A21B7FB}"/>
                  </a:ext>
                </a:extLst>
              </p:cNvPr>
              <p:cNvGrpSpPr/>
              <p:nvPr/>
            </p:nvGrpSpPr>
            <p:grpSpPr>
              <a:xfrm>
                <a:off x="163156" y="382929"/>
                <a:ext cx="2945580" cy="1564274"/>
                <a:chOff x="1065876" y="14910"/>
                <a:chExt cx="2945579" cy="1564272"/>
              </a:xfrm>
            </p:grpSpPr>
            <p:sp>
              <p:nvSpPr>
                <p:cNvPr id="161" name="Line">
                  <a:extLst>
                    <a:ext uri="{FF2B5EF4-FFF2-40B4-BE49-F238E27FC236}">
                      <a16:creationId xmlns:a16="http://schemas.microsoft.com/office/drawing/2014/main" id="{BD68F42D-C426-894F-8A92-646A69AD1509}"/>
                    </a:ext>
                  </a:extLst>
                </p:cNvPr>
                <p:cNvSpPr/>
                <p:nvPr/>
              </p:nvSpPr>
              <p:spPr>
                <a:xfrm>
                  <a:off x="1065876" y="14910"/>
                  <a:ext cx="2945579" cy="1564272"/>
                </a:xfrm>
                <a:custGeom>
                  <a:avLst/>
                  <a:gdLst/>
                  <a:ahLst/>
                  <a:cxnLst>
                    <a:cxn ang="0">
                      <a:pos x="wd2" y="hd2"/>
                    </a:cxn>
                    <a:cxn ang="5400000">
                      <a:pos x="wd2" y="hd2"/>
                    </a:cxn>
                    <a:cxn ang="10800000">
                      <a:pos x="wd2" y="hd2"/>
                    </a:cxn>
                    <a:cxn ang="16200000">
                      <a:pos x="wd2" y="hd2"/>
                    </a:cxn>
                  </a:cxnLst>
                  <a:rect l="0" t="0" r="r" b="b"/>
                  <a:pathLst>
                    <a:path w="21351" h="20501" extrusionOk="0">
                      <a:moveTo>
                        <a:pt x="4309" y="19708"/>
                      </a:moveTo>
                      <a:cubicBezTo>
                        <a:pt x="3714" y="19589"/>
                        <a:pt x="3209" y="18860"/>
                        <a:pt x="3015" y="17836"/>
                      </a:cubicBezTo>
                      <a:cubicBezTo>
                        <a:pt x="2820" y="16807"/>
                        <a:pt x="2824" y="15463"/>
                        <a:pt x="2244" y="15256"/>
                      </a:cubicBezTo>
                      <a:cubicBezTo>
                        <a:pt x="2035" y="15181"/>
                        <a:pt x="1831" y="15337"/>
                        <a:pt x="1645" y="15527"/>
                      </a:cubicBezTo>
                      <a:cubicBezTo>
                        <a:pt x="1591" y="15583"/>
                        <a:pt x="1538" y="15641"/>
                        <a:pt x="1486" y="15702"/>
                      </a:cubicBezTo>
                      <a:lnTo>
                        <a:pt x="1138" y="18277"/>
                      </a:lnTo>
                      <a:cubicBezTo>
                        <a:pt x="1681" y="19030"/>
                        <a:pt x="1346" y="20598"/>
                        <a:pt x="664" y="20496"/>
                      </a:cubicBezTo>
                      <a:cubicBezTo>
                        <a:pt x="-139" y="20376"/>
                        <a:pt x="-249" y="18329"/>
                        <a:pt x="527" y="17932"/>
                      </a:cubicBezTo>
                      <a:lnTo>
                        <a:pt x="852" y="15211"/>
                      </a:lnTo>
                      <a:cubicBezTo>
                        <a:pt x="1113" y="14173"/>
                        <a:pt x="1566" y="13451"/>
                        <a:pt x="2092" y="13066"/>
                      </a:cubicBezTo>
                      <a:cubicBezTo>
                        <a:pt x="2344" y="12882"/>
                        <a:pt x="2621" y="12770"/>
                        <a:pt x="2897" y="12832"/>
                      </a:cubicBezTo>
                      <a:cubicBezTo>
                        <a:pt x="3195" y="12900"/>
                        <a:pt x="3473" y="13166"/>
                        <a:pt x="3712" y="13575"/>
                      </a:cubicBezTo>
                      <a:cubicBezTo>
                        <a:pt x="4408" y="14771"/>
                        <a:pt x="4414" y="16899"/>
                        <a:pt x="5231" y="17848"/>
                      </a:cubicBezTo>
                      <a:cubicBezTo>
                        <a:pt x="5900" y="18624"/>
                        <a:pt x="6790" y="18261"/>
                        <a:pt x="7208" y="17039"/>
                      </a:cubicBezTo>
                      <a:lnTo>
                        <a:pt x="7133" y="9746"/>
                      </a:lnTo>
                      <a:cubicBezTo>
                        <a:pt x="5960" y="8308"/>
                        <a:pt x="6581" y="4991"/>
                        <a:pt x="7996" y="5136"/>
                      </a:cubicBezTo>
                      <a:cubicBezTo>
                        <a:pt x="9359" y="5276"/>
                        <a:pt x="9793" y="8526"/>
                        <a:pt x="8617" y="9776"/>
                      </a:cubicBezTo>
                      <a:lnTo>
                        <a:pt x="8638" y="16927"/>
                      </a:lnTo>
                      <a:cubicBezTo>
                        <a:pt x="8927" y="17504"/>
                        <a:pt x="9302" y="17919"/>
                        <a:pt x="9717" y="18124"/>
                      </a:cubicBezTo>
                      <a:cubicBezTo>
                        <a:pt x="10428" y="18474"/>
                        <a:pt x="11188" y="18189"/>
                        <a:pt x="11763" y="17359"/>
                      </a:cubicBezTo>
                      <a:lnTo>
                        <a:pt x="11793" y="13537"/>
                      </a:lnTo>
                      <a:cubicBezTo>
                        <a:pt x="10940" y="12595"/>
                        <a:pt x="11242" y="10232"/>
                        <a:pt x="12236" y="10062"/>
                      </a:cubicBezTo>
                      <a:cubicBezTo>
                        <a:pt x="13373" y="9868"/>
                        <a:pt x="13883" y="12570"/>
                        <a:pt x="12918" y="13672"/>
                      </a:cubicBezTo>
                      <a:lnTo>
                        <a:pt x="12870" y="17530"/>
                      </a:lnTo>
                      <a:cubicBezTo>
                        <a:pt x="13457" y="19128"/>
                        <a:pt x="14753" y="19137"/>
                        <a:pt x="15347" y="17548"/>
                      </a:cubicBezTo>
                      <a:cubicBezTo>
                        <a:pt x="15966" y="15891"/>
                        <a:pt x="15286" y="13729"/>
                        <a:pt x="15620" y="11885"/>
                      </a:cubicBezTo>
                      <a:cubicBezTo>
                        <a:pt x="15822" y="10770"/>
                        <a:pt x="16347" y="9977"/>
                        <a:pt x="16954" y="9557"/>
                      </a:cubicBezTo>
                      <a:cubicBezTo>
                        <a:pt x="17220" y="9373"/>
                        <a:pt x="17506" y="9254"/>
                        <a:pt x="17725" y="8923"/>
                      </a:cubicBezTo>
                      <a:cubicBezTo>
                        <a:pt x="18208" y="8194"/>
                        <a:pt x="18210" y="6853"/>
                        <a:pt x="17730" y="6118"/>
                      </a:cubicBezTo>
                      <a:lnTo>
                        <a:pt x="15278" y="4157"/>
                      </a:lnTo>
                      <a:cubicBezTo>
                        <a:pt x="14137" y="5330"/>
                        <a:pt x="12912" y="2882"/>
                        <a:pt x="13670" y="946"/>
                      </a:cubicBezTo>
                      <a:cubicBezTo>
                        <a:pt x="14434" y="-1002"/>
                        <a:pt x="16128" y="301"/>
                        <a:pt x="15881" y="2647"/>
                      </a:cubicBezTo>
                      <a:lnTo>
                        <a:pt x="18313" y="4586"/>
                      </a:lnTo>
                      <a:cubicBezTo>
                        <a:pt x="18942" y="4859"/>
                        <a:pt x="19437" y="5734"/>
                        <a:pt x="19602" y="6864"/>
                      </a:cubicBezTo>
                      <a:cubicBezTo>
                        <a:pt x="19798" y="8199"/>
                        <a:pt x="19482" y="9595"/>
                        <a:pt x="19603" y="10956"/>
                      </a:cubicBezTo>
                      <a:cubicBezTo>
                        <a:pt x="19747" y="12578"/>
                        <a:pt x="20453" y="13847"/>
                        <a:pt x="21351" y="14100"/>
                      </a:cubicBezTo>
                    </a:path>
                  </a:pathLst>
                </a:custGeom>
                <a:noFill/>
                <a:ln w="50800" cap="flat">
                  <a:solidFill>
                    <a:srgbClr val="2D0C09"/>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62" name="Line">
                  <a:extLst>
                    <a:ext uri="{FF2B5EF4-FFF2-40B4-BE49-F238E27FC236}">
                      <a16:creationId xmlns:a16="http://schemas.microsoft.com/office/drawing/2014/main" id="{C773E304-5569-F64D-B074-03CF188B667D}"/>
                    </a:ext>
                  </a:extLst>
                </p:cNvPr>
                <p:cNvSpPr/>
                <p:nvPr/>
              </p:nvSpPr>
              <p:spPr>
                <a:xfrm>
                  <a:off x="2051496" y="1068215"/>
                  <a:ext cx="208763"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grpSp>
              <p:nvGrpSpPr>
                <p:cNvPr id="163" name="Group">
                  <a:extLst>
                    <a:ext uri="{FF2B5EF4-FFF2-40B4-BE49-F238E27FC236}">
                      <a16:creationId xmlns:a16="http://schemas.microsoft.com/office/drawing/2014/main" id="{A4FFCB27-196E-CD44-8CC4-C3038F927A58}"/>
                    </a:ext>
                  </a:extLst>
                </p:cNvPr>
                <p:cNvGrpSpPr/>
                <p:nvPr/>
              </p:nvGrpSpPr>
              <p:grpSpPr>
                <a:xfrm rot="17585145">
                  <a:off x="3294061" y="208196"/>
                  <a:ext cx="157054" cy="285666"/>
                  <a:chOff x="-20864" y="0"/>
                  <a:chExt cx="157052" cy="285665"/>
                </a:xfrm>
              </p:grpSpPr>
              <p:sp>
                <p:nvSpPr>
                  <p:cNvPr id="187" name="Line">
                    <a:extLst>
                      <a:ext uri="{FF2B5EF4-FFF2-40B4-BE49-F238E27FC236}">
                        <a16:creationId xmlns:a16="http://schemas.microsoft.com/office/drawing/2014/main" id="{AB1B6175-14E0-BA43-A4CB-C27530C23854}"/>
                      </a:ext>
                    </a:extLst>
                  </p:cNvPr>
                  <p:cNvSpPr/>
                  <p:nvPr/>
                </p:nvSpPr>
                <p:spPr>
                  <a:xfrm flipV="1">
                    <a:off x="0" y="-1"/>
                    <a:ext cx="136189" cy="1"/>
                  </a:xfrm>
                  <a:prstGeom prst="line">
                    <a:avLst/>
                  </a:prstGeom>
                  <a:noFill/>
                  <a:ln w="38100" cap="flat">
                    <a:solidFill>
                      <a:srgbClr val="00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88" name="Line">
                    <a:extLst>
                      <a:ext uri="{FF2B5EF4-FFF2-40B4-BE49-F238E27FC236}">
                        <a16:creationId xmlns:a16="http://schemas.microsoft.com/office/drawing/2014/main" id="{E244B3CA-AA36-9B47-9E6F-BB90122DB08D}"/>
                      </a:ext>
                    </a:extLst>
                  </p:cNvPr>
                  <p:cNvSpPr/>
                  <p:nvPr/>
                </p:nvSpPr>
                <p:spPr>
                  <a:xfrm flipV="1">
                    <a:off x="-12793" y="106134"/>
                    <a:ext cx="136189" cy="1"/>
                  </a:xfrm>
                  <a:prstGeom prst="line">
                    <a:avLst/>
                  </a:prstGeom>
                  <a:noFill/>
                  <a:ln w="38100" cap="flat">
                    <a:solidFill>
                      <a:srgbClr val="00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89" name="Line">
                    <a:extLst>
                      <a:ext uri="{FF2B5EF4-FFF2-40B4-BE49-F238E27FC236}">
                        <a16:creationId xmlns:a16="http://schemas.microsoft.com/office/drawing/2014/main" id="{EBBF97A6-757A-6140-81F8-7D40AB5AB08B}"/>
                      </a:ext>
                    </a:extLst>
                  </p:cNvPr>
                  <p:cNvSpPr/>
                  <p:nvPr/>
                </p:nvSpPr>
                <p:spPr>
                  <a:xfrm flipV="1">
                    <a:off x="-10784" y="195051"/>
                    <a:ext cx="136190" cy="1"/>
                  </a:xfrm>
                  <a:prstGeom prst="line">
                    <a:avLst/>
                  </a:prstGeom>
                  <a:noFill/>
                  <a:ln w="38100" cap="flat">
                    <a:solidFill>
                      <a:srgbClr val="00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90" name="Line">
                    <a:extLst>
                      <a:ext uri="{FF2B5EF4-FFF2-40B4-BE49-F238E27FC236}">
                        <a16:creationId xmlns:a16="http://schemas.microsoft.com/office/drawing/2014/main" id="{A114B1A4-F78E-B948-A645-8B2BC5D8DBB0}"/>
                      </a:ext>
                    </a:extLst>
                  </p:cNvPr>
                  <p:cNvSpPr/>
                  <p:nvPr/>
                </p:nvSpPr>
                <p:spPr>
                  <a:xfrm>
                    <a:off x="-20865" y="285665"/>
                    <a:ext cx="136190" cy="1"/>
                  </a:xfrm>
                  <a:prstGeom prst="line">
                    <a:avLst/>
                  </a:prstGeom>
                  <a:noFill/>
                  <a:ln w="38100" cap="flat">
                    <a:solidFill>
                      <a:srgbClr val="00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grpSp>
            <p:sp>
              <p:nvSpPr>
                <p:cNvPr id="164" name="Line">
                  <a:extLst>
                    <a:ext uri="{FF2B5EF4-FFF2-40B4-BE49-F238E27FC236}">
                      <a16:creationId xmlns:a16="http://schemas.microsoft.com/office/drawing/2014/main" id="{CB1A7839-5836-824F-9112-F959E3791B32}"/>
                    </a:ext>
                  </a:extLst>
                </p:cNvPr>
                <p:cNvSpPr/>
                <p:nvPr/>
              </p:nvSpPr>
              <p:spPr>
                <a:xfrm>
                  <a:off x="2051496" y="882438"/>
                  <a:ext cx="208763"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65" name="Line">
                  <a:extLst>
                    <a:ext uri="{FF2B5EF4-FFF2-40B4-BE49-F238E27FC236}">
                      <a16:creationId xmlns:a16="http://schemas.microsoft.com/office/drawing/2014/main" id="{664ACF3F-A8E5-3A49-B0FA-3F829BA73A06}"/>
                    </a:ext>
                  </a:extLst>
                </p:cNvPr>
                <p:cNvSpPr/>
                <p:nvPr/>
              </p:nvSpPr>
              <p:spPr>
                <a:xfrm>
                  <a:off x="2051496" y="971998"/>
                  <a:ext cx="208763"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66" name="Line">
                  <a:extLst>
                    <a:ext uri="{FF2B5EF4-FFF2-40B4-BE49-F238E27FC236}">
                      <a16:creationId xmlns:a16="http://schemas.microsoft.com/office/drawing/2014/main" id="{D7AE7C73-8B6D-4B4B-AC78-3B4FBD983676}"/>
                    </a:ext>
                  </a:extLst>
                </p:cNvPr>
                <p:cNvSpPr/>
                <p:nvPr/>
              </p:nvSpPr>
              <p:spPr>
                <a:xfrm>
                  <a:off x="2051496" y="1164433"/>
                  <a:ext cx="208763"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grpSp>
              <p:nvGrpSpPr>
                <p:cNvPr id="167" name="Group">
                  <a:extLst>
                    <a:ext uri="{FF2B5EF4-FFF2-40B4-BE49-F238E27FC236}">
                      <a16:creationId xmlns:a16="http://schemas.microsoft.com/office/drawing/2014/main" id="{41C930F3-BBE0-0849-B959-D4A1962C5333}"/>
                    </a:ext>
                  </a:extLst>
                </p:cNvPr>
                <p:cNvGrpSpPr/>
                <p:nvPr/>
              </p:nvGrpSpPr>
              <p:grpSpPr>
                <a:xfrm rot="12042902">
                  <a:off x="3173173" y="1244750"/>
                  <a:ext cx="125597" cy="178206"/>
                  <a:chOff x="-13357" y="68573"/>
                  <a:chExt cx="125595" cy="178204"/>
                </a:xfrm>
              </p:grpSpPr>
              <p:sp>
                <p:nvSpPr>
                  <p:cNvPr id="183" name="Line">
                    <a:extLst>
                      <a:ext uri="{FF2B5EF4-FFF2-40B4-BE49-F238E27FC236}">
                        <a16:creationId xmlns:a16="http://schemas.microsoft.com/office/drawing/2014/main" id="{DE4B9CAE-A32D-4945-9BB7-89BA85E1A330}"/>
                      </a:ext>
                    </a:extLst>
                  </p:cNvPr>
                  <p:cNvSpPr/>
                  <p:nvPr/>
                </p:nvSpPr>
                <p:spPr>
                  <a:xfrm flipV="1">
                    <a:off x="-1" y="68573"/>
                    <a:ext cx="112239" cy="1"/>
                  </a:xfrm>
                  <a:prstGeom prst="line">
                    <a:avLst/>
                  </a:prstGeom>
                  <a:noFill/>
                  <a:ln w="38100" cap="flat">
                    <a:solidFill>
                      <a:srgbClr val="080303"/>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84" name="Line">
                    <a:extLst>
                      <a:ext uri="{FF2B5EF4-FFF2-40B4-BE49-F238E27FC236}">
                        <a16:creationId xmlns:a16="http://schemas.microsoft.com/office/drawing/2014/main" id="{1349E6A0-5C92-4548-9A99-CC60FFED96D8}"/>
                      </a:ext>
                    </a:extLst>
                  </p:cNvPr>
                  <p:cNvSpPr/>
                  <p:nvPr/>
                </p:nvSpPr>
                <p:spPr>
                  <a:xfrm flipV="1">
                    <a:off x="-3049" y="125199"/>
                    <a:ext cx="88957" cy="1"/>
                  </a:xfrm>
                  <a:prstGeom prst="line">
                    <a:avLst/>
                  </a:prstGeom>
                  <a:noFill/>
                  <a:ln w="38100" cap="flat">
                    <a:solidFill>
                      <a:srgbClr val="080303"/>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85" name="Line">
                    <a:extLst>
                      <a:ext uri="{FF2B5EF4-FFF2-40B4-BE49-F238E27FC236}">
                        <a16:creationId xmlns:a16="http://schemas.microsoft.com/office/drawing/2014/main" id="{A5E4E419-96F1-B943-8954-EAECE4D4458D}"/>
                      </a:ext>
                    </a:extLst>
                  </p:cNvPr>
                  <p:cNvSpPr/>
                  <p:nvPr/>
                </p:nvSpPr>
                <p:spPr>
                  <a:xfrm flipV="1">
                    <a:off x="-13358" y="185226"/>
                    <a:ext cx="88956" cy="1"/>
                  </a:xfrm>
                  <a:prstGeom prst="line">
                    <a:avLst/>
                  </a:prstGeom>
                  <a:noFill/>
                  <a:ln w="38100" cap="flat">
                    <a:solidFill>
                      <a:srgbClr val="080303"/>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86" name="Line">
                    <a:extLst>
                      <a:ext uri="{FF2B5EF4-FFF2-40B4-BE49-F238E27FC236}">
                        <a16:creationId xmlns:a16="http://schemas.microsoft.com/office/drawing/2014/main" id="{028C0EF7-7616-8440-A54F-4544DBF56550}"/>
                      </a:ext>
                    </a:extLst>
                  </p:cNvPr>
                  <p:cNvSpPr/>
                  <p:nvPr/>
                </p:nvSpPr>
                <p:spPr>
                  <a:xfrm flipV="1">
                    <a:off x="-1" y="236606"/>
                    <a:ext cx="90546" cy="10173"/>
                  </a:xfrm>
                  <a:prstGeom prst="line">
                    <a:avLst/>
                  </a:prstGeom>
                  <a:noFill/>
                  <a:ln w="38100" cap="flat">
                    <a:solidFill>
                      <a:srgbClr val="080303"/>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grpSp>
            <p:grpSp>
              <p:nvGrpSpPr>
                <p:cNvPr id="168" name="Group">
                  <a:extLst>
                    <a:ext uri="{FF2B5EF4-FFF2-40B4-BE49-F238E27FC236}">
                      <a16:creationId xmlns:a16="http://schemas.microsoft.com/office/drawing/2014/main" id="{A87ADE75-0183-8546-889A-0EAE03B7E52F}"/>
                    </a:ext>
                  </a:extLst>
                </p:cNvPr>
                <p:cNvGrpSpPr/>
                <p:nvPr/>
              </p:nvGrpSpPr>
              <p:grpSpPr>
                <a:xfrm rot="11376041">
                  <a:off x="3209979" y="1079757"/>
                  <a:ext cx="120119" cy="118623"/>
                  <a:chOff x="-3400" y="125199"/>
                  <a:chExt cx="120118" cy="118622"/>
                </a:xfrm>
              </p:grpSpPr>
              <p:sp>
                <p:nvSpPr>
                  <p:cNvPr id="180" name="Line">
                    <a:extLst>
                      <a:ext uri="{FF2B5EF4-FFF2-40B4-BE49-F238E27FC236}">
                        <a16:creationId xmlns:a16="http://schemas.microsoft.com/office/drawing/2014/main" id="{5BFAB244-77DC-3B44-937B-2E385CBCF629}"/>
                      </a:ext>
                    </a:extLst>
                  </p:cNvPr>
                  <p:cNvSpPr/>
                  <p:nvPr/>
                </p:nvSpPr>
                <p:spPr>
                  <a:xfrm flipV="1">
                    <a:off x="-3401" y="125199"/>
                    <a:ext cx="99240" cy="1"/>
                  </a:xfrm>
                  <a:prstGeom prst="line">
                    <a:avLst/>
                  </a:prstGeom>
                  <a:noFill/>
                  <a:ln w="38100" cap="flat">
                    <a:solidFill>
                      <a:srgbClr val="080303"/>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81" name="Line">
                    <a:extLst>
                      <a:ext uri="{FF2B5EF4-FFF2-40B4-BE49-F238E27FC236}">
                        <a16:creationId xmlns:a16="http://schemas.microsoft.com/office/drawing/2014/main" id="{E85EBDF4-7E98-C541-9A35-E342DE3CAD41}"/>
                      </a:ext>
                    </a:extLst>
                  </p:cNvPr>
                  <p:cNvSpPr/>
                  <p:nvPr/>
                </p:nvSpPr>
                <p:spPr>
                  <a:xfrm flipV="1">
                    <a:off x="3855" y="178614"/>
                    <a:ext cx="99240" cy="1"/>
                  </a:xfrm>
                  <a:prstGeom prst="line">
                    <a:avLst/>
                  </a:prstGeom>
                  <a:noFill/>
                  <a:ln w="38100" cap="flat">
                    <a:solidFill>
                      <a:srgbClr val="080303"/>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82" name="Line">
                    <a:extLst>
                      <a:ext uri="{FF2B5EF4-FFF2-40B4-BE49-F238E27FC236}">
                        <a16:creationId xmlns:a16="http://schemas.microsoft.com/office/drawing/2014/main" id="{AF532F5B-4150-6549-ABA9-282E0521B35A}"/>
                      </a:ext>
                    </a:extLst>
                  </p:cNvPr>
                  <p:cNvSpPr/>
                  <p:nvPr/>
                </p:nvSpPr>
                <p:spPr>
                  <a:xfrm flipV="1">
                    <a:off x="17479" y="243821"/>
                    <a:ext cx="99240" cy="1"/>
                  </a:xfrm>
                  <a:prstGeom prst="line">
                    <a:avLst/>
                  </a:prstGeom>
                  <a:noFill/>
                  <a:ln w="38100" cap="flat">
                    <a:solidFill>
                      <a:srgbClr val="080303"/>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grpSp>
            <p:grpSp>
              <p:nvGrpSpPr>
                <p:cNvPr id="169" name="Group">
                  <a:extLst>
                    <a:ext uri="{FF2B5EF4-FFF2-40B4-BE49-F238E27FC236}">
                      <a16:creationId xmlns:a16="http://schemas.microsoft.com/office/drawing/2014/main" id="{134210C1-BBB5-A949-BD87-7DEBB71B3F9B}"/>
                    </a:ext>
                  </a:extLst>
                </p:cNvPr>
                <p:cNvGrpSpPr/>
                <p:nvPr/>
              </p:nvGrpSpPr>
              <p:grpSpPr>
                <a:xfrm>
                  <a:off x="2690577" y="1091163"/>
                  <a:ext cx="146986" cy="217392"/>
                  <a:chOff x="-5181" y="7771"/>
                  <a:chExt cx="146984" cy="217391"/>
                </a:xfrm>
              </p:grpSpPr>
              <p:sp>
                <p:nvSpPr>
                  <p:cNvPr id="176" name="Line">
                    <a:extLst>
                      <a:ext uri="{FF2B5EF4-FFF2-40B4-BE49-F238E27FC236}">
                        <a16:creationId xmlns:a16="http://schemas.microsoft.com/office/drawing/2014/main" id="{EC53E1B0-85CF-774C-AC23-52CEF888BA5B}"/>
                      </a:ext>
                    </a:extLst>
                  </p:cNvPr>
                  <p:cNvSpPr/>
                  <p:nvPr/>
                </p:nvSpPr>
                <p:spPr>
                  <a:xfrm>
                    <a:off x="-2591" y="7771"/>
                    <a:ext cx="144395"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77" name="Line">
                    <a:extLst>
                      <a:ext uri="{FF2B5EF4-FFF2-40B4-BE49-F238E27FC236}">
                        <a16:creationId xmlns:a16="http://schemas.microsoft.com/office/drawing/2014/main" id="{4BC6B321-7822-1F43-8F68-9044F1891D59}"/>
                      </a:ext>
                    </a:extLst>
                  </p:cNvPr>
                  <p:cNvSpPr/>
                  <p:nvPr/>
                </p:nvSpPr>
                <p:spPr>
                  <a:xfrm>
                    <a:off x="-5182" y="80894"/>
                    <a:ext cx="144395"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78" name="Line">
                    <a:extLst>
                      <a:ext uri="{FF2B5EF4-FFF2-40B4-BE49-F238E27FC236}">
                        <a16:creationId xmlns:a16="http://schemas.microsoft.com/office/drawing/2014/main" id="{570E974B-6D54-D645-AB80-2106F9D40BD3}"/>
                      </a:ext>
                    </a:extLst>
                  </p:cNvPr>
                  <p:cNvSpPr/>
                  <p:nvPr/>
                </p:nvSpPr>
                <p:spPr>
                  <a:xfrm>
                    <a:off x="-5182" y="155619"/>
                    <a:ext cx="144395"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79" name="Line">
                    <a:extLst>
                      <a:ext uri="{FF2B5EF4-FFF2-40B4-BE49-F238E27FC236}">
                        <a16:creationId xmlns:a16="http://schemas.microsoft.com/office/drawing/2014/main" id="{2B8940BC-5CAF-7040-AA53-127A15CF860D}"/>
                      </a:ext>
                    </a:extLst>
                  </p:cNvPr>
                  <p:cNvSpPr/>
                  <p:nvPr/>
                </p:nvSpPr>
                <p:spPr>
                  <a:xfrm>
                    <a:off x="-2591" y="225162"/>
                    <a:ext cx="144395"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grpSp>
            <p:grpSp>
              <p:nvGrpSpPr>
                <p:cNvPr id="170" name="Group">
                  <a:extLst>
                    <a:ext uri="{FF2B5EF4-FFF2-40B4-BE49-F238E27FC236}">
                      <a16:creationId xmlns:a16="http://schemas.microsoft.com/office/drawing/2014/main" id="{2A0A9836-98D6-1042-B9B8-AA1C3EB9D5EC}"/>
                    </a:ext>
                  </a:extLst>
                </p:cNvPr>
                <p:cNvGrpSpPr/>
                <p:nvPr/>
              </p:nvGrpSpPr>
              <p:grpSpPr>
                <a:xfrm rot="780000">
                  <a:off x="1148687" y="1225841"/>
                  <a:ext cx="104569" cy="169055"/>
                  <a:chOff x="0" y="0"/>
                  <a:chExt cx="104568" cy="169053"/>
                </a:xfrm>
              </p:grpSpPr>
              <p:sp>
                <p:nvSpPr>
                  <p:cNvPr id="172" name="Line">
                    <a:extLst>
                      <a:ext uri="{FF2B5EF4-FFF2-40B4-BE49-F238E27FC236}">
                        <a16:creationId xmlns:a16="http://schemas.microsoft.com/office/drawing/2014/main" id="{EF2F6E65-1C3F-7B48-A4C9-4D6D32284DA7}"/>
                      </a:ext>
                    </a:extLst>
                  </p:cNvPr>
                  <p:cNvSpPr/>
                  <p:nvPr/>
                </p:nvSpPr>
                <p:spPr>
                  <a:xfrm flipV="1">
                    <a:off x="-1" y="-1"/>
                    <a:ext cx="104570" cy="2"/>
                  </a:xfrm>
                  <a:prstGeom prst="line">
                    <a:avLst/>
                  </a:prstGeom>
                  <a:noFill/>
                  <a:ln w="254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73" name="Line">
                    <a:extLst>
                      <a:ext uri="{FF2B5EF4-FFF2-40B4-BE49-F238E27FC236}">
                        <a16:creationId xmlns:a16="http://schemas.microsoft.com/office/drawing/2014/main" id="{023BC1B9-14EA-8547-BE23-D13BDC829B94}"/>
                      </a:ext>
                    </a:extLst>
                  </p:cNvPr>
                  <p:cNvSpPr/>
                  <p:nvPr/>
                </p:nvSpPr>
                <p:spPr>
                  <a:xfrm flipV="1">
                    <a:off x="-1" y="60290"/>
                    <a:ext cx="104570" cy="1"/>
                  </a:xfrm>
                  <a:prstGeom prst="line">
                    <a:avLst/>
                  </a:prstGeom>
                  <a:noFill/>
                  <a:ln w="254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74" name="Line">
                    <a:extLst>
                      <a:ext uri="{FF2B5EF4-FFF2-40B4-BE49-F238E27FC236}">
                        <a16:creationId xmlns:a16="http://schemas.microsoft.com/office/drawing/2014/main" id="{90987026-1170-554D-A20E-BB2FA214B1C8}"/>
                      </a:ext>
                    </a:extLst>
                  </p:cNvPr>
                  <p:cNvSpPr/>
                  <p:nvPr/>
                </p:nvSpPr>
                <p:spPr>
                  <a:xfrm flipV="1">
                    <a:off x="-1" y="114671"/>
                    <a:ext cx="104570" cy="1"/>
                  </a:xfrm>
                  <a:prstGeom prst="line">
                    <a:avLst/>
                  </a:prstGeom>
                  <a:noFill/>
                  <a:ln w="254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sp>
                <p:nvSpPr>
                  <p:cNvPr id="175" name="Line">
                    <a:extLst>
                      <a:ext uri="{FF2B5EF4-FFF2-40B4-BE49-F238E27FC236}">
                        <a16:creationId xmlns:a16="http://schemas.microsoft.com/office/drawing/2014/main" id="{80057E79-7509-0B4B-8599-C1129B381446}"/>
                      </a:ext>
                    </a:extLst>
                  </p:cNvPr>
                  <p:cNvSpPr/>
                  <p:nvPr/>
                </p:nvSpPr>
                <p:spPr>
                  <a:xfrm flipV="1">
                    <a:off x="-1" y="169053"/>
                    <a:ext cx="104570" cy="1"/>
                  </a:xfrm>
                  <a:prstGeom prst="line">
                    <a:avLst/>
                  </a:prstGeom>
                  <a:noFill/>
                  <a:ln w="254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grpSp>
            <p:sp>
              <p:nvSpPr>
                <p:cNvPr id="171" name="Line">
                  <a:extLst>
                    <a:ext uri="{FF2B5EF4-FFF2-40B4-BE49-F238E27FC236}">
                      <a16:creationId xmlns:a16="http://schemas.microsoft.com/office/drawing/2014/main" id="{C39178C1-C8C3-E445-894E-98A5C2879D08}"/>
                    </a:ext>
                  </a:extLst>
                </p:cNvPr>
                <p:cNvSpPr/>
                <p:nvPr/>
              </p:nvSpPr>
              <p:spPr>
                <a:xfrm>
                  <a:off x="2051496" y="1260651"/>
                  <a:ext cx="208763" cy="1"/>
                </a:xfrm>
                <a:prstGeom prst="line">
                  <a:avLst/>
                </a:prstGeom>
                <a:noFill/>
                <a:ln w="38100" cap="flat">
                  <a:solidFill>
                    <a:srgbClr val="010000"/>
                  </a:solidFill>
                  <a:prstDash val="solid"/>
                  <a:miter lim="400000"/>
                </a:ln>
                <a:effectLst/>
              </p:spPr>
              <p:txBody>
                <a:bodyPr wrap="square" lIns="39943" tIns="39943" rIns="39943" bIns="39943" numCol="1" anchor="ctr">
                  <a:noAutofit/>
                </a:bodyPr>
                <a:lstStyle/>
                <a:p>
                  <a:pPr>
                    <a:defRPr b="0">
                      <a:latin typeface="Helvetica Light"/>
                      <a:ea typeface="Helvetica Light"/>
                      <a:cs typeface="Helvetica Light"/>
                      <a:sym typeface="Helvetica Light"/>
                    </a:defRPr>
                  </a:pPr>
                  <a:endParaRPr sz="1416">
                    <a:latin typeface="Times" pitchFamily="2" charset="0"/>
                  </a:endParaRPr>
                </a:p>
              </p:txBody>
            </p:sp>
          </p:grpSp>
          <p:grpSp>
            <p:nvGrpSpPr>
              <p:cNvPr id="134" name="Group">
                <a:extLst>
                  <a:ext uri="{FF2B5EF4-FFF2-40B4-BE49-F238E27FC236}">
                    <a16:creationId xmlns:a16="http://schemas.microsoft.com/office/drawing/2014/main" id="{7E11BBF7-9DBE-C04E-8BED-FF16BB2BE08C}"/>
                  </a:ext>
                </a:extLst>
              </p:cNvPr>
              <p:cNvGrpSpPr/>
              <p:nvPr/>
            </p:nvGrpSpPr>
            <p:grpSpPr>
              <a:xfrm>
                <a:off x="851167" y="1239019"/>
                <a:ext cx="1701194" cy="1556777"/>
                <a:chOff x="-1022812" y="-324589"/>
                <a:chExt cx="1701193" cy="1556775"/>
              </a:xfrm>
            </p:grpSpPr>
            <p:sp>
              <p:nvSpPr>
                <p:cNvPr id="136" name="Shape">
                  <a:extLst>
                    <a:ext uri="{FF2B5EF4-FFF2-40B4-BE49-F238E27FC236}">
                      <a16:creationId xmlns:a16="http://schemas.microsoft.com/office/drawing/2014/main" id="{EB38B752-E452-CE48-AACC-5177AAD08F43}"/>
                    </a:ext>
                  </a:extLst>
                </p:cNvPr>
                <p:cNvSpPr/>
                <p:nvPr/>
              </p:nvSpPr>
              <p:spPr>
                <a:xfrm>
                  <a:off x="561785" y="-324589"/>
                  <a:ext cx="116596" cy="10169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5CD7"/>
                </a:solidFill>
                <a:ln w="12700" cap="flat">
                  <a:noFill/>
                  <a:miter lim="400000"/>
                </a:ln>
                <a:effectLst/>
              </p:spPr>
              <p:txBody>
                <a:bodyPr wrap="square" lIns="39943" tIns="39943" rIns="39943" bIns="39943" numCol="1" anchor="ctr">
                  <a:noAutofit/>
                </a:bodyPr>
                <a:lstStyle/>
                <a:p>
                  <a:pPr defTabSz="359471">
                    <a:defRPr sz="1600" b="0" cap="all" spc="32">
                      <a:solidFill>
                        <a:srgbClr val="FFFFFF"/>
                      </a:solidFill>
                      <a:latin typeface="Futura"/>
                      <a:ea typeface="Futura"/>
                      <a:cs typeface="Futura"/>
                      <a:sym typeface="Futura"/>
                    </a:defRPr>
                  </a:pPr>
                  <a:endParaRPr sz="1258">
                    <a:latin typeface="Times" pitchFamily="2" charset="0"/>
                  </a:endParaRPr>
                </a:p>
              </p:txBody>
            </p:sp>
            <p:grpSp>
              <p:nvGrpSpPr>
                <p:cNvPr id="137" name="Group">
                  <a:extLst>
                    <a:ext uri="{FF2B5EF4-FFF2-40B4-BE49-F238E27FC236}">
                      <a16:creationId xmlns:a16="http://schemas.microsoft.com/office/drawing/2014/main" id="{D38D085C-0535-2E42-8B32-FA32ECE10901}"/>
                    </a:ext>
                  </a:extLst>
                </p:cNvPr>
                <p:cNvGrpSpPr/>
                <p:nvPr/>
              </p:nvGrpSpPr>
              <p:grpSpPr>
                <a:xfrm>
                  <a:off x="-1022812" y="-247055"/>
                  <a:ext cx="1666120" cy="1479241"/>
                  <a:chOff x="-1022811" y="-501740"/>
                  <a:chExt cx="1666119" cy="1479240"/>
                </a:xfrm>
              </p:grpSpPr>
              <p:sp>
                <p:nvSpPr>
                  <p:cNvPr id="138" name="Line">
                    <a:extLst>
                      <a:ext uri="{FF2B5EF4-FFF2-40B4-BE49-F238E27FC236}">
                        <a16:creationId xmlns:a16="http://schemas.microsoft.com/office/drawing/2014/main" id="{2B2C9B1D-B4EA-8549-96CD-2B89370393C4}"/>
                      </a:ext>
                    </a:extLst>
                  </p:cNvPr>
                  <p:cNvSpPr/>
                  <p:nvPr/>
                </p:nvSpPr>
                <p:spPr>
                  <a:xfrm>
                    <a:off x="-780776" y="-501740"/>
                    <a:ext cx="1424084" cy="1210562"/>
                  </a:xfrm>
                  <a:custGeom>
                    <a:avLst/>
                    <a:gdLst/>
                    <a:ahLst/>
                    <a:cxnLst>
                      <a:cxn ang="0">
                        <a:pos x="wd2" y="hd2"/>
                      </a:cxn>
                      <a:cxn ang="5400000">
                        <a:pos x="wd2" y="hd2"/>
                      </a:cxn>
                      <a:cxn ang="10800000">
                        <a:pos x="wd2" y="hd2"/>
                      </a:cxn>
                      <a:cxn ang="16200000">
                        <a:pos x="wd2" y="hd2"/>
                      </a:cxn>
                    </a:cxnLst>
                    <a:rect l="0" t="0" r="r" b="b"/>
                    <a:pathLst>
                      <a:path w="21600" h="20630" extrusionOk="0">
                        <a:moveTo>
                          <a:pt x="21600" y="0"/>
                        </a:moveTo>
                        <a:cubicBezTo>
                          <a:pt x="21077" y="764"/>
                          <a:pt x="20781" y="1691"/>
                          <a:pt x="20751" y="2650"/>
                        </a:cubicBezTo>
                        <a:cubicBezTo>
                          <a:pt x="20718" y="3734"/>
                          <a:pt x="21033" y="4819"/>
                          <a:pt x="20867" y="5901"/>
                        </a:cubicBezTo>
                        <a:cubicBezTo>
                          <a:pt x="20615" y="7545"/>
                          <a:pt x="19410" y="8710"/>
                          <a:pt x="18065" y="9455"/>
                        </a:cubicBezTo>
                        <a:cubicBezTo>
                          <a:pt x="17279" y="9890"/>
                          <a:pt x="16389" y="10288"/>
                          <a:pt x="16104" y="11218"/>
                        </a:cubicBezTo>
                        <a:cubicBezTo>
                          <a:pt x="15999" y="11561"/>
                          <a:pt x="16000" y="11929"/>
                          <a:pt x="15987" y="12292"/>
                        </a:cubicBezTo>
                        <a:cubicBezTo>
                          <a:pt x="15810" y="17423"/>
                          <a:pt x="12293" y="21600"/>
                          <a:pt x="8340" y="20433"/>
                        </a:cubicBezTo>
                        <a:cubicBezTo>
                          <a:pt x="6966" y="20027"/>
                          <a:pt x="5849" y="18892"/>
                          <a:pt x="5417" y="17374"/>
                        </a:cubicBezTo>
                        <a:cubicBezTo>
                          <a:pt x="5198" y="16606"/>
                          <a:pt x="5155" y="15728"/>
                          <a:pt x="4643" y="15151"/>
                        </a:cubicBezTo>
                        <a:cubicBezTo>
                          <a:pt x="3896" y="14307"/>
                          <a:pt x="2695" y="14503"/>
                          <a:pt x="1748" y="15161"/>
                        </a:cubicBezTo>
                        <a:cubicBezTo>
                          <a:pt x="998" y="15682"/>
                          <a:pt x="392" y="16429"/>
                          <a:pt x="0" y="17317"/>
                        </a:cubicBezTo>
                      </a:path>
                    </a:pathLst>
                  </a:custGeom>
                  <a:noFill/>
                  <a:ln w="38100" cap="flat">
                    <a:solidFill>
                      <a:srgbClr val="0059D7"/>
                    </a:solidFill>
                    <a:prstDash val="solid"/>
                    <a:miter lim="400000"/>
                  </a:ln>
                  <a:effectLst/>
                </p:spPr>
                <p:txBody>
                  <a:bodyPr wrap="square" lIns="39943" tIns="39943" rIns="39943" bIns="39943" numCol="1" anchor="ctr">
                    <a:noAutofit/>
                  </a:bodyPr>
                  <a:lstStyle/>
                  <a:p>
                    <a:pPr defTabSz="359471">
                      <a:defRPr sz="1600" b="0" cap="all" spc="32">
                        <a:solidFill>
                          <a:srgbClr val="5B5854"/>
                        </a:solidFill>
                        <a:latin typeface="Futura"/>
                        <a:ea typeface="Futura"/>
                        <a:cs typeface="Futura"/>
                        <a:sym typeface="Futura"/>
                      </a:defRPr>
                    </a:pPr>
                    <a:endParaRPr sz="1258">
                      <a:latin typeface="Times" pitchFamily="2" charset="0"/>
                    </a:endParaRPr>
                  </a:p>
                </p:txBody>
              </p:sp>
              <p:sp>
                <p:nvSpPr>
                  <p:cNvPr id="139" name="nA">
                    <a:extLst>
                      <a:ext uri="{FF2B5EF4-FFF2-40B4-BE49-F238E27FC236}">
                        <a16:creationId xmlns:a16="http://schemas.microsoft.com/office/drawing/2014/main" id="{D66EB587-3CB7-984F-9A99-6EF2CED5FC50}"/>
                      </a:ext>
                    </a:extLst>
                  </p:cNvPr>
                  <p:cNvSpPr txBox="1"/>
                  <p:nvPr/>
                </p:nvSpPr>
                <p:spPr>
                  <a:xfrm rot="7591957">
                    <a:off x="-1089823" y="517639"/>
                    <a:ext cx="406547" cy="2725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943" tIns="39943" rIns="39943" bIns="39943" numCol="1" anchor="t">
                    <a:noAutofit/>
                  </a:bodyPr>
                  <a:lstStyle>
                    <a:lvl1pPr defTabSz="457200">
                      <a:defRPr sz="1300" b="0">
                        <a:solidFill>
                          <a:srgbClr val="5B5854"/>
                        </a:solidFill>
                        <a:latin typeface="Avenir Medium"/>
                        <a:ea typeface="Avenir Medium"/>
                        <a:cs typeface="Avenir Medium"/>
                        <a:sym typeface="Avenir Medium"/>
                      </a:defRPr>
                    </a:lvl1pPr>
                  </a:lstStyle>
                  <a:p>
                    <a:r>
                      <a:rPr sz="1022" dirty="0">
                        <a:latin typeface="Times" pitchFamily="2" charset="0"/>
                      </a:rPr>
                      <a:t>nA</a:t>
                    </a:r>
                  </a:p>
                </p:txBody>
              </p:sp>
              <p:grpSp>
                <p:nvGrpSpPr>
                  <p:cNvPr id="140" name="Group">
                    <a:extLst>
                      <a:ext uri="{FF2B5EF4-FFF2-40B4-BE49-F238E27FC236}">
                        <a16:creationId xmlns:a16="http://schemas.microsoft.com/office/drawing/2014/main" id="{0F2176E9-2A27-3B4A-90B2-292DBA5D65A8}"/>
                      </a:ext>
                    </a:extLst>
                  </p:cNvPr>
                  <p:cNvGrpSpPr/>
                  <p:nvPr/>
                </p:nvGrpSpPr>
                <p:grpSpPr>
                  <a:xfrm rot="6420000">
                    <a:off x="76526" y="22680"/>
                    <a:ext cx="413052" cy="432850"/>
                    <a:chOff x="-23199" y="-23199"/>
                    <a:chExt cx="413050" cy="432848"/>
                  </a:xfrm>
                </p:grpSpPr>
                <p:grpSp>
                  <p:nvGrpSpPr>
                    <p:cNvPr id="155" name="Rounded Rectangle">
                      <a:extLst>
                        <a:ext uri="{FF2B5EF4-FFF2-40B4-BE49-F238E27FC236}">
                          <a16:creationId xmlns:a16="http://schemas.microsoft.com/office/drawing/2014/main" id="{0FC123B5-DC6B-F94F-A389-CF5A0CE6A7F2}"/>
                        </a:ext>
                      </a:extLst>
                    </p:cNvPr>
                    <p:cNvGrpSpPr/>
                    <p:nvPr/>
                  </p:nvGrpSpPr>
                  <p:grpSpPr>
                    <a:xfrm rot="20733279">
                      <a:off x="3813" y="15275"/>
                      <a:ext cx="341409" cy="259847"/>
                      <a:chOff x="0" y="0"/>
                      <a:chExt cx="341407" cy="259845"/>
                    </a:xfrm>
                  </p:grpSpPr>
                  <p:sp>
                    <p:nvSpPr>
                      <p:cNvPr id="159" name="Rounded Rectangle">
                        <a:extLst>
                          <a:ext uri="{FF2B5EF4-FFF2-40B4-BE49-F238E27FC236}">
                            <a16:creationId xmlns:a16="http://schemas.microsoft.com/office/drawing/2014/main" id="{27479777-76A9-0940-9476-07CB46DA38D5}"/>
                          </a:ext>
                        </a:extLst>
                      </p:cNvPr>
                      <p:cNvSpPr/>
                      <p:nvPr/>
                    </p:nvSpPr>
                    <p:spPr>
                      <a:xfrm>
                        <a:off x="19049" y="19049"/>
                        <a:ext cx="303309" cy="221747"/>
                      </a:xfrm>
                      <a:prstGeom prst="roundRect">
                        <a:avLst>
                          <a:gd name="adj" fmla="val 50000"/>
                        </a:avLst>
                      </a:prstGeom>
                      <a:solidFill>
                        <a:srgbClr val="00879D">
                          <a:alpha val="57670"/>
                        </a:srgbClr>
                      </a:solidFill>
                      <a:ln>
                        <a:noFill/>
                      </a:ln>
                      <a:effectLst/>
                    </p:spPr>
                    <p:txBody>
                      <a:bodyPr wrap="square" lIns="39943" tIns="39943" rIns="39943" bIns="39943" numCol="1" anchor="ctr">
                        <a:noAutofit/>
                      </a:bodyPr>
                      <a:lstStyle/>
                      <a:p>
                        <a:pPr defTabSz="359471">
                          <a:defRPr sz="1600" b="0" cap="all" spc="32">
                            <a:solidFill>
                              <a:srgbClr val="FFFFFF"/>
                            </a:solidFill>
                            <a:latin typeface="Futura"/>
                            <a:ea typeface="Futura"/>
                            <a:cs typeface="Futura"/>
                            <a:sym typeface="Futura"/>
                          </a:defRPr>
                        </a:pPr>
                        <a:endParaRPr sz="1258">
                          <a:latin typeface="Times" pitchFamily="2" charset="0"/>
                        </a:endParaRPr>
                      </a:p>
                    </p:txBody>
                  </p:sp>
                  <p:pic>
                    <p:nvPicPr>
                      <p:cNvPr id="160" name="Rounded Rectangle" descr="Rounded Rectangle">
                        <a:extLst>
                          <a:ext uri="{FF2B5EF4-FFF2-40B4-BE49-F238E27FC236}">
                            <a16:creationId xmlns:a16="http://schemas.microsoft.com/office/drawing/2014/main" id="{9F28091E-FDBA-1C45-A084-417E9EC23533}"/>
                          </a:ext>
                        </a:extLst>
                      </p:cNvPr>
                      <p:cNvPicPr>
                        <a:picLocks/>
                      </p:cNvPicPr>
                      <p:nvPr/>
                    </p:nvPicPr>
                    <p:blipFill>
                      <a:blip r:embed="rId8"/>
                      <a:stretch>
                        <a:fillRect/>
                      </a:stretch>
                    </p:blipFill>
                    <p:spPr>
                      <a:xfrm>
                        <a:off x="-1" y="-1"/>
                        <a:ext cx="341409" cy="259847"/>
                      </a:xfrm>
                      <a:prstGeom prst="rect">
                        <a:avLst/>
                      </a:prstGeom>
                      <a:effectLst/>
                    </p:spPr>
                  </p:pic>
                </p:grpSp>
                <p:grpSp>
                  <p:nvGrpSpPr>
                    <p:cNvPr id="156" name="Rounded Rectangle">
                      <a:extLst>
                        <a:ext uri="{FF2B5EF4-FFF2-40B4-BE49-F238E27FC236}">
                          <a16:creationId xmlns:a16="http://schemas.microsoft.com/office/drawing/2014/main" id="{3FB16954-CBC0-244D-BE32-3DBF615936B0}"/>
                        </a:ext>
                      </a:extLst>
                    </p:cNvPr>
                    <p:cNvGrpSpPr/>
                    <p:nvPr/>
                  </p:nvGrpSpPr>
                  <p:grpSpPr>
                    <a:xfrm rot="20736000">
                      <a:off x="87120" y="236599"/>
                      <a:ext cx="289980" cy="139179"/>
                      <a:chOff x="0" y="0"/>
                      <a:chExt cx="289979" cy="139178"/>
                    </a:xfrm>
                  </p:grpSpPr>
                  <p:sp>
                    <p:nvSpPr>
                      <p:cNvPr id="157" name="Rounded Rectangle">
                        <a:extLst>
                          <a:ext uri="{FF2B5EF4-FFF2-40B4-BE49-F238E27FC236}">
                            <a16:creationId xmlns:a16="http://schemas.microsoft.com/office/drawing/2014/main" id="{8DC2B3D3-2C8B-D448-9B75-AA7BD05885D8}"/>
                          </a:ext>
                        </a:extLst>
                      </p:cNvPr>
                      <p:cNvSpPr/>
                      <p:nvPr/>
                    </p:nvSpPr>
                    <p:spPr>
                      <a:xfrm>
                        <a:off x="19049" y="19050"/>
                        <a:ext cx="251881" cy="101079"/>
                      </a:xfrm>
                      <a:prstGeom prst="roundRect">
                        <a:avLst>
                          <a:gd name="adj" fmla="val 50000"/>
                        </a:avLst>
                      </a:prstGeom>
                      <a:solidFill>
                        <a:srgbClr val="00879D">
                          <a:alpha val="57670"/>
                        </a:srgbClr>
                      </a:solidFill>
                      <a:ln>
                        <a:noFill/>
                      </a:ln>
                      <a:effectLst/>
                    </p:spPr>
                    <p:txBody>
                      <a:bodyPr wrap="square" lIns="39943" tIns="39943" rIns="39943" bIns="39943" numCol="1" anchor="ctr">
                        <a:noAutofit/>
                      </a:bodyPr>
                      <a:lstStyle/>
                      <a:p>
                        <a:pPr defTabSz="359471">
                          <a:defRPr sz="1600" b="0" cap="all" spc="32">
                            <a:solidFill>
                              <a:srgbClr val="FFFFFF"/>
                            </a:solidFill>
                            <a:latin typeface="Futura"/>
                            <a:ea typeface="Futura"/>
                            <a:cs typeface="Futura"/>
                            <a:sym typeface="Futura"/>
                          </a:defRPr>
                        </a:pPr>
                        <a:endParaRPr sz="1258">
                          <a:latin typeface="Times" pitchFamily="2" charset="0"/>
                        </a:endParaRPr>
                      </a:p>
                    </p:txBody>
                  </p:sp>
                  <p:pic>
                    <p:nvPicPr>
                      <p:cNvPr id="158" name="Rounded Rectangle" descr="Rounded Rectangle">
                        <a:extLst>
                          <a:ext uri="{FF2B5EF4-FFF2-40B4-BE49-F238E27FC236}">
                            <a16:creationId xmlns:a16="http://schemas.microsoft.com/office/drawing/2014/main" id="{01338BFD-1BA4-F441-A816-766D750F09FD}"/>
                          </a:ext>
                        </a:extLst>
                      </p:cNvPr>
                      <p:cNvPicPr>
                        <a:picLocks/>
                      </p:cNvPicPr>
                      <p:nvPr/>
                    </p:nvPicPr>
                    <p:blipFill>
                      <a:blip r:embed="rId9"/>
                      <a:stretch>
                        <a:fillRect/>
                      </a:stretch>
                    </p:blipFill>
                    <p:spPr>
                      <a:xfrm>
                        <a:off x="-1" y="0"/>
                        <a:ext cx="289981" cy="139179"/>
                      </a:xfrm>
                      <a:prstGeom prst="rect">
                        <a:avLst/>
                      </a:prstGeom>
                      <a:effectLst/>
                    </p:spPr>
                  </p:pic>
                </p:grpSp>
              </p:grpSp>
              <p:grpSp>
                <p:nvGrpSpPr>
                  <p:cNvPr id="141" name="Group">
                    <a:extLst>
                      <a:ext uri="{FF2B5EF4-FFF2-40B4-BE49-F238E27FC236}">
                        <a16:creationId xmlns:a16="http://schemas.microsoft.com/office/drawing/2014/main" id="{4DB598F2-719B-AE4E-9BC1-B3F3675E6753}"/>
                      </a:ext>
                    </a:extLst>
                  </p:cNvPr>
                  <p:cNvGrpSpPr/>
                  <p:nvPr/>
                </p:nvGrpSpPr>
                <p:grpSpPr>
                  <a:xfrm rot="10114503">
                    <a:off x="-311781" y="541510"/>
                    <a:ext cx="388065" cy="435990"/>
                    <a:chOff x="-18888" y="-32813"/>
                    <a:chExt cx="388064" cy="435989"/>
                  </a:xfrm>
                </p:grpSpPr>
                <p:grpSp>
                  <p:nvGrpSpPr>
                    <p:cNvPr id="149" name="Rounded Rectangle">
                      <a:extLst>
                        <a:ext uri="{FF2B5EF4-FFF2-40B4-BE49-F238E27FC236}">
                          <a16:creationId xmlns:a16="http://schemas.microsoft.com/office/drawing/2014/main" id="{44B4AC38-2820-3741-85AC-92C0D2128573}"/>
                        </a:ext>
                      </a:extLst>
                    </p:cNvPr>
                    <p:cNvGrpSpPr/>
                    <p:nvPr/>
                  </p:nvGrpSpPr>
                  <p:grpSpPr>
                    <a:xfrm rot="21180000">
                      <a:off x="-3666" y="-12035"/>
                      <a:ext cx="357619" cy="271698"/>
                      <a:chOff x="0" y="0"/>
                      <a:chExt cx="357618" cy="271696"/>
                    </a:xfrm>
                  </p:grpSpPr>
                  <p:sp>
                    <p:nvSpPr>
                      <p:cNvPr id="153" name="Rounded Rectangle">
                        <a:extLst>
                          <a:ext uri="{FF2B5EF4-FFF2-40B4-BE49-F238E27FC236}">
                            <a16:creationId xmlns:a16="http://schemas.microsoft.com/office/drawing/2014/main" id="{F644DC0B-4C72-EF43-B578-13A6AF529FD5}"/>
                          </a:ext>
                        </a:extLst>
                      </p:cNvPr>
                      <p:cNvSpPr/>
                      <p:nvPr/>
                    </p:nvSpPr>
                    <p:spPr>
                      <a:xfrm>
                        <a:off x="19050" y="19049"/>
                        <a:ext cx="319519" cy="233598"/>
                      </a:xfrm>
                      <a:prstGeom prst="roundRect">
                        <a:avLst>
                          <a:gd name="adj" fmla="val 50000"/>
                        </a:avLst>
                      </a:prstGeom>
                      <a:solidFill>
                        <a:srgbClr val="00879D">
                          <a:alpha val="57670"/>
                        </a:srgbClr>
                      </a:solidFill>
                      <a:ln>
                        <a:noFill/>
                      </a:ln>
                      <a:effectLst/>
                    </p:spPr>
                    <p:txBody>
                      <a:bodyPr wrap="square" lIns="39943" tIns="39943" rIns="39943" bIns="39943" numCol="1" anchor="ctr">
                        <a:noAutofit/>
                      </a:bodyPr>
                      <a:lstStyle/>
                      <a:p>
                        <a:pPr defTabSz="359471">
                          <a:defRPr sz="1600" b="0" cap="all" spc="32">
                            <a:solidFill>
                              <a:srgbClr val="FFFFFF"/>
                            </a:solidFill>
                            <a:latin typeface="Futura"/>
                            <a:ea typeface="Futura"/>
                            <a:cs typeface="Futura"/>
                            <a:sym typeface="Futura"/>
                          </a:defRPr>
                        </a:pPr>
                        <a:endParaRPr sz="1258">
                          <a:latin typeface="Times" pitchFamily="2" charset="0"/>
                        </a:endParaRPr>
                      </a:p>
                    </p:txBody>
                  </p:sp>
                  <p:pic>
                    <p:nvPicPr>
                      <p:cNvPr id="154" name="Rounded Rectangle" descr="Rounded Rectangle">
                        <a:extLst>
                          <a:ext uri="{FF2B5EF4-FFF2-40B4-BE49-F238E27FC236}">
                            <a16:creationId xmlns:a16="http://schemas.microsoft.com/office/drawing/2014/main" id="{C32EBA17-F018-C246-BAAA-DD5E7EC4738A}"/>
                          </a:ext>
                        </a:extLst>
                      </p:cNvPr>
                      <p:cNvPicPr>
                        <a:picLocks/>
                      </p:cNvPicPr>
                      <p:nvPr/>
                    </p:nvPicPr>
                    <p:blipFill>
                      <a:blip r:embed="rId10"/>
                      <a:stretch>
                        <a:fillRect/>
                      </a:stretch>
                    </p:blipFill>
                    <p:spPr>
                      <a:xfrm>
                        <a:off x="0" y="-1"/>
                        <a:ext cx="357619" cy="271698"/>
                      </a:xfrm>
                      <a:prstGeom prst="rect">
                        <a:avLst/>
                      </a:prstGeom>
                      <a:effectLst/>
                    </p:spPr>
                  </p:pic>
                </p:grpSp>
                <p:grpSp>
                  <p:nvGrpSpPr>
                    <p:cNvPr id="150" name="Rounded Rectangle">
                      <a:extLst>
                        <a:ext uri="{FF2B5EF4-FFF2-40B4-BE49-F238E27FC236}">
                          <a16:creationId xmlns:a16="http://schemas.microsoft.com/office/drawing/2014/main" id="{1DB6DCF8-019A-3E4F-9644-A69401CF7A9A}"/>
                        </a:ext>
                      </a:extLst>
                    </p:cNvPr>
                    <p:cNvGrpSpPr/>
                    <p:nvPr/>
                  </p:nvGrpSpPr>
                  <p:grpSpPr>
                    <a:xfrm rot="21240000">
                      <a:off x="32900" y="243132"/>
                      <a:ext cx="303442" cy="144581"/>
                      <a:chOff x="0" y="0"/>
                      <a:chExt cx="303441" cy="144580"/>
                    </a:xfrm>
                  </p:grpSpPr>
                  <p:sp>
                    <p:nvSpPr>
                      <p:cNvPr id="151" name="Rounded Rectangle">
                        <a:extLst>
                          <a:ext uri="{FF2B5EF4-FFF2-40B4-BE49-F238E27FC236}">
                            <a16:creationId xmlns:a16="http://schemas.microsoft.com/office/drawing/2014/main" id="{6DE116B5-1872-B74E-A481-EE826D1D45C4}"/>
                          </a:ext>
                        </a:extLst>
                      </p:cNvPr>
                      <p:cNvSpPr/>
                      <p:nvPr/>
                    </p:nvSpPr>
                    <p:spPr>
                      <a:xfrm>
                        <a:off x="19049" y="19050"/>
                        <a:ext cx="265343" cy="106481"/>
                      </a:xfrm>
                      <a:prstGeom prst="roundRect">
                        <a:avLst>
                          <a:gd name="adj" fmla="val 50000"/>
                        </a:avLst>
                      </a:prstGeom>
                      <a:solidFill>
                        <a:srgbClr val="00879D">
                          <a:alpha val="57670"/>
                        </a:srgbClr>
                      </a:solidFill>
                      <a:ln>
                        <a:noFill/>
                      </a:ln>
                      <a:effectLst/>
                    </p:spPr>
                    <p:txBody>
                      <a:bodyPr wrap="square" lIns="39943" tIns="39943" rIns="39943" bIns="39943" numCol="1" anchor="ctr">
                        <a:noAutofit/>
                      </a:bodyPr>
                      <a:lstStyle/>
                      <a:p>
                        <a:pPr defTabSz="359471">
                          <a:defRPr sz="1600" b="0" cap="all" spc="32">
                            <a:solidFill>
                              <a:srgbClr val="FFFFFF"/>
                            </a:solidFill>
                            <a:latin typeface="Futura"/>
                            <a:ea typeface="Futura"/>
                            <a:cs typeface="Futura"/>
                            <a:sym typeface="Futura"/>
                          </a:defRPr>
                        </a:pPr>
                        <a:endParaRPr sz="1258">
                          <a:latin typeface="Times" pitchFamily="2" charset="0"/>
                        </a:endParaRPr>
                      </a:p>
                    </p:txBody>
                  </p:sp>
                  <p:pic>
                    <p:nvPicPr>
                      <p:cNvPr id="152" name="Rounded Rectangle" descr="Rounded Rectangle">
                        <a:extLst>
                          <a:ext uri="{FF2B5EF4-FFF2-40B4-BE49-F238E27FC236}">
                            <a16:creationId xmlns:a16="http://schemas.microsoft.com/office/drawing/2014/main" id="{A9086EE6-9B59-2549-894B-B1D21FCD0D20}"/>
                          </a:ext>
                        </a:extLst>
                      </p:cNvPr>
                      <p:cNvPicPr>
                        <a:picLocks/>
                      </p:cNvPicPr>
                      <p:nvPr/>
                    </p:nvPicPr>
                    <p:blipFill>
                      <a:blip r:embed="rId11"/>
                      <a:stretch>
                        <a:fillRect/>
                      </a:stretch>
                    </p:blipFill>
                    <p:spPr>
                      <a:xfrm>
                        <a:off x="-1" y="0"/>
                        <a:ext cx="303443" cy="144581"/>
                      </a:xfrm>
                      <a:prstGeom prst="rect">
                        <a:avLst/>
                      </a:prstGeom>
                      <a:effectLst/>
                    </p:spPr>
                  </p:pic>
                </p:grpSp>
              </p:grpSp>
              <p:grpSp>
                <p:nvGrpSpPr>
                  <p:cNvPr id="142" name="Group">
                    <a:extLst>
                      <a:ext uri="{FF2B5EF4-FFF2-40B4-BE49-F238E27FC236}">
                        <a16:creationId xmlns:a16="http://schemas.microsoft.com/office/drawing/2014/main" id="{10E61674-9704-6F44-B2C7-000D24865C79}"/>
                      </a:ext>
                    </a:extLst>
                  </p:cNvPr>
                  <p:cNvGrpSpPr/>
                  <p:nvPr/>
                </p:nvGrpSpPr>
                <p:grpSpPr>
                  <a:xfrm rot="8604342">
                    <a:off x="-19606" y="352467"/>
                    <a:ext cx="413052" cy="432850"/>
                    <a:chOff x="-23199" y="-23199"/>
                    <a:chExt cx="413050" cy="432848"/>
                  </a:xfrm>
                </p:grpSpPr>
                <p:grpSp>
                  <p:nvGrpSpPr>
                    <p:cNvPr id="143" name="Rounded Rectangle">
                      <a:extLst>
                        <a:ext uri="{FF2B5EF4-FFF2-40B4-BE49-F238E27FC236}">
                          <a16:creationId xmlns:a16="http://schemas.microsoft.com/office/drawing/2014/main" id="{9E8BBDD2-5CC5-104F-B812-65C2AE2CCD66}"/>
                        </a:ext>
                      </a:extLst>
                    </p:cNvPr>
                    <p:cNvGrpSpPr/>
                    <p:nvPr/>
                  </p:nvGrpSpPr>
                  <p:grpSpPr>
                    <a:xfrm rot="20733279">
                      <a:off x="3813" y="15275"/>
                      <a:ext cx="341409" cy="259847"/>
                      <a:chOff x="0" y="0"/>
                      <a:chExt cx="341407" cy="259845"/>
                    </a:xfrm>
                  </p:grpSpPr>
                  <p:sp>
                    <p:nvSpPr>
                      <p:cNvPr id="147" name="Rounded Rectangle">
                        <a:extLst>
                          <a:ext uri="{FF2B5EF4-FFF2-40B4-BE49-F238E27FC236}">
                            <a16:creationId xmlns:a16="http://schemas.microsoft.com/office/drawing/2014/main" id="{3FA4C870-7F5F-7C44-ADD9-9D5D61CD299F}"/>
                          </a:ext>
                        </a:extLst>
                      </p:cNvPr>
                      <p:cNvSpPr/>
                      <p:nvPr/>
                    </p:nvSpPr>
                    <p:spPr>
                      <a:xfrm>
                        <a:off x="19049" y="19049"/>
                        <a:ext cx="303309" cy="221747"/>
                      </a:xfrm>
                      <a:prstGeom prst="roundRect">
                        <a:avLst>
                          <a:gd name="adj" fmla="val 50000"/>
                        </a:avLst>
                      </a:prstGeom>
                      <a:solidFill>
                        <a:srgbClr val="00879D">
                          <a:alpha val="57670"/>
                        </a:srgbClr>
                      </a:solidFill>
                      <a:ln>
                        <a:noFill/>
                      </a:ln>
                      <a:effectLst/>
                    </p:spPr>
                    <p:txBody>
                      <a:bodyPr wrap="square" lIns="39943" tIns="39943" rIns="39943" bIns="39943" numCol="1" anchor="ctr">
                        <a:noAutofit/>
                      </a:bodyPr>
                      <a:lstStyle/>
                      <a:p>
                        <a:pPr defTabSz="359471">
                          <a:defRPr sz="1600" b="0" cap="all" spc="32">
                            <a:solidFill>
                              <a:srgbClr val="FFFFFF"/>
                            </a:solidFill>
                            <a:latin typeface="Futura"/>
                            <a:ea typeface="Futura"/>
                            <a:cs typeface="Futura"/>
                            <a:sym typeface="Futura"/>
                          </a:defRPr>
                        </a:pPr>
                        <a:endParaRPr sz="1258">
                          <a:latin typeface="Times" pitchFamily="2" charset="0"/>
                        </a:endParaRPr>
                      </a:p>
                    </p:txBody>
                  </p:sp>
                  <p:pic>
                    <p:nvPicPr>
                      <p:cNvPr id="148" name="Rounded Rectangle" descr="Rounded Rectangle">
                        <a:extLst>
                          <a:ext uri="{FF2B5EF4-FFF2-40B4-BE49-F238E27FC236}">
                            <a16:creationId xmlns:a16="http://schemas.microsoft.com/office/drawing/2014/main" id="{330EE656-9842-A740-882F-CDCBCEF1B307}"/>
                          </a:ext>
                        </a:extLst>
                      </p:cNvPr>
                      <p:cNvPicPr>
                        <a:picLocks/>
                      </p:cNvPicPr>
                      <p:nvPr/>
                    </p:nvPicPr>
                    <p:blipFill>
                      <a:blip r:embed="rId8"/>
                      <a:stretch>
                        <a:fillRect/>
                      </a:stretch>
                    </p:blipFill>
                    <p:spPr>
                      <a:xfrm>
                        <a:off x="-1" y="-1"/>
                        <a:ext cx="341409" cy="259847"/>
                      </a:xfrm>
                      <a:prstGeom prst="rect">
                        <a:avLst/>
                      </a:prstGeom>
                      <a:effectLst/>
                    </p:spPr>
                  </p:pic>
                </p:grpSp>
                <p:grpSp>
                  <p:nvGrpSpPr>
                    <p:cNvPr id="144" name="Rounded Rectangle">
                      <a:extLst>
                        <a:ext uri="{FF2B5EF4-FFF2-40B4-BE49-F238E27FC236}">
                          <a16:creationId xmlns:a16="http://schemas.microsoft.com/office/drawing/2014/main" id="{F1168603-C324-594F-BFE7-28FF30006A6A}"/>
                        </a:ext>
                      </a:extLst>
                    </p:cNvPr>
                    <p:cNvGrpSpPr/>
                    <p:nvPr/>
                  </p:nvGrpSpPr>
                  <p:grpSpPr>
                    <a:xfrm rot="20736000">
                      <a:off x="87120" y="236599"/>
                      <a:ext cx="289980" cy="139179"/>
                      <a:chOff x="0" y="0"/>
                      <a:chExt cx="289979" cy="139178"/>
                    </a:xfrm>
                  </p:grpSpPr>
                  <p:sp>
                    <p:nvSpPr>
                      <p:cNvPr id="145" name="Rounded Rectangle">
                        <a:extLst>
                          <a:ext uri="{FF2B5EF4-FFF2-40B4-BE49-F238E27FC236}">
                            <a16:creationId xmlns:a16="http://schemas.microsoft.com/office/drawing/2014/main" id="{AC4C8497-737C-5046-8109-4F836DD8B6A3}"/>
                          </a:ext>
                        </a:extLst>
                      </p:cNvPr>
                      <p:cNvSpPr/>
                      <p:nvPr/>
                    </p:nvSpPr>
                    <p:spPr>
                      <a:xfrm>
                        <a:off x="19049" y="19050"/>
                        <a:ext cx="251881" cy="101079"/>
                      </a:xfrm>
                      <a:prstGeom prst="roundRect">
                        <a:avLst>
                          <a:gd name="adj" fmla="val 50000"/>
                        </a:avLst>
                      </a:prstGeom>
                      <a:solidFill>
                        <a:srgbClr val="00879D">
                          <a:alpha val="57670"/>
                        </a:srgbClr>
                      </a:solidFill>
                      <a:ln>
                        <a:noFill/>
                      </a:ln>
                      <a:effectLst/>
                    </p:spPr>
                    <p:txBody>
                      <a:bodyPr wrap="square" lIns="39943" tIns="39943" rIns="39943" bIns="39943" numCol="1" anchor="ctr">
                        <a:noAutofit/>
                      </a:bodyPr>
                      <a:lstStyle/>
                      <a:p>
                        <a:pPr defTabSz="359471">
                          <a:defRPr sz="1600" b="0" cap="all" spc="32">
                            <a:solidFill>
                              <a:srgbClr val="FFFFFF"/>
                            </a:solidFill>
                            <a:latin typeface="Futura"/>
                            <a:ea typeface="Futura"/>
                            <a:cs typeface="Futura"/>
                            <a:sym typeface="Futura"/>
                          </a:defRPr>
                        </a:pPr>
                        <a:endParaRPr sz="1258">
                          <a:latin typeface="Times" pitchFamily="2" charset="0"/>
                        </a:endParaRPr>
                      </a:p>
                    </p:txBody>
                  </p:sp>
                  <p:pic>
                    <p:nvPicPr>
                      <p:cNvPr id="146" name="Rounded Rectangle" descr="Rounded Rectangle">
                        <a:extLst>
                          <a:ext uri="{FF2B5EF4-FFF2-40B4-BE49-F238E27FC236}">
                            <a16:creationId xmlns:a16="http://schemas.microsoft.com/office/drawing/2014/main" id="{DE6F197D-15C4-6642-BA34-4A8420D39B32}"/>
                          </a:ext>
                        </a:extLst>
                      </p:cNvPr>
                      <p:cNvPicPr>
                        <a:picLocks/>
                      </p:cNvPicPr>
                      <p:nvPr/>
                    </p:nvPicPr>
                    <p:blipFill>
                      <a:blip r:embed="rId9"/>
                      <a:stretch>
                        <a:fillRect/>
                      </a:stretch>
                    </p:blipFill>
                    <p:spPr>
                      <a:xfrm>
                        <a:off x="-1" y="0"/>
                        <a:ext cx="289981" cy="139179"/>
                      </a:xfrm>
                      <a:prstGeom prst="rect">
                        <a:avLst/>
                      </a:prstGeom>
                      <a:effectLst/>
                    </p:spPr>
                  </p:pic>
                </p:grpSp>
              </p:grpSp>
            </p:grpSp>
          </p:grpSp>
        </p:grpSp>
        <p:sp>
          <p:nvSpPr>
            <p:cNvPr id="106" name="CasellaDiTesto 105">
              <a:extLst>
                <a:ext uri="{FF2B5EF4-FFF2-40B4-BE49-F238E27FC236}">
                  <a16:creationId xmlns:a16="http://schemas.microsoft.com/office/drawing/2014/main" id="{016C60EC-1C8A-1A44-9CFF-6C20D72E7CA7}"/>
                </a:ext>
              </a:extLst>
            </p:cNvPr>
            <p:cNvSpPr txBox="1"/>
            <p:nvPr/>
          </p:nvSpPr>
          <p:spPr>
            <a:xfrm>
              <a:off x="6919455" y="2575105"/>
              <a:ext cx="995688" cy="408234"/>
            </a:xfrm>
            <a:prstGeom prst="rect">
              <a:avLst/>
            </a:prstGeom>
            <a:noFill/>
          </p:spPr>
          <p:txBody>
            <a:bodyPr wrap="none" rtlCol="0">
              <a:spAutoFit/>
            </a:bodyPr>
            <a:lstStyle/>
            <a:p>
              <a:r>
                <a:rPr lang="it-IT" sz="1477" b="1" dirty="0" err="1">
                  <a:solidFill>
                    <a:schemeClr val="accent5"/>
                  </a:solidFill>
                  <a:latin typeface="Times" pitchFamily="2" charset="0"/>
                </a:rPr>
                <a:t>mRNA</a:t>
              </a:r>
              <a:endParaRPr lang="it-IT" sz="1477" b="1" dirty="0">
                <a:solidFill>
                  <a:schemeClr val="accent5"/>
                </a:solidFill>
                <a:latin typeface="Times" pitchFamily="2" charset="0"/>
              </a:endParaRPr>
            </a:p>
          </p:txBody>
        </p:sp>
      </p:grpSp>
      <p:pic>
        <p:nvPicPr>
          <p:cNvPr id="191" name="Picture 1">
            <a:extLst>
              <a:ext uri="{FF2B5EF4-FFF2-40B4-BE49-F238E27FC236}">
                <a16:creationId xmlns:a16="http://schemas.microsoft.com/office/drawing/2014/main" id="{62FE5D28-F01C-BE46-A448-F10D301B1569}"/>
              </a:ext>
            </a:extLst>
          </p:cNvPr>
          <p:cNvPicPr>
            <a:picLocks noChangeAspect="1"/>
          </p:cNvPicPr>
          <p:nvPr/>
        </p:nvPicPr>
        <p:blipFill rotWithShape="1">
          <a:blip r:embed="rId12"/>
          <a:srcRect t="45073" b="10600"/>
          <a:stretch/>
        </p:blipFill>
        <p:spPr>
          <a:xfrm>
            <a:off x="6089192" y="5492718"/>
            <a:ext cx="3047018" cy="567364"/>
          </a:xfrm>
          <a:prstGeom prst="rect">
            <a:avLst/>
          </a:prstGeom>
        </p:spPr>
      </p:pic>
      <p:sp>
        <p:nvSpPr>
          <p:cNvPr id="192" name="Rettangolo 191">
            <a:extLst>
              <a:ext uri="{FF2B5EF4-FFF2-40B4-BE49-F238E27FC236}">
                <a16:creationId xmlns:a16="http://schemas.microsoft.com/office/drawing/2014/main" id="{E0250558-C8EB-AA41-B164-21FB31448F30}"/>
              </a:ext>
            </a:extLst>
          </p:cNvPr>
          <p:cNvSpPr/>
          <p:nvPr/>
        </p:nvSpPr>
        <p:spPr>
          <a:xfrm>
            <a:off x="6139852" y="5035900"/>
            <a:ext cx="3110660" cy="291170"/>
          </a:xfrm>
          <a:prstGeom prst="rect">
            <a:avLst/>
          </a:prstGeom>
        </p:spPr>
        <p:txBody>
          <a:bodyPr wrap="none">
            <a:spAutoFit/>
          </a:bodyPr>
          <a:lstStyle/>
          <a:p>
            <a:r>
              <a:rPr lang="it-IT" sz="1292" dirty="0"/>
              <a:t>NATURE REVIEWS | GENETICS 2014 </a:t>
            </a:r>
          </a:p>
        </p:txBody>
      </p:sp>
      <p:sp>
        <p:nvSpPr>
          <p:cNvPr id="193" name="CasellaDiTesto 192">
            <a:extLst>
              <a:ext uri="{FF2B5EF4-FFF2-40B4-BE49-F238E27FC236}">
                <a16:creationId xmlns:a16="http://schemas.microsoft.com/office/drawing/2014/main" id="{6B2E87D3-E136-C449-B5FF-A9E63AA3598A}"/>
              </a:ext>
            </a:extLst>
          </p:cNvPr>
          <p:cNvSpPr txBox="1"/>
          <p:nvPr/>
        </p:nvSpPr>
        <p:spPr>
          <a:xfrm>
            <a:off x="6124712" y="6207733"/>
            <a:ext cx="3019288" cy="433196"/>
          </a:xfrm>
          <a:prstGeom prst="rect">
            <a:avLst/>
          </a:prstGeom>
          <a:noFill/>
        </p:spPr>
        <p:txBody>
          <a:bodyPr wrap="none" rtlCol="0">
            <a:spAutoFit/>
          </a:bodyPr>
          <a:lstStyle/>
          <a:p>
            <a:r>
              <a:rPr lang="it-IT" sz="2215" dirty="0">
                <a:latin typeface="Times" pitchFamily="2" charset="0"/>
              </a:rPr>
              <a:t>Fatica A. and Bozzoni I. </a:t>
            </a:r>
          </a:p>
        </p:txBody>
      </p:sp>
      <p:grpSp>
        <p:nvGrpSpPr>
          <p:cNvPr id="120" name="Gruppo 119">
            <a:extLst>
              <a:ext uri="{FF2B5EF4-FFF2-40B4-BE49-F238E27FC236}">
                <a16:creationId xmlns:a16="http://schemas.microsoft.com/office/drawing/2014/main" id="{0AA1AB35-02B8-2F43-A960-E78CE6CCECE5}"/>
              </a:ext>
            </a:extLst>
          </p:cNvPr>
          <p:cNvGrpSpPr/>
          <p:nvPr/>
        </p:nvGrpSpPr>
        <p:grpSpPr>
          <a:xfrm>
            <a:off x="1299294" y="5063728"/>
            <a:ext cx="2618317" cy="1565158"/>
            <a:chOff x="5445295" y="1686451"/>
            <a:chExt cx="3490973" cy="2085566"/>
          </a:xfrm>
        </p:grpSpPr>
        <p:grpSp>
          <p:nvGrpSpPr>
            <p:cNvPr id="123" name="Gruppo 122">
              <a:extLst>
                <a:ext uri="{FF2B5EF4-FFF2-40B4-BE49-F238E27FC236}">
                  <a16:creationId xmlns:a16="http://schemas.microsoft.com/office/drawing/2014/main" id="{CDC3A1AD-E318-C64B-92F7-59FAFDA292CB}"/>
                </a:ext>
              </a:extLst>
            </p:cNvPr>
            <p:cNvGrpSpPr/>
            <p:nvPr/>
          </p:nvGrpSpPr>
          <p:grpSpPr>
            <a:xfrm>
              <a:off x="5830984" y="1686451"/>
              <a:ext cx="2507983" cy="1651741"/>
              <a:chOff x="5830984" y="1686451"/>
              <a:chExt cx="2507983" cy="1651741"/>
            </a:xfrm>
          </p:grpSpPr>
          <p:sp>
            <p:nvSpPr>
              <p:cNvPr id="126" name="Line">
                <a:extLst>
                  <a:ext uri="{FF2B5EF4-FFF2-40B4-BE49-F238E27FC236}">
                    <a16:creationId xmlns:a16="http://schemas.microsoft.com/office/drawing/2014/main" id="{05B7E349-FFF6-3241-A2B8-26DA220E9310}"/>
                  </a:ext>
                </a:extLst>
              </p:cNvPr>
              <p:cNvSpPr/>
              <p:nvPr/>
            </p:nvSpPr>
            <p:spPr>
              <a:xfrm>
                <a:off x="5830984" y="2003910"/>
                <a:ext cx="2507983" cy="1331884"/>
              </a:xfrm>
              <a:custGeom>
                <a:avLst/>
                <a:gdLst/>
                <a:ahLst/>
                <a:cxnLst>
                  <a:cxn ang="0">
                    <a:pos x="wd2" y="hd2"/>
                  </a:cxn>
                  <a:cxn ang="5400000">
                    <a:pos x="wd2" y="hd2"/>
                  </a:cxn>
                  <a:cxn ang="10800000">
                    <a:pos x="wd2" y="hd2"/>
                  </a:cxn>
                  <a:cxn ang="16200000">
                    <a:pos x="wd2" y="hd2"/>
                  </a:cxn>
                </a:cxnLst>
                <a:rect l="0" t="0" r="r" b="b"/>
                <a:pathLst>
                  <a:path w="21351" h="20501" extrusionOk="0">
                    <a:moveTo>
                      <a:pt x="4309" y="19708"/>
                    </a:moveTo>
                    <a:cubicBezTo>
                      <a:pt x="3714" y="19589"/>
                      <a:pt x="3209" y="18860"/>
                      <a:pt x="3015" y="17836"/>
                    </a:cubicBezTo>
                    <a:cubicBezTo>
                      <a:pt x="2820" y="16807"/>
                      <a:pt x="2824" y="15463"/>
                      <a:pt x="2244" y="15256"/>
                    </a:cubicBezTo>
                    <a:cubicBezTo>
                      <a:pt x="2035" y="15181"/>
                      <a:pt x="1831" y="15337"/>
                      <a:pt x="1645" y="15527"/>
                    </a:cubicBezTo>
                    <a:cubicBezTo>
                      <a:pt x="1591" y="15583"/>
                      <a:pt x="1538" y="15641"/>
                      <a:pt x="1486" y="15702"/>
                    </a:cubicBezTo>
                    <a:lnTo>
                      <a:pt x="1138" y="18277"/>
                    </a:lnTo>
                    <a:cubicBezTo>
                      <a:pt x="1681" y="19030"/>
                      <a:pt x="1346" y="20598"/>
                      <a:pt x="664" y="20496"/>
                    </a:cubicBezTo>
                    <a:cubicBezTo>
                      <a:pt x="-139" y="20376"/>
                      <a:pt x="-249" y="18329"/>
                      <a:pt x="527" y="17932"/>
                    </a:cubicBezTo>
                    <a:lnTo>
                      <a:pt x="852" y="15211"/>
                    </a:lnTo>
                    <a:cubicBezTo>
                      <a:pt x="1113" y="14173"/>
                      <a:pt x="1566" y="13451"/>
                      <a:pt x="2092" y="13066"/>
                    </a:cubicBezTo>
                    <a:cubicBezTo>
                      <a:pt x="2344" y="12882"/>
                      <a:pt x="2621" y="12770"/>
                      <a:pt x="2897" y="12832"/>
                    </a:cubicBezTo>
                    <a:cubicBezTo>
                      <a:pt x="3195" y="12900"/>
                      <a:pt x="3473" y="13166"/>
                      <a:pt x="3712" y="13575"/>
                    </a:cubicBezTo>
                    <a:cubicBezTo>
                      <a:pt x="4408" y="14771"/>
                      <a:pt x="4414" y="16899"/>
                      <a:pt x="5231" y="17848"/>
                    </a:cubicBezTo>
                    <a:cubicBezTo>
                      <a:pt x="5900" y="18624"/>
                      <a:pt x="6790" y="18261"/>
                      <a:pt x="7208" y="17039"/>
                    </a:cubicBezTo>
                    <a:lnTo>
                      <a:pt x="7133" y="9746"/>
                    </a:lnTo>
                    <a:cubicBezTo>
                      <a:pt x="5960" y="8308"/>
                      <a:pt x="6581" y="4991"/>
                      <a:pt x="7996" y="5136"/>
                    </a:cubicBezTo>
                    <a:cubicBezTo>
                      <a:pt x="9359" y="5276"/>
                      <a:pt x="9793" y="8526"/>
                      <a:pt x="8617" y="9776"/>
                    </a:cubicBezTo>
                    <a:lnTo>
                      <a:pt x="8638" y="16927"/>
                    </a:lnTo>
                    <a:cubicBezTo>
                      <a:pt x="8927" y="17504"/>
                      <a:pt x="9302" y="17919"/>
                      <a:pt x="9717" y="18124"/>
                    </a:cubicBezTo>
                    <a:cubicBezTo>
                      <a:pt x="10428" y="18474"/>
                      <a:pt x="11188" y="18189"/>
                      <a:pt x="11763" y="17359"/>
                    </a:cubicBezTo>
                    <a:lnTo>
                      <a:pt x="11793" y="13537"/>
                    </a:lnTo>
                    <a:cubicBezTo>
                      <a:pt x="10940" y="12595"/>
                      <a:pt x="11242" y="10232"/>
                      <a:pt x="12236" y="10062"/>
                    </a:cubicBezTo>
                    <a:cubicBezTo>
                      <a:pt x="13373" y="9868"/>
                      <a:pt x="13883" y="12570"/>
                      <a:pt x="12918" y="13672"/>
                    </a:cubicBezTo>
                    <a:lnTo>
                      <a:pt x="12870" y="17530"/>
                    </a:lnTo>
                    <a:cubicBezTo>
                      <a:pt x="13457" y="19128"/>
                      <a:pt x="14753" y="19137"/>
                      <a:pt x="15347" y="17548"/>
                    </a:cubicBezTo>
                    <a:cubicBezTo>
                      <a:pt x="15966" y="15891"/>
                      <a:pt x="15286" y="13729"/>
                      <a:pt x="15620" y="11885"/>
                    </a:cubicBezTo>
                    <a:cubicBezTo>
                      <a:pt x="15822" y="10770"/>
                      <a:pt x="16347" y="9977"/>
                      <a:pt x="16954" y="9557"/>
                    </a:cubicBezTo>
                    <a:cubicBezTo>
                      <a:pt x="17220" y="9373"/>
                      <a:pt x="17506" y="9254"/>
                      <a:pt x="17725" y="8923"/>
                    </a:cubicBezTo>
                    <a:cubicBezTo>
                      <a:pt x="18208" y="8194"/>
                      <a:pt x="18210" y="6853"/>
                      <a:pt x="17730" y="6118"/>
                    </a:cubicBezTo>
                    <a:lnTo>
                      <a:pt x="15278" y="4157"/>
                    </a:lnTo>
                    <a:cubicBezTo>
                      <a:pt x="14137" y="5330"/>
                      <a:pt x="12912" y="2882"/>
                      <a:pt x="13670" y="946"/>
                    </a:cubicBezTo>
                    <a:cubicBezTo>
                      <a:pt x="14434" y="-1002"/>
                      <a:pt x="16128" y="301"/>
                      <a:pt x="15881" y="2647"/>
                    </a:cubicBezTo>
                    <a:lnTo>
                      <a:pt x="18313" y="4586"/>
                    </a:lnTo>
                    <a:cubicBezTo>
                      <a:pt x="18942" y="4859"/>
                      <a:pt x="19437" y="5734"/>
                      <a:pt x="19602" y="6864"/>
                    </a:cubicBezTo>
                    <a:cubicBezTo>
                      <a:pt x="19798" y="8199"/>
                      <a:pt x="19482" y="9595"/>
                      <a:pt x="19603" y="10956"/>
                    </a:cubicBezTo>
                    <a:cubicBezTo>
                      <a:pt x="19747" y="12578"/>
                      <a:pt x="20453" y="13847"/>
                      <a:pt x="21351" y="14100"/>
                    </a:cubicBezTo>
                  </a:path>
                </a:pathLst>
              </a:custGeom>
              <a:noFill/>
              <a:ln w="50800" cap="flat">
                <a:solidFill>
                  <a:srgbClr val="2D0C09"/>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127" name="Line">
                <a:extLst>
                  <a:ext uri="{FF2B5EF4-FFF2-40B4-BE49-F238E27FC236}">
                    <a16:creationId xmlns:a16="http://schemas.microsoft.com/office/drawing/2014/main" id="{CE6372FF-AB1C-534E-A175-6C66968C0BA3}"/>
                  </a:ext>
                </a:extLst>
              </p:cNvPr>
              <p:cNvSpPr/>
              <p:nvPr/>
            </p:nvSpPr>
            <p:spPr>
              <a:xfrm>
                <a:off x="6670180" y="2900736"/>
                <a:ext cx="177749"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grpSp>
            <p:nvGrpSpPr>
              <p:cNvPr id="128" name="Group">
                <a:extLst>
                  <a:ext uri="{FF2B5EF4-FFF2-40B4-BE49-F238E27FC236}">
                    <a16:creationId xmlns:a16="http://schemas.microsoft.com/office/drawing/2014/main" id="{B2ACF29A-112D-3E4C-9A01-84477CBB32C5}"/>
                  </a:ext>
                </a:extLst>
              </p:cNvPr>
              <p:cNvGrpSpPr/>
              <p:nvPr/>
            </p:nvGrpSpPr>
            <p:grpSpPr>
              <a:xfrm rot="17585145">
                <a:off x="7761569" y="2168481"/>
                <a:ext cx="133722" cy="243227"/>
                <a:chOff x="-20864" y="0"/>
                <a:chExt cx="157052" cy="285665"/>
              </a:xfrm>
            </p:grpSpPr>
            <p:sp>
              <p:nvSpPr>
                <p:cNvPr id="224" name="Line">
                  <a:extLst>
                    <a:ext uri="{FF2B5EF4-FFF2-40B4-BE49-F238E27FC236}">
                      <a16:creationId xmlns:a16="http://schemas.microsoft.com/office/drawing/2014/main" id="{1D76E5BA-3FC0-E149-810E-450AC2DE356E}"/>
                    </a:ext>
                  </a:extLst>
                </p:cNvPr>
                <p:cNvSpPr/>
                <p:nvPr/>
              </p:nvSpPr>
              <p:spPr>
                <a:xfrm flipV="1">
                  <a:off x="0" y="-1"/>
                  <a:ext cx="136189" cy="1"/>
                </a:xfrm>
                <a:prstGeom prst="line">
                  <a:avLst/>
                </a:prstGeom>
                <a:noFill/>
                <a:ln w="38100" cap="flat">
                  <a:solidFill>
                    <a:srgbClr val="00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25" name="Line">
                  <a:extLst>
                    <a:ext uri="{FF2B5EF4-FFF2-40B4-BE49-F238E27FC236}">
                      <a16:creationId xmlns:a16="http://schemas.microsoft.com/office/drawing/2014/main" id="{86FB3340-482C-434D-BCD3-68DF700E2774}"/>
                    </a:ext>
                  </a:extLst>
                </p:cNvPr>
                <p:cNvSpPr/>
                <p:nvPr/>
              </p:nvSpPr>
              <p:spPr>
                <a:xfrm flipV="1">
                  <a:off x="-12793" y="106134"/>
                  <a:ext cx="136189" cy="1"/>
                </a:xfrm>
                <a:prstGeom prst="line">
                  <a:avLst/>
                </a:prstGeom>
                <a:noFill/>
                <a:ln w="38100" cap="flat">
                  <a:solidFill>
                    <a:srgbClr val="00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26" name="Line">
                  <a:extLst>
                    <a:ext uri="{FF2B5EF4-FFF2-40B4-BE49-F238E27FC236}">
                      <a16:creationId xmlns:a16="http://schemas.microsoft.com/office/drawing/2014/main" id="{A9E7A7C0-10E9-1242-9E7E-E5534EB110DE}"/>
                    </a:ext>
                  </a:extLst>
                </p:cNvPr>
                <p:cNvSpPr/>
                <p:nvPr/>
              </p:nvSpPr>
              <p:spPr>
                <a:xfrm flipV="1">
                  <a:off x="-10784" y="195051"/>
                  <a:ext cx="136190" cy="1"/>
                </a:xfrm>
                <a:prstGeom prst="line">
                  <a:avLst/>
                </a:prstGeom>
                <a:noFill/>
                <a:ln w="38100" cap="flat">
                  <a:solidFill>
                    <a:srgbClr val="00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27" name="Line">
                  <a:extLst>
                    <a:ext uri="{FF2B5EF4-FFF2-40B4-BE49-F238E27FC236}">
                      <a16:creationId xmlns:a16="http://schemas.microsoft.com/office/drawing/2014/main" id="{B1B0C745-888F-8844-804D-6FCCB1B0474A}"/>
                    </a:ext>
                  </a:extLst>
                </p:cNvPr>
                <p:cNvSpPr/>
                <p:nvPr/>
              </p:nvSpPr>
              <p:spPr>
                <a:xfrm>
                  <a:off x="-20865" y="285665"/>
                  <a:ext cx="136190" cy="1"/>
                </a:xfrm>
                <a:prstGeom prst="line">
                  <a:avLst/>
                </a:prstGeom>
                <a:noFill/>
                <a:ln w="38100" cap="flat">
                  <a:solidFill>
                    <a:srgbClr val="00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grpSp>
          <p:sp>
            <p:nvSpPr>
              <p:cNvPr id="129" name="Line">
                <a:extLst>
                  <a:ext uri="{FF2B5EF4-FFF2-40B4-BE49-F238E27FC236}">
                    <a16:creationId xmlns:a16="http://schemas.microsoft.com/office/drawing/2014/main" id="{730B1289-69FB-974F-BE70-D2FA11E593C4}"/>
                  </a:ext>
                </a:extLst>
              </p:cNvPr>
              <p:cNvSpPr/>
              <p:nvPr/>
            </p:nvSpPr>
            <p:spPr>
              <a:xfrm>
                <a:off x="6670180" y="2742558"/>
                <a:ext cx="177749"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130" name="Line">
                <a:extLst>
                  <a:ext uri="{FF2B5EF4-FFF2-40B4-BE49-F238E27FC236}">
                    <a16:creationId xmlns:a16="http://schemas.microsoft.com/office/drawing/2014/main" id="{D8DD7C36-28F3-3D41-9406-AFA56DCB6924}"/>
                  </a:ext>
                </a:extLst>
              </p:cNvPr>
              <p:cNvSpPr/>
              <p:nvPr/>
            </p:nvSpPr>
            <p:spPr>
              <a:xfrm>
                <a:off x="6670180" y="2818813"/>
                <a:ext cx="177749"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132" name="Line">
                <a:extLst>
                  <a:ext uri="{FF2B5EF4-FFF2-40B4-BE49-F238E27FC236}">
                    <a16:creationId xmlns:a16="http://schemas.microsoft.com/office/drawing/2014/main" id="{9A5007D9-00FC-9144-A87E-CE8222316809}"/>
                  </a:ext>
                </a:extLst>
              </p:cNvPr>
              <p:cNvSpPr/>
              <p:nvPr/>
            </p:nvSpPr>
            <p:spPr>
              <a:xfrm>
                <a:off x="6670180" y="2982660"/>
                <a:ext cx="177749"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grpSp>
            <p:nvGrpSpPr>
              <p:cNvPr id="135" name="Group">
                <a:extLst>
                  <a:ext uri="{FF2B5EF4-FFF2-40B4-BE49-F238E27FC236}">
                    <a16:creationId xmlns:a16="http://schemas.microsoft.com/office/drawing/2014/main" id="{A40E022B-076C-B742-8059-331FAD633786}"/>
                  </a:ext>
                </a:extLst>
              </p:cNvPr>
              <p:cNvGrpSpPr/>
              <p:nvPr/>
            </p:nvGrpSpPr>
            <p:grpSpPr>
              <a:xfrm rot="10685173">
                <a:off x="6011312" y="2693665"/>
                <a:ext cx="277346" cy="250296"/>
                <a:chOff x="-58264" y="11718"/>
                <a:chExt cx="325737" cy="293966"/>
              </a:xfrm>
            </p:grpSpPr>
            <p:sp>
              <p:nvSpPr>
                <p:cNvPr id="218" name="Group">
                  <a:extLst>
                    <a:ext uri="{FF2B5EF4-FFF2-40B4-BE49-F238E27FC236}">
                      <a16:creationId xmlns:a16="http://schemas.microsoft.com/office/drawing/2014/main" id="{CC32A289-94B3-2849-9060-B92AF04C251B}"/>
                    </a:ext>
                  </a:extLst>
                </p:cNvPr>
                <p:cNvSpPr/>
                <p:nvPr/>
              </p:nvSpPr>
              <p:spPr>
                <a:xfrm rot="23572888">
                  <a:off x="-34195" y="73408"/>
                  <a:ext cx="277598" cy="170588"/>
                </a:xfrm>
                <a:custGeom>
                  <a:avLst/>
                  <a:gdLst/>
                  <a:ahLst/>
                  <a:cxnLst>
                    <a:cxn ang="0">
                      <a:pos x="wd2" y="hd2"/>
                    </a:cxn>
                    <a:cxn ang="5400000">
                      <a:pos x="wd2" y="hd2"/>
                    </a:cxn>
                    <a:cxn ang="10800000">
                      <a:pos x="wd2" y="hd2"/>
                    </a:cxn>
                    <a:cxn ang="16200000">
                      <a:pos x="wd2" y="hd2"/>
                    </a:cxn>
                  </a:cxnLst>
                  <a:rect l="0" t="0" r="r" b="b"/>
                  <a:pathLst>
                    <a:path w="21600" h="20584" extrusionOk="0">
                      <a:moveTo>
                        <a:pt x="0" y="18742"/>
                      </a:moveTo>
                      <a:cubicBezTo>
                        <a:pt x="4360" y="21600"/>
                        <a:pt x="9320" y="21088"/>
                        <a:pt x="13274" y="17510"/>
                      </a:cubicBezTo>
                      <a:cubicBezTo>
                        <a:pt x="17726" y="13481"/>
                        <a:pt x="20138" y="6648"/>
                        <a:pt x="21600" y="0"/>
                      </a:cubicBezTo>
                    </a:path>
                  </a:pathLst>
                </a:custGeom>
                <a:noFill/>
                <a:ln w="38100" cap="flat">
                  <a:solidFill>
                    <a:srgbClr val="FF222A"/>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19" name="Line">
                  <a:extLst>
                    <a:ext uri="{FF2B5EF4-FFF2-40B4-BE49-F238E27FC236}">
                      <a16:creationId xmlns:a16="http://schemas.microsoft.com/office/drawing/2014/main" id="{38BE273F-726C-1440-A201-8484666D60AF}"/>
                    </a:ext>
                  </a:extLst>
                </p:cNvPr>
                <p:cNvSpPr/>
                <p:nvPr/>
              </p:nvSpPr>
              <p:spPr>
                <a:xfrm flipV="1">
                  <a:off x="61474" y="164109"/>
                  <a:ext cx="7868" cy="50046"/>
                </a:xfrm>
                <a:prstGeom prst="line">
                  <a:avLst/>
                </a:prstGeom>
                <a:noFill/>
                <a:ln w="25400" cap="flat">
                  <a:solidFill>
                    <a:srgbClr val="FF222A"/>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20" name="Line">
                  <a:extLst>
                    <a:ext uri="{FF2B5EF4-FFF2-40B4-BE49-F238E27FC236}">
                      <a16:creationId xmlns:a16="http://schemas.microsoft.com/office/drawing/2014/main" id="{B9B5C848-7397-FB47-A31C-0E98361B6602}"/>
                    </a:ext>
                  </a:extLst>
                </p:cNvPr>
                <p:cNvSpPr/>
                <p:nvPr/>
              </p:nvSpPr>
              <p:spPr>
                <a:xfrm flipV="1">
                  <a:off x="108510" y="168032"/>
                  <a:ext cx="1" cy="44977"/>
                </a:xfrm>
                <a:prstGeom prst="line">
                  <a:avLst/>
                </a:prstGeom>
                <a:noFill/>
                <a:ln w="25400" cap="flat">
                  <a:solidFill>
                    <a:srgbClr val="FF222A"/>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21" name="Line">
                  <a:extLst>
                    <a:ext uri="{FF2B5EF4-FFF2-40B4-BE49-F238E27FC236}">
                      <a16:creationId xmlns:a16="http://schemas.microsoft.com/office/drawing/2014/main" id="{DF985FD1-1659-8E42-960E-F1E0FDDAC435}"/>
                    </a:ext>
                  </a:extLst>
                </p:cNvPr>
                <p:cNvSpPr/>
                <p:nvPr/>
              </p:nvSpPr>
              <p:spPr>
                <a:xfrm flipV="1">
                  <a:off x="155390" y="159077"/>
                  <a:ext cx="1" cy="48031"/>
                </a:xfrm>
                <a:prstGeom prst="line">
                  <a:avLst/>
                </a:prstGeom>
                <a:noFill/>
                <a:ln w="25400" cap="flat">
                  <a:solidFill>
                    <a:srgbClr val="FF222A"/>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22" name="Line">
                  <a:extLst>
                    <a:ext uri="{FF2B5EF4-FFF2-40B4-BE49-F238E27FC236}">
                      <a16:creationId xmlns:a16="http://schemas.microsoft.com/office/drawing/2014/main" id="{654F29F4-91FA-9B48-9901-73E7F4701B07}"/>
                    </a:ext>
                  </a:extLst>
                </p:cNvPr>
                <p:cNvSpPr/>
                <p:nvPr/>
              </p:nvSpPr>
              <p:spPr>
                <a:xfrm flipV="1">
                  <a:off x="7497" y="151444"/>
                  <a:ext cx="18770" cy="45983"/>
                </a:xfrm>
                <a:prstGeom prst="line">
                  <a:avLst/>
                </a:prstGeom>
                <a:noFill/>
                <a:ln w="25400" cap="flat">
                  <a:solidFill>
                    <a:srgbClr val="FF222A"/>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23" name="Line">
                  <a:extLst>
                    <a:ext uri="{FF2B5EF4-FFF2-40B4-BE49-F238E27FC236}">
                      <a16:creationId xmlns:a16="http://schemas.microsoft.com/office/drawing/2014/main" id="{F3B5E837-5731-184C-BE46-68B10012C778}"/>
                    </a:ext>
                  </a:extLst>
                </p:cNvPr>
                <p:cNvSpPr/>
                <p:nvPr/>
              </p:nvSpPr>
              <p:spPr>
                <a:xfrm flipH="1" flipV="1">
                  <a:off x="199071" y="148742"/>
                  <a:ext cx="4831" cy="43201"/>
                </a:xfrm>
                <a:prstGeom prst="line">
                  <a:avLst/>
                </a:prstGeom>
                <a:noFill/>
                <a:ln w="25400" cap="flat">
                  <a:solidFill>
                    <a:srgbClr val="FF222A"/>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grpSp>
          <p:grpSp>
            <p:nvGrpSpPr>
              <p:cNvPr id="194" name="Group">
                <a:extLst>
                  <a:ext uri="{FF2B5EF4-FFF2-40B4-BE49-F238E27FC236}">
                    <a16:creationId xmlns:a16="http://schemas.microsoft.com/office/drawing/2014/main" id="{AD3048DF-1BEF-5B42-9543-E073F5127596}"/>
                  </a:ext>
                </a:extLst>
              </p:cNvPr>
              <p:cNvGrpSpPr/>
              <p:nvPr/>
            </p:nvGrpSpPr>
            <p:grpSpPr>
              <a:xfrm>
                <a:off x="7214319" y="2920275"/>
                <a:ext cx="125150" cy="185096"/>
                <a:chOff x="-5181" y="7771"/>
                <a:chExt cx="146984" cy="217391"/>
              </a:xfrm>
            </p:grpSpPr>
            <p:sp>
              <p:nvSpPr>
                <p:cNvPr id="214" name="Line">
                  <a:extLst>
                    <a:ext uri="{FF2B5EF4-FFF2-40B4-BE49-F238E27FC236}">
                      <a16:creationId xmlns:a16="http://schemas.microsoft.com/office/drawing/2014/main" id="{812206FB-5EB4-0548-8C86-F2AEC27A2F4C}"/>
                    </a:ext>
                  </a:extLst>
                </p:cNvPr>
                <p:cNvSpPr/>
                <p:nvPr/>
              </p:nvSpPr>
              <p:spPr>
                <a:xfrm>
                  <a:off x="-2591" y="7771"/>
                  <a:ext cx="144395"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15" name="Line">
                  <a:extLst>
                    <a:ext uri="{FF2B5EF4-FFF2-40B4-BE49-F238E27FC236}">
                      <a16:creationId xmlns:a16="http://schemas.microsoft.com/office/drawing/2014/main" id="{0A77E25B-7F3B-2D4A-B80D-79C55BAAB02E}"/>
                    </a:ext>
                  </a:extLst>
                </p:cNvPr>
                <p:cNvSpPr/>
                <p:nvPr/>
              </p:nvSpPr>
              <p:spPr>
                <a:xfrm>
                  <a:off x="-5182" y="80894"/>
                  <a:ext cx="144395"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16" name="Line">
                  <a:extLst>
                    <a:ext uri="{FF2B5EF4-FFF2-40B4-BE49-F238E27FC236}">
                      <a16:creationId xmlns:a16="http://schemas.microsoft.com/office/drawing/2014/main" id="{91BB21E1-AFAA-D644-9C56-2E23F08373A5}"/>
                    </a:ext>
                  </a:extLst>
                </p:cNvPr>
                <p:cNvSpPr/>
                <p:nvPr/>
              </p:nvSpPr>
              <p:spPr>
                <a:xfrm>
                  <a:off x="-5182" y="155619"/>
                  <a:ext cx="144395"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17" name="Line">
                  <a:extLst>
                    <a:ext uri="{FF2B5EF4-FFF2-40B4-BE49-F238E27FC236}">
                      <a16:creationId xmlns:a16="http://schemas.microsoft.com/office/drawing/2014/main" id="{25DA591C-8D92-1A4F-A1ED-3D6C80099F0A}"/>
                    </a:ext>
                  </a:extLst>
                </p:cNvPr>
                <p:cNvSpPr/>
                <p:nvPr/>
              </p:nvSpPr>
              <p:spPr>
                <a:xfrm>
                  <a:off x="-2591" y="225162"/>
                  <a:ext cx="144395"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grpSp>
          <p:grpSp>
            <p:nvGrpSpPr>
              <p:cNvPr id="195" name="Group">
                <a:extLst>
                  <a:ext uri="{FF2B5EF4-FFF2-40B4-BE49-F238E27FC236}">
                    <a16:creationId xmlns:a16="http://schemas.microsoft.com/office/drawing/2014/main" id="{62EF52C5-1C87-4345-9B7A-D38091165526}"/>
                  </a:ext>
                </a:extLst>
              </p:cNvPr>
              <p:cNvGrpSpPr/>
              <p:nvPr/>
            </p:nvGrpSpPr>
            <p:grpSpPr>
              <a:xfrm rot="780000">
                <a:off x="5901493" y="3034945"/>
                <a:ext cx="89034" cy="143940"/>
                <a:chOff x="0" y="0"/>
                <a:chExt cx="104568" cy="169053"/>
              </a:xfrm>
            </p:grpSpPr>
            <p:sp>
              <p:nvSpPr>
                <p:cNvPr id="210" name="Line">
                  <a:extLst>
                    <a:ext uri="{FF2B5EF4-FFF2-40B4-BE49-F238E27FC236}">
                      <a16:creationId xmlns:a16="http://schemas.microsoft.com/office/drawing/2014/main" id="{5BDFE9D1-73EF-5647-B1B7-DBFBDCF65471}"/>
                    </a:ext>
                  </a:extLst>
                </p:cNvPr>
                <p:cNvSpPr/>
                <p:nvPr/>
              </p:nvSpPr>
              <p:spPr>
                <a:xfrm flipV="1">
                  <a:off x="-1" y="-1"/>
                  <a:ext cx="104570" cy="2"/>
                </a:xfrm>
                <a:prstGeom prst="line">
                  <a:avLst/>
                </a:prstGeom>
                <a:noFill/>
                <a:ln w="254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11" name="Line">
                  <a:extLst>
                    <a:ext uri="{FF2B5EF4-FFF2-40B4-BE49-F238E27FC236}">
                      <a16:creationId xmlns:a16="http://schemas.microsoft.com/office/drawing/2014/main" id="{A748C910-4AD7-CC4E-8A60-52A1C922D97C}"/>
                    </a:ext>
                  </a:extLst>
                </p:cNvPr>
                <p:cNvSpPr/>
                <p:nvPr/>
              </p:nvSpPr>
              <p:spPr>
                <a:xfrm flipV="1">
                  <a:off x="-1" y="60290"/>
                  <a:ext cx="104570" cy="1"/>
                </a:xfrm>
                <a:prstGeom prst="line">
                  <a:avLst/>
                </a:prstGeom>
                <a:noFill/>
                <a:ln w="254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12" name="Line">
                  <a:extLst>
                    <a:ext uri="{FF2B5EF4-FFF2-40B4-BE49-F238E27FC236}">
                      <a16:creationId xmlns:a16="http://schemas.microsoft.com/office/drawing/2014/main" id="{10BBFB77-027D-2C49-8D9D-618A4E8556EB}"/>
                    </a:ext>
                  </a:extLst>
                </p:cNvPr>
                <p:cNvSpPr/>
                <p:nvPr/>
              </p:nvSpPr>
              <p:spPr>
                <a:xfrm flipV="1">
                  <a:off x="-1" y="114671"/>
                  <a:ext cx="104570" cy="1"/>
                </a:xfrm>
                <a:prstGeom prst="line">
                  <a:avLst/>
                </a:prstGeom>
                <a:noFill/>
                <a:ln w="254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13" name="Line">
                  <a:extLst>
                    <a:ext uri="{FF2B5EF4-FFF2-40B4-BE49-F238E27FC236}">
                      <a16:creationId xmlns:a16="http://schemas.microsoft.com/office/drawing/2014/main" id="{30234F8C-659B-D743-9EEC-5131907CB648}"/>
                    </a:ext>
                  </a:extLst>
                </p:cNvPr>
                <p:cNvSpPr/>
                <p:nvPr/>
              </p:nvSpPr>
              <p:spPr>
                <a:xfrm flipV="1">
                  <a:off x="-1" y="169053"/>
                  <a:ext cx="104570" cy="1"/>
                </a:xfrm>
                <a:prstGeom prst="line">
                  <a:avLst/>
                </a:prstGeom>
                <a:noFill/>
                <a:ln w="254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grpSp>
          <p:sp>
            <p:nvSpPr>
              <p:cNvPr id="196" name="Line">
                <a:extLst>
                  <a:ext uri="{FF2B5EF4-FFF2-40B4-BE49-F238E27FC236}">
                    <a16:creationId xmlns:a16="http://schemas.microsoft.com/office/drawing/2014/main" id="{9185DD83-82FD-D446-A10A-04E708D9EDBC}"/>
                  </a:ext>
                </a:extLst>
              </p:cNvPr>
              <p:cNvSpPr/>
              <p:nvPr/>
            </p:nvSpPr>
            <p:spPr>
              <a:xfrm>
                <a:off x="6670180" y="3064584"/>
                <a:ext cx="177749" cy="1"/>
              </a:xfrm>
              <a:prstGeom prst="line">
                <a:avLst/>
              </a:prstGeom>
              <a:noFill/>
              <a:ln w="38100" cap="flat">
                <a:solidFill>
                  <a:srgbClr val="010000"/>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197" name="Shape">
                <a:extLst>
                  <a:ext uri="{FF2B5EF4-FFF2-40B4-BE49-F238E27FC236}">
                    <a16:creationId xmlns:a16="http://schemas.microsoft.com/office/drawing/2014/main" id="{F0C3F005-7E53-6A4C-B397-04474C6E86BF}"/>
                  </a:ext>
                </a:extLst>
              </p:cNvPr>
              <p:cNvSpPr/>
              <p:nvPr/>
            </p:nvSpPr>
            <p:spPr>
              <a:xfrm rot="4790791">
                <a:off x="7224930" y="1775013"/>
                <a:ext cx="831458" cy="684458"/>
              </a:xfrm>
              <a:custGeom>
                <a:avLst/>
                <a:gdLst/>
                <a:ahLst/>
                <a:cxnLst>
                  <a:cxn ang="0">
                    <a:pos x="wd2" y="hd2"/>
                  </a:cxn>
                  <a:cxn ang="5400000">
                    <a:pos x="wd2" y="hd2"/>
                  </a:cxn>
                  <a:cxn ang="10800000">
                    <a:pos x="wd2" y="hd2"/>
                  </a:cxn>
                  <a:cxn ang="16200000">
                    <a:pos x="wd2" y="hd2"/>
                  </a:cxn>
                </a:cxnLst>
                <a:rect l="0" t="0" r="r" b="b"/>
                <a:pathLst>
                  <a:path w="20153" h="20372" extrusionOk="0">
                    <a:moveTo>
                      <a:pt x="11922" y="7160"/>
                    </a:moveTo>
                    <a:cubicBezTo>
                      <a:pt x="11052" y="5663"/>
                      <a:pt x="11836" y="3609"/>
                      <a:pt x="11209" y="1982"/>
                    </a:cubicBezTo>
                    <a:cubicBezTo>
                      <a:pt x="10041" y="-1047"/>
                      <a:pt x="6449" y="-325"/>
                      <a:pt x="3770" y="2274"/>
                    </a:cubicBezTo>
                    <a:cubicBezTo>
                      <a:pt x="2111" y="3884"/>
                      <a:pt x="616" y="5854"/>
                      <a:pt x="145" y="8301"/>
                    </a:cubicBezTo>
                    <a:cubicBezTo>
                      <a:pt x="-299" y="10608"/>
                      <a:pt x="261" y="12929"/>
                      <a:pt x="1992" y="14020"/>
                    </a:cubicBezTo>
                    <a:cubicBezTo>
                      <a:pt x="3139" y="14742"/>
                      <a:pt x="4618" y="14661"/>
                      <a:pt x="5593" y="15715"/>
                    </a:cubicBezTo>
                    <a:cubicBezTo>
                      <a:pt x="6889" y="17116"/>
                      <a:pt x="6920" y="20149"/>
                      <a:pt x="8831" y="20362"/>
                    </a:cubicBezTo>
                    <a:cubicBezTo>
                      <a:pt x="10539" y="20553"/>
                      <a:pt x="11223" y="18005"/>
                      <a:pt x="12666" y="17176"/>
                    </a:cubicBezTo>
                    <a:cubicBezTo>
                      <a:pt x="14538" y="16101"/>
                      <a:pt x="16784" y="18187"/>
                      <a:pt x="18614" y="16946"/>
                    </a:cubicBezTo>
                    <a:cubicBezTo>
                      <a:pt x="21301" y="15123"/>
                      <a:pt x="20378" y="9734"/>
                      <a:pt x="16551" y="8767"/>
                    </a:cubicBezTo>
                    <a:cubicBezTo>
                      <a:pt x="14903" y="8350"/>
                      <a:pt x="12907" y="8858"/>
                      <a:pt x="11922" y="7160"/>
                    </a:cubicBezTo>
                    <a:close/>
                  </a:path>
                </a:pathLst>
              </a:custGeom>
              <a:solidFill>
                <a:srgbClr val="B3A2C7">
                  <a:alpha val="68135"/>
                </a:srgbClr>
              </a:solidFill>
              <a:ln>
                <a:noFill/>
              </a:ln>
              <a:effectLst/>
            </p:spPr>
            <p:txBody>
              <a:bodyPr wrap="square" lIns="43278" tIns="43278" rIns="43278" bIns="43278" numCol="1" anchor="ctr">
                <a:noAutofit/>
              </a:bodyPr>
              <a:lstStyle/>
              <a:p>
                <a:pPr defTabSz="389502">
                  <a:defRPr sz="1600" b="0" cap="all" spc="32">
                    <a:solidFill>
                      <a:srgbClr val="125B00"/>
                    </a:solidFill>
                    <a:latin typeface="Futura"/>
                    <a:ea typeface="Futura"/>
                    <a:cs typeface="Futura"/>
                    <a:sym typeface="Futura"/>
                  </a:defRPr>
                </a:pPr>
                <a:endParaRPr sz="1363"/>
              </a:p>
            </p:txBody>
          </p:sp>
          <p:pic>
            <p:nvPicPr>
              <p:cNvPr id="198" name="Shape" descr="Shape">
                <a:extLst>
                  <a:ext uri="{FF2B5EF4-FFF2-40B4-BE49-F238E27FC236}">
                    <a16:creationId xmlns:a16="http://schemas.microsoft.com/office/drawing/2014/main" id="{05ECC935-6D84-2C41-8820-CF5DB09A8970}"/>
                  </a:ext>
                </a:extLst>
              </p:cNvPr>
              <p:cNvPicPr>
                <a:picLocks/>
              </p:cNvPicPr>
              <p:nvPr/>
            </p:nvPicPr>
            <p:blipFill>
              <a:blip r:embed="rId4">
                <a:alphaModFix amt="68135"/>
                <a:duotone>
                  <a:schemeClr val="accent4">
                    <a:shade val="45000"/>
                    <a:satMod val="135000"/>
                  </a:schemeClr>
                  <a:prstClr val="white"/>
                </a:duotone>
              </a:blip>
              <a:stretch>
                <a:fillRect/>
              </a:stretch>
            </p:blipFill>
            <p:spPr>
              <a:xfrm rot="4671849">
                <a:off x="7207062" y="1757354"/>
                <a:ext cx="865213" cy="723408"/>
              </a:xfrm>
              <a:prstGeom prst="rect">
                <a:avLst/>
              </a:prstGeom>
              <a:effectLst/>
            </p:spPr>
          </p:pic>
          <p:sp>
            <p:nvSpPr>
              <p:cNvPr id="199" name="Shape">
                <a:extLst>
                  <a:ext uri="{FF2B5EF4-FFF2-40B4-BE49-F238E27FC236}">
                    <a16:creationId xmlns:a16="http://schemas.microsoft.com/office/drawing/2014/main" id="{BB163993-CE76-E943-BAFD-AC2F780B799B}"/>
                  </a:ext>
                </a:extLst>
              </p:cNvPr>
              <p:cNvSpPr/>
              <p:nvPr/>
            </p:nvSpPr>
            <p:spPr>
              <a:xfrm rot="4752902">
                <a:off x="6511351" y="2173799"/>
                <a:ext cx="554340" cy="546404"/>
              </a:xfrm>
              <a:custGeom>
                <a:avLst/>
                <a:gdLst/>
                <a:ahLst/>
                <a:cxnLst>
                  <a:cxn ang="0">
                    <a:pos x="wd2" y="hd2"/>
                  </a:cxn>
                  <a:cxn ang="5400000">
                    <a:pos x="wd2" y="hd2"/>
                  </a:cxn>
                  <a:cxn ang="10800000">
                    <a:pos x="wd2" y="hd2"/>
                  </a:cxn>
                  <a:cxn ang="16200000">
                    <a:pos x="wd2" y="hd2"/>
                  </a:cxn>
                </a:cxnLst>
                <a:rect l="0" t="0" r="r" b="b"/>
                <a:pathLst>
                  <a:path w="20153" h="20372" extrusionOk="0">
                    <a:moveTo>
                      <a:pt x="8230" y="7160"/>
                    </a:moveTo>
                    <a:cubicBezTo>
                      <a:pt x="9100" y="5663"/>
                      <a:pt x="8316" y="3609"/>
                      <a:pt x="8943" y="1982"/>
                    </a:cubicBezTo>
                    <a:cubicBezTo>
                      <a:pt x="10111" y="-1047"/>
                      <a:pt x="13703" y="-325"/>
                      <a:pt x="16382" y="2274"/>
                    </a:cubicBezTo>
                    <a:cubicBezTo>
                      <a:pt x="18041" y="3884"/>
                      <a:pt x="19536" y="5854"/>
                      <a:pt x="20007" y="8301"/>
                    </a:cubicBezTo>
                    <a:cubicBezTo>
                      <a:pt x="20451" y="10608"/>
                      <a:pt x="19891" y="12929"/>
                      <a:pt x="18160" y="14020"/>
                    </a:cubicBezTo>
                    <a:cubicBezTo>
                      <a:pt x="17013" y="14742"/>
                      <a:pt x="15534" y="14661"/>
                      <a:pt x="14559" y="15715"/>
                    </a:cubicBezTo>
                    <a:cubicBezTo>
                      <a:pt x="13263" y="17116"/>
                      <a:pt x="13232" y="20149"/>
                      <a:pt x="11321" y="20362"/>
                    </a:cubicBezTo>
                    <a:cubicBezTo>
                      <a:pt x="9613" y="20553"/>
                      <a:pt x="8929" y="18005"/>
                      <a:pt x="7486" y="17176"/>
                    </a:cubicBezTo>
                    <a:cubicBezTo>
                      <a:pt x="5614" y="16101"/>
                      <a:pt x="3368" y="18187"/>
                      <a:pt x="1538" y="16946"/>
                    </a:cubicBezTo>
                    <a:cubicBezTo>
                      <a:pt x="-1149" y="15123"/>
                      <a:pt x="-226" y="9734"/>
                      <a:pt x="3601" y="8767"/>
                    </a:cubicBezTo>
                    <a:cubicBezTo>
                      <a:pt x="5249" y="8350"/>
                      <a:pt x="7245" y="8858"/>
                      <a:pt x="8230" y="7160"/>
                    </a:cubicBezTo>
                    <a:close/>
                  </a:path>
                </a:pathLst>
              </a:custGeom>
              <a:solidFill>
                <a:srgbClr val="EF5A48">
                  <a:alpha val="75250"/>
                </a:srgbClr>
              </a:solidFill>
              <a:ln>
                <a:noFill/>
              </a:ln>
              <a:effectLst/>
            </p:spPr>
            <p:txBody>
              <a:bodyPr wrap="square" lIns="43278" tIns="43278" rIns="43278" bIns="43278" numCol="1" anchor="ctr">
                <a:noAutofit/>
              </a:bodyPr>
              <a:lstStyle/>
              <a:p>
                <a:pPr defTabSz="389502">
                  <a:defRPr sz="1600" b="0" cap="all" spc="32">
                    <a:solidFill>
                      <a:srgbClr val="125B00"/>
                    </a:solidFill>
                    <a:latin typeface="Futura"/>
                    <a:ea typeface="Futura"/>
                    <a:cs typeface="Futura"/>
                    <a:sym typeface="Futura"/>
                  </a:defRPr>
                </a:pPr>
                <a:endParaRPr sz="1363"/>
              </a:p>
            </p:txBody>
          </p:sp>
          <p:pic>
            <p:nvPicPr>
              <p:cNvPr id="200" name="Shape" descr="Shape">
                <a:extLst>
                  <a:ext uri="{FF2B5EF4-FFF2-40B4-BE49-F238E27FC236}">
                    <a16:creationId xmlns:a16="http://schemas.microsoft.com/office/drawing/2014/main" id="{93F7ED12-41A6-E84F-949D-8FB5B1F5FCC7}"/>
                  </a:ext>
                </a:extLst>
              </p:cNvPr>
              <p:cNvPicPr>
                <a:picLocks/>
              </p:cNvPicPr>
              <p:nvPr/>
            </p:nvPicPr>
            <p:blipFill>
              <a:blip r:embed="rId5">
                <a:duotone>
                  <a:schemeClr val="accent2">
                    <a:shade val="45000"/>
                    <a:satMod val="135000"/>
                  </a:schemeClr>
                  <a:prstClr val="white"/>
                </a:duotone>
              </a:blip>
              <a:stretch>
                <a:fillRect/>
              </a:stretch>
            </p:blipFill>
            <p:spPr>
              <a:xfrm rot="4614952">
                <a:off x="6498358" y="2157342"/>
                <a:ext cx="587170" cy="579138"/>
              </a:xfrm>
              <a:prstGeom prst="rect">
                <a:avLst/>
              </a:prstGeom>
              <a:ln>
                <a:noFill/>
              </a:ln>
              <a:effectLst/>
            </p:spPr>
          </p:pic>
          <p:grpSp>
            <p:nvGrpSpPr>
              <p:cNvPr id="201" name="Group">
                <a:extLst>
                  <a:ext uri="{FF2B5EF4-FFF2-40B4-BE49-F238E27FC236}">
                    <a16:creationId xmlns:a16="http://schemas.microsoft.com/office/drawing/2014/main" id="{09C8D171-E41E-F049-8774-A43D0CE32A8F}"/>
                  </a:ext>
                </a:extLst>
              </p:cNvPr>
              <p:cNvGrpSpPr/>
              <p:nvPr/>
            </p:nvGrpSpPr>
            <p:grpSpPr>
              <a:xfrm>
                <a:off x="6396303" y="3108371"/>
                <a:ext cx="258074" cy="229821"/>
                <a:chOff x="-22538" y="-15082"/>
                <a:chExt cx="303101" cy="269919"/>
              </a:xfrm>
            </p:grpSpPr>
            <p:sp>
              <p:nvSpPr>
                <p:cNvPr id="202" name="Line">
                  <a:extLst>
                    <a:ext uri="{FF2B5EF4-FFF2-40B4-BE49-F238E27FC236}">
                      <a16:creationId xmlns:a16="http://schemas.microsoft.com/office/drawing/2014/main" id="{6B608677-06B2-E34E-A53E-B302AAC89007}"/>
                    </a:ext>
                  </a:extLst>
                </p:cNvPr>
                <p:cNvSpPr/>
                <p:nvPr/>
              </p:nvSpPr>
              <p:spPr>
                <a:xfrm flipH="1" flipV="1">
                  <a:off x="239132" y="94522"/>
                  <a:ext cx="13207" cy="36834"/>
                </a:xfrm>
                <a:prstGeom prst="line">
                  <a:avLst/>
                </a:prstGeom>
                <a:noFill/>
                <a:ln w="25400" cap="flat">
                  <a:solidFill>
                    <a:srgbClr val="FF0002"/>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grpSp>
              <p:nvGrpSpPr>
                <p:cNvPr id="203" name="Group">
                  <a:extLst>
                    <a:ext uri="{FF2B5EF4-FFF2-40B4-BE49-F238E27FC236}">
                      <a16:creationId xmlns:a16="http://schemas.microsoft.com/office/drawing/2014/main" id="{9763683A-5E87-0940-A710-5796FF5B2A81}"/>
                    </a:ext>
                  </a:extLst>
                </p:cNvPr>
                <p:cNvGrpSpPr/>
                <p:nvPr/>
              </p:nvGrpSpPr>
              <p:grpSpPr>
                <a:xfrm>
                  <a:off x="-22539" y="-15083"/>
                  <a:ext cx="303103" cy="269921"/>
                  <a:chOff x="-30037" y="23474"/>
                  <a:chExt cx="303101" cy="269919"/>
                </a:xfrm>
              </p:grpSpPr>
              <p:sp>
                <p:nvSpPr>
                  <p:cNvPr id="204" name="Group">
                    <a:extLst>
                      <a:ext uri="{FF2B5EF4-FFF2-40B4-BE49-F238E27FC236}">
                        <a16:creationId xmlns:a16="http://schemas.microsoft.com/office/drawing/2014/main" id="{37E235FD-3BFB-2248-B622-504D8FF9BAA6}"/>
                      </a:ext>
                    </a:extLst>
                  </p:cNvPr>
                  <p:cNvSpPr/>
                  <p:nvPr/>
                </p:nvSpPr>
                <p:spPr>
                  <a:xfrm rot="23572888">
                    <a:off x="-10034" y="82770"/>
                    <a:ext cx="263095" cy="151330"/>
                  </a:xfrm>
                  <a:custGeom>
                    <a:avLst/>
                    <a:gdLst/>
                    <a:ahLst/>
                    <a:cxnLst>
                      <a:cxn ang="0">
                        <a:pos x="wd2" y="hd2"/>
                      </a:cxn>
                      <a:cxn ang="5400000">
                        <a:pos x="wd2" y="hd2"/>
                      </a:cxn>
                      <a:cxn ang="10800000">
                        <a:pos x="wd2" y="hd2"/>
                      </a:cxn>
                      <a:cxn ang="16200000">
                        <a:pos x="wd2" y="hd2"/>
                      </a:cxn>
                    </a:cxnLst>
                    <a:rect l="0" t="0" r="r" b="b"/>
                    <a:pathLst>
                      <a:path w="21600" h="20706" extrusionOk="0">
                        <a:moveTo>
                          <a:pt x="0" y="20046"/>
                        </a:moveTo>
                        <a:cubicBezTo>
                          <a:pt x="4483" y="21600"/>
                          <a:pt x="9153" y="20388"/>
                          <a:pt x="13141" y="16636"/>
                        </a:cubicBezTo>
                        <a:cubicBezTo>
                          <a:pt x="17060" y="12948"/>
                          <a:pt x="20060" y="7048"/>
                          <a:pt x="21600" y="0"/>
                        </a:cubicBezTo>
                      </a:path>
                    </a:pathLst>
                  </a:custGeom>
                  <a:noFill/>
                  <a:ln w="38100" cap="flat">
                    <a:solidFill>
                      <a:srgbClr val="FF0003"/>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05" name="Line">
                    <a:extLst>
                      <a:ext uri="{FF2B5EF4-FFF2-40B4-BE49-F238E27FC236}">
                        <a16:creationId xmlns:a16="http://schemas.microsoft.com/office/drawing/2014/main" id="{56068C25-63F2-7B4F-A550-C855AAAF5497}"/>
                      </a:ext>
                    </a:extLst>
                  </p:cNvPr>
                  <p:cNvSpPr/>
                  <p:nvPr/>
                </p:nvSpPr>
                <p:spPr>
                  <a:xfrm flipV="1">
                    <a:off x="54498" y="142037"/>
                    <a:ext cx="20187" cy="43644"/>
                  </a:xfrm>
                  <a:prstGeom prst="line">
                    <a:avLst/>
                  </a:prstGeom>
                  <a:noFill/>
                  <a:ln w="25400" cap="flat">
                    <a:solidFill>
                      <a:srgbClr val="FF0002"/>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06" name="Line">
                    <a:extLst>
                      <a:ext uri="{FF2B5EF4-FFF2-40B4-BE49-F238E27FC236}">
                        <a16:creationId xmlns:a16="http://schemas.microsoft.com/office/drawing/2014/main" id="{CFABC02E-8151-974E-92FF-547E89021486}"/>
                      </a:ext>
                    </a:extLst>
                  </p:cNvPr>
                  <p:cNvSpPr/>
                  <p:nvPr/>
                </p:nvSpPr>
                <p:spPr>
                  <a:xfrm flipV="1">
                    <a:off x="103724" y="151273"/>
                    <a:ext cx="4578" cy="44743"/>
                  </a:xfrm>
                  <a:prstGeom prst="line">
                    <a:avLst/>
                  </a:prstGeom>
                  <a:noFill/>
                  <a:ln w="25400" cap="flat">
                    <a:solidFill>
                      <a:srgbClr val="FF0002"/>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07" name="Line">
                    <a:extLst>
                      <a:ext uri="{FF2B5EF4-FFF2-40B4-BE49-F238E27FC236}">
                        <a16:creationId xmlns:a16="http://schemas.microsoft.com/office/drawing/2014/main" id="{37F8845E-0BC1-F94D-95C0-D907336C9F25}"/>
                      </a:ext>
                    </a:extLst>
                  </p:cNvPr>
                  <p:cNvSpPr/>
                  <p:nvPr/>
                </p:nvSpPr>
                <p:spPr>
                  <a:xfrm flipH="1" flipV="1">
                    <a:off x="148063" y="154706"/>
                    <a:ext cx="4737" cy="47221"/>
                  </a:xfrm>
                  <a:prstGeom prst="line">
                    <a:avLst/>
                  </a:prstGeom>
                  <a:noFill/>
                  <a:ln w="25400" cap="flat">
                    <a:solidFill>
                      <a:srgbClr val="FF0002"/>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08" name="Line">
                    <a:extLst>
                      <a:ext uri="{FF2B5EF4-FFF2-40B4-BE49-F238E27FC236}">
                        <a16:creationId xmlns:a16="http://schemas.microsoft.com/office/drawing/2014/main" id="{ABF1DA87-D022-2E4A-91E6-86C5C811E2B4}"/>
                      </a:ext>
                    </a:extLst>
                  </p:cNvPr>
                  <p:cNvSpPr/>
                  <p:nvPr/>
                </p:nvSpPr>
                <p:spPr>
                  <a:xfrm flipV="1">
                    <a:off x="9479" y="127950"/>
                    <a:ext cx="20670" cy="33724"/>
                  </a:xfrm>
                  <a:prstGeom prst="line">
                    <a:avLst/>
                  </a:prstGeom>
                  <a:noFill/>
                  <a:ln w="25400" cap="flat">
                    <a:solidFill>
                      <a:srgbClr val="FF0002"/>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sp>
                <p:nvSpPr>
                  <p:cNvPr id="209" name="Line">
                    <a:extLst>
                      <a:ext uri="{FF2B5EF4-FFF2-40B4-BE49-F238E27FC236}">
                        <a16:creationId xmlns:a16="http://schemas.microsoft.com/office/drawing/2014/main" id="{D93016FB-45F6-154D-B732-09F048BC0371}"/>
                      </a:ext>
                    </a:extLst>
                  </p:cNvPr>
                  <p:cNvSpPr/>
                  <p:nvPr/>
                </p:nvSpPr>
                <p:spPr>
                  <a:xfrm flipH="1" flipV="1">
                    <a:off x="192968" y="146678"/>
                    <a:ext cx="4831" cy="43201"/>
                  </a:xfrm>
                  <a:prstGeom prst="line">
                    <a:avLst/>
                  </a:prstGeom>
                  <a:noFill/>
                  <a:ln w="25400" cap="flat">
                    <a:solidFill>
                      <a:srgbClr val="FF0002"/>
                    </a:solidFill>
                    <a:prstDash val="solid"/>
                    <a:miter lim="400000"/>
                  </a:ln>
                  <a:effectLst/>
                </p:spPr>
                <p:txBody>
                  <a:bodyPr wrap="square" lIns="43278" tIns="43278" rIns="43278" bIns="43278" numCol="1" anchor="ctr">
                    <a:noAutofit/>
                  </a:bodyPr>
                  <a:lstStyle/>
                  <a:p>
                    <a:pPr>
                      <a:defRPr b="0">
                        <a:latin typeface="Helvetica Light"/>
                        <a:ea typeface="Helvetica Light"/>
                        <a:cs typeface="Helvetica Light"/>
                        <a:sym typeface="Helvetica Light"/>
                      </a:defRPr>
                    </a:pPr>
                    <a:endParaRPr sz="1534"/>
                  </a:p>
                </p:txBody>
              </p:sp>
            </p:grpSp>
          </p:grpSp>
        </p:grpSp>
        <p:sp>
          <p:nvSpPr>
            <p:cNvPr id="125" name="CasellaDiTesto 124">
              <a:extLst>
                <a:ext uri="{FF2B5EF4-FFF2-40B4-BE49-F238E27FC236}">
                  <a16:creationId xmlns:a16="http://schemas.microsoft.com/office/drawing/2014/main" id="{558F9215-A77A-B44F-8C72-4C63D85D8611}"/>
                </a:ext>
              </a:extLst>
            </p:cNvPr>
            <p:cNvSpPr txBox="1"/>
            <p:nvPr/>
          </p:nvSpPr>
          <p:spPr>
            <a:xfrm>
              <a:off x="5445295" y="3358659"/>
              <a:ext cx="3490973" cy="413358"/>
            </a:xfrm>
            <a:prstGeom prst="rect">
              <a:avLst/>
            </a:prstGeom>
            <a:noFill/>
          </p:spPr>
          <p:txBody>
            <a:bodyPr wrap="square" rtlCol="0">
              <a:spAutoFit/>
            </a:bodyPr>
            <a:lstStyle/>
            <a:p>
              <a:pPr algn="ctr"/>
              <a:endParaRPr lang="it-IT" sz="1416" b="1" i="1" dirty="0"/>
            </a:p>
          </p:txBody>
        </p:sp>
      </p:grpSp>
    </p:spTree>
    <p:extLst>
      <p:ext uri="{BB962C8B-B14F-4D97-AF65-F5344CB8AC3E}">
        <p14:creationId xmlns:p14="http://schemas.microsoft.com/office/powerpoint/2010/main" val="924192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Immagine 3">
            <a:extLst>
              <a:ext uri="{FF2B5EF4-FFF2-40B4-BE49-F238E27FC236}">
                <a16:creationId xmlns:a16="http://schemas.microsoft.com/office/drawing/2014/main" id="{E196FE2C-4033-9645-8232-77BC6A707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7938"/>
            <a:ext cx="9117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CasellaDiTesto 4">
            <a:extLst>
              <a:ext uri="{FF2B5EF4-FFF2-40B4-BE49-F238E27FC236}">
                <a16:creationId xmlns:a16="http://schemas.microsoft.com/office/drawing/2014/main" id="{69400DA6-E2C4-9047-AF9E-B9B79CA2C604}"/>
              </a:ext>
            </a:extLst>
          </p:cNvPr>
          <p:cNvSpPr txBox="1">
            <a:spLocks noChangeArrowheads="1"/>
          </p:cNvSpPr>
          <p:nvPr/>
        </p:nvSpPr>
        <p:spPr bwMode="auto">
          <a:xfrm rot="-5400000">
            <a:off x="-661987" y="2268538"/>
            <a:ext cx="240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4000"/>
              <a:t>RNA world</a:t>
            </a:r>
          </a:p>
        </p:txBody>
      </p:sp>
      <p:sp>
        <p:nvSpPr>
          <p:cNvPr id="89091" name="CasellaDiTesto 5">
            <a:extLst>
              <a:ext uri="{FF2B5EF4-FFF2-40B4-BE49-F238E27FC236}">
                <a16:creationId xmlns:a16="http://schemas.microsoft.com/office/drawing/2014/main" id="{9452B2E4-19C4-0140-A9C3-165E7EBC6A91}"/>
              </a:ext>
            </a:extLst>
          </p:cNvPr>
          <p:cNvSpPr txBox="1">
            <a:spLocks noChangeArrowheads="1"/>
          </p:cNvSpPr>
          <p:nvPr/>
        </p:nvSpPr>
        <p:spPr bwMode="auto">
          <a:xfrm>
            <a:off x="2028825" y="1844675"/>
            <a:ext cx="77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mRNA</a:t>
            </a:r>
          </a:p>
        </p:txBody>
      </p:sp>
      <p:sp>
        <p:nvSpPr>
          <p:cNvPr id="89092" name="CasellaDiTesto 6">
            <a:extLst>
              <a:ext uri="{FF2B5EF4-FFF2-40B4-BE49-F238E27FC236}">
                <a16:creationId xmlns:a16="http://schemas.microsoft.com/office/drawing/2014/main" id="{D613C2DB-7266-F945-9469-DFE8732792E0}"/>
              </a:ext>
            </a:extLst>
          </p:cNvPr>
          <p:cNvSpPr txBox="1">
            <a:spLocks noChangeArrowheads="1"/>
          </p:cNvSpPr>
          <p:nvPr/>
        </p:nvSpPr>
        <p:spPr bwMode="auto">
          <a:xfrm>
            <a:off x="3092450" y="1479550"/>
            <a:ext cx="67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rRNA</a:t>
            </a:r>
          </a:p>
        </p:txBody>
      </p:sp>
      <p:sp>
        <p:nvSpPr>
          <p:cNvPr id="89093" name="CasellaDiTesto 7">
            <a:extLst>
              <a:ext uri="{FF2B5EF4-FFF2-40B4-BE49-F238E27FC236}">
                <a16:creationId xmlns:a16="http://schemas.microsoft.com/office/drawing/2014/main" id="{566F94A5-6040-8F47-B83A-C9DC2DA95C9B}"/>
              </a:ext>
            </a:extLst>
          </p:cNvPr>
          <p:cNvSpPr txBox="1">
            <a:spLocks noChangeArrowheads="1"/>
          </p:cNvSpPr>
          <p:nvPr/>
        </p:nvSpPr>
        <p:spPr bwMode="auto">
          <a:xfrm rot="-5400000">
            <a:off x="3006725" y="750888"/>
            <a:ext cx="925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snoRNA</a:t>
            </a:r>
          </a:p>
        </p:txBody>
      </p:sp>
      <p:sp>
        <p:nvSpPr>
          <p:cNvPr id="89094" name="CasellaDiTesto 8">
            <a:extLst>
              <a:ext uri="{FF2B5EF4-FFF2-40B4-BE49-F238E27FC236}">
                <a16:creationId xmlns:a16="http://schemas.microsoft.com/office/drawing/2014/main" id="{C794EE65-96D5-1942-A6CA-A19DBE3CB52C}"/>
              </a:ext>
            </a:extLst>
          </p:cNvPr>
          <p:cNvSpPr txBox="1">
            <a:spLocks noChangeArrowheads="1"/>
          </p:cNvSpPr>
          <p:nvPr/>
        </p:nvSpPr>
        <p:spPr bwMode="auto">
          <a:xfrm rot="-5400000">
            <a:off x="2778125" y="728663"/>
            <a:ext cx="804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snRNA</a:t>
            </a:r>
          </a:p>
        </p:txBody>
      </p:sp>
      <p:sp>
        <p:nvSpPr>
          <p:cNvPr id="89095" name="CasellaDiTesto 9">
            <a:extLst>
              <a:ext uri="{FF2B5EF4-FFF2-40B4-BE49-F238E27FC236}">
                <a16:creationId xmlns:a16="http://schemas.microsoft.com/office/drawing/2014/main" id="{1C5A8BE7-DD0C-3745-82A3-20C1EBECE3EE}"/>
              </a:ext>
            </a:extLst>
          </p:cNvPr>
          <p:cNvSpPr txBox="1">
            <a:spLocks noChangeArrowheads="1"/>
          </p:cNvSpPr>
          <p:nvPr/>
        </p:nvSpPr>
        <p:spPr bwMode="auto">
          <a:xfrm>
            <a:off x="2471738" y="1131888"/>
            <a:ext cx="669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tRNA</a:t>
            </a:r>
          </a:p>
        </p:txBody>
      </p:sp>
      <p:sp>
        <p:nvSpPr>
          <p:cNvPr id="89096" name="CasellaDiTesto 10">
            <a:extLst>
              <a:ext uri="{FF2B5EF4-FFF2-40B4-BE49-F238E27FC236}">
                <a16:creationId xmlns:a16="http://schemas.microsoft.com/office/drawing/2014/main" id="{A0A34E4C-794C-9848-8EAB-AC8F0D39C57B}"/>
              </a:ext>
            </a:extLst>
          </p:cNvPr>
          <p:cNvSpPr txBox="1">
            <a:spLocks noChangeArrowheads="1"/>
          </p:cNvSpPr>
          <p:nvPr/>
        </p:nvSpPr>
        <p:spPr bwMode="auto">
          <a:xfrm>
            <a:off x="3221038" y="3262313"/>
            <a:ext cx="865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lncRNA</a:t>
            </a:r>
          </a:p>
        </p:txBody>
      </p:sp>
      <p:sp>
        <p:nvSpPr>
          <p:cNvPr id="89097" name="CasellaDiTesto 11">
            <a:extLst>
              <a:ext uri="{FF2B5EF4-FFF2-40B4-BE49-F238E27FC236}">
                <a16:creationId xmlns:a16="http://schemas.microsoft.com/office/drawing/2014/main" id="{B3DACE75-433A-A342-B920-84FBC85A4719}"/>
              </a:ext>
            </a:extLst>
          </p:cNvPr>
          <p:cNvSpPr txBox="1">
            <a:spLocks noChangeArrowheads="1"/>
          </p:cNvSpPr>
          <p:nvPr/>
        </p:nvSpPr>
        <p:spPr bwMode="auto">
          <a:xfrm rot="-2960243">
            <a:off x="2469357" y="2859881"/>
            <a:ext cx="1130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microRNA</a:t>
            </a:r>
          </a:p>
        </p:txBody>
      </p:sp>
      <p:sp>
        <p:nvSpPr>
          <p:cNvPr id="89098" name="CasellaDiTesto 12">
            <a:extLst>
              <a:ext uri="{FF2B5EF4-FFF2-40B4-BE49-F238E27FC236}">
                <a16:creationId xmlns:a16="http://schemas.microsoft.com/office/drawing/2014/main" id="{92A01180-E25C-B041-BC97-8FF4EBBF6347}"/>
              </a:ext>
            </a:extLst>
          </p:cNvPr>
          <p:cNvSpPr txBox="1">
            <a:spLocks noChangeArrowheads="1"/>
          </p:cNvSpPr>
          <p:nvPr/>
        </p:nvSpPr>
        <p:spPr bwMode="auto">
          <a:xfrm rot="2224475">
            <a:off x="1409700" y="2868613"/>
            <a:ext cx="766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piRNA</a:t>
            </a:r>
          </a:p>
        </p:txBody>
      </p:sp>
      <p:sp>
        <p:nvSpPr>
          <p:cNvPr id="89099" name="CasellaDiTesto 13">
            <a:extLst>
              <a:ext uri="{FF2B5EF4-FFF2-40B4-BE49-F238E27FC236}">
                <a16:creationId xmlns:a16="http://schemas.microsoft.com/office/drawing/2014/main" id="{9D35BB20-970C-D347-96FD-6F28E2C7FFF7}"/>
              </a:ext>
            </a:extLst>
          </p:cNvPr>
          <p:cNvSpPr txBox="1">
            <a:spLocks noChangeArrowheads="1"/>
          </p:cNvSpPr>
          <p:nvPr/>
        </p:nvSpPr>
        <p:spPr bwMode="auto">
          <a:xfrm rot="3061662">
            <a:off x="1662113" y="2489200"/>
            <a:ext cx="735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siRNA</a:t>
            </a:r>
          </a:p>
        </p:txBody>
      </p:sp>
      <p:sp>
        <p:nvSpPr>
          <p:cNvPr id="89100" name="CasellaDiTesto 14">
            <a:extLst>
              <a:ext uri="{FF2B5EF4-FFF2-40B4-BE49-F238E27FC236}">
                <a16:creationId xmlns:a16="http://schemas.microsoft.com/office/drawing/2014/main" id="{2928B526-D9EA-874C-8E08-BFC084073ED2}"/>
              </a:ext>
            </a:extLst>
          </p:cNvPr>
          <p:cNvSpPr txBox="1">
            <a:spLocks noChangeArrowheads="1"/>
          </p:cNvSpPr>
          <p:nvPr/>
        </p:nvSpPr>
        <p:spPr bwMode="auto">
          <a:xfrm>
            <a:off x="1890713" y="3836988"/>
            <a:ext cx="922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circRNA</a:t>
            </a:r>
          </a:p>
        </p:txBody>
      </p:sp>
      <p:sp>
        <p:nvSpPr>
          <p:cNvPr id="16" name="Figura a mano libera 15">
            <a:extLst>
              <a:ext uri="{FF2B5EF4-FFF2-40B4-BE49-F238E27FC236}">
                <a16:creationId xmlns:a16="http://schemas.microsoft.com/office/drawing/2014/main" id="{F3D27CF8-3A74-BF45-BFB0-0BD4EC0BB307}"/>
              </a:ext>
            </a:extLst>
          </p:cNvPr>
          <p:cNvSpPr>
            <a:spLocks/>
          </p:cNvSpPr>
          <p:nvPr/>
        </p:nvSpPr>
        <p:spPr bwMode="auto">
          <a:xfrm>
            <a:off x="1719263" y="3810000"/>
            <a:ext cx="1747837" cy="677863"/>
          </a:xfrm>
          <a:custGeom>
            <a:avLst/>
            <a:gdLst>
              <a:gd name="T0" fmla="*/ 0 w 1748367"/>
              <a:gd name="T1" fmla="*/ 0 h 677333"/>
              <a:gd name="T2" fmla="*/ 1299240 w 1748367"/>
              <a:gd name="T3" fmla="*/ 173703 h 677333"/>
              <a:gd name="T4" fmla="*/ 1747837 w 1748367"/>
              <a:gd name="T5" fmla="*/ 677863 h 677333"/>
              <a:gd name="T6" fmla="*/ 990300 w 1748367"/>
              <a:gd name="T7" fmla="*/ 436374 h 677333"/>
              <a:gd name="T8" fmla="*/ 190442 w 1748367"/>
              <a:gd name="T9" fmla="*/ 453321 h 677333"/>
              <a:gd name="T10" fmla="*/ 0 w 1748367"/>
              <a:gd name="T11" fmla="*/ 0 h 677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8367" h="677333">
                <a:moveTo>
                  <a:pt x="0" y="0"/>
                </a:moveTo>
                <a:lnTo>
                  <a:pt x="1299634" y="173567"/>
                </a:lnTo>
                <a:lnTo>
                  <a:pt x="1748367" y="677333"/>
                </a:lnTo>
                <a:lnTo>
                  <a:pt x="990600" y="436033"/>
                </a:lnTo>
                <a:lnTo>
                  <a:pt x="190500" y="452967"/>
                </a:lnTo>
                <a:lnTo>
                  <a:pt x="0" y="0"/>
                </a:lnTo>
                <a:close/>
              </a:path>
            </a:pathLst>
          </a:custGeom>
          <a:noFill/>
          <a:ln w="38100" cap="flat" cmpd="sng">
            <a:solidFill>
              <a:srgbClr val="FFFF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p>
        </p:txBody>
      </p:sp>
      <p:sp>
        <p:nvSpPr>
          <p:cNvPr id="17" name="Figura a mano libera 16">
            <a:extLst>
              <a:ext uri="{FF2B5EF4-FFF2-40B4-BE49-F238E27FC236}">
                <a16:creationId xmlns:a16="http://schemas.microsoft.com/office/drawing/2014/main" id="{4C3ED174-4FB1-974B-9FBE-F93FED4563CB}"/>
              </a:ext>
            </a:extLst>
          </p:cNvPr>
          <p:cNvSpPr/>
          <p:nvPr/>
        </p:nvSpPr>
        <p:spPr>
          <a:xfrm>
            <a:off x="3022600" y="2971800"/>
            <a:ext cx="1033463" cy="1003300"/>
          </a:xfrm>
          <a:custGeom>
            <a:avLst/>
            <a:gdLst>
              <a:gd name="connsiteX0" fmla="*/ 258233 w 1032933"/>
              <a:gd name="connsiteY0" fmla="*/ 0 h 1003300"/>
              <a:gd name="connsiteX1" fmla="*/ 1032933 w 1032933"/>
              <a:gd name="connsiteY1" fmla="*/ 55033 h 1003300"/>
              <a:gd name="connsiteX2" fmla="*/ 965200 w 1032933"/>
              <a:gd name="connsiteY2" fmla="*/ 719666 h 1003300"/>
              <a:gd name="connsiteX3" fmla="*/ 0 w 1032933"/>
              <a:gd name="connsiteY3" fmla="*/ 1003300 h 1003300"/>
              <a:gd name="connsiteX4" fmla="*/ 258233 w 1032933"/>
              <a:gd name="connsiteY4" fmla="*/ 0 h 100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33" h="1003300">
                <a:moveTo>
                  <a:pt x="258233" y="0"/>
                </a:moveTo>
                <a:lnTo>
                  <a:pt x="1032933" y="55033"/>
                </a:lnTo>
                <a:lnTo>
                  <a:pt x="965200" y="719666"/>
                </a:lnTo>
                <a:lnTo>
                  <a:pt x="0" y="1003300"/>
                </a:lnTo>
                <a:lnTo>
                  <a:pt x="258233" y="0"/>
                </a:lnTo>
                <a:close/>
              </a:path>
            </a:pathLst>
          </a:custGeom>
          <a:no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nvGrpSpPr>
          <p:cNvPr id="41" name="Gruppo 40">
            <a:extLst>
              <a:ext uri="{FF2B5EF4-FFF2-40B4-BE49-F238E27FC236}">
                <a16:creationId xmlns:a16="http://schemas.microsoft.com/office/drawing/2014/main" id="{044A0190-BDAD-F342-9C0D-1E2BE54D7FEA}"/>
              </a:ext>
            </a:extLst>
          </p:cNvPr>
          <p:cNvGrpSpPr>
            <a:grpSpLocks/>
          </p:cNvGrpSpPr>
          <p:nvPr/>
        </p:nvGrpSpPr>
        <p:grpSpPr bwMode="auto">
          <a:xfrm>
            <a:off x="2417763" y="2279650"/>
            <a:ext cx="1638300" cy="1670050"/>
            <a:chOff x="2418022" y="2280326"/>
            <a:chExt cx="1637511" cy="1668893"/>
          </a:xfrm>
        </p:grpSpPr>
        <p:cxnSp>
          <p:nvCxnSpPr>
            <p:cNvPr id="20" name="Connettore 1 19">
              <a:extLst>
                <a:ext uri="{FF2B5EF4-FFF2-40B4-BE49-F238E27FC236}">
                  <a16:creationId xmlns:a16="http://schemas.microsoft.com/office/drawing/2014/main" id="{688CBF3B-479A-E540-A1EF-D2937F138720}"/>
                </a:ext>
              </a:extLst>
            </p:cNvPr>
            <p:cNvCxnSpPr>
              <a:cxnSpLocks noChangeShapeType="1"/>
            </p:cNvCxnSpPr>
            <p:nvPr/>
          </p:nvCxnSpPr>
          <p:spPr bwMode="auto">
            <a:xfrm flipV="1">
              <a:off x="2427542" y="2280326"/>
              <a:ext cx="674362" cy="1313539"/>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Connettore 1 21">
              <a:extLst>
                <a:ext uri="{FF2B5EF4-FFF2-40B4-BE49-F238E27FC236}">
                  <a16:creationId xmlns:a16="http://schemas.microsoft.com/office/drawing/2014/main" id="{20E4BC39-7BDF-6A4A-AD35-5E027E707F30}"/>
                </a:ext>
              </a:extLst>
            </p:cNvPr>
            <p:cNvCxnSpPr>
              <a:cxnSpLocks noChangeShapeType="1"/>
            </p:cNvCxnSpPr>
            <p:nvPr/>
          </p:nvCxnSpPr>
          <p:spPr bwMode="auto">
            <a:xfrm flipH="1" flipV="1">
              <a:off x="3082864" y="2280326"/>
              <a:ext cx="972669" cy="71388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1 24">
              <a:extLst>
                <a:ext uri="{FF2B5EF4-FFF2-40B4-BE49-F238E27FC236}">
                  <a16:creationId xmlns:a16="http://schemas.microsoft.com/office/drawing/2014/main" id="{8D2EF051-DBC7-904F-9E36-57A9D70DF0E4}"/>
                </a:ext>
              </a:extLst>
            </p:cNvPr>
            <p:cNvCxnSpPr>
              <a:cxnSpLocks noChangeShapeType="1"/>
            </p:cNvCxnSpPr>
            <p:nvPr/>
          </p:nvCxnSpPr>
          <p:spPr bwMode="auto">
            <a:xfrm>
              <a:off x="3246298" y="2932337"/>
              <a:ext cx="809235" cy="55524"/>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Connettore 1 29">
              <a:extLst>
                <a:ext uri="{FF2B5EF4-FFF2-40B4-BE49-F238E27FC236}">
                  <a16:creationId xmlns:a16="http://schemas.microsoft.com/office/drawing/2014/main" id="{B71E6E3D-0711-C549-98DD-E6DF1741BC3F}"/>
                </a:ext>
              </a:extLst>
            </p:cNvPr>
            <p:cNvCxnSpPr>
              <a:cxnSpLocks noChangeShapeType="1"/>
            </p:cNvCxnSpPr>
            <p:nvPr/>
          </p:nvCxnSpPr>
          <p:spPr bwMode="auto">
            <a:xfrm flipV="1">
              <a:off x="2994006" y="2919646"/>
              <a:ext cx="252291" cy="100260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Connettore 1 32">
              <a:extLst>
                <a:ext uri="{FF2B5EF4-FFF2-40B4-BE49-F238E27FC236}">
                  <a16:creationId xmlns:a16="http://schemas.microsoft.com/office/drawing/2014/main" id="{4C111C1D-663A-B148-8772-9E6982853543}"/>
                </a:ext>
              </a:extLst>
            </p:cNvPr>
            <p:cNvCxnSpPr>
              <a:cxnSpLocks noChangeShapeType="1"/>
            </p:cNvCxnSpPr>
            <p:nvPr/>
          </p:nvCxnSpPr>
          <p:spPr bwMode="auto">
            <a:xfrm flipH="1" flipV="1">
              <a:off x="2418022" y="3589107"/>
              <a:ext cx="587092" cy="36011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89104" name="CasellaDiTesto 1">
            <a:extLst>
              <a:ext uri="{FF2B5EF4-FFF2-40B4-BE49-F238E27FC236}">
                <a16:creationId xmlns:a16="http://schemas.microsoft.com/office/drawing/2014/main" id="{894AAB13-4AC4-AB4D-9210-27271F581ECD}"/>
              </a:ext>
            </a:extLst>
          </p:cNvPr>
          <p:cNvSpPr txBox="1">
            <a:spLocks noChangeArrowheads="1"/>
          </p:cNvSpPr>
          <p:nvPr/>
        </p:nvSpPr>
        <p:spPr bwMode="auto">
          <a:xfrm>
            <a:off x="2979738" y="-57150"/>
            <a:ext cx="674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b="1"/>
              <a:t>How ncRNAs impinge  on muscle differentiation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
            <a:extLst>
              <a:ext uri="{FF2B5EF4-FFF2-40B4-BE49-F238E27FC236}">
                <a16:creationId xmlns:a16="http://schemas.microsoft.com/office/drawing/2014/main" id="{A32216BE-66DE-C448-96BF-32775E77941C}"/>
              </a:ext>
            </a:extLst>
          </p:cNvPr>
          <p:cNvSpPr txBox="1">
            <a:spLocks noChangeArrowheads="1"/>
          </p:cNvSpPr>
          <p:nvPr/>
        </p:nvSpPr>
        <p:spPr bwMode="auto">
          <a:xfrm>
            <a:off x="2286000" y="2011363"/>
            <a:ext cx="37877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latin typeface="Comic Sans MS" panose="030F0902030302020204" pitchFamily="66" charset="0"/>
              </a:rPr>
              <a:t>14 x 10</a:t>
            </a:r>
            <a:r>
              <a:rPr lang="it-IT" altLang="it-IT" sz="2400" baseline="30000">
                <a:latin typeface="Comic Sans MS" panose="030F0902030302020204" pitchFamily="66" charset="0"/>
              </a:rPr>
              <a:t>9  </a:t>
            </a:r>
            <a:r>
              <a:rPr lang="it-IT" altLang="it-IT" sz="2400">
                <a:latin typeface="Comic Sans MS" panose="030F0902030302020204" pitchFamily="66" charset="0"/>
              </a:rPr>
              <a:t> -  prebiotic</a:t>
            </a:r>
          </a:p>
          <a:p>
            <a:pPr>
              <a:spcBef>
                <a:spcPct val="0"/>
              </a:spcBef>
              <a:buFontTx/>
              <a:buNone/>
            </a:pPr>
            <a:endParaRPr lang="it-IT" altLang="it-IT" sz="2400">
              <a:latin typeface="Comic Sans MS" panose="030F0902030302020204" pitchFamily="66" charset="0"/>
            </a:endParaRPr>
          </a:p>
          <a:p>
            <a:pPr>
              <a:spcBef>
                <a:spcPct val="0"/>
              </a:spcBef>
              <a:buFontTx/>
              <a:buNone/>
            </a:pPr>
            <a:r>
              <a:rPr lang="it-IT" altLang="it-IT" sz="2400">
                <a:latin typeface="Comic Sans MS" panose="030F0902030302020204" pitchFamily="66" charset="0"/>
              </a:rPr>
              <a:t>   </a:t>
            </a:r>
          </a:p>
          <a:p>
            <a:pPr>
              <a:spcBef>
                <a:spcPct val="0"/>
              </a:spcBef>
              <a:buFontTx/>
              <a:buNone/>
            </a:pPr>
            <a:endParaRPr lang="it-IT" altLang="it-IT" sz="2400">
              <a:latin typeface="Comic Sans MS" panose="030F0902030302020204" pitchFamily="66" charset="0"/>
            </a:endParaRPr>
          </a:p>
          <a:p>
            <a:pPr>
              <a:spcBef>
                <a:spcPct val="0"/>
              </a:spcBef>
              <a:buFontTx/>
              <a:buNone/>
            </a:pPr>
            <a:endParaRPr lang="it-IT" altLang="it-IT" sz="2400">
              <a:latin typeface="Comic Sans MS" panose="030F0902030302020204" pitchFamily="66" charset="0"/>
            </a:endParaRPr>
          </a:p>
          <a:p>
            <a:pPr>
              <a:spcBef>
                <a:spcPct val="0"/>
              </a:spcBef>
              <a:buFontTx/>
              <a:buNone/>
            </a:pPr>
            <a:r>
              <a:rPr lang="it-IT" altLang="it-IT" sz="2400">
                <a:latin typeface="Comic Sans MS" panose="030F0902030302020204" pitchFamily="66" charset="0"/>
              </a:rPr>
              <a:t>4.5 - 3.5 x 10</a:t>
            </a:r>
            <a:r>
              <a:rPr lang="it-IT" altLang="it-IT" sz="2400" baseline="30000">
                <a:latin typeface="Comic Sans MS" panose="030F0902030302020204" pitchFamily="66" charset="0"/>
              </a:rPr>
              <a:t>9 </a:t>
            </a:r>
            <a:r>
              <a:rPr lang="it-IT" altLang="it-IT" sz="2400">
                <a:latin typeface="Comic Sans MS" panose="030F0902030302020204" pitchFamily="66" charset="0"/>
              </a:rPr>
              <a:t> first cells</a:t>
            </a:r>
            <a:endParaRPr lang="it-IT" altLang="it-IT" sz="2400">
              <a:latin typeface="Times" pitchFamily="2" charset="0"/>
            </a:endParaRPr>
          </a:p>
          <a:p>
            <a:pPr>
              <a:spcBef>
                <a:spcPct val="0"/>
              </a:spcBef>
              <a:buFontTx/>
              <a:buNone/>
            </a:pPr>
            <a:endParaRPr lang="it-IT" altLang="it-IT" sz="2400"/>
          </a:p>
        </p:txBody>
      </p:sp>
      <p:sp>
        <p:nvSpPr>
          <p:cNvPr id="109570" name="Line 3">
            <a:extLst>
              <a:ext uri="{FF2B5EF4-FFF2-40B4-BE49-F238E27FC236}">
                <a16:creationId xmlns:a16="http://schemas.microsoft.com/office/drawing/2014/main" id="{38C55F17-8ADA-764B-A423-A25D1C57D07A}"/>
              </a:ext>
            </a:extLst>
          </p:cNvPr>
          <p:cNvSpPr>
            <a:spLocks noChangeShapeType="1"/>
          </p:cNvSpPr>
          <p:nvPr/>
        </p:nvSpPr>
        <p:spPr bwMode="auto">
          <a:xfrm>
            <a:off x="4365625" y="2801938"/>
            <a:ext cx="0" cy="762000"/>
          </a:xfrm>
          <a:prstGeom prst="line">
            <a:avLst/>
          </a:prstGeom>
          <a:noFill/>
          <a:ln w="76200">
            <a:solidFill>
              <a:srgbClr val="FE1F1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9571" name="Text Box 4">
            <a:extLst>
              <a:ext uri="{FF2B5EF4-FFF2-40B4-BE49-F238E27FC236}">
                <a16:creationId xmlns:a16="http://schemas.microsoft.com/office/drawing/2014/main" id="{3E2AEE6E-1496-8B47-AD90-93C5AEF909E1}"/>
              </a:ext>
            </a:extLst>
          </p:cNvPr>
          <p:cNvSpPr txBox="1">
            <a:spLocks noChangeArrowheads="1"/>
          </p:cNvSpPr>
          <p:nvPr/>
        </p:nvSpPr>
        <p:spPr bwMode="auto">
          <a:xfrm>
            <a:off x="4711700" y="2771775"/>
            <a:ext cx="5286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4800" b="1">
                <a:latin typeface="Comic Sans MS" panose="030F0902030302020204" pitchFamily="66" charset="0"/>
              </a:rPr>
              <a:t>?</a:t>
            </a:r>
            <a:endParaRPr lang="it-IT" altLang="it-IT" sz="4800"/>
          </a:p>
        </p:txBody>
      </p:sp>
      <p:sp>
        <p:nvSpPr>
          <p:cNvPr id="109572" name="Text Box 5">
            <a:extLst>
              <a:ext uri="{FF2B5EF4-FFF2-40B4-BE49-F238E27FC236}">
                <a16:creationId xmlns:a16="http://schemas.microsoft.com/office/drawing/2014/main" id="{E9B5E042-7614-6F43-88D2-21BA2BF5BC0B}"/>
              </a:ext>
            </a:extLst>
          </p:cNvPr>
          <p:cNvSpPr txBox="1">
            <a:spLocks noChangeArrowheads="1"/>
          </p:cNvSpPr>
          <p:nvPr/>
        </p:nvSpPr>
        <p:spPr bwMode="auto">
          <a:xfrm>
            <a:off x="1752600" y="5541963"/>
            <a:ext cx="6526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solidFill>
                  <a:srgbClr val="FE1F19"/>
                </a:solidFill>
                <a:latin typeface="Comic Sans MS" panose="030F0902030302020204" pitchFamily="66" charset="0"/>
              </a:rPr>
              <a:t>Which ones were the first living molecules? </a:t>
            </a:r>
            <a:endParaRPr lang="it-IT" altLang="ja-JP" sz="2400">
              <a:solidFill>
                <a:srgbClr val="FE1F19"/>
              </a:solidFill>
              <a:latin typeface="Comic Sans MS" panose="030F0902030302020204" pitchFamily="66" charset="0"/>
            </a:endParaRPr>
          </a:p>
          <a:p>
            <a:pPr>
              <a:spcBef>
                <a:spcPct val="0"/>
              </a:spcBef>
              <a:buFontTx/>
              <a:buNone/>
            </a:pPr>
            <a:endParaRPr lang="it-IT" altLang="it-IT" sz="2400">
              <a:solidFill>
                <a:srgbClr val="FE1F19"/>
              </a:solidFill>
              <a:latin typeface="Comic Sans MS" panose="030F0902030302020204"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8C400B31-6FC6-C04F-9779-237A7B7E562B}"/>
              </a:ext>
            </a:extLst>
          </p:cNvPr>
          <p:cNvSpPr>
            <a:spLocks noGrp="1" noChangeArrowheads="1"/>
          </p:cNvSpPr>
          <p:nvPr>
            <p:ph type="title" idx="4294967295"/>
          </p:nvPr>
        </p:nvSpPr>
        <p:spPr/>
        <p:txBody>
          <a:bodyPr/>
          <a:lstStyle/>
          <a:p>
            <a:pPr eaLnBrk="1" hangingPunct="1"/>
            <a:r>
              <a:rPr lang="en-US" altLang="it-IT" sz="3600" b="1">
                <a:latin typeface="Comic Sans MS" panose="030F0902030302020204" pitchFamily="66" charset="0"/>
              </a:rPr>
              <a:t>RNA and DNA – which ones are the differences?</a:t>
            </a:r>
            <a:endParaRPr lang="en-US" altLang="it-IT">
              <a:latin typeface="Comic Sans MS" panose="030F0902030302020204" pitchFamily="66" charset="0"/>
            </a:endParaRPr>
          </a:p>
        </p:txBody>
      </p:sp>
      <p:sp>
        <p:nvSpPr>
          <p:cNvPr id="88067" name="Rectangle 3">
            <a:extLst>
              <a:ext uri="{FF2B5EF4-FFF2-40B4-BE49-F238E27FC236}">
                <a16:creationId xmlns:a16="http://schemas.microsoft.com/office/drawing/2014/main" id="{F1EADDD1-B2C4-9A41-BE9F-946F2B06A667}"/>
              </a:ext>
            </a:extLst>
          </p:cNvPr>
          <p:cNvSpPr>
            <a:spLocks noGrp="1" noChangeArrowheads="1"/>
          </p:cNvSpPr>
          <p:nvPr>
            <p:ph type="body" idx="4294967295"/>
          </p:nvPr>
        </p:nvSpPr>
        <p:spPr>
          <a:xfrm>
            <a:off x="685800" y="2057400"/>
            <a:ext cx="8077200" cy="4114800"/>
          </a:xfrm>
        </p:spPr>
        <p:txBody>
          <a:bodyPr/>
          <a:lstStyle/>
          <a:p>
            <a:pPr eaLnBrk="1" hangingPunct="1">
              <a:lnSpc>
                <a:spcPct val="90000"/>
              </a:lnSpc>
              <a:buFont typeface="Monotype Sorts" pitchFamily="2" charset="2"/>
              <a:buNone/>
            </a:pPr>
            <a:r>
              <a:rPr lang="en-US" altLang="it-IT" sz="2800">
                <a:solidFill>
                  <a:srgbClr val="000099"/>
                </a:solidFill>
                <a:latin typeface="Comic Sans MS" panose="030F0902030302020204" pitchFamily="66" charset="0"/>
              </a:rPr>
              <a:t>RNA has </a:t>
            </a:r>
            <a:r>
              <a:rPr lang="en-US" altLang="ja-JP" sz="2800">
                <a:solidFill>
                  <a:schemeClr val="hlink"/>
                </a:solidFill>
                <a:latin typeface="Comic Sans MS" panose="030F0902030302020204" pitchFamily="66" charset="0"/>
              </a:rPr>
              <a:t>uracil</a:t>
            </a:r>
            <a:r>
              <a:rPr lang="en-US" altLang="ja-JP" sz="2800">
                <a:solidFill>
                  <a:srgbClr val="000099"/>
                </a:solidFill>
                <a:latin typeface="Comic Sans MS" panose="030F0902030302020204" pitchFamily="66" charset="0"/>
              </a:rPr>
              <a:t> instead of thymine</a:t>
            </a:r>
          </a:p>
          <a:p>
            <a:pPr eaLnBrk="1" hangingPunct="1">
              <a:lnSpc>
                <a:spcPct val="90000"/>
              </a:lnSpc>
              <a:buFont typeface="Monotype Sorts" pitchFamily="2" charset="2"/>
              <a:buNone/>
            </a:pPr>
            <a:endParaRPr lang="en-US" altLang="it-IT" sz="2800">
              <a:solidFill>
                <a:srgbClr val="000099"/>
              </a:solidFill>
              <a:latin typeface="Comic Sans MS" panose="030F0902030302020204" pitchFamily="66" charset="0"/>
            </a:endParaRPr>
          </a:p>
          <a:p>
            <a:pPr eaLnBrk="1" hangingPunct="1">
              <a:lnSpc>
                <a:spcPct val="90000"/>
              </a:lnSpc>
              <a:buFont typeface="Monotype Sorts" pitchFamily="2" charset="2"/>
              <a:buNone/>
            </a:pPr>
            <a:r>
              <a:rPr lang="en-US" altLang="it-IT" sz="2800">
                <a:solidFill>
                  <a:srgbClr val="000099"/>
                </a:solidFill>
                <a:latin typeface="Comic Sans MS" panose="030F0902030302020204" pitchFamily="66" charset="0"/>
              </a:rPr>
              <a:t>RNA has </a:t>
            </a:r>
            <a:r>
              <a:rPr lang="en-US" altLang="it-IT" sz="2800">
                <a:solidFill>
                  <a:schemeClr val="hlink"/>
                </a:solidFill>
                <a:latin typeface="Comic Sans MS" panose="030F0902030302020204" pitchFamily="66" charset="0"/>
              </a:rPr>
              <a:t>ribose </a:t>
            </a:r>
            <a:r>
              <a:rPr lang="en-US" altLang="it-IT" sz="2800">
                <a:solidFill>
                  <a:srgbClr val="000099"/>
                </a:solidFill>
                <a:latin typeface="Comic Sans MS" panose="030F0902030302020204" pitchFamily="66" charset="0"/>
              </a:rPr>
              <a:t> instead of deoxyribose</a:t>
            </a:r>
          </a:p>
          <a:p>
            <a:pPr eaLnBrk="1" hangingPunct="1">
              <a:lnSpc>
                <a:spcPct val="90000"/>
              </a:lnSpc>
              <a:buFont typeface="Monotype Sorts" pitchFamily="2" charset="2"/>
              <a:buNone/>
            </a:pPr>
            <a:endParaRPr lang="en-US" altLang="it-IT" sz="2800">
              <a:solidFill>
                <a:srgbClr val="000099"/>
              </a:solidFill>
              <a:latin typeface="Comic Sans MS" panose="030F0902030302020204" pitchFamily="66" charset="0"/>
            </a:endParaRPr>
          </a:p>
          <a:p>
            <a:pPr eaLnBrk="1" hangingPunct="1">
              <a:lnSpc>
                <a:spcPct val="90000"/>
              </a:lnSpc>
              <a:buFont typeface="Monotype Sorts" pitchFamily="2" charset="2"/>
              <a:buNone/>
            </a:pPr>
            <a:r>
              <a:rPr lang="en-US" altLang="it-IT" sz="2800">
                <a:solidFill>
                  <a:srgbClr val="000099"/>
                </a:solidFill>
                <a:latin typeface="Comic Sans MS" panose="030F0902030302020204" pitchFamily="66" charset="0"/>
              </a:rPr>
              <a:t>RNA is a single helix</a:t>
            </a:r>
            <a:r>
              <a:rPr lang="en-US" altLang="it-IT" sz="2800">
                <a:solidFill>
                  <a:schemeClr val="hlink"/>
                </a:solidFill>
                <a:latin typeface="Comic Sans MS" panose="030F0902030302020204" pitchFamily="66" charset="0"/>
              </a:rPr>
              <a:t>; however it can form very  complex double strands</a:t>
            </a:r>
            <a:endParaRPr lang="en-US" altLang="it-IT" sz="2800">
              <a:solidFill>
                <a:srgbClr val="000099"/>
              </a:solidFill>
              <a:latin typeface="Comic Sans MS" panose="030F09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wipe(left)">
                                      <p:cBhvr>
                                        <p:cTn id="7" dur="5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8067">
                                            <p:txEl>
                                              <p:pRg st="2" end="2"/>
                                            </p:txEl>
                                          </p:spTgt>
                                        </p:tgtEl>
                                        <p:attrNameLst>
                                          <p:attrName>style.visibility</p:attrName>
                                        </p:attrNameLst>
                                      </p:cBhvr>
                                      <p:to>
                                        <p:strVal val="visible"/>
                                      </p:to>
                                    </p:set>
                                    <p:animEffect transition="in" filter="wipe(left)">
                                      <p:cBhvr>
                                        <p:cTn id="12" dur="500"/>
                                        <p:tgtEl>
                                          <p:spTgt spid="880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067">
                                            <p:txEl>
                                              <p:pRg st="4" end="4"/>
                                            </p:txEl>
                                          </p:spTgt>
                                        </p:tgtEl>
                                        <p:attrNameLst>
                                          <p:attrName>style.visibility</p:attrName>
                                        </p:attrNameLst>
                                      </p:cBhvr>
                                      <p:to>
                                        <p:strVal val="visible"/>
                                      </p:to>
                                    </p:set>
                                    <p:animEffect transition="in" filter="wipe(left)">
                                      <p:cBhvr>
                                        <p:cTn id="17"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5" name="Picture 2" descr="7_4">
            <a:extLst>
              <a:ext uri="{FF2B5EF4-FFF2-40B4-BE49-F238E27FC236}">
                <a16:creationId xmlns:a16="http://schemas.microsoft.com/office/drawing/2014/main" id="{D1713F0B-3C9A-B84D-9176-741F0A9C6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700" y="266700"/>
            <a:ext cx="5032375"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a:extLst>
              <a:ext uri="{FF2B5EF4-FFF2-40B4-BE49-F238E27FC236}">
                <a16:creationId xmlns:a16="http://schemas.microsoft.com/office/drawing/2014/main" id="{9DEFE341-8AB8-C146-A619-15D9A35503DD}"/>
              </a:ext>
            </a:extLst>
          </p:cNvPr>
          <p:cNvSpPr>
            <a:spLocks noChangeArrowheads="1"/>
          </p:cNvSpPr>
          <p:nvPr/>
        </p:nvSpPr>
        <p:spPr bwMode="auto">
          <a:xfrm>
            <a:off x="2562225" y="-9937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8067" name="Rectangle 3">
            <a:extLst>
              <a:ext uri="{FF2B5EF4-FFF2-40B4-BE49-F238E27FC236}">
                <a16:creationId xmlns:a16="http://schemas.microsoft.com/office/drawing/2014/main" id="{FC675D69-7A6C-A34E-8196-ADE033571D22}"/>
              </a:ext>
            </a:extLst>
          </p:cNvPr>
          <p:cNvSpPr>
            <a:spLocks noChangeArrowheads="1"/>
          </p:cNvSpPr>
          <p:nvPr/>
        </p:nvSpPr>
        <p:spPr bwMode="auto">
          <a:xfrm>
            <a:off x="165100" y="939800"/>
            <a:ext cx="4089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buFont typeface="Monotype Sorts" pitchFamily="2" charset="2"/>
              <a:buNone/>
            </a:pPr>
            <a:r>
              <a:rPr lang="en-US" altLang="it-IT" sz="2000" b="1">
                <a:latin typeface="Comic Sans MS" panose="030F0902030302020204" pitchFamily="66" charset="0"/>
              </a:rPr>
              <a:t>Differences between DNA and RNA</a:t>
            </a:r>
            <a:endParaRPr lang="en-US" altLang="it-IT" sz="1600">
              <a:solidFill>
                <a:srgbClr val="000099"/>
              </a:solidFill>
              <a:latin typeface="Comic Sans MS" panose="030F0902030302020204" pitchFamily="66" charset="0"/>
            </a:endParaRPr>
          </a:p>
          <a:p>
            <a:pPr eaLnBrk="1" hangingPunct="1">
              <a:lnSpc>
                <a:spcPct val="90000"/>
              </a:lnSpc>
              <a:buFont typeface="Monotype Sorts" pitchFamily="2" charset="2"/>
              <a:buNone/>
            </a:pPr>
            <a:endParaRPr lang="en-US" altLang="it-IT" sz="1600">
              <a:solidFill>
                <a:srgbClr val="000099"/>
              </a:solidFill>
              <a:latin typeface="Comic Sans MS" panose="030F0902030302020204" pitchFamily="66" charset="0"/>
            </a:endParaRPr>
          </a:p>
          <a:p>
            <a:pPr eaLnBrk="1" hangingPunct="1">
              <a:lnSpc>
                <a:spcPct val="90000"/>
              </a:lnSpc>
              <a:buFont typeface="Monotype Sorts" pitchFamily="2" charset="2"/>
              <a:buNone/>
            </a:pPr>
            <a:r>
              <a:rPr lang="en-US" altLang="it-IT" sz="1600">
                <a:solidFill>
                  <a:srgbClr val="000099"/>
                </a:solidFill>
                <a:latin typeface="Comic Sans MS" panose="030F0902030302020204" pitchFamily="66" charset="0"/>
              </a:rPr>
              <a:t>RNA has u</a:t>
            </a:r>
            <a:r>
              <a:rPr lang="en-US" altLang="ja-JP" sz="1600">
                <a:solidFill>
                  <a:schemeClr val="hlink"/>
                </a:solidFill>
                <a:latin typeface="Comic Sans MS" panose="030F0902030302020204" pitchFamily="66" charset="0"/>
              </a:rPr>
              <a:t>racil</a:t>
            </a:r>
            <a:r>
              <a:rPr lang="en-US" altLang="ja-JP" sz="1600">
                <a:solidFill>
                  <a:srgbClr val="000099"/>
                </a:solidFill>
                <a:latin typeface="Comic Sans MS" panose="030F0902030302020204" pitchFamily="66" charset="0"/>
              </a:rPr>
              <a:t> instead of thimine</a:t>
            </a:r>
          </a:p>
          <a:p>
            <a:pPr eaLnBrk="1" hangingPunct="1">
              <a:lnSpc>
                <a:spcPct val="90000"/>
              </a:lnSpc>
              <a:buFont typeface="Monotype Sorts" pitchFamily="2" charset="2"/>
              <a:buNone/>
            </a:pPr>
            <a:endParaRPr lang="en-US" altLang="it-IT" sz="1600">
              <a:solidFill>
                <a:srgbClr val="000099"/>
              </a:solidFill>
              <a:latin typeface="Comic Sans MS" panose="030F0902030302020204" pitchFamily="66" charset="0"/>
            </a:endParaRPr>
          </a:p>
        </p:txBody>
      </p:sp>
      <p:sp>
        <p:nvSpPr>
          <p:cNvPr id="113668" name="Text Box 5">
            <a:extLst>
              <a:ext uri="{FF2B5EF4-FFF2-40B4-BE49-F238E27FC236}">
                <a16:creationId xmlns:a16="http://schemas.microsoft.com/office/drawing/2014/main" id="{6C2750F6-18FF-FB4B-9932-31BBD4535440}"/>
              </a:ext>
            </a:extLst>
          </p:cNvPr>
          <p:cNvSpPr txBox="1">
            <a:spLocks noChangeArrowheads="1"/>
          </p:cNvSpPr>
          <p:nvPr/>
        </p:nvSpPr>
        <p:spPr bwMode="auto">
          <a:xfrm>
            <a:off x="7553325" y="814388"/>
            <a:ext cx="549275" cy="314325"/>
          </a:xfrm>
          <a:prstGeom prst="rect">
            <a:avLst/>
          </a:prstGeom>
          <a:noFill/>
          <a:ln w="9525">
            <a:solidFill>
              <a:srgbClr val="CD0E07"/>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solidFill>
                  <a:srgbClr val="CD0E07"/>
                </a:solidFill>
              </a:rPr>
              <a:t>CH3</a:t>
            </a:r>
            <a:endParaRPr lang="it-IT" altLang="it-IT" sz="1600"/>
          </a:p>
        </p:txBody>
      </p:sp>
      <p:sp>
        <p:nvSpPr>
          <p:cNvPr id="113669" name="Text Box 6">
            <a:extLst>
              <a:ext uri="{FF2B5EF4-FFF2-40B4-BE49-F238E27FC236}">
                <a16:creationId xmlns:a16="http://schemas.microsoft.com/office/drawing/2014/main" id="{C154E84C-8F88-C349-831D-F08F4E356E4C}"/>
              </a:ext>
            </a:extLst>
          </p:cNvPr>
          <p:cNvSpPr txBox="1">
            <a:spLocks noChangeArrowheads="1"/>
          </p:cNvSpPr>
          <p:nvPr/>
        </p:nvSpPr>
        <p:spPr bwMode="auto">
          <a:xfrm>
            <a:off x="8061325" y="801688"/>
            <a:ext cx="811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solidFill>
                  <a:srgbClr val="CD0E07"/>
                </a:solidFill>
              </a:rPr>
              <a:t>thymine</a:t>
            </a:r>
          </a:p>
        </p:txBody>
      </p:sp>
      <p:sp>
        <p:nvSpPr>
          <p:cNvPr id="113670" name="Rectangle 7">
            <a:extLst>
              <a:ext uri="{FF2B5EF4-FFF2-40B4-BE49-F238E27FC236}">
                <a16:creationId xmlns:a16="http://schemas.microsoft.com/office/drawing/2014/main" id="{9BE1E2E3-54BF-F047-83FA-1B6F60209694}"/>
              </a:ext>
            </a:extLst>
          </p:cNvPr>
          <p:cNvSpPr>
            <a:spLocks noChangeArrowheads="1"/>
          </p:cNvSpPr>
          <p:nvPr/>
        </p:nvSpPr>
        <p:spPr bwMode="auto">
          <a:xfrm>
            <a:off x="6997700" y="1054100"/>
            <a:ext cx="368300" cy="292100"/>
          </a:xfrm>
          <a:prstGeom prst="rect">
            <a:avLst/>
          </a:prstGeom>
          <a:noFill/>
          <a:ln w="19050">
            <a:solidFill>
              <a:srgbClr val="CD0E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wipe(left)">
                                      <p:cBhvr>
                                        <p:cTn id="7" dur="5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8067">
                                            <p:txEl>
                                              <p:pRg st="2" end="2"/>
                                            </p:txEl>
                                          </p:spTgt>
                                        </p:tgtEl>
                                        <p:attrNameLst>
                                          <p:attrName>style.visibility</p:attrName>
                                        </p:attrNameLst>
                                      </p:cBhvr>
                                      <p:to>
                                        <p:strVal val="visible"/>
                                      </p:to>
                                    </p:set>
                                    <p:animEffect transition="in" filter="wipe(left)">
                                      <p:cBhvr>
                                        <p:cTn id="12" dur="500"/>
                                        <p:tgtEl>
                                          <p:spTgt spid="88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3">
            <a:extLst>
              <a:ext uri="{FF2B5EF4-FFF2-40B4-BE49-F238E27FC236}">
                <a16:creationId xmlns:a16="http://schemas.microsoft.com/office/drawing/2014/main" id="{1B48AE71-BC3F-114B-AE36-2F355E918CC1}"/>
              </a:ext>
            </a:extLst>
          </p:cNvPr>
          <p:cNvSpPr>
            <a:spLocks noChangeArrowheads="1"/>
          </p:cNvSpPr>
          <p:nvPr/>
        </p:nvSpPr>
        <p:spPr bwMode="auto">
          <a:xfrm>
            <a:off x="4346575" y="2044700"/>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deoxyribose</a:t>
            </a:r>
          </a:p>
        </p:txBody>
      </p:sp>
      <p:sp>
        <p:nvSpPr>
          <p:cNvPr id="115714" name="Text Box 28">
            <a:extLst>
              <a:ext uri="{FF2B5EF4-FFF2-40B4-BE49-F238E27FC236}">
                <a16:creationId xmlns:a16="http://schemas.microsoft.com/office/drawing/2014/main" id="{55BF4799-4561-D743-B25B-6E13882456D1}"/>
              </a:ext>
            </a:extLst>
          </p:cNvPr>
          <p:cNvSpPr txBox="1">
            <a:spLocks noChangeArrowheads="1"/>
          </p:cNvSpPr>
          <p:nvPr/>
        </p:nvSpPr>
        <p:spPr bwMode="auto">
          <a:xfrm>
            <a:off x="5541963" y="481013"/>
            <a:ext cx="1104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b="1">
                <a:solidFill>
                  <a:srgbClr val="FE1F19"/>
                </a:solidFill>
                <a:latin typeface="Comic Sans MS" panose="030F0902030302020204" pitchFamily="66" charset="0"/>
              </a:rPr>
              <a:t>DNA</a:t>
            </a:r>
          </a:p>
        </p:txBody>
      </p:sp>
      <p:sp>
        <p:nvSpPr>
          <p:cNvPr id="115715" name="Text Box 29">
            <a:extLst>
              <a:ext uri="{FF2B5EF4-FFF2-40B4-BE49-F238E27FC236}">
                <a16:creationId xmlns:a16="http://schemas.microsoft.com/office/drawing/2014/main" id="{30AB9B3D-7F75-D249-861E-48E35390C9EC}"/>
              </a:ext>
            </a:extLst>
          </p:cNvPr>
          <p:cNvSpPr txBox="1">
            <a:spLocks noChangeArrowheads="1"/>
          </p:cNvSpPr>
          <p:nvPr/>
        </p:nvSpPr>
        <p:spPr bwMode="auto">
          <a:xfrm>
            <a:off x="5686425" y="3770313"/>
            <a:ext cx="1071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b="1">
                <a:solidFill>
                  <a:srgbClr val="FE1F19"/>
                </a:solidFill>
                <a:latin typeface="Comic Sans MS" panose="030F0902030302020204" pitchFamily="66" charset="0"/>
              </a:rPr>
              <a:t>RNA</a:t>
            </a:r>
          </a:p>
        </p:txBody>
      </p:sp>
      <p:grpSp>
        <p:nvGrpSpPr>
          <p:cNvPr id="115716" name="Group 5">
            <a:extLst>
              <a:ext uri="{FF2B5EF4-FFF2-40B4-BE49-F238E27FC236}">
                <a16:creationId xmlns:a16="http://schemas.microsoft.com/office/drawing/2014/main" id="{BADFE124-68BA-6E4B-9A0C-DDECF79B8B9E}"/>
              </a:ext>
            </a:extLst>
          </p:cNvPr>
          <p:cNvGrpSpPr>
            <a:grpSpLocks/>
          </p:cNvGrpSpPr>
          <p:nvPr/>
        </p:nvGrpSpPr>
        <p:grpSpPr bwMode="auto">
          <a:xfrm>
            <a:off x="549275" y="3822700"/>
            <a:ext cx="4732338" cy="2387600"/>
            <a:chOff x="346" y="2408"/>
            <a:chExt cx="2981" cy="1504"/>
          </a:xfrm>
        </p:grpSpPr>
        <p:sp>
          <p:nvSpPr>
            <p:cNvPr id="115748" name="AutoShape 30">
              <a:extLst>
                <a:ext uri="{FF2B5EF4-FFF2-40B4-BE49-F238E27FC236}">
                  <a16:creationId xmlns:a16="http://schemas.microsoft.com/office/drawing/2014/main" id="{94A6F0A4-7CAD-414C-A085-9E8115B45242}"/>
                </a:ext>
              </a:extLst>
            </p:cNvPr>
            <p:cNvSpPr>
              <a:spLocks noChangeArrowheads="1"/>
            </p:cNvSpPr>
            <p:nvPr/>
          </p:nvSpPr>
          <p:spPr bwMode="auto">
            <a:xfrm>
              <a:off x="2156" y="3222"/>
              <a:ext cx="505" cy="304"/>
            </a:xfrm>
            <a:prstGeom prst="pentagon">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49" name="Rectangle 31">
              <a:extLst>
                <a:ext uri="{FF2B5EF4-FFF2-40B4-BE49-F238E27FC236}">
                  <a16:creationId xmlns:a16="http://schemas.microsoft.com/office/drawing/2014/main" id="{BD3781C7-4458-8348-85BA-9CAF956917AA}"/>
                </a:ext>
              </a:extLst>
            </p:cNvPr>
            <p:cNvSpPr>
              <a:spLocks noChangeArrowheads="1"/>
            </p:cNvSpPr>
            <p:nvPr/>
          </p:nvSpPr>
          <p:spPr bwMode="auto">
            <a:xfrm>
              <a:off x="2298" y="3164"/>
              <a:ext cx="22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a:t>
              </a:r>
            </a:p>
          </p:txBody>
        </p:sp>
        <p:sp>
          <p:nvSpPr>
            <p:cNvPr id="115750" name="Line 32">
              <a:extLst>
                <a:ext uri="{FF2B5EF4-FFF2-40B4-BE49-F238E27FC236}">
                  <a16:creationId xmlns:a16="http://schemas.microsoft.com/office/drawing/2014/main" id="{082BF4C4-433F-F040-AC90-FCCAB4C053E4}"/>
                </a:ext>
              </a:extLst>
            </p:cNvPr>
            <p:cNvSpPr>
              <a:spLocks noChangeShapeType="1"/>
            </p:cNvSpPr>
            <p:nvPr/>
          </p:nvSpPr>
          <p:spPr bwMode="auto">
            <a:xfrm>
              <a:off x="2156" y="3210"/>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1" name="Line 33">
              <a:extLst>
                <a:ext uri="{FF2B5EF4-FFF2-40B4-BE49-F238E27FC236}">
                  <a16:creationId xmlns:a16="http://schemas.microsoft.com/office/drawing/2014/main" id="{77BEF651-4274-8D4A-B58F-9DB47CF6B14F}"/>
                </a:ext>
              </a:extLst>
            </p:cNvPr>
            <p:cNvSpPr>
              <a:spLocks noChangeShapeType="1"/>
            </p:cNvSpPr>
            <p:nvPr/>
          </p:nvSpPr>
          <p:spPr bwMode="auto">
            <a:xfrm rot="5400000">
              <a:off x="2095" y="3157"/>
              <a:ext cx="0" cy="1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2" name="Line 34">
              <a:extLst>
                <a:ext uri="{FF2B5EF4-FFF2-40B4-BE49-F238E27FC236}">
                  <a16:creationId xmlns:a16="http://schemas.microsoft.com/office/drawing/2014/main" id="{E3C4B82F-E974-E740-A936-26164A350616}"/>
                </a:ext>
              </a:extLst>
            </p:cNvPr>
            <p:cNvSpPr>
              <a:spLocks noChangeShapeType="1"/>
            </p:cNvSpPr>
            <p:nvPr/>
          </p:nvSpPr>
          <p:spPr bwMode="auto">
            <a:xfrm>
              <a:off x="2256" y="3432"/>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3" name="Line 35">
              <a:extLst>
                <a:ext uri="{FF2B5EF4-FFF2-40B4-BE49-F238E27FC236}">
                  <a16:creationId xmlns:a16="http://schemas.microsoft.com/office/drawing/2014/main" id="{137A020A-672F-A74B-9CF3-D735FAB4D1D8}"/>
                </a:ext>
              </a:extLst>
            </p:cNvPr>
            <p:cNvSpPr>
              <a:spLocks noChangeShapeType="1"/>
            </p:cNvSpPr>
            <p:nvPr/>
          </p:nvSpPr>
          <p:spPr bwMode="auto">
            <a:xfrm>
              <a:off x="2558" y="3438"/>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4" name="Line 36">
              <a:extLst>
                <a:ext uri="{FF2B5EF4-FFF2-40B4-BE49-F238E27FC236}">
                  <a16:creationId xmlns:a16="http://schemas.microsoft.com/office/drawing/2014/main" id="{CB1315A7-DAD4-FD4C-8009-DE3E725B5ED3}"/>
                </a:ext>
              </a:extLst>
            </p:cNvPr>
            <p:cNvSpPr>
              <a:spLocks noChangeShapeType="1"/>
            </p:cNvSpPr>
            <p:nvPr/>
          </p:nvSpPr>
          <p:spPr bwMode="auto">
            <a:xfrm>
              <a:off x="2662" y="3060"/>
              <a:ext cx="0" cy="39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5" name="Rectangle 37">
              <a:extLst>
                <a:ext uri="{FF2B5EF4-FFF2-40B4-BE49-F238E27FC236}">
                  <a16:creationId xmlns:a16="http://schemas.microsoft.com/office/drawing/2014/main" id="{8F05C182-1B23-654F-BD40-8228A3DBBA52}"/>
                </a:ext>
              </a:extLst>
            </p:cNvPr>
            <p:cNvSpPr>
              <a:spLocks noChangeArrowheads="1"/>
            </p:cNvSpPr>
            <p:nvPr/>
          </p:nvSpPr>
          <p:spPr bwMode="auto">
            <a:xfrm>
              <a:off x="2142" y="3610"/>
              <a:ext cx="3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OH</a:t>
              </a:r>
            </a:p>
          </p:txBody>
        </p:sp>
        <p:sp>
          <p:nvSpPr>
            <p:cNvPr id="115756" name="Rectangle 38">
              <a:extLst>
                <a:ext uri="{FF2B5EF4-FFF2-40B4-BE49-F238E27FC236}">
                  <a16:creationId xmlns:a16="http://schemas.microsoft.com/office/drawing/2014/main" id="{6E13A7F8-7DA0-3242-8826-7699C7D3A364}"/>
                </a:ext>
              </a:extLst>
            </p:cNvPr>
            <p:cNvSpPr>
              <a:spLocks noChangeArrowheads="1"/>
            </p:cNvSpPr>
            <p:nvPr/>
          </p:nvSpPr>
          <p:spPr bwMode="auto">
            <a:xfrm>
              <a:off x="2444" y="3614"/>
              <a:ext cx="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OH</a:t>
              </a:r>
            </a:p>
          </p:txBody>
        </p:sp>
        <p:sp>
          <p:nvSpPr>
            <p:cNvPr id="115757" name="Rectangle 39">
              <a:extLst>
                <a:ext uri="{FF2B5EF4-FFF2-40B4-BE49-F238E27FC236}">
                  <a16:creationId xmlns:a16="http://schemas.microsoft.com/office/drawing/2014/main" id="{5328FF26-1FF3-C449-AEBA-7154B587FC86}"/>
                </a:ext>
              </a:extLst>
            </p:cNvPr>
            <p:cNvSpPr>
              <a:spLocks noChangeArrowheads="1"/>
            </p:cNvSpPr>
            <p:nvPr/>
          </p:nvSpPr>
          <p:spPr bwMode="auto">
            <a:xfrm>
              <a:off x="1862" y="3106"/>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a:t>
              </a:r>
            </a:p>
          </p:txBody>
        </p:sp>
        <p:sp>
          <p:nvSpPr>
            <p:cNvPr id="115758" name="Rectangle 40">
              <a:extLst>
                <a:ext uri="{FF2B5EF4-FFF2-40B4-BE49-F238E27FC236}">
                  <a16:creationId xmlns:a16="http://schemas.microsoft.com/office/drawing/2014/main" id="{A8977290-2A93-4B4C-8B21-87542354EAAC}"/>
                </a:ext>
              </a:extLst>
            </p:cNvPr>
            <p:cNvSpPr>
              <a:spLocks noChangeArrowheads="1"/>
            </p:cNvSpPr>
            <p:nvPr/>
          </p:nvSpPr>
          <p:spPr bwMode="auto">
            <a:xfrm>
              <a:off x="346" y="3084"/>
              <a:ext cx="2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5’</a:t>
              </a:r>
              <a:endParaRPr lang="en-US" altLang="it-IT" sz="2400">
                <a:latin typeface="Helvetica" pitchFamily="2" charset="0"/>
              </a:endParaRPr>
            </a:p>
          </p:txBody>
        </p:sp>
        <p:sp>
          <p:nvSpPr>
            <p:cNvPr id="115759" name="Rectangle 41">
              <a:extLst>
                <a:ext uri="{FF2B5EF4-FFF2-40B4-BE49-F238E27FC236}">
                  <a16:creationId xmlns:a16="http://schemas.microsoft.com/office/drawing/2014/main" id="{23E5D842-4C5F-EA48-9ED5-704B1A884223}"/>
                </a:ext>
              </a:extLst>
            </p:cNvPr>
            <p:cNvSpPr>
              <a:spLocks noChangeArrowheads="1"/>
            </p:cNvSpPr>
            <p:nvPr/>
          </p:nvSpPr>
          <p:spPr bwMode="auto">
            <a:xfrm>
              <a:off x="2770" y="3272"/>
              <a:ext cx="55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ribose</a:t>
              </a:r>
            </a:p>
          </p:txBody>
        </p:sp>
        <p:sp>
          <p:nvSpPr>
            <p:cNvPr id="115760" name="Line 42">
              <a:extLst>
                <a:ext uri="{FF2B5EF4-FFF2-40B4-BE49-F238E27FC236}">
                  <a16:creationId xmlns:a16="http://schemas.microsoft.com/office/drawing/2014/main" id="{C0A49BC2-39A9-2049-9B7E-D03D768F965A}"/>
                </a:ext>
              </a:extLst>
            </p:cNvPr>
            <p:cNvSpPr>
              <a:spLocks noChangeShapeType="1"/>
            </p:cNvSpPr>
            <p:nvPr/>
          </p:nvSpPr>
          <p:spPr bwMode="auto">
            <a:xfrm rot="5400000">
              <a:off x="1852" y="3171"/>
              <a:ext cx="1"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115761" name="Group 43">
              <a:extLst>
                <a:ext uri="{FF2B5EF4-FFF2-40B4-BE49-F238E27FC236}">
                  <a16:creationId xmlns:a16="http://schemas.microsoft.com/office/drawing/2014/main" id="{6C3AC4BD-E730-7946-AD0D-36FCC6CE135D}"/>
                </a:ext>
              </a:extLst>
            </p:cNvPr>
            <p:cNvGrpSpPr>
              <a:grpSpLocks/>
            </p:cNvGrpSpPr>
            <p:nvPr/>
          </p:nvGrpSpPr>
          <p:grpSpPr bwMode="auto">
            <a:xfrm>
              <a:off x="632" y="3084"/>
              <a:ext cx="272" cy="292"/>
              <a:chOff x="744" y="2296"/>
              <a:chExt cx="272" cy="292"/>
            </a:xfrm>
          </p:grpSpPr>
          <p:sp>
            <p:nvSpPr>
              <p:cNvPr id="115773" name="Oval 44">
                <a:extLst>
                  <a:ext uri="{FF2B5EF4-FFF2-40B4-BE49-F238E27FC236}">
                    <a16:creationId xmlns:a16="http://schemas.microsoft.com/office/drawing/2014/main" id="{A483E7FE-6754-E44A-9E0A-44B0BFD985CB}"/>
                  </a:ext>
                </a:extLst>
              </p:cNvPr>
              <p:cNvSpPr>
                <a:spLocks noChangeArrowheads="1"/>
              </p:cNvSpPr>
              <p:nvPr/>
            </p:nvSpPr>
            <p:spPr bwMode="auto">
              <a:xfrm>
                <a:off x="744" y="2296"/>
                <a:ext cx="272" cy="292"/>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74" name="Text Box 45">
                <a:extLst>
                  <a:ext uri="{FF2B5EF4-FFF2-40B4-BE49-F238E27FC236}">
                    <a16:creationId xmlns:a16="http://schemas.microsoft.com/office/drawing/2014/main" id="{044F9677-6DA8-5142-88A2-E0D9C1B7DBAE}"/>
                  </a:ext>
                </a:extLst>
              </p:cNvPr>
              <p:cNvSpPr txBox="1">
                <a:spLocks noChangeArrowheads="1"/>
              </p:cNvSpPr>
              <p:nvPr/>
            </p:nvSpPr>
            <p:spPr bwMode="auto">
              <a:xfrm>
                <a:off x="782" y="2322"/>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b="1">
                    <a:latin typeface="Helvetica" pitchFamily="2" charset="0"/>
                  </a:rPr>
                  <a:t>P</a:t>
                </a:r>
                <a:endParaRPr lang="en-US" altLang="it-IT" sz="1800">
                  <a:latin typeface="Helvetica" pitchFamily="2" charset="0"/>
                </a:endParaRPr>
              </a:p>
            </p:txBody>
          </p:sp>
        </p:grpSp>
        <p:sp>
          <p:nvSpPr>
            <p:cNvPr id="115762" name="Line 46">
              <a:extLst>
                <a:ext uri="{FF2B5EF4-FFF2-40B4-BE49-F238E27FC236}">
                  <a16:creationId xmlns:a16="http://schemas.microsoft.com/office/drawing/2014/main" id="{530819F4-E030-F647-93EA-FCF47EFBC3C7}"/>
                </a:ext>
              </a:extLst>
            </p:cNvPr>
            <p:cNvSpPr>
              <a:spLocks noChangeShapeType="1"/>
            </p:cNvSpPr>
            <p:nvPr/>
          </p:nvSpPr>
          <p:spPr bwMode="auto">
            <a:xfrm rot="5400000">
              <a:off x="1420" y="3171"/>
              <a:ext cx="1"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63" name="AutoShape 47">
              <a:extLst>
                <a:ext uri="{FF2B5EF4-FFF2-40B4-BE49-F238E27FC236}">
                  <a16:creationId xmlns:a16="http://schemas.microsoft.com/office/drawing/2014/main" id="{DE3564A6-3187-1344-8219-00F348E77F97}"/>
                </a:ext>
              </a:extLst>
            </p:cNvPr>
            <p:cNvSpPr>
              <a:spLocks noChangeArrowheads="1"/>
            </p:cNvSpPr>
            <p:nvPr/>
          </p:nvSpPr>
          <p:spPr bwMode="auto">
            <a:xfrm>
              <a:off x="2280" y="2408"/>
              <a:ext cx="720" cy="672"/>
            </a:xfrm>
            <a:prstGeom prst="roundRect">
              <a:avLst>
                <a:gd name="adj" fmla="val 16667"/>
              </a:avLst>
            </a:prstGeom>
            <a:solidFill>
              <a:srgbClr val="F6F91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64" name="Text Box 48">
              <a:extLst>
                <a:ext uri="{FF2B5EF4-FFF2-40B4-BE49-F238E27FC236}">
                  <a16:creationId xmlns:a16="http://schemas.microsoft.com/office/drawing/2014/main" id="{2E2A9D80-118C-E945-BA7F-7999381E1B7E}"/>
                </a:ext>
              </a:extLst>
            </p:cNvPr>
            <p:cNvSpPr txBox="1">
              <a:spLocks noChangeArrowheads="1"/>
            </p:cNvSpPr>
            <p:nvPr/>
          </p:nvSpPr>
          <p:spPr bwMode="auto">
            <a:xfrm>
              <a:off x="2570" y="2568"/>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endParaRPr lang="it-IT" altLang="it-IT" sz="2400">
                <a:solidFill>
                  <a:srgbClr val="FE1F19"/>
                </a:solidFill>
              </a:endParaRPr>
            </a:p>
          </p:txBody>
        </p:sp>
        <p:grpSp>
          <p:nvGrpSpPr>
            <p:cNvPr id="115765" name="Group 49">
              <a:extLst>
                <a:ext uri="{FF2B5EF4-FFF2-40B4-BE49-F238E27FC236}">
                  <a16:creationId xmlns:a16="http://schemas.microsoft.com/office/drawing/2014/main" id="{FDC0976B-7A2A-104E-A903-629F4F14BC88}"/>
                </a:ext>
              </a:extLst>
            </p:cNvPr>
            <p:cNvGrpSpPr>
              <a:grpSpLocks/>
            </p:cNvGrpSpPr>
            <p:nvPr/>
          </p:nvGrpSpPr>
          <p:grpSpPr bwMode="auto">
            <a:xfrm>
              <a:off x="1088" y="3084"/>
              <a:ext cx="272" cy="292"/>
              <a:chOff x="744" y="2296"/>
              <a:chExt cx="272" cy="292"/>
            </a:xfrm>
          </p:grpSpPr>
          <p:sp>
            <p:nvSpPr>
              <p:cNvPr id="115771" name="Oval 50">
                <a:extLst>
                  <a:ext uri="{FF2B5EF4-FFF2-40B4-BE49-F238E27FC236}">
                    <a16:creationId xmlns:a16="http://schemas.microsoft.com/office/drawing/2014/main" id="{03D9E751-CC02-4649-9AC0-3C7A10A3C1BB}"/>
                  </a:ext>
                </a:extLst>
              </p:cNvPr>
              <p:cNvSpPr>
                <a:spLocks noChangeArrowheads="1"/>
              </p:cNvSpPr>
              <p:nvPr/>
            </p:nvSpPr>
            <p:spPr bwMode="auto">
              <a:xfrm>
                <a:off x="744" y="2296"/>
                <a:ext cx="272" cy="292"/>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72" name="Text Box 51">
                <a:extLst>
                  <a:ext uri="{FF2B5EF4-FFF2-40B4-BE49-F238E27FC236}">
                    <a16:creationId xmlns:a16="http://schemas.microsoft.com/office/drawing/2014/main" id="{425CCD7D-876F-7049-A966-54CDB27E326E}"/>
                  </a:ext>
                </a:extLst>
              </p:cNvPr>
              <p:cNvSpPr txBox="1">
                <a:spLocks noChangeArrowheads="1"/>
              </p:cNvSpPr>
              <p:nvPr/>
            </p:nvSpPr>
            <p:spPr bwMode="auto">
              <a:xfrm>
                <a:off x="782" y="2322"/>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b="1">
                    <a:latin typeface="Helvetica" pitchFamily="2" charset="0"/>
                  </a:rPr>
                  <a:t>P</a:t>
                </a:r>
                <a:endParaRPr lang="en-US" altLang="it-IT" sz="1800">
                  <a:latin typeface="Helvetica" pitchFamily="2" charset="0"/>
                </a:endParaRPr>
              </a:p>
            </p:txBody>
          </p:sp>
        </p:grpSp>
        <p:grpSp>
          <p:nvGrpSpPr>
            <p:cNvPr id="115766" name="Group 52">
              <a:extLst>
                <a:ext uri="{FF2B5EF4-FFF2-40B4-BE49-F238E27FC236}">
                  <a16:creationId xmlns:a16="http://schemas.microsoft.com/office/drawing/2014/main" id="{7B188CB8-284E-0740-899C-5059159F9903}"/>
                </a:ext>
              </a:extLst>
            </p:cNvPr>
            <p:cNvGrpSpPr>
              <a:grpSpLocks/>
            </p:cNvGrpSpPr>
            <p:nvPr/>
          </p:nvGrpSpPr>
          <p:grpSpPr bwMode="auto">
            <a:xfrm>
              <a:off x="1512" y="3084"/>
              <a:ext cx="272" cy="292"/>
              <a:chOff x="744" y="2296"/>
              <a:chExt cx="272" cy="292"/>
            </a:xfrm>
          </p:grpSpPr>
          <p:sp>
            <p:nvSpPr>
              <p:cNvPr id="115769" name="Oval 53">
                <a:extLst>
                  <a:ext uri="{FF2B5EF4-FFF2-40B4-BE49-F238E27FC236}">
                    <a16:creationId xmlns:a16="http://schemas.microsoft.com/office/drawing/2014/main" id="{9D7870C0-5218-A24C-9A75-C24D3B838144}"/>
                  </a:ext>
                </a:extLst>
              </p:cNvPr>
              <p:cNvSpPr>
                <a:spLocks noChangeArrowheads="1"/>
              </p:cNvSpPr>
              <p:nvPr/>
            </p:nvSpPr>
            <p:spPr bwMode="auto">
              <a:xfrm>
                <a:off x="744" y="2296"/>
                <a:ext cx="272" cy="292"/>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70" name="Text Box 54">
                <a:extLst>
                  <a:ext uri="{FF2B5EF4-FFF2-40B4-BE49-F238E27FC236}">
                    <a16:creationId xmlns:a16="http://schemas.microsoft.com/office/drawing/2014/main" id="{91E057E8-9BF2-5148-8544-26B123F6EF96}"/>
                  </a:ext>
                </a:extLst>
              </p:cNvPr>
              <p:cNvSpPr txBox="1">
                <a:spLocks noChangeArrowheads="1"/>
              </p:cNvSpPr>
              <p:nvPr/>
            </p:nvSpPr>
            <p:spPr bwMode="auto">
              <a:xfrm>
                <a:off x="782" y="2322"/>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b="1">
                    <a:latin typeface="Helvetica" pitchFamily="2" charset="0"/>
                  </a:rPr>
                  <a:t>P</a:t>
                </a:r>
                <a:endParaRPr lang="en-US" altLang="it-IT" sz="1800">
                  <a:latin typeface="Helvetica" pitchFamily="2" charset="0"/>
                </a:endParaRPr>
              </a:p>
            </p:txBody>
          </p:sp>
        </p:grpSp>
        <p:sp>
          <p:nvSpPr>
            <p:cNvPr id="115767" name="Line 55">
              <a:extLst>
                <a:ext uri="{FF2B5EF4-FFF2-40B4-BE49-F238E27FC236}">
                  <a16:creationId xmlns:a16="http://schemas.microsoft.com/office/drawing/2014/main" id="{D509979A-A58F-A44F-BA5B-50A530B310F0}"/>
                </a:ext>
              </a:extLst>
            </p:cNvPr>
            <p:cNvSpPr>
              <a:spLocks noChangeShapeType="1"/>
            </p:cNvSpPr>
            <p:nvPr/>
          </p:nvSpPr>
          <p:spPr bwMode="auto">
            <a:xfrm rot="5400000">
              <a:off x="980" y="3172"/>
              <a:ext cx="1"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68" name="Oval 56">
              <a:extLst>
                <a:ext uri="{FF2B5EF4-FFF2-40B4-BE49-F238E27FC236}">
                  <a16:creationId xmlns:a16="http://schemas.microsoft.com/office/drawing/2014/main" id="{62844B0C-83DC-F640-A5FE-0B80371740E0}"/>
                </a:ext>
              </a:extLst>
            </p:cNvPr>
            <p:cNvSpPr>
              <a:spLocks noChangeArrowheads="1"/>
            </p:cNvSpPr>
            <p:nvPr/>
          </p:nvSpPr>
          <p:spPr bwMode="auto">
            <a:xfrm>
              <a:off x="2448" y="3592"/>
              <a:ext cx="360" cy="320"/>
            </a:xfrm>
            <a:prstGeom prst="ellipse">
              <a:avLst/>
            </a:prstGeom>
            <a:noFill/>
            <a:ln w="57150">
              <a:solidFill>
                <a:srgbClr val="EF1BD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15717" name="Group 33">
            <a:extLst>
              <a:ext uri="{FF2B5EF4-FFF2-40B4-BE49-F238E27FC236}">
                <a16:creationId xmlns:a16="http://schemas.microsoft.com/office/drawing/2014/main" id="{E0383D3F-0C54-204E-8142-3357D294AB51}"/>
              </a:ext>
            </a:extLst>
          </p:cNvPr>
          <p:cNvGrpSpPr>
            <a:grpSpLocks/>
          </p:cNvGrpSpPr>
          <p:nvPr/>
        </p:nvGrpSpPr>
        <p:grpSpPr bwMode="auto">
          <a:xfrm>
            <a:off x="384175" y="673100"/>
            <a:ext cx="4213225" cy="2374900"/>
            <a:chOff x="314" y="424"/>
            <a:chExt cx="2654" cy="1496"/>
          </a:xfrm>
        </p:grpSpPr>
        <p:sp>
          <p:nvSpPr>
            <p:cNvPr id="115722" name="AutoShape 2">
              <a:extLst>
                <a:ext uri="{FF2B5EF4-FFF2-40B4-BE49-F238E27FC236}">
                  <a16:creationId xmlns:a16="http://schemas.microsoft.com/office/drawing/2014/main" id="{92F23586-6BE8-714E-A163-5BD25D42B709}"/>
                </a:ext>
              </a:extLst>
            </p:cNvPr>
            <p:cNvSpPr>
              <a:spLocks noChangeArrowheads="1"/>
            </p:cNvSpPr>
            <p:nvPr/>
          </p:nvSpPr>
          <p:spPr bwMode="auto">
            <a:xfrm>
              <a:off x="2124" y="1238"/>
              <a:ext cx="505" cy="304"/>
            </a:xfrm>
            <a:prstGeom prst="pentagon">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23" name="Rectangle 3">
              <a:extLst>
                <a:ext uri="{FF2B5EF4-FFF2-40B4-BE49-F238E27FC236}">
                  <a16:creationId xmlns:a16="http://schemas.microsoft.com/office/drawing/2014/main" id="{FE603167-5795-7249-B58C-ADB96F6F833E}"/>
                </a:ext>
              </a:extLst>
            </p:cNvPr>
            <p:cNvSpPr>
              <a:spLocks noChangeArrowheads="1"/>
            </p:cNvSpPr>
            <p:nvPr/>
          </p:nvSpPr>
          <p:spPr bwMode="auto">
            <a:xfrm>
              <a:off x="2266" y="1180"/>
              <a:ext cx="22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a:t>
              </a:r>
            </a:p>
          </p:txBody>
        </p:sp>
        <p:sp>
          <p:nvSpPr>
            <p:cNvPr id="115724" name="Line 4">
              <a:extLst>
                <a:ext uri="{FF2B5EF4-FFF2-40B4-BE49-F238E27FC236}">
                  <a16:creationId xmlns:a16="http://schemas.microsoft.com/office/drawing/2014/main" id="{21C89498-8F78-4F49-B3E3-FCB6A68D3C21}"/>
                </a:ext>
              </a:extLst>
            </p:cNvPr>
            <p:cNvSpPr>
              <a:spLocks noChangeShapeType="1"/>
            </p:cNvSpPr>
            <p:nvPr/>
          </p:nvSpPr>
          <p:spPr bwMode="auto">
            <a:xfrm>
              <a:off x="2124" y="1226"/>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25" name="Line 5">
              <a:extLst>
                <a:ext uri="{FF2B5EF4-FFF2-40B4-BE49-F238E27FC236}">
                  <a16:creationId xmlns:a16="http://schemas.microsoft.com/office/drawing/2014/main" id="{653E2ED3-FCC3-B34D-9743-15EBEE362516}"/>
                </a:ext>
              </a:extLst>
            </p:cNvPr>
            <p:cNvSpPr>
              <a:spLocks noChangeShapeType="1"/>
            </p:cNvSpPr>
            <p:nvPr/>
          </p:nvSpPr>
          <p:spPr bwMode="auto">
            <a:xfrm rot="5400000">
              <a:off x="2063" y="1173"/>
              <a:ext cx="0" cy="1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26" name="Line 6">
              <a:extLst>
                <a:ext uri="{FF2B5EF4-FFF2-40B4-BE49-F238E27FC236}">
                  <a16:creationId xmlns:a16="http://schemas.microsoft.com/office/drawing/2014/main" id="{C4D31818-4BC9-604D-8A0C-2FC68452FB5C}"/>
                </a:ext>
              </a:extLst>
            </p:cNvPr>
            <p:cNvSpPr>
              <a:spLocks noChangeShapeType="1"/>
            </p:cNvSpPr>
            <p:nvPr/>
          </p:nvSpPr>
          <p:spPr bwMode="auto">
            <a:xfrm>
              <a:off x="2224" y="1448"/>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27" name="Line 7">
              <a:extLst>
                <a:ext uri="{FF2B5EF4-FFF2-40B4-BE49-F238E27FC236}">
                  <a16:creationId xmlns:a16="http://schemas.microsoft.com/office/drawing/2014/main" id="{92FB8CC2-7479-564D-9175-180615E5C53C}"/>
                </a:ext>
              </a:extLst>
            </p:cNvPr>
            <p:cNvSpPr>
              <a:spLocks noChangeShapeType="1"/>
            </p:cNvSpPr>
            <p:nvPr/>
          </p:nvSpPr>
          <p:spPr bwMode="auto">
            <a:xfrm>
              <a:off x="2526" y="1454"/>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28" name="Line 8">
              <a:extLst>
                <a:ext uri="{FF2B5EF4-FFF2-40B4-BE49-F238E27FC236}">
                  <a16:creationId xmlns:a16="http://schemas.microsoft.com/office/drawing/2014/main" id="{D8887845-9F06-3246-BBAA-C71F6A1913C3}"/>
                </a:ext>
              </a:extLst>
            </p:cNvPr>
            <p:cNvSpPr>
              <a:spLocks noChangeShapeType="1"/>
            </p:cNvSpPr>
            <p:nvPr/>
          </p:nvSpPr>
          <p:spPr bwMode="auto">
            <a:xfrm>
              <a:off x="2630" y="1076"/>
              <a:ext cx="0" cy="39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29" name="Rectangle 9">
              <a:extLst>
                <a:ext uri="{FF2B5EF4-FFF2-40B4-BE49-F238E27FC236}">
                  <a16:creationId xmlns:a16="http://schemas.microsoft.com/office/drawing/2014/main" id="{84CCA1F9-A31F-A743-ADCD-8C6F4B45CC61}"/>
                </a:ext>
              </a:extLst>
            </p:cNvPr>
            <p:cNvSpPr>
              <a:spLocks noChangeArrowheads="1"/>
            </p:cNvSpPr>
            <p:nvPr/>
          </p:nvSpPr>
          <p:spPr bwMode="auto">
            <a:xfrm>
              <a:off x="2110" y="1626"/>
              <a:ext cx="3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OH</a:t>
              </a:r>
            </a:p>
          </p:txBody>
        </p:sp>
        <p:sp>
          <p:nvSpPr>
            <p:cNvPr id="115730" name="Rectangle 10">
              <a:extLst>
                <a:ext uri="{FF2B5EF4-FFF2-40B4-BE49-F238E27FC236}">
                  <a16:creationId xmlns:a16="http://schemas.microsoft.com/office/drawing/2014/main" id="{B4B67F64-27AE-3E47-B76F-A29B75EBE3E2}"/>
                </a:ext>
              </a:extLst>
            </p:cNvPr>
            <p:cNvSpPr>
              <a:spLocks noChangeArrowheads="1"/>
            </p:cNvSpPr>
            <p:nvPr/>
          </p:nvSpPr>
          <p:spPr bwMode="auto">
            <a:xfrm>
              <a:off x="2412" y="1630"/>
              <a:ext cx="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H</a:t>
              </a:r>
            </a:p>
          </p:txBody>
        </p:sp>
        <p:sp>
          <p:nvSpPr>
            <p:cNvPr id="115731" name="Rectangle 11">
              <a:extLst>
                <a:ext uri="{FF2B5EF4-FFF2-40B4-BE49-F238E27FC236}">
                  <a16:creationId xmlns:a16="http://schemas.microsoft.com/office/drawing/2014/main" id="{412D8B93-477A-2945-94E9-B8686A277C23}"/>
                </a:ext>
              </a:extLst>
            </p:cNvPr>
            <p:cNvSpPr>
              <a:spLocks noChangeArrowheads="1"/>
            </p:cNvSpPr>
            <p:nvPr/>
          </p:nvSpPr>
          <p:spPr bwMode="auto">
            <a:xfrm>
              <a:off x="1830" y="1122"/>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a:t>
              </a:r>
            </a:p>
          </p:txBody>
        </p:sp>
        <p:sp>
          <p:nvSpPr>
            <p:cNvPr id="115732" name="Rectangle 12">
              <a:extLst>
                <a:ext uri="{FF2B5EF4-FFF2-40B4-BE49-F238E27FC236}">
                  <a16:creationId xmlns:a16="http://schemas.microsoft.com/office/drawing/2014/main" id="{856AA452-E9B8-D643-89C4-3D619D99C264}"/>
                </a:ext>
              </a:extLst>
            </p:cNvPr>
            <p:cNvSpPr>
              <a:spLocks noChangeArrowheads="1"/>
            </p:cNvSpPr>
            <p:nvPr/>
          </p:nvSpPr>
          <p:spPr bwMode="auto">
            <a:xfrm>
              <a:off x="314" y="1100"/>
              <a:ext cx="2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5’</a:t>
              </a:r>
              <a:endParaRPr lang="en-US" altLang="it-IT" sz="2400">
                <a:latin typeface="Helvetica" pitchFamily="2" charset="0"/>
              </a:endParaRPr>
            </a:p>
          </p:txBody>
        </p:sp>
        <p:sp>
          <p:nvSpPr>
            <p:cNvPr id="115733" name="Line 14">
              <a:extLst>
                <a:ext uri="{FF2B5EF4-FFF2-40B4-BE49-F238E27FC236}">
                  <a16:creationId xmlns:a16="http://schemas.microsoft.com/office/drawing/2014/main" id="{062F6B2F-5925-554C-8C77-85B1E44A1FF2}"/>
                </a:ext>
              </a:extLst>
            </p:cNvPr>
            <p:cNvSpPr>
              <a:spLocks noChangeShapeType="1"/>
            </p:cNvSpPr>
            <p:nvPr/>
          </p:nvSpPr>
          <p:spPr bwMode="auto">
            <a:xfrm rot="5400000">
              <a:off x="1820" y="1187"/>
              <a:ext cx="1"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115734" name="Group 15">
              <a:extLst>
                <a:ext uri="{FF2B5EF4-FFF2-40B4-BE49-F238E27FC236}">
                  <a16:creationId xmlns:a16="http://schemas.microsoft.com/office/drawing/2014/main" id="{018C258B-E6B8-9046-AB6E-325F89687942}"/>
                </a:ext>
              </a:extLst>
            </p:cNvPr>
            <p:cNvGrpSpPr>
              <a:grpSpLocks/>
            </p:cNvGrpSpPr>
            <p:nvPr/>
          </p:nvGrpSpPr>
          <p:grpSpPr bwMode="auto">
            <a:xfrm>
              <a:off x="600" y="1100"/>
              <a:ext cx="272" cy="292"/>
              <a:chOff x="744" y="2296"/>
              <a:chExt cx="272" cy="292"/>
            </a:xfrm>
          </p:grpSpPr>
          <p:sp>
            <p:nvSpPr>
              <p:cNvPr id="115746" name="Oval 16">
                <a:extLst>
                  <a:ext uri="{FF2B5EF4-FFF2-40B4-BE49-F238E27FC236}">
                    <a16:creationId xmlns:a16="http://schemas.microsoft.com/office/drawing/2014/main" id="{E6A1366F-C400-D04F-BAEF-E86A6DD976C1}"/>
                  </a:ext>
                </a:extLst>
              </p:cNvPr>
              <p:cNvSpPr>
                <a:spLocks noChangeArrowheads="1"/>
              </p:cNvSpPr>
              <p:nvPr/>
            </p:nvSpPr>
            <p:spPr bwMode="auto">
              <a:xfrm>
                <a:off x="744" y="2296"/>
                <a:ext cx="272" cy="292"/>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47" name="Text Box 17">
                <a:extLst>
                  <a:ext uri="{FF2B5EF4-FFF2-40B4-BE49-F238E27FC236}">
                    <a16:creationId xmlns:a16="http://schemas.microsoft.com/office/drawing/2014/main" id="{30B29D4C-9B40-6B40-8A39-4948CDA99A06}"/>
                  </a:ext>
                </a:extLst>
              </p:cNvPr>
              <p:cNvSpPr txBox="1">
                <a:spLocks noChangeArrowheads="1"/>
              </p:cNvSpPr>
              <p:nvPr/>
            </p:nvSpPr>
            <p:spPr bwMode="auto">
              <a:xfrm>
                <a:off x="782" y="2322"/>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b="1">
                    <a:latin typeface="Helvetica" pitchFamily="2" charset="0"/>
                  </a:rPr>
                  <a:t>P</a:t>
                </a:r>
                <a:endParaRPr lang="en-US" altLang="it-IT" sz="1800">
                  <a:latin typeface="Helvetica" pitchFamily="2" charset="0"/>
                </a:endParaRPr>
              </a:p>
            </p:txBody>
          </p:sp>
        </p:grpSp>
        <p:sp>
          <p:nvSpPr>
            <p:cNvPr id="115735" name="Line 18">
              <a:extLst>
                <a:ext uri="{FF2B5EF4-FFF2-40B4-BE49-F238E27FC236}">
                  <a16:creationId xmlns:a16="http://schemas.microsoft.com/office/drawing/2014/main" id="{6525A042-C63A-7541-9991-2B16D3A82007}"/>
                </a:ext>
              </a:extLst>
            </p:cNvPr>
            <p:cNvSpPr>
              <a:spLocks noChangeShapeType="1"/>
            </p:cNvSpPr>
            <p:nvPr/>
          </p:nvSpPr>
          <p:spPr bwMode="auto">
            <a:xfrm rot="5400000">
              <a:off x="1388" y="1187"/>
              <a:ext cx="1"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36" name="AutoShape 19">
              <a:extLst>
                <a:ext uri="{FF2B5EF4-FFF2-40B4-BE49-F238E27FC236}">
                  <a16:creationId xmlns:a16="http://schemas.microsoft.com/office/drawing/2014/main" id="{0C42A7D2-0C3F-D04E-8C29-8383F4A4AD80}"/>
                </a:ext>
              </a:extLst>
            </p:cNvPr>
            <p:cNvSpPr>
              <a:spLocks noChangeArrowheads="1"/>
            </p:cNvSpPr>
            <p:nvPr/>
          </p:nvSpPr>
          <p:spPr bwMode="auto">
            <a:xfrm>
              <a:off x="2248" y="424"/>
              <a:ext cx="720" cy="672"/>
            </a:xfrm>
            <a:prstGeom prst="roundRect">
              <a:avLst>
                <a:gd name="adj" fmla="val 16667"/>
              </a:avLst>
            </a:prstGeom>
            <a:solidFill>
              <a:srgbClr val="F6F91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37" name="Text Box 20">
              <a:extLst>
                <a:ext uri="{FF2B5EF4-FFF2-40B4-BE49-F238E27FC236}">
                  <a16:creationId xmlns:a16="http://schemas.microsoft.com/office/drawing/2014/main" id="{8427D05B-E50B-BA44-945D-F7308D665480}"/>
                </a:ext>
              </a:extLst>
            </p:cNvPr>
            <p:cNvSpPr txBox="1">
              <a:spLocks noChangeArrowheads="1"/>
            </p:cNvSpPr>
            <p:nvPr/>
          </p:nvSpPr>
          <p:spPr bwMode="auto">
            <a:xfrm>
              <a:off x="2538" y="584"/>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endParaRPr lang="it-IT" altLang="it-IT" sz="2400">
                <a:solidFill>
                  <a:srgbClr val="FE1F19"/>
                </a:solidFill>
              </a:endParaRPr>
            </a:p>
          </p:txBody>
        </p:sp>
        <p:grpSp>
          <p:nvGrpSpPr>
            <p:cNvPr id="115738" name="Group 21">
              <a:extLst>
                <a:ext uri="{FF2B5EF4-FFF2-40B4-BE49-F238E27FC236}">
                  <a16:creationId xmlns:a16="http://schemas.microsoft.com/office/drawing/2014/main" id="{15C36794-8EEE-CB47-AFDC-EC5A9BC4F6EC}"/>
                </a:ext>
              </a:extLst>
            </p:cNvPr>
            <p:cNvGrpSpPr>
              <a:grpSpLocks/>
            </p:cNvGrpSpPr>
            <p:nvPr/>
          </p:nvGrpSpPr>
          <p:grpSpPr bwMode="auto">
            <a:xfrm>
              <a:off x="1056" y="1100"/>
              <a:ext cx="272" cy="292"/>
              <a:chOff x="744" y="2296"/>
              <a:chExt cx="272" cy="292"/>
            </a:xfrm>
          </p:grpSpPr>
          <p:sp>
            <p:nvSpPr>
              <p:cNvPr id="115744" name="Oval 22">
                <a:extLst>
                  <a:ext uri="{FF2B5EF4-FFF2-40B4-BE49-F238E27FC236}">
                    <a16:creationId xmlns:a16="http://schemas.microsoft.com/office/drawing/2014/main" id="{EDEBC0E7-A606-C542-9383-C83B3DD7D5E0}"/>
                  </a:ext>
                </a:extLst>
              </p:cNvPr>
              <p:cNvSpPr>
                <a:spLocks noChangeArrowheads="1"/>
              </p:cNvSpPr>
              <p:nvPr/>
            </p:nvSpPr>
            <p:spPr bwMode="auto">
              <a:xfrm>
                <a:off x="744" y="2296"/>
                <a:ext cx="272" cy="292"/>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45" name="Text Box 23">
                <a:extLst>
                  <a:ext uri="{FF2B5EF4-FFF2-40B4-BE49-F238E27FC236}">
                    <a16:creationId xmlns:a16="http://schemas.microsoft.com/office/drawing/2014/main" id="{6076A661-F138-1846-9D0B-CEC885624813}"/>
                  </a:ext>
                </a:extLst>
              </p:cNvPr>
              <p:cNvSpPr txBox="1">
                <a:spLocks noChangeArrowheads="1"/>
              </p:cNvSpPr>
              <p:nvPr/>
            </p:nvSpPr>
            <p:spPr bwMode="auto">
              <a:xfrm>
                <a:off x="782" y="2322"/>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b="1">
                    <a:latin typeface="Helvetica" pitchFamily="2" charset="0"/>
                  </a:rPr>
                  <a:t>P</a:t>
                </a:r>
                <a:endParaRPr lang="en-US" altLang="it-IT" sz="1800">
                  <a:latin typeface="Helvetica" pitchFamily="2" charset="0"/>
                </a:endParaRPr>
              </a:p>
            </p:txBody>
          </p:sp>
        </p:grpSp>
        <p:grpSp>
          <p:nvGrpSpPr>
            <p:cNvPr id="115739" name="Group 24">
              <a:extLst>
                <a:ext uri="{FF2B5EF4-FFF2-40B4-BE49-F238E27FC236}">
                  <a16:creationId xmlns:a16="http://schemas.microsoft.com/office/drawing/2014/main" id="{695176A0-7F41-4B42-8554-029CEDBDC134}"/>
                </a:ext>
              </a:extLst>
            </p:cNvPr>
            <p:cNvGrpSpPr>
              <a:grpSpLocks/>
            </p:cNvGrpSpPr>
            <p:nvPr/>
          </p:nvGrpSpPr>
          <p:grpSpPr bwMode="auto">
            <a:xfrm>
              <a:off x="1480" y="1100"/>
              <a:ext cx="272" cy="292"/>
              <a:chOff x="744" y="2296"/>
              <a:chExt cx="272" cy="292"/>
            </a:xfrm>
          </p:grpSpPr>
          <p:sp>
            <p:nvSpPr>
              <p:cNvPr id="115742" name="Oval 25">
                <a:extLst>
                  <a:ext uri="{FF2B5EF4-FFF2-40B4-BE49-F238E27FC236}">
                    <a16:creationId xmlns:a16="http://schemas.microsoft.com/office/drawing/2014/main" id="{458397A1-2420-2C41-8833-BDE0869DFA59}"/>
                  </a:ext>
                </a:extLst>
              </p:cNvPr>
              <p:cNvSpPr>
                <a:spLocks noChangeArrowheads="1"/>
              </p:cNvSpPr>
              <p:nvPr/>
            </p:nvSpPr>
            <p:spPr bwMode="auto">
              <a:xfrm>
                <a:off x="744" y="2296"/>
                <a:ext cx="272" cy="292"/>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43" name="Text Box 26">
                <a:extLst>
                  <a:ext uri="{FF2B5EF4-FFF2-40B4-BE49-F238E27FC236}">
                    <a16:creationId xmlns:a16="http://schemas.microsoft.com/office/drawing/2014/main" id="{5981EA33-9982-8543-90C7-1449D64046B2}"/>
                  </a:ext>
                </a:extLst>
              </p:cNvPr>
              <p:cNvSpPr txBox="1">
                <a:spLocks noChangeArrowheads="1"/>
              </p:cNvSpPr>
              <p:nvPr/>
            </p:nvSpPr>
            <p:spPr bwMode="auto">
              <a:xfrm>
                <a:off x="782" y="2322"/>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b="1">
                    <a:latin typeface="Helvetica" pitchFamily="2" charset="0"/>
                  </a:rPr>
                  <a:t>P</a:t>
                </a:r>
                <a:endParaRPr lang="en-US" altLang="it-IT" sz="1800">
                  <a:latin typeface="Helvetica" pitchFamily="2" charset="0"/>
                </a:endParaRPr>
              </a:p>
            </p:txBody>
          </p:sp>
        </p:grpSp>
        <p:sp>
          <p:nvSpPr>
            <p:cNvPr id="115740" name="Line 27">
              <a:extLst>
                <a:ext uri="{FF2B5EF4-FFF2-40B4-BE49-F238E27FC236}">
                  <a16:creationId xmlns:a16="http://schemas.microsoft.com/office/drawing/2014/main" id="{D2FCCE15-7D0C-0741-A0AA-EF6BF31A088D}"/>
                </a:ext>
              </a:extLst>
            </p:cNvPr>
            <p:cNvSpPr>
              <a:spLocks noChangeShapeType="1"/>
            </p:cNvSpPr>
            <p:nvPr/>
          </p:nvSpPr>
          <p:spPr bwMode="auto">
            <a:xfrm rot="5400000">
              <a:off x="948" y="1188"/>
              <a:ext cx="1"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41" name="Oval 57">
              <a:extLst>
                <a:ext uri="{FF2B5EF4-FFF2-40B4-BE49-F238E27FC236}">
                  <a16:creationId xmlns:a16="http://schemas.microsoft.com/office/drawing/2014/main" id="{222CB5B9-CB3D-3B43-87C8-6FDCEAF02AAB}"/>
                </a:ext>
              </a:extLst>
            </p:cNvPr>
            <p:cNvSpPr>
              <a:spLocks noChangeArrowheads="1"/>
            </p:cNvSpPr>
            <p:nvPr/>
          </p:nvSpPr>
          <p:spPr bwMode="auto">
            <a:xfrm>
              <a:off x="2376" y="1600"/>
              <a:ext cx="360" cy="320"/>
            </a:xfrm>
            <a:prstGeom prst="ellipse">
              <a:avLst/>
            </a:prstGeom>
            <a:noFill/>
            <a:ln w="57150">
              <a:solidFill>
                <a:srgbClr val="EF1BD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pic>
        <p:nvPicPr>
          <p:cNvPr id="115718" name="Picture 58">
            <a:extLst>
              <a:ext uri="{FF2B5EF4-FFF2-40B4-BE49-F238E27FC236}">
                <a16:creationId xmlns:a16="http://schemas.microsoft.com/office/drawing/2014/main" id="{58076739-DAFD-F54E-B23F-5ECFCB190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925" b="24896"/>
          <a:stretch>
            <a:fillRect/>
          </a:stretch>
        </p:blipFill>
        <p:spPr bwMode="auto">
          <a:xfrm>
            <a:off x="6983413" y="3429000"/>
            <a:ext cx="17795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59">
            <a:extLst>
              <a:ext uri="{FF2B5EF4-FFF2-40B4-BE49-F238E27FC236}">
                <a16:creationId xmlns:a16="http://schemas.microsoft.com/office/drawing/2014/main" id="{AA1CCB85-E441-714A-9372-B6C198F8D46B}"/>
              </a:ext>
            </a:extLst>
          </p:cNvPr>
          <p:cNvSpPr>
            <a:spLocks noChangeArrowheads="1"/>
          </p:cNvSpPr>
          <p:nvPr/>
        </p:nvSpPr>
        <p:spPr bwMode="auto">
          <a:xfrm>
            <a:off x="6883400" y="3365500"/>
            <a:ext cx="368300" cy="495300"/>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5720" name="Text Box 28">
            <a:extLst>
              <a:ext uri="{FF2B5EF4-FFF2-40B4-BE49-F238E27FC236}">
                <a16:creationId xmlns:a16="http://schemas.microsoft.com/office/drawing/2014/main" id="{40F7A893-3620-284B-9CEE-E6A067845175}"/>
              </a:ext>
            </a:extLst>
          </p:cNvPr>
          <p:cNvSpPr txBox="1">
            <a:spLocks noChangeArrowheads="1"/>
          </p:cNvSpPr>
          <p:nvPr/>
        </p:nvSpPr>
        <p:spPr bwMode="auto">
          <a:xfrm>
            <a:off x="3511550" y="904875"/>
            <a:ext cx="1085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b="1">
                <a:solidFill>
                  <a:srgbClr val="FE1F19"/>
                </a:solidFill>
                <a:latin typeface="Comic Sans MS" panose="030F0902030302020204" pitchFamily="66" charset="0"/>
              </a:rPr>
              <a:t>base</a:t>
            </a:r>
          </a:p>
        </p:txBody>
      </p:sp>
      <p:sp>
        <p:nvSpPr>
          <p:cNvPr id="115721" name="Text Box 28">
            <a:extLst>
              <a:ext uri="{FF2B5EF4-FFF2-40B4-BE49-F238E27FC236}">
                <a16:creationId xmlns:a16="http://schemas.microsoft.com/office/drawing/2014/main" id="{A8B7974F-9FB8-0247-ADE0-47B09D00982D}"/>
              </a:ext>
            </a:extLst>
          </p:cNvPr>
          <p:cNvSpPr txBox="1">
            <a:spLocks noChangeArrowheads="1"/>
          </p:cNvSpPr>
          <p:nvPr/>
        </p:nvSpPr>
        <p:spPr bwMode="auto">
          <a:xfrm>
            <a:off x="3629025" y="4003675"/>
            <a:ext cx="1085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b="1">
                <a:solidFill>
                  <a:srgbClr val="FE1F19"/>
                </a:solidFill>
                <a:latin typeface="Comic Sans MS" panose="030F0902030302020204" pitchFamily="66" charset="0"/>
              </a:rPr>
              <a:t>base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2">
            <a:extLst>
              <a:ext uri="{FF2B5EF4-FFF2-40B4-BE49-F238E27FC236}">
                <a16:creationId xmlns:a16="http://schemas.microsoft.com/office/drawing/2014/main" id="{026B25BC-B93F-AE49-9255-10E4C37879B0}"/>
              </a:ext>
            </a:extLst>
          </p:cNvPr>
          <p:cNvSpPr txBox="1">
            <a:spLocks noChangeArrowheads="1"/>
          </p:cNvSpPr>
          <p:nvPr/>
        </p:nvSpPr>
        <p:spPr bwMode="auto">
          <a:xfrm>
            <a:off x="1206500" y="406400"/>
            <a:ext cx="68834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it-IT" altLang="it-IT" sz="2000" b="1">
                <a:solidFill>
                  <a:srgbClr val="CD0E07"/>
                </a:solidFill>
                <a:latin typeface="Comic Sans MS" panose="030F0902030302020204" pitchFamily="66" charset="0"/>
              </a:rPr>
              <a:t>These differences have major functional and evolutionary implications</a:t>
            </a:r>
          </a:p>
          <a:p>
            <a:pPr>
              <a:spcBef>
                <a:spcPct val="50000"/>
              </a:spcBef>
              <a:buFontTx/>
              <a:buNone/>
            </a:pPr>
            <a:endParaRPr lang="it-IT" altLang="it-IT" sz="2000" b="1">
              <a:solidFill>
                <a:srgbClr val="CD0E07"/>
              </a:solidFill>
              <a:latin typeface="Comic Sans MS" panose="030F0902030302020204" pitchFamily="66" charset="0"/>
            </a:endParaRPr>
          </a:p>
          <a:p>
            <a:pPr>
              <a:spcBef>
                <a:spcPct val="50000"/>
              </a:spcBef>
              <a:buFontTx/>
              <a:buNone/>
            </a:pPr>
            <a:r>
              <a:rPr lang="it-IT" altLang="it-IT" sz="2000" b="1">
                <a:solidFill>
                  <a:srgbClr val="CD0E07"/>
                </a:solidFill>
                <a:latin typeface="Comic Sans MS" panose="030F0902030302020204" pitchFamily="66" charset="0"/>
              </a:rPr>
              <a:t>The first “living” molecules must be able to replicate and to perform functions</a:t>
            </a:r>
            <a:endParaRPr lang="it-IT" altLang="it-IT" sz="2400">
              <a:latin typeface="Comic Sans MS" panose="030F0902030302020204" pitchFamily="66" charset="0"/>
            </a:endParaRPr>
          </a:p>
          <a:p>
            <a:pPr>
              <a:spcBef>
                <a:spcPct val="50000"/>
              </a:spcBef>
              <a:buFontTx/>
              <a:buNone/>
            </a:pPr>
            <a:r>
              <a:rPr lang="it-IT" altLang="it-IT" sz="2000">
                <a:latin typeface="Comic Sans MS" panose="030F0902030302020204" pitchFamily="66" charset="0"/>
              </a:rPr>
              <a:t>At the beginning of the </a:t>
            </a:r>
            <a:r>
              <a:rPr lang="fr-FR" altLang="ja-JP" sz="2000">
                <a:latin typeface="Comic Sans MS" panose="030F0902030302020204" pitchFamily="66" charset="0"/>
              </a:rPr>
              <a:t>’</a:t>
            </a:r>
            <a:r>
              <a:rPr lang="it-IT" altLang="ja-JP" sz="2000">
                <a:latin typeface="Comic Sans MS" panose="030F0902030302020204" pitchFamily="66" charset="0"/>
              </a:rPr>
              <a:t>80s it was found that RNA was able to replicate other RNA molecules and to have catalytic functions like protein enzymes</a:t>
            </a:r>
          </a:p>
          <a:p>
            <a:pPr>
              <a:spcBef>
                <a:spcPct val="50000"/>
              </a:spcBef>
              <a:buFontTx/>
              <a:buNone/>
            </a:pPr>
            <a:endParaRPr lang="it-IT" altLang="ja-JP" sz="2000">
              <a:latin typeface="Comic Sans MS" panose="030F0902030302020204" pitchFamily="66" charset="0"/>
            </a:endParaRPr>
          </a:p>
        </p:txBody>
      </p:sp>
      <p:sp>
        <p:nvSpPr>
          <p:cNvPr id="117762" name="AutoShape 3">
            <a:extLst>
              <a:ext uri="{FF2B5EF4-FFF2-40B4-BE49-F238E27FC236}">
                <a16:creationId xmlns:a16="http://schemas.microsoft.com/office/drawing/2014/main" id="{3E5222F4-364A-2147-B575-BEDC7BFD8E8A}"/>
              </a:ext>
            </a:extLst>
          </p:cNvPr>
          <p:cNvSpPr>
            <a:spLocks noChangeArrowheads="1"/>
          </p:cNvSpPr>
          <p:nvPr/>
        </p:nvSpPr>
        <p:spPr bwMode="auto">
          <a:xfrm>
            <a:off x="1200150" y="4338638"/>
            <a:ext cx="6700838" cy="1858962"/>
          </a:xfrm>
          <a:prstGeom prst="roundRect">
            <a:avLst>
              <a:gd name="adj" fmla="val 16667"/>
            </a:avLst>
          </a:prstGeom>
          <a:solidFill>
            <a:srgbClr val="FFFF9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7763" name="Rectangle 4">
            <a:extLst>
              <a:ext uri="{FF2B5EF4-FFF2-40B4-BE49-F238E27FC236}">
                <a16:creationId xmlns:a16="http://schemas.microsoft.com/office/drawing/2014/main" id="{2AD40BFD-37C1-824C-963B-BB10FB978726}"/>
              </a:ext>
            </a:extLst>
          </p:cNvPr>
          <p:cNvSpPr>
            <a:spLocks noChangeArrowheads="1"/>
          </p:cNvSpPr>
          <p:nvPr/>
        </p:nvSpPr>
        <p:spPr bwMode="auto">
          <a:xfrm>
            <a:off x="1270000" y="4514850"/>
            <a:ext cx="63071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200">
                <a:solidFill>
                  <a:srgbClr val="000000"/>
                </a:solidFill>
              </a:rPr>
              <a:t>• </a:t>
            </a:r>
            <a:r>
              <a:rPr lang="en-US" altLang="it-IT" sz="2200"/>
              <a:t>mRNA splicing e la traduzione sono  ribo-enzimi</a:t>
            </a:r>
          </a:p>
        </p:txBody>
      </p:sp>
      <p:sp>
        <p:nvSpPr>
          <p:cNvPr id="117764" name="Rectangle 5">
            <a:extLst>
              <a:ext uri="{FF2B5EF4-FFF2-40B4-BE49-F238E27FC236}">
                <a16:creationId xmlns:a16="http://schemas.microsoft.com/office/drawing/2014/main" id="{1F18E771-D525-2B46-8A8D-AD1E7D84E345}"/>
              </a:ext>
            </a:extLst>
          </p:cNvPr>
          <p:cNvSpPr>
            <a:spLocks noChangeArrowheads="1"/>
          </p:cNvSpPr>
          <p:nvPr/>
        </p:nvSpPr>
        <p:spPr bwMode="auto">
          <a:xfrm>
            <a:off x="1270000" y="5489575"/>
            <a:ext cx="63230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200">
                <a:solidFill>
                  <a:srgbClr val="000000"/>
                </a:solidFill>
              </a:rPr>
              <a:t>• l’</a:t>
            </a:r>
            <a:r>
              <a:rPr lang="en-US" altLang="ja-JP" sz="2200"/>
              <a:t>RNA regola la stabilità di altre molecole di RNA</a:t>
            </a:r>
            <a:endParaRPr lang="en-US" altLang="it-IT" sz="2200"/>
          </a:p>
        </p:txBody>
      </p:sp>
      <p:sp>
        <p:nvSpPr>
          <p:cNvPr id="117765" name="Rectangle 6">
            <a:extLst>
              <a:ext uri="{FF2B5EF4-FFF2-40B4-BE49-F238E27FC236}">
                <a16:creationId xmlns:a16="http://schemas.microsoft.com/office/drawing/2014/main" id="{42DD44E0-814A-4844-97BB-F414D7540925}"/>
              </a:ext>
            </a:extLst>
          </p:cNvPr>
          <p:cNvSpPr>
            <a:spLocks noChangeArrowheads="1"/>
          </p:cNvSpPr>
          <p:nvPr/>
        </p:nvSpPr>
        <p:spPr bwMode="auto">
          <a:xfrm>
            <a:off x="1270000" y="4975225"/>
            <a:ext cx="59515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200">
                <a:solidFill>
                  <a:srgbClr val="000000"/>
                </a:solidFill>
              </a:rPr>
              <a:t>• </a:t>
            </a:r>
            <a:r>
              <a:rPr lang="en-US" altLang="it-IT" sz="2200"/>
              <a:t>parte del genoma deriva da elementi ad RNA</a:t>
            </a:r>
          </a:p>
        </p:txBody>
      </p:sp>
      <p:sp>
        <p:nvSpPr>
          <p:cNvPr id="117766" name="Rectangle 7">
            <a:extLst>
              <a:ext uri="{FF2B5EF4-FFF2-40B4-BE49-F238E27FC236}">
                <a16:creationId xmlns:a16="http://schemas.microsoft.com/office/drawing/2014/main" id="{F9B793A5-B26A-E54C-AE1A-D2AD53A0A5CD}"/>
              </a:ext>
            </a:extLst>
          </p:cNvPr>
          <p:cNvSpPr>
            <a:spLocks noChangeArrowheads="1"/>
          </p:cNvSpPr>
          <p:nvPr/>
        </p:nvSpPr>
        <p:spPr bwMode="auto">
          <a:xfrm>
            <a:off x="503238" y="954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A262391-A2C8-6A4F-AC5E-7000501FDBCD}"/>
              </a:ext>
            </a:extLst>
          </p:cNvPr>
          <p:cNvSpPr/>
          <p:nvPr/>
        </p:nvSpPr>
        <p:spPr>
          <a:xfrm>
            <a:off x="0" y="263769"/>
            <a:ext cx="9144000" cy="63304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nvGrpSpPr>
          <p:cNvPr id="56322" name="Group 2"/>
          <p:cNvGrpSpPr>
            <a:grpSpLocks/>
          </p:cNvGrpSpPr>
          <p:nvPr/>
        </p:nvGrpSpPr>
        <p:grpSpPr bwMode="auto">
          <a:xfrm>
            <a:off x="633047" y="2233246"/>
            <a:ext cx="7992208" cy="1055077"/>
            <a:chOff x="192" y="1920"/>
            <a:chExt cx="5454" cy="720"/>
          </a:xfrm>
        </p:grpSpPr>
        <p:sp>
          <p:nvSpPr>
            <p:cNvPr id="105618" name="Line 3"/>
            <p:cNvSpPr>
              <a:spLocks noChangeShapeType="1"/>
            </p:cNvSpPr>
            <p:nvPr/>
          </p:nvSpPr>
          <p:spPr bwMode="auto">
            <a:xfrm flipH="1" flipV="1">
              <a:off x="2176" y="1920"/>
              <a:ext cx="309" cy="148"/>
            </a:xfrm>
            <a:prstGeom prst="line">
              <a:avLst/>
            </a:prstGeom>
            <a:noFill/>
            <a:ln w="57150">
              <a:solidFill>
                <a:srgbClr val="00FF00"/>
              </a:solidFill>
              <a:round/>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619" name="Line 4"/>
            <p:cNvSpPr>
              <a:spLocks noChangeShapeType="1"/>
            </p:cNvSpPr>
            <p:nvPr/>
          </p:nvSpPr>
          <p:spPr bwMode="auto">
            <a:xfrm flipV="1">
              <a:off x="1900" y="1926"/>
              <a:ext cx="282" cy="143"/>
            </a:xfrm>
            <a:prstGeom prst="line">
              <a:avLst/>
            </a:prstGeom>
            <a:noFill/>
            <a:ln w="57150">
              <a:solidFill>
                <a:srgbClr val="00FF00"/>
              </a:solidFill>
              <a:round/>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620" name="Line 5"/>
            <p:cNvSpPr>
              <a:spLocks noChangeShapeType="1"/>
            </p:cNvSpPr>
            <p:nvPr/>
          </p:nvSpPr>
          <p:spPr bwMode="auto">
            <a:xfrm flipH="1" flipV="1">
              <a:off x="994" y="1920"/>
              <a:ext cx="288" cy="148"/>
            </a:xfrm>
            <a:prstGeom prst="line">
              <a:avLst/>
            </a:prstGeom>
            <a:noFill/>
            <a:ln w="57150">
              <a:solidFill>
                <a:srgbClr val="00FF00"/>
              </a:solidFill>
              <a:round/>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621" name="Line 6"/>
            <p:cNvSpPr>
              <a:spLocks noChangeShapeType="1"/>
            </p:cNvSpPr>
            <p:nvPr/>
          </p:nvSpPr>
          <p:spPr bwMode="auto">
            <a:xfrm flipV="1">
              <a:off x="699" y="1926"/>
              <a:ext cx="301" cy="144"/>
            </a:xfrm>
            <a:prstGeom prst="line">
              <a:avLst/>
            </a:prstGeom>
            <a:noFill/>
            <a:ln w="57150">
              <a:solidFill>
                <a:srgbClr val="00FF00"/>
              </a:solidFill>
              <a:round/>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622" name="Line 7"/>
            <p:cNvSpPr>
              <a:spLocks noChangeShapeType="1"/>
            </p:cNvSpPr>
            <p:nvPr/>
          </p:nvSpPr>
          <p:spPr bwMode="auto">
            <a:xfrm>
              <a:off x="192" y="2130"/>
              <a:ext cx="2766" cy="0"/>
            </a:xfrm>
            <a:prstGeom prst="line">
              <a:avLst/>
            </a:prstGeom>
            <a:noFill/>
            <a:ln w="19050">
              <a:solidFill>
                <a:srgbClr val="FFFF99"/>
              </a:solidFill>
              <a:round/>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623" name="Rectangle 8"/>
            <p:cNvSpPr>
              <a:spLocks noChangeArrowheads="1"/>
            </p:cNvSpPr>
            <p:nvPr/>
          </p:nvSpPr>
          <p:spPr bwMode="auto">
            <a:xfrm>
              <a:off x="2483" y="2062"/>
              <a:ext cx="483" cy="136"/>
            </a:xfrm>
            <a:prstGeom prst="rect">
              <a:avLst/>
            </a:prstGeom>
            <a:solidFill>
              <a:srgbClr val="CCFF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92" b="1">
                  <a:solidFill>
                    <a:srgbClr val="000000"/>
                  </a:solidFill>
                  <a:latin typeface="Arial" charset="0"/>
                </a:rPr>
                <a:t>8</a:t>
              </a:r>
            </a:p>
          </p:txBody>
        </p:sp>
        <p:sp>
          <p:nvSpPr>
            <p:cNvPr id="105624" name="Rectangle 9"/>
            <p:cNvSpPr>
              <a:spLocks noChangeArrowheads="1"/>
            </p:cNvSpPr>
            <p:nvPr/>
          </p:nvSpPr>
          <p:spPr bwMode="auto">
            <a:xfrm>
              <a:off x="1280" y="2062"/>
              <a:ext cx="624" cy="136"/>
            </a:xfrm>
            <a:prstGeom prst="rect">
              <a:avLst/>
            </a:prstGeom>
            <a:solidFill>
              <a:srgbClr val="0066CC"/>
            </a:solidFill>
            <a:ln w="12700">
              <a:solidFill>
                <a:srgbClr val="000000"/>
              </a:solidFill>
              <a:miter lim="800000"/>
              <a:headEnd/>
              <a:tailEnd/>
            </a:ln>
          </p:spPr>
          <p:txBody>
            <a:bodyPr wrap="none" anchor="ctr"/>
            <a:lstStyle/>
            <a:p>
              <a:pPr eaLnBrk="0" fontAlgn="base" latinLnBrk="0" hangingPunct="0">
                <a:spcBef>
                  <a:spcPct val="0"/>
                </a:spcBef>
                <a:spcAft>
                  <a:spcPct val="0"/>
                </a:spcAft>
              </a:pPr>
              <a:r>
                <a:rPr lang="en-US" sz="1108" b="1">
                  <a:solidFill>
                    <a:srgbClr val="FF0000"/>
                  </a:solidFill>
                  <a:latin typeface="Arial" charset="0"/>
                </a:rPr>
                <a:t>U</a:t>
              </a:r>
              <a:r>
                <a:rPr lang="en-US" sz="1108" b="1">
                  <a:solidFill>
                    <a:prstClr val="white"/>
                  </a:solidFill>
                  <a:latin typeface="Arial" charset="0"/>
                </a:rPr>
                <a:t>      7</a:t>
              </a:r>
            </a:p>
          </p:txBody>
        </p:sp>
        <p:sp>
          <p:nvSpPr>
            <p:cNvPr id="105625" name="Rectangle 10"/>
            <p:cNvSpPr>
              <a:spLocks noChangeArrowheads="1"/>
            </p:cNvSpPr>
            <p:nvPr/>
          </p:nvSpPr>
          <p:spPr bwMode="auto">
            <a:xfrm>
              <a:off x="192" y="2062"/>
              <a:ext cx="515" cy="136"/>
            </a:xfrm>
            <a:prstGeom prst="rect">
              <a:avLst/>
            </a:prstGeom>
            <a:solidFill>
              <a:srgbClr val="00FFFF"/>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92" b="1">
                  <a:solidFill>
                    <a:srgbClr val="000000"/>
                  </a:solidFill>
                  <a:latin typeface="Arial" charset="0"/>
                </a:rPr>
                <a:t>6</a:t>
              </a:r>
            </a:p>
          </p:txBody>
        </p:sp>
        <p:sp>
          <p:nvSpPr>
            <p:cNvPr id="105626" name="Line 11"/>
            <p:cNvSpPr>
              <a:spLocks noChangeShapeType="1"/>
            </p:cNvSpPr>
            <p:nvPr/>
          </p:nvSpPr>
          <p:spPr bwMode="auto">
            <a:xfrm>
              <a:off x="2077"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27" name="Line 12"/>
            <p:cNvSpPr>
              <a:spLocks noChangeShapeType="1"/>
            </p:cNvSpPr>
            <p:nvPr/>
          </p:nvSpPr>
          <p:spPr bwMode="auto">
            <a:xfrm>
              <a:off x="2101"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28" name="Line 13"/>
            <p:cNvSpPr>
              <a:spLocks noChangeShapeType="1"/>
            </p:cNvSpPr>
            <p:nvPr/>
          </p:nvSpPr>
          <p:spPr bwMode="auto">
            <a:xfrm>
              <a:off x="2125"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29" name="Line 14"/>
            <p:cNvSpPr>
              <a:spLocks noChangeShapeType="1"/>
            </p:cNvSpPr>
            <p:nvPr/>
          </p:nvSpPr>
          <p:spPr bwMode="auto">
            <a:xfrm>
              <a:off x="2149"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30" name="Line 15"/>
            <p:cNvSpPr>
              <a:spLocks noChangeShapeType="1"/>
            </p:cNvSpPr>
            <p:nvPr/>
          </p:nvSpPr>
          <p:spPr bwMode="auto">
            <a:xfrm>
              <a:off x="2173"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31" name="Line 16"/>
            <p:cNvSpPr>
              <a:spLocks noChangeShapeType="1"/>
            </p:cNvSpPr>
            <p:nvPr/>
          </p:nvSpPr>
          <p:spPr bwMode="auto">
            <a:xfrm>
              <a:off x="2197"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32" name="Line 17"/>
            <p:cNvSpPr>
              <a:spLocks noChangeShapeType="1"/>
            </p:cNvSpPr>
            <p:nvPr/>
          </p:nvSpPr>
          <p:spPr bwMode="auto">
            <a:xfrm>
              <a:off x="2071" y="2060"/>
              <a:ext cx="137" cy="0"/>
            </a:xfrm>
            <a:prstGeom prst="line">
              <a:avLst/>
            </a:prstGeom>
            <a:noFill/>
            <a:ln w="38100">
              <a:solidFill>
                <a:srgbClr val="FFFF00"/>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nvGrpSpPr>
            <p:cNvPr id="105633" name="Group 18"/>
            <p:cNvGrpSpPr>
              <a:grpSpLocks/>
            </p:cNvGrpSpPr>
            <p:nvPr/>
          </p:nvGrpSpPr>
          <p:grpSpPr bwMode="auto">
            <a:xfrm>
              <a:off x="4018" y="2059"/>
              <a:ext cx="1628" cy="136"/>
              <a:chOff x="4018" y="3299"/>
              <a:chExt cx="1628" cy="136"/>
            </a:xfrm>
          </p:grpSpPr>
          <p:sp>
            <p:nvSpPr>
              <p:cNvPr id="105636" name="Rectangle 19"/>
              <p:cNvSpPr>
                <a:spLocks noChangeArrowheads="1"/>
              </p:cNvSpPr>
              <p:nvPr/>
            </p:nvSpPr>
            <p:spPr bwMode="auto">
              <a:xfrm>
                <a:off x="5163" y="3299"/>
                <a:ext cx="483" cy="136"/>
              </a:xfrm>
              <a:prstGeom prst="rect">
                <a:avLst/>
              </a:prstGeom>
              <a:solidFill>
                <a:srgbClr val="CCFF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92" b="1">
                    <a:solidFill>
                      <a:srgbClr val="000000"/>
                    </a:solidFill>
                    <a:latin typeface="Arial" charset="0"/>
                  </a:rPr>
                  <a:t>8</a:t>
                </a:r>
              </a:p>
            </p:txBody>
          </p:sp>
          <p:sp>
            <p:nvSpPr>
              <p:cNvPr id="105637" name="Rectangle 20"/>
              <p:cNvSpPr>
                <a:spLocks noChangeArrowheads="1"/>
              </p:cNvSpPr>
              <p:nvPr/>
            </p:nvSpPr>
            <p:spPr bwMode="auto">
              <a:xfrm>
                <a:off x="4533" y="3299"/>
                <a:ext cx="624" cy="136"/>
              </a:xfrm>
              <a:prstGeom prst="rect">
                <a:avLst/>
              </a:prstGeom>
              <a:solidFill>
                <a:srgbClr val="0066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108" b="1">
                    <a:solidFill>
                      <a:prstClr val="white"/>
                    </a:solidFill>
                    <a:latin typeface="Arial" charset="0"/>
                  </a:rPr>
                  <a:t>7</a:t>
                </a:r>
              </a:p>
            </p:txBody>
          </p:sp>
          <p:sp>
            <p:nvSpPr>
              <p:cNvPr id="105638" name="Rectangle 21"/>
              <p:cNvSpPr>
                <a:spLocks noChangeArrowheads="1"/>
              </p:cNvSpPr>
              <p:nvPr/>
            </p:nvSpPr>
            <p:spPr bwMode="auto">
              <a:xfrm>
                <a:off x="4018" y="3299"/>
                <a:ext cx="515" cy="136"/>
              </a:xfrm>
              <a:prstGeom prst="rect">
                <a:avLst/>
              </a:prstGeom>
              <a:solidFill>
                <a:srgbClr val="00FFFF"/>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92" b="1">
                    <a:solidFill>
                      <a:srgbClr val="000000"/>
                    </a:solidFill>
                    <a:latin typeface="Arial" charset="0"/>
                  </a:rPr>
                  <a:t>6</a:t>
                </a:r>
              </a:p>
            </p:txBody>
          </p:sp>
        </p:grpSp>
        <p:sp>
          <p:nvSpPr>
            <p:cNvPr id="105634" name="Line 22"/>
            <p:cNvSpPr>
              <a:spLocks noChangeShapeType="1"/>
            </p:cNvSpPr>
            <p:nvPr/>
          </p:nvSpPr>
          <p:spPr bwMode="auto">
            <a:xfrm>
              <a:off x="3270" y="2120"/>
              <a:ext cx="522" cy="12"/>
            </a:xfrm>
            <a:prstGeom prst="line">
              <a:avLst/>
            </a:prstGeom>
            <a:noFill/>
            <a:ln w="57150">
              <a:solidFill>
                <a:srgbClr val="00FF00"/>
              </a:solidFill>
              <a:round/>
              <a:headEnd/>
              <a:tailEnd type="triangle" w="med" len="me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635" name="Rectangle 23"/>
            <p:cNvSpPr>
              <a:spLocks noChangeArrowheads="1"/>
            </p:cNvSpPr>
            <p:nvPr/>
          </p:nvSpPr>
          <p:spPr bwMode="auto">
            <a:xfrm rot="1640830">
              <a:off x="2132" y="2365"/>
              <a:ext cx="220" cy="275"/>
            </a:xfrm>
            <a:prstGeom prst="rect">
              <a:avLst/>
            </a:prstGeom>
            <a:solidFill>
              <a:srgbClr val="FF9933"/>
            </a:solidFill>
            <a:ln w="9525">
              <a:solidFill>
                <a:schemeClr val="tx1"/>
              </a:solidFill>
              <a:miter lim="800000"/>
              <a:headEnd/>
              <a:tailEnd/>
            </a:ln>
          </p:spPr>
          <p:txBody>
            <a:bodyPr wrap="none" anchor="ctr"/>
            <a:lstStyle/>
            <a:p>
              <a:pPr algn="ctr" fontAlgn="base" latinLnBrk="0">
                <a:spcBef>
                  <a:spcPct val="0"/>
                </a:spcBef>
                <a:spcAft>
                  <a:spcPct val="0"/>
                </a:spcAft>
              </a:pPr>
              <a:r>
                <a:rPr lang="en-US" sz="2215" b="1" dirty="0">
                  <a:solidFill>
                    <a:prstClr val="black"/>
                  </a:solidFill>
                  <a:latin typeface="Arial" charset="0"/>
                </a:rPr>
                <a:t>R</a:t>
              </a:r>
            </a:p>
          </p:txBody>
        </p:sp>
      </p:grpSp>
      <p:sp>
        <p:nvSpPr>
          <p:cNvPr id="105475" name="Rectangle 24"/>
          <p:cNvSpPr>
            <a:spLocks noChangeArrowheads="1"/>
          </p:cNvSpPr>
          <p:nvPr/>
        </p:nvSpPr>
        <p:spPr bwMode="auto">
          <a:xfrm>
            <a:off x="351693" y="263769"/>
            <a:ext cx="8440615" cy="540727"/>
          </a:xfrm>
          <a:prstGeom prst="rect">
            <a:avLst/>
          </a:prstGeom>
          <a:noFill/>
          <a:ln w="9525">
            <a:noFill/>
            <a:miter lim="800000"/>
            <a:headEnd/>
            <a:tailEnd/>
          </a:ln>
        </p:spPr>
        <p:txBody>
          <a:bodyPr anchor="ctr"/>
          <a:lstStyle/>
          <a:p>
            <a:pPr algn="ctr" fontAlgn="base" latinLnBrk="0">
              <a:spcBef>
                <a:spcPct val="0"/>
              </a:spcBef>
              <a:spcAft>
                <a:spcPct val="0"/>
              </a:spcAft>
            </a:pPr>
            <a:r>
              <a:rPr lang="en-US" sz="2492" b="1" dirty="0">
                <a:solidFill>
                  <a:srgbClr val="FFFF00"/>
                </a:solidFill>
                <a:latin typeface="Arial" charset="0"/>
              </a:rPr>
              <a:t>Antisense strategy to promote </a:t>
            </a:r>
            <a:r>
              <a:rPr lang="en-US" sz="2492" b="1" i="1" dirty="0">
                <a:solidFill>
                  <a:srgbClr val="FFFF00"/>
                </a:solidFill>
                <a:latin typeface="Arial" charset="0"/>
              </a:rPr>
              <a:t>SMN2</a:t>
            </a:r>
            <a:r>
              <a:rPr lang="en-US" sz="2492" b="1" dirty="0">
                <a:solidFill>
                  <a:srgbClr val="FFFF00"/>
                </a:solidFill>
                <a:latin typeface="Arial" charset="0"/>
              </a:rPr>
              <a:t> exon 7 inclusion</a:t>
            </a:r>
          </a:p>
        </p:txBody>
      </p:sp>
      <p:grpSp>
        <p:nvGrpSpPr>
          <p:cNvPr id="2" name="Group 1"/>
          <p:cNvGrpSpPr/>
          <p:nvPr/>
        </p:nvGrpSpPr>
        <p:grpSpPr>
          <a:xfrm>
            <a:off x="422031" y="3509154"/>
            <a:ext cx="6049108" cy="3094892"/>
            <a:chOff x="76200" y="3505200"/>
            <a:chExt cx="6553200" cy="3352800"/>
          </a:xfrm>
        </p:grpSpPr>
        <p:sp>
          <p:nvSpPr>
            <p:cNvPr id="105497" name="Rectangle 27"/>
            <p:cNvSpPr>
              <a:spLocks noChangeArrowheads="1"/>
            </p:cNvSpPr>
            <p:nvPr/>
          </p:nvSpPr>
          <p:spPr bwMode="auto">
            <a:xfrm>
              <a:off x="76200" y="3505200"/>
              <a:ext cx="6553200" cy="3352800"/>
            </a:xfrm>
            <a:prstGeom prst="rect">
              <a:avLst/>
            </a:prstGeom>
            <a:solidFill>
              <a:srgbClr val="000066"/>
            </a:solidFill>
            <a:ln w="9525">
              <a:no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498" name="Text Box 28"/>
            <p:cNvSpPr txBox="1">
              <a:spLocks noChangeArrowheads="1"/>
            </p:cNvSpPr>
            <p:nvPr/>
          </p:nvSpPr>
          <p:spPr bwMode="auto">
            <a:xfrm>
              <a:off x="2819400" y="3886200"/>
              <a:ext cx="3438789" cy="407750"/>
            </a:xfrm>
            <a:prstGeom prst="rect">
              <a:avLst/>
            </a:prstGeom>
            <a:solidFill>
              <a:srgbClr val="000066"/>
            </a:solidFill>
            <a:ln w="9525">
              <a:noFill/>
              <a:miter lim="800000"/>
              <a:headEnd/>
              <a:tailEnd/>
            </a:ln>
          </p:spPr>
          <p:txBody>
            <a:bodyPr wrap="none">
              <a:spAutoFit/>
            </a:bodyPr>
            <a:lstStyle/>
            <a:p>
              <a:pPr eaLnBrk="0" fontAlgn="base" latinLnBrk="0" hangingPunct="0">
                <a:spcBef>
                  <a:spcPct val="0"/>
                </a:spcBef>
                <a:spcAft>
                  <a:spcPct val="0"/>
                </a:spcAft>
              </a:pPr>
              <a:r>
                <a:rPr lang="en-US" sz="1846" dirty="0">
                  <a:solidFill>
                    <a:srgbClr val="FF9933"/>
                  </a:solidFill>
                  <a:latin typeface="Arial" charset="0"/>
                </a:rPr>
                <a:t>2'-</a:t>
              </a:r>
              <a:r>
                <a:rPr lang="en-US" sz="1846" i="1" dirty="0">
                  <a:solidFill>
                    <a:srgbClr val="FF9933"/>
                  </a:solidFill>
                  <a:latin typeface="Arial" charset="0"/>
                </a:rPr>
                <a:t>O-</a:t>
              </a:r>
              <a:r>
                <a:rPr lang="en-US" sz="1846" dirty="0">
                  <a:solidFill>
                    <a:srgbClr val="FF9933"/>
                  </a:solidFill>
                  <a:latin typeface="Arial" charset="0"/>
                </a:rPr>
                <a:t>(2-</a:t>
              </a:r>
              <a:r>
                <a:rPr lang="en-US" sz="1846" u="sng" dirty="0">
                  <a:solidFill>
                    <a:srgbClr val="FF9933"/>
                  </a:solidFill>
                  <a:latin typeface="Arial" charset="0"/>
                </a:rPr>
                <a:t>m</a:t>
              </a:r>
              <a:r>
                <a:rPr lang="en-US" sz="1846" dirty="0">
                  <a:solidFill>
                    <a:srgbClr val="FF9933"/>
                  </a:solidFill>
                  <a:latin typeface="Arial" charset="0"/>
                </a:rPr>
                <a:t>eth</a:t>
              </a:r>
              <a:r>
                <a:rPr lang="en-US" sz="1846" u="sng" dirty="0">
                  <a:solidFill>
                    <a:srgbClr val="FF9933"/>
                  </a:solidFill>
                  <a:latin typeface="Arial" charset="0"/>
                </a:rPr>
                <a:t>o</a:t>
              </a:r>
              <a:r>
                <a:rPr lang="en-US" sz="1846" dirty="0">
                  <a:solidFill>
                    <a:srgbClr val="FF9933"/>
                  </a:solidFill>
                  <a:latin typeface="Arial" charset="0"/>
                </a:rPr>
                <a:t>xy</a:t>
              </a:r>
              <a:r>
                <a:rPr lang="en-US" sz="1846" u="sng" dirty="0">
                  <a:solidFill>
                    <a:srgbClr val="FF9933"/>
                  </a:solidFill>
                  <a:latin typeface="Arial" charset="0"/>
                </a:rPr>
                <a:t>e</a:t>
              </a:r>
              <a:r>
                <a:rPr lang="en-US" sz="1846" dirty="0">
                  <a:solidFill>
                    <a:srgbClr val="FF9933"/>
                  </a:solidFill>
                  <a:latin typeface="Arial" charset="0"/>
                </a:rPr>
                <a:t>thyl) ribose</a:t>
              </a:r>
            </a:p>
          </p:txBody>
        </p:sp>
        <p:sp>
          <p:nvSpPr>
            <p:cNvPr id="105499" name="Text Box 29"/>
            <p:cNvSpPr txBox="1">
              <a:spLocks noChangeArrowheads="1"/>
            </p:cNvSpPr>
            <p:nvPr/>
          </p:nvSpPr>
          <p:spPr bwMode="auto">
            <a:xfrm>
              <a:off x="2819400" y="4511675"/>
              <a:ext cx="2195393" cy="1023197"/>
            </a:xfrm>
            <a:prstGeom prst="rect">
              <a:avLst/>
            </a:prstGeom>
            <a:solidFill>
              <a:srgbClr val="000066"/>
            </a:solidFill>
            <a:ln w="9525">
              <a:noFill/>
              <a:miter lim="800000"/>
              <a:headEnd/>
              <a:tailEnd/>
            </a:ln>
          </p:spPr>
          <p:txBody>
            <a:bodyPr wrap="none">
              <a:spAutoFit/>
            </a:bodyPr>
            <a:lstStyle/>
            <a:p>
              <a:pPr eaLnBrk="0" fontAlgn="base" latinLnBrk="0" hangingPunct="0">
                <a:spcBef>
                  <a:spcPct val="0"/>
                </a:spcBef>
                <a:spcAft>
                  <a:spcPct val="0"/>
                </a:spcAft>
              </a:pPr>
              <a:r>
                <a:rPr lang="en-US" sz="1846" dirty="0" err="1">
                  <a:solidFill>
                    <a:srgbClr val="00CCFF"/>
                  </a:solidFill>
                  <a:latin typeface="Arial" charset="0"/>
                </a:rPr>
                <a:t>phosphorothioate</a:t>
              </a:r>
              <a:endParaRPr lang="en-US" sz="1846" dirty="0">
                <a:solidFill>
                  <a:srgbClr val="00CCFF"/>
                </a:solidFill>
                <a:latin typeface="Arial" charset="0"/>
              </a:endParaRPr>
            </a:p>
            <a:p>
              <a:pPr eaLnBrk="0" fontAlgn="base" latinLnBrk="0" hangingPunct="0">
                <a:spcBef>
                  <a:spcPct val="0"/>
                </a:spcBef>
                <a:spcAft>
                  <a:spcPct val="0"/>
                </a:spcAft>
              </a:pPr>
              <a:endParaRPr lang="en-US" sz="1846" dirty="0">
                <a:solidFill>
                  <a:srgbClr val="FFFF00"/>
                </a:solidFill>
                <a:latin typeface="Arial" charset="0"/>
              </a:endParaRPr>
            </a:p>
            <a:p>
              <a:pPr eaLnBrk="0" fontAlgn="base" latinLnBrk="0" hangingPunct="0">
                <a:spcBef>
                  <a:spcPct val="0"/>
                </a:spcBef>
                <a:spcAft>
                  <a:spcPct val="0"/>
                </a:spcAft>
              </a:pPr>
              <a:r>
                <a:rPr lang="en-US" sz="1846" dirty="0">
                  <a:solidFill>
                    <a:srgbClr val="66FF33"/>
                  </a:solidFill>
                  <a:latin typeface="Arial" charset="0"/>
                </a:rPr>
                <a:t>5-methyl cytosine</a:t>
              </a:r>
            </a:p>
          </p:txBody>
        </p:sp>
        <p:sp>
          <p:nvSpPr>
            <p:cNvPr id="105500" name="Line 30"/>
            <p:cNvSpPr>
              <a:spLocks noChangeShapeType="1"/>
            </p:cNvSpPr>
            <p:nvPr/>
          </p:nvSpPr>
          <p:spPr bwMode="auto">
            <a:xfrm>
              <a:off x="1104900" y="3933825"/>
              <a:ext cx="0" cy="6667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01" name="AutoShape 31"/>
            <p:cNvSpPr>
              <a:spLocks noChangeArrowheads="1"/>
            </p:cNvSpPr>
            <p:nvPr/>
          </p:nvSpPr>
          <p:spPr bwMode="auto">
            <a:xfrm rot="18743090">
              <a:off x="685800" y="3989388"/>
              <a:ext cx="46038" cy="136525"/>
            </a:xfrm>
            <a:prstGeom prst="triangle">
              <a:avLst>
                <a:gd name="adj" fmla="val 83398"/>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02" name="AutoShape 32"/>
            <p:cNvSpPr>
              <a:spLocks noChangeArrowheads="1"/>
            </p:cNvSpPr>
            <p:nvPr/>
          </p:nvSpPr>
          <p:spPr bwMode="auto">
            <a:xfrm rot="2856910" flipH="1">
              <a:off x="1052513" y="3994150"/>
              <a:ext cx="46038" cy="119063"/>
            </a:xfrm>
            <a:prstGeom prst="triangle">
              <a:avLst>
                <a:gd name="adj" fmla="val 90231"/>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03" name="Rectangle 33"/>
            <p:cNvSpPr>
              <a:spLocks noChangeArrowheads="1"/>
            </p:cNvSpPr>
            <p:nvPr/>
          </p:nvSpPr>
          <p:spPr bwMode="auto">
            <a:xfrm>
              <a:off x="741363" y="4078288"/>
              <a:ext cx="301625" cy="36513"/>
            </a:xfrm>
            <a:prstGeom prst="rect">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04" name="Line 34"/>
            <p:cNvSpPr>
              <a:spLocks noChangeShapeType="1"/>
            </p:cNvSpPr>
            <p:nvPr/>
          </p:nvSpPr>
          <p:spPr bwMode="auto">
            <a:xfrm flipV="1">
              <a:off x="669925" y="3956050"/>
              <a:ext cx="166688" cy="42863"/>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05" name="Line 35"/>
            <p:cNvSpPr>
              <a:spLocks noChangeShapeType="1"/>
            </p:cNvSpPr>
            <p:nvPr/>
          </p:nvSpPr>
          <p:spPr bwMode="auto">
            <a:xfrm>
              <a:off x="936625" y="3956050"/>
              <a:ext cx="171450" cy="460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06" name="Text Box 36"/>
            <p:cNvSpPr txBox="1">
              <a:spLocks noChangeArrowheads="1"/>
            </p:cNvSpPr>
            <p:nvPr/>
          </p:nvSpPr>
          <p:spPr bwMode="auto">
            <a:xfrm>
              <a:off x="946150" y="3729038"/>
              <a:ext cx="325089" cy="28473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1108" b="1">
                  <a:solidFill>
                    <a:srgbClr val="FFFF99"/>
                  </a:solidFill>
                  <a:latin typeface="Verdana" pitchFamily="34" charset="0"/>
                </a:rPr>
                <a:t>G</a:t>
              </a:r>
            </a:p>
          </p:txBody>
        </p:sp>
        <p:sp>
          <p:nvSpPr>
            <p:cNvPr id="105507" name="Line 37"/>
            <p:cNvSpPr>
              <a:spLocks noChangeShapeType="1"/>
            </p:cNvSpPr>
            <p:nvPr/>
          </p:nvSpPr>
          <p:spPr bwMode="auto">
            <a:xfrm flipH="1">
              <a:off x="1042988" y="4117975"/>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08" name="Text Box 38"/>
            <p:cNvSpPr txBox="1">
              <a:spLocks noChangeArrowheads="1"/>
            </p:cNvSpPr>
            <p:nvPr/>
          </p:nvSpPr>
          <p:spPr bwMode="auto">
            <a:xfrm>
              <a:off x="906463" y="4129088"/>
              <a:ext cx="1008063" cy="223048"/>
            </a:xfrm>
            <a:prstGeom prst="rect">
              <a:avLst/>
            </a:prstGeom>
            <a:noFill/>
            <a:ln w="9525">
              <a:noFill/>
              <a:miter lim="800000"/>
              <a:headEnd/>
              <a:tailEnd/>
            </a:ln>
          </p:spPr>
          <p:txBody>
            <a:bodyPr>
              <a:spAutoFit/>
            </a:bodyPr>
            <a:lstStyle/>
            <a:p>
              <a:pPr eaLnBrk="0" fontAlgn="base" latinLnBrk="0" hangingPunct="0">
                <a:spcBef>
                  <a:spcPct val="0"/>
                </a:spcBef>
                <a:spcAft>
                  <a:spcPct val="0"/>
                </a:spcAft>
              </a:pPr>
              <a:r>
                <a:rPr lang="en-US" sz="738" b="1" dirty="0">
                  <a:solidFill>
                    <a:srgbClr val="FF9933"/>
                  </a:solidFill>
                  <a:latin typeface="Verdana" pitchFamily="34" charset="0"/>
                </a:rPr>
                <a:t>OCH</a:t>
              </a:r>
              <a:r>
                <a:rPr lang="en-US" sz="738" b="1" baseline="-25000" dirty="0">
                  <a:solidFill>
                    <a:srgbClr val="FF9933"/>
                  </a:solidFill>
                  <a:latin typeface="Verdana" pitchFamily="34" charset="0"/>
                </a:rPr>
                <a:t>2</a:t>
              </a:r>
              <a:r>
                <a:rPr lang="en-US" sz="738" b="1" dirty="0">
                  <a:solidFill>
                    <a:srgbClr val="FF9933"/>
                  </a:solidFill>
                  <a:latin typeface="Verdana" pitchFamily="34" charset="0"/>
                </a:rPr>
                <a:t>CH</a:t>
              </a:r>
              <a:r>
                <a:rPr lang="en-US" sz="738" b="1" baseline="-25000" dirty="0">
                  <a:solidFill>
                    <a:srgbClr val="FF9933"/>
                  </a:solidFill>
                  <a:latin typeface="Verdana" pitchFamily="34" charset="0"/>
                </a:rPr>
                <a:t>2</a:t>
              </a:r>
              <a:r>
                <a:rPr lang="en-US" sz="738" b="1" dirty="0">
                  <a:solidFill>
                    <a:srgbClr val="FF9933"/>
                  </a:solidFill>
                  <a:latin typeface="Verdana" pitchFamily="34" charset="0"/>
                </a:rPr>
                <a:t>OCH</a:t>
              </a:r>
              <a:r>
                <a:rPr lang="en-US" sz="738" b="1" baseline="-25000" dirty="0">
                  <a:solidFill>
                    <a:srgbClr val="FF9933"/>
                  </a:solidFill>
                  <a:latin typeface="Verdana" pitchFamily="34" charset="0"/>
                </a:rPr>
                <a:t>3</a:t>
              </a:r>
            </a:p>
          </p:txBody>
        </p:sp>
        <p:sp>
          <p:nvSpPr>
            <p:cNvPr id="105509" name="Text Box 39"/>
            <p:cNvSpPr txBox="1">
              <a:spLocks noChangeArrowheads="1"/>
            </p:cNvSpPr>
            <p:nvPr/>
          </p:nvSpPr>
          <p:spPr bwMode="auto">
            <a:xfrm>
              <a:off x="752475" y="3844925"/>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dirty="0">
                  <a:solidFill>
                    <a:srgbClr val="FFFF99"/>
                  </a:solidFill>
                  <a:latin typeface="Verdana" pitchFamily="34" charset="0"/>
                </a:rPr>
                <a:t>O</a:t>
              </a:r>
            </a:p>
          </p:txBody>
        </p:sp>
        <p:sp>
          <p:nvSpPr>
            <p:cNvPr id="105510" name="Line 40"/>
            <p:cNvSpPr>
              <a:spLocks noChangeShapeType="1"/>
            </p:cNvSpPr>
            <p:nvPr/>
          </p:nvSpPr>
          <p:spPr bwMode="auto">
            <a:xfrm>
              <a:off x="1457325" y="4591050"/>
              <a:ext cx="0" cy="6667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11" name="AutoShape 41"/>
            <p:cNvSpPr>
              <a:spLocks noChangeArrowheads="1"/>
            </p:cNvSpPr>
            <p:nvPr/>
          </p:nvSpPr>
          <p:spPr bwMode="auto">
            <a:xfrm rot="18743090">
              <a:off x="1038225" y="4646613"/>
              <a:ext cx="46038" cy="136525"/>
            </a:xfrm>
            <a:prstGeom prst="triangle">
              <a:avLst>
                <a:gd name="adj" fmla="val 83398"/>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12" name="AutoShape 42"/>
            <p:cNvSpPr>
              <a:spLocks noChangeArrowheads="1"/>
            </p:cNvSpPr>
            <p:nvPr/>
          </p:nvSpPr>
          <p:spPr bwMode="auto">
            <a:xfrm rot="2856910" flipH="1">
              <a:off x="1404938" y="4651375"/>
              <a:ext cx="46038" cy="119063"/>
            </a:xfrm>
            <a:prstGeom prst="triangle">
              <a:avLst>
                <a:gd name="adj" fmla="val 90231"/>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13" name="Rectangle 43"/>
            <p:cNvSpPr>
              <a:spLocks noChangeArrowheads="1"/>
            </p:cNvSpPr>
            <p:nvPr/>
          </p:nvSpPr>
          <p:spPr bwMode="auto">
            <a:xfrm>
              <a:off x="1093788" y="4735513"/>
              <a:ext cx="301625" cy="36513"/>
            </a:xfrm>
            <a:prstGeom prst="rect">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14" name="Line 44"/>
            <p:cNvSpPr>
              <a:spLocks noChangeShapeType="1"/>
            </p:cNvSpPr>
            <p:nvPr/>
          </p:nvSpPr>
          <p:spPr bwMode="auto">
            <a:xfrm flipV="1">
              <a:off x="1022350" y="4613275"/>
              <a:ext cx="166688" cy="42863"/>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15" name="Line 45"/>
            <p:cNvSpPr>
              <a:spLocks noChangeShapeType="1"/>
            </p:cNvSpPr>
            <p:nvPr/>
          </p:nvSpPr>
          <p:spPr bwMode="auto">
            <a:xfrm>
              <a:off x="1289050" y="4613275"/>
              <a:ext cx="171450" cy="460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16" name="Text Box 46"/>
            <p:cNvSpPr txBox="1">
              <a:spLocks noChangeArrowheads="1"/>
            </p:cNvSpPr>
            <p:nvPr/>
          </p:nvSpPr>
          <p:spPr bwMode="auto">
            <a:xfrm>
              <a:off x="1308101" y="4386263"/>
              <a:ext cx="319880" cy="28473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1108" b="1">
                  <a:solidFill>
                    <a:srgbClr val="FFFF99"/>
                  </a:solidFill>
                  <a:latin typeface="Verdana" pitchFamily="34" charset="0"/>
                </a:rPr>
                <a:t>A</a:t>
              </a:r>
            </a:p>
          </p:txBody>
        </p:sp>
        <p:sp>
          <p:nvSpPr>
            <p:cNvPr id="105517" name="Line 47"/>
            <p:cNvSpPr>
              <a:spLocks noChangeShapeType="1"/>
            </p:cNvSpPr>
            <p:nvPr/>
          </p:nvSpPr>
          <p:spPr bwMode="auto">
            <a:xfrm flipH="1">
              <a:off x="1395413" y="47752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18" name="Line 48"/>
            <p:cNvSpPr>
              <a:spLocks noChangeShapeType="1"/>
            </p:cNvSpPr>
            <p:nvPr/>
          </p:nvSpPr>
          <p:spPr bwMode="auto">
            <a:xfrm flipH="1">
              <a:off x="1095375" y="4772025"/>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19" name="Text Box 49"/>
            <p:cNvSpPr txBox="1">
              <a:spLocks noChangeArrowheads="1"/>
            </p:cNvSpPr>
            <p:nvPr/>
          </p:nvSpPr>
          <p:spPr bwMode="auto">
            <a:xfrm>
              <a:off x="1258888" y="4786313"/>
              <a:ext cx="1008063" cy="223048"/>
            </a:xfrm>
            <a:prstGeom prst="rect">
              <a:avLst/>
            </a:prstGeom>
            <a:noFill/>
            <a:ln w="9525">
              <a:noFill/>
              <a:miter lim="800000"/>
              <a:headEnd/>
              <a:tailEnd/>
            </a:ln>
          </p:spPr>
          <p:txBody>
            <a:bodyPr>
              <a:spAutoFit/>
            </a:bodyPr>
            <a:lstStyle/>
            <a:p>
              <a:pPr eaLnBrk="0" fontAlgn="base" latinLnBrk="0" hangingPunct="0">
                <a:spcBef>
                  <a:spcPct val="0"/>
                </a:spcBef>
                <a:spcAft>
                  <a:spcPct val="0"/>
                </a:spcAft>
              </a:pPr>
              <a:r>
                <a:rPr lang="en-US" sz="738" b="1">
                  <a:solidFill>
                    <a:srgbClr val="FF9933"/>
                  </a:solidFill>
                  <a:latin typeface="Verdana" pitchFamily="34" charset="0"/>
                </a:rPr>
                <a:t>OCH</a:t>
              </a:r>
              <a:r>
                <a:rPr lang="en-US" sz="738" b="1" baseline="-25000">
                  <a:solidFill>
                    <a:srgbClr val="FF9933"/>
                  </a:solidFill>
                  <a:latin typeface="Verdana" pitchFamily="34" charset="0"/>
                </a:rPr>
                <a:t>2</a:t>
              </a:r>
              <a:r>
                <a:rPr lang="en-US" sz="738" b="1">
                  <a:solidFill>
                    <a:srgbClr val="FF9933"/>
                  </a:solidFill>
                  <a:latin typeface="Verdana" pitchFamily="34" charset="0"/>
                </a:rPr>
                <a:t>CH</a:t>
              </a:r>
              <a:r>
                <a:rPr lang="en-US" sz="738" b="1" baseline="-25000">
                  <a:solidFill>
                    <a:srgbClr val="FF9933"/>
                  </a:solidFill>
                  <a:latin typeface="Verdana" pitchFamily="34" charset="0"/>
                </a:rPr>
                <a:t>2</a:t>
              </a:r>
              <a:r>
                <a:rPr lang="en-US" sz="738" b="1">
                  <a:solidFill>
                    <a:srgbClr val="FF9933"/>
                  </a:solidFill>
                  <a:latin typeface="Verdana" pitchFamily="34" charset="0"/>
                </a:rPr>
                <a:t>OCH</a:t>
              </a:r>
              <a:r>
                <a:rPr lang="en-US" sz="738" b="1" baseline="-25000">
                  <a:solidFill>
                    <a:srgbClr val="FF9933"/>
                  </a:solidFill>
                  <a:latin typeface="Verdana" pitchFamily="34" charset="0"/>
                </a:rPr>
                <a:t>3</a:t>
              </a:r>
            </a:p>
          </p:txBody>
        </p:sp>
        <p:sp>
          <p:nvSpPr>
            <p:cNvPr id="105520" name="Text Box 50"/>
            <p:cNvSpPr txBox="1">
              <a:spLocks noChangeArrowheads="1"/>
            </p:cNvSpPr>
            <p:nvPr/>
          </p:nvSpPr>
          <p:spPr bwMode="auto">
            <a:xfrm>
              <a:off x="1104900" y="4502150"/>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21" name="Line 51"/>
            <p:cNvSpPr>
              <a:spLocks noChangeShapeType="1"/>
            </p:cNvSpPr>
            <p:nvPr/>
          </p:nvSpPr>
          <p:spPr bwMode="auto">
            <a:xfrm>
              <a:off x="1809750" y="5248275"/>
              <a:ext cx="0" cy="6667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22" name="AutoShape 52"/>
            <p:cNvSpPr>
              <a:spLocks noChangeArrowheads="1"/>
            </p:cNvSpPr>
            <p:nvPr/>
          </p:nvSpPr>
          <p:spPr bwMode="auto">
            <a:xfrm rot="18743090">
              <a:off x="1390650" y="5303838"/>
              <a:ext cx="46038" cy="136525"/>
            </a:xfrm>
            <a:prstGeom prst="triangle">
              <a:avLst>
                <a:gd name="adj" fmla="val 83398"/>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23" name="AutoShape 53"/>
            <p:cNvSpPr>
              <a:spLocks noChangeArrowheads="1"/>
            </p:cNvSpPr>
            <p:nvPr/>
          </p:nvSpPr>
          <p:spPr bwMode="auto">
            <a:xfrm rot="2856910" flipH="1">
              <a:off x="1757363" y="5308600"/>
              <a:ext cx="46038" cy="119063"/>
            </a:xfrm>
            <a:prstGeom prst="triangle">
              <a:avLst>
                <a:gd name="adj" fmla="val 90231"/>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24" name="Rectangle 54"/>
            <p:cNvSpPr>
              <a:spLocks noChangeArrowheads="1"/>
            </p:cNvSpPr>
            <p:nvPr/>
          </p:nvSpPr>
          <p:spPr bwMode="auto">
            <a:xfrm>
              <a:off x="1446213" y="5392738"/>
              <a:ext cx="301625" cy="36513"/>
            </a:xfrm>
            <a:prstGeom prst="rect">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25" name="Line 55"/>
            <p:cNvSpPr>
              <a:spLocks noChangeShapeType="1"/>
            </p:cNvSpPr>
            <p:nvPr/>
          </p:nvSpPr>
          <p:spPr bwMode="auto">
            <a:xfrm flipV="1">
              <a:off x="1374775" y="5270500"/>
              <a:ext cx="166688" cy="42863"/>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26" name="Line 56"/>
            <p:cNvSpPr>
              <a:spLocks noChangeShapeType="1"/>
            </p:cNvSpPr>
            <p:nvPr/>
          </p:nvSpPr>
          <p:spPr bwMode="auto">
            <a:xfrm>
              <a:off x="1641475" y="5270500"/>
              <a:ext cx="171450" cy="460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27" name="Text Box 57"/>
            <p:cNvSpPr txBox="1">
              <a:spLocks noChangeArrowheads="1"/>
            </p:cNvSpPr>
            <p:nvPr/>
          </p:nvSpPr>
          <p:spPr bwMode="auto">
            <a:xfrm>
              <a:off x="1666875" y="5040313"/>
              <a:ext cx="304250" cy="28473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1108" b="1" dirty="0">
                  <a:solidFill>
                    <a:srgbClr val="FFFF99"/>
                  </a:solidFill>
                  <a:latin typeface="Verdana" pitchFamily="34" charset="0"/>
                </a:rPr>
                <a:t>T</a:t>
              </a:r>
            </a:p>
          </p:txBody>
        </p:sp>
        <p:sp>
          <p:nvSpPr>
            <p:cNvPr id="105528" name="Line 58"/>
            <p:cNvSpPr>
              <a:spLocks noChangeShapeType="1"/>
            </p:cNvSpPr>
            <p:nvPr/>
          </p:nvSpPr>
          <p:spPr bwMode="auto">
            <a:xfrm flipH="1">
              <a:off x="1747838" y="5432425"/>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29" name="Line 59"/>
            <p:cNvSpPr>
              <a:spLocks noChangeShapeType="1"/>
            </p:cNvSpPr>
            <p:nvPr/>
          </p:nvSpPr>
          <p:spPr bwMode="auto">
            <a:xfrm flipH="1">
              <a:off x="1447800" y="542925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30" name="Text Box 60"/>
            <p:cNvSpPr txBox="1">
              <a:spLocks noChangeArrowheads="1"/>
            </p:cNvSpPr>
            <p:nvPr/>
          </p:nvSpPr>
          <p:spPr bwMode="auto">
            <a:xfrm>
              <a:off x="1611313" y="5443538"/>
              <a:ext cx="1008063" cy="223048"/>
            </a:xfrm>
            <a:prstGeom prst="rect">
              <a:avLst/>
            </a:prstGeom>
            <a:noFill/>
            <a:ln w="9525">
              <a:noFill/>
              <a:miter lim="800000"/>
              <a:headEnd/>
              <a:tailEnd/>
            </a:ln>
          </p:spPr>
          <p:txBody>
            <a:bodyPr>
              <a:spAutoFit/>
            </a:bodyPr>
            <a:lstStyle/>
            <a:p>
              <a:pPr eaLnBrk="0" fontAlgn="base" latinLnBrk="0" hangingPunct="0">
                <a:spcBef>
                  <a:spcPct val="0"/>
                </a:spcBef>
                <a:spcAft>
                  <a:spcPct val="0"/>
                </a:spcAft>
              </a:pPr>
              <a:r>
                <a:rPr lang="en-US" sz="738" b="1" dirty="0">
                  <a:solidFill>
                    <a:srgbClr val="FF9933"/>
                  </a:solidFill>
                  <a:latin typeface="Verdana" pitchFamily="34" charset="0"/>
                </a:rPr>
                <a:t>OCH</a:t>
              </a:r>
              <a:r>
                <a:rPr lang="en-US" sz="738" b="1" baseline="-25000" dirty="0">
                  <a:solidFill>
                    <a:srgbClr val="FF9933"/>
                  </a:solidFill>
                  <a:latin typeface="Verdana" pitchFamily="34" charset="0"/>
                </a:rPr>
                <a:t>2</a:t>
              </a:r>
              <a:r>
                <a:rPr lang="en-US" sz="738" b="1" dirty="0">
                  <a:solidFill>
                    <a:srgbClr val="FF9933"/>
                  </a:solidFill>
                  <a:latin typeface="Verdana" pitchFamily="34" charset="0"/>
                </a:rPr>
                <a:t>CH</a:t>
              </a:r>
              <a:r>
                <a:rPr lang="en-US" sz="738" b="1" baseline="-25000" dirty="0">
                  <a:solidFill>
                    <a:srgbClr val="FF9933"/>
                  </a:solidFill>
                  <a:latin typeface="Verdana" pitchFamily="34" charset="0"/>
                </a:rPr>
                <a:t>2</a:t>
              </a:r>
              <a:r>
                <a:rPr lang="en-US" sz="738" b="1" dirty="0">
                  <a:solidFill>
                    <a:srgbClr val="FF9933"/>
                  </a:solidFill>
                  <a:latin typeface="Verdana" pitchFamily="34" charset="0"/>
                </a:rPr>
                <a:t>OCH</a:t>
              </a:r>
              <a:r>
                <a:rPr lang="en-US" sz="738" b="1" baseline="-25000" dirty="0">
                  <a:solidFill>
                    <a:srgbClr val="FF9933"/>
                  </a:solidFill>
                  <a:latin typeface="Verdana" pitchFamily="34" charset="0"/>
                </a:rPr>
                <a:t>3</a:t>
              </a:r>
            </a:p>
          </p:txBody>
        </p:sp>
        <p:sp>
          <p:nvSpPr>
            <p:cNvPr id="105531" name="Text Box 61"/>
            <p:cNvSpPr txBox="1">
              <a:spLocks noChangeArrowheads="1"/>
            </p:cNvSpPr>
            <p:nvPr/>
          </p:nvSpPr>
          <p:spPr bwMode="auto">
            <a:xfrm>
              <a:off x="1457325" y="5159375"/>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dirty="0">
                  <a:solidFill>
                    <a:srgbClr val="FFFF99"/>
                  </a:solidFill>
                  <a:latin typeface="Verdana" pitchFamily="34" charset="0"/>
                </a:rPr>
                <a:t>O</a:t>
              </a:r>
            </a:p>
          </p:txBody>
        </p:sp>
        <p:sp>
          <p:nvSpPr>
            <p:cNvPr id="105532" name="Line 62"/>
            <p:cNvSpPr>
              <a:spLocks noChangeShapeType="1"/>
            </p:cNvSpPr>
            <p:nvPr/>
          </p:nvSpPr>
          <p:spPr bwMode="auto">
            <a:xfrm>
              <a:off x="2162175" y="5905500"/>
              <a:ext cx="0" cy="6667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33" name="AutoShape 63"/>
            <p:cNvSpPr>
              <a:spLocks noChangeArrowheads="1"/>
            </p:cNvSpPr>
            <p:nvPr/>
          </p:nvSpPr>
          <p:spPr bwMode="auto">
            <a:xfrm rot="18743090">
              <a:off x="1743075" y="5961063"/>
              <a:ext cx="46038" cy="136525"/>
            </a:xfrm>
            <a:prstGeom prst="triangle">
              <a:avLst>
                <a:gd name="adj" fmla="val 83398"/>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34" name="AutoShape 64"/>
            <p:cNvSpPr>
              <a:spLocks noChangeArrowheads="1"/>
            </p:cNvSpPr>
            <p:nvPr/>
          </p:nvSpPr>
          <p:spPr bwMode="auto">
            <a:xfrm rot="2856910" flipH="1">
              <a:off x="2109788" y="5965825"/>
              <a:ext cx="46038" cy="119063"/>
            </a:xfrm>
            <a:prstGeom prst="triangle">
              <a:avLst>
                <a:gd name="adj" fmla="val 90231"/>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35" name="Rectangle 65"/>
            <p:cNvSpPr>
              <a:spLocks noChangeArrowheads="1"/>
            </p:cNvSpPr>
            <p:nvPr/>
          </p:nvSpPr>
          <p:spPr bwMode="auto">
            <a:xfrm>
              <a:off x="1798638" y="6049963"/>
              <a:ext cx="301625" cy="36513"/>
            </a:xfrm>
            <a:prstGeom prst="rect">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536" name="Line 66"/>
            <p:cNvSpPr>
              <a:spLocks noChangeShapeType="1"/>
            </p:cNvSpPr>
            <p:nvPr/>
          </p:nvSpPr>
          <p:spPr bwMode="auto">
            <a:xfrm flipV="1">
              <a:off x="1727200" y="5927725"/>
              <a:ext cx="166688" cy="42863"/>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37" name="Line 67"/>
            <p:cNvSpPr>
              <a:spLocks noChangeShapeType="1"/>
            </p:cNvSpPr>
            <p:nvPr/>
          </p:nvSpPr>
          <p:spPr bwMode="auto">
            <a:xfrm>
              <a:off x="1993900" y="5927725"/>
              <a:ext cx="171450" cy="460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38" name="Text Box 68"/>
            <p:cNvSpPr txBox="1">
              <a:spLocks noChangeArrowheads="1"/>
            </p:cNvSpPr>
            <p:nvPr/>
          </p:nvSpPr>
          <p:spPr bwMode="auto">
            <a:xfrm>
              <a:off x="2009775" y="5697538"/>
              <a:ext cx="311196" cy="28473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1108" b="1">
                  <a:solidFill>
                    <a:srgbClr val="66FF33"/>
                  </a:solidFill>
                  <a:latin typeface="Verdana" pitchFamily="34" charset="0"/>
                </a:rPr>
                <a:t>C</a:t>
              </a:r>
            </a:p>
          </p:txBody>
        </p:sp>
        <p:sp>
          <p:nvSpPr>
            <p:cNvPr id="105539" name="Line 69"/>
            <p:cNvSpPr>
              <a:spLocks noChangeShapeType="1"/>
            </p:cNvSpPr>
            <p:nvPr/>
          </p:nvSpPr>
          <p:spPr bwMode="auto">
            <a:xfrm flipH="1">
              <a:off x="2100263" y="608965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40" name="Line 70"/>
            <p:cNvSpPr>
              <a:spLocks noChangeShapeType="1"/>
            </p:cNvSpPr>
            <p:nvPr/>
          </p:nvSpPr>
          <p:spPr bwMode="auto">
            <a:xfrm flipH="1">
              <a:off x="1800225" y="6086475"/>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41" name="Text Box 71"/>
            <p:cNvSpPr txBox="1">
              <a:spLocks noChangeArrowheads="1"/>
            </p:cNvSpPr>
            <p:nvPr/>
          </p:nvSpPr>
          <p:spPr bwMode="auto">
            <a:xfrm>
              <a:off x="1963738" y="6100763"/>
              <a:ext cx="1008063" cy="223048"/>
            </a:xfrm>
            <a:prstGeom prst="rect">
              <a:avLst/>
            </a:prstGeom>
            <a:noFill/>
            <a:ln w="9525">
              <a:noFill/>
              <a:miter lim="800000"/>
              <a:headEnd/>
              <a:tailEnd/>
            </a:ln>
          </p:spPr>
          <p:txBody>
            <a:bodyPr>
              <a:spAutoFit/>
            </a:bodyPr>
            <a:lstStyle/>
            <a:p>
              <a:pPr eaLnBrk="0" fontAlgn="base" latinLnBrk="0" hangingPunct="0">
                <a:spcBef>
                  <a:spcPct val="0"/>
                </a:spcBef>
                <a:spcAft>
                  <a:spcPct val="0"/>
                </a:spcAft>
              </a:pPr>
              <a:r>
                <a:rPr lang="en-US" sz="738" b="1" dirty="0">
                  <a:solidFill>
                    <a:srgbClr val="FF9933"/>
                  </a:solidFill>
                  <a:latin typeface="Verdana" pitchFamily="34" charset="0"/>
                </a:rPr>
                <a:t>OCH</a:t>
              </a:r>
              <a:r>
                <a:rPr lang="en-US" sz="738" b="1" baseline="-25000" dirty="0">
                  <a:solidFill>
                    <a:srgbClr val="FF9933"/>
                  </a:solidFill>
                  <a:latin typeface="Verdana" pitchFamily="34" charset="0"/>
                </a:rPr>
                <a:t>2</a:t>
              </a:r>
              <a:r>
                <a:rPr lang="en-US" sz="738" b="1" dirty="0">
                  <a:solidFill>
                    <a:srgbClr val="FF9933"/>
                  </a:solidFill>
                  <a:latin typeface="Verdana" pitchFamily="34" charset="0"/>
                </a:rPr>
                <a:t>CH</a:t>
              </a:r>
              <a:r>
                <a:rPr lang="en-US" sz="738" b="1" baseline="-25000" dirty="0">
                  <a:solidFill>
                    <a:srgbClr val="FF9933"/>
                  </a:solidFill>
                  <a:latin typeface="Verdana" pitchFamily="34" charset="0"/>
                </a:rPr>
                <a:t>2</a:t>
              </a:r>
              <a:r>
                <a:rPr lang="en-US" sz="738" b="1" dirty="0">
                  <a:solidFill>
                    <a:srgbClr val="FF9933"/>
                  </a:solidFill>
                  <a:latin typeface="Verdana" pitchFamily="34" charset="0"/>
                </a:rPr>
                <a:t>OCH</a:t>
              </a:r>
              <a:r>
                <a:rPr lang="en-US" sz="738" b="1" baseline="-25000" dirty="0">
                  <a:solidFill>
                    <a:srgbClr val="FF9933"/>
                  </a:solidFill>
                  <a:latin typeface="Verdana" pitchFamily="34" charset="0"/>
                </a:rPr>
                <a:t>3</a:t>
              </a:r>
            </a:p>
          </p:txBody>
        </p:sp>
        <p:sp>
          <p:nvSpPr>
            <p:cNvPr id="105542" name="Text Box 72"/>
            <p:cNvSpPr txBox="1">
              <a:spLocks noChangeArrowheads="1"/>
            </p:cNvSpPr>
            <p:nvPr/>
          </p:nvSpPr>
          <p:spPr bwMode="auto">
            <a:xfrm>
              <a:off x="1809750" y="5816600"/>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grpSp>
          <p:nvGrpSpPr>
            <p:cNvPr id="105543" name="Group 73"/>
            <p:cNvGrpSpPr>
              <a:grpSpLocks/>
            </p:cNvGrpSpPr>
            <p:nvPr/>
          </p:nvGrpSpPr>
          <p:grpSpPr bwMode="auto">
            <a:xfrm>
              <a:off x="214313" y="3667125"/>
              <a:ext cx="149225" cy="187325"/>
              <a:chOff x="960" y="2083"/>
              <a:chExt cx="94" cy="118"/>
            </a:xfrm>
          </p:grpSpPr>
          <p:sp>
            <p:nvSpPr>
              <p:cNvPr id="105611" name="Line 74"/>
              <p:cNvSpPr>
                <a:spLocks noChangeShapeType="1"/>
              </p:cNvSpPr>
              <p:nvPr/>
            </p:nvSpPr>
            <p:spPr bwMode="auto">
              <a:xfrm>
                <a:off x="960" y="2083"/>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12" name="Line 75"/>
              <p:cNvSpPr>
                <a:spLocks noChangeShapeType="1"/>
              </p:cNvSpPr>
              <p:nvPr/>
            </p:nvSpPr>
            <p:spPr bwMode="auto">
              <a:xfrm>
                <a:off x="992" y="2112"/>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13" name="Line 76"/>
              <p:cNvSpPr>
                <a:spLocks noChangeShapeType="1"/>
              </p:cNvSpPr>
              <p:nvPr/>
            </p:nvSpPr>
            <p:spPr bwMode="auto">
              <a:xfrm rot="5400000">
                <a:off x="975" y="209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14" name="Line 77"/>
              <p:cNvSpPr>
                <a:spLocks noChangeShapeType="1"/>
              </p:cNvSpPr>
              <p:nvPr/>
            </p:nvSpPr>
            <p:spPr bwMode="auto">
              <a:xfrm rot="5400000">
                <a:off x="1007" y="212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15" name="Line 78"/>
              <p:cNvSpPr>
                <a:spLocks noChangeShapeType="1"/>
              </p:cNvSpPr>
              <p:nvPr/>
            </p:nvSpPr>
            <p:spPr bwMode="auto">
              <a:xfrm>
                <a:off x="1022" y="2143"/>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16" name="Line 79"/>
              <p:cNvSpPr>
                <a:spLocks noChangeShapeType="1"/>
              </p:cNvSpPr>
              <p:nvPr/>
            </p:nvSpPr>
            <p:spPr bwMode="auto">
              <a:xfrm>
                <a:off x="1054" y="2172"/>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17" name="Line 80"/>
              <p:cNvSpPr>
                <a:spLocks noChangeShapeType="1"/>
              </p:cNvSpPr>
              <p:nvPr/>
            </p:nvSpPr>
            <p:spPr bwMode="auto">
              <a:xfrm rot="5400000">
                <a:off x="1037" y="215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grpSp>
          <p:nvGrpSpPr>
            <p:cNvPr id="105544" name="Group 81"/>
            <p:cNvGrpSpPr>
              <a:grpSpLocks/>
            </p:cNvGrpSpPr>
            <p:nvPr/>
          </p:nvGrpSpPr>
          <p:grpSpPr bwMode="auto">
            <a:xfrm>
              <a:off x="1819275" y="6553200"/>
              <a:ext cx="149225" cy="187325"/>
              <a:chOff x="960" y="2083"/>
              <a:chExt cx="94" cy="118"/>
            </a:xfrm>
          </p:grpSpPr>
          <p:sp>
            <p:nvSpPr>
              <p:cNvPr id="105604" name="Line 82"/>
              <p:cNvSpPr>
                <a:spLocks noChangeShapeType="1"/>
              </p:cNvSpPr>
              <p:nvPr/>
            </p:nvSpPr>
            <p:spPr bwMode="auto">
              <a:xfrm>
                <a:off x="960" y="2083"/>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05" name="Line 83"/>
              <p:cNvSpPr>
                <a:spLocks noChangeShapeType="1"/>
              </p:cNvSpPr>
              <p:nvPr/>
            </p:nvSpPr>
            <p:spPr bwMode="auto">
              <a:xfrm>
                <a:off x="992" y="2112"/>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06" name="Line 84"/>
              <p:cNvSpPr>
                <a:spLocks noChangeShapeType="1"/>
              </p:cNvSpPr>
              <p:nvPr/>
            </p:nvSpPr>
            <p:spPr bwMode="auto">
              <a:xfrm rot="5400000">
                <a:off x="975" y="209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07" name="Line 85"/>
              <p:cNvSpPr>
                <a:spLocks noChangeShapeType="1"/>
              </p:cNvSpPr>
              <p:nvPr/>
            </p:nvSpPr>
            <p:spPr bwMode="auto">
              <a:xfrm rot="5400000">
                <a:off x="1007" y="212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08" name="Line 86"/>
              <p:cNvSpPr>
                <a:spLocks noChangeShapeType="1"/>
              </p:cNvSpPr>
              <p:nvPr/>
            </p:nvSpPr>
            <p:spPr bwMode="auto">
              <a:xfrm>
                <a:off x="1022" y="2143"/>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09" name="Line 87"/>
              <p:cNvSpPr>
                <a:spLocks noChangeShapeType="1"/>
              </p:cNvSpPr>
              <p:nvPr/>
            </p:nvSpPr>
            <p:spPr bwMode="auto">
              <a:xfrm>
                <a:off x="1054" y="2172"/>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10" name="Line 88"/>
              <p:cNvSpPr>
                <a:spLocks noChangeShapeType="1"/>
              </p:cNvSpPr>
              <p:nvPr/>
            </p:nvSpPr>
            <p:spPr bwMode="auto">
              <a:xfrm rot="5400000">
                <a:off x="1037" y="215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sp>
          <p:nvSpPr>
            <p:cNvPr id="105545" name="Line 89"/>
            <p:cNvSpPr>
              <a:spLocks noChangeShapeType="1"/>
            </p:cNvSpPr>
            <p:nvPr/>
          </p:nvSpPr>
          <p:spPr bwMode="auto">
            <a:xfrm flipH="1">
              <a:off x="742950" y="41148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46" name="Text Box 90"/>
            <p:cNvSpPr txBox="1">
              <a:spLocks noChangeArrowheads="1"/>
            </p:cNvSpPr>
            <p:nvPr/>
          </p:nvSpPr>
          <p:spPr bwMode="auto">
            <a:xfrm>
              <a:off x="614363" y="4273550"/>
              <a:ext cx="274729"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P</a:t>
              </a:r>
            </a:p>
          </p:txBody>
        </p:sp>
        <p:grpSp>
          <p:nvGrpSpPr>
            <p:cNvPr id="105547" name="Group 91"/>
            <p:cNvGrpSpPr>
              <a:grpSpLocks/>
            </p:cNvGrpSpPr>
            <p:nvPr/>
          </p:nvGrpSpPr>
          <p:grpSpPr bwMode="auto">
            <a:xfrm rot="19141657">
              <a:off x="849313" y="4519613"/>
              <a:ext cx="142875" cy="195263"/>
              <a:chOff x="853" y="2475"/>
              <a:chExt cx="90" cy="123"/>
            </a:xfrm>
          </p:grpSpPr>
          <p:sp>
            <p:nvSpPr>
              <p:cNvPr id="105602" name="Line 92"/>
              <p:cNvSpPr>
                <a:spLocks noChangeShapeType="1"/>
              </p:cNvSpPr>
              <p:nvPr/>
            </p:nvSpPr>
            <p:spPr bwMode="auto">
              <a:xfrm>
                <a:off x="933" y="2508"/>
                <a:ext cx="0" cy="9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03" name="Line 93"/>
              <p:cNvSpPr>
                <a:spLocks noChangeShapeType="1"/>
              </p:cNvSpPr>
              <p:nvPr/>
            </p:nvSpPr>
            <p:spPr bwMode="auto">
              <a:xfrm rot="2534407" flipV="1">
                <a:off x="853" y="2475"/>
                <a:ext cx="90" cy="4"/>
              </a:xfrm>
              <a:prstGeom prst="line">
                <a:avLst/>
              </a:prstGeom>
              <a:noFill/>
              <a:ln w="12700">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sp>
          <p:nvSpPr>
            <p:cNvPr id="105548" name="Text Box 94"/>
            <p:cNvSpPr txBox="1">
              <a:spLocks noChangeArrowheads="1"/>
            </p:cNvSpPr>
            <p:nvPr/>
          </p:nvSpPr>
          <p:spPr bwMode="auto">
            <a:xfrm>
              <a:off x="612775" y="4424363"/>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49" name="Text Box 95"/>
            <p:cNvSpPr txBox="1">
              <a:spLocks noChangeArrowheads="1"/>
            </p:cNvSpPr>
            <p:nvPr/>
          </p:nvSpPr>
          <p:spPr bwMode="auto">
            <a:xfrm>
              <a:off x="612775" y="4121150"/>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50" name="Text Box 96"/>
            <p:cNvSpPr txBox="1">
              <a:spLocks noChangeArrowheads="1"/>
            </p:cNvSpPr>
            <p:nvPr/>
          </p:nvSpPr>
          <p:spPr bwMode="auto">
            <a:xfrm>
              <a:off x="752475" y="4273550"/>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51" name="Text Box 97"/>
            <p:cNvSpPr txBox="1">
              <a:spLocks noChangeArrowheads="1"/>
            </p:cNvSpPr>
            <p:nvPr/>
          </p:nvSpPr>
          <p:spPr bwMode="auto">
            <a:xfrm>
              <a:off x="481013" y="4273550"/>
              <a:ext cx="272991"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dirty="0">
                  <a:solidFill>
                    <a:srgbClr val="00CCFF"/>
                  </a:solidFill>
                  <a:latin typeface="Verdana" pitchFamily="34" charset="0"/>
                </a:rPr>
                <a:t>S</a:t>
              </a:r>
            </a:p>
          </p:txBody>
        </p:sp>
        <p:sp>
          <p:nvSpPr>
            <p:cNvPr id="105552" name="Line 98"/>
            <p:cNvSpPr>
              <a:spLocks noChangeShapeType="1"/>
            </p:cNvSpPr>
            <p:nvPr/>
          </p:nvSpPr>
          <p:spPr bwMode="auto">
            <a:xfrm>
              <a:off x="525463" y="4352925"/>
              <a:ext cx="26988" cy="0"/>
            </a:xfrm>
            <a:prstGeom prst="line">
              <a:avLst/>
            </a:prstGeom>
            <a:noFill/>
            <a:ln w="9525">
              <a:solidFill>
                <a:srgbClr val="00CCFF"/>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53" name="Line 99"/>
            <p:cNvSpPr>
              <a:spLocks noChangeShapeType="1"/>
            </p:cNvSpPr>
            <p:nvPr/>
          </p:nvSpPr>
          <p:spPr bwMode="auto">
            <a:xfrm>
              <a:off x="777875" y="4400550"/>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54" name="Line 100"/>
            <p:cNvSpPr>
              <a:spLocks noChangeShapeType="1"/>
            </p:cNvSpPr>
            <p:nvPr/>
          </p:nvSpPr>
          <p:spPr bwMode="auto">
            <a:xfrm>
              <a:off x="777875" y="4371975"/>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55" name="Line 101"/>
            <p:cNvSpPr>
              <a:spLocks noChangeShapeType="1"/>
            </p:cNvSpPr>
            <p:nvPr/>
          </p:nvSpPr>
          <p:spPr bwMode="auto">
            <a:xfrm>
              <a:off x="644525" y="4386263"/>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56" name="Line 102"/>
            <p:cNvSpPr>
              <a:spLocks noChangeShapeType="1"/>
            </p:cNvSpPr>
            <p:nvPr/>
          </p:nvSpPr>
          <p:spPr bwMode="auto">
            <a:xfrm flipH="1">
              <a:off x="742950" y="42672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57" name="Line 103"/>
            <p:cNvSpPr>
              <a:spLocks noChangeShapeType="1"/>
            </p:cNvSpPr>
            <p:nvPr/>
          </p:nvSpPr>
          <p:spPr bwMode="auto">
            <a:xfrm flipH="1">
              <a:off x="742950" y="44196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58" name="Text Box 104"/>
            <p:cNvSpPr txBox="1">
              <a:spLocks noChangeArrowheads="1"/>
            </p:cNvSpPr>
            <p:nvPr/>
          </p:nvSpPr>
          <p:spPr bwMode="auto">
            <a:xfrm>
              <a:off x="966788" y="4933950"/>
              <a:ext cx="274729"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P</a:t>
              </a:r>
            </a:p>
          </p:txBody>
        </p:sp>
        <p:sp>
          <p:nvSpPr>
            <p:cNvPr id="105559" name="Text Box 105"/>
            <p:cNvSpPr txBox="1">
              <a:spLocks noChangeArrowheads="1"/>
            </p:cNvSpPr>
            <p:nvPr/>
          </p:nvSpPr>
          <p:spPr bwMode="auto">
            <a:xfrm>
              <a:off x="965200" y="5084763"/>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60" name="Text Box 106"/>
            <p:cNvSpPr txBox="1">
              <a:spLocks noChangeArrowheads="1"/>
            </p:cNvSpPr>
            <p:nvPr/>
          </p:nvSpPr>
          <p:spPr bwMode="auto">
            <a:xfrm>
              <a:off x="965200" y="4781550"/>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61" name="Text Box 107"/>
            <p:cNvSpPr txBox="1">
              <a:spLocks noChangeArrowheads="1"/>
            </p:cNvSpPr>
            <p:nvPr/>
          </p:nvSpPr>
          <p:spPr bwMode="auto">
            <a:xfrm>
              <a:off x="1104900" y="4933950"/>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62" name="Text Box 108"/>
            <p:cNvSpPr txBox="1">
              <a:spLocks noChangeArrowheads="1"/>
            </p:cNvSpPr>
            <p:nvPr/>
          </p:nvSpPr>
          <p:spPr bwMode="auto">
            <a:xfrm>
              <a:off x="833438" y="4933950"/>
              <a:ext cx="272991"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dirty="0">
                  <a:solidFill>
                    <a:srgbClr val="00CCFF"/>
                  </a:solidFill>
                  <a:latin typeface="Verdana" pitchFamily="34" charset="0"/>
                </a:rPr>
                <a:t>S</a:t>
              </a:r>
            </a:p>
          </p:txBody>
        </p:sp>
        <p:sp>
          <p:nvSpPr>
            <p:cNvPr id="105563" name="Line 109"/>
            <p:cNvSpPr>
              <a:spLocks noChangeShapeType="1"/>
            </p:cNvSpPr>
            <p:nvPr/>
          </p:nvSpPr>
          <p:spPr bwMode="auto">
            <a:xfrm>
              <a:off x="877888" y="5013325"/>
              <a:ext cx="26988" cy="0"/>
            </a:xfrm>
            <a:prstGeom prst="line">
              <a:avLst/>
            </a:prstGeom>
            <a:noFill/>
            <a:ln w="9525">
              <a:solidFill>
                <a:srgbClr val="00CCFF"/>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64" name="Line 110"/>
            <p:cNvSpPr>
              <a:spLocks noChangeShapeType="1"/>
            </p:cNvSpPr>
            <p:nvPr/>
          </p:nvSpPr>
          <p:spPr bwMode="auto">
            <a:xfrm>
              <a:off x="1130300" y="5060950"/>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65" name="Line 111"/>
            <p:cNvSpPr>
              <a:spLocks noChangeShapeType="1"/>
            </p:cNvSpPr>
            <p:nvPr/>
          </p:nvSpPr>
          <p:spPr bwMode="auto">
            <a:xfrm>
              <a:off x="1130300" y="5032375"/>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66" name="Line 112"/>
            <p:cNvSpPr>
              <a:spLocks noChangeShapeType="1"/>
            </p:cNvSpPr>
            <p:nvPr/>
          </p:nvSpPr>
          <p:spPr bwMode="auto">
            <a:xfrm>
              <a:off x="996950" y="5046663"/>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67" name="Line 113"/>
            <p:cNvSpPr>
              <a:spLocks noChangeShapeType="1"/>
            </p:cNvSpPr>
            <p:nvPr/>
          </p:nvSpPr>
          <p:spPr bwMode="auto">
            <a:xfrm flipH="1">
              <a:off x="1095375" y="49276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68" name="Line 114"/>
            <p:cNvSpPr>
              <a:spLocks noChangeShapeType="1"/>
            </p:cNvSpPr>
            <p:nvPr/>
          </p:nvSpPr>
          <p:spPr bwMode="auto">
            <a:xfrm flipH="1">
              <a:off x="1095375" y="50800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69" name="Text Box 115"/>
            <p:cNvSpPr txBox="1">
              <a:spLocks noChangeArrowheads="1"/>
            </p:cNvSpPr>
            <p:nvPr/>
          </p:nvSpPr>
          <p:spPr bwMode="auto">
            <a:xfrm>
              <a:off x="1317625" y="5586414"/>
              <a:ext cx="274729"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P</a:t>
              </a:r>
            </a:p>
          </p:txBody>
        </p:sp>
        <p:sp>
          <p:nvSpPr>
            <p:cNvPr id="105570" name="Text Box 116"/>
            <p:cNvSpPr txBox="1">
              <a:spLocks noChangeArrowheads="1"/>
            </p:cNvSpPr>
            <p:nvPr/>
          </p:nvSpPr>
          <p:spPr bwMode="auto">
            <a:xfrm>
              <a:off x="1316038" y="5737225"/>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71" name="Text Box 117"/>
            <p:cNvSpPr txBox="1">
              <a:spLocks noChangeArrowheads="1"/>
            </p:cNvSpPr>
            <p:nvPr/>
          </p:nvSpPr>
          <p:spPr bwMode="auto">
            <a:xfrm>
              <a:off x="1316038" y="5434013"/>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72" name="Text Box 118"/>
            <p:cNvSpPr txBox="1">
              <a:spLocks noChangeArrowheads="1"/>
            </p:cNvSpPr>
            <p:nvPr/>
          </p:nvSpPr>
          <p:spPr bwMode="auto">
            <a:xfrm>
              <a:off x="1455738" y="5586414"/>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73" name="Text Box 119"/>
            <p:cNvSpPr txBox="1">
              <a:spLocks noChangeArrowheads="1"/>
            </p:cNvSpPr>
            <p:nvPr/>
          </p:nvSpPr>
          <p:spPr bwMode="auto">
            <a:xfrm>
              <a:off x="1184276" y="5586414"/>
              <a:ext cx="272991"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dirty="0">
                  <a:solidFill>
                    <a:srgbClr val="00CCFF"/>
                  </a:solidFill>
                  <a:latin typeface="Verdana" pitchFamily="34" charset="0"/>
                </a:rPr>
                <a:t>S</a:t>
              </a:r>
            </a:p>
          </p:txBody>
        </p:sp>
        <p:sp>
          <p:nvSpPr>
            <p:cNvPr id="105574" name="Line 120"/>
            <p:cNvSpPr>
              <a:spLocks noChangeShapeType="1"/>
            </p:cNvSpPr>
            <p:nvPr/>
          </p:nvSpPr>
          <p:spPr bwMode="auto">
            <a:xfrm>
              <a:off x="1228725" y="5665788"/>
              <a:ext cx="26988" cy="0"/>
            </a:xfrm>
            <a:prstGeom prst="line">
              <a:avLst/>
            </a:prstGeom>
            <a:noFill/>
            <a:ln w="9525">
              <a:solidFill>
                <a:srgbClr val="00CCFF"/>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75" name="Line 121"/>
            <p:cNvSpPr>
              <a:spLocks noChangeShapeType="1"/>
            </p:cNvSpPr>
            <p:nvPr/>
          </p:nvSpPr>
          <p:spPr bwMode="auto">
            <a:xfrm>
              <a:off x="1481138" y="5713413"/>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76" name="Line 122"/>
            <p:cNvSpPr>
              <a:spLocks noChangeShapeType="1"/>
            </p:cNvSpPr>
            <p:nvPr/>
          </p:nvSpPr>
          <p:spPr bwMode="auto">
            <a:xfrm>
              <a:off x="1481138" y="5684838"/>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77" name="Line 123"/>
            <p:cNvSpPr>
              <a:spLocks noChangeShapeType="1"/>
            </p:cNvSpPr>
            <p:nvPr/>
          </p:nvSpPr>
          <p:spPr bwMode="auto">
            <a:xfrm>
              <a:off x="1347788" y="5699125"/>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78" name="Line 124"/>
            <p:cNvSpPr>
              <a:spLocks noChangeShapeType="1"/>
            </p:cNvSpPr>
            <p:nvPr/>
          </p:nvSpPr>
          <p:spPr bwMode="auto">
            <a:xfrm flipH="1">
              <a:off x="1446213" y="5580063"/>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79" name="Line 125"/>
            <p:cNvSpPr>
              <a:spLocks noChangeShapeType="1"/>
            </p:cNvSpPr>
            <p:nvPr/>
          </p:nvSpPr>
          <p:spPr bwMode="auto">
            <a:xfrm flipH="1">
              <a:off x="1446213" y="5732463"/>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nvGrpSpPr>
            <p:cNvPr id="105580" name="Group 126"/>
            <p:cNvGrpSpPr>
              <a:grpSpLocks/>
            </p:cNvGrpSpPr>
            <p:nvPr/>
          </p:nvGrpSpPr>
          <p:grpSpPr bwMode="auto">
            <a:xfrm>
              <a:off x="1539874" y="6096012"/>
              <a:ext cx="558800" cy="527051"/>
              <a:chOff x="970" y="3840"/>
              <a:chExt cx="352" cy="332"/>
            </a:xfrm>
          </p:grpSpPr>
          <p:sp>
            <p:nvSpPr>
              <p:cNvPr id="105591" name="Text Box 127"/>
              <p:cNvSpPr txBox="1">
                <a:spLocks noChangeArrowheads="1"/>
              </p:cNvSpPr>
              <p:nvPr/>
            </p:nvSpPr>
            <p:spPr bwMode="auto">
              <a:xfrm>
                <a:off x="1054" y="3936"/>
                <a:ext cx="173" cy="14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P</a:t>
                </a:r>
              </a:p>
            </p:txBody>
          </p:sp>
          <p:sp>
            <p:nvSpPr>
              <p:cNvPr id="105592" name="Text Box 128"/>
              <p:cNvSpPr txBox="1">
                <a:spLocks noChangeArrowheads="1"/>
              </p:cNvSpPr>
              <p:nvPr/>
            </p:nvSpPr>
            <p:spPr bwMode="auto">
              <a:xfrm>
                <a:off x="1053" y="4031"/>
                <a:ext cx="181" cy="14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93" name="Text Box 129"/>
              <p:cNvSpPr txBox="1">
                <a:spLocks noChangeArrowheads="1"/>
              </p:cNvSpPr>
              <p:nvPr/>
            </p:nvSpPr>
            <p:spPr bwMode="auto">
              <a:xfrm>
                <a:off x="1053" y="3840"/>
                <a:ext cx="181" cy="14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94" name="Text Box 130"/>
              <p:cNvSpPr txBox="1">
                <a:spLocks noChangeArrowheads="1"/>
              </p:cNvSpPr>
              <p:nvPr/>
            </p:nvSpPr>
            <p:spPr bwMode="auto">
              <a:xfrm>
                <a:off x="1141" y="3936"/>
                <a:ext cx="181" cy="14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sp>
            <p:nvSpPr>
              <p:cNvPr id="105595" name="Text Box 131"/>
              <p:cNvSpPr txBox="1">
                <a:spLocks noChangeArrowheads="1"/>
              </p:cNvSpPr>
              <p:nvPr/>
            </p:nvSpPr>
            <p:spPr bwMode="auto">
              <a:xfrm>
                <a:off x="970" y="3936"/>
                <a:ext cx="172" cy="141"/>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dirty="0">
                    <a:solidFill>
                      <a:srgbClr val="00CCFF"/>
                    </a:solidFill>
                    <a:latin typeface="Verdana" pitchFamily="34" charset="0"/>
                  </a:rPr>
                  <a:t>S</a:t>
                </a:r>
              </a:p>
            </p:txBody>
          </p:sp>
          <p:sp>
            <p:nvSpPr>
              <p:cNvPr id="105596" name="Line 132"/>
              <p:cNvSpPr>
                <a:spLocks noChangeShapeType="1"/>
              </p:cNvSpPr>
              <p:nvPr/>
            </p:nvSpPr>
            <p:spPr bwMode="auto">
              <a:xfrm>
                <a:off x="998" y="3986"/>
                <a:ext cx="17" cy="0"/>
              </a:xfrm>
              <a:prstGeom prst="line">
                <a:avLst/>
              </a:prstGeom>
              <a:noFill/>
              <a:ln w="9525">
                <a:solidFill>
                  <a:srgbClr val="00CCFF"/>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97" name="Line 133"/>
              <p:cNvSpPr>
                <a:spLocks noChangeShapeType="1"/>
              </p:cNvSpPr>
              <p:nvPr/>
            </p:nvSpPr>
            <p:spPr bwMode="auto">
              <a:xfrm>
                <a:off x="1157" y="4016"/>
                <a:ext cx="4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98" name="Line 134"/>
              <p:cNvSpPr>
                <a:spLocks noChangeShapeType="1"/>
              </p:cNvSpPr>
              <p:nvPr/>
            </p:nvSpPr>
            <p:spPr bwMode="auto">
              <a:xfrm>
                <a:off x="1157" y="3998"/>
                <a:ext cx="4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99" name="Line 135"/>
              <p:cNvSpPr>
                <a:spLocks noChangeShapeType="1"/>
              </p:cNvSpPr>
              <p:nvPr/>
            </p:nvSpPr>
            <p:spPr bwMode="auto">
              <a:xfrm>
                <a:off x="1073" y="4007"/>
                <a:ext cx="4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00" name="Line 136"/>
              <p:cNvSpPr>
                <a:spLocks noChangeShapeType="1"/>
              </p:cNvSpPr>
              <p:nvPr/>
            </p:nvSpPr>
            <p:spPr bwMode="auto">
              <a:xfrm flipH="1">
                <a:off x="1135" y="3932"/>
                <a:ext cx="1" cy="4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601" name="Line 137"/>
              <p:cNvSpPr>
                <a:spLocks noChangeShapeType="1"/>
              </p:cNvSpPr>
              <p:nvPr/>
            </p:nvSpPr>
            <p:spPr bwMode="auto">
              <a:xfrm flipH="1">
                <a:off x="1135" y="4028"/>
                <a:ext cx="1" cy="4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sp>
          <p:nvSpPr>
            <p:cNvPr id="105581" name="Text Box 138"/>
            <p:cNvSpPr txBox="1">
              <a:spLocks noChangeArrowheads="1"/>
            </p:cNvSpPr>
            <p:nvPr/>
          </p:nvSpPr>
          <p:spPr bwMode="auto">
            <a:xfrm>
              <a:off x="257175" y="3771900"/>
              <a:ext cx="286884" cy="22304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738" b="1">
                  <a:solidFill>
                    <a:srgbClr val="FFFF99"/>
                  </a:solidFill>
                  <a:latin typeface="Verdana" pitchFamily="34" charset="0"/>
                </a:rPr>
                <a:t>O</a:t>
              </a:r>
            </a:p>
          </p:txBody>
        </p:sp>
        <p:grpSp>
          <p:nvGrpSpPr>
            <p:cNvPr id="105582" name="Group 139"/>
            <p:cNvGrpSpPr>
              <a:grpSpLocks/>
            </p:cNvGrpSpPr>
            <p:nvPr/>
          </p:nvGrpSpPr>
          <p:grpSpPr bwMode="auto">
            <a:xfrm rot="19141657">
              <a:off x="490538" y="3857625"/>
              <a:ext cx="142875" cy="195263"/>
              <a:chOff x="853" y="2475"/>
              <a:chExt cx="90" cy="123"/>
            </a:xfrm>
          </p:grpSpPr>
          <p:sp>
            <p:nvSpPr>
              <p:cNvPr id="105589" name="Line 140"/>
              <p:cNvSpPr>
                <a:spLocks noChangeShapeType="1"/>
              </p:cNvSpPr>
              <p:nvPr/>
            </p:nvSpPr>
            <p:spPr bwMode="auto">
              <a:xfrm>
                <a:off x="933" y="2508"/>
                <a:ext cx="0" cy="9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90" name="Line 141"/>
              <p:cNvSpPr>
                <a:spLocks noChangeShapeType="1"/>
              </p:cNvSpPr>
              <p:nvPr/>
            </p:nvSpPr>
            <p:spPr bwMode="auto">
              <a:xfrm rot="2534407" flipV="1">
                <a:off x="853" y="2475"/>
                <a:ext cx="90" cy="4"/>
              </a:xfrm>
              <a:prstGeom prst="line">
                <a:avLst/>
              </a:prstGeom>
              <a:noFill/>
              <a:ln w="12700">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grpSp>
          <p:nvGrpSpPr>
            <p:cNvPr id="105583" name="Group 142"/>
            <p:cNvGrpSpPr>
              <a:grpSpLocks/>
            </p:cNvGrpSpPr>
            <p:nvPr/>
          </p:nvGrpSpPr>
          <p:grpSpPr bwMode="auto">
            <a:xfrm rot="19141657">
              <a:off x="1195388" y="5172075"/>
              <a:ext cx="142875" cy="195263"/>
              <a:chOff x="853" y="2475"/>
              <a:chExt cx="90" cy="123"/>
            </a:xfrm>
          </p:grpSpPr>
          <p:sp>
            <p:nvSpPr>
              <p:cNvPr id="105587" name="Line 143"/>
              <p:cNvSpPr>
                <a:spLocks noChangeShapeType="1"/>
              </p:cNvSpPr>
              <p:nvPr/>
            </p:nvSpPr>
            <p:spPr bwMode="auto">
              <a:xfrm>
                <a:off x="933" y="2508"/>
                <a:ext cx="0" cy="9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88" name="Line 144"/>
              <p:cNvSpPr>
                <a:spLocks noChangeShapeType="1"/>
              </p:cNvSpPr>
              <p:nvPr/>
            </p:nvSpPr>
            <p:spPr bwMode="auto">
              <a:xfrm rot="2534407" flipV="1">
                <a:off x="853" y="2475"/>
                <a:ext cx="90" cy="4"/>
              </a:xfrm>
              <a:prstGeom prst="line">
                <a:avLst/>
              </a:prstGeom>
              <a:noFill/>
              <a:ln w="12700">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grpSp>
          <p:nvGrpSpPr>
            <p:cNvPr id="105584" name="Group 145"/>
            <p:cNvGrpSpPr>
              <a:grpSpLocks/>
            </p:cNvGrpSpPr>
            <p:nvPr/>
          </p:nvGrpSpPr>
          <p:grpSpPr bwMode="auto">
            <a:xfrm rot="19141657">
              <a:off x="1552575" y="5829300"/>
              <a:ext cx="142875" cy="195263"/>
              <a:chOff x="853" y="2475"/>
              <a:chExt cx="90" cy="123"/>
            </a:xfrm>
          </p:grpSpPr>
          <p:sp>
            <p:nvSpPr>
              <p:cNvPr id="105585" name="Line 146"/>
              <p:cNvSpPr>
                <a:spLocks noChangeShapeType="1"/>
              </p:cNvSpPr>
              <p:nvPr/>
            </p:nvSpPr>
            <p:spPr bwMode="auto">
              <a:xfrm>
                <a:off x="933" y="2508"/>
                <a:ext cx="0" cy="9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sp>
            <p:nvSpPr>
              <p:cNvPr id="105586" name="Line 147"/>
              <p:cNvSpPr>
                <a:spLocks noChangeShapeType="1"/>
              </p:cNvSpPr>
              <p:nvPr/>
            </p:nvSpPr>
            <p:spPr bwMode="auto">
              <a:xfrm rot="2534407" flipV="1">
                <a:off x="853" y="2475"/>
                <a:ext cx="90" cy="4"/>
              </a:xfrm>
              <a:prstGeom prst="line">
                <a:avLst/>
              </a:prstGeom>
              <a:noFill/>
              <a:ln w="12700">
                <a:solidFill>
                  <a:srgbClr val="FFFF99"/>
                </a:solidFill>
                <a:round/>
                <a:headEnd/>
                <a:tailEnd/>
              </a:ln>
            </p:spPr>
            <p:txBody>
              <a:bodyPr/>
              <a:lstStyle/>
              <a:p>
                <a:pPr fontAlgn="base" latinLnBrk="0">
                  <a:spcBef>
                    <a:spcPct val="0"/>
                  </a:spcBef>
                  <a:spcAft>
                    <a:spcPct val="0"/>
                  </a:spcAft>
                </a:pPr>
                <a:endParaRPr lang="en-US" sz="2215">
                  <a:solidFill>
                    <a:prstClr val="black"/>
                  </a:solidFill>
                  <a:latin typeface="Arial" charset="0"/>
                </a:endParaRPr>
              </a:p>
            </p:txBody>
          </p:sp>
        </p:grpSp>
      </p:grpSp>
      <p:grpSp>
        <p:nvGrpSpPr>
          <p:cNvPr id="105477" name="Group 152"/>
          <p:cNvGrpSpPr>
            <a:grpSpLocks/>
          </p:cNvGrpSpPr>
          <p:nvPr/>
        </p:nvGrpSpPr>
        <p:grpSpPr bwMode="auto">
          <a:xfrm>
            <a:off x="633048" y="1107832"/>
            <a:ext cx="7499838" cy="877766"/>
            <a:chOff x="192" y="576"/>
            <a:chExt cx="5118" cy="599"/>
          </a:xfrm>
        </p:grpSpPr>
        <p:grpSp>
          <p:nvGrpSpPr>
            <p:cNvPr id="105479" name="Group 153"/>
            <p:cNvGrpSpPr>
              <a:grpSpLocks/>
            </p:cNvGrpSpPr>
            <p:nvPr/>
          </p:nvGrpSpPr>
          <p:grpSpPr bwMode="auto">
            <a:xfrm>
              <a:off x="4309" y="757"/>
              <a:ext cx="1001" cy="136"/>
              <a:chOff x="4045" y="1272"/>
              <a:chExt cx="1001" cy="136"/>
            </a:xfrm>
          </p:grpSpPr>
          <p:sp>
            <p:nvSpPr>
              <p:cNvPr id="105490" name="Rectangle 154"/>
              <p:cNvSpPr>
                <a:spLocks noChangeArrowheads="1"/>
              </p:cNvSpPr>
              <p:nvPr/>
            </p:nvSpPr>
            <p:spPr bwMode="auto">
              <a:xfrm>
                <a:off x="4563" y="1272"/>
                <a:ext cx="483" cy="136"/>
              </a:xfrm>
              <a:prstGeom prst="rect">
                <a:avLst/>
              </a:prstGeom>
              <a:solidFill>
                <a:srgbClr val="CCFF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92" b="1">
                    <a:solidFill>
                      <a:srgbClr val="000000"/>
                    </a:solidFill>
                    <a:latin typeface="Arial" charset="0"/>
                  </a:rPr>
                  <a:t>8</a:t>
                </a:r>
              </a:p>
            </p:txBody>
          </p:sp>
          <p:sp>
            <p:nvSpPr>
              <p:cNvPr id="105491" name="Rectangle 155"/>
              <p:cNvSpPr>
                <a:spLocks noChangeArrowheads="1"/>
              </p:cNvSpPr>
              <p:nvPr/>
            </p:nvSpPr>
            <p:spPr bwMode="auto">
              <a:xfrm>
                <a:off x="4045" y="1272"/>
                <a:ext cx="515" cy="136"/>
              </a:xfrm>
              <a:prstGeom prst="rect">
                <a:avLst/>
              </a:prstGeom>
              <a:solidFill>
                <a:srgbClr val="00FFFF"/>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92" b="1">
                    <a:solidFill>
                      <a:srgbClr val="000000"/>
                    </a:solidFill>
                    <a:latin typeface="Arial" charset="0"/>
                  </a:rPr>
                  <a:t>6</a:t>
                </a:r>
              </a:p>
            </p:txBody>
          </p:sp>
        </p:grpSp>
        <p:sp>
          <p:nvSpPr>
            <p:cNvPr id="105480" name="Line 156"/>
            <p:cNvSpPr>
              <a:spLocks noChangeShapeType="1"/>
            </p:cNvSpPr>
            <p:nvPr/>
          </p:nvSpPr>
          <p:spPr bwMode="auto">
            <a:xfrm flipV="1">
              <a:off x="3264" y="824"/>
              <a:ext cx="532" cy="1"/>
            </a:xfrm>
            <a:prstGeom prst="line">
              <a:avLst/>
            </a:prstGeom>
            <a:noFill/>
            <a:ln w="57150">
              <a:solidFill>
                <a:srgbClr val="FF0000"/>
              </a:solidFill>
              <a:round/>
              <a:headEnd/>
              <a:tailEnd type="triangle" w="med" len="med"/>
            </a:ln>
          </p:spPr>
          <p:txBody>
            <a:bodyPr wrap="none" anchor="ctr"/>
            <a:lstStyle/>
            <a:p>
              <a:pPr fontAlgn="base" latinLnBrk="0">
                <a:spcBef>
                  <a:spcPct val="0"/>
                </a:spcBef>
                <a:spcAft>
                  <a:spcPct val="0"/>
                </a:spcAft>
              </a:pPr>
              <a:endParaRPr lang="en-US" sz="2215">
                <a:solidFill>
                  <a:prstClr val="black"/>
                </a:solidFill>
                <a:latin typeface="Arial" charset="0"/>
              </a:endParaRPr>
            </a:p>
          </p:txBody>
        </p:sp>
        <p:grpSp>
          <p:nvGrpSpPr>
            <p:cNvPr id="105481" name="Group 157"/>
            <p:cNvGrpSpPr>
              <a:grpSpLocks/>
            </p:cNvGrpSpPr>
            <p:nvPr/>
          </p:nvGrpSpPr>
          <p:grpSpPr bwMode="auto">
            <a:xfrm>
              <a:off x="192" y="576"/>
              <a:ext cx="2774" cy="599"/>
              <a:chOff x="432" y="576"/>
              <a:chExt cx="2774" cy="599"/>
            </a:xfrm>
          </p:grpSpPr>
          <p:sp>
            <p:nvSpPr>
              <p:cNvPr id="105483" name="Line 158"/>
              <p:cNvSpPr>
                <a:spLocks noChangeShapeType="1"/>
              </p:cNvSpPr>
              <p:nvPr/>
            </p:nvSpPr>
            <p:spPr bwMode="auto">
              <a:xfrm>
                <a:off x="432" y="825"/>
                <a:ext cx="2766" cy="0"/>
              </a:xfrm>
              <a:prstGeom prst="line">
                <a:avLst/>
              </a:prstGeom>
              <a:noFill/>
              <a:ln w="19050">
                <a:solidFill>
                  <a:srgbClr val="FFFF99"/>
                </a:solidFill>
                <a:round/>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484" name="Rectangle 159"/>
              <p:cNvSpPr>
                <a:spLocks noChangeArrowheads="1"/>
              </p:cNvSpPr>
              <p:nvPr/>
            </p:nvSpPr>
            <p:spPr bwMode="auto">
              <a:xfrm>
                <a:off x="2723" y="757"/>
                <a:ext cx="483" cy="136"/>
              </a:xfrm>
              <a:prstGeom prst="rect">
                <a:avLst/>
              </a:prstGeom>
              <a:solidFill>
                <a:srgbClr val="CCFF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92" b="1">
                    <a:solidFill>
                      <a:srgbClr val="000000"/>
                    </a:solidFill>
                    <a:latin typeface="Arial" charset="0"/>
                  </a:rPr>
                  <a:t>8</a:t>
                </a:r>
              </a:p>
            </p:txBody>
          </p:sp>
          <p:sp>
            <p:nvSpPr>
              <p:cNvPr id="105485" name="Rectangle 160"/>
              <p:cNvSpPr>
                <a:spLocks noChangeArrowheads="1"/>
              </p:cNvSpPr>
              <p:nvPr/>
            </p:nvSpPr>
            <p:spPr bwMode="auto">
              <a:xfrm>
                <a:off x="1520" y="757"/>
                <a:ext cx="624" cy="136"/>
              </a:xfrm>
              <a:prstGeom prst="rect">
                <a:avLst/>
              </a:prstGeom>
              <a:solidFill>
                <a:srgbClr val="0066CC"/>
              </a:solidFill>
              <a:ln w="12700">
                <a:solidFill>
                  <a:srgbClr val="000000"/>
                </a:solidFill>
                <a:miter lim="800000"/>
                <a:headEnd/>
                <a:tailEnd/>
              </a:ln>
            </p:spPr>
            <p:txBody>
              <a:bodyPr wrap="none" anchor="ctr"/>
              <a:lstStyle/>
              <a:p>
                <a:pPr eaLnBrk="0" fontAlgn="base" latinLnBrk="0" hangingPunct="0">
                  <a:spcBef>
                    <a:spcPct val="0"/>
                  </a:spcBef>
                  <a:spcAft>
                    <a:spcPct val="0"/>
                  </a:spcAft>
                </a:pPr>
                <a:r>
                  <a:rPr lang="en-US" sz="1108" b="1">
                    <a:solidFill>
                      <a:srgbClr val="FF3300"/>
                    </a:solidFill>
                    <a:latin typeface="Arial" charset="0"/>
                  </a:rPr>
                  <a:t>U</a:t>
                </a:r>
                <a:r>
                  <a:rPr lang="en-US" sz="1108" b="1">
                    <a:solidFill>
                      <a:prstClr val="white"/>
                    </a:solidFill>
                    <a:latin typeface="Arial" charset="0"/>
                  </a:rPr>
                  <a:t>       7</a:t>
                </a:r>
              </a:p>
            </p:txBody>
          </p:sp>
          <p:sp>
            <p:nvSpPr>
              <p:cNvPr id="105486" name="Rectangle 161"/>
              <p:cNvSpPr>
                <a:spLocks noChangeArrowheads="1"/>
              </p:cNvSpPr>
              <p:nvPr/>
            </p:nvSpPr>
            <p:spPr bwMode="auto">
              <a:xfrm>
                <a:off x="432" y="757"/>
                <a:ext cx="515" cy="136"/>
              </a:xfrm>
              <a:prstGeom prst="rect">
                <a:avLst/>
              </a:prstGeom>
              <a:solidFill>
                <a:srgbClr val="00FFFF"/>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92" b="1">
                    <a:solidFill>
                      <a:srgbClr val="000000"/>
                    </a:solidFill>
                    <a:latin typeface="Arial" charset="0"/>
                  </a:rPr>
                  <a:t>6</a:t>
                </a:r>
              </a:p>
            </p:txBody>
          </p:sp>
          <p:sp>
            <p:nvSpPr>
              <p:cNvPr id="105487" name="Line 162"/>
              <p:cNvSpPr>
                <a:spLocks noChangeShapeType="1"/>
              </p:cNvSpPr>
              <p:nvPr/>
            </p:nvSpPr>
            <p:spPr bwMode="auto">
              <a:xfrm>
                <a:off x="951" y="876"/>
                <a:ext cx="869" cy="299"/>
              </a:xfrm>
              <a:prstGeom prst="line">
                <a:avLst/>
              </a:prstGeom>
              <a:noFill/>
              <a:ln w="57150">
                <a:solidFill>
                  <a:srgbClr val="FF0000"/>
                </a:solidFill>
                <a:round/>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488" name="Line 163"/>
              <p:cNvSpPr>
                <a:spLocks noChangeShapeType="1"/>
              </p:cNvSpPr>
              <p:nvPr/>
            </p:nvSpPr>
            <p:spPr bwMode="auto">
              <a:xfrm flipH="1">
                <a:off x="1820" y="879"/>
                <a:ext cx="907" cy="296"/>
              </a:xfrm>
              <a:prstGeom prst="line">
                <a:avLst/>
              </a:prstGeom>
              <a:noFill/>
              <a:ln w="57150">
                <a:solidFill>
                  <a:srgbClr val="FF0000"/>
                </a:solidFill>
                <a:round/>
                <a:headEnd/>
                <a:tailEnd/>
              </a:ln>
            </p:spPr>
            <p:txBody>
              <a:bodyPr wrap="none" anchor="ctr"/>
              <a:lstStyle/>
              <a:p>
                <a:pPr fontAlgn="base" latinLnBrk="0">
                  <a:spcBef>
                    <a:spcPct val="0"/>
                  </a:spcBef>
                  <a:spcAft>
                    <a:spcPct val="0"/>
                  </a:spcAft>
                </a:pPr>
                <a:endParaRPr lang="en-US" sz="2215">
                  <a:solidFill>
                    <a:prstClr val="black"/>
                  </a:solidFill>
                  <a:latin typeface="Arial" charset="0"/>
                </a:endParaRPr>
              </a:p>
            </p:txBody>
          </p:sp>
          <p:sp>
            <p:nvSpPr>
              <p:cNvPr id="105489" name="Rectangle 164"/>
              <p:cNvSpPr>
                <a:spLocks noChangeArrowheads="1"/>
              </p:cNvSpPr>
              <p:nvPr/>
            </p:nvSpPr>
            <p:spPr bwMode="auto">
              <a:xfrm>
                <a:off x="2304" y="576"/>
                <a:ext cx="220" cy="275"/>
              </a:xfrm>
              <a:prstGeom prst="rect">
                <a:avLst/>
              </a:prstGeom>
              <a:solidFill>
                <a:srgbClr val="FF9933"/>
              </a:solidFill>
              <a:ln w="9525">
                <a:solidFill>
                  <a:schemeClr val="tx1"/>
                </a:solidFill>
                <a:miter lim="800000"/>
                <a:headEnd/>
                <a:tailEnd/>
              </a:ln>
            </p:spPr>
            <p:txBody>
              <a:bodyPr wrap="none" anchor="ctr"/>
              <a:lstStyle/>
              <a:p>
                <a:pPr algn="ctr" fontAlgn="base" latinLnBrk="0">
                  <a:spcBef>
                    <a:spcPct val="0"/>
                  </a:spcBef>
                  <a:spcAft>
                    <a:spcPct val="0"/>
                  </a:spcAft>
                </a:pPr>
                <a:r>
                  <a:rPr lang="en-US" sz="2215" b="1" dirty="0">
                    <a:solidFill>
                      <a:prstClr val="black"/>
                    </a:solidFill>
                    <a:latin typeface="Arial" charset="0"/>
                  </a:rPr>
                  <a:t>R</a:t>
                </a:r>
              </a:p>
            </p:txBody>
          </p:sp>
        </p:grpSp>
      </p:gr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355" y="5750171"/>
            <a:ext cx="2009606" cy="55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 name="Line 174">
            <a:extLst>
              <a:ext uri="{FF2B5EF4-FFF2-40B4-BE49-F238E27FC236}">
                <a16:creationId xmlns:a16="http://schemas.microsoft.com/office/drawing/2014/main" id="{665FF38D-942A-534E-86CE-3EA77D886E51}"/>
              </a:ext>
            </a:extLst>
          </p:cNvPr>
          <p:cNvSpPr>
            <a:spLocks noChangeShapeType="1"/>
          </p:cNvSpPr>
          <p:nvPr/>
        </p:nvSpPr>
        <p:spPr bwMode="auto">
          <a:xfrm>
            <a:off x="3219452" y="2682134"/>
            <a:ext cx="599606" cy="0"/>
          </a:xfrm>
          <a:prstGeom prst="line">
            <a:avLst/>
          </a:prstGeom>
          <a:noFill/>
          <a:ln w="57150">
            <a:solidFill>
              <a:srgbClr val="FFFF00"/>
            </a:solidFill>
            <a:round/>
            <a:headEnd type="triangle" w="lg" len="med"/>
            <a:tailEnd type="none" w="med" len="med"/>
          </a:ln>
        </p:spPr>
        <p:txBody>
          <a:bodyPr/>
          <a:lstStyle/>
          <a:p>
            <a:pPr latinLnBrk="0"/>
            <a:endParaRPr lang="en-US" sz="2215">
              <a:solidFill>
                <a:srgbClr val="FFFF00"/>
              </a:solidFill>
            </a:endParaRPr>
          </a:p>
        </p:txBody>
      </p:sp>
    </p:spTree>
    <p:extLst>
      <p:ext uri="{BB962C8B-B14F-4D97-AF65-F5344CB8AC3E}">
        <p14:creationId xmlns:p14="http://schemas.microsoft.com/office/powerpoint/2010/main" val="3799319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27EC482-816F-8646-8390-8C3A7E8BB479}"/>
              </a:ext>
            </a:extLst>
          </p:cNvPr>
          <p:cNvPicPr>
            <a:picLocks noChangeAspect="1"/>
          </p:cNvPicPr>
          <p:nvPr/>
        </p:nvPicPr>
        <p:blipFill>
          <a:blip r:embed="rId2"/>
          <a:stretch>
            <a:fillRect/>
          </a:stretch>
        </p:blipFill>
        <p:spPr>
          <a:xfrm>
            <a:off x="1200013" y="0"/>
            <a:ext cx="6629279" cy="6741368"/>
          </a:xfrm>
          <a:prstGeom prst="rect">
            <a:avLst/>
          </a:prstGeom>
        </p:spPr>
      </p:pic>
      <p:pic>
        <p:nvPicPr>
          <p:cNvPr id="6" name="Immagine 5">
            <a:extLst>
              <a:ext uri="{FF2B5EF4-FFF2-40B4-BE49-F238E27FC236}">
                <a16:creationId xmlns:a16="http://schemas.microsoft.com/office/drawing/2014/main" id="{D8AEA580-7EB9-CA4D-8A6C-D0CE89E5B5FE}"/>
              </a:ext>
            </a:extLst>
          </p:cNvPr>
          <p:cNvPicPr>
            <a:picLocks noChangeAspect="1"/>
          </p:cNvPicPr>
          <p:nvPr/>
        </p:nvPicPr>
        <p:blipFill rotWithShape="1">
          <a:blip r:embed="rId2"/>
          <a:srcRect l="31312" t="67831" r="15833"/>
          <a:stretch/>
        </p:blipFill>
        <p:spPr>
          <a:xfrm>
            <a:off x="1547664" y="2736667"/>
            <a:ext cx="6624736" cy="4100230"/>
          </a:xfrm>
          <a:prstGeom prst="rect">
            <a:avLst/>
          </a:prstGeom>
        </p:spPr>
      </p:pic>
    </p:spTree>
    <p:extLst>
      <p:ext uri="{BB962C8B-B14F-4D97-AF65-F5344CB8AC3E}">
        <p14:creationId xmlns:p14="http://schemas.microsoft.com/office/powerpoint/2010/main" val="2183952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24FDB43-5603-4F45-B89F-8E62C92F9EA3}"/>
              </a:ext>
            </a:extLst>
          </p:cNvPr>
          <p:cNvPicPr>
            <a:picLocks noChangeAspect="1"/>
          </p:cNvPicPr>
          <p:nvPr/>
        </p:nvPicPr>
        <p:blipFill>
          <a:blip r:embed="rId2"/>
          <a:stretch>
            <a:fillRect/>
          </a:stretch>
        </p:blipFill>
        <p:spPr>
          <a:xfrm>
            <a:off x="107504" y="980728"/>
            <a:ext cx="10376313" cy="4536504"/>
          </a:xfrm>
          <a:prstGeom prst="rect">
            <a:avLst/>
          </a:prstGeom>
        </p:spPr>
      </p:pic>
    </p:spTree>
    <p:extLst>
      <p:ext uri="{BB962C8B-B14F-4D97-AF65-F5344CB8AC3E}">
        <p14:creationId xmlns:p14="http://schemas.microsoft.com/office/powerpoint/2010/main" val="2433396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65193B7-60E9-7B44-B1F0-AA4AD7F387B9}"/>
              </a:ext>
            </a:extLst>
          </p:cNvPr>
          <p:cNvPicPr>
            <a:picLocks noChangeAspect="1"/>
          </p:cNvPicPr>
          <p:nvPr/>
        </p:nvPicPr>
        <p:blipFill>
          <a:blip r:embed="rId2"/>
          <a:stretch>
            <a:fillRect/>
          </a:stretch>
        </p:blipFill>
        <p:spPr>
          <a:xfrm>
            <a:off x="1367472" y="0"/>
            <a:ext cx="6660912" cy="7127498"/>
          </a:xfrm>
          <a:prstGeom prst="rect">
            <a:avLst/>
          </a:prstGeom>
        </p:spPr>
      </p:pic>
    </p:spTree>
    <p:extLst>
      <p:ext uri="{BB962C8B-B14F-4D97-AF65-F5344CB8AC3E}">
        <p14:creationId xmlns:p14="http://schemas.microsoft.com/office/powerpoint/2010/main" val="156866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D66F55B-1504-694B-A2B7-425DAEF2D159}"/>
              </a:ext>
            </a:extLst>
          </p:cNvPr>
          <p:cNvPicPr>
            <a:picLocks noChangeAspect="1"/>
          </p:cNvPicPr>
          <p:nvPr/>
        </p:nvPicPr>
        <p:blipFill>
          <a:blip r:embed="rId2"/>
          <a:stretch>
            <a:fillRect/>
          </a:stretch>
        </p:blipFill>
        <p:spPr>
          <a:xfrm>
            <a:off x="1331640" y="-85303"/>
            <a:ext cx="6408712" cy="6950511"/>
          </a:xfrm>
          <a:prstGeom prst="rect">
            <a:avLst/>
          </a:prstGeom>
        </p:spPr>
      </p:pic>
    </p:spTree>
    <p:extLst>
      <p:ext uri="{BB962C8B-B14F-4D97-AF65-F5344CB8AC3E}">
        <p14:creationId xmlns:p14="http://schemas.microsoft.com/office/powerpoint/2010/main" val="3219317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06B462B-CAB0-1147-BED1-67F49F078D47}"/>
              </a:ext>
            </a:extLst>
          </p:cNvPr>
          <p:cNvPicPr>
            <a:picLocks noChangeAspect="1"/>
          </p:cNvPicPr>
          <p:nvPr/>
        </p:nvPicPr>
        <p:blipFill>
          <a:blip r:embed="rId2"/>
          <a:stretch>
            <a:fillRect/>
          </a:stretch>
        </p:blipFill>
        <p:spPr>
          <a:xfrm>
            <a:off x="1738455" y="247650"/>
            <a:ext cx="5462445" cy="6610350"/>
          </a:xfrm>
          <a:prstGeom prst="rect">
            <a:avLst/>
          </a:prstGeom>
        </p:spPr>
      </p:pic>
    </p:spTree>
    <p:extLst>
      <p:ext uri="{BB962C8B-B14F-4D97-AF65-F5344CB8AC3E}">
        <p14:creationId xmlns:p14="http://schemas.microsoft.com/office/powerpoint/2010/main" val="3266484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9BFE52E-9FF3-5D4E-B5F6-8A39702BE08E}"/>
              </a:ext>
            </a:extLst>
          </p:cNvPr>
          <p:cNvPicPr>
            <a:picLocks noChangeAspect="1"/>
          </p:cNvPicPr>
          <p:nvPr/>
        </p:nvPicPr>
        <p:blipFill>
          <a:blip r:embed="rId2"/>
          <a:stretch>
            <a:fillRect/>
          </a:stretch>
        </p:blipFill>
        <p:spPr>
          <a:xfrm>
            <a:off x="1907704" y="404664"/>
            <a:ext cx="6016981" cy="6089650"/>
          </a:xfrm>
          <a:prstGeom prst="rect">
            <a:avLst/>
          </a:prstGeom>
        </p:spPr>
      </p:pic>
    </p:spTree>
    <p:extLst>
      <p:ext uri="{BB962C8B-B14F-4D97-AF65-F5344CB8AC3E}">
        <p14:creationId xmlns:p14="http://schemas.microsoft.com/office/powerpoint/2010/main" val="3282616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AutoShape 2">
            <a:extLst>
              <a:ext uri="{FF2B5EF4-FFF2-40B4-BE49-F238E27FC236}">
                <a16:creationId xmlns:a16="http://schemas.microsoft.com/office/drawing/2014/main" id="{F10FB17B-3075-3046-AD71-16CC666B9304}"/>
              </a:ext>
            </a:extLst>
          </p:cNvPr>
          <p:cNvSpPr>
            <a:spLocks noChangeArrowheads="1"/>
          </p:cNvSpPr>
          <p:nvPr/>
        </p:nvSpPr>
        <p:spPr bwMode="auto">
          <a:xfrm>
            <a:off x="1371600" y="369888"/>
            <a:ext cx="6553200" cy="773112"/>
          </a:xfrm>
          <a:prstGeom prst="roundRect">
            <a:avLst>
              <a:gd name="adj" fmla="val 16667"/>
            </a:avLst>
          </a:prstGeom>
          <a:solidFill>
            <a:schemeClr val="accent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19810" name="Rectangle 3">
            <a:extLst>
              <a:ext uri="{FF2B5EF4-FFF2-40B4-BE49-F238E27FC236}">
                <a16:creationId xmlns:a16="http://schemas.microsoft.com/office/drawing/2014/main" id="{5E9C7B63-19A1-5747-958D-95C41295E7BC}"/>
              </a:ext>
            </a:extLst>
          </p:cNvPr>
          <p:cNvSpPr>
            <a:spLocks noChangeArrowheads="1"/>
          </p:cNvSpPr>
          <p:nvPr/>
        </p:nvSpPr>
        <p:spPr bwMode="auto">
          <a:xfrm>
            <a:off x="1154113" y="517525"/>
            <a:ext cx="67706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it-IT" sz="2800"/>
              <a:t>RNA is able to replicate itself</a:t>
            </a:r>
            <a:endParaRPr lang="en-US" altLang="it-IT" sz="2000"/>
          </a:p>
        </p:txBody>
      </p:sp>
      <p:sp>
        <p:nvSpPr>
          <p:cNvPr id="119811" name="Rectangle 4">
            <a:extLst>
              <a:ext uri="{FF2B5EF4-FFF2-40B4-BE49-F238E27FC236}">
                <a16:creationId xmlns:a16="http://schemas.microsoft.com/office/drawing/2014/main" id="{0B0E2282-D32D-A44C-AA32-0F413A005DFA}"/>
              </a:ext>
            </a:extLst>
          </p:cNvPr>
          <p:cNvSpPr>
            <a:spLocks noChangeArrowheads="1"/>
          </p:cNvSpPr>
          <p:nvPr/>
        </p:nvSpPr>
        <p:spPr bwMode="auto">
          <a:xfrm>
            <a:off x="1674813" y="3406775"/>
            <a:ext cx="6859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a:t>RNA             RNA                 proteins</a:t>
            </a:r>
          </a:p>
        </p:txBody>
      </p:sp>
      <p:grpSp>
        <p:nvGrpSpPr>
          <p:cNvPr id="119812" name="Group 5">
            <a:extLst>
              <a:ext uri="{FF2B5EF4-FFF2-40B4-BE49-F238E27FC236}">
                <a16:creationId xmlns:a16="http://schemas.microsoft.com/office/drawing/2014/main" id="{E3F1B0BC-5683-774A-8322-102956018671}"/>
              </a:ext>
            </a:extLst>
          </p:cNvPr>
          <p:cNvGrpSpPr>
            <a:grpSpLocks/>
          </p:cNvGrpSpPr>
          <p:nvPr/>
        </p:nvGrpSpPr>
        <p:grpSpPr bwMode="auto">
          <a:xfrm>
            <a:off x="2705100" y="3603625"/>
            <a:ext cx="1028700" cy="227013"/>
            <a:chOff x="1208" y="1622"/>
            <a:chExt cx="648" cy="143"/>
          </a:xfrm>
        </p:grpSpPr>
        <p:sp>
          <p:nvSpPr>
            <p:cNvPr id="119820" name="Line 6">
              <a:extLst>
                <a:ext uri="{FF2B5EF4-FFF2-40B4-BE49-F238E27FC236}">
                  <a16:creationId xmlns:a16="http://schemas.microsoft.com/office/drawing/2014/main" id="{9B09A850-F430-BF4A-980F-407C5631C84D}"/>
                </a:ext>
              </a:extLst>
            </p:cNvPr>
            <p:cNvSpPr>
              <a:spLocks noChangeShapeType="1"/>
            </p:cNvSpPr>
            <p:nvPr/>
          </p:nvSpPr>
          <p:spPr bwMode="auto">
            <a:xfrm>
              <a:off x="1208" y="1696"/>
              <a:ext cx="6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9821" name="Line 7">
              <a:extLst>
                <a:ext uri="{FF2B5EF4-FFF2-40B4-BE49-F238E27FC236}">
                  <a16:creationId xmlns:a16="http://schemas.microsoft.com/office/drawing/2014/main" id="{D02B9AF5-D2A3-004B-B006-B72E85AA4858}"/>
                </a:ext>
              </a:extLst>
            </p:cNvPr>
            <p:cNvSpPr>
              <a:spLocks noChangeShapeType="1"/>
            </p:cNvSpPr>
            <p:nvPr/>
          </p:nvSpPr>
          <p:spPr bwMode="auto">
            <a:xfrm flipH="1">
              <a:off x="1756" y="1690"/>
              <a:ext cx="100" cy="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9822" name="Line 8">
              <a:extLst>
                <a:ext uri="{FF2B5EF4-FFF2-40B4-BE49-F238E27FC236}">
                  <a16:creationId xmlns:a16="http://schemas.microsoft.com/office/drawing/2014/main" id="{217056AE-CC67-1C42-B28C-3583A8C3E060}"/>
                </a:ext>
              </a:extLst>
            </p:cNvPr>
            <p:cNvSpPr>
              <a:spLocks noChangeShapeType="1"/>
            </p:cNvSpPr>
            <p:nvPr/>
          </p:nvSpPr>
          <p:spPr bwMode="auto">
            <a:xfrm flipH="1" flipV="1">
              <a:off x="1754" y="1622"/>
              <a:ext cx="100" cy="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119813" name="Group 9">
            <a:extLst>
              <a:ext uri="{FF2B5EF4-FFF2-40B4-BE49-F238E27FC236}">
                <a16:creationId xmlns:a16="http://schemas.microsoft.com/office/drawing/2014/main" id="{E13913E8-50E0-DC43-8CCD-B5E126F0F817}"/>
              </a:ext>
            </a:extLst>
          </p:cNvPr>
          <p:cNvGrpSpPr>
            <a:grpSpLocks/>
          </p:cNvGrpSpPr>
          <p:nvPr/>
        </p:nvGrpSpPr>
        <p:grpSpPr bwMode="auto">
          <a:xfrm>
            <a:off x="5156200" y="3603625"/>
            <a:ext cx="1028700" cy="227013"/>
            <a:chOff x="1208" y="1622"/>
            <a:chExt cx="648" cy="143"/>
          </a:xfrm>
        </p:grpSpPr>
        <p:sp>
          <p:nvSpPr>
            <p:cNvPr id="119817" name="Line 10">
              <a:extLst>
                <a:ext uri="{FF2B5EF4-FFF2-40B4-BE49-F238E27FC236}">
                  <a16:creationId xmlns:a16="http://schemas.microsoft.com/office/drawing/2014/main" id="{7B53895A-2C50-354D-9984-19704E6B7E33}"/>
                </a:ext>
              </a:extLst>
            </p:cNvPr>
            <p:cNvSpPr>
              <a:spLocks noChangeShapeType="1"/>
            </p:cNvSpPr>
            <p:nvPr/>
          </p:nvSpPr>
          <p:spPr bwMode="auto">
            <a:xfrm>
              <a:off x="1208" y="1696"/>
              <a:ext cx="6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9818" name="Line 11">
              <a:extLst>
                <a:ext uri="{FF2B5EF4-FFF2-40B4-BE49-F238E27FC236}">
                  <a16:creationId xmlns:a16="http://schemas.microsoft.com/office/drawing/2014/main" id="{B4346B32-4440-FA43-BCFE-805424536171}"/>
                </a:ext>
              </a:extLst>
            </p:cNvPr>
            <p:cNvSpPr>
              <a:spLocks noChangeShapeType="1"/>
            </p:cNvSpPr>
            <p:nvPr/>
          </p:nvSpPr>
          <p:spPr bwMode="auto">
            <a:xfrm flipH="1">
              <a:off x="1756" y="1690"/>
              <a:ext cx="100" cy="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9819" name="Line 12">
              <a:extLst>
                <a:ext uri="{FF2B5EF4-FFF2-40B4-BE49-F238E27FC236}">
                  <a16:creationId xmlns:a16="http://schemas.microsoft.com/office/drawing/2014/main" id="{03F0B8B7-26A5-0A4B-9801-071BC2B55EDA}"/>
                </a:ext>
              </a:extLst>
            </p:cNvPr>
            <p:cNvSpPr>
              <a:spLocks noChangeShapeType="1"/>
            </p:cNvSpPr>
            <p:nvPr/>
          </p:nvSpPr>
          <p:spPr bwMode="auto">
            <a:xfrm flipH="1" flipV="1">
              <a:off x="1754" y="1622"/>
              <a:ext cx="100" cy="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19814" name="Arco 13">
            <a:extLst>
              <a:ext uri="{FF2B5EF4-FFF2-40B4-BE49-F238E27FC236}">
                <a16:creationId xmlns:a16="http://schemas.microsoft.com/office/drawing/2014/main" id="{BDEDBDFA-4952-EA40-81EB-0E7E02416BEE}"/>
              </a:ext>
            </a:extLst>
          </p:cNvPr>
          <p:cNvSpPr>
            <a:spLocks/>
          </p:cNvSpPr>
          <p:nvPr/>
        </p:nvSpPr>
        <p:spPr bwMode="auto">
          <a:xfrm flipV="1">
            <a:off x="1568450" y="2362200"/>
            <a:ext cx="1212850" cy="1049338"/>
          </a:xfrm>
          <a:custGeom>
            <a:avLst/>
            <a:gdLst>
              <a:gd name="T0" fmla="*/ 2147483646 w 43200"/>
              <a:gd name="T1" fmla="*/ 0 h 37407"/>
              <a:gd name="T2" fmla="*/ 2147483646 w 43200"/>
              <a:gd name="T3" fmla="*/ 2147483646 h 37407"/>
              <a:gd name="T4" fmla="*/ 2147483646 w 43200"/>
              <a:gd name="T5" fmla="*/ 2147483646 h 37407"/>
              <a:gd name="T6" fmla="*/ 0 60000 65536"/>
              <a:gd name="T7" fmla="*/ 0 60000 65536"/>
              <a:gd name="T8" fmla="*/ 0 60000 65536"/>
              <a:gd name="T9" fmla="*/ 0 w 43200"/>
              <a:gd name="T10" fmla="*/ 0 h 37407"/>
              <a:gd name="T11" fmla="*/ 43200 w 43200"/>
              <a:gd name="T12" fmla="*/ 37407 h 37407"/>
            </a:gdLst>
            <a:ahLst/>
            <a:cxnLst>
              <a:cxn ang="T6">
                <a:pos x="T0" y="T1"/>
              </a:cxn>
              <a:cxn ang="T7">
                <a:pos x="T2" y="T3"/>
              </a:cxn>
              <a:cxn ang="T8">
                <a:pos x="T4" y="T5"/>
              </a:cxn>
            </a:cxnLst>
            <a:rect l="T9" t="T10" r="T11" b="T12"/>
            <a:pathLst>
              <a:path w="43200" h="37407" fill="none" extrusionOk="0">
                <a:moveTo>
                  <a:pt x="36320" y="-1"/>
                </a:moveTo>
                <a:cubicBezTo>
                  <a:pt x="40708" y="4085"/>
                  <a:pt x="43200" y="9811"/>
                  <a:pt x="43200" y="15807"/>
                </a:cubicBezTo>
                <a:cubicBezTo>
                  <a:pt x="43200" y="27736"/>
                  <a:pt x="33529" y="37407"/>
                  <a:pt x="21600" y="37407"/>
                </a:cubicBezTo>
                <a:cubicBezTo>
                  <a:pt x="9670" y="37407"/>
                  <a:pt x="0" y="27736"/>
                  <a:pt x="0" y="15807"/>
                </a:cubicBezTo>
                <a:cubicBezTo>
                  <a:pt x="0" y="9852"/>
                  <a:pt x="2458" y="4161"/>
                  <a:pt x="6794" y="79"/>
                </a:cubicBezTo>
              </a:path>
              <a:path w="43200" h="37407" stroke="0" extrusionOk="0">
                <a:moveTo>
                  <a:pt x="36320" y="-1"/>
                </a:moveTo>
                <a:cubicBezTo>
                  <a:pt x="40708" y="4085"/>
                  <a:pt x="43200" y="9811"/>
                  <a:pt x="43200" y="15807"/>
                </a:cubicBezTo>
                <a:cubicBezTo>
                  <a:pt x="43200" y="27736"/>
                  <a:pt x="33529" y="37407"/>
                  <a:pt x="21600" y="37407"/>
                </a:cubicBezTo>
                <a:cubicBezTo>
                  <a:pt x="9670" y="37407"/>
                  <a:pt x="0" y="27736"/>
                  <a:pt x="0" y="15807"/>
                </a:cubicBezTo>
                <a:cubicBezTo>
                  <a:pt x="0" y="9852"/>
                  <a:pt x="2458" y="4161"/>
                  <a:pt x="6794" y="79"/>
                </a:cubicBezTo>
                <a:lnTo>
                  <a:pt x="21600" y="15807"/>
                </a:lnTo>
                <a:lnTo>
                  <a:pt x="36320" y="-1"/>
                </a:lnTo>
                <a:close/>
              </a:path>
            </a:pathLst>
          </a:custGeom>
          <a:noFill/>
          <a:ln w="28575">
            <a:solidFill>
              <a:srgbClr val="E77300"/>
            </a:solidFill>
            <a:round/>
            <a:headEnd/>
            <a:tailEnd type="arrow" w="lg"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9815" name="Rectangle 14">
            <a:extLst>
              <a:ext uri="{FF2B5EF4-FFF2-40B4-BE49-F238E27FC236}">
                <a16:creationId xmlns:a16="http://schemas.microsoft.com/office/drawing/2014/main" id="{F00CE424-080E-5C4C-AD1D-B72D73F0C214}"/>
              </a:ext>
            </a:extLst>
          </p:cNvPr>
          <p:cNvSpPr>
            <a:spLocks noChangeArrowheads="1"/>
          </p:cNvSpPr>
          <p:nvPr/>
        </p:nvSpPr>
        <p:spPr bwMode="auto">
          <a:xfrm>
            <a:off x="2916238" y="2517775"/>
            <a:ext cx="5095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4600">
                <a:solidFill>
                  <a:srgbClr val="E77300"/>
                </a:solidFill>
              </a:rPr>
              <a:t>?</a:t>
            </a:r>
          </a:p>
        </p:txBody>
      </p:sp>
      <p:sp>
        <p:nvSpPr>
          <p:cNvPr id="119816" name="Text Box 15">
            <a:extLst>
              <a:ext uri="{FF2B5EF4-FFF2-40B4-BE49-F238E27FC236}">
                <a16:creationId xmlns:a16="http://schemas.microsoft.com/office/drawing/2014/main" id="{6F4CEE56-34BD-4948-8422-C71B3DD50BA7}"/>
              </a:ext>
            </a:extLst>
          </p:cNvPr>
          <p:cNvSpPr txBox="1">
            <a:spLocks noChangeArrowheads="1"/>
          </p:cNvSpPr>
          <p:nvPr/>
        </p:nvSpPr>
        <p:spPr bwMode="auto">
          <a:xfrm>
            <a:off x="3205163" y="5892800"/>
            <a:ext cx="3536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it-IT" altLang="it-IT" sz="2800" i="1">
                <a:solidFill>
                  <a:srgbClr val="CD0E07"/>
                </a:solidFill>
              </a:rPr>
              <a:t> RNA world</a:t>
            </a:r>
            <a:endParaRPr lang="it-IT" altLang="it-IT"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21BE070-EABE-C145-B255-4F62FF20F0F8}"/>
              </a:ext>
            </a:extLst>
          </p:cNvPr>
          <p:cNvPicPr>
            <a:picLocks noChangeAspect="1"/>
          </p:cNvPicPr>
          <p:nvPr/>
        </p:nvPicPr>
        <p:blipFill>
          <a:blip r:embed="rId2"/>
          <a:stretch>
            <a:fillRect/>
          </a:stretch>
        </p:blipFill>
        <p:spPr>
          <a:xfrm>
            <a:off x="1943100" y="50800"/>
            <a:ext cx="5257800" cy="6756400"/>
          </a:xfrm>
          <a:prstGeom prst="rect">
            <a:avLst/>
          </a:prstGeom>
        </p:spPr>
      </p:pic>
    </p:spTree>
    <p:extLst>
      <p:ext uri="{BB962C8B-B14F-4D97-AF65-F5344CB8AC3E}">
        <p14:creationId xmlns:p14="http://schemas.microsoft.com/office/powerpoint/2010/main" val="1563354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2">
            <a:extLst>
              <a:ext uri="{FF2B5EF4-FFF2-40B4-BE49-F238E27FC236}">
                <a16:creationId xmlns:a16="http://schemas.microsoft.com/office/drawing/2014/main" id="{1D2733DC-7132-644A-BA29-E6D00704461C}"/>
              </a:ext>
            </a:extLst>
          </p:cNvPr>
          <p:cNvSpPr txBox="1">
            <a:spLocks noChangeArrowheads="1"/>
          </p:cNvSpPr>
          <p:nvPr/>
        </p:nvSpPr>
        <p:spPr bwMode="auto">
          <a:xfrm>
            <a:off x="304800" y="2054225"/>
            <a:ext cx="2763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a:t>Only RNA polymers have </a:t>
            </a:r>
          </a:p>
          <a:p>
            <a:pPr>
              <a:spcBef>
                <a:spcPct val="0"/>
              </a:spcBef>
              <a:buFontTx/>
              <a:buNone/>
            </a:pPr>
            <a:r>
              <a:rPr lang="it-IT" altLang="it-IT" sz="1800"/>
              <a:t>replication activity</a:t>
            </a:r>
          </a:p>
        </p:txBody>
      </p:sp>
      <p:sp>
        <p:nvSpPr>
          <p:cNvPr id="121858" name="AutoShape 3">
            <a:extLst>
              <a:ext uri="{FF2B5EF4-FFF2-40B4-BE49-F238E27FC236}">
                <a16:creationId xmlns:a16="http://schemas.microsoft.com/office/drawing/2014/main" id="{3C105F58-6D8E-3C40-BDE6-4F12DD1F531E}"/>
              </a:ext>
            </a:extLst>
          </p:cNvPr>
          <p:cNvSpPr>
            <a:spLocks noChangeArrowheads="1"/>
          </p:cNvSpPr>
          <p:nvPr/>
        </p:nvSpPr>
        <p:spPr bwMode="auto">
          <a:xfrm>
            <a:off x="5191125" y="4886325"/>
            <a:ext cx="3457575" cy="1565275"/>
          </a:xfrm>
          <a:prstGeom prst="roundRect">
            <a:avLst>
              <a:gd name="adj" fmla="val 8602"/>
            </a:avLst>
          </a:prstGeom>
          <a:solidFill>
            <a:srgbClr val="FEFFA8"/>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1859" name="AutoShape 4">
            <a:extLst>
              <a:ext uri="{FF2B5EF4-FFF2-40B4-BE49-F238E27FC236}">
                <a16:creationId xmlns:a16="http://schemas.microsoft.com/office/drawing/2014/main" id="{D521D8BF-3117-C942-A205-7D132C1EF99E}"/>
              </a:ext>
            </a:extLst>
          </p:cNvPr>
          <p:cNvSpPr>
            <a:spLocks noChangeArrowheads="1"/>
          </p:cNvSpPr>
          <p:nvPr/>
        </p:nvSpPr>
        <p:spPr bwMode="auto">
          <a:xfrm>
            <a:off x="5181600" y="2813050"/>
            <a:ext cx="3457575" cy="1855788"/>
          </a:xfrm>
          <a:prstGeom prst="roundRect">
            <a:avLst>
              <a:gd name="adj" fmla="val 8602"/>
            </a:avLst>
          </a:prstGeom>
          <a:solidFill>
            <a:srgbClr val="FEFFA8"/>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1860" name="AutoShape 5">
            <a:extLst>
              <a:ext uri="{FF2B5EF4-FFF2-40B4-BE49-F238E27FC236}">
                <a16:creationId xmlns:a16="http://schemas.microsoft.com/office/drawing/2014/main" id="{FFD8A4FF-8FAA-864D-B430-95F31AE16762}"/>
              </a:ext>
            </a:extLst>
          </p:cNvPr>
          <p:cNvSpPr>
            <a:spLocks noChangeArrowheads="1"/>
          </p:cNvSpPr>
          <p:nvPr/>
        </p:nvSpPr>
        <p:spPr bwMode="auto">
          <a:xfrm>
            <a:off x="5181600" y="1371600"/>
            <a:ext cx="3457575" cy="1265238"/>
          </a:xfrm>
          <a:prstGeom prst="roundRect">
            <a:avLst>
              <a:gd name="adj" fmla="val 8602"/>
            </a:avLst>
          </a:prstGeom>
          <a:solidFill>
            <a:srgbClr val="FEFFA8"/>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121861" name="Group 6">
            <a:extLst>
              <a:ext uri="{FF2B5EF4-FFF2-40B4-BE49-F238E27FC236}">
                <a16:creationId xmlns:a16="http://schemas.microsoft.com/office/drawing/2014/main" id="{03A167B0-0AA0-9C4C-B3A5-CC160620CD4B}"/>
              </a:ext>
            </a:extLst>
          </p:cNvPr>
          <p:cNvGrpSpPr>
            <a:grpSpLocks/>
          </p:cNvGrpSpPr>
          <p:nvPr/>
        </p:nvGrpSpPr>
        <p:grpSpPr bwMode="auto">
          <a:xfrm>
            <a:off x="5835650" y="1541463"/>
            <a:ext cx="642938" cy="420687"/>
            <a:chOff x="2662" y="627"/>
            <a:chExt cx="508" cy="325"/>
          </a:xfrm>
        </p:grpSpPr>
        <p:sp>
          <p:nvSpPr>
            <p:cNvPr id="121912" name="Line 7">
              <a:extLst>
                <a:ext uri="{FF2B5EF4-FFF2-40B4-BE49-F238E27FC236}">
                  <a16:creationId xmlns:a16="http://schemas.microsoft.com/office/drawing/2014/main" id="{A4D69280-C95A-C84B-9738-FDCACF69A39F}"/>
                </a:ext>
              </a:extLst>
            </p:cNvPr>
            <p:cNvSpPr>
              <a:spLocks noChangeShapeType="1"/>
            </p:cNvSpPr>
            <p:nvPr/>
          </p:nvSpPr>
          <p:spPr bwMode="auto">
            <a:xfrm>
              <a:off x="2662" y="940"/>
              <a:ext cx="206"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13" name="Line 8">
              <a:extLst>
                <a:ext uri="{FF2B5EF4-FFF2-40B4-BE49-F238E27FC236}">
                  <a16:creationId xmlns:a16="http://schemas.microsoft.com/office/drawing/2014/main" id="{B678AA40-99D1-6E42-AD5A-43C6F70A352D}"/>
                </a:ext>
              </a:extLst>
            </p:cNvPr>
            <p:cNvSpPr>
              <a:spLocks noChangeShapeType="1"/>
            </p:cNvSpPr>
            <p:nvPr/>
          </p:nvSpPr>
          <p:spPr bwMode="auto">
            <a:xfrm>
              <a:off x="2868" y="828"/>
              <a:ext cx="0" cy="124"/>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14" name="Arco 9">
              <a:extLst>
                <a:ext uri="{FF2B5EF4-FFF2-40B4-BE49-F238E27FC236}">
                  <a16:creationId xmlns:a16="http://schemas.microsoft.com/office/drawing/2014/main" id="{62897C9C-3807-3F4D-9DBE-3CA293666F4A}"/>
                </a:ext>
              </a:extLst>
            </p:cNvPr>
            <p:cNvSpPr>
              <a:spLocks/>
            </p:cNvSpPr>
            <p:nvPr/>
          </p:nvSpPr>
          <p:spPr bwMode="auto">
            <a:xfrm flipV="1">
              <a:off x="2805" y="627"/>
              <a:ext cx="214" cy="209"/>
            </a:xfrm>
            <a:custGeom>
              <a:avLst/>
              <a:gdLst>
                <a:gd name="T0" fmla="*/ 0 w 43200"/>
                <a:gd name="T1" fmla="*/ 0 h 40855"/>
                <a:gd name="T2" fmla="*/ 0 w 43200"/>
                <a:gd name="T3" fmla="*/ 0 h 40855"/>
                <a:gd name="T4" fmla="*/ 0 w 43200"/>
                <a:gd name="T5" fmla="*/ 0 h 40855"/>
                <a:gd name="T6" fmla="*/ 0 60000 65536"/>
                <a:gd name="T7" fmla="*/ 0 60000 65536"/>
                <a:gd name="T8" fmla="*/ 0 60000 65536"/>
                <a:gd name="T9" fmla="*/ 0 w 43200"/>
                <a:gd name="T10" fmla="*/ 0 h 40855"/>
                <a:gd name="T11" fmla="*/ 43200 w 43200"/>
                <a:gd name="T12" fmla="*/ 40855 h 40855"/>
              </a:gdLst>
              <a:ahLst/>
              <a:cxnLst>
                <a:cxn ang="T6">
                  <a:pos x="T0" y="T1"/>
                </a:cxn>
                <a:cxn ang="T7">
                  <a:pos x="T2" y="T3"/>
                </a:cxn>
                <a:cxn ang="T8">
                  <a:pos x="T4" y="T5"/>
                </a:cxn>
              </a:cxnLst>
              <a:rect l="T9" t="T10" r="T11" b="T12"/>
              <a:pathLst>
                <a:path w="43200" h="40855" fill="none"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path>
                <a:path w="43200" h="40855" stroke="0"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lnTo>
                    <a:pt x="21600" y="19255"/>
                  </a:lnTo>
                  <a:lnTo>
                    <a:pt x="31510" y="62"/>
                  </a:lnTo>
                  <a:close/>
                </a:path>
              </a:pathLst>
            </a:custGeom>
            <a:noFill/>
            <a:ln w="38100">
              <a:solidFill>
                <a:srgbClr val="E3242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1915" name="Line 10">
              <a:extLst>
                <a:ext uri="{FF2B5EF4-FFF2-40B4-BE49-F238E27FC236}">
                  <a16:creationId xmlns:a16="http://schemas.microsoft.com/office/drawing/2014/main" id="{DB8259A9-9938-5942-9FCC-D78A983D85B5}"/>
                </a:ext>
              </a:extLst>
            </p:cNvPr>
            <p:cNvSpPr>
              <a:spLocks noChangeShapeType="1"/>
            </p:cNvSpPr>
            <p:nvPr/>
          </p:nvSpPr>
          <p:spPr bwMode="auto">
            <a:xfrm flipH="1">
              <a:off x="2964" y="940"/>
              <a:ext cx="206" cy="0"/>
            </a:xfrm>
            <a:prstGeom prst="line">
              <a:avLst/>
            </a:prstGeom>
            <a:noFill/>
            <a:ln w="38100">
              <a:solidFill>
                <a:srgbClr val="E3242E"/>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16" name="Line 11">
              <a:extLst>
                <a:ext uri="{FF2B5EF4-FFF2-40B4-BE49-F238E27FC236}">
                  <a16:creationId xmlns:a16="http://schemas.microsoft.com/office/drawing/2014/main" id="{A82C3FB4-6A72-4744-AC8C-0D58E290B6A2}"/>
                </a:ext>
              </a:extLst>
            </p:cNvPr>
            <p:cNvSpPr>
              <a:spLocks noChangeShapeType="1"/>
            </p:cNvSpPr>
            <p:nvPr/>
          </p:nvSpPr>
          <p:spPr bwMode="auto">
            <a:xfrm flipH="1">
              <a:off x="2964" y="828"/>
              <a:ext cx="0" cy="124"/>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21862" name="Rectangle 12">
            <a:extLst>
              <a:ext uri="{FF2B5EF4-FFF2-40B4-BE49-F238E27FC236}">
                <a16:creationId xmlns:a16="http://schemas.microsoft.com/office/drawing/2014/main" id="{35BCF077-58ED-E14D-9449-BC7C661865C1}"/>
              </a:ext>
            </a:extLst>
          </p:cNvPr>
          <p:cNvSpPr>
            <a:spLocks noChangeArrowheads="1"/>
          </p:cNvSpPr>
          <p:nvPr/>
        </p:nvSpPr>
        <p:spPr bwMode="auto">
          <a:xfrm>
            <a:off x="5434013" y="2044700"/>
            <a:ext cx="14557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400">
                <a:solidFill>
                  <a:schemeClr val="tx2"/>
                </a:solidFill>
              </a:rPr>
              <a:t>catalytic</a:t>
            </a:r>
            <a:br>
              <a:rPr lang="en-US" altLang="it-IT" sz="1400">
                <a:solidFill>
                  <a:schemeClr val="tx2"/>
                </a:solidFill>
              </a:rPr>
            </a:br>
            <a:r>
              <a:rPr lang="en-US" altLang="it-IT" sz="1400">
                <a:solidFill>
                  <a:schemeClr val="tx2"/>
                </a:solidFill>
              </a:rPr>
              <a:t>(+) strand</a:t>
            </a:r>
          </a:p>
        </p:txBody>
      </p:sp>
      <p:sp>
        <p:nvSpPr>
          <p:cNvPr id="121863" name="Rectangle 13">
            <a:extLst>
              <a:ext uri="{FF2B5EF4-FFF2-40B4-BE49-F238E27FC236}">
                <a16:creationId xmlns:a16="http://schemas.microsoft.com/office/drawing/2014/main" id="{B786664D-D036-A842-B1F7-A20EE0781AE3}"/>
              </a:ext>
            </a:extLst>
          </p:cNvPr>
          <p:cNvSpPr>
            <a:spLocks noChangeArrowheads="1"/>
          </p:cNvSpPr>
          <p:nvPr/>
        </p:nvSpPr>
        <p:spPr bwMode="auto">
          <a:xfrm>
            <a:off x="6899275" y="2044700"/>
            <a:ext cx="12747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400">
                <a:solidFill>
                  <a:schemeClr val="tx2"/>
                </a:solidFill>
              </a:rPr>
              <a:t>template</a:t>
            </a:r>
            <a:br>
              <a:rPr lang="en-US" altLang="it-IT" sz="1400">
                <a:solidFill>
                  <a:schemeClr val="tx2"/>
                </a:solidFill>
              </a:rPr>
            </a:br>
            <a:r>
              <a:rPr lang="en-US" altLang="it-IT" sz="1400">
                <a:solidFill>
                  <a:schemeClr val="tx2"/>
                </a:solidFill>
              </a:rPr>
              <a:t>(–) strand</a:t>
            </a:r>
          </a:p>
        </p:txBody>
      </p:sp>
      <p:sp>
        <p:nvSpPr>
          <p:cNvPr id="121864" name="Line 14">
            <a:extLst>
              <a:ext uri="{FF2B5EF4-FFF2-40B4-BE49-F238E27FC236}">
                <a16:creationId xmlns:a16="http://schemas.microsoft.com/office/drawing/2014/main" id="{A1F9FE3A-BDB9-7D42-B7C8-9508A57571E0}"/>
              </a:ext>
            </a:extLst>
          </p:cNvPr>
          <p:cNvSpPr>
            <a:spLocks noChangeShapeType="1"/>
          </p:cNvSpPr>
          <p:nvPr/>
        </p:nvSpPr>
        <p:spPr bwMode="auto">
          <a:xfrm>
            <a:off x="6313488" y="3838575"/>
            <a:ext cx="1212850" cy="0"/>
          </a:xfrm>
          <a:prstGeom prst="line">
            <a:avLst/>
          </a:prstGeom>
          <a:noFill/>
          <a:ln w="38100">
            <a:solidFill>
              <a:srgbClr val="60CA8E"/>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121865" name="Group 15">
            <a:extLst>
              <a:ext uri="{FF2B5EF4-FFF2-40B4-BE49-F238E27FC236}">
                <a16:creationId xmlns:a16="http://schemas.microsoft.com/office/drawing/2014/main" id="{2B563BFC-C287-D048-BB0C-19EAB14438E1}"/>
              </a:ext>
            </a:extLst>
          </p:cNvPr>
          <p:cNvGrpSpPr>
            <a:grpSpLocks/>
          </p:cNvGrpSpPr>
          <p:nvPr/>
        </p:nvGrpSpPr>
        <p:grpSpPr bwMode="auto">
          <a:xfrm>
            <a:off x="6488113" y="3143250"/>
            <a:ext cx="641350" cy="420688"/>
            <a:chOff x="2662" y="627"/>
            <a:chExt cx="508" cy="325"/>
          </a:xfrm>
        </p:grpSpPr>
        <p:sp>
          <p:nvSpPr>
            <p:cNvPr id="121907" name="Line 16">
              <a:extLst>
                <a:ext uri="{FF2B5EF4-FFF2-40B4-BE49-F238E27FC236}">
                  <a16:creationId xmlns:a16="http://schemas.microsoft.com/office/drawing/2014/main" id="{E0C567BC-0532-7B43-8B88-8A53409C3907}"/>
                </a:ext>
              </a:extLst>
            </p:cNvPr>
            <p:cNvSpPr>
              <a:spLocks noChangeShapeType="1"/>
            </p:cNvSpPr>
            <p:nvPr/>
          </p:nvSpPr>
          <p:spPr bwMode="auto">
            <a:xfrm>
              <a:off x="2662" y="940"/>
              <a:ext cx="206"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08" name="Line 17">
              <a:extLst>
                <a:ext uri="{FF2B5EF4-FFF2-40B4-BE49-F238E27FC236}">
                  <a16:creationId xmlns:a16="http://schemas.microsoft.com/office/drawing/2014/main" id="{2183ABB2-28CC-B14A-8124-7FAD68542876}"/>
                </a:ext>
              </a:extLst>
            </p:cNvPr>
            <p:cNvSpPr>
              <a:spLocks noChangeShapeType="1"/>
            </p:cNvSpPr>
            <p:nvPr/>
          </p:nvSpPr>
          <p:spPr bwMode="auto">
            <a:xfrm>
              <a:off x="2868" y="828"/>
              <a:ext cx="0" cy="124"/>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09" name="Arco 18">
              <a:extLst>
                <a:ext uri="{FF2B5EF4-FFF2-40B4-BE49-F238E27FC236}">
                  <a16:creationId xmlns:a16="http://schemas.microsoft.com/office/drawing/2014/main" id="{C11AA0F3-FED5-3947-A4F6-77EC40EAC20B}"/>
                </a:ext>
              </a:extLst>
            </p:cNvPr>
            <p:cNvSpPr>
              <a:spLocks/>
            </p:cNvSpPr>
            <p:nvPr/>
          </p:nvSpPr>
          <p:spPr bwMode="auto">
            <a:xfrm flipV="1">
              <a:off x="2805" y="627"/>
              <a:ext cx="214" cy="209"/>
            </a:xfrm>
            <a:custGeom>
              <a:avLst/>
              <a:gdLst>
                <a:gd name="T0" fmla="*/ 0 w 43200"/>
                <a:gd name="T1" fmla="*/ 0 h 40855"/>
                <a:gd name="T2" fmla="*/ 0 w 43200"/>
                <a:gd name="T3" fmla="*/ 0 h 40855"/>
                <a:gd name="T4" fmla="*/ 0 w 43200"/>
                <a:gd name="T5" fmla="*/ 0 h 40855"/>
                <a:gd name="T6" fmla="*/ 0 60000 65536"/>
                <a:gd name="T7" fmla="*/ 0 60000 65536"/>
                <a:gd name="T8" fmla="*/ 0 60000 65536"/>
                <a:gd name="T9" fmla="*/ 0 w 43200"/>
                <a:gd name="T10" fmla="*/ 0 h 40855"/>
                <a:gd name="T11" fmla="*/ 43200 w 43200"/>
                <a:gd name="T12" fmla="*/ 40855 h 40855"/>
              </a:gdLst>
              <a:ahLst/>
              <a:cxnLst>
                <a:cxn ang="T6">
                  <a:pos x="T0" y="T1"/>
                </a:cxn>
                <a:cxn ang="T7">
                  <a:pos x="T2" y="T3"/>
                </a:cxn>
                <a:cxn ang="T8">
                  <a:pos x="T4" y="T5"/>
                </a:cxn>
              </a:cxnLst>
              <a:rect l="T9" t="T10" r="T11" b="T12"/>
              <a:pathLst>
                <a:path w="43200" h="40855" fill="none"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path>
                <a:path w="43200" h="40855" stroke="0"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lnTo>
                    <a:pt x="21600" y="19255"/>
                  </a:lnTo>
                  <a:lnTo>
                    <a:pt x="31510" y="62"/>
                  </a:lnTo>
                  <a:close/>
                </a:path>
              </a:pathLst>
            </a:custGeom>
            <a:noFill/>
            <a:ln w="38100">
              <a:solidFill>
                <a:srgbClr val="E3242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1910" name="Line 19">
              <a:extLst>
                <a:ext uri="{FF2B5EF4-FFF2-40B4-BE49-F238E27FC236}">
                  <a16:creationId xmlns:a16="http://schemas.microsoft.com/office/drawing/2014/main" id="{30975A9E-D75B-444E-B6C3-161DDA434FA3}"/>
                </a:ext>
              </a:extLst>
            </p:cNvPr>
            <p:cNvSpPr>
              <a:spLocks noChangeShapeType="1"/>
            </p:cNvSpPr>
            <p:nvPr/>
          </p:nvSpPr>
          <p:spPr bwMode="auto">
            <a:xfrm flipH="1">
              <a:off x="2964" y="940"/>
              <a:ext cx="206" cy="0"/>
            </a:xfrm>
            <a:prstGeom prst="line">
              <a:avLst/>
            </a:prstGeom>
            <a:noFill/>
            <a:ln w="38100">
              <a:solidFill>
                <a:srgbClr val="E3242E"/>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11" name="Line 20">
              <a:extLst>
                <a:ext uri="{FF2B5EF4-FFF2-40B4-BE49-F238E27FC236}">
                  <a16:creationId xmlns:a16="http://schemas.microsoft.com/office/drawing/2014/main" id="{B479FE96-0669-EA45-BE84-F7B5E9689AB4}"/>
                </a:ext>
              </a:extLst>
            </p:cNvPr>
            <p:cNvSpPr>
              <a:spLocks noChangeShapeType="1"/>
            </p:cNvSpPr>
            <p:nvPr/>
          </p:nvSpPr>
          <p:spPr bwMode="auto">
            <a:xfrm flipH="1">
              <a:off x="2964" y="828"/>
              <a:ext cx="0" cy="124"/>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21866" name="Rectangle 21">
            <a:extLst>
              <a:ext uri="{FF2B5EF4-FFF2-40B4-BE49-F238E27FC236}">
                <a16:creationId xmlns:a16="http://schemas.microsoft.com/office/drawing/2014/main" id="{E45B8839-C175-1647-AD2C-45E598A6D9A0}"/>
              </a:ext>
            </a:extLst>
          </p:cNvPr>
          <p:cNvSpPr>
            <a:spLocks noChangeArrowheads="1"/>
          </p:cNvSpPr>
          <p:nvPr/>
        </p:nvSpPr>
        <p:spPr bwMode="auto">
          <a:xfrm>
            <a:off x="5575300" y="3932238"/>
            <a:ext cx="27051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400">
                <a:solidFill>
                  <a:schemeClr val="tx2"/>
                </a:solidFill>
              </a:rPr>
              <a:t>catalytic (+) strand copies unfolded template (–) strand</a:t>
            </a:r>
          </a:p>
        </p:txBody>
      </p:sp>
      <p:grpSp>
        <p:nvGrpSpPr>
          <p:cNvPr id="121867" name="Group 22">
            <a:extLst>
              <a:ext uri="{FF2B5EF4-FFF2-40B4-BE49-F238E27FC236}">
                <a16:creationId xmlns:a16="http://schemas.microsoft.com/office/drawing/2014/main" id="{AADA3114-F2A5-1149-A267-240E153A6615}"/>
              </a:ext>
            </a:extLst>
          </p:cNvPr>
          <p:cNvGrpSpPr>
            <a:grpSpLocks/>
          </p:cNvGrpSpPr>
          <p:nvPr/>
        </p:nvGrpSpPr>
        <p:grpSpPr bwMode="auto">
          <a:xfrm>
            <a:off x="5522913" y="5319713"/>
            <a:ext cx="641350" cy="422275"/>
            <a:chOff x="2662" y="627"/>
            <a:chExt cx="508" cy="325"/>
          </a:xfrm>
        </p:grpSpPr>
        <p:sp>
          <p:nvSpPr>
            <p:cNvPr id="121902" name="Line 23">
              <a:extLst>
                <a:ext uri="{FF2B5EF4-FFF2-40B4-BE49-F238E27FC236}">
                  <a16:creationId xmlns:a16="http://schemas.microsoft.com/office/drawing/2014/main" id="{06F0ADD6-BCC4-C545-A7E1-812DD5966F2D}"/>
                </a:ext>
              </a:extLst>
            </p:cNvPr>
            <p:cNvSpPr>
              <a:spLocks noChangeShapeType="1"/>
            </p:cNvSpPr>
            <p:nvPr/>
          </p:nvSpPr>
          <p:spPr bwMode="auto">
            <a:xfrm>
              <a:off x="2662" y="940"/>
              <a:ext cx="206"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03" name="Line 24">
              <a:extLst>
                <a:ext uri="{FF2B5EF4-FFF2-40B4-BE49-F238E27FC236}">
                  <a16:creationId xmlns:a16="http://schemas.microsoft.com/office/drawing/2014/main" id="{55CF7CE1-D814-F848-B27C-B274F439E5D1}"/>
                </a:ext>
              </a:extLst>
            </p:cNvPr>
            <p:cNvSpPr>
              <a:spLocks noChangeShapeType="1"/>
            </p:cNvSpPr>
            <p:nvPr/>
          </p:nvSpPr>
          <p:spPr bwMode="auto">
            <a:xfrm>
              <a:off x="2868" y="828"/>
              <a:ext cx="0" cy="124"/>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04" name="Arco 25">
              <a:extLst>
                <a:ext uri="{FF2B5EF4-FFF2-40B4-BE49-F238E27FC236}">
                  <a16:creationId xmlns:a16="http://schemas.microsoft.com/office/drawing/2014/main" id="{91A75F4B-356E-D940-AA72-DB885C947ED3}"/>
                </a:ext>
              </a:extLst>
            </p:cNvPr>
            <p:cNvSpPr>
              <a:spLocks/>
            </p:cNvSpPr>
            <p:nvPr/>
          </p:nvSpPr>
          <p:spPr bwMode="auto">
            <a:xfrm flipV="1">
              <a:off x="2805" y="627"/>
              <a:ext cx="214" cy="209"/>
            </a:xfrm>
            <a:custGeom>
              <a:avLst/>
              <a:gdLst>
                <a:gd name="T0" fmla="*/ 0 w 43200"/>
                <a:gd name="T1" fmla="*/ 0 h 40855"/>
                <a:gd name="T2" fmla="*/ 0 w 43200"/>
                <a:gd name="T3" fmla="*/ 0 h 40855"/>
                <a:gd name="T4" fmla="*/ 0 w 43200"/>
                <a:gd name="T5" fmla="*/ 0 h 40855"/>
                <a:gd name="T6" fmla="*/ 0 60000 65536"/>
                <a:gd name="T7" fmla="*/ 0 60000 65536"/>
                <a:gd name="T8" fmla="*/ 0 60000 65536"/>
                <a:gd name="T9" fmla="*/ 0 w 43200"/>
                <a:gd name="T10" fmla="*/ 0 h 40855"/>
                <a:gd name="T11" fmla="*/ 43200 w 43200"/>
                <a:gd name="T12" fmla="*/ 40855 h 40855"/>
              </a:gdLst>
              <a:ahLst/>
              <a:cxnLst>
                <a:cxn ang="T6">
                  <a:pos x="T0" y="T1"/>
                </a:cxn>
                <a:cxn ang="T7">
                  <a:pos x="T2" y="T3"/>
                </a:cxn>
                <a:cxn ang="T8">
                  <a:pos x="T4" y="T5"/>
                </a:cxn>
              </a:cxnLst>
              <a:rect l="T9" t="T10" r="T11" b="T12"/>
              <a:pathLst>
                <a:path w="43200" h="40855" fill="none"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path>
                <a:path w="43200" h="40855" stroke="0"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lnTo>
                    <a:pt x="21600" y="19255"/>
                  </a:lnTo>
                  <a:lnTo>
                    <a:pt x="31510" y="62"/>
                  </a:lnTo>
                  <a:close/>
                </a:path>
              </a:pathLst>
            </a:custGeom>
            <a:noFill/>
            <a:ln w="38100">
              <a:solidFill>
                <a:srgbClr val="E3242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1905" name="Line 26">
              <a:extLst>
                <a:ext uri="{FF2B5EF4-FFF2-40B4-BE49-F238E27FC236}">
                  <a16:creationId xmlns:a16="http://schemas.microsoft.com/office/drawing/2014/main" id="{83EC310E-0DC1-AD48-935A-5A677624DC05}"/>
                </a:ext>
              </a:extLst>
            </p:cNvPr>
            <p:cNvSpPr>
              <a:spLocks noChangeShapeType="1"/>
            </p:cNvSpPr>
            <p:nvPr/>
          </p:nvSpPr>
          <p:spPr bwMode="auto">
            <a:xfrm flipH="1">
              <a:off x="2964" y="940"/>
              <a:ext cx="206" cy="0"/>
            </a:xfrm>
            <a:prstGeom prst="line">
              <a:avLst/>
            </a:prstGeom>
            <a:noFill/>
            <a:ln w="38100">
              <a:solidFill>
                <a:srgbClr val="E3242E"/>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06" name="Line 27">
              <a:extLst>
                <a:ext uri="{FF2B5EF4-FFF2-40B4-BE49-F238E27FC236}">
                  <a16:creationId xmlns:a16="http://schemas.microsoft.com/office/drawing/2014/main" id="{637ECBBB-6B24-094D-9B6E-F9BCA07E4017}"/>
                </a:ext>
              </a:extLst>
            </p:cNvPr>
            <p:cNvSpPr>
              <a:spLocks noChangeShapeType="1"/>
            </p:cNvSpPr>
            <p:nvPr/>
          </p:nvSpPr>
          <p:spPr bwMode="auto">
            <a:xfrm flipH="1">
              <a:off x="2964" y="828"/>
              <a:ext cx="0" cy="124"/>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121868" name="Group 28">
            <a:extLst>
              <a:ext uri="{FF2B5EF4-FFF2-40B4-BE49-F238E27FC236}">
                <a16:creationId xmlns:a16="http://schemas.microsoft.com/office/drawing/2014/main" id="{66090976-E2CC-D14E-AEEA-B4F5E73BD25B}"/>
              </a:ext>
            </a:extLst>
          </p:cNvPr>
          <p:cNvGrpSpPr>
            <a:grpSpLocks/>
          </p:cNvGrpSpPr>
          <p:nvPr/>
        </p:nvGrpSpPr>
        <p:grpSpPr bwMode="auto">
          <a:xfrm>
            <a:off x="6437313" y="5319713"/>
            <a:ext cx="641350" cy="422275"/>
            <a:chOff x="2662" y="627"/>
            <a:chExt cx="508" cy="325"/>
          </a:xfrm>
        </p:grpSpPr>
        <p:sp>
          <p:nvSpPr>
            <p:cNvPr id="121897" name="Line 29">
              <a:extLst>
                <a:ext uri="{FF2B5EF4-FFF2-40B4-BE49-F238E27FC236}">
                  <a16:creationId xmlns:a16="http://schemas.microsoft.com/office/drawing/2014/main" id="{F1C79F57-4D49-8D42-9BD9-C96C4319331F}"/>
                </a:ext>
              </a:extLst>
            </p:cNvPr>
            <p:cNvSpPr>
              <a:spLocks noChangeShapeType="1"/>
            </p:cNvSpPr>
            <p:nvPr/>
          </p:nvSpPr>
          <p:spPr bwMode="auto">
            <a:xfrm>
              <a:off x="2662" y="940"/>
              <a:ext cx="206"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98" name="Line 30">
              <a:extLst>
                <a:ext uri="{FF2B5EF4-FFF2-40B4-BE49-F238E27FC236}">
                  <a16:creationId xmlns:a16="http://schemas.microsoft.com/office/drawing/2014/main" id="{24D9CFF1-35C3-9448-92DD-8183739C03E1}"/>
                </a:ext>
              </a:extLst>
            </p:cNvPr>
            <p:cNvSpPr>
              <a:spLocks noChangeShapeType="1"/>
            </p:cNvSpPr>
            <p:nvPr/>
          </p:nvSpPr>
          <p:spPr bwMode="auto">
            <a:xfrm>
              <a:off x="2868" y="828"/>
              <a:ext cx="0" cy="124"/>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99" name="Arco 31">
              <a:extLst>
                <a:ext uri="{FF2B5EF4-FFF2-40B4-BE49-F238E27FC236}">
                  <a16:creationId xmlns:a16="http://schemas.microsoft.com/office/drawing/2014/main" id="{54D2D2D1-9C46-3A43-AEBD-EFD4F3D9550E}"/>
                </a:ext>
              </a:extLst>
            </p:cNvPr>
            <p:cNvSpPr>
              <a:spLocks/>
            </p:cNvSpPr>
            <p:nvPr/>
          </p:nvSpPr>
          <p:spPr bwMode="auto">
            <a:xfrm flipV="1">
              <a:off x="2805" y="627"/>
              <a:ext cx="214" cy="209"/>
            </a:xfrm>
            <a:custGeom>
              <a:avLst/>
              <a:gdLst>
                <a:gd name="T0" fmla="*/ 0 w 43200"/>
                <a:gd name="T1" fmla="*/ 0 h 40855"/>
                <a:gd name="T2" fmla="*/ 0 w 43200"/>
                <a:gd name="T3" fmla="*/ 0 h 40855"/>
                <a:gd name="T4" fmla="*/ 0 w 43200"/>
                <a:gd name="T5" fmla="*/ 0 h 40855"/>
                <a:gd name="T6" fmla="*/ 0 60000 65536"/>
                <a:gd name="T7" fmla="*/ 0 60000 65536"/>
                <a:gd name="T8" fmla="*/ 0 60000 65536"/>
                <a:gd name="T9" fmla="*/ 0 w 43200"/>
                <a:gd name="T10" fmla="*/ 0 h 40855"/>
                <a:gd name="T11" fmla="*/ 43200 w 43200"/>
                <a:gd name="T12" fmla="*/ 40855 h 40855"/>
              </a:gdLst>
              <a:ahLst/>
              <a:cxnLst>
                <a:cxn ang="T6">
                  <a:pos x="T0" y="T1"/>
                </a:cxn>
                <a:cxn ang="T7">
                  <a:pos x="T2" y="T3"/>
                </a:cxn>
                <a:cxn ang="T8">
                  <a:pos x="T4" y="T5"/>
                </a:cxn>
              </a:cxnLst>
              <a:rect l="T9" t="T10" r="T11" b="T12"/>
              <a:pathLst>
                <a:path w="43200" h="40855" fill="none"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path>
                <a:path w="43200" h="40855" stroke="0"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lnTo>
                    <a:pt x="21600" y="19255"/>
                  </a:lnTo>
                  <a:lnTo>
                    <a:pt x="31510" y="62"/>
                  </a:lnTo>
                  <a:close/>
                </a:path>
              </a:pathLst>
            </a:custGeom>
            <a:noFill/>
            <a:ln w="38100">
              <a:solidFill>
                <a:srgbClr val="E3242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1900" name="Line 32">
              <a:extLst>
                <a:ext uri="{FF2B5EF4-FFF2-40B4-BE49-F238E27FC236}">
                  <a16:creationId xmlns:a16="http://schemas.microsoft.com/office/drawing/2014/main" id="{6587EDFB-7097-EA46-AE52-E9FDD471B920}"/>
                </a:ext>
              </a:extLst>
            </p:cNvPr>
            <p:cNvSpPr>
              <a:spLocks noChangeShapeType="1"/>
            </p:cNvSpPr>
            <p:nvPr/>
          </p:nvSpPr>
          <p:spPr bwMode="auto">
            <a:xfrm flipH="1">
              <a:off x="2964" y="940"/>
              <a:ext cx="206" cy="0"/>
            </a:xfrm>
            <a:prstGeom prst="line">
              <a:avLst/>
            </a:prstGeom>
            <a:noFill/>
            <a:ln w="38100">
              <a:solidFill>
                <a:srgbClr val="E3242E"/>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901" name="Line 33">
              <a:extLst>
                <a:ext uri="{FF2B5EF4-FFF2-40B4-BE49-F238E27FC236}">
                  <a16:creationId xmlns:a16="http://schemas.microsoft.com/office/drawing/2014/main" id="{369FAFBE-FB5F-F244-93AB-301C124E233E}"/>
                </a:ext>
              </a:extLst>
            </p:cNvPr>
            <p:cNvSpPr>
              <a:spLocks noChangeShapeType="1"/>
            </p:cNvSpPr>
            <p:nvPr/>
          </p:nvSpPr>
          <p:spPr bwMode="auto">
            <a:xfrm flipH="1">
              <a:off x="2964" y="828"/>
              <a:ext cx="0" cy="124"/>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121869" name="Group 34">
            <a:extLst>
              <a:ext uri="{FF2B5EF4-FFF2-40B4-BE49-F238E27FC236}">
                <a16:creationId xmlns:a16="http://schemas.microsoft.com/office/drawing/2014/main" id="{95A331C3-819A-1347-ACCE-C5ED9739C265}"/>
              </a:ext>
            </a:extLst>
          </p:cNvPr>
          <p:cNvGrpSpPr>
            <a:grpSpLocks/>
          </p:cNvGrpSpPr>
          <p:nvPr/>
        </p:nvGrpSpPr>
        <p:grpSpPr bwMode="auto">
          <a:xfrm flipH="1">
            <a:off x="7191375" y="1541463"/>
            <a:ext cx="641350" cy="420687"/>
            <a:chOff x="2662" y="627"/>
            <a:chExt cx="508" cy="325"/>
          </a:xfrm>
        </p:grpSpPr>
        <p:sp>
          <p:nvSpPr>
            <p:cNvPr id="121892" name="Line 35">
              <a:extLst>
                <a:ext uri="{FF2B5EF4-FFF2-40B4-BE49-F238E27FC236}">
                  <a16:creationId xmlns:a16="http://schemas.microsoft.com/office/drawing/2014/main" id="{F6FE4ED0-A5D9-3145-BBCC-5243E8618B4C}"/>
                </a:ext>
              </a:extLst>
            </p:cNvPr>
            <p:cNvSpPr>
              <a:spLocks noChangeShapeType="1"/>
            </p:cNvSpPr>
            <p:nvPr/>
          </p:nvSpPr>
          <p:spPr bwMode="auto">
            <a:xfrm>
              <a:off x="2662" y="940"/>
              <a:ext cx="206" cy="0"/>
            </a:xfrm>
            <a:prstGeom prst="line">
              <a:avLst/>
            </a:prstGeom>
            <a:noFill/>
            <a:ln w="38100">
              <a:solidFill>
                <a:srgbClr val="60CA8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93" name="Line 36">
              <a:extLst>
                <a:ext uri="{FF2B5EF4-FFF2-40B4-BE49-F238E27FC236}">
                  <a16:creationId xmlns:a16="http://schemas.microsoft.com/office/drawing/2014/main" id="{1F3E7FE1-AE2B-904C-B138-CB311D7DD344}"/>
                </a:ext>
              </a:extLst>
            </p:cNvPr>
            <p:cNvSpPr>
              <a:spLocks noChangeShapeType="1"/>
            </p:cNvSpPr>
            <p:nvPr/>
          </p:nvSpPr>
          <p:spPr bwMode="auto">
            <a:xfrm>
              <a:off x="2868" y="828"/>
              <a:ext cx="0" cy="124"/>
            </a:xfrm>
            <a:prstGeom prst="line">
              <a:avLst/>
            </a:prstGeom>
            <a:noFill/>
            <a:ln w="38100">
              <a:solidFill>
                <a:srgbClr val="60CA8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94" name="Arco 37">
              <a:extLst>
                <a:ext uri="{FF2B5EF4-FFF2-40B4-BE49-F238E27FC236}">
                  <a16:creationId xmlns:a16="http://schemas.microsoft.com/office/drawing/2014/main" id="{F7E7CABF-4495-8E46-8AB6-D0E40A059D47}"/>
                </a:ext>
              </a:extLst>
            </p:cNvPr>
            <p:cNvSpPr>
              <a:spLocks/>
            </p:cNvSpPr>
            <p:nvPr/>
          </p:nvSpPr>
          <p:spPr bwMode="auto">
            <a:xfrm flipV="1">
              <a:off x="2805" y="627"/>
              <a:ext cx="214" cy="209"/>
            </a:xfrm>
            <a:custGeom>
              <a:avLst/>
              <a:gdLst>
                <a:gd name="T0" fmla="*/ 0 w 43200"/>
                <a:gd name="T1" fmla="*/ 0 h 40855"/>
                <a:gd name="T2" fmla="*/ 0 w 43200"/>
                <a:gd name="T3" fmla="*/ 0 h 40855"/>
                <a:gd name="T4" fmla="*/ 0 w 43200"/>
                <a:gd name="T5" fmla="*/ 0 h 40855"/>
                <a:gd name="T6" fmla="*/ 0 60000 65536"/>
                <a:gd name="T7" fmla="*/ 0 60000 65536"/>
                <a:gd name="T8" fmla="*/ 0 60000 65536"/>
                <a:gd name="T9" fmla="*/ 0 w 43200"/>
                <a:gd name="T10" fmla="*/ 0 h 40855"/>
                <a:gd name="T11" fmla="*/ 43200 w 43200"/>
                <a:gd name="T12" fmla="*/ 40855 h 40855"/>
              </a:gdLst>
              <a:ahLst/>
              <a:cxnLst>
                <a:cxn ang="T6">
                  <a:pos x="T0" y="T1"/>
                </a:cxn>
                <a:cxn ang="T7">
                  <a:pos x="T2" y="T3"/>
                </a:cxn>
                <a:cxn ang="T8">
                  <a:pos x="T4" y="T5"/>
                </a:cxn>
              </a:cxnLst>
              <a:rect l="T9" t="T10" r="T11" b="T12"/>
              <a:pathLst>
                <a:path w="43200" h="40855" fill="none"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path>
                <a:path w="43200" h="40855" stroke="0"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lnTo>
                    <a:pt x="21600" y="19255"/>
                  </a:lnTo>
                  <a:lnTo>
                    <a:pt x="31510" y="62"/>
                  </a:lnTo>
                  <a:close/>
                </a:path>
              </a:pathLst>
            </a:custGeom>
            <a:noFill/>
            <a:ln w="38100">
              <a:solidFill>
                <a:srgbClr val="60CA8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1895" name="Line 38">
              <a:extLst>
                <a:ext uri="{FF2B5EF4-FFF2-40B4-BE49-F238E27FC236}">
                  <a16:creationId xmlns:a16="http://schemas.microsoft.com/office/drawing/2014/main" id="{060FD6C1-4B7E-894E-81F9-0B2EBAFA319D}"/>
                </a:ext>
              </a:extLst>
            </p:cNvPr>
            <p:cNvSpPr>
              <a:spLocks noChangeShapeType="1"/>
            </p:cNvSpPr>
            <p:nvPr/>
          </p:nvSpPr>
          <p:spPr bwMode="auto">
            <a:xfrm flipH="1">
              <a:off x="2964" y="940"/>
              <a:ext cx="206" cy="0"/>
            </a:xfrm>
            <a:prstGeom prst="line">
              <a:avLst/>
            </a:prstGeom>
            <a:noFill/>
            <a:ln w="38100">
              <a:solidFill>
                <a:srgbClr val="60CA8E"/>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96" name="Line 39">
              <a:extLst>
                <a:ext uri="{FF2B5EF4-FFF2-40B4-BE49-F238E27FC236}">
                  <a16:creationId xmlns:a16="http://schemas.microsoft.com/office/drawing/2014/main" id="{7BCB3393-B144-B742-B114-E884E8FB2BC9}"/>
                </a:ext>
              </a:extLst>
            </p:cNvPr>
            <p:cNvSpPr>
              <a:spLocks noChangeShapeType="1"/>
            </p:cNvSpPr>
            <p:nvPr/>
          </p:nvSpPr>
          <p:spPr bwMode="auto">
            <a:xfrm flipH="1">
              <a:off x="2964" y="828"/>
              <a:ext cx="0" cy="124"/>
            </a:xfrm>
            <a:prstGeom prst="line">
              <a:avLst/>
            </a:prstGeom>
            <a:noFill/>
            <a:ln w="38100">
              <a:solidFill>
                <a:srgbClr val="60CA8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21870" name="Line 40">
            <a:extLst>
              <a:ext uri="{FF2B5EF4-FFF2-40B4-BE49-F238E27FC236}">
                <a16:creationId xmlns:a16="http://schemas.microsoft.com/office/drawing/2014/main" id="{C40F7592-AF18-8A49-B716-42B777C4C276}"/>
              </a:ext>
            </a:extLst>
          </p:cNvPr>
          <p:cNvSpPr>
            <a:spLocks noChangeShapeType="1"/>
          </p:cNvSpPr>
          <p:nvPr/>
        </p:nvSpPr>
        <p:spPr bwMode="auto">
          <a:xfrm flipH="1">
            <a:off x="7680325" y="3548063"/>
            <a:ext cx="55563"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71" name="Rectangle 41">
            <a:extLst>
              <a:ext uri="{FF2B5EF4-FFF2-40B4-BE49-F238E27FC236}">
                <a16:creationId xmlns:a16="http://schemas.microsoft.com/office/drawing/2014/main" id="{EAC90174-06E3-2F46-BA7F-CEAB7EF4780E}"/>
              </a:ext>
            </a:extLst>
          </p:cNvPr>
          <p:cNvSpPr>
            <a:spLocks noChangeArrowheads="1"/>
          </p:cNvSpPr>
          <p:nvPr/>
        </p:nvSpPr>
        <p:spPr bwMode="auto">
          <a:xfrm>
            <a:off x="5483225" y="5842000"/>
            <a:ext cx="28765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400" i="1">
                <a:solidFill>
                  <a:schemeClr val="tx2"/>
                </a:solidFill>
              </a:rPr>
              <a:t>two</a:t>
            </a:r>
            <a:r>
              <a:rPr lang="en-US" altLang="it-IT" sz="1400">
                <a:solidFill>
                  <a:schemeClr val="tx2"/>
                </a:solidFill>
              </a:rPr>
              <a:t> catalytic (+) strands</a:t>
            </a:r>
            <a:br>
              <a:rPr lang="en-US" altLang="it-IT" sz="1400">
                <a:solidFill>
                  <a:schemeClr val="tx2"/>
                </a:solidFill>
              </a:rPr>
            </a:br>
            <a:r>
              <a:rPr lang="en-US" altLang="it-IT" sz="1400">
                <a:solidFill>
                  <a:schemeClr val="tx2"/>
                </a:solidFill>
              </a:rPr>
              <a:t>and original template (–) strand</a:t>
            </a:r>
          </a:p>
        </p:txBody>
      </p:sp>
      <p:sp>
        <p:nvSpPr>
          <p:cNvPr id="121872" name="AutoShape 42">
            <a:extLst>
              <a:ext uri="{FF2B5EF4-FFF2-40B4-BE49-F238E27FC236}">
                <a16:creationId xmlns:a16="http://schemas.microsoft.com/office/drawing/2014/main" id="{3751D792-474C-7846-92ED-22ED2E55FB7C}"/>
              </a:ext>
            </a:extLst>
          </p:cNvPr>
          <p:cNvSpPr>
            <a:spLocks noChangeArrowheads="1"/>
          </p:cNvSpPr>
          <p:nvPr/>
        </p:nvSpPr>
        <p:spPr bwMode="auto">
          <a:xfrm>
            <a:off x="6702425" y="2490788"/>
            <a:ext cx="414338" cy="539750"/>
          </a:xfrm>
          <a:prstGeom prst="downArrow">
            <a:avLst>
              <a:gd name="adj1" fmla="val 50000"/>
              <a:gd name="adj2" fmla="val 32567"/>
            </a:avLst>
          </a:prstGeom>
          <a:solidFill>
            <a:srgbClr val="FFC35E"/>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1873" name="AutoShape 43">
            <a:extLst>
              <a:ext uri="{FF2B5EF4-FFF2-40B4-BE49-F238E27FC236}">
                <a16:creationId xmlns:a16="http://schemas.microsoft.com/office/drawing/2014/main" id="{034D23C2-95DB-B444-9742-F3EEC299C38B}"/>
              </a:ext>
            </a:extLst>
          </p:cNvPr>
          <p:cNvSpPr>
            <a:spLocks noChangeArrowheads="1"/>
          </p:cNvSpPr>
          <p:nvPr/>
        </p:nvSpPr>
        <p:spPr bwMode="auto">
          <a:xfrm>
            <a:off x="6702425" y="4533900"/>
            <a:ext cx="414338" cy="622300"/>
          </a:xfrm>
          <a:prstGeom prst="downArrow">
            <a:avLst>
              <a:gd name="adj1" fmla="val 50000"/>
              <a:gd name="adj2" fmla="val 37548"/>
            </a:avLst>
          </a:prstGeom>
          <a:solidFill>
            <a:srgbClr val="FFC35E"/>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1874" name="Line 44">
            <a:extLst>
              <a:ext uri="{FF2B5EF4-FFF2-40B4-BE49-F238E27FC236}">
                <a16:creationId xmlns:a16="http://schemas.microsoft.com/office/drawing/2014/main" id="{673715EA-9C35-0F44-AE26-418D89C13964}"/>
              </a:ext>
            </a:extLst>
          </p:cNvPr>
          <p:cNvSpPr>
            <a:spLocks noChangeShapeType="1"/>
          </p:cNvSpPr>
          <p:nvPr/>
        </p:nvSpPr>
        <p:spPr bwMode="auto">
          <a:xfrm flipH="1">
            <a:off x="7620000" y="3492500"/>
            <a:ext cx="55563"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75" name="Line 45">
            <a:extLst>
              <a:ext uri="{FF2B5EF4-FFF2-40B4-BE49-F238E27FC236}">
                <a16:creationId xmlns:a16="http://schemas.microsoft.com/office/drawing/2014/main" id="{212F0B03-5F00-C448-8211-80B88033A02C}"/>
              </a:ext>
            </a:extLst>
          </p:cNvPr>
          <p:cNvSpPr>
            <a:spLocks noChangeShapeType="1"/>
          </p:cNvSpPr>
          <p:nvPr/>
        </p:nvSpPr>
        <p:spPr bwMode="auto">
          <a:xfrm flipH="1">
            <a:off x="7645400" y="3429000"/>
            <a:ext cx="55563"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76" name="Line 46">
            <a:extLst>
              <a:ext uri="{FF2B5EF4-FFF2-40B4-BE49-F238E27FC236}">
                <a16:creationId xmlns:a16="http://schemas.microsoft.com/office/drawing/2014/main" id="{C328BBD3-9E70-F346-8EED-EE684593E292}"/>
              </a:ext>
            </a:extLst>
          </p:cNvPr>
          <p:cNvSpPr>
            <a:spLocks noChangeShapeType="1"/>
          </p:cNvSpPr>
          <p:nvPr/>
        </p:nvSpPr>
        <p:spPr bwMode="auto">
          <a:xfrm flipH="1">
            <a:off x="7521575" y="3427413"/>
            <a:ext cx="55563"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77" name="Line 47">
            <a:extLst>
              <a:ext uri="{FF2B5EF4-FFF2-40B4-BE49-F238E27FC236}">
                <a16:creationId xmlns:a16="http://schemas.microsoft.com/office/drawing/2014/main" id="{65881642-38CB-B845-9747-2268D5FAC41D}"/>
              </a:ext>
            </a:extLst>
          </p:cNvPr>
          <p:cNvSpPr>
            <a:spLocks noChangeShapeType="1"/>
          </p:cNvSpPr>
          <p:nvPr/>
        </p:nvSpPr>
        <p:spPr bwMode="auto">
          <a:xfrm flipH="1">
            <a:off x="7761288" y="3481388"/>
            <a:ext cx="55562"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78" name="Line 48">
            <a:extLst>
              <a:ext uri="{FF2B5EF4-FFF2-40B4-BE49-F238E27FC236}">
                <a16:creationId xmlns:a16="http://schemas.microsoft.com/office/drawing/2014/main" id="{D6B8F0A8-9625-1348-BAF1-5EBFA419B1C5}"/>
              </a:ext>
            </a:extLst>
          </p:cNvPr>
          <p:cNvSpPr>
            <a:spLocks noChangeShapeType="1"/>
          </p:cNvSpPr>
          <p:nvPr/>
        </p:nvSpPr>
        <p:spPr bwMode="auto">
          <a:xfrm flipH="1">
            <a:off x="7739063" y="3387725"/>
            <a:ext cx="55562"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79" name="Line 49">
            <a:extLst>
              <a:ext uri="{FF2B5EF4-FFF2-40B4-BE49-F238E27FC236}">
                <a16:creationId xmlns:a16="http://schemas.microsoft.com/office/drawing/2014/main" id="{BDFD647B-FC0C-7F4C-B030-222CB1303094}"/>
              </a:ext>
            </a:extLst>
          </p:cNvPr>
          <p:cNvSpPr>
            <a:spLocks noChangeShapeType="1"/>
          </p:cNvSpPr>
          <p:nvPr/>
        </p:nvSpPr>
        <p:spPr bwMode="auto">
          <a:xfrm flipH="1">
            <a:off x="7589838" y="3365500"/>
            <a:ext cx="55562"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80" name="Line 50">
            <a:extLst>
              <a:ext uri="{FF2B5EF4-FFF2-40B4-BE49-F238E27FC236}">
                <a16:creationId xmlns:a16="http://schemas.microsoft.com/office/drawing/2014/main" id="{7B2490E2-8AC3-604D-BB9B-25CEEB1DEEC6}"/>
              </a:ext>
            </a:extLst>
          </p:cNvPr>
          <p:cNvSpPr>
            <a:spLocks noChangeShapeType="1"/>
          </p:cNvSpPr>
          <p:nvPr/>
        </p:nvSpPr>
        <p:spPr bwMode="auto">
          <a:xfrm flipH="1">
            <a:off x="7827963" y="3429000"/>
            <a:ext cx="55562"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81" name="Line 51">
            <a:extLst>
              <a:ext uri="{FF2B5EF4-FFF2-40B4-BE49-F238E27FC236}">
                <a16:creationId xmlns:a16="http://schemas.microsoft.com/office/drawing/2014/main" id="{191B5644-96AA-5241-B299-94074B30C952}"/>
              </a:ext>
            </a:extLst>
          </p:cNvPr>
          <p:cNvSpPr>
            <a:spLocks noChangeShapeType="1"/>
          </p:cNvSpPr>
          <p:nvPr/>
        </p:nvSpPr>
        <p:spPr bwMode="auto">
          <a:xfrm flipH="1">
            <a:off x="7691438" y="3325813"/>
            <a:ext cx="55562"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82" name="Line 52">
            <a:extLst>
              <a:ext uri="{FF2B5EF4-FFF2-40B4-BE49-F238E27FC236}">
                <a16:creationId xmlns:a16="http://schemas.microsoft.com/office/drawing/2014/main" id="{8BFE06B4-5585-EA4A-B94B-EF495DA3E63F}"/>
              </a:ext>
            </a:extLst>
          </p:cNvPr>
          <p:cNvSpPr>
            <a:spLocks noChangeShapeType="1"/>
          </p:cNvSpPr>
          <p:nvPr/>
        </p:nvSpPr>
        <p:spPr bwMode="auto">
          <a:xfrm flipH="1">
            <a:off x="7612063" y="3289300"/>
            <a:ext cx="55562"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83" name="Line 53">
            <a:extLst>
              <a:ext uri="{FF2B5EF4-FFF2-40B4-BE49-F238E27FC236}">
                <a16:creationId xmlns:a16="http://schemas.microsoft.com/office/drawing/2014/main" id="{C42D3286-F1A2-9947-8CFD-2AD206B0CAEC}"/>
              </a:ext>
            </a:extLst>
          </p:cNvPr>
          <p:cNvSpPr>
            <a:spLocks noChangeShapeType="1"/>
          </p:cNvSpPr>
          <p:nvPr/>
        </p:nvSpPr>
        <p:spPr bwMode="auto">
          <a:xfrm flipH="1">
            <a:off x="7785100" y="3308350"/>
            <a:ext cx="55563" cy="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121884" name="Group 54">
            <a:extLst>
              <a:ext uri="{FF2B5EF4-FFF2-40B4-BE49-F238E27FC236}">
                <a16:creationId xmlns:a16="http://schemas.microsoft.com/office/drawing/2014/main" id="{A79E1C13-0D87-8A40-9502-EF83DF03734A}"/>
              </a:ext>
            </a:extLst>
          </p:cNvPr>
          <p:cNvGrpSpPr>
            <a:grpSpLocks/>
          </p:cNvGrpSpPr>
          <p:nvPr/>
        </p:nvGrpSpPr>
        <p:grpSpPr bwMode="auto">
          <a:xfrm flipH="1">
            <a:off x="7402513" y="5314950"/>
            <a:ext cx="642937" cy="420688"/>
            <a:chOff x="2662" y="627"/>
            <a:chExt cx="508" cy="325"/>
          </a:xfrm>
        </p:grpSpPr>
        <p:sp>
          <p:nvSpPr>
            <p:cNvPr id="121887" name="Line 55">
              <a:extLst>
                <a:ext uri="{FF2B5EF4-FFF2-40B4-BE49-F238E27FC236}">
                  <a16:creationId xmlns:a16="http://schemas.microsoft.com/office/drawing/2014/main" id="{55A32488-C3BF-0A4F-A177-48916E114C2B}"/>
                </a:ext>
              </a:extLst>
            </p:cNvPr>
            <p:cNvSpPr>
              <a:spLocks noChangeShapeType="1"/>
            </p:cNvSpPr>
            <p:nvPr/>
          </p:nvSpPr>
          <p:spPr bwMode="auto">
            <a:xfrm>
              <a:off x="2662" y="940"/>
              <a:ext cx="206" cy="0"/>
            </a:xfrm>
            <a:prstGeom prst="line">
              <a:avLst/>
            </a:prstGeom>
            <a:noFill/>
            <a:ln w="38100">
              <a:solidFill>
                <a:srgbClr val="60CA8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88" name="Line 56">
              <a:extLst>
                <a:ext uri="{FF2B5EF4-FFF2-40B4-BE49-F238E27FC236}">
                  <a16:creationId xmlns:a16="http://schemas.microsoft.com/office/drawing/2014/main" id="{F5E21E4E-29A8-924A-B399-9C5A08FD6721}"/>
                </a:ext>
              </a:extLst>
            </p:cNvPr>
            <p:cNvSpPr>
              <a:spLocks noChangeShapeType="1"/>
            </p:cNvSpPr>
            <p:nvPr/>
          </p:nvSpPr>
          <p:spPr bwMode="auto">
            <a:xfrm>
              <a:off x="2868" y="828"/>
              <a:ext cx="0" cy="124"/>
            </a:xfrm>
            <a:prstGeom prst="line">
              <a:avLst/>
            </a:prstGeom>
            <a:noFill/>
            <a:ln w="38100">
              <a:solidFill>
                <a:srgbClr val="60CA8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89" name="Arco 57">
              <a:extLst>
                <a:ext uri="{FF2B5EF4-FFF2-40B4-BE49-F238E27FC236}">
                  <a16:creationId xmlns:a16="http://schemas.microsoft.com/office/drawing/2014/main" id="{3D153B29-ECAE-4D43-BF5E-30EEAA53567A}"/>
                </a:ext>
              </a:extLst>
            </p:cNvPr>
            <p:cNvSpPr>
              <a:spLocks/>
            </p:cNvSpPr>
            <p:nvPr/>
          </p:nvSpPr>
          <p:spPr bwMode="auto">
            <a:xfrm flipV="1">
              <a:off x="2805" y="627"/>
              <a:ext cx="214" cy="209"/>
            </a:xfrm>
            <a:custGeom>
              <a:avLst/>
              <a:gdLst>
                <a:gd name="T0" fmla="*/ 0 w 43200"/>
                <a:gd name="T1" fmla="*/ 0 h 40855"/>
                <a:gd name="T2" fmla="*/ 0 w 43200"/>
                <a:gd name="T3" fmla="*/ 0 h 40855"/>
                <a:gd name="T4" fmla="*/ 0 w 43200"/>
                <a:gd name="T5" fmla="*/ 0 h 40855"/>
                <a:gd name="T6" fmla="*/ 0 60000 65536"/>
                <a:gd name="T7" fmla="*/ 0 60000 65536"/>
                <a:gd name="T8" fmla="*/ 0 60000 65536"/>
                <a:gd name="T9" fmla="*/ 0 w 43200"/>
                <a:gd name="T10" fmla="*/ 0 h 40855"/>
                <a:gd name="T11" fmla="*/ 43200 w 43200"/>
                <a:gd name="T12" fmla="*/ 40855 h 40855"/>
              </a:gdLst>
              <a:ahLst/>
              <a:cxnLst>
                <a:cxn ang="T6">
                  <a:pos x="T0" y="T1"/>
                </a:cxn>
                <a:cxn ang="T7">
                  <a:pos x="T2" y="T3"/>
                </a:cxn>
                <a:cxn ang="T8">
                  <a:pos x="T4" y="T5"/>
                </a:cxn>
              </a:cxnLst>
              <a:rect l="T9" t="T10" r="T11" b="T12"/>
              <a:pathLst>
                <a:path w="43200" h="40855" fill="none"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path>
                <a:path w="43200" h="40855" stroke="0" extrusionOk="0">
                  <a:moveTo>
                    <a:pt x="31510" y="62"/>
                  </a:moveTo>
                  <a:cubicBezTo>
                    <a:pt x="38689" y="3769"/>
                    <a:pt x="43200" y="11174"/>
                    <a:pt x="43200" y="19255"/>
                  </a:cubicBezTo>
                  <a:cubicBezTo>
                    <a:pt x="43200" y="31184"/>
                    <a:pt x="33529" y="40855"/>
                    <a:pt x="21600" y="40855"/>
                  </a:cubicBezTo>
                  <a:cubicBezTo>
                    <a:pt x="9670" y="40855"/>
                    <a:pt x="0" y="31184"/>
                    <a:pt x="0" y="19255"/>
                  </a:cubicBezTo>
                  <a:cubicBezTo>
                    <a:pt x="0" y="11124"/>
                    <a:pt x="4565" y="3683"/>
                    <a:pt x="11812" y="-1"/>
                  </a:cubicBezTo>
                  <a:lnTo>
                    <a:pt x="21600" y="19255"/>
                  </a:lnTo>
                  <a:lnTo>
                    <a:pt x="31510" y="62"/>
                  </a:lnTo>
                  <a:close/>
                </a:path>
              </a:pathLst>
            </a:custGeom>
            <a:noFill/>
            <a:ln w="38100">
              <a:solidFill>
                <a:srgbClr val="60CA8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1890" name="Line 58">
              <a:extLst>
                <a:ext uri="{FF2B5EF4-FFF2-40B4-BE49-F238E27FC236}">
                  <a16:creationId xmlns:a16="http://schemas.microsoft.com/office/drawing/2014/main" id="{5EF1AF07-814F-DB4A-82A7-1E89F4A66ADF}"/>
                </a:ext>
              </a:extLst>
            </p:cNvPr>
            <p:cNvSpPr>
              <a:spLocks noChangeShapeType="1"/>
            </p:cNvSpPr>
            <p:nvPr/>
          </p:nvSpPr>
          <p:spPr bwMode="auto">
            <a:xfrm flipH="1">
              <a:off x="2964" y="940"/>
              <a:ext cx="206" cy="0"/>
            </a:xfrm>
            <a:prstGeom prst="line">
              <a:avLst/>
            </a:prstGeom>
            <a:noFill/>
            <a:ln w="38100">
              <a:solidFill>
                <a:srgbClr val="60CA8E"/>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21891" name="Line 59">
              <a:extLst>
                <a:ext uri="{FF2B5EF4-FFF2-40B4-BE49-F238E27FC236}">
                  <a16:creationId xmlns:a16="http://schemas.microsoft.com/office/drawing/2014/main" id="{CD30F49A-C3BC-F24A-A87D-3AB4B9E2ED31}"/>
                </a:ext>
              </a:extLst>
            </p:cNvPr>
            <p:cNvSpPr>
              <a:spLocks noChangeShapeType="1"/>
            </p:cNvSpPr>
            <p:nvPr/>
          </p:nvSpPr>
          <p:spPr bwMode="auto">
            <a:xfrm flipH="1">
              <a:off x="2964" y="828"/>
              <a:ext cx="0" cy="124"/>
            </a:xfrm>
            <a:prstGeom prst="line">
              <a:avLst/>
            </a:prstGeom>
            <a:noFill/>
            <a:ln w="38100">
              <a:solidFill>
                <a:srgbClr val="60CA8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21885" name="Rectangle 60">
            <a:extLst>
              <a:ext uri="{FF2B5EF4-FFF2-40B4-BE49-F238E27FC236}">
                <a16:creationId xmlns:a16="http://schemas.microsoft.com/office/drawing/2014/main" id="{FE6DA4C9-5BF0-C746-8D87-F6BC929351D5}"/>
              </a:ext>
            </a:extLst>
          </p:cNvPr>
          <p:cNvSpPr>
            <a:spLocks noChangeArrowheads="1"/>
          </p:cNvSpPr>
          <p:nvPr/>
        </p:nvSpPr>
        <p:spPr bwMode="auto">
          <a:xfrm>
            <a:off x="457200" y="3605213"/>
            <a:ext cx="39624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it-IT" sz="2400">
                <a:solidFill>
                  <a:schemeClr val="tx2"/>
                </a:solidFill>
              </a:rPr>
              <a:t>If RNA can be both enzyme and template and if RNA can replicate itself…..here is the </a:t>
            </a:r>
            <a:r>
              <a:rPr lang="en-US" altLang="it-IT" sz="2400" b="1">
                <a:solidFill>
                  <a:schemeClr val="tx2"/>
                </a:solidFill>
              </a:rPr>
              <a:t>first living molecule</a:t>
            </a:r>
          </a:p>
        </p:txBody>
      </p:sp>
      <p:sp>
        <p:nvSpPr>
          <p:cNvPr id="121886" name="Text Box 61">
            <a:extLst>
              <a:ext uri="{FF2B5EF4-FFF2-40B4-BE49-F238E27FC236}">
                <a16:creationId xmlns:a16="http://schemas.microsoft.com/office/drawing/2014/main" id="{22E17E57-892D-104A-8B45-680AA2CB69FA}"/>
              </a:ext>
            </a:extLst>
          </p:cNvPr>
          <p:cNvSpPr txBox="1">
            <a:spLocks noChangeArrowheads="1"/>
          </p:cNvSpPr>
          <p:nvPr/>
        </p:nvSpPr>
        <p:spPr bwMode="auto">
          <a:xfrm>
            <a:off x="463550" y="147638"/>
            <a:ext cx="80375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a:t>Cech demonstrated that </a:t>
            </a:r>
            <a:r>
              <a:rPr lang="it-IT" altLang="ja-JP" sz="2400"/>
              <a:t>RNA could make phosphodiester</a:t>
            </a:r>
          </a:p>
          <a:p>
            <a:pPr algn="ctr">
              <a:spcBef>
                <a:spcPct val="0"/>
              </a:spcBef>
              <a:buFontTx/>
              <a:buNone/>
            </a:pPr>
            <a:r>
              <a:rPr lang="it-IT" altLang="ja-JP" sz="2400"/>
              <a:t> bonds c</a:t>
            </a:r>
            <a:r>
              <a:rPr lang="it-IT" altLang="it-IT" sz="2400"/>
              <a:t>opying a RNA template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4">
            <a:extLst>
              <a:ext uri="{FF2B5EF4-FFF2-40B4-BE49-F238E27FC236}">
                <a16:creationId xmlns:a16="http://schemas.microsoft.com/office/drawing/2014/main" id="{6F34C399-CBCB-C140-8BB1-A3EAFA251A1A}"/>
              </a:ext>
            </a:extLst>
          </p:cNvPr>
          <p:cNvGrpSpPr>
            <a:grpSpLocks/>
          </p:cNvGrpSpPr>
          <p:nvPr/>
        </p:nvGrpSpPr>
        <p:grpSpPr bwMode="auto">
          <a:xfrm>
            <a:off x="1665288" y="1560513"/>
            <a:ext cx="1082675" cy="873125"/>
            <a:chOff x="839" y="864"/>
            <a:chExt cx="682" cy="550"/>
          </a:xfrm>
        </p:grpSpPr>
        <p:sp>
          <p:nvSpPr>
            <p:cNvPr id="123956" name="Text Box 5">
              <a:extLst>
                <a:ext uri="{FF2B5EF4-FFF2-40B4-BE49-F238E27FC236}">
                  <a16:creationId xmlns:a16="http://schemas.microsoft.com/office/drawing/2014/main" id="{74B2DC68-9602-A545-8AA7-EE1E244D2B33}"/>
                </a:ext>
              </a:extLst>
            </p:cNvPr>
            <p:cNvSpPr txBox="1">
              <a:spLocks noChangeArrowheads="1"/>
            </p:cNvSpPr>
            <p:nvPr/>
          </p:nvSpPr>
          <p:spPr bwMode="auto">
            <a:xfrm>
              <a:off x="1033" y="1002"/>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C</a:t>
              </a:r>
            </a:p>
          </p:txBody>
        </p:sp>
        <p:sp>
          <p:nvSpPr>
            <p:cNvPr id="123957" name="Text Box 6">
              <a:extLst>
                <a:ext uri="{FF2B5EF4-FFF2-40B4-BE49-F238E27FC236}">
                  <a16:creationId xmlns:a16="http://schemas.microsoft.com/office/drawing/2014/main" id="{537A39B6-A470-2D45-A1CE-540E3DABE068}"/>
                </a:ext>
              </a:extLst>
            </p:cNvPr>
            <p:cNvSpPr txBox="1">
              <a:spLocks noChangeArrowheads="1"/>
            </p:cNvSpPr>
            <p:nvPr/>
          </p:nvSpPr>
          <p:spPr bwMode="auto">
            <a:xfrm>
              <a:off x="839" y="86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58" name="Text Box 7">
              <a:extLst>
                <a:ext uri="{FF2B5EF4-FFF2-40B4-BE49-F238E27FC236}">
                  <a16:creationId xmlns:a16="http://schemas.microsoft.com/office/drawing/2014/main" id="{E5DB2FBB-E7F5-3D40-8224-743C63628876}"/>
                </a:ext>
              </a:extLst>
            </p:cNvPr>
            <p:cNvSpPr txBox="1">
              <a:spLocks noChangeArrowheads="1"/>
            </p:cNvSpPr>
            <p:nvPr/>
          </p:nvSpPr>
          <p:spPr bwMode="auto">
            <a:xfrm>
              <a:off x="839" y="112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59" name="Line 8">
              <a:extLst>
                <a:ext uri="{FF2B5EF4-FFF2-40B4-BE49-F238E27FC236}">
                  <a16:creationId xmlns:a16="http://schemas.microsoft.com/office/drawing/2014/main" id="{9CE14412-2C59-1F4E-8496-7A53E554B4D2}"/>
                </a:ext>
              </a:extLst>
            </p:cNvPr>
            <p:cNvSpPr>
              <a:spLocks noChangeShapeType="1"/>
            </p:cNvSpPr>
            <p:nvPr/>
          </p:nvSpPr>
          <p:spPr bwMode="auto">
            <a:xfrm>
              <a:off x="1036" y="1022"/>
              <a:ext cx="60" cy="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60" name="Text Box 9">
              <a:extLst>
                <a:ext uri="{FF2B5EF4-FFF2-40B4-BE49-F238E27FC236}">
                  <a16:creationId xmlns:a16="http://schemas.microsoft.com/office/drawing/2014/main" id="{40649371-043F-EB4D-9CB8-1216B36B909A}"/>
                </a:ext>
              </a:extLst>
            </p:cNvPr>
            <p:cNvSpPr txBox="1">
              <a:spLocks noChangeArrowheads="1"/>
            </p:cNvSpPr>
            <p:nvPr/>
          </p:nvSpPr>
          <p:spPr bwMode="auto">
            <a:xfrm>
              <a:off x="1256" y="1006"/>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O</a:t>
              </a:r>
            </a:p>
          </p:txBody>
        </p:sp>
        <p:sp>
          <p:nvSpPr>
            <p:cNvPr id="123961" name="Line 10">
              <a:extLst>
                <a:ext uri="{FF2B5EF4-FFF2-40B4-BE49-F238E27FC236}">
                  <a16:creationId xmlns:a16="http://schemas.microsoft.com/office/drawing/2014/main" id="{62D744CE-F941-B040-8549-2BE26297A1AE}"/>
                </a:ext>
              </a:extLst>
            </p:cNvPr>
            <p:cNvSpPr>
              <a:spLocks noChangeShapeType="1"/>
            </p:cNvSpPr>
            <p:nvPr/>
          </p:nvSpPr>
          <p:spPr bwMode="auto">
            <a:xfrm>
              <a:off x="1246" y="1128"/>
              <a:ext cx="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62" name="Line 11">
              <a:extLst>
                <a:ext uri="{FF2B5EF4-FFF2-40B4-BE49-F238E27FC236}">
                  <a16:creationId xmlns:a16="http://schemas.microsoft.com/office/drawing/2014/main" id="{5C76167D-5EB8-F64B-A6D6-6855CF1B42AF}"/>
                </a:ext>
              </a:extLst>
            </p:cNvPr>
            <p:cNvSpPr>
              <a:spLocks noChangeShapeType="1"/>
            </p:cNvSpPr>
            <p:nvPr/>
          </p:nvSpPr>
          <p:spPr bwMode="auto">
            <a:xfrm>
              <a:off x="1246" y="1156"/>
              <a:ext cx="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63" name="Line 12">
              <a:extLst>
                <a:ext uri="{FF2B5EF4-FFF2-40B4-BE49-F238E27FC236}">
                  <a16:creationId xmlns:a16="http://schemas.microsoft.com/office/drawing/2014/main" id="{6599B2BC-E8A9-9D46-B1D2-F5D80264AB75}"/>
                </a:ext>
              </a:extLst>
            </p:cNvPr>
            <p:cNvSpPr>
              <a:spLocks noChangeShapeType="1"/>
            </p:cNvSpPr>
            <p:nvPr/>
          </p:nvSpPr>
          <p:spPr bwMode="auto">
            <a:xfrm flipV="1">
              <a:off x="1042" y="1202"/>
              <a:ext cx="50" cy="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123906" name="Group 13">
            <a:extLst>
              <a:ext uri="{FF2B5EF4-FFF2-40B4-BE49-F238E27FC236}">
                <a16:creationId xmlns:a16="http://schemas.microsoft.com/office/drawing/2014/main" id="{78E6BEBC-E46A-1545-ABC3-D87D28CECD4B}"/>
              </a:ext>
            </a:extLst>
          </p:cNvPr>
          <p:cNvGrpSpPr>
            <a:grpSpLocks/>
          </p:cNvGrpSpPr>
          <p:nvPr/>
        </p:nvGrpSpPr>
        <p:grpSpPr bwMode="auto">
          <a:xfrm>
            <a:off x="3810000" y="1436688"/>
            <a:ext cx="3657600" cy="1196975"/>
            <a:chOff x="2006" y="2162"/>
            <a:chExt cx="2304" cy="754"/>
          </a:xfrm>
        </p:grpSpPr>
        <p:sp>
          <p:nvSpPr>
            <p:cNvPr id="123918" name="Text Box 14">
              <a:extLst>
                <a:ext uri="{FF2B5EF4-FFF2-40B4-BE49-F238E27FC236}">
                  <a16:creationId xmlns:a16="http://schemas.microsoft.com/office/drawing/2014/main" id="{905C57B8-0F14-DF4B-8A86-CB8BFF92A662}"/>
                </a:ext>
              </a:extLst>
            </p:cNvPr>
            <p:cNvSpPr txBox="1">
              <a:spLocks noChangeArrowheads="1"/>
            </p:cNvSpPr>
            <p:nvPr/>
          </p:nvSpPr>
          <p:spPr bwMode="auto">
            <a:xfrm>
              <a:off x="3906" y="2392"/>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OH</a:t>
              </a:r>
            </a:p>
          </p:txBody>
        </p:sp>
        <p:sp>
          <p:nvSpPr>
            <p:cNvPr id="123919" name="Text Box 15">
              <a:extLst>
                <a:ext uri="{FF2B5EF4-FFF2-40B4-BE49-F238E27FC236}">
                  <a16:creationId xmlns:a16="http://schemas.microsoft.com/office/drawing/2014/main" id="{6715E149-AA73-F545-BE4E-4EAAB0932C17}"/>
                </a:ext>
              </a:extLst>
            </p:cNvPr>
            <p:cNvSpPr txBox="1">
              <a:spLocks noChangeArrowheads="1"/>
            </p:cNvSpPr>
            <p:nvPr/>
          </p:nvSpPr>
          <p:spPr bwMode="auto">
            <a:xfrm>
              <a:off x="2448" y="262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20" name="Text Box 16">
              <a:extLst>
                <a:ext uri="{FF2B5EF4-FFF2-40B4-BE49-F238E27FC236}">
                  <a16:creationId xmlns:a16="http://schemas.microsoft.com/office/drawing/2014/main" id="{61D6805B-F3E4-8D4D-B070-1250EBA0FBB1}"/>
                </a:ext>
              </a:extLst>
            </p:cNvPr>
            <p:cNvSpPr txBox="1">
              <a:spLocks noChangeArrowheads="1"/>
            </p:cNvSpPr>
            <p:nvPr/>
          </p:nvSpPr>
          <p:spPr bwMode="auto">
            <a:xfrm>
              <a:off x="2311" y="2626"/>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O</a:t>
              </a:r>
            </a:p>
          </p:txBody>
        </p:sp>
        <p:sp>
          <p:nvSpPr>
            <p:cNvPr id="123921" name="Text Box 17">
              <a:extLst>
                <a:ext uri="{FF2B5EF4-FFF2-40B4-BE49-F238E27FC236}">
                  <a16:creationId xmlns:a16="http://schemas.microsoft.com/office/drawing/2014/main" id="{4742A09D-89A0-DB42-87BC-A443E1DA2D10}"/>
                </a:ext>
              </a:extLst>
            </p:cNvPr>
            <p:cNvSpPr txBox="1">
              <a:spLocks noChangeArrowheads="1"/>
            </p:cNvSpPr>
            <p:nvPr/>
          </p:nvSpPr>
          <p:spPr bwMode="auto">
            <a:xfrm>
              <a:off x="2312" y="2392"/>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C</a:t>
              </a:r>
            </a:p>
          </p:txBody>
        </p:sp>
        <p:sp>
          <p:nvSpPr>
            <p:cNvPr id="123922" name="Text Box 18">
              <a:extLst>
                <a:ext uri="{FF2B5EF4-FFF2-40B4-BE49-F238E27FC236}">
                  <a16:creationId xmlns:a16="http://schemas.microsoft.com/office/drawing/2014/main" id="{B6646F74-5891-324A-A72F-F7A38E12E133}"/>
                </a:ext>
              </a:extLst>
            </p:cNvPr>
            <p:cNvSpPr txBox="1">
              <a:spLocks noChangeArrowheads="1"/>
            </p:cNvSpPr>
            <p:nvPr/>
          </p:nvSpPr>
          <p:spPr bwMode="auto">
            <a:xfrm>
              <a:off x="2312" y="2162"/>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23" name="Line 19">
              <a:extLst>
                <a:ext uri="{FF2B5EF4-FFF2-40B4-BE49-F238E27FC236}">
                  <a16:creationId xmlns:a16="http://schemas.microsoft.com/office/drawing/2014/main" id="{C1C6AB55-A0F0-7C43-988D-281A5D4A5370}"/>
                </a:ext>
              </a:extLst>
            </p:cNvPr>
            <p:cNvSpPr>
              <a:spLocks noChangeShapeType="1"/>
            </p:cNvSpPr>
            <p:nvPr/>
          </p:nvSpPr>
          <p:spPr bwMode="auto">
            <a:xfrm>
              <a:off x="2440" y="2386"/>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24" name="Line 20">
              <a:extLst>
                <a:ext uri="{FF2B5EF4-FFF2-40B4-BE49-F238E27FC236}">
                  <a16:creationId xmlns:a16="http://schemas.microsoft.com/office/drawing/2014/main" id="{F4C5B821-1522-0840-B9FB-24596E2C82C2}"/>
                </a:ext>
              </a:extLst>
            </p:cNvPr>
            <p:cNvSpPr>
              <a:spLocks noChangeShapeType="1"/>
            </p:cNvSpPr>
            <p:nvPr/>
          </p:nvSpPr>
          <p:spPr bwMode="auto">
            <a:xfrm>
              <a:off x="2440" y="2624"/>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25" name="Line 21">
              <a:extLst>
                <a:ext uri="{FF2B5EF4-FFF2-40B4-BE49-F238E27FC236}">
                  <a16:creationId xmlns:a16="http://schemas.microsoft.com/office/drawing/2014/main" id="{8FC1E291-F875-044E-932C-818282F3B7AF}"/>
                </a:ext>
              </a:extLst>
            </p:cNvPr>
            <p:cNvSpPr>
              <a:spLocks noChangeShapeType="1"/>
            </p:cNvSpPr>
            <p:nvPr/>
          </p:nvSpPr>
          <p:spPr bwMode="auto">
            <a:xfrm>
              <a:off x="2530" y="2526"/>
              <a:ext cx="1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26" name="Text Box 22">
              <a:extLst>
                <a:ext uri="{FF2B5EF4-FFF2-40B4-BE49-F238E27FC236}">
                  <a16:creationId xmlns:a16="http://schemas.microsoft.com/office/drawing/2014/main" id="{C4DE591D-F0C9-804F-AB26-E196F226D91E}"/>
                </a:ext>
              </a:extLst>
            </p:cNvPr>
            <p:cNvSpPr txBox="1">
              <a:spLocks noChangeArrowheads="1"/>
            </p:cNvSpPr>
            <p:nvPr/>
          </p:nvSpPr>
          <p:spPr bwMode="auto">
            <a:xfrm>
              <a:off x="2768" y="2628"/>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27" name="Text Box 23">
              <a:extLst>
                <a:ext uri="{FF2B5EF4-FFF2-40B4-BE49-F238E27FC236}">
                  <a16:creationId xmlns:a16="http://schemas.microsoft.com/office/drawing/2014/main" id="{741B72D1-86D4-C146-8336-4FFA8279F3F5}"/>
                </a:ext>
              </a:extLst>
            </p:cNvPr>
            <p:cNvSpPr txBox="1">
              <a:spLocks noChangeArrowheads="1"/>
            </p:cNvSpPr>
            <p:nvPr/>
          </p:nvSpPr>
          <p:spPr bwMode="auto">
            <a:xfrm>
              <a:off x="2631" y="2628"/>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O</a:t>
              </a:r>
            </a:p>
          </p:txBody>
        </p:sp>
        <p:sp>
          <p:nvSpPr>
            <p:cNvPr id="123928" name="Text Box 24">
              <a:extLst>
                <a:ext uri="{FF2B5EF4-FFF2-40B4-BE49-F238E27FC236}">
                  <a16:creationId xmlns:a16="http://schemas.microsoft.com/office/drawing/2014/main" id="{287F2256-05A9-D24E-8083-DC0E625C61DC}"/>
                </a:ext>
              </a:extLst>
            </p:cNvPr>
            <p:cNvSpPr txBox="1">
              <a:spLocks noChangeArrowheads="1"/>
            </p:cNvSpPr>
            <p:nvPr/>
          </p:nvSpPr>
          <p:spPr bwMode="auto">
            <a:xfrm>
              <a:off x="2632" y="239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C</a:t>
              </a:r>
            </a:p>
          </p:txBody>
        </p:sp>
        <p:sp>
          <p:nvSpPr>
            <p:cNvPr id="123929" name="Text Box 25">
              <a:extLst>
                <a:ext uri="{FF2B5EF4-FFF2-40B4-BE49-F238E27FC236}">
                  <a16:creationId xmlns:a16="http://schemas.microsoft.com/office/drawing/2014/main" id="{DE3BAEAC-F88B-0F4A-A768-0F47498CAF59}"/>
                </a:ext>
              </a:extLst>
            </p:cNvPr>
            <p:cNvSpPr txBox="1">
              <a:spLocks noChangeArrowheads="1"/>
            </p:cNvSpPr>
            <p:nvPr/>
          </p:nvSpPr>
          <p:spPr bwMode="auto">
            <a:xfrm>
              <a:off x="2632" y="216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30" name="Line 26">
              <a:extLst>
                <a:ext uri="{FF2B5EF4-FFF2-40B4-BE49-F238E27FC236}">
                  <a16:creationId xmlns:a16="http://schemas.microsoft.com/office/drawing/2014/main" id="{E28AD628-1426-B14C-8F74-575AA7D30375}"/>
                </a:ext>
              </a:extLst>
            </p:cNvPr>
            <p:cNvSpPr>
              <a:spLocks noChangeShapeType="1"/>
            </p:cNvSpPr>
            <p:nvPr/>
          </p:nvSpPr>
          <p:spPr bwMode="auto">
            <a:xfrm>
              <a:off x="2760" y="2388"/>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31" name="Line 27">
              <a:extLst>
                <a:ext uri="{FF2B5EF4-FFF2-40B4-BE49-F238E27FC236}">
                  <a16:creationId xmlns:a16="http://schemas.microsoft.com/office/drawing/2014/main" id="{666753C7-4C1B-964E-81F3-E3B96258C36F}"/>
                </a:ext>
              </a:extLst>
            </p:cNvPr>
            <p:cNvSpPr>
              <a:spLocks noChangeShapeType="1"/>
            </p:cNvSpPr>
            <p:nvPr/>
          </p:nvSpPr>
          <p:spPr bwMode="auto">
            <a:xfrm>
              <a:off x="2760" y="2626"/>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32" name="Line 28">
              <a:extLst>
                <a:ext uri="{FF2B5EF4-FFF2-40B4-BE49-F238E27FC236}">
                  <a16:creationId xmlns:a16="http://schemas.microsoft.com/office/drawing/2014/main" id="{DF6D083A-3689-4A48-9EE4-767EABAC4F2D}"/>
                </a:ext>
              </a:extLst>
            </p:cNvPr>
            <p:cNvSpPr>
              <a:spLocks noChangeShapeType="1"/>
            </p:cNvSpPr>
            <p:nvPr/>
          </p:nvSpPr>
          <p:spPr bwMode="auto">
            <a:xfrm>
              <a:off x="2850" y="2528"/>
              <a:ext cx="1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33" name="Text Box 29">
              <a:extLst>
                <a:ext uri="{FF2B5EF4-FFF2-40B4-BE49-F238E27FC236}">
                  <a16:creationId xmlns:a16="http://schemas.microsoft.com/office/drawing/2014/main" id="{F9EAF618-8D39-B446-9CFA-8A55A8A2C5FB}"/>
                </a:ext>
              </a:extLst>
            </p:cNvPr>
            <p:cNvSpPr txBox="1">
              <a:spLocks noChangeArrowheads="1"/>
            </p:cNvSpPr>
            <p:nvPr/>
          </p:nvSpPr>
          <p:spPr bwMode="auto">
            <a:xfrm>
              <a:off x="3088" y="2628"/>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34" name="Text Box 30">
              <a:extLst>
                <a:ext uri="{FF2B5EF4-FFF2-40B4-BE49-F238E27FC236}">
                  <a16:creationId xmlns:a16="http://schemas.microsoft.com/office/drawing/2014/main" id="{D6197BFE-82F5-BC4A-B9F8-75C616A8B810}"/>
                </a:ext>
              </a:extLst>
            </p:cNvPr>
            <p:cNvSpPr txBox="1">
              <a:spLocks noChangeArrowheads="1"/>
            </p:cNvSpPr>
            <p:nvPr/>
          </p:nvSpPr>
          <p:spPr bwMode="auto">
            <a:xfrm>
              <a:off x="2951" y="2628"/>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O</a:t>
              </a:r>
            </a:p>
          </p:txBody>
        </p:sp>
        <p:sp>
          <p:nvSpPr>
            <p:cNvPr id="123935" name="Text Box 31">
              <a:extLst>
                <a:ext uri="{FF2B5EF4-FFF2-40B4-BE49-F238E27FC236}">
                  <a16:creationId xmlns:a16="http://schemas.microsoft.com/office/drawing/2014/main" id="{3B21E0FE-F707-F142-A95A-C21A3EB53685}"/>
                </a:ext>
              </a:extLst>
            </p:cNvPr>
            <p:cNvSpPr txBox="1">
              <a:spLocks noChangeArrowheads="1"/>
            </p:cNvSpPr>
            <p:nvPr/>
          </p:nvSpPr>
          <p:spPr bwMode="auto">
            <a:xfrm>
              <a:off x="2952" y="239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C</a:t>
              </a:r>
            </a:p>
          </p:txBody>
        </p:sp>
        <p:sp>
          <p:nvSpPr>
            <p:cNvPr id="123936" name="Text Box 32">
              <a:extLst>
                <a:ext uri="{FF2B5EF4-FFF2-40B4-BE49-F238E27FC236}">
                  <a16:creationId xmlns:a16="http://schemas.microsoft.com/office/drawing/2014/main" id="{690DD51E-D560-D348-8A62-42530BF533B3}"/>
                </a:ext>
              </a:extLst>
            </p:cNvPr>
            <p:cNvSpPr txBox="1">
              <a:spLocks noChangeArrowheads="1"/>
            </p:cNvSpPr>
            <p:nvPr/>
          </p:nvSpPr>
          <p:spPr bwMode="auto">
            <a:xfrm>
              <a:off x="2952" y="216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37" name="Line 33">
              <a:extLst>
                <a:ext uri="{FF2B5EF4-FFF2-40B4-BE49-F238E27FC236}">
                  <a16:creationId xmlns:a16="http://schemas.microsoft.com/office/drawing/2014/main" id="{2C3CC64E-9148-B643-8D14-EFCB0497B1A2}"/>
                </a:ext>
              </a:extLst>
            </p:cNvPr>
            <p:cNvSpPr>
              <a:spLocks noChangeShapeType="1"/>
            </p:cNvSpPr>
            <p:nvPr/>
          </p:nvSpPr>
          <p:spPr bwMode="auto">
            <a:xfrm>
              <a:off x="3080" y="2388"/>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38" name="Line 34">
              <a:extLst>
                <a:ext uri="{FF2B5EF4-FFF2-40B4-BE49-F238E27FC236}">
                  <a16:creationId xmlns:a16="http://schemas.microsoft.com/office/drawing/2014/main" id="{65DBB6CD-5690-A14B-B71C-DC34C1CB4EF4}"/>
                </a:ext>
              </a:extLst>
            </p:cNvPr>
            <p:cNvSpPr>
              <a:spLocks noChangeShapeType="1"/>
            </p:cNvSpPr>
            <p:nvPr/>
          </p:nvSpPr>
          <p:spPr bwMode="auto">
            <a:xfrm>
              <a:off x="3080" y="2626"/>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39" name="Line 35">
              <a:extLst>
                <a:ext uri="{FF2B5EF4-FFF2-40B4-BE49-F238E27FC236}">
                  <a16:creationId xmlns:a16="http://schemas.microsoft.com/office/drawing/2014/main" id="{7A1D08D0-7BA8-BD47-BB33-330DCAF57923}"/>
                </a:ext>
              </a:extLst>
            </p:cNvPr>
            <p:cNvSpPr>
              <a:spLocks noChangeShapeType="1"/>
            </p:cNvSpPr>
            <p:nvPr/>
          </p:nvSpPr>
          <p:spPr bwMode="auto">
            <a:xfrm>
              <a:off x="3170" y="2528"/>
              <a:ext cx="1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40" name="Text Box 36">
              <a:extLst>
                <a:ext uri="{FF2B5EF4-FFF2-40B4-BE49-F238E27FC236}">
                  <a16:creationId xmlns:a16="http://schemas.microsoft.com/office/drawing/2014/main" id="{ECD4A80A-2B60-314A-BD3C-273287A3D51D}"/>
                </a:ext>
              </a:extLst>
            </p:cNvPr>
            <p:cNvSpPr txBox="1">
              <a:spLocks noChangeArrowheads="1"/>
            </p:cNvSpPr>
            <p:nvPr/>
          </p:nvSpPr>
          <p:spPr bwMode="auto">
            <a:xfrm>
              <a:off x="3408" y="2628"/>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41" name="Text Box 37">
              <a:extLst>
                <a:ext uri="{FF2B5EF4-FFF2-40B4-BE49-F238E27FC236}">
                  <a16:creationId xmlns:a16="http://schemas.microsoft.com/office/drawing/2014/main" id="{26F308F7-8D37-1347-B5B1-8C76C86F29A8}"/>
                </a:ext>
              </a:extLst>
            </p:cNvPr>
            <p:cNvSpPr txBox="1">
              <a:spLocks noChangeArrowheads="1"/>
            </p:cNvSpPr>
            <p:nvPr/>
          </p:nvSpPr>
          <p:spPr bwMode="auto">
            <a:xfrm>
              <a:off x="3271" y="2628"/>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O</a:t>
              </a:r>
            </a:p>
          </p:txBody>
        </p:sp>
        <p:sp>
          <p:nvSpPr>
            <p:cNvPr id="123942" name="Text Box 38">
              <a:extLst>
                <a:ext uri="{FF2B5EF4-FFF2-40B4-BE49-F238E27FC236}">
                  <a16:creationId xmlns:a16="http://schemas.microsoft.com/office/drawing/2014/main" id="{7A8030D4-253A-1A4E-B00A-3EAB583C1A35}"/>
                </a:ext>
              </a:extLst>
            </p:cNvPr>
            <p:cNvSpPr txBox="1">
              <a:spLocks noChangeArrowheads="1"/>
            </p:cNvSpPr>
            <p:nvPr/>
          </p:nvSpPr>
          <p:spPr bwMode="auto">
            <a:xfrm>
              <a:off x="3272" y="239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C</a:t>
              </a:r>
            </a:p>
          </p:txBody>
        </p:sp>
        <p:sp>
          <p:nvSpPr>
            <p:cNvPr id="123943" name="Text Box 39">
              <a:extLst>
                <a:ext uri="{FF2B5EF4-FFF2-40B4-BE49-F238E27FC236}">
                  <a16:creationId xmlns:a16="http://schemas.microsoft.com/office/drawing/2014/main" id="{19326792-E516-7B4F-B48C-53F534EA29B7}"/>
                </a:ext>
              </a:extLst>
            </p:cNvPr>
            <p:cNvSpPr txBox="1">
              <a:spLocks noChangeArrowheads="1"/>
            </p:cNvSpPr>
            <p:nvPr/>
          </p:nvSpPr>
          <p:spPr bwMode="auto">
            <a:xfrm>
              <a:off x="3272" y="216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44" name="Line 40">
              <a:extLst>
                <a:ext uri="{FF2B5EF4-FFF2-40B4-BE49-F238E27FC236}">
                  <a16:creationId xmlns:a16="http://schemas.microsoft.com/office/drawing/2014/main" id="{DD067A78-F677-3541-A152-B137C7F02B75}"/>
                </a:ext>
              </a:extLst>
            </p:cNvPr>
            <p:cNvSpPr>
              <a:spLocks noChangeShapeType="1"/>
            </p:cNvSpPr>
            <p:nvPr/>
          </p:nvSpPr>
          <p:spPr bwMode="auto">
            <a:xfrm>
              <a:off x="3400" y="2388"/>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45" name="Line 41">
              <a:extLst>
                <a:ext uri="{FF2B5EF4-FFF2-40B4-BE49-F238E27FC236}">
                  <a16:creationId xmlns:a16="http://schemas.microsoft.com/office/drawing/2014/main" id="{FBBCD7F1-6B3A-B04C-B474-F2B5F62583DF}"/>
                </a:ext>
              </a:extLst>
            </p:cNvPr>
            <p:cNvSpPr>
              <a:spLocks noChangeShapeType="1"/>
            </p:cNvSpPr>
            <p:nvPr/>
          </p:nvSpPr>
          <p:spPr bwMode="auto">
            <a:xfrm>
              <a:off x="3400" y="2626"/>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46" name="Line 42">
              <a:extLst>
                <a:ext uri="{FF2B5EF4-FFF2-40B4-BE49-F238E27FC236}">
                  <a16:creationId xmlns:a16="http://schemas.microsoft.com/office/drawing/2014/main" id="{59604E79-0A06-794D-AB8C-EDCBF536B302}"/>
                </a:ext>
              </a:extLst>
            </p:cNvPr>
            <p:cNvSpPr>
              <a:spLocks noChangeShapeType="1"/>
            </p:cNvSpPr>
            <p:nvPr/>
          </p:nvSpPr>
          <p:spPr bwMode="auto">
            <a:xfrm>
              <a:off x="3490" y="2528"/>
              <a:ext cx="1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47" name="Text Box 43">
              <a:extLst>
                <a:ext uri="{FF2B5EF4-FFF2-40B4-BE49-F238E27FC236}">
                  <a16:creationId xmlns:a16="http://schemas.microsoft.com/office/drawing/2014/main" id="{F31845F9-41F3-B747-8D55-7D303F442833}"/>
                </a:ext>
              </a:extLst>
            </p:cNvPr>
            <p:cNvSpPr txBox="1">
              <a:spLocks noChangeArrowheads="1"/>
            </p:cNvSpPr>
            <p:nvPr/>
          </p:nvSpPr>
          <p:spPr bwMode="auto">
            <a:xfrm>
              <a:off x="3728" y="2628"/>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48" name="Text Box 44">
              <a:extLst>
                <a:ext uri="{FF2B5EF4-FFF2-40B4-BE49-F238E27FC236}">
                  <a16:creationId xmlns:a16="http://schemas.microsoft.com/office/drawing/2014/main" id="{44AB177C-88DB-6349-9495-FB060A6C0259}"/>
                </a:ext>
              </a:extLst>
            </p:cNvPr>
            <p:cNvSpPr txBox="1">
              <a:spLocks noChangeArrowheads="1"/>
            </p:cNvSpPr>
            <p:nvPr/>
          </p:nvSpPr>
          <p:spPr bwMode="auto">
            <a:xfrm>
              <a:off x="3591" y="2628"/>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O</a:t>
              </a:r>
            </a:p>
          </p:txBody>
        </p:sp>
        <p:sp>
          <p:nvSpPr>
            <p:cNvPr id="123949" name="Text Box 45">
              <a:extLst>
                <a:ext uri="{FF2B5EF4-FFF2-40B4-BE49-F238E27FC236}">
                  <a16:creationId xmlns:a16="http://schemas.microsoft.com/office/drawing/2014/main" id="{2F1416F3-9957-9F4C-B7E3-E07FFE556C41}"/>
                </a:ext>
              </a:extLst>
            </p:cNvPr>
            <p:cNvSpPr txBox="1">
              <a:spLocks noChangeArrowheads="1"/>
            </p:cNvSpPr>
            <p:nvPr/>
          </p:nvSpPr>
          <p:spPr bwMode="auto">
            <a:xfrm>
              <a:off x="3592" y="239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C</a:t>
              </a:r>
            </a:p>
          </p:txBody>
        </p:sp>
        <p:sp>
          <p:nvSpPr>
            <p:cNvPr id="123950" name="Text Box 46">
              <a:extLst>
                <a:ext uri="{FF2B5EF4-FFF2-40B4-BE49-F238E27FC236}">
                  <a16:creationId xmlns:a16="http://schemas.microsoft.com/office/drawing/2014/main" id="{9360C2B8-60BC-0842-85FD-DF85C817E5D9}"/>
                </a:ext>
              </a:extLst>
            </p:cNvPr>
            <p:cNvSpPr txBox="1">
              <a:spLocks noChangeArrowheads="1"/>
            </p:cNvSpPr>
            <p:nvPr/>
          </p:nvSpPr>
          <p:spPr bwMode="auto">
            <a:xfrm>
              <a:off x="3592" y="216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51" name="Line 47">
              <a:extLst>
                <a:ext uri="{FF2B5EF4-FFF2-40B4-BE49-F238E27FC236}">
                  <a16:creationId xmlns:a16="http://schemas.microsoft.com/office/drawing/2014/main" id="{506CBB6D-95BC-AC4C-A33B-7062DFEE12E0}"/>
                </a:ext>
              </a:extLst>
            </p:cNvPr>
            <p:cNvSpPr>
              <a:spLocks noChangeShapeType="1"/>
            </p:cNvSpPr>
            <p:nvPr/>
          </p:nvSpPr>
          <p:spPr bwMode="auto">
            <a:xfrm>
              <a:off x="3720" y="2388"/>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52" name="Line 48">
              <a:extLst>
                <a:ext uri="{FF2B5EF4-FFF2-40B4-BE49-F238E27FC236}">
                  <a16:creationId xmlns:a16="http://schemas.microsoft.com/office/drawing/2014/main" id="{8D34B581-D226-C443-9F3B-439B2A416638}"/>
                </a:ext>
              </a:extLst>
            </p:cNvPr>
            <p:cNvSpPr>
              <a:spLocks noChangeShapeType="1"/>
            </p:cNvSpPr>
            <p:nvPr/>
          </p:nvSpPr>
          <p:spPr bwMode="auto">
            <a:xfrm>
              <a:off x="3720" y="2626"/>
              <a:ext cx="0" cy="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53" name="Line 49">
              <a:extLst>
                <a:ext uri="{FF2B5EF4-FFF2-40B4-BE49-F238E27FC236}">
                  <a16:creationId xmlns:a16="http://schemas.microsoft.com/office/drawing/2014/main" id="{05CD1873-81EF-924E-859D-164B4F75EDE8}"/>
                </a:ext>
              </a:extLst>
            </p:cNvPr>
            <p:cNvSpPr>
              <a:spLocks noChangeShapeType="1"/>
            </p:cNvSpPr>
            <p:nvPr/>
          </p:nvSpPr>
          <p:spPr bwMode="auto">
            <a:xfrm>
              <a:off x="3810" y="2528"/>
              <a:ext cx="1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54" name="Text Box 50">
              <a:extLst>
                <a:ext uri="{FF2B5EF4-FFF2-40B4-BE49-F238E27FC236}">
                  <a16:creationId xmlns:a16="http://schemas.microsoft.com/office/drawing/2014/main" id="{2C4378F2-0673-3E45-AFEE-5A7D0D3E0A29}"/>
                </a:ext>
              </a:extLst>
            </p:cNvPr>
            <p:cNvSpPr txBox="1">
              <a:spLocks noChangeArrowheads="1"/>
            </p:cNvSpPr>
            <p:nvPr/>
          </p:nvSpPr>
          <p:spPr bwMode="auto">
            <a:xfrm>
              <a:off x="2006" y="2390"/>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a:t>
              </a:r>
            </a:p>
          </p:txBody>
        </p:sp>
        <p:sp>
          <p:nvSpPr>
            <p:cNvPr id="123955" name="Line 51">
              <a:extLst>
                <a:ext uri="{FF2B5EF4-FFF2-40B4-BE49-F238E27FC236}">
                  <a16:creationId xmlns:a16="http://schemas.microsoft.com/office/drawing/2014/main" id="{DE617609-A2E5-074A-9478-FBBFE522448A}"/>
                </a:ext>
              </a:extLst>
            </p:cNvPr>
            <p:cNvSpPr>
              <a:spLocks noChangeShapeType="1"/>
            </p:cNvSpPr>
            <p:nvPr/>
          </p:nvSpPr>
          <p:spPr bwMode="auto">
            <a:xfrm>
              <a:off x="2214" y="2524"/>
              <a:ext cx="1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23907" name="Text Box 52">
            <a:extLst>
              <a:ext uri="{FF2B5EF4-FFF2-40B4-BE49-F238E27FC236}">
                <a16:creationId xmlns:a16="http://schemas.microsoft.com/office/drawing/2014/main" id="{225AB711-2233-8C4E-877E-95491FC540CB}"/>
              </a:ext>
            </a:extLst>
          </p:cNvPr>
          <p:cNvSpPr txBox="1">
            <a:spLocks noChangeArrowheads="1"/>
          </p:cNvSpPr>
          <p:nvPr/>
        </p:nvSpPr>
        <p:spPr bwMode="auto">
          <a:xfrm>
            <a:off x="1160463" y="176688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solidFill>
                  <a:srgbClr val="E3242E"/>
                </a:solidFill>
                <a:latin typeface="Helvetica" pitchFamily="2" charset="0"/>
              </a:rPr>
              <a:t>5</a:t>
            </a:r>
          </a:p>
        </p:txBody>
      </p:sp>
      <p:sp>
        <p:nvSpPr>
          <p:cNvPr id="123908" name="Text Box 53">
            <a:extLst>
              <a:ext uri="{FF2B5EF4-FFF2-40B4-BE49-F238E27FC236}">
                <a16:creationId xmlns:a16="http://schemas.microsoft.com/office/drawing/2014/main" id="{F0A32D1D-EF47-8841-9870-38C6E97661E0}"/>
              </a:ext>
            </a:extLst>
          </p:cNvPr>
          <p:cNvSpPr txBox="1">
            <a:spLocks noChangeArrowheads="1"/>
          </p:cNvSpPr>
          <p:nvPr/>
        </p:nvSpPr>
        <p:spPr bwMode="auto">
          <a:xfrm>
            <a:off x="5307013" y="2701925"/>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ribose</a:t>
            </a:r>
          </a:p>
        </p:txBody>
      </p:sp>
      <p:sp>
        <p:nvSpPr>
          <p:cNvPr id="123909" name="Text Box 54">
            <a:extLst>
              <a:ext uri="{FF2B5EF4-FFF2-40B4-BE49-F238E27FC236}">
                <a16:creationId xmlns:a16="http://schemas.microsoft.com/office/drawing/2014/main" id="{C30BB06D-834C-B34B-AB02-E198C2292AA5}"/>
              </a:ext>
            </a:extLst>
          </p:cNvPr>
          <p:cNvSpPr txBox="1">
            <a:spLocks noChangeArrowheads="1"/>
          </p:cNvSpPr>
          <p:nvPr/>
        </p:nvSpPr>
        <p:spPr bwMode="auto">
          <a:xfrm>
            <a:off x="1439863" y="2727325"/>
            <a:ext cx="1722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formaldehyde</a:t>
            </a:r>
          </a:p>
        </p:txBody>
      </p:sp>
      <p:sp>
        <p:nvSpPr>
          <p:cNvPr id="123910" name="Line 55">
            <a:extLst>
              <a:ext uri="{FF2B5EF4-FFF2-40B4-BE49-F238E27FC236}">
                <a16:creationId xmlns:a16="http://schemas.microsoft.com/office/drawing/2014/main" id="{DA038954-5362-634F-8B9B-DB0CB7D4946B}"/>
              </a:ext>
            </a:extLst>
          </p:cNvPr>
          <p:cNvSpPr>
            <a:spLocks noChangeShapeType="1"/>
          </p:cNvSpPr>
          <p:nvPr/>
        </p:nvSpPr>
        <p:spPr bwMode="auto">
          <a:xfrm>
            <a:off x="2892425" y="2014538"/>
            <a:ext cx="715963" cy="0"/>
          </a:xfrm>
          <a:prstGeom prst="line">
            <a:avLst/>
          </a:prstGeom>
          <a:noFill/>
          <a:ln w="57150">
            <a:solidFill>
              <a:srgbClr val="FF0000"/>
            </a:solidFill>
            <a:round/>
            <a:headEnd/>
            <a:tailEnd type="arrow" w="lg" len="lg"/>
          </a:ln>
          <a:extLst>
            <a:ext uri="{909E8E84-426E-40DD-AFC4-6F175D3DCCD1}">
              <a14:hiddenFill xmlns:a14="http://schemas.microsoft.com/office/drawing/2010/main">
                <a:noFill/>
              </a14:hiddenFill>
            </a:ext>
          </a:extLst>
        </p:spPr>
        <p:txBody>
          <a:bodyPr wrap="none" anchor="ctr"/>
          <a:lstStyle/>
          <a:p>
            <a:endParaRPr lang="it-IT"/>
          </a:p>
        </p:txBody>
      </p:sp>
      <p:sp>
        <p:nvSpPr>
          <p:cNvPr id="123911" name="Text Box 56">
            <a:extLst>
              <a:ext uri="{FF2B5EF4-FFF2-40B4-BE49-F238E27FC236}">
                <a16:creationId xmlns:a16="http://schemas.microsoft.com/office/drawing/2014/main" id="{B551331B-41A0-3941-BE7B-BE2EE1CFCDE7}"/>
              </a:ext>
            </a:extLst>
          </p:cNvPr>
          <p:cNvSpPr txBox="1">
            <a:spLocks noChangeArrowheads="1"/>
          </p:cNvSpPr>
          <p:nvPr/>
        </p:nvSpPr>
        <p:spPr bwMode="auto">
          <a:xfrm>
            <a:off x="1703388" y="49720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solidFill>
                  <a:srgbClr val="E3242E"/>
                </a:solidFill>
                <a:latin typeface="Helvetica" pitchFamily="2" charset="0"/>
              </a:rPr>
              <a:t>5</a:t>
            </a:r>
          </a:p>
        </p:txBody>
      </p:sp>
      <p:sp>
        <p:nvSpPr>
          <p:cNvPr id="123912" name="Text Box 58">
            <a:extLst>
              <a:ext uri="{FF2B5EF4-FFF2-40B4-BE49-F238E27FC236}">
                <a16:creationId xmlns:a16="http://schemas.microsoft.com/office/drawing/2014/main" id="{D64D7697-F7DF-4D49-8607-61C924456561}"/>
              </a:ext>
            </a:extLst>
          </p:cNvPr>
          <p:cNvSpPr txBox="1">
            <a:spLocks noChangeArrowheads="1"/>
          </p:cNvSpPr>
          <p:nvPr/>
        </p:nvSpPr>
        <p:spPr bwMode="auto">
          <a:xfrm>
            <a:off x="2057400" y="497205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rPr>
              <a:t>HCN</a:t>
            </a:r>
          </a:p>
        </p:txBody>
      </p:sp>
      <p:sp>
        <p:nvSpPr>
          <p:cNvPr id="123913" name="Text Box 59">
            <a:extLst>
              <a:ext uri="{FF2B5EF4-FFF2-40B4-BE49-F238E27FC236}">
                <a16:creationId xmlns:a16="http://schemas.microsoft.com/office/drawing/2014/main" id="{FB6871C5-1942-814C-B4F9-5667AE9A4702}"/>
              </a:ext>
            </a:extLst>
          </p:cNvPr>
          <p:cNvSpPr txBox="1">
            <a:spLocks noChangeArrowheads="1"/>
          </p:cNvSpPr>
          <p:nvPr/>
        </p:nvSpPr>
        <p:spPr bwMode="auto">
          <a:xfrm>
            <a:off x="1485900" y="6384925"/>
            <a:ext cx="2189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hydrogen cyanide</a:t>
            </a:r>
          </a:p>
        </p:txBody>
      </p:sp>
      <p:sp>
        <p:nvSpPr>
          <p:cNvPr id="123914" name="Text Box 60">
            <a:extLst>
              <a:ext uri="{FF2B5EF4-FFF2-40B4-BE49-F238E27FC236}">
                <a16:creationId xmlns:a16="http://schemas.microsoft.com/office/drawing/2014/main" id="{06C5130B-162C-044C-8AE3-FDE725C4BEFC}"/>
              </a:ext>
            </a:extLst>
          </p:cNvPr>
          <p:cNvSpPr txBox="1">
            <a:spLocks noChangeArrowheads="1"/>
          </p:cNvSpPr>
          <p:nvPr/>
        </p:nvSpPr>
        <p:spPr bwMode="auto">
          <a:xfrm>
            <a:off x="5265738" y="6384925"/>
            <a:ext cx="1087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adenine</a:t>
            </a:r>
          </a:p>
        </p:txBody>
      </p:sp>
      <p:sp>
        <p:nvSpPr>
          <p:cNvPr id="123915" name="Line 61">
            <a:extLst>
              <a:ext uri="{FF2B5EF4-FFF2-40B4-BE49-F238E27FC236}">
                <a16:creationId xmlns:a16="http://schemas.microsoft.com/office/drawing/2014/main" id="{CD51EDF6-832A-2A47-90DD-4552F73361C4}"/>
              </a:ext>
            </a:extLst>
          </p:cNvPr>
          <p:cNvSpPr>
            <a:spLocks noChangeShapeType="1"/>
          </p:cNvSpPr>
          <p:nvPr/>
        </p:nvSpPr>
        <p:spPr bwMode="auto">
          <a:xfrm>
            <a:off x="3238500" y="5200650"/>
            <a:ext cx="715963" cy="0"/>
          </a:xfrm>
          <a:prstGeom prst="line">
            <a:avLst/>
          </a:prstGeom>
          <a:noFill/>
          <a:ln w="57150">
            <a:solidFill>
              <a:srgbClr val="FF0000"/>
            </a:solidFill>
            <a:round/>
            <a:headEnd/>
            <a:tailEnd type="arrow" w="lg" len="lg"/>
          </a:ln>
          <a:extLst>
            <a:ext uri="{909E8E84-426E-40DD-AFC4-6F175D3DCCD1}">
              <a14:hiddenFill xmlns:a14="http://schemas.microsoft.com/office/drawing/2010/main">
                <a:noFill/>
              </a14:hiddenFill>
            </a:ext>
          </a:extLst>
        </p:spPr>
        <p:txBody>
          <a:bodyPr wrap="none" anchor="ctr"/>
          <a:lstStyle/>
          <a:p>
            <a:endParaRPr lang="it-IT"/>
          </a:p>
        </p:txBody>
      </p:sp>
      <p:sp>
        <p:nvSpPr>
          <p:cNvPr id="123916" name="Rectangle 62">
            <a:extLst>
              <a:ext uri="{FF2B5EF4-FFF2-40B4-BE49-F238E27FC236}">
                <a16:creationId xmlns:a16="http://schemas.microsoft.com/office/drawing/2014/main" id="{54713BA4-8070-9F40-B996-C3D43EB5A70E}"/>
              </a:ext>
            </a:extLst>
          </p:cNvPr>
          <p:cNvSpPr>
            <a:spLocks noChangeArrowheads="1"/>
          </p:cNvSpPr>
          <p:nvPr/>
        </p:nvSpPr>
        <p:spPr bwMode="auto">
          <a:xfrm>
            <a:off x="311150" y="147638"/>
            <a:ext cx="6308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Precursors of RNA, DNA and proteins </a:t>
            </a:r>
          </a:p>
          <a:p>
            <a:pPr>
              <a:spcBef>
                <a:spcPct val="0"/>
              </a:spcBef>
              <a:buFontTx/>
              <a:buNone/>
            </a:pPr>
            <a:r>
              <a:rPr lang="it-IT" altLang="it-IT" sz="2400"/>
              <a:t>could be produced in a primitive atmosphere</a:t>
            </a:r>
          </a:p>
        </p:txBody>
      </p:sp>
      <p:pic>
        <p:nvPicPr>
          <p:cNvPr id="123917" name="Immagine 60">
            <a:extLst>
              <a:ext uri="{FF2B5EF4-FFF2-40B4-BE49-F238E27FC236}">
                <a16:creationId xmlns:a16="http://schemas.microsoft.com/office/drawing/2014/main" id="{551155F1-92E8-0E49-993B-D5A7AE665E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716338"/>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a:extLst>
              <a:ext uri="{FF2B5EF4-FFF2-40B4-BE49-F238E27FC236}">
                <a16:creationId xmlns:a16="http://schemas.microsoft.com/office/drawing/2014/main" id="{CB7FEA5F-A6A5-AB42-B31F-BCE6C1130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0" y="1365738"/>
            <a:ext cx="287068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 name="Rectangle 6">
            <a:extLst>
              <a:ext uri="{FF2B5EF4-FFF2-40B4-BE49-F238E27FC236}">
                <a16:creationId xmlns:a16="http://schemas.microsoft.com/office/drawing/2014/main" id="{F9F60267-CB68-2848-B60E-AB7D2223D000}"/>
              </a:ext>
            </a:extLst>
          </p:cNvPr>
          <p:cNvSpPr>
            <a:spLocks noChangeArrowheads="1"/>
          </p:cNvSpPr>
          <p:nvPr/>
        </p:nvSpPr>
        <p:spPr bwMode="auto">
          <a:xfrm>
            <a:off x="388639" y="3764232"/>
            <a:ext cx="2899320" cy="7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it-IT" sz="1662" dirty="0"/>
              <a:t> </a:t>
            </a:r>
            <a:r>
              <a:rPr lang="it-IT" altLang="it-IT" sz="2585" b="1" i="1" dirty="0">
                <a:solidFill>
                  <a:srgbClr val="F6294F"/>
                </a:solidFill>
              </a:rPr>
              <a:t>The RNA </a:t>
            </a:r>
            <a:r>
              <a:rPr lang="it-IT" altLang="it-IT" sz="2585" b="1" i="1" dirty="0" err="1">
                <a:solidFill>
                  <a:srgbClr val="F6294F"/>
                </a:solidFill>
              </a:rPr>
              <a:t>revolution</a:t>
            </a:r>
            <a:endParaRPr lang="it-IT" altLang="it-IT" sz="2585" b="1" dirty="0"/>
          </a:p>
          <a:p>
            <a:pPr eaLnBrk="1" hangingPunct="1"/>
            <a:r>
              <a:rPr lang="it-IT" altLang="it-IT" sz="1662" dirty="0"/>
              <a:t>     </a:t>
            </a:r>
            <a:r>
              <a:rPr lang="it-IT" altLang="it-IT" sz="1662" dirty="0" err="1"/>
              <a:t>Biology's</a:t>
            </a:r>
            <a:r>
              <a:rPr lang="it-IT" altLang="it-IT" sz="1662" dirty="0"/>
              <a:t> Big Bang</a:t>
            </a:r>
          </a:p>
        </p:txBody>
      </p:sp>
      <p:grpSp>
        <p:nvGrpSpPr>
          <p:cNvPr id="247809" name="Gruppo 247808">
            <a:extLst>
              <a:ext uri="{FF2B5EF4-FFF2-40B4-BE49-F238E27FC236}">
                <a16:creationId xmlns:a16="http://schemas.microsoft.com/office/drawing/2014/main" id="{8541BFC1-0EBA-444A-848B-7D1AF24FC428}"/>
              </a:ext>
            </a:extLst>
          </p:cNvPr>
          <p:cNvGrpSpPr/>
          <p:nvPr/>
        </p:nvGrpSpPr>
        <p:grpSpPr>
          <a:xfrm>
            <a:off x="3857528" y="2212314"/>
            <a:ext cx="4345697" cy="4144260"/>
            <a:chOff x="4178989" y="2110923"/>
            <a:chExt cx="4707838" cy="4489615"/>
          </a:xfrm>
        </p:grpSpPr>
        <p:grpSp>
          <p:nvGrpSpPr>
            <p:cNvPr id="4" name="Gruppo 3">
              <a:extLst>
                <a:ext uri="{FF2B5EF4-FFF2-40B4-BE49-F238E27FC236}">
                  <a16:creationId xmlns:a16="http://schemas.microsoft.com/office/drawing/2014/main" id="{FF536B41-9321-734C-8FC7-1D50083F3129}"/>
                </a:ext>
              </a:extLst>
            </p:cNvPr>
            <p:cNvGrpSpPr/>
            <p:nvPr/>
          </p:nvGrpSpPr>
          <p:grpSpPr>
            <a:xfrm>
              <a:off x="4178989" y="3689662"/>
              <a:ext cx="4707838" cy="2910876"/>
              <a:chOff x="2845487" y="3504274"/>
              <a:chExt cx="4707838" cy="2910876"/>
            </a:xfrm>
          </p:grpSpPr>
          <p:grpSp>
            <p:nvGrpSpPr>
              <p:cNvPr id="12" name="Group 37">
                <a:extLst>
                  <a:ext uri="{FF2B5EF4-FFF2-40B4-BE49-F238E27FC236}">
                    <a16:creationId xmlns:a16="http://schemas.microsoft.com/office/drawing/2014/main" id="{BFF7B017-852B-A14A-9140-5BE7E86ECC13}"/>
                  </a:ext>
                </a:extLst>
              </p:cNvPr>
              <p:cNvGrpSpPr>
                <a:grpSpLocks/>
              </p:cNvGrpSpPr>
              <p:nvPr/>
            </p:nvGrpSpPr>
            <p:grpSpPr bwMode="auto">
              <a:xfrm>
                <a:off x="3844925" y="3976750"/>
                <a:ext cx="3708400" cy="1417638"/>
                <a:chOff x="3142" y="1488"/>
                <a:chExt cx="2336" cy="893"/>
              </a:xfrm>
            </p:grpSpPr>
            <p:sp>
              <p:nvSpPr>
                <p:cNvPr id="14" name="Line 38">
                  <a:extLst>
                    <a:ext uri="{FF2B5EF4-FFF2-40B4-BE49-F238E27FC236}">
                      <a16:creationId xmlns:a16="http://schemas.microsoft.com/office/drawing/2014/main" id="{8B87FC49-C9FA-CC4C-9EAF-D1E63142268D}"/>
                    </a:ext>
                  </a:extLst>
                </p:cNvPr>
                <p:cNvSpPr>
                  <a:spLocks noChangeShapeType="1"/>
                </p:cNvSpPr>
                <p:nvPr/>
              </p:nvSpPr>
              <p:spPr bwMode="auto">
                <a:xfrm>
                  <a:off x="3566" y="1931"/>
                  <a:ext cx="147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nvGrpSpPr>
                <p:cNvPr id="15" name="Group 39">
                  <a:extLst>
                    <a:ext uri="{FF2B5EF4-FFF2-40B4-BE49-F238E27FC236}">
                      <a16:creationId xmlns:a16="http://schemas.microsoft.com/office/drawing/2014/main" id="{A229AA88-334A-814C-80F7-A6915F7603F2}"/>
                    </a:ext>
                  </a:extLst>
                </p:cNvPr>
                <p:cNvGrpSpPr>
                  <a:grpSpLocks/>
                </p:cNvGrpSpPr>
                <p:nvPr/>
              </p:nvGrpSpPr>
              <p:grpSpPr bwMode="auto">
                <a:xfrm>
                  <a:off x="3142" y="1488"/>
                  <a:ext cx="2336" cy="893"/>
                  <a:chOff x="3142" y="1488"/>
                  <a:chExt cx="2336" cy="893"/>
                </a:xfrm>
              </p:grpSpPr>
              <p:grpSp>
                <p:nvGrpSpPr>
                  <p:cNvPr id="16" name="Group 40">
                    <a:extLst>
                      <a:ext uri="{FF2B5EF4-FFF2-40B4-BE49-F238E27FC236}">
                        <a16:creationId xmlns:a16="http://schemas.microsoft.com/office/drawing/2014/main" id="{26B47B85-2448-884C-A192-C61AB03D0C5B}"/>
                      </a:ext>
                    </a:extLst>
                  </p:cNvPr>
                  <p:cNvGrpSpPr>
                    <a:grpSpLocks/>
                  </p:cNvGrpSpPr>
                  <p:nvPr/>
                </p:nvGrpSpPr>
                <p:grpSpPr bwMode="auto">
                  <a:xfrm>
                    <a:off x="4018" y="1866"/>
                    <a:ext cx="421" cy="515"/>
                    <a:chOff x="4018" y="1866"/>
                    <a:chExt cx="421" cy="515"/>
                  </a:xfrm>
                </p:grpSpPr>
                <p:sp>
                  <p:nvSpPr>
                    <p:cNvPr id="57" name="Freeform 41">
                      <a:extLst>
                        <a:ext uri="{FF2B5EF4-FFF2-40B4-BE49-F238E27FC236}">
                          <a16:creationId xmlns:a16="http://schemas.microsoft.com/office/drawing/2014/main" id="{2CFD4B77-9DA7-2A41-B112-D45A488D0698}"/>
                        </a:ext>
                      </a:extLst>
                    </p:cNvPr>
                    <p:cNvSpPr>
                      <a:spLocks/>
                    </p:cNvSpPr>
                    <p:nvPr/>
                  </p:nvSpPr>
                  <p:spPr bwMode="auto">
                    <a:xfrm rot="-141886">
                      <a:off x="4018" y="1866"/>
                      <a:ext cx="211" cy="515"/>
                    </a:xfrm>
                    <a:custGeom>
                      <a:avLst/>
                      <a:gdLst>
                        <a:gd name="T0" fmla="*/ 336 w 336"/>
                        <a:gd name="T1" fmla="*/ 192 h 728"/>
                        <a:gd name="T2" fmla="*/ 336 w 336"/>
                        <a:gd name="T3" fmla="*/ 0 h 728"/>
                        <a:gd name="T4" fmla="*/ 96 w 336"/>
                        <a:gd name="T5" fmla="*/ 0 h 728"/>
                        <a:gd name="T6" fmla="*/ 96 w 336"/>
                        <a:gd name="T7" fmla="*/ 192 h 728"/>
                        <a:gd name="T8" fmla="*/ 240 w 336"/>
                        <a:gd name="T9" fmla="*/ 192 h 728"/>
                        <a:gd name="T10" fmla="*/ 144 w 336"/>
                        <a:gd name="T11" fmla="*/ 232 h 728"/>
                        <a:gd name="T12" fmla="*/ 120 w 336"/>
                        <a:gd name="T13" fmla="*/ 240 h 728"/>
                        <a:gd name="T14" fmla="*/ 64 w 336"/>
                        <a:gd name="T15" fmla="*/ 280 h 728"/>
                        <a:gd name="T16" fmla="*/ 28 w 336"/>
                        <a:gd name="T17" fmla="*/ 336 h 728"/>
                        <a:gd name="T18" fmla="*/ 20 w 336"/>
                        <a:gd name="T19" fmla="*/ 360 h 728"/>
                        <a:gd name="T20" fmla="*/ 4 w 336"/>
                        <a:gd name="T21" fmla="*/ 396 h 728"/>
                        <a:gd name="T22" fmla="*/ 0 w 336"/>
                        <a:gd name="T23" fmla="*/ 408 h 728"/>
                        <a:gd name="T24" fmla="*/ 56 w 336"/>
                        <a:gd name="T25" fmla="*/ 588 h 728"/>
                        <a:gd name="T26" fmla="*/ 104 w 336"/>
                        <a:gd name="T27" fmla="*/ 636 h 728"/>
                        <a:gd name="T28" fmla="*/ 192 w 336"/>
                        <a:gd name="T29" fmla="*/ 692 h 728"/>
                        <a:gd name="T30" fmla="*/ 332 w 336"/>
                        <a:gd name="T31" fmla="*/ 728 h 728"/>
                        <a:gd name="T32" fmla="*/ 336 w 336"/>
                        <a:gd name="T33" fmla="*/ 704 h 728"/>
                        <a:gd name="T34" fmla="*/ 336 w 336"/>
                        <a:gd name="T35" fmla="*/ 432 h 728"/>
                        <a:gd name="T36" fmla="*/ 332 w 336"/>
                        <a:gd name="T37" fmla="*/ 444 h 728"/>
                        <a:gd name="T38" fmla="*/ 308 w 336"/>
                        <a:gd name="T39" fmla="*/ 436 h 728"/>
                        <a:gd name="T40" fmla="*/ 248 w 336"/>
                        <a:gd name="T41" fmla="*/ 420 h 728"/>
                        <a:gd name="T42" fmla="*/ 224 w 336"/>
                        <a:gd name="T43" fmla="*/ 404 h 728"/>
                        <a:gd name="T44" fmla="*/ 212 w 336"/>
                        <a:gd name="T45" fmla="*/ 368 h 728"/>
                        <a:gd name="T46" fmla="*/ 208 w 336"/>
                        <a:gd name="T47" fmla="*/ 356 h 728"/>
                        <a:gd name="T48" fmla="*/ 268 w 336"/>
                        <a:gd name="T49" fmla="*/ 248 h 728"/>
                        <a:gd name="T50" fmla="*/ 336 w 336"/>
                        <a:gd name="T51" fmla="*/ 192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6" h="728">
                          <a:moveTo>
                            <a:pt x="336" y="192"/>
                          </a:moveTo>
                          <a:lnTo>
                            <a:pt x="336" y="0"/>
                          </a:lnTo>
                          <a:lnTo>
                            <a:pt x="96" y="0"/>
                          </a:lnTo>
                          <a:lnTo>
                            <a:pt x="96" y="192"/>
                          </a:lnTo>
                          <a:lnTo>
                            <a:pt x="240" y="192"/>
                          </a:lnTo>
                          <a:cubicBezTo>
                            <a:pt x="212" y="210"/>
                            <a:pt x="175" y="219"/>
                            <a:pt x="144" y="232"/>
                          </a:cubicBezTo>
                          <a:cubicBezTo>
                            <a:pt x="136" y="235"/>
                            <a:pt x="127" y="235"/>
                            <a:pt x="120" y="240"/>
                          </a:cubicBezTo>
                          <a:cubicBezTo>
                            <a:pt x="100" y="252"/>
                            <a:pt x="83" y="267"/>
                            <a:pt x="64" y="280"/>
                          </a:cubicBezTo>
                          <a:cubicBezTo>
                            <a:pt x="52" y="297"/>
                            <a:pt x="36" y="317"/>
                            <a:pt x="28" y="336"/>
                          </a:cubicBezTo>
                          <a:cubicBezTo>
                            <a:pt x="24" y="343"/>
                            <a:pt x="24" y="352"/>
                            <a:pt x="20" y="360"/>
                          </a:cubicBezTo>
                          <a:cubicBezTo>
                            <a:pt x="7" y="379"/>
                            <a:pt x="13" y="367"/>
                            <a:pt x="4" y="396"/>
                          </a:cubicBezTo>
                          <a:cubicBezTo>
                            <a:pt x="2" y="400"/>
                            <a:pt x="0" y="408"/>
                            <a:pt x="0" y="408"/>
                          </a:cubicBezTo>
                          <a:cubicBezTo>
                            <a:pt x="4" y="459"/>
                            <a:pt x="16" y="548"/>
                            <a:pt x="56" y="588"/>
                          </a:cubicBezTo>
                          <a:cubicBezTo>
                            <a:pt x="72" y="604"/>
                            <a:pt x="88" y="620"/>
                            <a:pt x="104" y="636"/>
                          </a:cubicBezTo>
                          <a:cubicBezTo>
                            <a:pt x="128" y="660"/>
                            <a:pt x="158" y="683"/>
                            <a:pt x="192" y="692"/>
                          </a:cubicBezTo>
                          <a:cubicBezTo>
                            <a:pt x="231" y="718"/>
                            <a:pt x="286" y="721"/>
                            <a:pt x="332" y="728"/>
                          </a:cubicBezTo>
                          <a:cubicBezTo>
                            <a:pt x="336" y="709"/>
                            <a:pt x="336" y="717"/>
                            <a:pt x="336" y="704"/>
                          </a:cubicBezTo>
                          <a:lnTo>
                            <a:pt x="336" y="432"/>
                          </a:lnTo>
                          <a:cubicBezTo>
                            <a:pt x="334" y="436"/>
                            <a:pt x="336" y="443"/>
                            <a:pt x="332" y="444"/>
                          </a:cubicBezTo>
                          <a:cubicBezTo>
                            <a:pt x="323" y="445"/>
                            <a:pt x="316" y="437"/>
                            <a:pt x="308" y="436"/>
                          </a:cubicBezTo>
                          <a:cubicBezTo>
                            <a:pt x="290" y="432"/>
                            <a:pt x="262" y="429"/>
                            <a:pt x="248" y="420"/>
                          </a:cubicBezTo>
                          <a:cubicBezTo>
                            <a:pt x="240" y="414"/>
                            <a:pt x="224" y="404"/>
                            <a:pt x="224" y="404"/>
                          </a:cubicBezTo>
                          <a:cubicBezTo>
                            <a:pt x="224" y="404"/>
                            <a:pt x="214" y="375"/>
                            <a:pt x="212" y="368"/>
                          </a:cubicBezTo>
                          <a:cubicBezTo>
                            <a:pt x="210" y="364"/>
                            <a:pt x="208" y="356"/>
                            <a:pt x="208" y="356"/>
                          </a:cubicBezTo>
                          <a:cubicBezTo>
                            <a:pt x="213" y="316"/>
                            <a:pt x="233" y="270"/>
                            <a:pt x="268" y="248"/>
                          </a:cubicBezTo>
                          <a:cubicBezTo>
                            <a:pt x="282" y="225"/>
                            <a:pt x="309" y="198"/>
                            <a:pt x="336" y="192"/>
                          </a:cubicBezTo>
                          <a:close/>
                        </a:path>
                      </a:pathLst>
                    </a:custGeom>
                    <a:gradFill rotWithShape="0">
                      <a:gsLst>
                        <a:gs pos="0">
                          <a:srgbClr val="66FFFF">
                            <a:gamma/>
                            <a:shade val="46275"/>
                            <a:invGamma/>
                          </a:srgbClr>
                        </a:gs>
                        <a:gs pos="50000">
                          <a:srgbClr val="66FFFF"/>
                        </a:gs>
                        <a:gs pos="100000">
                          <a:srgbClr val="66FFFF">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58" name="Freeform 42">
                      <a:extLst>
                        <a:ext uri="{FF2B5EF4-FFF2-40B4-BE49-F238E27FC236}">
                          <a16:creationId xmlns:a16="http://schemas.microsoft.com/office/drawing/2014/main" id="{2CDFA990-0400-0249-9C18-2A264D4253A7}"/>
                        </a:ext>
                      </a:extLst>
                    </p:cNvPr>
                    <p:cNvSpPr>
                      <a:spLocks/>
                    </p:cNvSpPr>
                    <p:nvPr/>
                  </p:nvSpPr>
                  <p:spPr bwMode="auto">
                    <a:xfrm rot="134252" flipH="1">
                      <a:off x="4229" y="1866"/>
                      <a:ext cx="210" cy="515"/>
                    </a:xfrm>
                    <a:custGeom>
                      <a:avLst/>
                      <a:gdLst>
                        <a:gd name="T0" fmla="*/ 336 w 336"/>
                        <a:gd name="T1" fmla="*/ 192 h 728"/>
                        <a:gd name="T2" fmla="*/ 336 w 336"/>
                        <a:gd name="T3" fmla="*/ 0 h 728"/>
                        <a:gd name="T4" fmla="*/ 96 w 336"/>
                        <a:gd name="T5" fmla="*/ 0 h 728"/>
                        <a:gd name="T6" fmla="*/ 96 w 336"/>
                        <a:gd name="T7" fmla="*/ 192 h 728"/>
                        <a:gd name="T8" fmla="*/ 240 w 336"/>
                        <a:gd name="T9" fmla="*/ 192 h 728"/>
                        <a:gd name="T10" fmla="*/ 144 w 336"/>
                        <a:gd name="T11" fmla="*/ 232 h 728"/>
                        <a:gd name="T12" fmla="*/ 120 w 336"/>
                        <a:gd name="T13" fmla="*/ 240 h 728"/>
                        <a:gd name="T14" fmla="*/ 64 w 336"/>
                        <a:gd name="T15" fmla="*/ 280 h 728"/>
                        <a:gd name="T16" fmla="*/ 28 w 336"/>
                        <a:gd name="T17" fmla="*/ 336 h 728"/>
                        <a:gd name="T18" fmla="*/ 20 w 336"/>
                        <a:gd name="T19" fmla="*/ 360 h 728"/>
                        <a:gd name="T20" fmla="*/ 4 w 336"/>
                        <a:gd name="T21" fmla="*/ 396 h 728"/>
                        <a:gd name="T22" fmla="*/ 0 w 336"/>
                        <a:gd name="T23" fmla="*/ 408 h 728"/>
                        <a:gd name="T24" fmla="*/ 56 w 336"/>
                        <a:gd name="T25" fmla="*/ 588 h 728"/>
                        <a:gd name="T26" fmla="*/ 104 w 336"/>
                        <a:gd name="T27" fmla="*/ 636 h 728"/>
                        <a:gd name="T28" fmla="*/ 192 w 336"/>
                        <a:gd name="T29" fmla="*/ 692 h 728"/>
                        <a:gd name="T30" fmla="*/ 332 w 336"/>
                        <a:gd name="T31" fmla="*/ 728 h 728"/>
                        <a:gd name="T32" fmla="*/ 336 w 336"/>
                        <a:gd name="T33" fmla="*/ 704 h 728"/>
                        <a:gd name="T34" fmla="*/ 336 w 336"/>
                        <a:gd name="T35" fmla="*/ 432 h 728"/>
                        <a:gd name="T36" fmla="*/ 332 w 336"/>
                        <a:gd name="T37" fmla="*/ 444 h 728"/>
                        <a:gd name="T38" fmla="*/ 308 w 336"/>
                        <a:gd name="T39" fmla="*/ 436 h 728"/>
                        <a:gd name="T40" fmla="*/ 248 w 336"/>
                        <a:gd name="T41" fmla="*/ 420 h 728"/>
                        <a:gd name="T42" fmla="*/ 224 w 336"/>
                        <a:gd name="T43" fmla="*/ 404 h 728"/>
                        <a:gd name="T44" fmla="*/ 212 w 336"/>
                        <a:gd name="T45" fmla="*/ 368 h 728"/>
                        <a:gd name="T46" fmla="*/ 208 w 336"/>
                        <a:gd name="T47" fmla="*/ 356 h 728"/>
                        <a:gd name="T48" fmla="*/ 268 w 336"/>
                        <a:gd name="T49" fmla="*/ 248 h 728"/>
                        <a:gd name="T50" fmla="*/ 336 w 336"/>
                        <a:gd name="T51" fmla="*/ 192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6" h="728">
                          <a:moveTo>
                            <a:pt x="336" y="192"/>
                          </a:moveTo>
                          <a:lnTo>
                            <a:pt x="336" y="0"/>
                          </a:lnTo>
                          <a:lnTo>
                            <a:pt x="96" y="0"/>
                          </a:lnTo>
                          <a:lnTo>
                            <a:pt x="96" y="192"/>
                          </a:lnTo>
                          <a:lnTo>
                            <a:pt x="240" y="192"/>
                          </a:lnTo>
                          <a:cubicBezTo>
                            <a:pt x="212" y="210"/>
                            <a:pt x="175" y="219"/>
                            <a:pt x="144" y="232"/>
                          </a:cubicBezTo>
                          <a:cubicBezTo>
                            <a:pt x="136" y="235"/>
                            <a:pt x="127" y="235"/>
                            <a:pt x="120" y="240"/>
                          </a:cubicBezTo>
                          <a:cubicBezTo>
                            <a:pt x="100" y="252"/>
                            <a:pt x="83" y="267"/>
                            <a:pt x="64" y="280"/>
                          </a:cubicBezTo>
                          <a:cubicBezTo>
                            <a:pt x="52" y="297"/>
                            <a:pt x="36" y="317"/>
                            <a:pt x="28" y="336"/>
                          </a:cubicBezTo>
                          <a:cubicBezTo>
                            <a:pt x="24" y="343"/>
                            <a:pt x="24" y="352"/>
                            <a:pt x="20" y="360"/>
                          </a:cubicBezTo>
                          <a:cubicBezTo>
                            <a:pt x="7" y="379"/>
                            <a:pt x="13" y="367"/>
                            <a:pt x="4" y="396"/>
                          </a:cubicBezTo>
                          <a:cubicBezTo>
                            <a:pt x="2" y="400"/>
                            <a:pt x="0" y="408"/>
                            <a:pt x="0" y="408"/>
                          </a:cubicBezTo>
                          <a:cubicBezTo>
                            <a:pt x="4" y="459"/>
                            <a:pt x="16" y="548"/>
                            <a:pt x="56" y="588"/>
                          </a:cubicBezTo>
                          <a:cubicBezTo>
                            <a:pt x="72" y="604"/>
                            <a:pt x="88" y="620"/>
                            <a:pt x="104" y="636"/>
                          </a:cubicBezTo>
                          <a:cubicBezTo>
                            <a:pt x="128" y="660"/>
                            <a:pt x="158" y="683"/>
                            <a:pt x="192" y="692"/>
                          </a:cubicBezTo>
                          <a:cubicBezTo>
                            <a:pt x="231" y="718"/>
                            <a:pt x="286" y="721"/>
                            <a:pt x="332" y="728"/>
                          </a:cubicBezTo>
                          <a:cubicBezTo>
                            <a:pt x="336" y="709"/>
                            <a:pt x="336" y="717"/>
                            <a:pt x="336" y="704"/>
                          </a:cubicBezTo>
                          <a:lnTo>
                            <a:pt x="336" y="432"/>
                          </a:lnTo>
                          <a:cubicBezTo>
                            <a:pt x="334" y="436"/>
                            <a:pt x="336" y="443"/>
                            <a:pt x="332" y="444"/>
                          </a:cubicBezTo>
                          <a:cubicBezTo>
                            <a:pt x="323" y="445"/>
                            <a:pt x="316" y="437"/>
                            <a:pt x="308" y="436"/>
                          </a:cubicBezTo>
                          <a:cubicBezTo>
                            <a:pt x="290" y="432"/>
                            <a:pt x="262" y="429"/>
                            <a:pt x="248" y="420"/>
                          </a:cubicBezTo>
                          <a:cubicBezTo>
                            <a:pt x="240" y="414"/>
                            <a:pt x="224" y="404"/>
                            <a:pt x="224" y="404"/>
                          </a:cubicBezTo>
                          <a:cubicBezTo>
                            <a:pt x="224" y="404"/>
                            <a:pt x="214" y="375"/>
                            <a:pt x="212" y="368"/>
                          </a:cubicBezTo>
                          <a:cubicBezTo>
                            <a:pt x="210" y="364"/>
                            <a:pt x="208" y="356"/>
                            <a:pt x="208" y="356"/>
                          </a:cubicBezTo>
                          <a:cubicBezTo>
                            <a:pt x="213" y="316"/>
                            <a:pt x="233" y="270"/>
                            <a:pt x="268" y="248"/>
                          </a:cubicBezTo>
                          <a:cubicBezTo>
                            <a:pt x="282" y="225"/>
                            <a:pt x="309" y="198"/>
                            <a:pt x="336" y="192"/>
                          </a:cubicBezTo>
                          <a:close/>
                        </a:path>
                      </a:pathLst>
                    </a:custGeom>
                    <a:gradFill rotWithShape="0">
                      <a:gsLst>
                        <a:gs pos="0">
                          <a:srgbClr val="66FFFF">
                            <a:gamma/>
                            <a:shade val="46275"/>
                            <a:invGamma/>
                          </a:srgbClr>
                        </a:gs>
                        <a:gs pos="50000">
                          <a:srgbClr val="66FFFF"/>
                        </a:gs>
                        <a:gs pos="100000">
                          <a:srgbClr val="66FFFF">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grpSp>
                <p:nvGrpSpPr>
                  <p:cNvPr id="17" name="Group 43">
                    <a:extLst>
                      <a:ext uri="{FF2B5EF4-FFF2-40B4-BE49-F238E27FC236}">
                        <a16:creationId xmlns:a16="http://schemas.microsoft.com/office/drawing/2014/main" id="{6AEE48CD-8632-6D4A-97E4-663EEB14E08D}"/>
                      </a:ext>
                    </a:extLst>
                  </p:cNvPr>
                  <p:cNvGrpSpPr>
                    <a:grpSpLocks/>
                  </p:cNvGrpSpPr>
                  <p:nvPr/>
                </p:nvGrpSpPr>
                <p:grpSpPr bwMode="auto">
                  <a:xfrm>
                    <a:off x="3142" y="1488"/>
                    <a:ext cx="2336" cy="879"/>
                    <a:chOff x="3142" y="1488"/>
                    <a:chExt cx="2336" cy="879"/>
                  </a:xfrm>
                </p:grpSpPr>
                <p:sp>
                  <p:nvSpPr>
                    <p:cNvPr id="18" name="Rectangle 44">
                      <a:extLst>
                        <a:ext uri="{FF2B5EF4-FFF2-40B4-BE49-F238E27FC236}">
                          <a16:creationId xmlns:a16="http://schemas.microsoft.com/office/drawing/2014/main" id="{54A70B97-96B7-4D40-9A00-92CEB1FBF29D}"/>
                        </a:ext>
                      </a:extLst>
                    </p:cNvPr>
                    <p:cNvSpPr>
                      <a:spLocks noChangeArrowheads="1"/>
                    </p:cNvSpPr>
                    <p:nvPr/>
                  </p:nvSpPr>
                  <p:spPr bwMode="auto">
                    <a:xfrm>
                      <a:off x="3142" y="1844"/>
                      <a:ext cx="424" cy="205"/>
                    </a:xfrm>
                    <a:prstGeom prst="rect">
                      <a:avLst/>
                    </a:prstGeom>
                    <a:gradFill rotWithShape="0">
                      <a:gsLst>
                        <a:gs pos="0">
                          <a:srgbClr val="EFD723">
                            <a:gamma/>
                            <a:shade val="46275"/>
                            <a:invGamma/>
                          </a:srgbClr>
                        </a:gs>
                        <a:gs pos="50000">
                          <a:srgbClr val="EFD723"/>
                        </a:gs>
                        <a:gs pos="100000">
                          <a:srgbClr val="EFD723">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19" name="Rectangle 45">
                      <a:extLst>
                        <a:ext uri="{FF2B5EF4-FFF2-40B4-BE49-F238E27FC236}">
                          <a16:creationId xmlns:a16="http://schemas.microsoft.com/office/drawing/2014/main" id="{4CFA7C9A-18F2-4145-93B2-4D165891F37D}"/>
                        </a:ext>
                      </a:extLst>
                    </p:cNvPr>
                    <p:cNvSpPr>
                      <a:spLocks noChangeArrowheads="1"/>
                    </p:cNvSpPr>
                    <p:nvPr/>
                  </p:nvSpPr>
                  <p:spPr bwMode="auto">
                    <a:xfrm>
                      <a:off x="5055" y="1844"/>
                      <a:ext cx="423" cy="205"/>
                    </a:xfrm>
                    <a:prstGeom prst="rect">
                      <a:avLst/>
                    </a:prstGeom>
                    <a:gradFill rotWithShape="0">
                      <a:gsLst>
                        <a:gs pos="0">
                          <a:srgbClr val="FF66FF">
                            <a:gamma/>
                            <a:shade val="46275"/>
                            <a:invGamma/>
                          </a:srgbClr>
                        </a:gs>
                        <a:gs pos="50000">
                          <a:srgbClr val="FF66FF"/>
                        </a:gs>
                        <a:gs pos="100000">
                          <a:srgbClr val="FF66FF">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22" name="Line 48">
                      <a:extLst>
                        <a:ext uri="{FF2B5EF4-FFF2-40B4-BE49-F238E27FC236}">
                          <a16:creationId xmlns:a16="http://schemas.microsoft.com/office/drawing/2014/main" id="{D03E4CD2-0516-7042-9BDB-F027294D6933}"/>
                        </a:ext>
                      </a:extLst>
                    </p:cNvPr>
                    <p:cNvSpPr>
                      <a:spLocks noChangeShapeType="1"/>
                    </p:cNvSpPr>
                    <p:nvPr/>
                  </p:nvSpPr>
                  <p:spPr bwMode="auto">
                    <a:xfrm flipH="1">
                      <a:off x="4223" y="2172"/>
                      <a:ext cx="0" cy="195"/>
                    </a:xfrm>
                    <a:prstGeom prst="line">
                      <a:avLst/>
                    </a:prstGeom>
                    <a:noFill/>
                    <a:ln w="57150">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dirty="0">
                        <a:latin typeface="Calibri" panose="020F0502020204030204" pitchFamily="34" charset="0"/>
                        <a:cs typeface="Calibri" panose="020F0502020204030204" pitchFamily="34" charset="0"/>
                      </a:endParaRPr>
                    </a:p>
                  </p:txBody>
                </p:sp>
                <p:sp>
                  <p:nvSpPr>
                    <p:cNvPr id="24" name="Line 50">
                      <a:extLst>
                        <a:ext uri="{FF2B5EF4-FFF2-40B4-BE49-F238E27FC236}">
                          <a16:creationId xmlns:a16="http://schemas.microsoft.com/office/drawing/2014/main" id="{E031E893-1C3B-9F4F-AF82-453DD16A8C35}"/>
                        </a:ext>
                      </a:extLst>
                    </p:cNvPr>
                    <p:cNvSpPr>
                      <a:spLocks noChangeShapeType="1"/>
                    </p:cNvSpPr>
                    <p:nvPr/>
                  </p:nvSpPr>
                  <p:spPr bwMode="auto">
                    <a:xfrm>
                      <a:off x="3987" y="1824"/>
                      <a:ext cx="573"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nvGrpSpPr>
                    <p:cNvPr id="25" name="Group 51">
                      <a:extLst>
                        <a:ext uri="{FF2B5EF4-FFF2-40B4-BE49-F238E27FC236}">
                          <a16:creationId xmlns:a16="http://schemas.microsoft.com/office/drawing/2014/main" id="{99C3346D-CC24-EF4E-86A3-37DB73DBDEF7}"/>
                        </a:ext>
                      </a:extLst>
                    </p:cNvPr>
                    <p:cNvGrpSpPr>
                      <a:grpSpLocks/>
                    </p:cNvGrpSpPr>
                    <p:nvPr/>
                  </p:nvGrpSpPr>
                  <p:grpSpPr bwMode="auto">
                    <a:xfrm>
                      <a:off x="3696" y="1488"/>
                      <a:ext cx="421" cy="331"/>
                      <a:chOff x="4128" y="1344"/>
                      <a:chExt cx="421" cy="331"/>
                    </a:xfrm>
                  </p:grpSpPr>
                  <p:sp>
                    <p:nvSpPr>
                      <p:cNvPr id="40" name="Line 52">
                        <a:extLst>
                          <a:ext uri="{FF2B5EF4-FFF2-40B4-BE49-F238E27FC236}">
                            <a16:creationId xmlns:a16="http://schemas.microsoft.com/office/drawing/2014/main" id="{194905FD-3502-9E4B-B130-96F5B5BF0B18}"/>
                          </a:ext>
                        </a:extLst>
                      </p:cNvPr>
                      <p:cNvSpPr>
                        <a:spLocks noChangeShapeType="1"/>
                      </p:cNvSpPr>
                      <p:nvPr/>
                    </p:nvSpPr>
                    <p:spPr bwMode="auto">
                      <a:xfrm>
                        <a:off x="4423" y="1533"/>
                        <a:ext cx="0" cy="142"/>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1" name="Line 53">
                        <a:extLst>
                          <a:ext uri="{FF2B5EF4-FFF2-40B4-BE49-F238E27FC236}">
                            <a16:creationId xmlns:a16="http://schemas.microsoft.com/office/drawing/2014/main" id="{C8E2F6E1-A515-394E-956F-79CC90F46A7F}"/>
                          </a:ext>
                        </a:extLst>
                      </p:cNvPr>
                      <p:cNvSpPr>
                        <a:spLocks noChangeShapeType="1"/>
                      </p:cNvSpPr>
                      <p:nvPr/>
                    </p:nvSpPr>
                    <p:spPr bwMode="auto">
                      <a:xfrm>
                        <a:off x="4381" y="1533"/>
                        <a:ext cx="0" cy="142"/>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2" name="Line 54">
                        <a:extLst>
                          <a:ext uri="{FF2B5EF4-FFF2-40B4-BE49-F238E27FC236}">
                            <a16:creationId xmlns:a16="http://schemas.microsoft.com/office/drawing/2014/main" id="{828B7CC5-681D-5B41-A706-05E9B323CFA9}"/>
                          </a:ext>
                        </a:extLst>
                      </p:cNvPr>
                      <p:cNvSpPr>
                        <a:spLocks noChangeShapeType="1"/>
                      </p:cNvSpPr>
                      <p:nvPr/>
                    </p:nvSpPr>
                    <p:spPr bwMode="auto">
                      <a:xfrm>
                        <a:off x="4212" y="1675"/>
                        <a:ext cx="169"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3" name="Line 55">
                        <a:extLst>
                          <a:ext uri="{FF2B5EF4-FFF2-40B4-BE49-F238E27FC236}">
                            <a16:creationId xmlns:a16="http://schemas.microsoft.com/office/drawing/2014/main" id="{402B2BCD-EADA-AC44-978D-5A3FDE0D2765}"/>
                          </a:ext>
                        </a:extLst>
                      </p:cNvPr>
                      <p:cNvSpPr>
                        <a:spLocks noChangeShapeType="1"/>
                      </p:cNvSpPr>
                      <p:nvPr/>
                    </p:nvSpPr>
                    <p:spPr bwMode="auto">
                      <a:xfrm>
                        <a:off x="4206" y="1617"/>
                        <a:ext cx="0" cy="47"/>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4" name="Line 56">
                        <a:extLst>
                          <a:ext uri="{FF2B5EF4-FFF2-40B4-BE49-F238E27FC236}">
                            <a16:creationId xmlns:a16="http://schemas.microsoft.com/office/drawing/2014/main" id="{E5E30B1F-2C4D-2A4D-87C9-1B8957279414}"/>
                          </a:ext>
                        </a:extLst>
                      </p:cNvPr>
                      <p:cNvSpPr>
                        <a:spLocks noChangeShapeType="1"/>
                      </p:cNvSpPr>
                      <p:nvPr/>
                    </p:nvSpPr>
                    <p:spPr bwMode="auto">
                      <a:xfrm>
                        <a:off x="4164" y="1617"/>
                        <a:ext cx="0" cy="47"/>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5" name="Freeform 57">
                        <a:extLst>
                          <a:ext uri="{FF2B5EF4-FFF2-40B4-BE49-F238E27FC236}">
                            <a16:creationId xmlns:a16="http://schemas.microsoft.com/office/drawing/2014/main" id="{64D840F7-AA0C-594A-B4E8-3310A7DB1E0C}"/>
                          </a:ext>
                        </a:extLst>
                      </p:cNvPr>
                      <p:cNvSpPr>
                        <a:spLocks/>
                      </p:cNvSpPr>
                      <p:nvPr/>
                    </p:nvSpPr>
                    <p:spPr bwMode="auto">
                      <a:xfrm>
                        <a:off x="4128" y="1533"/>
                        <a:ext cx="110" cy="84"/>
                      </a:xfrm>
                      <a:custGeom>
                        <a:avLst/>
                        <a:gdLst>
                          <a:gd name="T0" fmla="*/ 36 w 126"/>
                          <a:gd name="T1" fmla="*/ 64 h 74"/>
                          <a:gd name="T2" fmla="*/ 14 w 126"/>
                          <a:gd name="T3" fmla="*/ 58 h 74"/>
                          <a:gd name="T4" fmla="*/ 25 w 126"/>
                          <a:gd name="T5" fmla="*/ 5 h 74"/>
                          <a:gd name="T6" fmla="*/ 46 w 126"/>
                          <a:gd name="T7" fmla="*/ 0 h 74"/>
                          <a:gd name="T8" fmla="*/ 126 w 126"/>
                          <a:gd name="T9" fmla="*/ 53 h 74"/>
                          <a:gd name="T10" fmla="*/ 121 w 126"/>
                          <a:gd name="T11" fmla="*/ 69 h 74"/>
                          <a:gd name="T12" fmla="*/ 89 w 126"/>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126" h="74">
                            <a:moveTo>
                              <a:pt x="36" y="64"/>
                            </a:moveTo>
                            <a:cubicBezTo>
                              <a:pt x="28" y="62"/>
                              <a:pt x="19" y="62"/>
                              <a:pt x="14" y="58"/>
                            </a:cubicBezTo>
                            <a:cubicBezTo>
                              <a:pt x="0" y="46"/>
                              <a:pt x="13" y="12"/>
                              <a:pt x="25" y="5"/>
                            </a:cubicBezTo>
                            <a:cubicBezTo>
                              <a:pt x="31" y="1"/>
                              <a:pt x="39" y="1"/>
                              <a:pt x="46" y="0"/>
                            </a:cubicBezTo>
                            <a:cubicBezTo>
                              <a:pt x="83" y="8"/>
                              <a:pt x="105" y="19"/>
                              <a:pt x="126" y="53"/>
                            </a:cubicBezTo>
                            <a:cubicBezTo>
                              <a:pt x="124" y="58"/>
                              <a:pt x="125" y="66"/>
                              <a:pt x="121" y="69"/>
                            </a:cubicBezTo>
                            <a:cubicBezTo>
                              <a:pt x="111" y="74"/>
                              <a:pt x="89" y="74"/>
                              <a:pt x="89" y="74"/>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6" name="Line 58">
                        <a:extLst>
                          <a:ext uri="{FF2B5EF4-FFF2-40B4-BE49-F238E27FC236}">
                            <a16:creationId xmlns:a16="http://schemas.microsoft.com/office/drawing/2014/main" id="{9843CB54-AAEF-E440-8FBD-8646D1ADA081}"/>
                          </a:ext>
                        </a:extLst>
                      </p:cNvPr>
                      <p:cNvSpPr>
                        <a:spLocks noChangeShapeType="1"/>
                      </p:cNvSpPr>
                      <p:nvPr/>
                    </p:nvSpPr>
                    <p:spPr bwMode="auto">
                      <a:xfrm>
                        <a:off x="4338" y="1533"/>
                        <a:ext cx="43"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7" name="Line 59">
                        <a:extLst>
                          <a:ext uri="{FF2B5EF4-FFF2-40B4-BE49-F238E27FC236}">
                            <a16:creationId xmlns:a16="http://schemas.microsoft.com/office/drawing/2014/main" id="{EA81B8A6-D57B-4A48-B04F-A1432118A386}"/>
                          </a:ext>
                        </a:extLst>
                      </p:cNvPr>
                      <p:cNvSpPr>
                        <a:spLocks noChangeShapeType="1"/>
                      </p:cNvSpPr>
                      <p:nvPr/>
                    </p:nvSpPr>
                    <p:spPr bwMode="auto">
                      <a:xfrm>
                        <a:off x="4338" y="1486"/>
                        <a:ext cx="43"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8" name="Freeform 60">
                        <a:extLst>
                          <a:ext uri="{FF2B5EF4-FFF2-40B4-BE49-F238E27FC236}">
                            <a16:creationId xmlns:a16="http://schemas.microsoft.com/office/drawing/2014/main" id="{AA30DC94-43A9-C34B-BE8E-02E8EB385B57}"/>
                          </a:ext>
                        </a:extLst>
                      </p:cNvPr>
                      <p:cNvSpPr>
                        <a:spLocks/>
                      </p:cNvSpPr>
                      <p:nvPr/>
                    </p:nvSpPr>
                    <p:spPr bwMode="auto">
                      <a:xfrm>
                        <a:off x="4254" y="1443"/>
                        <a:ext cx="94" cy="117"/>
                      </a:xfrm>
                      <a:custGeom>
                        <a:avLst/>
                        <a:gdLst>
                          <a:gd name="T0" fmla="*/ 75 w 86"/>
                          <a:gd name="T1" fmla="*/ 38 h 118"/>
                          <a:gd name="T2" fmla="*/ 38 w 86"/>
                          <a:gd name="T3" fmla="*/ 0 h 118"/>
                          <a:gd name="T4" fmla="*/ 0 w 86"/>
                          <a:gd name="T5" fmla="*/ 64 h 118"/>
                          <a:gd name="T6" fmla="*/ 11 w 86"/>
                          <a:gd name="T7" fmla="*/ 96 h 118"/>
                          <a:gd name="T8" fmla="*/ 43 w 86"/>
                          <a:gd name="T9" fmla="*/ 118 h 118"/>
                          <a:gd name="T10" fmla="*/ 80 w 86"/>
                          <a:gd name="T11" fmla="*/ 107 h 118"/>
                          <a:gd name="T12" fmla="*/ 70 w 86"/>
                          <a:gd name="T13" fmla="*/ 91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75" y="38"/>
                            </a:moveTo>
                            <a:cubicBezTo>
                              <a:pt x="62" y="19"/>
                              <a:pt x="58" y="7"/>
                              <a:pt x="38" y="0"/>
                            </a:cubicBezTo>
                            <a:cubicBezTo>
                              <a:pt x="17" y="20"/>
                              <a:pt x="10" y="37"/>
                              <a:pt x="0" y="64"/>
                            </a:cubicBezTo>
                            <a:cubicBezTo>
                              <a:pt x="3" y="74"/>
                              <a:pt x="3" y="87"/>
                              <a:pt x="11" y="96"/>
                            </a:cubicBezTo>
                            <a:cubicBezTo>
                              <a:pt x="20" y="105"/>
                              <a:pt x="43" y="118"/>
                              <a:pt x="43" y="118"/>
                            </a:cubicBezTo>
                            <a:cubicBezTo>
                              <a:pt x="55" y="114"/>
                              <a:pt x="86" y="117"/>
                              <a:pt x="80" y="107"/>
                            </a:cubicBezTo>
                            <a:cubicBezTo>
                              <a:pt x="76" y="101"/>
                              <a:pt x="70" y="91"/>
                              <a:pt x="70" y="91"/>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49" name="Freeform 61">
                        <a:extLst>
                          <a:ext uri="{FF2B5EF4-FFF2-40B4-BE49-F238E27FC236}">
                            <a16:creationId xmlns:a16="http://schemas.microsoft.com/office/drawing/2014/main" id="{EBDC2E18-CE4D-6842-B432-1574A4A81825}"/>
                          </a:ext>
                        </a:extLst>
                      </p:cNvPr>
                      <p:cNvSpPr>
                        <a:spLocks/>
                      </p:cNvSpPr>
                      <p:nvPr/>
                    </p:nvSpPr>
                    <p:spPr bwMode="auto">
                      <a:xfrm flipH="1">
                        <a:off x="4465" y="1439"/>
                        <a:ext cx="84" cy="116"/>
                      </a:xfrm>
                      <a:custGeom>
                        <a:avLst/>
                        <a:gdLst>
                          <a:gd name="T0" fmla="*/ 75 w 86"/>
                          <a:gd name="T1" fmla="*/ 38 h 118"/>
                          <a:gd name="T2" fmla="*/ 38 w 86"/>
                          <a:gd name="T3" fmla="*/ 0 h 118"/>
                          <a:gd name="T4" fmla="*/ 0 w 86"/>
                          <a:gd name="T5" fmla="*/ 64 h 118"/>
                          <a:gd name="T6" fmla="*/ 11 w 86"/>
                          <a:gd name="T7" fmla="*/ 96 h 118"/>
                          <a:gd name="T8" fmla="*/ 43 w 86"/>
                          <a:gd name="T9" fmla="*/ 118 h 118"/>
                          <a:gd name="T10" fmla="*/ 80 w 86"/>
                          <a:gd name="T11" fmla="*/ 107 h 118"/>
                          <a:gd name="T12" fmla="*/ 70 w 86"/>
                          <a:gd name="T13" fmla="*/ 91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75" y="38"/>
                            </a:moveTo>
                            <a:cubicBezTo>
                              <a:pt x="62" y="19"/>
                              <a:pt x="58" y="7"/>
                              <a:pt x="38" y="0"/>
                            </a:cubicBezTo>
                            <a:cubicBezTo>
                              <a:pt x="17" y="20"/>
                              <a:pt x="10" y="37"/>
                              <a:pt x="0" y="64"/>
                            </a:cubicBezTo>
                            <a:cubicBezTo>
                              <a:pt x="3" y="74"/>
                              <a:pt x="3" y="87"/>
                              <a:pt x="11" y="96"/>
                            </a:cubicBezTo>
                            <a:cubicBezTo>
                              <a:pt x="20" y="105"/>
                              <a:pt x="43" y="118"/>
                              <a:pt x="43" y="118"/>
                            </a:cubicBezTo>
                            <a:cubicBezTo>
                              <a:pt x="55" y="114"/>
                              <a:pt x="86" y="117"/>
                              <a:pt x="80" y="107"/>
                            </a:cubicBezTo>
                            <a:cubicBezTo>
                              <a:pt x="76" y="101"/>
                              <a:pt x="70" y="91"/>
                              <a:pt x="70" y="91"/>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50" name="Line 62">
                        <a:extLst>
                          <a:ext uri="{FF2B5EF4-FFF2-40B4-BE49-F238E27FC236}">
                            <a16:creationId xmlns:a16="http://schemas.microsoft.com/office/drawing/2014/main" id="{69696D9D-A759-A145-8CAE-A1A5E8B111BE}"/>
                          </a:ext>
                        </a:extLst>
                      </p:cNvPr>
                      <p:cNvSpPr>
                        <a:spLocks noChangeShapeType="1"/>
                      </p:cNvSpPr>
                      <p:nvPr/>
                    </p:nvSpPr>
                    <p:spPr bwMode="auto">
                      <a:xfrm>
                        <a:off x="4423" y="1533"/>
                        <a:ext cx="42"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51" name="Line 63">
                        <a:extLst>
                          <a:ext uri="{FF2B5EF4-FFF2-40B4-BE49-F238E27FC236}">
                            <a16:creationId xmlns:a16="http://schemas.microsoft.com/office/drawing/2014/main" id="{9F97D231-2A0A-1445-B3F2-DA671BD609B5}"/>
                          </a:ext>
                        </a:extLst>
                      </p:cNvPr>
                      <p:cNvSpPr>
                        <a:spLocks noChangeShapeType="1"/>
                      </p:cNvSpPr>
                      <p:nvPr/>
                    </p:nvSpPr>
                    <p:spPr bwMode="auto">
                      <a:xfrm>
                        <a:off x="4423" y="1486"/>
                        <a:ext cx="42"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52" name="Line 64">
                        <a:extLst>
                          <a:ext uri="{FF2B5EF4-FFF2-40B4-BE49-F238E27FC236}">
                            <a16:creationId xmlns:a16="http://schemas.microsoft.com/office/drawing/2014/main" id="{82193CD7-451D-7F40-B288-679BE90FFD61}"/>
                          </a:ext>
                        </a:extLst>
                      </p:cNvPr>
                      <p:cNvSpPr>
                        <a:spLocks noChangeShapeType="1"/>
                      </p:cNvSpPr>
                      <p:nvPr/>
                    </p:nvSpPr>
                    <p:spPr bwMode="auto">
                      <a:xfrm>
                        <a:off x="4423" y="1439"/>
                        <a:ext cx="0" cy="47"/>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nvGrpSpPr>
                      <p:cNvPr id="53" name="Group 65">
                        <a:extLst>
                          <a:ext uri="{FF2B5EF4-FFF2-40B4-BE49-F238E27FC236}">
                            <a16:creationId xmlns:a16="http://schemas.microsoft.com/office/drawing/2014/main" id="{7A925F49-7761-5541-BA18-DCB46F22FAB0}"/>
                          </a:ext>
                        </a:extLst>
                      </p:cNvPr>
                      <p:cNvGrpSpPr>
                        <a:grpSpLocks/>
                      </p:cNvGrpSpPr>
                      <p:nvPr/>
                    </p:nvGrpSpPr>
                    <p:grpSpPr bwMode="auto">
                      <a:xfrm>
                        <a:off x="4338" y="1344"/>
                        <a:ext cx="111" cy="131"/>
                        <a:chOff x="4128" y="672"/>
                        <a:chExt cx="126" cy="133"/>
                      </a:xfrm>
                    </p:grpSpPr>
                    <p:sp>
                      <p:nvSpPr>
                        <p:cNvPr id="55" name="Line 66">
                          <a:extLst>
                            <a:ext uri="{FF2B5EF4-FFF2-40B4-BE49-F238E27FC236}">
                              <a16:creationId xmlns:a16="http://schemas.microsoft.com/office/drawing/2014/main" id="{B3B084E6-A682-3F4C-A682-F7946223B25F}"/>
                            </a:ext>
                          </a:extLst>
                        </p:cNvPr>
                        <p:cNvSpPr>
                          <a:spLocks noChangeShapeType="1"/>
                        </p:cNvSpPr>
                        <p:nvPr/>
                      </p:nvSpPr>
                      <p:spPr bwMode="auto">
                        <a:xfrm>
                          <a:off x="4169" y="757"/>
                          <a:ext cx="0" cy="4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56" name="Freeform 67">
                          <a:extLst>
                            <a:ext uri="{FF2B5EF4-FFF2-40B4-BE49-F238E27FC236}">
                              <a16:creationId xmlns:a16="http://schemas.microsoft.com/office/drawing/2014/main" id="{1583B1FA-F15E-0E4C-A78E-62CB81CA9F72}"/>
                            </a:ext>
                          </a:extLst>
                        </p:cNvPr>
                        <p:cNvSpPr>
                          <a:spLocks/>
                        </p:cNvSpPr>
                        <p:nvPr/>
                      </p:nvSpPr>
                      <p:spPr bwMode="auto">
                        <a:xfrm>
                          <a:off x="4128" y="672"/>
                          <a:ext cx="126" cy="85"/>
                        </a:xfrm>
                        <a:custGeom>
                          <a:avLst/>
                          <a:gdLst>
                            <a:gd name="T0" fmla="*/ 36 w 126"/>
                            <a:gd name="T1" fmla="*/ 64 h 74"/>
                            <a:gd name="T2" fmla="*/ 14 w 126"/>
                            <a:gd name="T3" fmla="*/ 58 h 74"/>
                            <a:gd name="T4" fmla="*/ 25 w 126"/>
                            <a:gd name="T5" fmla="*/ 5 h 74"/>
                            <a:gd name="T6" fmla="*/ 46 w 126"/>
                            <a:gd name="T7" fmla="*/ 0 h 74"/>
                            <a:gd name="T8" fmla="*/ 126 w 126"/>
                            <a:gd name="T9" fmla="*/ 53 h 74"/>
                            <a:gd name="T10" fmla="*/ 121 w 126"/>
                            <a:gd name="T11" fmla="*/ 69 h 74"/>
                            <a:gd name="T12" fmla="*/ 89 w 126"/>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126" h="74">
                              <a:moveTo>
                                <a:pt x="36" y="64"/>
                              </a:moveTo>
                              <a:cubicBezTo>
                                <a:pt x="28" y="62"/>
                                <a:pt x="19" y="62"/>
                                <a:pt x="14" y="58"/>
                              </a:cubicBezTo>
                              <a:cubicBezTo>
                                <a:pt x="0" y="46"/>
                                <a:pt x="13" y="12"/>
                                <a:pt x="25" y="5"/>
                              </a:cubicBezTo>
                              <a:cubicBezTo>
                                <a:pt x="31" y="1"/>
                                <a:pt x="39" y="1"/>
                                <a:pt x="46" y="0"/>
                              </a:cubicBezTo>
                              <a:cubicBezTo>
                                <a:pt x="83" y="8"/>
                                <a:pt x="105" y="19"/>
                                <a:pt x="126" y="53"/>
                              </a:cubicBezTo>
                              <a:cubicBezTo>
                                <a:pt x="124" y="58"/>
                                <a:pt x="125" y="66"/>
                                <a:pt x="121" y="69"/>
                              </a:cubicBezTo>
                              <a:cubicBezTo>
                                <a:pt x="111" y="74"/>
                                <a:pt x="89" y="74"/>
                                <a:pt x="89" y="74"/>
                              </a:cubicBezTo>
                            </a:path>
                          </a:pathLst>
                        </a:custGeom>
                        <a:noFill/>
                        <a:ln w="28575"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sp>
                    <p:nvSpPr>
                      <p:cNvPr id="54" name="Line 68">
                        <a:extLst>
                          <a:ext uri="{FF2B5EF4-FFF2-40B4-BE49-F238E27FC236}">
                            <a16:creationId xmlns:a16="http://schemas.microsoft.com/office/drawing/2014/main" id="{335AFB45-2F4A-BD4A-A30D-6FE770295699}"/>
                          </a:ext>
                        </a:extLst>
                      </p:cNvPr>
                      <p:cNvSpPr>
                        <a:spLocks noChangeShapeType="1"/>
                      </p:cNvSpPr>
                      <p:nvPr/>
                    </p:nvSpPr>
                    <p:spPr bwMode="auto">
                      <a:xfrm>
                        <a:off x="4128" y="1675"/>
                        <a:ext cx="42"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grpSp>
                  <p:nvGrpSpPr>
                    <p:cNvPr id="26" name="Group 69">
                      <a:extLst>
                        <a:ext uri="{FF2B5EF4-FFF2-40B4-BE49-F238E27FC236}">
                          <a16:creationId xmlns:a16="http://schemas.microsoft.com/office/drawing/2014/main" id="{463BF73E-6B73-6643-A36E-D0072D3EA789}"/>
                        </a:ext>
                      </a:extLst>
                    </p:cNvPr>
                    <p:cNvGrpSpPr>
                      <a:grpSpLocks/>
                    </p:cNvGrpSpPr>
                    <p:nvPr/>
                  </p:nvGrpSpPr>
                  <p:grpSpPr bwMode="auto">
                    <a:xfrm>
                      <a:off x="4416" y="1872"/>
                      <a:ext cx="84" cy="48"/>
                      <a:chOff x="4283" y="1200"/>
                      <a:chExt cx="96" cy="48"/>
                    </a:xfrm>
                  </p:grpSpPr>
                  <p:sp>
                    <p:nvSpPr>
                      <p:cNvPr id="37" name="Line 70">
                        <a:extLst>
                          <a:ext uri="{FF2B5EF4-FFF2-40B4-BE49-F238E27FC236}">
                            <a16:creationId xmlns:a16="http://schemas.microsoft.com/office/drawing/2014/main" id="{8D957846-9291-084C-BF18-122EC89D9D80}"/>
                          </a:ext>
                        </a:extLst>
                      </p:cNvPr>
                      <p:cNvSpPr>
                        <a:spLocks noChangeShapeType="1"/>
                      </p:cNvSpPr>
                      <p:nvPr/>
                    </p:nvSpPr>
                    <p:spPr bwMode="auto">
                      <a:xfrm>
                        <a:off x="4283" y="1200"/>
                        <a:ext cx="0" cy="4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38" name="Line 71">
                        <a:extLst>
                          <a:ext uri="{FF2B5EF4-FFF2-40B4-BE49-F238E27FC236}">
                            <a16:creationId xmlns:a16="http://schemas.microsoft.com/office/drawing/2014/main" id="{8C0EEB86-1ACA-FC45-9C9A-4B7EB88BF650}"/>
                          </a:ext>
                        </a:extLst>
                      </p:cNvPr>
                      <p:cNvSpPr>
                        <a:spLocks noChangeShapeType="1"/>
                      </p:cNvSpPr>
                      <p:nvPr/>
                    </p:nvSpPr>
                    <p:spPr bwMode="auto">
                      <a:xfrm>
                        <a:off x="4331" y="1200"/>
                        <a:ext cx="0" cy="4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39" name="Line 72">
                        <a:extLst>
                          <a:ext uri="{FF2B5EF4-FFF2-40B4-BE49-F238E27FC236}">
                            <a16:creationId xmlns:a16="http://schemas.microsoft.com/office/drawing/2014/main" id="{F4F14D36-F113-7A4F-B711-72F8BD1BFB6C}"/>
                          </a:ext>
                        </a:extLst>
                      </p:cNvPr>
                      <p:cNvSpPr>
                        <a:spLocks noChangeShapeType="1"/>
                      </p:cNvSpPr>
                      <p:nvPr/>
                    </p:nvSpPr>
                    <p:spPr bwMode="auto">
                      <a:xfrm>
                        <a:off x="4379" y="1200"/>
                        <a:ext cx="0" cy="4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grpSp>
                  <p:nvGrpSpPr>
                    <p:cNvPr id="27" name="Group 73">
                      <a:extLst>
                        <a:ext uri="{FF2B5EF4-FFF2-40B4-BE49-F238E27FC236}">
                          <a16:creationId xmlns:a16="http://schemas.microsoft.com/office/drawing/2014/main" id="{6C54E9A9-55E0-DA4A-877B-EAF66F96363A}"/>
                        </a:ext>
                      </a:extLst>
                    </p:cNvPr>
                    <p:cNvGrpSpPr>
                      <a:grpSpLocks/>
                    </p:cNvGrpSpPr>
                    <p:nvPr/>
                  </p:nvGrpSpPr>
                  <p:grpSpPr bwMode="auto">
                    <a:xfrm flipV="1">
                      <a:off x="4317" y="1847"/>
                      <a:ext cx="43" cy="237"/>
                      <a:chOff x="4848" y="2448"/>
                      <a:chExt cx="48" cy="0"/>
                    </a:xfrm>
                  </p:grpSpPr>
                  <p:sp>
                    <p:nvSpPr>
                      <p:cNvPr id="34" name="Line 74">
                        <a:extLst>
                          <a:ext uri="{FF2B5EF4-FFF2-40B4-BE49-F238E27FC236}">
                            <a16:creationId xmlns:a16="http://schemas.microsoft.com/office/drawing/2014/main" id="{00B2E09F-CC55-A743-B91F-39F6C222162A}"/>
                          </a:ext>
                        </a:extLst>
                      </p:cNvPr>
                      <p:cNvSpPr>
                        <a:spLocks noChangeShapeType="1"/>
                      </p:cNvSpPr>
                      <p:nvPr/>
                    </p:nvSpPr>
                    <p:spPr bwMode="auto">
                      <a:xfrm>
                        <a:off x="4848" y="2448"/>
                        <a:ext cx="0"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35" name="Line 75">
                        <a:extLst>
                          <a:ext uri="{FF2B5EF4-FFF2-40B4-BE49-F238E27FC236}">
                            <a16:creationId xmlns:a16="http://schemas.microsoft.com/office/drawing/2014/main" id="{871EFFEC-B255-3844-B999-AF110A664D62}"/>
                          </a:ext>
                        </a:extLst>
                      </p:cNvPr>
                      <p:cNvSpPr>
                        <a:spLocks noChangeShapeType="1"/>
                      </p:cNvSpPr>
                      <p:nvPr/>
                    </p:nvSpPr>
                    <p:spPr bwMode="auto">
                      <a:xfrm>
                        <a:off x="4848" y="2448"/>
                        <a:ext cx="0"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36" name="Line 76">
                        <a:extLst>
                          <a:ext uri="{FF2B5EF4-FFF2-40B4-BE49-F238E27FC236}">
                            <a16:creationId xmlns:a16="http://schemas.microsoft.com/office/drawing/2014/main" id="{808276E6-007B-0849-BBE4-E13473A2B2A8}"/>
                          </a:ext>
                        </a:extLst>
                      </p:cNvPr>
                      <p:cNvSpPr>
                        <a:spLocks noChangeShapeType="1"/>
                      </p:cNvSpPr>
                      <p:nvPr/>
                    </p:nvSpPr>
                    <p:spPr bwMode="auto">
                      <a:xfrm>
                        <a:off x="4896" y="2448"/>
                        <a:ext cx="0"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sp>
                  <p:nvSpPr>
                    <p:cNvPr id="28" name="Line 77">
                      <a:extLst>
                        <a:ext uri="{FF2B5EF4-FFF2-40B4-BE49-F238E27FC236}">
                          <a16:creationId xmlns:a16="http://schemas.microsoft.com/office/drawing/2014/main" id="{E827C7E7-50EB-1C40-934B-E5D68963682A}"/>
                        </a:ext>
                      </a:extLst>
                    </p:cNvPr>
                    <p:cNvSpPr>
                      <a:spLocks noChangeShapeType="1"/>
                    </p:cNvSpPr>
                    <p:nvPr/>
                  </p:nvSpPr>
                  <p:spPr bwMode="auto">
                    <a:xfrm flipH="1">
                      <a:off x="4035" y="1872"/>
                      <a:ext cx="0" cy="4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29" name="Line 78">
                      <a:extLst>
                        <a:ext uri="{FF2B5EF4-FFF2-40B4-BE49-F238E27FC236}">
                          <a16:creationId xmlns:a16="http://schemas.microsoft.com/office/drawing/2014/main" id="{E913BBA0-B848-BB4C-BFFC-6A40758BCCD8}"/>
                        </a:ext>
                      </a:extLst>
                    </p:cNvPr>
                    <p:cNvSpPr>
                      <a:spLocks noChangeShapeType="1"/>
                    </p:cNvSpPr>
                    <p:nvPr/>
                  </p:nvSpPr>
                  <p:spPr bwMode="auto">
                    <a:xfrm flipH="1">
                      <a:off x="3998" y="1872"/>
                      <a:ext cx="0" cy="4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nvGrpSpPr>
                    <p:cNvPr id="30" name="Group 79">
                      <a:extLst>
                        <a:ext uri="{FF2B5EF4-FFF2-40B4-BE49-F238E27FC236}">
                          <a16:creationId xmlns:a16="http://schemas.microsoft.com/office/drawing/2014/main" id="{D2F7B26D-14BD-1B4C-BF41-901D4FEAF080}"/>
                        </a:ext>
                      </a:extLst>
                    </p:cNvPr>
                    <p:cNvGrpSpPr>
                      <a:grpSpLocks/>
                    </p:cNvGrpSpPr>
                    <p:nvPr/>
                  </p:nvGrpSpPr>
                  <p:grpSpPr bwMode="auto">
                    <a:xfrm flipH="1" flipV="1">
                      <a:off x="4107" y="1852"/>
                      <a:ext cx="43" cy="237"/>
                      <a:chOff x="4848" y="2448"/>
                      <a:chExt cx="48" cy="0"/>
                    </a:xfrm>
                  </p:grpSpPr>
                  <p:sp>
                    <p:nvSpPr>
                      <p:cNvPr id="31" name="Line 80">
                        <a:extLst>
                          <a:ext uri="{FF2B5EF4-FFF2-40B4-BE49-F238E27FC236}">
                            <a16:creationId xmlns:a16="http://schemas.microsoft.com/office/drawing/2014/main" id="{DC408AEC-25C6-4F40-A253-A83793BFE253}"/>
                          </a:ext>
                        </a:extLst>
                      </p:cNvPr>
                      <p:cNvSpPr>
                        <a:spLocks noChangeShapeType="1"/>
                      </p:cNvSpPr>
                      <p:nvPr/>
                    </p:nvSpPr>
                    <p:spPr bwMode="auto">
                      <a:xfrm>
                        <a:off x="4848" y="2448"/>
                        <a:ext cx="0"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32" name="Line 81">
                        <a:extLst>
                          <a:ext uri="{FF2B5EF4-FFF2-40B4-BE49-F238E27FC236}">
                            <a16:creationId xmlns:a16="http://schemas.microsoft.com/office/drawing/2014/main" id="{4415DD49-607B-4241-BD43-0C16A3895B4F}"/>
                          </a:ext>
                        </a:extLst>
                      </p:cNvPr>
                      <p:cNvSpPr>
                        <a:spLocks noChangeShapeType="1"/>
                      </p:cNvSpPr>
                      <p:nvPr/>
                    </p:nvSpPr>
                    <p:spPr bwMode="auto">
                      <a:xfrm>
                        <a:off x="4848" y="2448"/>
                        <a:ext cx="0"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33" name="Line 82">
                        <a:extLst>
                          <a:ext uri="{FF2B5EF4-FFF2-40B4-BE49-F238E27FC236}">
                            <a16:creationId xmlns:a16="http://schemas.microsoft.com/office/drawing/2014/main" id="{E94D13FA-4BA0-BE40-BF77-5656C81A49A5}"/>
                          </a:ext>
                        </a:extLst>
                      </p:cNvPr>
                      <p:cNvSpPr>
                        <a:spLocks noChangeShapeType="1"/>
                      </p:cNvSpPr>
                      <p:nvPr/>
                    </p:nvSpPr>
                    <p:spPr bwMode="auto">
                      <a:xfrm>
                        <a:off x="4896" y="2448"/>
                        <a:ext cx="0"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grpSp>
            </p:grpSp>
          </p:grpSp>
          <p:grpSp>
            <p:nvGrpSpPr>
              <p:cNvPr id="59" name="Group 83">
                <a:extLst>
                  <a:ext uri="{FF2B5EF4-FFF2-40B4-BE49-F238E27FC236}">
                    <a16:creationId xmlns:a16="http://schemas.microsoft.com/office/drawing/2014/main" id="{EAFCB9A0-184E-2B4D-AA5C-B83A259405D9}"/>
                  </a:ext>
                </a:extLst>
              </p:cNvPr>
              <p:cNvGrpSpPr>
                <a:grpSpLocks/>
              </p:cNvGrpSpPr>
              <p:nvPr/>
            </p:nvGrpSpPr>
            <p:grpSpPr bwMode="auto">
              <a:xfrm>
                <a:off x="4572000" y="4738750"/>
                <a:ext cx="2286000" cy="1676400"/>
                <a:chOff x="3600" y="1968"/>
                <a:chExt cx="1440" cy="1056"/>
              </a:xfrm>
            </p:grpSpPr>
            <p:sp>
              <p:nvSpPr>
                <p:cNvPr id="60" name="Line 84">
                  <a:extLst>
                    <a:ext uri="{FF2B5EF4-FFF2-40B4-BE49-F238E27FC236}">
                      <a16:creationId xmlns:a16="http://schemas.microsoft.com/office/drawing/2014/main" id="{FD0E67D4-DB1C-8345-8A59-57EF2F90E52D}"/>
                    </a:ext>
                  </a:extLst>
                </p:cNvPr>
                <p:cNvSpPr>
                  <a:spLocks noChangeShapeType="1"/>
                </p:cNvSpPr>
                <p:nvPr/>
              </p:nvSpPr>
              <p:spPr bwMode="auto">
                <a:xfrm>
                  <a:off x="3600" y="1968"/>
                  <a:ext cx="672" cy="864"/>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61" name="Line 85">
                  <a:extLst>
                    <a:ext uri="{FF2B5EF4-FFF2-40B4-BE49-F238E27FC236}">
                      <a16:creationId xmlns:a16="http://schemas.microsoft.com/office/drawing/2014/main" id="{B7424E6A-FEE2-8E41-9560-254BFEB25623}"/>
                    </a:ext>
                  </a:extLst>
                </p:cNvPr>
                <p:cNvSpPr>
                  <a:spLocks noChangeShapeType="1"/>
                </p:cNvSpPr>
                <p:nvPr/>
              </p:nvSpPr>
              <p:spPr bwMode="auto">
                <a:xfrm flipH="1">
                  <a:off x="4272" y="1968"/>
                  <a:ext cx="768" cy="864"/>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65" name="Rectangle 87">
                  <a:extLst>
                    <a:ext uri="{FF2B5EF4-FFF2-40B4-BE49-F238E27FC236}">
                      <a16:creationId xmlns:a16="http://schemas.microsoft.com/office/drawing/2014/main" id="{F3790EF5-B112-CF4E-A6E0-BA12EDEC260C}"/>
                    </a:ext>
                  </a:extLst>
                </p:cNvPr>
                <p:cNvSpPr>
                  <a:spLocks noChangeArrowheads="1"/>
                </p:cNvSpPr>
                <p:nvPr/>
              </p:nvSpPr>
              <p:spPr bwMode="auto">
                <a:xfrm>
                  <a:off x="3840" y="2819"/>
                  <a:ext cx="424" cy="205"/>
                </a:xfrm>
                <a:prstGeom prst="rect">
                  <a:avLst/>
                </a:prstGeom>
                <a:gradFill rotWithShape="0">
                  <a:gsLst>
                    <a:gs pos="0">
                      <a:srgbClr val="EFD723">
                        <a:gamma/>
                        <a:shade val="46275"/>
                        <a:invGamma/>
                      </a:srgbClr>
                    </a:gs>
                    <a:gs pos="50000">
                      <a:srgbClr val="EFD723"/>
                    </a:gs>
                    <a:gs pos="100000">
                      <a:srgbClr val="EFD723">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sp>
              <p:nvSpPr>
                <p:cNvPr id="63" name="Rectangle 89">
                  <a:extLst>
                    <a:ext uri="{FF2B5EF4-FFF2-40B4-BE49-F238E27FC236}">
                      <a16:creationId xmlns:a16="http://schemas.microsoft.com/office/drawing/2014/main" id="{8A89C616-8E96-CC43-B973-56308B769E54}"/>
                    </a:ext>
                  </a:extLst>
                </p:cNvPr>
                <p:cNvSpPr>
                  <a:spLocks noChangeArrowheads="1"/>
                </p:cNvSpPr>
                <p:nvPr/>
              </p:nvSpPr>
              <p:spPr bwMode="auto">
                <a:xfrm>
                  <a:off x="4267" y="2819"/>
                  <a:ext cx="423" cy="205"/>
                </a:xfrm>
                <a:prstGeom prst="rect">
                  <a:avLst/>
                </a:prstGeom>
                <a:gradFill rotWithShape="0">
                  <a:gsLst>
                    <a:gs pos="0">
                      <a:srgbClr val="FF66FF">
                        <a:gamma/>
                        <a:shade val="46275"/>
                        <a:invGamma/>
                      </a:srgbClr>
                    </a:gs>
                    <a:gs pos="50000">
                      <a:srgbClr val="FF66FF"/>
                    </a:gs>
                    <a:gs pos="100000">
                      <a:srgbClr val="FF66FF">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2215">
                    <a:latin typeface="Calibri" panose="020F0502020204030204" pitchFamily="34" charset="0"/>
                    <a:cs typeface="Calibri" panose="020F0502020204030204" pitchFamily="34" charset="0"/>
                  </a:endParaRPr>
                </a:p>
              </p:txBody>
            </p:sp>
          </p:grpSp>
          <p:sp>
            <p:nvSpPr>
              <p:cNvPr id="3" name="CasellaDiTesto 2">
                <a:extLst>
                  <a:ext uri="{FF2B5EF4-FFF2-40B4-BE49-F238E27FC236}">
                    <a16:creationId xmlns:a16="http://schemas.microsoft.com/office/drawing/2014/main" id="{33366891-DD61-2C40-B1A0-E0A584109A51}"/>
                  </a:ext>
                </a:extLst>
              </p:cNvPr>
              <p:cNvSpPr txBox="1"/>
              <p:nvPr/>
            </p:nvSpPr>
            <p:spPr>
              <a:xfrm>
                <a:off x="3380889" y="3504274"/>
                <a:ext cx="3939866" cy="407750"/>
              </a:xfrm>
              <a:prstGeom prst="rect">
                <a:avLst/>
              </a:prstGeom>
              <a:noFill/>
            </p:spPr>
            <p:txBody>
              <a:bodyPr wrap="square" rtlCol="0">
                <a:spAutoFit/>
              </a:bodyPr>
              <a:lstStyle/>
              <a:p>
                <a:r>
                  <a:rPr lang="it-IT" sz="1846" i="1" dirty="0" err="1">
                    <a:latin typeface="Calibri" panose="020F0502020204030204" pitchFamily="34" charset="0"/>
                    <a:cs typeface="Calibri" panose="020F0502020204030204" pitchFamily="34" charset="0"/>
                  </a:rPr>
                  <a:t>Exon</a:t>
                </a:r>
                <a:r>
                  <a:rPr lang="it-IT" sz="1846" i="1" dirty="0">
                    <a:latin typeface="Calibri" panose="020F0502020204030204" pitchFamily="34" charset="0"/>
                    <a:cs typeface="Calibri" panose="020F0502020204030204" pitchFamily="34" charset="0"/>
                  </a:rPr>
                  <a:t> </a:t>
                </a:r>
                <a:r>
                  <a:rPr lang="it-IT" sz="1846" i="1" dirty="0" err="1">
                    <a:latin typeface="Calibri" panose="020F0502020204030204" pitchFamily="34" charset="0"/>
                    <a:cs typeface="Calibri" panose="020F0502020204030204" pitchFamily="34" charset="0"/>
                  </a:rPr>
                  <a:t>skipping</a:t>
                </a:r>
                <a:r>
                  <a:rPr lang="it-IT" sz="1846" i="1" dirty="0">
                    <a:latin typeface="Calibri" panose="020F0502020204030204" pitchFamily="34" charset="0"/>
                    <a:cs typeface="Calibri" panose="020F0502020204030204" pitchFamily="34" charset="0"/>
                  </a:rPr>
                  <a:t> for the </a:t>
                </a:r>
                <a:r>
                  <a:rPr lang="it-IT" sz="1846" b="1" i="1" dirty="0">
                    <a:latin typeface="Calibri" panose="020F0502020204030204" pitchFamily="34" charset="0"/>
                    <a:cs typeface="Calibri" panose="020F0502020204030204" pitchFamily="34" charset="0"/>
                  </a:rPr>
                  <a:t>DMD </a:t>
                </a:r>
                <a:r>
                  <a:rPr lang="it-IT" sz="1846" b="1" i="1" dirty="0" err="1">
                    <a:latin typeface="Calibri" panose="020F0502020204030204" pitchFamily="34" charset="0"/>
                    <a:cs typeface="Calibri" panose="020F0502020204030204" pitchFamily="34" charset="0"/>
                  </a:rPr>
                  <a:t>therapy</a:t>
                </a:r>
                <a:endParaRPr lang="it-IT" sz="1846" b="1" i="1" dirty="0">
                  <a:latin typeface="Calibri" panose="020F0502020204030204" pitchFamily="34" charset="0"/>
                  <a:cs typeface="Calibri" panose="020F0502020204030204" pitchFamily="34" charset="0"/>
                </a:endParaRPr>
              </a:p>
            </p:txBody>
          </p:sp>
          <p:pic>
            <p:nvPicPr>
              <p:cNvPr id="67" name="Picture 6">
                <a:extLst>
                  <a:ext uri="{FF2B5EF4-FFF2-40B4-BE49-F238E27FC236}">
                    <a16:creationId xmlns:a16="http://schemas.microsoft.com/office/drawing/2014/main" id="{8812EE8C-B83A-F34D-9ED9-A18E13C46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5487" y="5652917"/>
                <a:ext cx="661987" cy="56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ttangolo 5">
              <a:extLst>
                <a:ext uri="{FF2B5EF4-FFF2-40B4-BE49-F238E27FC236}">
                  <a16:creationId xmlns:a16="http://schemas.microsoft.com/office/drawing/2014/main" id="{58D7AB90-8573-FC45-A853-AAF545E83B23}"/>
                </a:ext>
              </a:extLst>
            </p:cNvPr>
            <p:cNvSpPr/>
            <p:nvPr/>
          </p:nvSpPr>
          <p:spPr>
            <a:xfrm rot="4096761" flipH="1">
              <a:off x="5979457" y="1859962"/>
              <a:ext cx="9497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latin typeface="Calibri" panose="020F0502020204030204" pitchFamily="34" charset="0"/>
                <a:cs typeface="Calibri" panose="020F0502020204030204" pitchFamily="34" charset="0"/>
              </a:endParaRPr>
            </a:p>
          </p:txBody>
        </p:sp>
      </p:grpSp>
      <p:sp>
        <p:nvSpPr>
          <p:cNvPr id="69" name="Text Box 3">
            <a:extLst>
              <a:ext uri="{FF2B5EF4-FFF2-40B4-BE49-F238E27FC236}">
                <a16:creationId xmlns:a16="http://schemas.microsoft.com/office/drawing/2014/main" id="{A34CA903-C432-D14E-B87A-DE7C80DAA3E7}"/>
              </a:ext>
            </a:extLst>
          </p:cNvPr>
          <p:cNvSpPr txBox="1">
            <a:spLocks noChangeArrowheads="1"/>
          </p:cNvSpPr>
          <p:nvPr/>
        </p:nvSpPr>
        <p:spPr bwMode="auto">
          <a:xfrm>
            <a:off x="3457470" y="1188632"/>
            <a:ext cx="4591263"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it-IT" sz="2215" dirty="0">
                <a:latin typeface="Arial" panose="020B0604020202020204" pitchFamily="34" charset="0"/>
                <a:cs typeface="Arial" panose="020B0604020202020204" pitchFamily="34" charset="0"/>
              </a:rPr>
              <a:t>       </a:t>
            </a:r>
            <a:r>
              <a:rPr lang="en-GB" altLang="it-IT" sz="2215" b="1" i="1" dirty="0">
                <a:latin typeface="Arial" panose="020B0604020202020204" pitchFamily="34" charset="0"/>
                <a:cs typeface="Arial" panose="020B0604020202020204" pitchFamily="34" charset="0"/>
              </a:rPr>
              <a:t>Our contribution to the field</a:t>
            </a:r>
          </a:p>
          <a:p>
            <a:pPr eaLnBrk="1" hangingPunct="1"/>
            <a:r>
              <a:rPr lang="en-GB" altLang="it-IT" sz="2215" dirty="0">
                <a:latin typeface="Arial" panose="020B0604020202020204" pitchFamily="34" charset="0"/>
                <a:cs typeface="Arial" panose="020B0604020202020204" pitchFamily="34" charset="0"/>
              </a:rPr>
              <a:t>        </a:t>
            </a:r>
            <a:endParaRPr lang="en-GB" altLang="it-IT" sz="2215" dirty="0">
              <a:solidFill>
                <a:srgbClr val="000000"/>
              </a:solidFill>
              <a:latin typeface="Lucida Grande" panose="020B0600040502020204" pitchFamily="34" charset="0"/>
            </a:endParaRPr>
          </a:p>
        </p:txBody>
      </p:sp>
      <p:grpSp>
        <p:nvGrpSpPr>
          <p:cNvPr id="70" name="Gruppo 69">
            <a:extLst>
              <a:ext uri="{FF2B5EF4-FFF2-40B4-BE49-F238E27FC236}">
                <a16:creationId xmlns:a16="http://schemas.microsoft.com/office/drawing/2014/main" id="{E43EBA54-9BD8-9F4A-9185-E323F3375A2B}"/>
              </a:ext>
            </a:extLst>
          </p:cNvPr>
          <p:cNvGrpSpPr/>
          <p:nvPr/>
        </p:nvGrpSpPr>
        <p:grpSpPr>
          <a:xfrm>
            <a:off x="4170066" y="1741169"/>
            <a:ext cx="4572000" cy="851634"/>
            <a:chOff x="4517571" y="1600516"/>
            <a:chExt cx="4953000" cy="922603"/>
          </a:xfrm>
        </p:grpSpPr>
        <p:grpSp>
          <p:nvGrpSpPr>
            <p:cNvPr id="71" name="Gruppo 70">
              <a:extLst>
                <a:ext uri="{FF2B5EF4-FFF2-40B4-BE49-F238E27FC236}">
                  <a16:creationId xmlns:a16="http://schemas.microsoft.com/office/drawing/2014/main" id="{EB21ADCD-A4C9-A540-80EB-A41D42863C7C}"/>
                </a:ext>
              </a:extLst>
            </p:cNvPr>
            <p:cNvGrpSpPr/>
            <p:nvPr/>
          </p:nvGrpSpPr>
          <p:grpSpPr>
            <a:xfrm>
              <a:off x="6007590" y="1630397"/>
              <a:ext cx="596900" cy="892722"/>
              <a:chOff x="6364636" y="1646269"/>
              <a:chExt cx="596900" cy="892722"/>
            </a:xfrm>
          </p:grpSpPr>
          <p:sp>
            <p:nvSpPr>
              <p:cNvPr id="73" name="Freccia giù 72">
                <a:extLst>
                  <a:ext uri="{FF2B5EF4-FFF2-40B4-BE49-F238E27FC236}">
                    <a16:creationId xmlns:a16="http://schemas.microsoft.com/office/drawing/2014/main" id="{C3B0F832-2254-4F44-9073-918A0E9E1666}"/>
                  </a:ext>
                </a:extLst>
              </p:cNvPr>
              <p:cNvSpPr/>
              <p:nvPr/>
            </p:nvSpPr>
            <p:spPr>
              <a:xfrm>
                <a:off x="6472877" y="1646269"/>
                <a:ext cx="411899" cy="892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74" name="Rettangolo 73">
                <a:extLst>
                  <a:ext uri="{FF2B5EF4-FFF2-40B4-BE49-F238E27FC236}">
                    <a16:creationId xmlns:a16="http://schemas.microsoft.com/office/drawing/2014/main" id="{BE85227B-346E-1549-9326-BE0F71085DBB}"/>
                  </a:ext>
                </a:extLst>
              </p:cNvPr>
              <p:cNvSpPr/>
              <p:nvPr/>
            </p:nvSpPr>
            <p:spPr>
              <a:xfrm rot="4096761" flipH="1">
                <a:off x="6599484" y="1772053"/>
                <a:ext cx="127204"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sp>
          <p:nvSpPr>
            <p:cNvPr id="72" name="Rettangolo 71">
              <a:extLst>
                <a:ext uri="{FF2B5EF4-FFF2-40B4-BE49-F238E27FC236}">
                  <a16:creationId xmlns:a16="http://schemas.microsoft.com/office/drawing/2014/main" id="{CB95FE48-70A3-1D46-901C-CC6FB940A8DA}"/>
                </a:ext>
              </a:extLst>
            </p:cNvPr>
            <p:cNvSpPr/>
            <p:nvPr/>
          </p:nvSpPr>
          <p:spPr>
            <a:xfrm>
              <a:off x="4517571" y="1600516"/>
              <a:ext cx="4953000" cy="407750"/>
            </a:xfrm>
            <a:prstGeom prst="rect">
              <a:avLst/>
            </a:prstGeom>
          </p:spPr>
          <p:txBody>
            <a:bodyPr>
              <a:spAutoFit/>
            </a:bodyPr>
            <a:lstStyle/>
            <a:p>
              <a:endParaRPr lang="en-GB" altLang="it-IT" sz="1846" dirty="0">
                <a:cs typeface="Arial" panose="020B0604020202020204" pitchFamily="34" charset="0"/>
              </a:endParaRPr>
            </a:p>
          </p:txBody>
        </p:sp>
      </p:grpSp>
      <p:sp>
        <p:nvSpPr>
          <p:cNvPr id="76" name="CasellaDiTesto 75">
            <a:extLst>
              <a:ext uri="{FF2B5EF4-FFF2-40B4-BE49-F238E27FC236}">
                <a16:creationId xmlns:a16="http://schemas.microsoft.com/office/drawing/2014/main" id="{D9D7173E-BD2A-8C48-99F0-5957A532840C}"/>
              </a:ext>
            </a:extLst>
          </p:cNvPr>
          <p:cNvSpPr txBox="1"/>
          <p:nvPr/>
        </p:nvSpPr>
        <p:spPr>
          <a:xfrm>
            <a:off x="4208694" y="2618509"/>
            <a:ext cx="5456943" cy="774058"/>
          </a:xfrm>
          <a:prstGeom prst="rect">
            <a:avLst/>
          </a:prstGeom>
          <a:noFill/>
        </p:spPr>
        <p:txBody>
          <a:bodyPr wrap="none" rtlCol="0">
            <a:spAutoFit/>
          </a:bodyPr>
          <a:lstStyle/>
          <a:p>
            <a:r>
              <a:rPr lang="en-GB" altLang="it-IT" sz="2215" dirty="0">
                <a:cs typeface="Arial" panose="020B0604020202020204" pitchFamily="34" charset="0"/>
              </a:rPr>
              <a:t>    ……. therapeutic RNAs …….</a:t>
            </a:r>
            <a:endParaRPr lang="it-IT" sz="2215" dirty="0"/>
          </a:p>
          <a:p>
            <a:r>
              <a:rPr lang="it-IT" sz="2215" dirty="0" err="1"/>
              <a:t>we</a:t>
            </a:r>
            <a:r>
              <a:rPr lang="it-IT" sz="2215" dirty="0"/>
              <a:t> </a:t>
            </a:r>
            <a:r>
              <a:rPr lang="it-IT" sz="2215" dirty="0" err="1"/>
              <a:t>have</a:t>
            </a:r>
            <a:r>
              <a:rPr lang="it-IT" sz="2215" dirty="0"/>
              <a:t> </a:t>
            </a:r>
            <a:r>
              <a:rPr lang="it-IT" sz="2215" dirty="0" err="1"/>
              <a:t>pioneered</a:t>
            </a:r>
            <a:r>
              <a:rPr lang="it-IT" sz="2215" dirty="0"/>
              <a:t> the </a:t>
            </a:r>
            <a:r>
              <a:rPr lang="it-IT" sz="2215" dirty="0" err="1"/>
              <a:t>antisense</a:t>
            </a:r>
            <a:r>
              <a:rPr lang="it-IT" sz="2215" dirty="0"/>
              <a:t> </a:t>
            </a:r>
            <a:r>
              <a:rPr lang="it-IT" sz="2215" dirty="0" err="1"/>
              <a:t>strategy</a:t>
            </a:r>
            <a:endParaRPr lang="it-IT" sz="2215" dirty="0"/>
          </a:p>
        </p:txBody>
      </p:sp>
      <p:sp>
        <p:nvSpPr>
          <p:cNvPr id="5" name="CasellaDiTesto 4">
            <a:extLst>
              <a:ext uri="{FF2B5EF4-FFF2-40B4-BE49-F238E27FC236}">
                <a16:creationId xmlns:a16="http://schemas.microsoft.com/office/drawing/2014/main" id="{AEEB4AE5-5522-FA40-B26C-D02BC50D4983}"/>
              </a:ext>
            </a:extLst>
          </p:cNvPr>
          <p:cNvSpPr txBox="1"/>
          <p:nvPr/>
        </p:nvSpPr>
        <p:spPr>
          <a:xfrm>
            <a:off x="-71528" y="5036995"/>
            <a:ext cx="6308715" cy="1796646"/>
          </a:xfrm>
          <a:prstGeom prst="rect">
            <a:avLst/>
          </a:prstGeom>
          <a:noFill/>
        </p:spPr>
        <p:txBody>
          <a:bodyPr wrap="none" rtlCol="0">
            <a:spAutoFit/>
          </a:bodyPr>
          <a:lstStyle/>
          <a:p>
            <a:pPr marL="316531" indent="-316531">
              <a:buFont typeface="Arial" panose="020B0604020202020204" pitchFamily="34" charset="0"/>
              <a:buChar char="•"/>
            </a:pPr>
            <a:r>
              <a:rPr lang="en-US" sz="2215" b="1" dirty="0">
                <a:latin typeface="Calibri" panose="020F0502020204030204" pitchFamily="34" charset="0"/>
                <a:cs typeface="Calibri" panose="020F0502020204030204" pitchFamily="34" charset="0"/>
              </a:rPr>
              <a:t>Proc. Natl. Acad. Sci. USA, (</a:t>
            </a:r>
            <a:r>
              <a:rPr lang="it-IT" sz="2215" dirty="0">
                <a:latin typeface="Calibri" panose="020F0502020204030204" pitchFamily="34" charset="0"/>
                <a:cs typeface="Calibri" panose="020F0502020204030204" pitchFamily="34" charset="0"/>
              </a:rPr>
              <a:t>2006)</a:t>
            </a:r>
            <a:r>
              <a:rPr lang="en-US" sz="2215" dirty="0">
                <a:latin typeface="Calibri" panose="020F0502020204030204" pitchFamily="34" charset="0"/>
                <a:cs typeface="Calibri" panose="020F0502020204030204" pitchFamily="34" charset="0"/>
              </a:rPr>
              <a:t>103: 3758-3763. </a:t>
            </a:r>
            <a:endParaRPr lang="it-IT" sz="2215" dirty="0">
              <a:latin typeface="Calibri" panose="020F0502020204030204" pitchFamily="34" charset="0"/>
              <a:cs typeface="Calibri" panose="020F0502020204030204" pitchFamily="34" charset="0"/>
            </a:endParaRPr>
          </a:p>
          <a:p>
            <a:pPr marL="316531" indent="-316531">
              <a:buFont typeface="Arial" panose="020B0604020202020204" pitchFamily="34" charset="0"/>
              <a:buChar char="•"/>
            </a:pPr>
            <a:r>
              <a:rPr lang="en-GB" sz="2215" dirty="0">
                <a:latin typeface="Calibri" panose="020F0502020204030204" pitchFamily="34" charset="0"/>
                <a:cs typeface="Calibri" panose="020F0502020204030204" pitchFamily="34" charset="0"/>
              </a:rPr>
              <a:t>Patent: EP No. 1501931 </a:t>
            </a:r>
            <a:r>
              <a:rPr lang="it-IT" altLang="it-IT" sz="2215" b="1" dirty="0" err="1">
                <a:latin typeface="Calibri" panose="020F0502020204030204" pitchFamily="34" charset="0"/>
                <a:cs typeface="Calibri" panose="020F0502020204030204" pitchFamily="34" charset="0"/>
              </a:rPr>
              <a:t>licensed</a:t>
            </a:r>
            <a:r>
              <a:rPr lang="it-IT" altLang="it-IT" sz="2215" b="1" dirty="0">
                <a:latin typeface="Calibri" panose="020F0502020204030204" pitchFamily="34" charset="0"/>
                <a:cs typeface="Calibri" panose="020F0502020204030204" pitchFamily="34" charset="0"/>
              </a:rPr>
              <a:t> to AMT</a:t>
            </a:r>
            <a:r>
              <a:rPr lang="en-GB" sz="2215" dirty="0">
                <a:latin typeface="Calibri" panose="020F0502020204030204" pitchFamily="34" charset="0"/>
                <a:cs typeface="Calibri" panose="020F0502020204030204" pitchFamily="34" charset="0"/>
              </a:rPr>
              <a:t> </a:t>
            </a:r>
          </a:p>
          <a:p>
            <a:pPr marL="316531" indent="-316531">
              <a:buFont typeface="Arial" panose="020B0604020202020204" pitchFamily="34" charset="0"/>
              <a:buChar char="•"/>
            </a:pPr>
            <a:r>
              <a:rPr lang="it-IT" altLang="it-IT" sz="2215" b="1" dirty="0" err="1">
                <a:latin typeface="Calibri" panose="020F0502020204030204" pitchFamily="34" charset="0"/>
                <a:cs typeface="Calibri" panose="020F0502020204030204" pitchFamily="34" charset="0"/>
              </a:rPr>
              <a:t>Orphan</a:t>
            </a:r>
            <a:r>
              <a:rPr lang="it-IT" altLang="it-IT" sz="2215" b="1" dirty="0">
                <a:latin typeface="Calibri" panose="020F0502020204030204" pitchFamily="34" charset="0"/>
                <a:cs typeface="Calibri" panose="020F0502020204030204" pitchFamily="34" charset="0"/>
              </a:rPr>
              <a:t> </a:t>
            </a:r>
            <a:r>
              <a:rPr lang="it-IT" altLang="it-IT" sz="2215" b="1" dirty="0" err="1">
                <a:latin typeface="Calibri" panose="020F0502020204030204" pitchFamily="34" charset="0"/>
                <a:cs typeface="Calibri" panose="020F0502020204030204" pitchFamily="34" charset="0"/>
              </a:rPr>
              <a:t>drug</a:t>
            </a:r>
            <a:r>
              <a:rPr lang="it-IT" altLang="it-IT" sz="2215" b="1" dirty="0">
                <a:latin typeface="Calibri" panose="020F0502020204030204" pitchFamily="34" charset="0"/>
                <a:cs typeface="Calibri" panose="020F0502020204030204" pitchFamily="34" charset="0"/>
              </a:rPr>
              <a:t> </a:t>
            </a:r>
            <a:r>
              <a:rPr lang="it-IT" altLang="it-IT" sz="2215" b="1" dirty="0" err="1">
                <a:latin typeface="Calibri" panose="020F0502020204030204" pitchFamily="34" charset="0"/>
                <a:cs typeface="Calibri" panose="020F0502020204030204" pitchFamily="34" charset="0"/>
              </a:rPr>
              <a:t>designation</a:t>
            </a:r>
            <a:r>
              <a:rPr lang="it-IT" altLang="it-IT" sz="2215" b="1" dirty="0">
                <a:latin typeface="Calibri" panose="020F0502020204030204" pitchFamily="34" charset="0"/>
                <a:cs typeface="Calibri" panose="020F0502020204030204" pitchFamily="34" charset="0"/>
              </a:rPr>
              <a:t> by EMEA</a:t>
            </a:r>
          </a:p>
          <a:p>
            <a:endParaRPr lang="it-IT" sz="2215" dirty="0">
              <a:latin typeface="Calibri" panose="020F0502020204030204" pitchFamily="34" charset="0"/>
              <a:cs typeface="Calibri" panose="020F0502020204030204" pitchFamily="34" charset="0"/>
            </a:endParaRPr>
          </a:p>
          <a:p>
            <a:endParaRPr lang="it-IT" sz="2215" dirty="0">
              <a:latin typeface="Calibri" panose="020F0502020204030204" pitchFamily="34" charset="0"/>
              <a:cs typeface="Calibri" panose="020F0502020204030204" pitchFamily="34" charset="0"/>
            </a:endParaRPr>
          </a:p>
        </p:txBody>
      </p:sp>
      <p:sp>
        <p:nvSpPr>
          <p:cNvPr id="68" name="Rectangle 37">
            <a:extLst>
              <a:ext uri="{FF2B5EF4-FFF2-40B4-BE49-F238E27FC236}">
                <a16:creationId xmlns:a16="http://schemas.microsoft.com/office/drawing/2014/main" id="{96F05482-B248-CB49-A617-2C00D6494CAC}"/>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77" name="CasellaDiTesto 76">
            <a:extLst>
              <a:ext uri="{FF2B5EF4-FFF2-40B4-BE49-F238E27FC236}">
                <a16:creationId xmlns:a16="http://schemas.microsoft.com/office/drawing/2014/main" id="{C4ECDACF-2F5C-DE41-8AB4-AD18C8C5B630}"/>
              </a:ext>
            </a:extLst>
          </p:cNvPr>
          <p:cNvSpPr txBox="1"/>
          <p:nvPr/>
        </p:nvSpPr>
        <p:spPr>
          <a:xfrm>
            <a:off x="2999350" y="116632"/>
            <a:ext cx="2868093" cy="490134"/>
          </a:xfrm>
          <a:prstGeom prst="rect">
            <a:avLst/>
          </a:prstGeom>
          <a:noFill/>
        </p:spPr>
        <p:txBody>
          <a:bodyPr wrap="none" rtlCol="0">
            <a:spAutoFit/>
          </a:bodyPr>
          <a:lstStyle/>
          <a:p>
            <a:r>
              <a:rPr lang="it-IT" sz="2585" b="1" dirty="0" err="1">
                <a:solidFill>
                  <a:srgbClr val="FF0000"/>
                </a:solidFill>
              </a:rPr>
              <a:t>Why</a:t>
            </a:r>
            <a:r>
              <a:rPr lang="it-IT" sz="2585" b="1" dirty="0">
                <a:solidFill>
                  <a:srgbClr val="FF0000"/>
                </a:solidFill>
              </a:rPr>
              <a:t> </a:t>
            </a:r>
            <a:r>
              <a:rPr lang="it-IT" sz="2585" b="1" dirty="0" err="1">
                <a:solidFill>
                  <a:srgbClr val="FF0000"/>
                </a:solidFill>
              </a:rPr>
              <a:t>study</a:t>
            </a:r>
            <a:r>
              <a:rPr lang="it-IT" sz="2585" b="1" dirty="0">
                <a:solidFill>
                  <a:srgbClr val="FF0000"/>
                </a:solidFill>
              </a:rPr>
              <a:t> RNA?</a:t>
            </a:r>
          </a:p>
        </p:txBody>
      </p:sp>
    </p:spTree>
    <p:extLst>
      <p:ext uri="{BB962C8B-B14F-4D97-AF65-F5344CB8AC3E}">
        <p14:creationId xmlns:p14="http://schemas.microsoft.com/office/powerpoint/2010/main" val="619645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4">
            <a:extLst>
              <a:ext uri="{FF2B5EF4-FFF2-40B4-BE49-F238E27FC236}">
                <a16:creationId xmlns:a16="http://schemas.microsoft.com/office/drawing/2014/main" id="{303DA08F-0D3D-6442-B66F-1D47C16AFB7C}"/>
              </a:ext>
            </a:extLst>
          </p:cNvPr>
          <p:cNvSpPr txBox="1">
            <a:spLocks noChangeArrowheads="1"/>
          </p:cNvSpPr>
          <p:nvPr/>
        </p:nvSpPr>
        <p:spPr bwMode="auto">
          <a:xfrm>
            <a:off x="869950" y="555625"/>
            <a:ext cx="7078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Nucleic acids can originate from condensation after dehydrations</a:t>
            </a:r>
          </a:p>
        </p:txBody>
      </p:sp>
      <p:sp>
        <p:nvSpPr>
          <p:cNvPr id="125954" name="Rectangle 28">
            <a:extLst>
              <a:ext uri="{FF2B5EF4-FFF2-40B4-BE49-F238E27FC236}">
                <a16:creationId xmlns:a16="http://schemas.microsoft.com/office/drawing/2014/main" id="{D03F6CEC-4F0B-A74F-9D4E-12CB4937E0A9}"/>
              </a:ext>
            </a:extLst>
          </p:cNvPr>
          <p:cNvSpPr>
            <a:spLocks noChangeArrowheads="1"/>
          </p:cNvSpPr>
          <p:nvPr/>
        </p:nvSpPr>
        <p:spPr bwMode="auto">
          <a:xfrm>
            <a:off x="981075" y="5281613"/>
            <a:ext cx="560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solidFill>
                  <a:srgbClr val="E3242E"/>
                </a:solidFill>
              </a:rPr>
              <a:t>–H</a:t>
            </a:r>
            <a:r>
              <a:rPr lang="en-US" altLang="it-IT" sz="2000" baseline="-25000">
                <a:solidFill>
                  <a:srgbClr val="E3242E"/>
                </a:solidFill>
              </a:rPr>
              <a:t>2</a:t>
            </a:r>
            <a:r>
              <a:rPr lang="en-US" altLang="it-IT" sz="2000">
                <a:solidFill>
                  <a:srgbClr val="E3242E"/>
                </a:solidFill>
              </a:rPr>
              <a:t>O, phosphoester bond (ribose, </a:t>
            </a:r>
            <a:r>
              <a:rPr lang="en-US" altLang="it-IT" sz="2000">
                <a:solidFill>
                  <a:srgbClr val="E3242E"/>
                </a:solidFill>
                <a:latin typeface="Symbol" pitchFamily="2" charset="2"/>
                <a:sym typeface="Symbol" pitchFamily="2" charset="2"/>
              </a:rPr>
              <a:t></a:t>
            </a:r>
            <a:r>
              <a:rPr lang="en-US" altLang="it-IT" sz="2000">
                <a:solidFill>
                  <a:srgbClr val="E3242E"/>
                </a:solidFill>
              </a:rPr>
              <a:t> phosphate)</a:t>
            </a:r>
          </a:p>
        </p:txBody>
      </p:sp>
      <p:grpSp>
        <p:nvGrpSpPr>
          <p:cNvPr id="125955" name="Group 41">
            <a:extLst>
              <a:ext uri="{FF2B5EF4-FFF2-40B4-BE49-F238E27FC236}">
                <a16:creationId xmlns:a16="http://schemas.microsoft.com/office/drawing/2014/main" id="{FC948678-BC79-374E-A1B9-26BAADB7A4C8}"/>
              </a:ext>
            </a:extLst>
          </p:cNvPr>
          <p:cNvGrpSpPr>
            <a:grpSpLocks/>
          </p:cNvGrpSpPr>
          <p:nvPr/>
        </p:nvGrpSpPr>
        <p:grpSpPr bwMode="auto">
          <a:xfrm>
            <a:off x="828675" y="2152650"/>
            <a:ext cx="7038975" cy="2651125"/>
            <a:chOff x="522" y="1356"/>
            <a:chExt cx="4434" cy="1670"/>
          </a:xfrm>
        </p:grpSpPr>
        <p:sp>
          <p:nvSpPr>
            <p:cNvPr id="125957" name="Rectangle 5">
              <a:extLst>
                <a:ext uri="{FF2B5EF4-FFF2-40B4-BE49-F238E27FC236}">
                  <a16:creationId xmlns:a16="http://schemas.microsoft.com/office/drawing/2014/main" id="{561644A8-9E87-2544-BD6B-873A8AEB5FA2}"/>
                </a:ext>
              </a:extLst>
            </p:cNvPr>
            <p:cNvSpPr>
              <a:spLocks noChangeArrowheads="1"/>
            </p:cNvSpPr>
            <p:nvPr/>
          </p:nvSpPr>
          <p:spPr bwMode="auto">
            <a:xfrm>
              <a:off x="3470" y="1816"/>
              <a:ext cx="4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uracil</a:t>
              </a:r>
            </a:p>
          </p:txBody>
        </p:sp>
        <p:sp>
          <p:nvSpPr>
            <p:cNvPr id="125958" name="AutoShape 6">
              <a:extLst>
                <a:ext uri="{FF2B5EF4-FFF2-40B4-BE49-F238E27FC236}">
                  <a16:creationId xmlns:a16="http://schemas.microsoft.com/office/drawing/2014/main" id="{9E733D0D-9D4B-7145-8DD9-E65BC7651D7B}"/>
                </a:ext>
              </a:extLst>
            </p:cNvPr>
            <p:cNvSpPr>
              <a:spLocks noChangeArrowheads="1"/>
            </p:cNvSpPr>
            <p:nvPr/>
          </p:nvSpPr>
          <p:spPr bwMode="auto">
            <a:xfrm>
              <a:off x="2612" y="2398"/>
              <a:ext cx="505" cy="304"/>
            </a:xfrm>
            <a:prstGeom prst="pentagon">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5959" name="Rectangle 7">
              <a:extLst>
                <a:ext uri="{FF2B5EF4-FFF2-40B4-BE49-F238E27FC236}">
                  <a16:creationId xmlns:a16="http://schemas.microsoft.com/office/drawing/2014/main" id="{93A24344-5CDF-B548-A737-F9533EB17A80}"/>
                </a:ext>
              </a:extLst>
            </p:cNvPr>
            <p:cNvSpPr>
              <a:spLocks noChangeArrowheads="1"/>
            </p:cNvSpPr>
            <p:nvPr/>
          </p:nvSpPr>
          <p:spPr bwMode="auto">
            <a:xfrm>
              <a:off x="2754" y="2340"/>
              <a:ext cx="22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a:t>
              </a:r>
            </a:p>
          </p:txBody>
        </p:sp>
        <p:sp>
          <p:nvSpPr>
            <p:cNvPr id="125960" name="Line 8">
              <a:extLst>
                <a:ext uri="{FF2B5EF4-FFF2-40B4-BE49-F238E27FC236}">
                  <a16:creationId xmlns:a16="http://schemas.microsoft.com/office/drawing/2014/main" id="{CC3ECB85-33CB-3F44-8BAA-447D19228824}"/>
                </a:ext>
              </a:extLst>
            </p:cNvPr>
            <p:cNvSpPr>
              <a:spLocks noChangeShapeType="1"/>
            </p:cNvSpPr>
            <p:nvPr/>
          </p:nvSpPr>
          <p:spPr bwMode="auto">
            <a:xfrm>
              <a:off x="2612" y="2386"/>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61" name="Line 9">
              <a:extLst>
                <a:ext uri="{FF2B5EF4-FFF2-40B4-BE49-F238E27FC236}">
                  <a16:creationId xmlns:a16="http://schemas.microsoft.com/office/drawing/2014/main" id="{4BCF4C08-0A26-0248-A7B1-8F7720BC8F87}"/>
                </a:ext>
              </a:extLst>
            </p:cNvPr>
            <p:cNvSpPr>
              <a:spLocks noChangeShapeType="1"/>
            </p:cNvSpPr>
            <p:nvPr/>
          </p:nvSpPr>
          <p:spPr bwMode="auto">
            <a:xfrm rot="5400000">
              <a:off x="2551" y="2333"/>
              <a:ext cx="0" cy="1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62" name="Line 10">
              <a:extLst>
                <a:ext uri="{FF2B5EF4-FFF2-40B4-BE49-F238E27FC236}">
                  <a16:creationId xmlns:a16="http://schemas.microsoft.com/office/drawing/2014/main" id="{D9AB76BA-6984-0644-B64B-01DE24B79358}"/>
                </a:ext>
              </a:extLst>
            </p:cNvPr>
            <p:cNvSpPr>
              <a:spLocks noChangeShapeType="1"/>
            </p:cNvSpPr>
            <p:nvPr/>
          </p:nvSpPr>
          <p:spPr bwMode="auto">
            <a:xfrm>
              <a:off x="2712" y="2608"/>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63" name="Line 11">
              <a:extLst>
                <a:ext uri="{FF2B5EF4-FFF2-40B4-BE49-F238E27FC236}">
                  <a16:creationId xmlns:a16="http://schemas.microsoft.com/office/drawing/2014/main" id="{DB361DF0-426B-AF4F-89CC-18751B478806}"/>
                </a:ext>
              </a:extLst>
            </p:cNvPr>
            <p:cNvSpPr>
              <a:spLocks noChangeShapeType="1"/>
            </p:cNvSpPr>
            <p:nvPr/>
          </p:nvSpPr>
          <p:spPr bwMode="auto">
            <a:xfrm>
              <a:off x="3014" y="2614"/>
              <a:ext cx="0" cy="2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64" name="Line 12">
              <a:extLst>
                <a:ext uri="{FF2B5EF4-FFF2-40B4-BE49-F238E27FC236}">
                  <a16:creationId xmlns:a16="http://schemas.microsoft.com/office/drawing/2014/main" id="{0E6F7174-DEC3-0743-9560-30CB582A5305}"/>
                </a:ext>
              </a:extLst>
            </p:cNvPr>
            <p:cNvSpPr>
              <a:spLocks noChangeShapeType="1"/>
            </p:cNvSpPr>
            <p:nvPr/>
          </p:nvSpPr>
          <p:spPr bwMode="auto">
            <a:xfrm>
              <a:off x="3118" y="2236"/>
              <a:ext cx="0" cy="390"/>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65" name="Rectangle 13">
              <a:extLst>
                <a:ext uri="{FF2B5EF4-FFF2-40B4-BE49-F238E27FC236}">
                  <a16:creationId xmlns:a16="http://schemas.microsoft.com/office/drawing/2014/main" id="{0D35D4A3-7914-294B-A35C-0ECF35509EC5}"/>
                </a:ext>
              </a:extLst>
            </p:cNvPr>
            <p:cNvSpPr>
              <a:spLocks noChangeArrowheads="1"/>
            </p:cNvSpPr>
            <p:nvPr/>
          </p:nvSpPr>
          <p:spPr bwMode="auto">
            <a:xfrm>
              <a:off x="2598" y="2786"/>
              <a:ext cx="3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OH</a:t>
              </a:r>
            </a:p>
          </p:txBody>
        </p:sp>
        <p:sp>
          <p:nvSpPr>
            <p:cNvPr id="125966" name="Rectangle 14">
              <a:extLst>
                <a:ext uri="{FF2B5EF4-FFF2-40B4-BE49-F238E27FC236}">
                  <a16:creationId xmlns:a16="http://schemas.microsoft.com/office/drawing/2014/main" id="{1F40FADF-3E64-4D40-B1A5-A42223375A03}"/>
                </a:ext>
              </a:extLst>
            </p:cNvPr>
            <p:cNvSpPr>
              <a:spLocks noChangeArrowheads="1"/>
            </p:cNvSpPr>
            <p:nvPr/>
          </p:nvSpPr>
          <p:spPr bwMode="auto">
            <a:xfrm>
              <a:off x="2900" y="2790"/>
              <a:ext cx="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OH</a:t>
              </a:r>
            </a:p>
          </p:txBody>
        </p:sp>
        <p:sp>
          <p:nvSpPr>
            <p:cNvPr id="125967" name="Oval 15">
              <a:extLst>
                <a:ext uri="{FF2B5EF4-FFF2-40B4-BE49-F238E27FC236}">
                  <a16:creationId xmlns:a16="http://schemas.microsoft.com/office/drawing/2014/main" id="{ED60CEFD-313C-9041-A7E8-A9FADE6F6F56}"/>
                </a:ext>
              </a:extLst>
            </p:cNvPr>
            <p:cNvSpPr>
              <a:spLocks noChangeArrowheads="1"/>
            </p:cNvSpPr>
            <p:nvPr/>
          </p:nvSpPr>
          <p:spPr bwMode="auto">
            <a:xfrm>
              <a:off x="1840" y="2196"/>
              <a:ext cx="384" cy="384"/>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5968" name="Text Box 16">
              <a:extLst>
                <a:ext uri="{FF2B5EF4-FFF2-40B4-BE49-F238E27FC236}">
                  <a16:creationId xmlns:a16="http://schemas.microsoft.com/office/drawing/2014/main" id="{634D3AF3-0405-DE44-8F2D-C45363336E77}"/>
                </a:ext>
              </a:extLst>
            </p:cNvPr>
            <p:cNvSpPr txBox="1">
              <a:spLocks noChangeArrowheads="1"/>
            </p:cNvSpPr>
            <p:nvPr/>
          </p:nvSpPr>
          <p:spPr bwMode="auto">
            <a:xfrm>
              <a:off x="1918" y="2262"/>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latin typeface="Helvetica" pitchFamily="2" charset="0"/>
                </a:rPr>
                <a:t>P</a:t>
              </a:r>
              <a:endParaRPr lang="en-US" altLang="it-IT" sz="2400">
                <a:latin typeface="Helvetica" pitchFamily="2" charset="0"/>
              </a:endParaRPr>
            </a:p>
          </p:txBody>
        </p:sp>
        <p:sp>
          <p:nvSpPr>
            <p:cNvPr id="125969" name="Rectangle 17">
              <a:extLst>
                <a:ext uri="{FF2B5EF4-FFF2-40B4-BE49-F238E27FC236}">
                  <a16:creationId xmlns:a16="http://schemas.microsoft.com/office/drawing/2014/main" id="{5D908E98-1F99-724D-8A8B-B2068E272129}"/>
                </a:ext>
              </a:extLst>
            </p:cNvPr>
            <p:cNvSpPr>
              <a:spLocks noChangeArrowheads="1"/>
            </p:cNvSpPr>
            <p:nvPr/>
          </p:nvSpPr>
          <p:spPr bwMode="auto">
            <a:xfrm>
              <a:off x="2318" y="2282"/>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a:t>
              </a:r>
            </a:p>
          </p:txBody>
        </p:sp>
        <p:sp>
          <p:nvSpPr>
            <p:cNvPr id="125970" name="AutoShape 18">
              <a:extLst>
                <a:ext uri="{FF2B5EF4-FFF2-40B4-BE49-F238E27FC236}">
                  <a16:creationId xmlns:a16="http://schemas.microsoft.com/office/drawing/2014/main" id="{6C3549CC-8A98-E249-88B2-0FDF65ED9F9B}"/>
                </a:ext>
              </a:extLst>
            </p:cNvPr>
            <p:cNvSpPr>
              <a:spLocks noChangeArrowheads="1"/>
            </p:cNvSpPr>
            <p:nvPr/>
          </p:nvSpPr>
          <p:spPr bwMode="auto">
            <a:xfrm rot="-5400000">
              <a:off x="2837" y="1698"/>
              <a:ext cx="556" cy="448"/>
            </a:xfrm>
            <a:prstGeom prst="hexagon">
              <a:avLst>
                <a:gd name="adj" fmla="val 24316"/>
                <a:gd name="vf" fmla="val 11547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5971" name="Rectangle 19">
              <a:extLst>
                <a:ext uri="{FF2B5EF4-FFF2-40B4-BE49-F238E27FC236}">
                  <a16:creationId xmlns:a16="http://schemas.microsoft.com/office/drawing/2014/main" id="{62075E3A-BC70-D348-AB13-38E4107A4D1B}"/>
                </a:ext>
              </a:extLst>
            </p:cNvPr>
            <p:cNvSpPr>
              <a:spLocks noChangeArrowheads="1"/>
            </p:cNvSpPr>
            <p:nvPr/>
          </p:nvSpPr>
          <p:spPr bwMode="auto">
            <a:xfrm>
              <a:off x="2679" y="1728"/>
              <a:ext cx="38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HN</a:t>
              </a:r>
            </a:p>
          </p:txBody>
        </p:sp>
        <p:sp>
          <p:nvSpPr>
            <p:cNvPr id="125972" name="Rectangle 20">
              <a:extLst>
                <a:ext uri="{FF2B5EF4-FFF2-40B4-BE49-F238E27FC236}">
                  <a16:creationId xmlns:a16="http://schemas.microsoft.com/office/drawing/2014/main" id="{5A6670FB-6D2A-1349-AB0E-4773A68D5B03}"/>
                </a:ext>
              </a:extLst>
            </p:cNvPr>
            <p:cNvSpPr>
              <a:spLocks noChangeArrowheads="1"/>
            </p:cNvSpPr>
            <p:nvPr/>
          </p:nvSpPr>
          <p:spPr bwMode="auto">
            <a:xfrm>
              <a:off x="3003" y="2066"/>
              <a:ext cx="22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N</a:t>
              </a:r>
            </a:p>
          </p:txBody>
        </p:sp>
        <p:sp>
          <p:nvSpPr>
            <p:cNvPr id="125973" name="Rectangle 21">
              <a:extLst>
                <a:ext uri="{FF2B5EF4-FFF2-40B4-BE49-F238E27FC236}">
                  <a16:creationId xmlns:a16="http://schemas.microsoft.com/office/drawing/2014/main" id="{E10E786B-0D9D-C749-A672-CE90C7A23CFC}"/>
                </a:ext>
              </a:extLst>
            </p:cNvPr>
            <p:cNvSpPr>
              <a:spLocks noChangeArrowheads="1"/>
            </p:cNvSpPr>
            <p:nvPr/>
          </p:nvSpPr>
          <p:spPr bwMode="auto">
            <a:xfrm>
              <a:off x="2999" y="1356"/>
              <a:ext cx="22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a:t>
              </a:r>
            </a:p>
          </p:txBody>
        </p:sp>
        <p:sp>
          <p:nvSpPr>
            <p:cNvPr id="125974" name="Rectangle 22">
              <a:extLst>
                <a:ext uri="{FF2B5EF4-FFF2-40B4-BE49-F238E27FC236}">
                  <a16:creationId xmlns:a16="http://schemas.microsoft.com/office/drawing/2014/main" id="{67A343CB-13A9-6C42-885D-91F41819633F}"/>
                </a:ext>
              </a:extLst>
            </p:cNvPr>
            <p:cNvSpPr>
              <a:spLocks noChangeArrowheads="1"/>
            </p:cNvSpPr>
            <p:nvPr/>
          </p:nvSpPr>
          <p:spPr bwMode="auto">
            <a:xfrm rot="-5400000">
              <a:off x="2996" y="1447"/>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a:t>
              </a:r>
            </a:p>
          </p:txBody>
        </p:sp>
        <p:sp>
          <p:nvSpPr>
            <p:cNvPr id="125975" name="Rectangle 23">
              <a:extLst>
                <a:ext uri="{FF2B5EF4-FFF2-40B4-BE49-F238E27FC236}">
                  <a16:creationId xmlns:a16="http://schemas.microsoft.com/office/drawing/2014/main" id="{3D6CAC3E-EDEF-E94E-9118-37432B38BB40}"/>
                </a:ext>
              </a:extLst>
            </p:cNvPr>
            <p:cNvSpPr>
              <a:spLocks noChangeArrowheads="1"/>
            </p:cNvSpPr>
            <p:nvPr/>
          </p:nvSpPr>
          <p:spPr bwMode="auto">
            <a:xfrm>
              <a:off x="2641" y="2072"/>
              <a:ext cx="22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O</a:t>
              </a:r>
            </a:p>
          </p:txBody>
        </p:sp>
        <p:sp>
          <p:nvSpPr>
            <p:cNvPr id="125976" name="Rectangle 24">
              <a:extLst>
                <a:ext uri="{FF2B5EF4-FFF2-40B4-BE49-F238E27FC236}">
                  <a16:creationId xmlns:a16="http://schemas.microsoft.com/office/drawing/2014/main" id="{AC0FE8EE-5CA8-6645-AC24-2261A468995B}"/>
                </a:ext>
              </a:extLst>
            </p:cNvPr>
            <p:cNvSpPr>
              <a:spLocks noChangeArrowheads="1"/>
            </p:cNvSpPr>
            <p:nvPr/>
          </p:nvSpPr>
          <p:spPr bwMode="auto">
            <a:xfrm rot="-2088571">
              <a:off x="2743" y="1994"/>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latin typeface="Helvetica" pitchFamily="2" charset="0"/>
                </a:rPr>
                <a:t>=</a:t>
              </a:r>
            </a:p>
          </p:txBody>
        </p:sp>
        <p:sp>
          <p:nvSpPr>
            <p:cNvPr id="125977" name="Line 25">
              <a:extLst>
                <a:ext uri="{FF2B5EF4-FFF2-40B4-BE49-F238E27FC236}">
                  <a16:creationId xmlns:a16="http://schemas.microsoft.com/office/drawing/2014/main" id="{423454F5-4E8A-4448-8297-976F37540E8D}"/>
                </a:ext>
              </a:extLst>
            </p:cNvPr>
            <p:cNvSpPr>
              <a:spLocks noChangeShapeType="1"/>
            </p:cNvSpPr>
            <p:nvPr/>
          </p:nvSpPr>
          <p:spPr bwMode="auto">
            <a:xfrm>
              <a:off x="3299" y="1768"/>
              <a:ext cx="0" cy="3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78" name="Rectangle 26">
              <a:extLst>
                <a:ext uri="{FF2B5EF4-FFF2-40B4-BE49-F238E27FC236}">
                  <a16:creationId xmlns:a16="http://schemas.microsoft.com/office/drawing/2014/main" id="{7B8F218A-0707-4443-BA66-3EAC4406033C}"/>
                </a:ext>
              </a:extLst>
            </p:cNvPr>
            <p:cNvSpPr>
              <a:spLocks noChangeArrowheads="1"/>
            </p:cNvSpPr>
            <p:nvPr/>
          </p:nvSpPr>
          <p:spPr bwMode="auto">
            <a:xfrm>
              <a:off x="522" y="2084"/>
              <a:ext cx="2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5’</a:t>
              </a:r>
              <a:endParaRPr lang="en-US" altLang="it-IT" sz="2400">
                <a:latin typeface="Helvetica" pitchFamily="2" charset="0"/>
              </a:endParaRPr>
            </a:p>
          </p:txBody>
        </p:sp>
        <p:sp>
          <p:nvSpPr>
            <p:cNvPr id="125979" name="Rectangle 27">
              <a:extLst>
                <a:ext uri="{FF2B5EF4-FFF2-40B4-BE49-F238E27FC236}">
                  <a16:creationId xmlns:a16="http://schemas.microsoft.com/office/drawing/2014/main" id="{B01D929C-B0F6-F343-96CB-CA872606D4FE}"/>
                </a:ext>
              </a:extLst>
            </p:cNvPr>
            <p:cNvSpPr>
              <a:spLocks noChangeArrowheads="1"/>
            </p:cNvSpPr>
            <p:nvPr/>
          </p:nvSpPr>
          <p:spPr bwMode="auto">
            <a:xfrm>
              <a:off x="3270" y="2304"/>
              <a:ext cx="168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solidFill>
                    <a:srgbClr val="E3242E"/>
                  </a:solidFill>
                </a:rPr>
                <a:t>–H</a:t>
              </a:r>
              <a:r>
                <a:rPr lang="en-US" altLang="it-IT" sz="2000" baseline="-25000">
                  <a:solidFill>
                    <a:srgbClr val="E3242E"/>
                  </a:solidFill>
                </a:rPr>
                <a:t>2</a:t>
              </a:r>
              <a:r>
                <a:rPr lang="en-US" altLang="it-IT" sz="2000">
                  <a:solidFill>
                    <a:srgbClr val="E3242E"/>
                  </a:solidFill>
                </a:rPr>
                <a:t>O, glycosidic bond</a:t>
              </a:r>
            </a:p>
          </p:txBody>
        </p:sp>
        <p:sp>
          <p:nvSpPr>
            <p:cNvPr id="125980" name="Rectangle 29">
              <a:extLst>
                <a:ext uri="{FF2B5EF4-FFF2-40B4-BE49-F238E27FC236}">
                  <a16:creationId xmlns:a16="http://schemas.microsoft.com/office/drawing/2014/main" id="{4CF58BFC-117A-6A48-8E3D-DF40A26CBFB9}"/>
                </a:ext>
              </a:extLst>
            </p:cNvPr>
            <p:cNvSpPr>
              <a:spLocks noChangeArrowheads="1"/>
            </p:cNvSpPr>
            <p:nvPr/>
          </p:nvSpPr>
          <p:spPr bwMode="auto">
            <a:xfrm>
              <a:off x="3418" y="2776"/>
              <a:ext cx="5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t>ribose</a:t>
              </a:r>
            </a:p>
          </p:txBody>
        </p:sp>
        <p:sp>
          <p:nvSpPr>
            <p:cNvPr id="125981" name="Line 30">
              <a:extLst>
                <a:ext uri="{FF2B5EF4-FFF2-40B4-BE49-F238E27FC236}">
                  <a16:creationId xmlns:a16="http://schemas.microsoft.com/office/drawing/2014/main" id="{1575A6B4-CBA3-194B-8917-BB60BD897255}"/>
                </a:ext>
              </a:extLst>
            </p:cNvPr>
            <p:cNvSpPr>
              <a:spLocks noChangeShapeType="1"/>
            </p:cNvSpPr>
            <p:nvPr/>
          </p:nvSpPr>
          <p:spPr bwMode="auto">
            <a:xfrm rot="5400000">
              <a:off x="2309" y="2335"/>
              <a:ext cx="0"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82" name="Oval 31">
              <a:extLst>
                <a:ext uri="{FF2B5EF4-FFF2-40B4-BE49-F238E27FC236}">
                  <a16:creationId xmlns:a16="http://schemas.microsoft.com/office/drawing/2014/main" id="{B92D5718-4EDA-9848-804D-19EEB6C61A44}"/>
                </a:ext>
              </a:extLst>
            </p:cNvPr>
            <p:cNvSpPr>
              <a:spLocks noChangeArrowheads="1"/>
            </p:cNvSpPr>
            <p:nvPr/>
          </p:nvSpPr>
          <p:spPr bwMode="auto">
            <a:xfrm>
              <a:off x="1272" y="2204"/>
              <a:ext cx="384" cy="384"/>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5983" name="Text Box 32">
              <a:extLst>
                <a:ext uri="{FF2B5EF4-FFF2-40B4-BE49-F238E27FC236}">
                  <a16:creationId xmlns:a16="http://schemas.microsoft.com/office/drawing/2014/main" id="{F5C40468-C9B1-2E4F-AD6F-DA920B2EC69F}"/>
                </a:ext>
              </a:extLst>
            </p:cNvPr>
            <p:cNvSpPr txBox="1">
              <a:spLocks noChangeArrowheads="1"/>
            </p:cNvSpPr>
            <p:nvPr/>
          </p:nvSpPr>
          <p:spPr bwMode="auto">
            <a:xfrm>
              <a:off x="1350" y="227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latin typeface="Helvetica" pitchFamily="2" charset="0"/>
                </a:rPr>
                <a:t>P</a:t>
              </a:r>
              <a:endParaRPr lang="en-US" altLang="it-IT" sz="2400">
                <a:latin typeface="Helvetica" pitchFamily="2" charset="0"/>
              </a:endParaRPr>
            </a:p>
          </p:txBody>
        </p:sp>
        <p:sp>
          <p:nvSpPr>
            <p:cNvPr id="125984" name="Line 33">
              <a:extLst>
                <a:ext uri="{FF2B5EF4-FFF2-40B4-BE49-F238E27FC236}">
                  <a16:creationId xmlns:a16="http://schemas.microsoft.com/office/drawing/2014/main" id="{70BA77C1-A313-5548-BF7E-3DB0C4DF6A97}"/>
                </a:ext>
              </a:extLst>
            </p:cNvPr>
            <p:cNvSpPr>
              <a:spLocks noChangeShapeType="1"/>
            </p:cNvSpPr>
            <p:nvPr/>
          </p:nvSpPr>
          <p:spPr bwMode="auto">
            <a:xfrm rot="5400000">
              <a:off x="1741" y="2343"/>
              <a:ext cx="0"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85" name="Oval 34">
              <a:extLst>
                <a:ext uri="{FF2B5EF4-FFF2-40B4-BE49-F238E27FC236}">
                  <a16:creationId xmlns:a16="http://schemas.microsoft.com/office/drawing/2014/main" id="{F8B3DFA0-CE81-CB47-9909-A5A8FBB2F6A1}"/>
                </a:ext>
              </a:extLst>
            </p:cNvPr>
            <p:cNvSpPr>
              <a:spLocks noChangeArrowheads="1"/>
            </p:cNvSpPr>
            <p:nvPr/>
          </p:nvSpPr>
          <p:spPr bwMode="auto">
            <a:xfrm>
              <a:off x="704" y="2212"/>
              <a:ext cx="384" cy="384"/>
            </a:xfrm>
            <a:prstGeom prst="ellipse">
              <a:avLst/>
            </a:prstGeom>
            <a:solidFill>
              <a:schemeClr val="accent1"/>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25986" name="Text Box 35">
              <a:extLst>
                <a:ext uri="{FF2B5EF4-FFF2-40B4-BE49-F238E27FC236}">
                  <a16:creationId xmlns:a16="http://schemas.microsoft.com/office/drawing/2014/main" id="{F6AD3916-B9A9-A24B-8C94-F794D7E3BCB3}"/>
                </a:ext>
              </a:extLst>
            </p:cNvPr>
            <p:cNvSpPr txBox="1">
              <a:spLocks noChangeArrowheads="1"/>
            </p:cNvSpPr>
            <p:nvPr/>
          </p:nvSpPr>
          <p:spPr bwMode="auto">
            <a:xfrm>
              <a:off x="782" y="227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latin typeface="Helvetica" pitchFamily="2" charset="0"/>
                </a:rPr>
                <a:t>P</a:t>
              </a:r>
              <a:endParaRPr lang="en-US" altLang="it-IT" sz="2400">
                <a:latin typeface="Helvetica" pitchFamily="2" charset="0"/>
              </a:endParaRPr>
            </a:p>
          </p:txBody>
        </p:sp>
        <p:sp>
          <p:nvSpPr>
            <p:cNvPr id="125987" name="Line 36">
              <a:extLst>
                <a:ext uri="{FF2B5EF4-FFF2-40B4-BE49-F238E27FC236}">
                  <a16:creationId xmlns:a16="http://schemas.microsoft.com/office/drawing/2014/main" id="{ABEB3A22-8373-2540-A3C6-3C653CD521A3}"/>
                </a:ext>
              </a:extLst>
            </p:cNvPr>
            <p:cNvSpPr>
              <a:spLocks noChangeShapeType="1"/>
            </p:cNvSpPr>
            <p:nvPr/>
          </p:nvSpPr>
          <p:spPr bwMode="auto">
            <a:xfrm rot="5400000">
              <a:off x="1173" y="2351"/>
              <a:ext cx="0" cy="118"/>
            </a:xfrm>
            <a:prstGeom prst="line">
              <a:avLst/>
            </a:prstGeom>
            <a:noFill/>
            <a:ln w="38100">
              <a:solidFill>
                <a:srgbClr val="E3242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5988" name="Rectangle 37">
              <a:extLst>
                <a:ext uri="{FF2B5EF4-FFF2-40B4-BE49-F238E27FC236}">
                  <a16:creationId xmlns:a16="http://schemas.microsoft.com/office/drawing/2014/main" id="{41F98570-085D-C141-934A-2CC4961CE4E3}"/>
                </a:ext>
              </a:extLst>
            </p:cNvPr>
            <p:cNvSpPr>
              <a:spLocks noChangeArrowheads="1"/>
            </p:cNvSpPr>
            <p:nvPr/>
          </p:nvSpPr>
          <p:spPr bwMode="auto">
            <a:xfrm>
              <a:off x="1914" y="1921"/>
              <a:ext cx="2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sym typeface="Symbol" pitchFamily="2" charset="2"/>
                </a:rPr>
                <a:t></a:t>
              </a:r>
              <a:endParaRPr lang="en-US" altLang="it-IT" sz="2400">
                <a:latin typeface="Helvetica" pitchFamily="2" charset="0"/>
              </a:endParaRPr>
            </a:p>
          </p:txBody>
        </p:sp>
        <p:sp>
          <p:nvSpPr>
            <p:cNvPr id="125989" name="Rectangle 38">
              <a:extLst>
                <a:ext uri="{FF2B5EF4-FFF2-40B4-BE49-F238E27FC236}">
                  <a16:creationId xmlns:a16="http://schemas.microsoft.com/office/drawing/2014/main" id="{50202E93-585F-FC44-B27F-9DFD0EC33089}"/>
                </a:ext>
              </a:extLst>
            </p:cNvPr>
            <p:cNvSpPr>
              <a:spLocks noChangeArrowheads="1"/>
            </p:cNvSpPr>
            <p:nvPr/>
          </p:nvSpPr>
          <p:spPr bwMode="auto">
            <a:xfrm>
              <a:off x="1338" y="1921"/>
              <a:ext cx="2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sym typeface="Symbol" pitchFamily="2" charset="2"/>
                </a:rPr>
                <a:t></a:t>
              </a:r>
              <a:endParaRPr lang="en-US" altLang="it-IT" sz="2400">
                <a:latin typeface="Helvetica" pitchFamily="2" charset="0"/>
              </a:endParaRPr>
            </a:p>
          </p:txBody>
        </p:sp>
        <p:sp>
          <p:nvSpPr>
            <p:cNvPr id="125990" name="Rectangle 39">
              <a:extLst>
                <a:ext uri="{FF2B5EF4-FFF2-40B4-BE49-F238E27FC236}">
                  <a16:creationId xmlns:a16="http://schemas.microsoft.com/office/drawing/2014/main" id="{1FB46220-67D0-F949-A2B5-4BFB5FA166C3}"/>
                </a:ext>
              </a:extLst>
            </p:cNvPr>
            <p:cNvSpPr>
              <a:spLocks noChangeArrowheads="1"/>
            </p:cNvSpPr>
            <p:nvPr/>
          </p:nvSpPr>
          <p:spPr bwMode="auto">
            <a:xfrm>
              <a:off x="794" y="1921"/>
              <a:ext cx="1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latin typeface="Helvetica" pitchFamily="2" charset="0"/>
                  <a:sym typeface="Symbol" pitchFamily="2" charset="2"/>
                </a:rPr>
                <a:t></a:t>
              </a:r>
              <a:endParaRPr lang="en-US" altLang="it-IT" sz="2400">
                <a:latin typeface="Helvetica" pitchFamily="2" charset="0"/>
              </a:endParaRPr>
            </a:p>
          </p:txBody>
        </p:sp>
      </p:grpSp>
      <p:sp>
        <p:nvSpPr>
          <p:cNvPr id="125956" name="Rectangle 40">
            <a:extLst>
              <a:ext uri="{FF2B5EF4-FFF2-40B4-BE49-F238E27FC236}">
                <a16:creationId xmlns:a16="http://schemas.microsoft.com/office/drawing/2014/main" id="{3E11CBAD-DDB8-3841-B9C2-B22434A64D92}"/>
              </a:ext>
            </a:extLst>
          </p:cNvPr>
          <p:cNvSpPr>
            <a:spLocks noChangeArrowheads="1"/>
          </p:cNvSpPr>
          <p:nvPr/>
        </p:nvSpPr>
        <p:spPr bwMode="auto">
          <a:xfrm>
            <a:off x="993775" y="5789613"/>
            <a:ext cx="528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a:solidFill>
                  <a:srgbClr val="E3242E"/>
                </a:solidFill>
              </a:rPr>
              <a:t>–H</a:t>
            </a:r>
            <a:r>
              <a:rPr lang="en-US" altLang="it-IT" sz="2000" baseline="-25000">
                <a:solidFill>
                  <a:srgbClr val="E3242E"/>
                </a:solidFill>
              </a:rPr>
              <a:t>2</a:t>
            </a:r>
            <a:r>
              <a:rPr lang="en-US" altLang="it-IT" sz="2000">
                <a:solidFill>
                  <a:srgbClr val="E3242E"/>
                </a:solidFill>
              </a:rPr>
              <a:t>O, phosphoanhydride bonds (</a:t>
            </a:r>
            <a:r>
              <a:rPr lang="en-US" altLang="it-IT" sz="2000">
                <a:solidFill>
                  <a:srgbClr val="E3242E"/>
                </a:solidFill>
                <a:latin typeface="Symbol" pitchFamily="2" charset="2"/>
                <a:sym typeface="Symbol" pitchFamily="2" charset="2"/>
              </a:rPr>
              <a:t></a:t>
            </a:r>
            <a:r>
              <a:rPr lang="en-US" altLang="it-IT" sz="2000">
                <a:solidFill>
                  <a:srgbClr val="E3242E"/>
                </a:solidFill>
              </a:rPr>
              <a:t>,</a:t>
            </a:r>
            <a:r>
              <a:rPr lang="en-US" altLang="it-IT" sz="2000">
                <a:solidFill>
                  <a:srgbClr val="E3242E"/>
                </a:solidFill>
                <a:latin typeface="Symbol" pitchFamily="2" charset="2"/>
                <a:sym typeface="Symbol" pitchFamily="2" charset="2"/>
              </a:rPr>
              <a:t></a:t>
            </a:r>
            <a:r>
              <a:rPr lang="en-US" altLang="it-IT" sz="2000">
                <a:solidFill>
                  <a:srgbClr val="E3242E"/>
                </a:solidFill>
              </a:rPr>
              <a:t> and </a:t>
            </a:r>
            <a:r>
              <a:rPr lang="en-US" altLang="it-IT" sz="2000">
                <a:solidFill>
                  <a:srgbClr val="E3242E"/>
                </a:solidFill>
                <a:latin typeface="Symbol" pitchFamily="2" charset="2"/>
                <a:sym typeface="Symbol" pitchFamily="2" charset="2"/>
              </a:rPr>
              <a:t></a:t>
            </a:r>
            <a:r>
              <a:rPr lang="en-US" altLang="it-IT" sz="2000">
                <a:solidFill>
                  <a:srgbClr val="E3242E"/>
                </a:solidFill>
              </a:rPr>
              <a:t>,</a:t>
            </a:r>
            <a:r>
              <a:rPr lang="en-US" altLang="it-IT" sz="2000">
                <a:solidFill>
                  <a:srgbClr val="E3242E"/>
                </a:solidFill>
                <a:latin typeface="Symbol" pitchFamily="2" charset="2"/>
                <a:sym typeface="Symbol" pitchFamily="2" charset="2"/>
              </a:rPr>
              <a:t></a:t>
            </a:r>
            <a:r>
              <a:rPr lang="en-US" altLang="it-IT" sz="2000">
                <a:solidFill>
                  <a:srgbClr val="E3242E"/>
                </a:solidFill>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BF207897-C83F-7546-9CCA-E14FDBEDE689}"/>
              </a:ext>
            </a:extLst>
          </p:cNvPr>
          <p:cNvSpPr>
            <a:spLocks noGrp="1" noChangeArrowheads="1"/>
          </p:cNvSpPr>
          <p:nvPr>
            <p:ph type="title"/>
          </p:nvPr>
        </p:nvSpPr>
        <p:spPr>
          <a:xfrm>
            <a:off x="685800" y="609600"/>
            <a:ext cx="7772400" cy="5486400"/>
          </a:xfrm>
        </p:spPr>
        <p:txBody>
          <a:bodyPr/>
          <a:lstStyle/>
          <a:p>
            <a:r>
              <a:rPr lang="it-IT" altLang="it-IT" sz="2000">
                <a:latin typeface="Comic Sans MS" panose="030F0902030302020204" pitchFamily="66" charset="0"/>
              </a:rPr>
              <a:t>Initially, RNA molecules replicated slowly and casually being templates for spontaneous oligonucleotide polymerization  </a:t>
            </a:r>
            <a:br>
              <a:rPr lang="it-IT" altLang="it-IT" sz="2000">
                <a:latin typeface="Comic Sans MS" panose="030F0902030302020204" pitchFamily="66" charset="0"/>
              </a:rPr>
            </a:br>
            <a:br>
              <a:rPr lang="it-IT" altLang="it-IT" sz="2000">
                <a:latin typeface="Comic Sans MS" panose="030F0902030302020204" pitchFamily="66" charset="0"/>
              </a:rPr>
            </a:br>
            <a:r>
              <a:rPr lang="it-IT" altLang="it-IT" sz="2000" b="1">
                <a:latin typeface="Comic Sans MS" panose="030F0902030302020204" pitchFamily="66" charset="0"/>
              </a:rPr>
              <a:t>Inaccurate process </a:t>
            </a:r>
            <a:r>
              <a:rPr lang="it-IT" altLang="it-IT" sz="2000">
                <a:latin typeface="Comic Sans MS" panose="030F0902030302020204" pitchFamily="66" charset="0"/>
              </a:rPr>
              <a:t>– production of a large variety of RNA sequences  </a:t>
            </a:r>
            <a:br>
              <a:rPr lang="it-IT" altLang="it-IT" sz="2000">
                <a:latin typeface="Comic Sans MS" panose="030F0902030302020204" pitchFamily="66" charset="0"/>
              </a:rPr>
            </a:br>
            <a:br>
              <a:rPr lang="it-IT" altLang="it-IT" sz="2000">
                <a:latin typeface="Comic Sans MS" panose="030F0902030302020204" pitchFamily="66" charset="0"/>
              </a:rPr>
            </a:br>
            <a:r>
              <a:rPr lang="it-IT" altLang="it-IT" sz="2000">
                <a:latin typeface="Comic Sans MS" panose="030F0902030302020204" pitchFamily="66" charset="0"/>
              </a:rPr>
              <a:t>RNA molecules, with catalytic functions, such as the ability to replicate more quickly and accurately, could be formed </a:t>
            </a:r>
            <a:br>
              <a:rPr lang="it-IT" altLang="it-IT" sz="2000">
                <a:latin typeface="Comic Sans MS" panose="030F0902030302020204" pitchFamily="66" charset="0"/>
              </a:rPr>
            </a:br>
            <a:br>
              <a:rPr lang="it-IT" altLang="it-IT" sz="2000">
                <a:latin typeface="Comic Sans MS" panose="030F0902030302020204" pitchFamily="66" charset="0"/>
              </a:rPr>
            </a:br>
            <a:br>
              <a:rPr lang="it-IT" altLang="it-IT" sz="2000">
                <a:latin typeface="Comic Sans MS" panose="030F0902030302020204" pitchFamily="66" charset="0"/>
              </a:rPr>
            </a:br>
            <a:r>
              <a:rPr lang="it-IT" altLang="it-IT" sz="2000">
                <a:latin typeface="Comic Sans MS" panose="030F0902030302020204" pitchFamily="66" charset="0"/>
              </a:rPr>
              <a:t>Selection would have favoured molecules with better replication activity </a:t>
            </a:r>
            <a:br>
              <a:rPr lang="it-IT" altLang="it-IT" sz="2000">
                <a:latin typeface="Comic Sans MS" panose="030F0902030302020204" pitchFamily="66" charset="0"/>
              </a:rPr>
            </a:br>
            <a:br>
              <a:rPr lang="it-IT" altLang="it-IT" sz="2000">
                <a:latin typeface="Comic Sans MS" panose="030F0902030302020204" pitchFamily="66" charset="0"/>
              </a:rPr>
            </a:br>
            <a:r>
              <a:rPr lang="it-IT" altLang="it-IT" sz="2000">
                <a:latin typeface="Comic Sans MS" panose="030F0902030302020204" pitchFamily="66" charset="0"/>
              </a:rPr>
              <a:t>Increase in length without lack of specificity could offer the potentiality for other and more sophisticated  activities to reach very complex structures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0D8E603D-30E0-2C4A-8ABE-2D0335732628}"/>
              </a:ext>
            </a:extLst>
          </p:cNvPr>
          <p:cNvSpPr>
            <a:spLocks noGrp="1" noChangeArrowheads="1"/>
          </p:cNvSpPr>
          <p:nvPr>
            <p:ph type="ctrTitle"/>
          </p:nvPr>
        </p:nvSpPr>
        <p:spPr>
          <a:xfrm>
            <a:off x="685800" y="914400"/>
            <a:ext cx="7772400" cy="3962400"/>
          </a:xfrm>
        </p:spPr>
        <p:txBody>
          <a:bodyPr/>
          <a:lstStyle/>
          <a:p>
            <a:r>
              <a:rPr lang="it-IT" altLang="it-IT" b="1" i="1">
                <a:latin typeface="Comic Sans MS" panose="030F0902030302020204" pitchFamily="66" charset="0"/>
              </a:rPr>
              <a:t>Protogenome</a:t>
            </a:r>
            <a:br>
              <a:rPr lang="it-IT" altLang="it-IT">
                <a:latin typeface="Comic Sans MS" panose="030F0902030302020204" pitchFamily="66" charset="0"/>
              </a:rPr>
            </a:br>
            <a:r>
              <a:rPr lang="it-IT" altLang="it-IT">
                <a:latin typeface="Comic Sans MS" panose="030F0902030302020204" pitchFamily="66" charset="0"/>
              </a:rPr>
              <a:t>self-replicating RNA molecules able to perform simple biochemical reactions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a:extLst>
              <a:ext uri="{FF2B5EF4-FFF2-40B4-BE49-F238E27FC236}">
                <a16:creationId xmlns:a16="http://schemas.microsoft.com/office/drawing/2014/main" id="{1AF9500A-546E-E54D-802C-F0377B2F1D3C}"/>
              </a:ext>
            </a:extLst>
          </p:cNvPr>
          <p:cNvSpPr>
            <a:spLocks noChangeArrowheads="1"/>
          </p:cNvSpPr>
          <p:nvPr/>
        </p:nvSpPr>
        <p:spPr bwMode="auto">
          <a:xfrm>
            <a:off x="254000" y="247650"/>
            <a:ext cx="3871913" cy="5842000"/>
          </a:xfrm>
          <a:prstGeom prst="roundRect">
            <a:avLst>
              <a:gd name="adj" fmla="val 6273"/>
            </a:avLst>
          </a:prstGeom>
          <a:solidFill>
            <a:srgbClr val="FEFFA8"/>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2098" name="Text Box 3">
            <a:extLst>
              <a:ext uri="{FF2B5EF4-FFF2-40B4-BE49-F238E27FC236}">
                <a16:creationId xmlns:a16="http://schemas.microsoft.com/office/drawing/2014/main" id="{B7150C8B-43F3-834A-BC9E-4FF6FCB72F47}"/>
              </a:ext>
            </a:extLst>
          </p:cNvPr>
          <p:cNvSpPr txBox="1">
            <a:spLocks noChangeArrowheads="1"/>
          </p:cNvSpPr>
          <p:nvPr/>
        </p:nvSpPr>
        <p:spPr bwMode="auto">
          <a:xfrm>
            <a:off x="361950" y="419100"/>
            <a:ext cx="3765550"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u="sng"/>
              <a:t>The RNA World</a:t>
            </a:r>
          </a:p>
          <a:p>
            <a:pPr>
              <a:spcBef>
                <a:spcPct val="0"/>
              </a:spcBef>
              <a:buFontTx/>
              <a:buNone/>
            </a:pPr>
            <a:endParaRPr lang="en-US" altLang="it-IT" sz="2400"/>
          </a:p>
          <a:p>
            <a:pPr>
              <a:spcBef>
                <a:spcPct val="0"/>
              </a:spcBef>
              <a:buFontTx/>
              <a:buNone/>
            </a:pPr>
            <a:r>
              <a:rPr lang="en-US" altLang="it-IT" sz="1800"/>
              <a:t>If RNA is catalytic, it could function as both genome and replicase, replicating itself, and perhaps also encoding ribozymes that would carry out intermediary metabolism to make more RNA precursors.</a:t>
            </a:r>
          </a:p>
          <a:p>
            <a:pPr>
              <a:spcBef>
                <a:spcPct val="0"/>
              </a:spcBef>
              <a:buFontTx/>
              <a:buNone/>
            </a:pPr>
            <a:endParaRPr lang="en-US" altLang="it-IT" sz="1800"/>
          </a:p>
          <a:p>
            <a:pPr>
              <a:spcBef>
                <a:spcPct val="0"/>
              </a:spcBef>
              <a:buFontTx/>
              <a:buNone/>
            </a:pPr>
            <a:r>
              <a:rPr lang="en-US" altLang="it-IT" sz="1800"/>
              <a:t>We can debate whether an RNA World existed, or how complex it might have been, and whether RNA may have been preceded by a simpler RNA-like polymer.</a:t>
            </a:r>
          </a:p>
          <a:p>
            <a:pPr>
              <a:spcBef>
                <a:spcPct val="0"/>
              </a:spcBef>
              <a:buFontTx/>
              <a:buNone/>
            </a:pPr>
            <a:endParaRPr lang="en-US" altLang="it-IT" sz="1800"/>
          </a:p>
          <a:p>
            <a:pPr>
              <a:spcBef>
                <a:spcPct val="0"/>
              </a:spcBef>
              <a:buFontTx/>
              <a:buNone/>
            </a:pPr>
            <a:r>
              <a:rPr lang="en-US" altLang="it-IT" sz="1800"/>
              <a:t>However, if life did begin in an RNA-like World, it may </a:t>
            </a:r>
            <a:r>
              <a:rPr lang="en-US" altLang="it-IT" sz="1800" i="1"/>
              <a:t>still</a:t>
            </a:r>
            <a:r>
              <a:rPr lang="en-US" altLang="it-IT" sz="1800"/>
              <a:t> be an RNA World today only slightly disguised by a veil of DNA!</a:t>
            </a:r>
          </a:p>
        </p:txBody>
      </p:sp>
      <p:sp>
        <p:nvSpPr>
          <p:cNvPr id="132099" name="Line 4">
            <a:extLst>
              <a:ext uri="{FF2B5EF4-FFF2-40B4-BE49-F238E27FC236}">
                <a16:creationId xmlns:a16="http://schemas.microsoft.com/office/drawing/2014/main" id="{CD32C7EC-5782-C244-99DF-2894C71C2C66}"/>
              </a:ext>
            </a:extLst>
          </p:cNvPr>
          <p:cNvSpPr>
            <a:spLocks noChangeShapeType="1"/>
          </p:cNvSpPr>
          <p:nvPr/>
        </p:nvSpPr>
        <p:spPr bwMode="auto">
          <a:xfrm>
            <a:off x="5797550" y="969963"/>
            <a:ext cx="414338" cy="1173162"/>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0" name="Line 5">
            <a:extLst>
              <a:ext uri="{FF2B5EF4-FFF2-40B4-BE49-F238E27FC236}">
                <a16:creationId xmlns:a16="http://schemas.microsoft.com/office/drawing/2014/main" id="{C0DE1EC3-4C56-4D4B-8496-5D946683612B}"/>
              </a:ext>
            </a:extLst>
          </p:cNvPr>
          <p:cNvSpPr>
            <a:spLocks noChangeShapeType="1"/>
          </p:cNvSpPr>
          <p:nvPr/>
        </p:nvSpPr>
        <p:spPr bwMode="auto">
          <a:xfrm flipH="1">
            <a:off x="5583238" y="2122488"/>
            <a:ext cx="639762" cy="820737"/>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1" name="Line 6">
            <a:extLst>
              <a:ext uri="{FF2B5EF4-FFF2-40B4-BE49-F238E27FC236}">
                <a16:creationId xmlns:a16="http://schemas.microsoft.com/office/drawing/2014/main" id="{A561FFA0-3CBA-F342-BCF1-8101F0153560}"/>
              </a:ext>
            </a:extLst>
          </p:cNvPr>
          <p:cNvSpPr>
            <a:spLocks noChangeShapeType="1"/>
          </p:cNvSpPr>
          <p:nvPr/>
        </p:nvSpPr>
        <p:spPr bwMode="auto">
          <a:xfrm flipH="1" flipV="1">
            <a:off x="5603875" y="2927350"/>
            <a:ext cx="576263" cy="808038"/>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2" name="Line 7">
            <a:extLst>
              <a:ext uri="{FF2B5EF4-FFF2-40B4-BE49-F238E27FC236}">
                <a16:creationId xmlns:a16="http://schemas.microsoft.com/office/drawing/2014/main" id="{ABC29054-DABA-A142-864B-490E738CDB1F}"/>
              </a:ext>
            </a:extLst>
          </p:cNvPr>
          <p:cNvSpPr>
            <a:spLocks noChangeShapeType="1"/>
          </p:cNvSpPr>
          <p:nvPr/>
        </p:nvSpPr>
        <p:spPr bwMode="auto">
          <a:xfrm flipV="1">
            <a:off x="6005513" y="3709988"/>
            <a:ext cx="168275" cy="1236662"/>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3" name="Line 8">
            <a:extLst>
              <a:ext uri="{FF2B5EF4-FFF2-40B4-BE49-F238E27FC236}">
                <a16:creationId xmlns:a16="http://schemas.microsoft.com/office/drawing/2014/main" id="{F6B95EB6-C875-A144-AE59-729C301B61A8}"/>
              </a:ext>
            </a:extLst>
          </p:cNvPr>
          <p:cNvSpPr>
            <a:spLocks noChangeShapeType="1"/>
          </p:cNvSpPr>
          <p:nvPr/>
        </p:nvSpPr>
        <p:spPr bwMode="auto">
          <a:xfrm flipV="1">
            <a:off x="4857750" y="5233988"/>
            <a:ext cx="862013" cy="869950"/>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4" name="Line 9">
            <a:extLst>
              <a:ext uri="{FF2B5EF4-FFF2-40B4-BE49-F238E27FC236}">
                <a16:creationId xmlns:a16="http://schemas.microsoft.com/office/drawing/2014/main" id="{0DFC3321-94A9-B642-B63B-0DBA18FEB03E}"/>
              </a:ext>
            </a:extLst>
          </p:cNvPr>
          <p:cNvSpPr>
            <a:spLocks noChangeShapeType="1"/>
          </p:cNvSpPr>
          <p:nvPr/>
        </p:nvSpPr>
        <p:spPr bwMode="auto">
          <a:xfrm flipH="1" flipV="1">
            <a:off x="6276975" y="5246688"/>
            <a:ext cx="917575" cy="860425"/>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5" name="Line 10">
            <a:extLst>
              <a:ext uri="{FF2B5EF4-FFF2-40B4-BE49-F238E27FC236}">
                <a16:creationId xmlns:a16="http://schemas.microsoft.com/office/drawing/2014/main" id="{DB633601-6E77-3342-98FE-DC10AF3479F4}"/>
              </a:ext>
            </a:extLst>
          </p:cNvPr>
          <p:cNvSpPr>
            <a:spLocks noChangeShapeType="1"/>
          </p:cNvSpPr>
          <p:nvPr/>
        </p:nvSpPr>
        <p:spPr bwMode="auto">
          <a:xfrm flipH="1" flipV="1">
            <a:off x="5956300" y="5243513"/>
            <a:ext cx="373063" cy="882650"/>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6" name="Line 11">
            <a:extLst>
              <a:ext uri="{FF2B5EF4-FFF2-40B4-BE49-F238E27FC236}">
                <a16:creationId xmlns:a16="http://schemas.microsoft.com/office/drawing/2014/main" id="{893D9B7F-D53D-BD40-81A5-6F49BCBA3C14}"/>
              </a:ext>
            </a:extLst>
          </p:cNvPr>
          <p:cNvSpPr>
            <a:spLocks noChangeShapeType="1"/>
          </p:cNvSpPr>
          <p:nvPr/>
        </p:nvSpPr>
        <p:spPr bwMode="auto">
          <a:xfrm flipV="1">
            <a:off x="5710238" y="5413375"/>
            <a:ext cx="320675" cy="247650"/>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7" name="Line 12">
            <a:extLst>
              <a:ext uri="{FF2B5EF4-FFF2-40B4-BE49-F238E27FC236}">
                <a16:creationId xmlns:a16="http://schemas.microsoft.com/office/drawing/2014/main" id="{93050826-BDD4-724A-ACFE-21394535F7B5}"/>
              </a:ext>
            </a:extLst>
          </p:cNvPr>
          <p:cNvSpPr>
            <a:spLocks noChangeShapeType="1"/>
          </p:cNvSpPr>
          <p:nvPr/>
        </p:nvSpPr>
        <p:spPr bwMode="auto">
          <a:xfrm flipV="1">
            <a:off x="5773738" y="5597525"/>
            <a:ext cx="315912" cy="249238"/>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08" name="AutoShape 13">
            <a:extLst>
              <a:ext uri="{FF2B5EF4-FFF2-40B4-BE49-F238E27FC236}">
                <a16:creationId xmlns:a16="http://schemas.microsoft.com/office/drawing/2014/main" id="{1F3EA35C-6444-774C-84E5-4CC1AF31CD25}"/>
              </a:ext>
            </a:extLst>
          </p:cNvPr>
          <p:cNvSpPr>
            <a:spLocks noChangeArrowheads="1"/>
          </p:cNvSpPr>
          <p:nvPr/>
        </p:nvSpPr>
        <p:spPr bwMode="auto">
          <a:xfrm>
            <a:off x="6926263" y="712788"/>
            <a:ext cx="1901825" cy="939800"/>
          </a:xfrm>
          <a:prstGeom prst="roundRect">
            <a:avLst>
              <a:gd name="adj" fmla="val 19838"/>
            </a:avLst>
          </a:prstGeom>
          <a:solidFill>
            <a:srgbClr val="E3F1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2109" name="Text Box 14">
            <a:extLst>
              <a:ext uri="{FF2B5EF4-FFF2-40B4-BE49-F238E27FC236}">
                <a16:creationId xmlns:a16="http://schemas.microsoft.com/office/drawing/2014/main" id="{78A931B9-EB37-394F-8E00-26FF44B6B8C7}"/>
              </a:ext>
            </a:extLst>
          </p:cNvPr>
          <p:cNvSpPr txBox="1">
            <a:spLocks noChangeArrowheads="1"/>
          </p:cNvSpPr>
          <p:nvPr/>
        </p:nvSpPr>
        <p:spPr bwMode="auto">
          <a:xfrm>
            <a:off x="6981825" y="749300"/>
            <a:ext cx="21050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400"/>
              <a:t>Prebiotic World</a:t>
            </a:r>
          </a:p>
          <a:p>
            <a:pPr>
              <a:spcBef>
                <a:spcPct val="0"/>
              </a:spcBef>
              <a:buFontTx/>
              <a:buNone/>
            </a:pPr>
            <a:r>
              <a:rPr lang="en-US" altLang="it-IT" sz="1200"/>
              <a:t>• condensation of sugars, bases, phosphate, and random polynucleotides</a:t>
            </a:r>
          </a:p>
        </p:txBody>
      </p:sp>
      <p:sp>
        <p:nvSpPr>
          <p:cNvPr id="132110" name="AutoShape 15">
            <a:extLst>
              <a:ext uri="{FF2B5EF4-FFF2-40B4-BE49-F238E27FC236}">
                <a16:creationId xmlns:a16="http://schemas.microsoft.com/office/drawing/2014/main" id="{895F5273-FB19-8743-BDC4-0E575AB72D20}"/>
              </a:ext>
            </a:extLst>
          </p:cNvPr>
          <p:cNvSpPr>
            <a:spLocks noChangeArrowheads="1"/>
          </p:cNvSpPr>
          <p:nvPr/>
        </p:nvSpPr>
        <p:spPr bwMode="auto">
          <a:xfrm>
            <a:off x="7221538" y="4795838"/>
            <a:ext cx="1377950" cy="592137"/>
          </a:xfrm>
          <a:prstGeom prst="roundRect">
            <a:avLst>
              <a:gd name="adj" fmla="val 19838"/>
            </a:avLst>
          </a:prstGeom>
          <a:solidFill>
            <a:srgbClr val="E3F1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2111" name="Text Box 16">
            <a:extLst>
              <a:ext uri="{FF2B5EF4-FFF2-40B4-BE49-F238E27FC236}">
                <a16:creationId xmlns:a16="http://schemas.microsoft.com/office/drawing/2014/main" id="{2B35DBBD-9082-4D4E-9D49-2FB5658CEFEF}"/>
              </a:ext>
            </a:extLst>
          </p:cNvPr>
          <p:cNvSpPr txBox="1">
            <a:spLocks noChangeArrowheads="1"/>
          </p:cNvSpPr>
          <p:nvPr/>
        </p:nvSpPr>
        <p:spPr bwMode="auto">
          <a:xfrm>
            <a:off x="7277100" y="4860925"/>
            <a:ext cx="17907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400"/>
              <a:t>DNA World</a:t>
            </a:r>
          </a:p>
          <a:p>
            <a:pPr>
              <a:spcBef>
                <a:spcPct val="0"/>
              </a:spcBef>
              <a:buFontTx/>
              <a:buNone/>
            </a:pPr>
            <a:r>
              <a:rPr lang="en-US" altLang="it-IT" sz="1200"/>
              <a:t>• DNA genomes</a:t>
            </a:r>
          </a:p>
        </p:txBody>
      </p:sp>
      <p:sp>
        <p:nvSpPr>
          <p:cNvPr id="132112" name="Text Box 17">
            <a:extLst>
              <a:ext uri="{FF2B5EF4-FFF2-40B4-BE49-F238E27FC236}">
                <a16:creationId xmlns:a16="http://schemas.microsoft.com/office/drawing/2014/main" id="{E36CA996-88C1-1F4E-A150-8628A28E4734}"/>
              </a:ext>
            </a:extLst>
          </p:cNvPr>
          <p:cNvSpPr txBox="1">
            <a:spLocks noChangeArrowheads="1"/>
          </p:cNvSpPr>
          <p:nvPr/>
        </p:nvSpPr>
        <p:spPr bwMode="auto">
          <a:xfrm>
            <a:off x="5030788" y="306388"/>
            <a:ext cx="21050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Primordial Soup</a:t>
            </a:r>
          </a:p>
        </p:txBody>
      </p:sp>
      <p:sp>
        <p:nvSpPr>
          <p:cNvPr id="132113" name="Text Box 18">
            <a:extLst>
              <a:ext uri="{FF2B5EF4-FFF2-40B4-BE49-F238E27FC236}">
                <a16:creationId xmlns:a16="http://schemas.microsoft.com/office/drawing/2014/main" id="{8BDD4C27-8D68-2047-8797-9B71C23E5641}"/>
              </a:ext>
            </a:extLst>
          </p:cNvPr>
          <p:cNvSpPr txBox="1">
            <a:spLocks noChangeArrowheads="1"/>
          </p:cNvSpPr>
          <p:nvPr/>
        </p:nvSpPr>
        <p:spPr bwMode="auto">
          <a:xfrm>
            <a:off x="5411788" y="4894263"/>
            <a:ext cx="13208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Progenote</a:t>
            </a:r>
          </a:p>
        </p:txBody>
      </p:sp>
      <p:sp>
        <p:nvSpPr>
          <p:cNvPr id="132114" name="Text Box 19">
            <a:extLst>
              <a:ext uri="{FF2B5EF4-FFF2-40B4-BE49-F238E27FC236}">
                <a16:creationId xmlns:a16="http://schemas.microsoft.com/office/drawing/2014/main" id="{BD13E28A-F9B4-0A4F-8038-74BD682D618C}"/>
              </a:ext>
            </a:extLst>
          </p:cNvPr>
          <p:cNvSpPr txBox="1">
            <a:spLocks noChangeArrowheads="1"/>
          </p:cNvSpPr>
          <p:nvPr/>
        </p:nvSpPr>
        <p:spPr bwMode="auto">
          <a:xfrm>
            <a:off x="4264025" y="6176963"/>
            <a:ext cx="155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Eukaryotes</a:t>
            </a:r>
          </a:p>
        </p:txBody>
      </p:sp>
      <p:sp>
        <p:nvSpPr>
          <p:cNvPr id="132115" name="Text Box 20">
            <a:extLst>
              <a:ext uri="{FF2B5EF4-FFF2-40B4-BE49-F238E27FC236}">
                <a16:creationId xmlns:a16="http://schemas.microsoft.com/office/drawing/2014/main" id="{23416945-0072-0D49-9FDA-9A93E147C1F4}"/>
              </a:ext>
            </a:extLst>
          </p:cNvPr>
          <p:cNvSpPr txBox="1">
            <a:spLocks noChangeArrowheads="1"/>
          </p:cNvSpPr>
          <p:nvPr/>
        </p:nvSpPr>
        <p:spPr bwMode="auto">
          <a:xfrm>
            <a:off x="5749925" y="6176963"/>
            <a:ext cx="13112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Eubacteria</a:t>
            </a:r>
          </a:p>
        </p:txBody>
      </p:sp>
      <p:sp>
        <p:nvSpPr>
          <p:cNvPr id="132116" name="Text Box 21">
            <a:extLst>
              <a:ext uri="{FF2B5EF4-FFF2-40B4-BE49-F238E27FC236}">
                <a16:creationId xmlns:a16="http://schemas.microsoft.com/office/drawing/2014/main" id="{C44AE229-1D51-BC42-B4A8-47E12D8D58D7}"/>
              </a:ext>
            </a:extLst>
          </p:cNvPr>
          <p:cNvSpPr txBox="1">
            <a:spLocks noChangeArrowheads="1"/>
          </p:cNvSpPr>
          <p:nvPr/>
        </p:nvSpPr>
        <p:spPr bwMode="auto">
          <a:xfrm>
            <a:off x="7059613" y="6176963"/>
            <a:ext cx="13112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Archaea</a:t>
            </a:r>
          </a:p>
        </p:txBody>
      </p:sp>
      <p:sp>
        <p:nvSpPr>
          <p:cNvPr id="132117" name="Text Box 22">
            <a:extLst>
              <a:ext uri="{FF2B5EF4-FFF2-40B4-BE49-F238E27FC236}">
                <a16:creationId xmlns:a16="http://schemas.microsoft.com/office/drawing/2014/main" id="{3402DA07-F02B-4445-B0B8-6559E49D3793}"/>
              </a:ext>
            </a:extLst>
          </p:cNvPr>
          <p:cNvSpPr txBox="1">
            <a:spLocks noChangeArrowheads="1"/>
          </p:cNvSpPr>
          <p:nvPr/>
        </p:nvSpPr>
        <p:spPr bwMode="auto">
          <a:xfrm>
            <a:off x="5318125" y="5535613"/>
            <a:ext cx="487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mt</a:t>
            </a:r>
          </a:p>
        </p:txBody>
      </p:sp>
      <p:sp>
        <p:nvSpPr>
          <p:cNvPr id="132118" name="Text Box 23">
            <a:extLst>
              <a:ext uri="{FF2B5EF4-FFF2-40B4-BE49-F238E27FC236}">
                <a16:creationId xmlns:a16="http://schemas.microsoft.com/office/drawing/2014/main" id="{9B725213-A88B-A245-82F9-C2241F89F40E}"/>
              </a:ext>
            </a:extLst>
          </p:cNvPr>
          <p:cNvSpPr txBox="1">
            <a:spLocks noChangeArrowheads="1"/>
          </p:cNvSpPr>
          <p:nvPr/>
        </p:nvSpPr>
        <p:spPr bwMode="auto">
          <a:xfrm>
            <a:off x="5338763" y="5789613"/>
            <a:ext cx="765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chl</a:t>
            </a:r>
          </a:p>
        </p:txBody>
      </p:sp>
      <p:sp>
        <p:nvSpPr>
          <p:cNvPr id="132119" name="Line 24">
            <a:extLst>
              <a:ext uri="{FF2B5EF4-FFF2-40B4-BE49-F238E27FC236}">
                <a16:creationId xmlns:a16="http://schemas.microsoft.com/office/drawing/2014/main" id="{ACED4DBF-AFD9-C943-8CBF-9D000DE5A4EC}"/>
              </a:ext>
            </a:extLst>
          </p:cNvPr>
          <p:cNvSpPr>
            <a:spLocks noChangeShapeType="1"/>
          </p:cNvSpPr>
          <p:nvPr/>
        </p:nvSpPr>
        <p:spPr bwMode="auto">
          <a:xfrm flipH="1">
            <a:off x="5070475" y="733425"/>
            <a:ext cx="644525" cy="9128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0" name="Line 25">
            <a:extLst>
              <a:ext uri="{FF2B5EF4-FFF2-40B4-BE49-F238E27FC236}">
                <a16:creationId xmlns:a16="http://schemas.microsoft.com/office/drawing/2014/main" id="{6DCC8528-F9AF-4E44-92CD-F8928566A8F8}"/>
              </a:ext>
            </a:extLst>
          </p:cNvPr>
          <p:cNvSpPr>
            <a:spLocks noChangeShapeType="1"/>
          </p:cNvSpPr>
          <p:nvPr/>
        </p:nvSpPr>
        <p:spPr bwMode="auto">
          <a:xfrm>
            <a:off x="6026150" y="806450"/>
            <a:ext cx="695325" cy="4365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1" name="Line 26">
            <a:extLst>
              <a:ext uri="{FF2B5EF4-FFF2-40B4-BE49-F238E27FC236}">
                <a16:creationId xmlns:a16="http://schemas.microsoft.com/office/drawing/2014/main" id="{CE92D65D-99FB-BE44-8142-E386A3F5364D}"/>
              </a:ext>
            </a:extLst>
          </p:cNvPr>
          <p:cNvSpPr>
            <a:spLocks noChangeShapeType="1"/>
          </p:cNvSpPr>
          <p:nvPr/>
        </p:nvSpPr>
        <p:spPr bwMode="auto">
          <a:xfrm>
            <a:off x="5930900" y="909638"/>
            <a:ext cx="685800" cy="1190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2" name="Line 27">
            <a:extLst>
              <a:ext uri="{FF2B5EF4-FFF2-40B4-BE49-F238E27FC236}">
                <a16:creationId xmlns:a16="http://schemas.microsoft.com/office/drawing/2014/main" id="{BF77AD5C-D303-0843-BE91-0D6310CFE15A}"/>
              </a:ext>
            </a:extLst>
          </p:cNvPr>
          <p:cNvSpPr>
            <a:spLocks noChangeShapeType="1"/>
          </p:cNvSpPr>
          <p:nvPr/>
        </p:nvSpPr>
        <p:spPr bwMode="auto">
          <a:xfrm flipH="1">
            <a:off x="5430838" y="982663"/>
            <a:ext cx="266700" cy="10715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3" name="Line 28">
            <a:extLst>
              <a:ext uri="{FF2B5EF4-FFF2-40B4-BE49-F238E27FC236}">
                <a16:creationId xmlns:a16="http://schemas.microsoft.com/office/drawing/2014/main" id="{EC17AEF9-9BB7-A444-97DE-E7B50BC26B2B}"/>
              </a:ext>
            </a:extLst>
          </p:cNvPr>
          <p:cNvSpPr>
            <a:spLocks noChangeShapeType="1"/>
          </p:cNvSpPr>
          <p:nvPr/>
        </p:nvSpPr>
        <p:spPr bwMode="auto">
          <a:xfrm flipH="1">
            <a:off x="4772025" y="2055813"/>
            <a:ext cx="654050" cy="1031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4" name="Line 29">
            <a:extLst>
              <a:ext uri="{FF2B5EF4-FFF2-40B4-BE49-F238E27FC236}">
                <a16:creationId xmlns:a16="http://schemas.microsoft.com/office/drawing/2014/main" id="{C6219FA5-805A-E84A-9CBF-C6DC23FA723B}"/>
              </a:ext>
            </a:extLst>
          </p:cNvPr>
          <p:cNvSpPr>
            <a:spLocks noChangeShapeType="1"/>
          </p:cNvSpPr>
          <p:nvPr/>
        </p:nvSpPr>
        <p:spPr bwMode="auto">
          <a:xfrm>
            <a:off x="5432425" y="2054225"/>
            <a:ext cx="665163" cy="8048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5" name="Line 30">
            <a:extLst>
              <a:ext uri="{FF2B5EF4-FFF2-40B4-BE49-F238E27FC236}">
                <a16:creationId xmlns:a16="http://schemas.microsoft.com/office/drawing/2014/main" id="{0DF73440-072B-E34E-9D5E-741DABCF90C1}"/>
              </a:ext>
            </a:extLst>
          </p:cNvPr>
          <p:cNvSpPr>
            <a:spLocks noChangeShapeType="1"/>
          </p:cNvSpPr>
          <p:nvPr/>
        </p:nvSpPr>
        <p:spPr bwMode="auto">
          <a:xfrm>
            <a:off x="6618288" y="2100263"/>
            <a:ext cx="228600"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6" name="Line 31">
            <a:extLst>
              <a:ext uri="{FF2B5EF4-FFF2-40B4-BE49-F238E27FC236}">
                <a16:creationId xmlns:a16="http://schemas.microsoft.com/office/drawing/2014/main" id="{5AB2162E-9F30-C344-82C0-30E9D2DAA48F}"/>
              </a:ext>
            </a:extLst>
          </p:cNvPr>
          <p:cNvSpPr>
            <a:spLocks noChangeShapeType="1"/>
          </p:cNvSpPr>
          <p:nvPr/>
        </p:nvSpPr>
        <p:spPr bwMode="auto">
          <a:xfrm flipH="1">
            <a:off x="6421438" y="2090738"/>
            <a:ext cx="188912" cy="1023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7" name="Line 32">
            <a:extLst>
              <a:ext uri="{FF2B5EF4-FFF2-40B4-BE49-F238E27FC236}">
                <a16:creationId xmlns:a16="http://schemas.microsoft.com/office/drawing/2014/main" id="{C2B6F302-0284-CD4E-8059-30203EF822FF}"/>
              </a:ext>
            </a:extLst>
          </p:cNvPr>
          <p:cNvSpPr>
            <a:spLocks noChangeShapeType="1"/>
          </p:cNvSpPr>
          <p:nvPr/>
        </p:nvSpPr>
        <p:spPr bwMode="auto">
          <a:xfrm>
            <a:off x="6232525" y="2155825"/>
            <a:ext cx="763588" cy="1054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8" name="Line 33">
            <a:extLst>
              <a:ext uri="{FF2B5EF4-FFF2-40B4-BE49-F238E27FC236}">
                <a16:creationId xmlns:a16="http://schemas.microsoft.com/office/drawing/2014/main" id="{AD8D7F73-1B19-5847-8627-6B04444DC4C0}"/>
              </a:ext>
            </a:extLst>
          </p:cNvPr>
          <p:cNvSpPr>
            <a:spLocks noChangeShapeType="1"/>
          </p:cNvSpPr>
          <p:nvPr/>
        </p:nvSpPr>
        <p:spPr bwMode="auto">
          <a:xfrm>
            <a:off x="6194425" y="3735388"/>
            <a:ext cx="495300" cy="358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29" name="Line 34">
            <a:extLst>
              <a:ext uri="{FF2B5EF4-FFF2-40B4-BE49-F238E27FC236}">
                <a16:creationId xmlns:a16="http://schemas.microsoft.com/office/drawing/2014/main" id="{335720EE-067D-0F42-AF79-DF992AFC7680}"/>
              </a:ext>
            </a:extLst>
          </p:cNvPr>
          <p:cNvSpPr>
            <a:spLocks noChangeShapeType="1"/>
          </p:cNvSpPr>
          <p:nvPr/>
        </p:nvSpPr>
        <p:spPr bwMode="auto">
          <a:xfrm>
            <a:off x="5146675" y="3641725"/>
            <a:ext cx="523875" cy="517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30" name="Line 35">
            <a:extLst>
              <a:ext uri="{FF2B5EF4-FFF2-40B4-BE49-F238E27FC236}">
                <a16:creationId xmlns:a16="http://schemas.microsoft.com/office/drawing/2014/main" id="{7FF3201F-4483-B147-9C6F-233F52EF86D9}"/>
              </a:ext>
            </a:extLst>
          </p:cNvPr>
          <p:cNvSpPr>
            <a:spLocks noChangeShapeType="1"/>
          </p:cNvSpPr>
          <p:nvPr/>
        </p:nvSpPr>
        <p:spPr bwMode="auto">
          <a:xfrm flipH="1">
            <a:off x="4770438" y="3633788"/>
            <a:ext cx="387350" cy="3381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31" name="Line 36">
            <a:extLst>
              <a:ext uri="{FF2B5EF4-FFF2-40B4-BE49-F238E27FC236}">
                <a16:creationId xmlns:a16="http://schemas.microsoft.com/office/drawing/2014/main" id="{9A605E69-F325-0B44-928F-FC6963EE0872}"/>
              </a:ext>
            </a:extLst>
          </p:cNvPr>
          <p:cNvSpPr>
            <a:spLocks noChangeShapeType="1"/>
          </p:cNvSpPr>
          <p:nvPr/>
        </p:nvSpPr>
        <p:spPr bwMode="auto">
          <a:xfrm flipH="1">
            <a:off x="5153025" y="2933700"/>
            <a:ext cx="427038" cy="709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2132" name="AutoShape 37">
            <a:extLst>
              <a:ext uri="{FF2B5EF4-FFF2-40B4-BE49-F238E27FC236}">
                <a16:creationId xmlns:a16="http://schemas.microsoft.com/office/drawing/2014/main" id="{F4BD5A6E-0D06-C945-B94C-8F0A238213A0}"/>
              </a:ext>
            </a:extLst>
          </p:cNvPr>
          <p:cNvSpPr>
            <a:spLocks noChangeArrowheads="1"/>
          </p:cNvSpPr>
          <p:nvPr/>
        </p:nvSpPr>
        <p:spPr bwMode="auto">
          <a:xfrm>
            <a:off x="7145338" y="2027238"/>
            <a:ext cx="1460500" cy="746125"/>
          </a:xfrm>
          <a:prstGeom prst="roundRect">
            <a:avLst>
              <a:gd name="adj" fmla="val 19838"/>
            </a:avLst>
          </a:prstGeom>
          <a:solidFill>
            <a:srgbClr val="E3F1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2133" name="Text Box 38">
            <a:extLst>
              <a:ext uri="{FF2B5EF4-FFF2-40B4-BE49-F238E27FC236}">
                <a16:creationId xmlns:a16="http://schemas.microsoft.com/office/drawing/2014/main" id="{11C349FB-504C-3F4B-B065-D654A53E79E8}"/>
              </a:ext>
            </a:extLst>
          </p:cNvPr>
          <p:cNvSpPr txBox="1">
            <a:spLocks noChangeArrowheads="1"/>
          </p:cNvSpPr>
          <p:nvPr/>
        </p:nvSpPr>
        <p:spPr bwMode="auto">
          <a:xfrm>
            <a:off x="7200900" y="2063750"/>
            <a:ext cx="17907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400"/>
              <a:t>RNA World</a:t>
            </a:r>
          </a:p>
          <a:p>
            <a:pPr>
              <a:spcBef>
                <a:spcPct val="0"/>
              </a:spcBef>
              <a:buFontTx/>
              <a:buNone/>
            </a:pPr>
            <a:r>
              <a:rPr lang="en-US" altLang="it-IT" sz="1200"/>
              <a:t>• RNA genomes</a:t>
            </a:r>
          </a:p>
          <a:p>
            <a:pPr>
              <a:spcBef>
                <a:spcPct val="0"/>
              </a:spcBef>
              <a:buFontTx/>
              <a:buNone/>
            </a:pPr>
            <a:r>
              <a:rPr lang="en-US" altLang="it-IT" sz="1200"/>
              <a:t>• RNA enzymes</a:t>
            </a:r>
          </a:p>
        </p:txBody>
      </p:sp>
      <p:sp>
        <p:nvSpPr>
          <p:cNvPr id="132134" name="AutoShape 39">
            <a:extLst>
              <a:ext uri="{FF2B5EF4-FFF2-40B4-BE49-F238E27FC236}">
                <a16:creationId xmlns:a16="http://schemas.microsoft.com/office/drawing/2014/main" id="{3244CB81-F117-1A48-9DC9-BC10F838EF31}"/>
              </a:ext>
            </a:extLst>
          </p:cNvPr>
          <p:cNvSpPr>
            <a:spLocks noChangeArrowheads="1"/>
          </p:cNvSpPr>
          <p:nvPr/>
        </p:nvSpPr>
        <p:spPr bwMode="auto">
          <a:xfrm>
            <a:off x="7135813" y="3217863"/>
            <a:ext cx="1546225" cy="771525"/>
          </a:xfrm>
          <a:prstGeom prst="roundRect">
            <a:avLst>
              <a:gd name="adj" fmla="val 19838"/>
            </a:avLst>
          </a:prstGeom>
          <a:solidFill>
            <a:srgbClr val="E3F1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2135" name="Text Box 40">
            <a:extLst>
              <a:ext uri="{FF2B5EF4-FFF2-40B4-BE49-F238E27FC236}">
                <a16:creationId xmlns:a16="http://schemas.microsoft.com/office/drawing/2014/main" id="{954D2533-0B2F-DE4D-9E65-155BD2C316D4}"/>
              </a:ext>
            </a:extLst>
          </p:cNvPr>
          <p:cNvSpPr txBox="1">
            <a:spLocks noChangeArrowheads="1"/>
          </p:cNvSpPr>
          <p:nvPr/>
        </p:nvSpPr>
        <p:spPr bwMode="auto">
          <a:xfrm>
            <a:off x="7191375" y="3254375"/>
            <a:ext cx="17907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400"/>
              <a:t>RNP World</a:t>
            </a:r>
          </a:p>
          <a:p>
            <a:pPr>
              <a:spcBef>
                <a:spcPct val="0"/>
              </a:spcBef>
              <a:buFontTx/>
              <a:buNone/>
            </a:pPr>
            <a:r>
              <a:rPr lang="en-US" altLang="it-IT" sz="1200"/>
              <a:t>• protein synthesis</a:t>
            </a:r>
          </a:p>
          <a:p>
            <a:pPr>
              <a:spcBef>
                <a:spcPct val="0"/>
              </a:spcBef>
              <a:buFontTx/>
              <a:buNone/>
            </a:pPr>
            <a:r>
              <a:rPr lang="en-US" altLang="it-IT" sz="1200"/>
              <a:t>• protein enzymes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3420FEFA-60D0-3E4F-878D-A7F1C5002400}"/>
              </a:ext>
            </a:extLst>
          </p:cNvPr>
          <p:cNvSpPr>
            <a:spLocks noGrp="1" noChangeArrowheads="1"/>
          </p:cNvSpPr>
          <p:nvPr>
            <p:ph type="title"/>
          </p:nvPr>
        </p:nvSpPr>
        <p:spPr>
          <a:xfrm>
            <a:off x="685800" y="609600"/>
            <a:ext cx="7772400" cy="5562600"/>
          </a:xfrm>
        </p:spPr>
        <p:txBody>
          <a:bodyPr>
            <a:normAutofit fontScale="90000"/>
          </a:bodyPr>
          <a:lstStyle/>
          <a:p>
            <a:pPr>
              <a:defRPr/>
            </a:pPr>
            <a:r>
              <a:rPr lang="it-IT" sz="2000" dirty="0">
                <a:latin typeface="Comic Sans MS" charset="0"/>
              </a:rPr>
              <a:t>New </a:t>
            </a:r>
            <a:r>
              <a:rPr lang="it-IT" sz="2000" dirty="0" err="1">
                <a:latin typeface="Comic Sans MS" charset="0"/>
              </a:rPr>
              <a:t>functions</a:t>
            </a:r>
            <a:r>
              <a:rPr lang="it-IT" sz="2000" dirty="0">
                <a:latin typeface="Comic Sans MS" charset="0"/>
              </a:rPr>
              <a:t>- </a:t>
            </a:r>
            <a:r>
              <a:rPr lang="it-IT" sz="2400" b="1" i="1" dirty="0" err="1">
                <a:latin typeface="Comic Sans MS" charset="0"/>
              </a:rPr>
              <a:t>protoribosome</a:t>
            </a:r>
            <a:br>
              <a:rPr lang="it-IT" sz="2000" dirty="0">
                <a:latin typeface="Comic Sans MS" charset="0"/>
              </a:rPr>
            </a:br>
            <a:br>
              <a:rPr lang="it-IT" sz="2000" dirty="0">
                <a:latin typeface="Comic Sans MS" charset="0"/>
              </a:rPr>
            </a:br>
            <a:r>
              <a:rPr lang="it-IT" sz="2000" dirty="0">
                <a:latin typeface="Comic Sans MS" charset="0"/>
              </a:rPr>
              <a:t>The first </a:t>
            </a:r>
            <a:r>
              <a:rPr lang="it-IT" sz="2000" dirty="0" err="1">
                <a:latin typeface="Comic Sans MS" charset="0"/>
              </a:rPr>
              <a:t>peptides</a:t>
            </a:r>
            <a:r>
              <a:rPr lang="it-IT" sz="2000" dirty="0">
                <a:latin typeface="Comic Sans MS" charset="0"/>
              </a:rPr>
              <a:t> (</a:t>
            </a:r>
            <a:r>
              <a:rPr lang="it-IT" sz="2000" dirty="0" err="1">
                <a:latin typeface="Comic Sans MS" charset="0"/>
              </a:rPr>
              <a:t>basic</a:t>
            </a:r>
            <a:r>
              <a:rPr lang="it-IT" sz="2000" dirty="0">
                <a:latin typeface="Comic Sans MS" charset="0"/>
              </a:rPr>
              <a:t>-AA) </a:t>
            </a:r>
            <a:r>
              <a:rPr lang="it-IT" sz="2000" dirty="0" err="1">
                <a:latin typeface="Comic Sans MS" charset="0"/>
              </a:rPr>
              <a:t>could</a:t>
            </a:r>
            <a:r>
              <a:rPr lang="it-IT" sz="2000" dirty="0">
                <a:latin typeface="Comic Sans MS" charset="0"/>
              </a:rPr>
              <a:t> </a:t>
            </a:r>
            <a:r>
              <a:rPr lang="it-IT" sz="2000" dirty="0" err="1">
                <a:latin typeface="Comic Sans MS" charset="0"/>
              </a:rPr>
              <a:t>have</a:t>
            </a:r>
            <a:r>
              <a:rPr lang="it-IT" sz="2000" dirty="0">
                <a:latin typeface="Comic Sans MS" charset="0"/>
              </a:rPr>
              <a:t> </a:t>
            </a:r>
            <a:r>
              <a:rPr lang="it-IT" sz="2000" dirty="0" err="1">
                <a:latin typeface="Comic Sans MS" charset="0"/>
              </a:rPr>
              <a:t>stabilized</a:t>
            </a:r>
            <a:r>
              <a:rPr lang="it-IT" sz="2000" dirty="0">
                <a:latin typeface="Comic Sans MS" charset="0"/>
              </a:rPr>
              <a:t> RNA </a:t>
            </a:r>
            <a:r>
              <a:rPr lang="it-IT" sz="2000" dirty="0" err="1">
                <a:latin typeface="Comic Sans MS" charset="0"/>
              </a:rPr>
              <a:t>secondary</a:t>
            </a:r>
            <a:r>
              <a:rPr lang="it-IT" sz="2000" dirty="0">
                <a:latin typeface="Comic Sans MS" charset="0"/>
              </a:rPr>
              <a:t> </a:t>
            </a:r>
            <a:r>
              <a:rPr lang="it-IT" sz="2000" dirty="0" err="1">
                <a:latin typeface="Comic Sans MS" charset="0"/>
              </a:rPr>
              <a:t>structures</a:t>
            </a:r>
            <a:r>
              <a:rPr lang="it-IT" sz="2000" dirty="0">
                <a:latin typeface="Comic Sans MS" charset="0"/>
              </a:rPr>
              <a:t> and </a:t>
            </a:r>
            <a:r>
              <a:rPr lang="it-IT" sz="2000" dirty="0" err="1">
                <a:latin typeface="Comic Sans MS" charset="0"/>
              </a:rPr>
              <a:t>facilitated</a:t>
            </a:r>
            <a:r>
              <a:rPr lang="it-IT" sz="2000" dirty="0">
                <a:latin typeface="Comic Sans MS" charset="0"/>
              </a:rPr>
              <a:t> the </a:t>
            </a:r>
            <a:r>
              <a:rPr lang="it-IT" sz="2000" dirty="0" err="1">
                <a:latin typeface="Comic Sans MS" charset="0"/>
              </a:rPr>
              <a:t>formation</a:t>
            </a:r>
            <a:r>
              <a:rPr lang="it-IT" sz="2000" dirty="0">
                <a:latin typeface="Comic Sans MS" charset="0"/>
              </a:rPr>
              <a:t> of </a:t>
            </a:r>
            <a:r>
              <a:rPr lang="it-IT" sz="2000" b="1" dirty="0" err="1">
                <a:latin typeface="Comic Sans MS" charset="0"/>
              </a:rPr>
              <a:t>catalytically</a:t>
            </a:r>
            <a:r>
              <a:rPr lang="it-IT" sz="2000" b="1" dirty="0">
                <a:latin typeface="Comic Sans MS" charset="0"/>
              </a:rPr>
              <a:t> </a:t>
            </a:r>
            <a:r>
              <a:rPr lang="it-IT" sz="2000" b="1" dirty="0" err="1">
                <a:latin typeface="Comic Sans MS" charset="0"/>
              </a:rPr>
              <a:t>active</a:t>
            </a:r>
            <a:r>
              <a:rPr lang="it-IT" sz="2000" b="1" dirty="0">
                <a:latin typeface="Comic Sans MS" charset="0"/>
              </a:rPr>
              <a:t> </a:t>
            </a:r>
            <a:r>
              <a:rPr lang="it-IT" sz="2000" b="1" dirty="0" err="1">
                <a:latin typeface="Comic Sans MS" charset="0"/>
              </a:rPr>
              <a:t>conformations</a:t>
            </a:r>
            <a:r>
              <a:rPr lang="it-IT" sz="2000" b="1" dirty="0">
                <a:latin typeface="Comic Sans MS" charset="0"/>
              </a:rPr>
              <a:t> </a:t>
            </a:r>
            <a:br>
              <a:rPr lang="it-IT" altLang="ja-JP" sz="2000" dirty="0">
                <a:latin typeface="Comic Sans MS" charset="0"/>
              </a:rPr>
            </a:br>
            <a:br>
              <a:rPr lang="it-IT" altLang="ja-JP" sz="2000" dirty="0">
                <a:latin typeface="Comic Sans MS" charset="0"/>
              </a:rPr>
            </a:br>
            <a:r>
              <a:rPr lang="it-IT" altLang="ja-JP" sz="2000" dirty="0">
                <a:latin typeface="Comic Sans MS" charset="0"/>
              </a:rPr>
              <a:t> </a:t>
            </a:r>
            <a:r>
              <a:rPr lang="it-IT" altLang="ja-JP" sz="2000" dirty="0" err="1">
                <a:latin typeface="Comic Sans MS" charset="0"/>
              </a:rPr>
              <a:t>Selection</a:t>
            </a:r>
            <a:r>
              <a:rPr lang="it-IT" altLang="ja-JP" sz="2000" dirty="0">
                <a:latin typeface="Comic Sans MS" charset="0"/>
              </a:rPr>
              <a:t> of </a:t>
            </a:r>
            <a:r>
              <a:rPr lang="it-IT" altLang="ja-JP" sz="2000" dirty="0" err="1">
                <a:latin typeface="Comic Sans MS" charset="0"/>
              </a:rPr>
              <a:t>RNAs</a:t>
            </a:r>
            <a:r>
              <a:rPr lang="it-IT" altLang="ja-JP" sz="2000" dirty="0">
                <a:latin typeface="Comic Sans MS" charset="0"/>
              </a:rPr>
              <a:t> </a:t>
            </a:r>
            <a:r>
              <a:rPr lang="it-IT" altLang="ja-JP" sz="2000" dirty="0" err="1">
                <a:latin typeface="Comic Sans MS" charset="0"/>
              </a:rPr>
              <a:t>encoding</a:t>
            </a:r>
            <a:r>
              <a:rPr lang="it-IT" altLang="ja-JP" sz="2000" dirty="0">
                <a:latin typeface="Comic Sans MS" charset="0"/>
              </a:rPr>
              <a:t> for </a:t>
            </a:r>
            <a:r>
              <a:rPr lang="it-IT" altLang="ja-JP" sz="2000" dirty="0" err="1">
                <a:latin typeface="Comic Sans MS" charset="0"/>
              </a:rPr>
              <a:t>proteins</a:t>
            </a:r>
            <a:r>
              <a:rPr lang="it-IT" altLang="ja-JP" sz="2000" dirty="0">
                <a:latin typeface="Comic Sans MS" charset="0"/>
              </a:rPr>
              <a:t> </a:t>
            </a:r>
            <a:r>
              <a:rPr lang="it-IT" altLang="ja-JP" sz="2000" dirty="0" err="1">
                <a:latin typeface="Comic Sans MS" charset="0"/>
              </a:rPr>
              <a:t>that</a:t>
            </a:r>
            <a:r>
              <a:rPr lang="it-IT" altLang="ja-JP" sz="2000" dirty="0">
                <a:latin typeface="Comic Sans MS" charset="0"/>
              </a:rPr>
              <a:t> </a:t>
            </a:r>
            <a:r>
              <a:rPr lang="it-IT" altLang="ja-JP" sz="2000" dirty="0" err="1">
                <a:latin typeface="Comic Sans MS" charset="0"/>
              </a:rPr>
              <a:t>facilitated</a:t>
            </a:r>
            <a:r>
              <a:rPr lang="it-IT" altLang="ja-JP" sz="2000" dirty="0">
                <a:latin typeface="Comic Sans MS" charset="0"/>
              </a:rPr>
              <a:t> </a:t>
            </a:r>
            <a:r>
              <a:rPr lang="it-IT" altLang="ja-JP" sz="2000" dirty="0" err="1">
                <a:latin typeface="Comic Sans MS" charset="0"/>
              </a:rPr>
              <a:t>its</a:t>
            </a:r>
            <a:r>
              <a:rPr lang="it-IT" altLang="ja-JP" sz="2000" dirty="0">
                <a:latin typeface="Comic Sans MS" charset="0"/>
              </a:rPr>
              <a:t> </a:t>
            </a:r>
            <a:r>
              <a:rPr lang="it-IT" altLang="ja-JP" sz="2000" b="1" dirty="0" err="1">
                <a:latin typeface="Comic Sans MS" charset="0"/>
              </a:rPr>
              <a:t>replication</a:t>
            </a:r>
            <a:r>
              <a:rPr lang="it-IT" altLang="ja-JP" sz="2000" b="1" dirty="0">
                <a:latin typeface="Comic Sans MS" charset="0"/>
              </a:rPr>
              <a:t> </a:t>
            </a:r>
            <a:r>
              <a:rPr lang="it-IT" altLang="ja-JP" sz="2000" b="1" dirty="0" err="1">
                <a:latin typeface="Comic Sans MS" charset="0"/>
              </a:rPr>
              <a:t>activity</a:t>
            </a:r>
            <a:br>
              <a:rPr lang="it-IT" altLang="ja-JP" sz="2000" b="1" dirty="0">
                <a:latin typeface="Comic Sans MS" charset="0"/>
              </a:rPr>
            </a:br>
            <a:br>
              <a:rPr lang="it-IT" altLang="ja-JP" sz="2000" dirty="0">
                <a:latin typeface="Comic Sans MS" charset="0"/>
              </a:rPr>
            </a:br>
            <a:r>
              <a:rPr lang="it-IT" altLang="ja-JP" sz="2000" dirty="0" err="1">
                <a:latin typeface="Comic Sans MS" charset="0"/>
              </a:rPr>
              <a:t>among</a:t>
            </a:r>
            <a:r>
              <a:rPr lang="it-IT" altLang="ja-JP" sz="2000" dirty="0">
                <a:latin typeface="Comic Sans MS" charset="0"/>
              </a:rPr>
              <a:t> </a:t>
            </a:r>
            <a:r>
              <a:rPr lang="it-IT" altLang="ja-JP" sz="2000" dirty="0" err="1">
                <a:latin typeface="Comic Sans MS" charset="0"/>
              </a:rPr>
              <a:t>them</a:t>
            </a:r>
            <a:r>
              <a:rPr lang="it-IT" altLang="ja-JP" sz="2000" dirty="0">
                <a:latin typeface="Comic Sans MS" charset="0"/>
              </a:rPr>
              <a:t>, </a:t>
            </a:r>
            <a:r>
              <a:rPr lang="it-IT" altLang="ja-JP" sz="2000" dirty="0" err="1">
                <a:latin typeface="Comic Sans MS" charset="0"/>
              </a:rPr>
              <a:t>those</a:t>
            </a:r>
            <a:r>
              <a:rPr lang="it-IT" altLang="ja-JP" sz="2000" dirty="0">
                <a:latin typeface="Comic Sans MS" charset="0"/>
              </a:rPr>
              <a:t> for </a:t>
            </a:r>
            <a:r>
              <a:rPr lang="it-IT" altLang="ja-JP" sz="2000" dirty="0" err="1">
                <a:latin typeface="Comic Sans MS" charset="0"/>
              </a:rPr>
              <a:t>energetic</a:t>
            </a:r>
            <a:r>
              <a:rPr lang="it-IT" altLang="ja-JP" sz="2000" dirty="0">
                <a:latin typeface="Comic Sans MS" charset="0"/>
              </a:rPr>
              <a:t> </a:t>
            </a:r>
            <a:r>
              <a:rPr lang="it-IT" altLang="ja-JP" sz="2000" dirty="0" err="1">
                <a:latin typeface="Comic Sans MS" charset="0"/>
              </a:rPr>
              <a:t>metabolism</a:t>
            </a:r>
            <a:r>
              <a:rPr lang="it-IT" altLang="ja-JP" sz="2000" dirty="0">
                <a:latin typeface="Comic Sans MS" charset="0"/>
              </a:rPr>
              <a:t> with release of free </a:t>
            </a:r>
            <a:r>
              <a:rPr lang="it-IT" altLang="ja-JP" sz="2000" dirty="0" err="1">
                <a:latin typeface="Comic Sans MS" charset="0"/>
              </a:rPr>
              <a:t>energy</a:t>
            </a:r>
            <a:r>
              <a:rPr lang="it-IT" altLang="ja-JP" sz="2000" dirty="0">
                <a:latin typeface="Comic Sans MS" charset="0"/>
              </a:rPr>
              <a:t> (</a:t>
            </a:r>
            <a:r>
              <a:rPr lang="it-IT" altLang="ja-JP" sz="2000" dirty="0" err="1">
                <a:latin typeface="Comic Sans MS" charset="0"/>
              </a:rPr>
              <a:t>hydrolisis</a:t>
            </a:r>
            <a:r>
              <a:rPr lang="it-IT" altLang="ja-JP" sz="2000" dirty="0">
                <a:latin typeface="Comic Sans MS" charset="0"/>
              </a:rPr>
              <a:t> of P-P from ATP e GTP)</a:t>
            </a:r>
            <a:br>
              <a:rPr lang="it-IT" altLang="ja-JP" sz="2000" dirty="0">
                <a:latin typeface="Comic Sans MS" charset="0"/>
              </a:rPr>
            </a:br>
            <a:br>
              <a:rPr lang="it-IT" altLang="ja-JP" sz="2000" dirty="0">
                <a:latin typeface="Comic Sans MS" charset="0"/>
              </a:rPr>
            </a:br>
            <a:r>
              <a:rPr lang="it-IT" altLang="ja-JP" sz="2000" b="1" dirty="0" err="1">
                <a:latin typeface="Comic Sans MS" charset="0"/>
              </a:rPr>
              <a:t>Compartmentalization</a:t>
            </a:r>
            <a:r>
              <a:rPr lang="it-IT" altLang="ja-JP" sz="2000" dirty="0">
                <a:latin typeface="Comic Sans MS" charset="0"/>
              </a:rPr>
              <a:t> inside </a:t>
            </a:r>
            <a:r>
              <a:rPr lang="it-IT" altLang="ja-JP" sz="2000" dirty="0" err="1">
                <a:latin typeface="Comic Sans MS" charset="0"/>
              </a:rPr>
              <a:t>lipid</a:t>
            </a:r>
            <a:r>
              <a:rPr lang="it-IT" altLang="ja-JP" sz="2000" dirty="0">
                <a:latin typeface="Comic Sans MS" charset="0"/>
              </a:rPr>
              <a:t> </a:t>
            </a:r>
            <a:r>
              <a:rPr lang="it-IT" altLang="ja-JP" sz="2000" dirty="0" err="1">
                <a:latin typeface="Comic Sans MS" charset="0"/>
              </a:rPr>
              <a:t>membranes</a:t>
            </a:r>
            <a:r>
              <a:rPr lang="it-IT" altLang="ja-JP" sz="2000" dirty="0">
                <a:latin typeface="Comic Sans MS" charset="0"/>
              </a:rPr>
              <a:t> </a:t>
            </a:r>
            <a:r>
              <a:rPr lang="it-IT" altLang="ja-JP" sz="2000" dirty="0" err="1">
                <a:latin typeface="Comic Sans MS" charset="0"/>
              </a:rPr>
              <a:t>should</a:t>
            </a:r>
            <a:r>
              <a:rPr lang="it-IT" altLang="ja-JP" sz="2000" dirty="0">
                <a:latin typeface="Comic Sans MS" charset="0"/>
              </a:rPr>
              <a:t> </a:t>
            </a:r>
            <a:r>
              <a:rPr lang="it-IT" altLang="ja-JP" sz="2000" dirty="0" err="1">
                <a:latin typeface="Comic Sans MS" charset="0"/>
              </a:rPr>
              <a:t>have</a:t>
            </a:r>
            <a:r>
              <a:rPr lang="it-IT" altLang="ja-JP" sz="2000" dirty="0">
                <a:latin typeface="Comic Sans MS" charset="0"/>
              </a:rPr>
              <a:t> </a:t>
            </a:r>
            <a:r>
              <a:rPr lang="it-IT" altLang="ja-JP" sz="2000" dirty="0" err="1">
                <a:latin typeface="Comic Sans MS" charset="0"/>
              </a:rPr>
              <a:t>concentrated</a:t>
            </a:r>
            <a:r>
              <a:rPr lang="it-IT" altLang="ja-JP" sz="2000" dirty="0">
                <a:latin typeface="Comic Sans MS" charset="0"/>
              </a:rPr>
              <a:t> the </a:t>
            </a:r>
            <a:r>
              <a:rPr lang="it-IT" altLang="ja-JP" sz="2000" dirty="0" err="1">
                <a:latin typeface="Comic Sans MS" charset="0"/>
              </a:rPr>
              <a:t>different</a:t>
            </a:r>
            <a:r>
              <a:rPr lang="it-IT" altLang="ja-JP" sz="2000" dirty="0">
                <a:latin typeface="Comic Sans MS" charset="0"/>
              </a:rPr>
              <a:t> </a:t>
            </a:r>
            <a:r>
              <a:rPr lang="it-IT" altLang="ja-JP" sz="2000" dirty="0" err="1">
                <a:latin typeface="Comic Sans MS" charset="0"/>
              </a:rPr>
              <a:t>components</a:t>
            </a:r>
            <a:r>
              <a:rPr lang="it-IT" altLang="ja-JP" sz="2000" dirty="0">
                <a:latin typeface="Comic Sans MS" charset="0"/>
              </a:rPr>
              <a:t> and </a:t>
            </a:r>
            <a:r>
              <a:rPr lang="it-IT" altLang="ja-JP" sz="2000" dirty="0" err="1">
                <a:latin typeface="Comic Sans MS" charset="0"/>
              </a:rPr>
              <a:t>facilitated</a:t>
            </a:r>
            <a:r>
              <a:rPr lang="it-IT" altLang="ja-JP" sz="2000" dirty="0">
                <a:latin typeface="Comic Sans MS" charset="0"/>
              </a:rPr>
              <a:t> the </a:t>
            </a:r>
            <a:r>
              <a:rPr lang="it-IT" altLang="ja-JP" sz="2000" dirty="0" err="1">
                <a:latin typeface="Comic Sans MS" charset="0"/>
              </a:rPr>
              <a:t>different</a:t>
            </a:r>
            <a:r>
              <a:rPr lang="it-IT" altLang="ja-JP" sz="2000" dirty="0">
                <a:latin typeface="Comic Sans MS" charset="0"/>
              </a:rPr>
              <a:t> </a:t>
            </a:r>
            <a:r>
              <a:rPr lang="it-IT" altLang="ja-JP" sz="2000" dirty="0" err="1">
                <a:latin typeface="Comic Sans MS" charset="0"/>
              </a:rPr>
              <a:t>reactions</a:t>
            </a:r>
            <a:br>
              <a:rPr lang="it-IT" altLang="ja-JP" sz="2000" dirty="0">
                <a:latin typeface="Comic Sans MS" charset="0"/>
              </a:rPr>
            </a:br>
            <a:br>
              <a:rPr lang="it-IT" altLang="ja-JP" sz="2000" dirty="0">
                <a:latin typeface="Comic Sans MS" charset="0"/>
              </a:rPr>
            </a:br>
            <a:br>
              <a:rPr lang="it-IT" altLang="ja-JP" sz="2000" dirty="0">
                <a:latin typeface="Comic Sans MS" charset="0"/>
              </a:rPr>
            </a:br>
            <a:br>
              <a:rPr lang="it-IT" altLang="ja-JP" sz="2000" dirty="0">
                <a:latin typeface="Comic Sans MS" charset="0"/>
              </a:rPr>
            </a:br>
            <a:br>
              <a:rPr lang="it-IT" altLang="ja-JP" sz="2000" dirty="0">
                <a:latin typeface="Comic Sans MS" charset="0"/>
              </a:rPr>
            </a:br>
            <a:br>
              <a:rPr lang="it-IT" altLang="ja-JP" sz="2000" dirty="0">
                <a:latin typeface="Comic Sans MS" charset="0"/>
              </a:rPr>
            </a:br>
            <a:r>
              <a:rPr lang="it-IT" altLang="ja-JP" sz="2400" b="1" i="1" dirty="0" err="1">
                <a:latin typeface="Comic Sans MS" charset="0"/>
              </a:rPr>
              <a:t>protocell</a:t>
            </a:r>
            <a:endParaRPr lang="it-IT" sz="2000" dirty="0">
              <a:latin typeface="Comic Sans MS" charset="0"/>
            </a:endParaRPr>
          </a:p>
        </p:txBody>
      </p:sp>
      <p:sp>
        <p:nvSpPr>
          <p:cNvPr id="134146" name="Line 4">
            <a:extLst>
              <a:ext uri="{FF2B5EF4-FFF2-40B4-BE49-F238E27FC236}">
                <a16:creationId xmlns:a16="http://schemas.microsoft.com/office/drawing/2014/main" id="{03E53B9F-16B4-9A4A-9322-9A00A95970B8}"/>
              </a:ext>
            </a:extLst>
          </p:cNvPr>
          <p:cNvSpPr>
            <a:spLocks noChangeShapeType="1"/>
          </p:cNvSpPr>
          <p:nvPr/>
        </p:nvSpPr>
        <p:spPr bwMode="auto">
          <a:xfrm>
            <a:off x="4419600" y="5153025"/>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3518F1D5-7909-D04A-B349-143351E37677}"/>
              </a:ext>
            </a:extLst>
          </p:cNvPr>
          <p:cNvSpPr>
            <a:spLocks noGrp="1" noChangeArrowheads="1"/>
          </p:cNvSpPr>
          <p:nvPr>
            <p:ph type="title"/>
          </p:nvPr>
        </p:nvSpPr>
        <p:spPr>
          <a:xfrm>
            <a:off x="457200" y="533400"/>
            <a:ext cx="7772400" cy="2971800"/>
          </a:xfrm>
        </p:spPr>
        <p:txBody>
          <a:bodyPr>
            <a:normAutofit fontScale="90000"/>
          </a:bodyPr>
          <a:lstStyle/>
          <a:p>
            <a:pPr>
              <a:defRPr/>
            </a:pPr>
            <a:r>
              <a:rPr lang="it-IT" sz="2400" b="1">
                <a:solidFill>
                  <a:srgbClr val="FE1F19"/>
                </a:solidFill>
                <a:latin typeface="Comic Sans MS" charset="0"/>
              </a:rPr>
              <a:t>Towards the DNA world </a:t>
            </a:r>
            <a:br>
              <a:rPr lang="it-IT" sz="2400">
                <a:latin typeface="Comic Sans MS" charset="0"/>
              </a:rPr>
            </a:br>
            <a:br>
              <a:rPr lang="it-IT" sz="2400">
                <a:latin typeface="Comic Sans MS" charset="0"/>
              </a:rPr>
            </a:br>
            <a:r>
              <a:rPr lang="it-IT" sz="2400">
                <a:latin typeface="Comic Sans MS" charset="0"/>
              </a:rPr>
              <a:t>synthesis of deossiNTP from riboNTP - </a:t>
            </a:r>
            <a:br>
              <a:rPr lang="it-IT" sz="2400">
                <a:latin typeface="Comic Sans MS" charset="0"/>
              </a:rPr>
            </a:br>
            <a:br>
              <a:rPr lang="it-IT" sz="2400">
                <a:latin typeface="Comic Sans MS" charset="0"/>
              </a:rPr>
            </a:br>
            <a:r>
              <a:rPr lang="it-IT" sz="2400">
                <a:latin typeface="Comic Sans MS" charset="0"/>
              </a:rPr>
              <a:t>mutant </a:t>
            </a:r>
            <a:r>
              <a:rPr lang="it-IT" sz="2800" b="1" i="1">
                <a:latin typeface="Comic Sans MS" charset="0"/>
              </a:rPr>
              <a:t>synthetase</a:t>
            </a:r>
            <a:r>
              <a:rPr lang="it-IT" sz="2400">
                <a:latin typeface="Comic Sans MS" charset="0"/>
              </a:rPr>
              <a:t> used dNTP (retrotrascriptase) – first synthesis of </a:t>
            </a:r>
            <a:r>
              <a:rPr lang="it-IT" sz="2800" b="1">
                <a:latin typeface="Comic Sans MS" charset="0"/>
              </a:rPr>
              <a:t>DNA</a:t>
            </a:r>
            <a:br>
              <a:rPr lang="it-IT" sz="2400">
                <a:latin typeface="Comic Sans MS" charset="0"/>
              </a:rPr>
            </a:br>
            <a:br>
              <a:rPr lang="it-IT" sz="2400">
                <a:latin typeface="Comic Sans MS" charset="0"/>
              </a:rPr>
            </a:br>
            <a:r>
              <a:rPr lang="it-IT" sz="2400">
                <a:latin typeface="Comic Sans MS" charset="0"/>
              </a:rPr>
              <a:t>advantages of DNA - deoxyribonucleotides more stable due to the lack of the  2’-</a:t>
            </a:r>
            <a:r>
              <a:rPr lang="it-IT" altLang="ja-JP" sz="2400">
                <a:latin typeface="Comic Sans MS" charset="0"/>
              </a:rPr>
              <a:t>OH in the sugar</a:t>
            </a:r>
            <a:endParaRPr lang="it-IT" sz="2400">
              <a:latin typeface="Comic Sans MS" charset="0"/>
            </a:endParaRPr>
          </a:p>
        </p:txBody>
      </p:sp>
      <p:grpSp>
        <p:nvGrpSpPr>
          <p:cNvPr id="136194" name="Group 12">
            <a:extLst>
              <a:ext uri="{FF2B5EF4-FFF2-40B4-BE49-F238E27FC236}">
                <a16:creationId xmlns:a16="http://schemas.microsoft.com/office/drawing/2014/main" id="{6FE88B4C-D8DE-894C-9652-8F0AB2D523F3}"/>
              </a:ext>
            </a:extLst>
          </p:cNvPr>
          <p:cNvGrpSpPr>
            <a:grpSpLocks/>
          </p:cNvGrpSpPr>
          <p:nvPr/>
        </p:nvGrpSpPr>
        <p:grpSpPr bwMode="auto">
          <a:xfrm>
            <a:off x="1295400" y="4191000"/>
            <a:ext cx="1909763" cy="2133600"/>
            <a:chOff x="816" y="2208"/>
            <a:chExt cx="1203" cy="1344"/>
          </a:xfrm>
        </p:grpSpPr>
        <p:pic>
          <p:nvPicPr>
            <p:cNvPr id="136201" name="Picture 4" descr="rnapoly">
              <a:extLst>
                <a:ext uri="{FF2B5EF4-FFF2-40B4-BE49-F238E27FC236}">
                  <a16:creationId xmlns:a16="http://schemas.microsoft.com/office/drawing/2014/main" id="{C8C766AF-6BBA-B344-B9DC-19D462FD9099}"/>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1468" r="78210" b="67374"/>
            <a:stretch>
              <a:fillRect/>
            </a:stretch>
          </p:blipFill>
          <p:spPr bwMode="auto">
            <a:xfrm>
              <a:off x="816" y="2208"/>
              <a:ext cx="1203"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2" name="Text Box 6">
              <a:extLst>
                <a:ext uri="{FF2B5EF4-FFF2-40B4-BE49-F238E27FC236}">
                  <a16:creationId xmlns:a16="http://schemas.microsoft.com/office/drawing/2014/main" id="{7ADD122B-E565-0546-8501-408FC1F43E2F}"/>
                </a:ext>
              </a:extLst>
            </p:cNvPr>
            <p:cNvSpPr txBox="1">
              <a:spLocks noChangeArrowheads="1"/>
            </p:cNvSpPr>
            <p:nvPr/>
          </p:nvSpPr>
          <p:spPr bwMode="auto">
            <a:xfrm>
              <a:off x="1348" y="3360"/>
              <a:ext cx="2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000" b="1"/>
                <a:t>OH</a:t>
              </a:r>
            </a:p>
          </p:txBody>
        </p:sp>
        <p:sp>
          <p:nvSpPr>
            <p:cNvPr id="136203" name="Text Box 9">
              <a:extLst>
                <a:ext uri="{FF2B5EF4-FFF2-40B4-BE49-F238E27FC236}">
                  <a16:creationId xmlns:a16="http://schemas.microsoft.com/office/drawing/2014/main" id="{41E3AEE5-BB41-5E4F-A0DA-CC72103CBDAF}"/>
                </a:ext>
              </a:extLst>
            </p:cNvPr>
            <p:cNvSpPr txBox="1">
              <a:spLocks noChangeArrowheads="1"/>
            </p:cNvSpPr>
            <p:nvPr/>
          </p:nvSpPr>
          <p:spPr bwMode="auto">
            <a:xfrm>
              <a:off x="1584" y="3379"/>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a:t>  H</a:t>
              </a:r>
            </a:p>
          </p:txBody>
        </p:sp>
      </p:grpSp>
      <p:grpSp>
        <p:nvGrpSpPr>
          <p:cNvPr id="136195" name="Group 11">
            <a:extLst>
              <a:ext uri="{FF2B5EF4-FFF2-40B4-BE49-F238E27FC236}">
                <a16:creationId xmlns:a16="http://schemas.microsoft.com/office/drawing/2014/main" id="{50CDA759-0BBD-F049-AFEB-44DC1F86D8D0}"/>
              </a:ext>
            </a:extLst>
          </p:cNvPr>
          <p:cNvGrpSpPr>
            <a:grpSpLocks/>
          </p:cNvGrpSpPr>
          <p:nvPr/>
        </p:nvGrpSpPr>
        <p:grpSpPr bwMode="auto">
          <a:xfrm>
            <a:off x="4953000" y="4419600"/>
            <a:ext cx="2133600" cy="1981200"/>
            <a:chOff x="3120" y="2352"/>
            <a:chExt cx="1344" cy="1248"/>
          </a:xfrm>
        </p:grpSpPr>
        <p:pic>
          <p:nvPicPr>
            <p:cNvPr id="136197" name="Picture 5" descr="rnapoly">
              <a:extLst>
                <a:ext uri="{FF2B5EF4-FFF2-40B4-BE49-F238E27FC236}">
                  <a16:creationId xmlns:a16="http://schemas.microsoft.com/office/drawing/2014/main" id="{62DD30F5-426A-BF43-A390-A375DCD09278}"/>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44493" t="11745" r="34425" b="58238"/>
            <a:stretch>
              <a:fillRect/>
            </a:stretch>
          </p:blipFill>
          <p:spPr bwMode="auto">
            <a:xfrm>
              <a:off x="3120" y="2352"/>
              <a:ext cx="124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Text Box 7">
              <a:extLst>
                <a:ext uri="{FF2B5EF4-FFF2-40B4-BE49-F238E27FC236}">
                  <a16:creationId xmlns:a16="http://schemas.microsoft.com/office/drawing/2014/main" id="{7EADF631-C866-A245-9D80-EDC225C9E162}"/>
                </a:ext>
              </a:extLst>
            </p:cNvPr>
            <p:cNvSpPr txBox="1">
              <a:spLocks noChangeArrowheads="1"/>
            </p:cNvSpPr>
            <p:nvPr/>
          </p:nvSpPr>
          <p:spPr bwMode="auto">
            <a:xfrm>
              <a:off x="3652" y="3408"/>
              <a:ext cx="2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000" b="1"/>
                <a:t>OH</a:t>
              </a:r>
            </a:p>
          </p:txBody>
        </p:sp>
        <p:sp>
          <p:nvSpPr>
            <p:cNvPr id="136199" name="Text Box 8">
              <a:extLst>
                <a:ext uri="{FF2B5EF4-FFF2-40B4-BE49-F238E27FC236}">
                  <a16:creationId xmlns:a16="http://schemas.microsoft.com/office/drawing/2014/main" id="{D2BEFDCC-AAF9-CE4A-AD31-B272BAA4FACC}"/>
                </a:ext>
              </a:extLst>
            </p:cNvPr>
            <p:cNvSpPr txBox="1">
              <a:spLocks noChangeArrowheads="1"/>
            </p:cNvSpPr>
            <p:nvPr/>
          </p:nvSpPr>
          <p:spPr bwMode="auto">
            <a:xfrm>
              <a:off x="3936" y="3392"/>
              <a:ext cx="2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200" b="1"/>
                <a:t>OH</a:t>
              </a:r>
            </a:p>
          </p:txBody>
        </p:sp>
        <p:sp>
          <p:nvSpPr>
            <p:cNvPr id="136200" name="Rectangle 10">
              <a:extLst>
                <a:ext uri="{FF2B5EF4-FFF2-40B4-BE49-F238E27FC236}">
                  <a16:creationId xmlns:a16="http://schemas.microsoft.com/office/drawing/2014/main" id="{A4302499-8BA9-FD48-A1F0-6D54AA353C4E}"/>
                </a:ext>
              </a:extLst>
            </p:cNvPr>
            <p:cNvSpPr>
              <a:spLocks noChangeArrowheads="1"/>
            </p:cNvSpPr>
            <p:nvPr/>
          </p:nvSpPr>
          <p:spPr bwMode="auto">
            <a:xfrm>
              <a:off x="4224" y="3120"/>
              <a:ext cx="240" cy="48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136196" name="Oval 13">
            <a:extLst>
              <a:ext uri="{FF2B5EF4-FFF2-40B4-BE49-F238E27FC236}">
                <a16:creationId xmlns:a16="http://schemas.microsoft.com/office/drawing/2014/main" id="{2D64E134-4F70-2244-B65F-2DD60E703739}"/>
              </a:ext>
            </a:extLst>
          </p:cNvPr>
          <p:cNvSpPr>
            <a:spLocks noChangeArrowheads="1"/>
          </p:cNvSpPr>
          <p:nvPr/>
        </p:nvSpPr>
        <p:spPr bwMode="auto">
          <a:xfrm>
            <a:off x="6248400" y="6019800"/>
            <a:ext cx="381000" cy="381000"/>
          </a:xfrm>
          <a:prstGeom prst="ellipse">
            <a:avLst/>
          </a:prstGeom>
          <a:noFill/>
          <a:ln w="28575">
            <a:solidFill>
              <a:srgbClr val="FE1F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AutoShape 2">
            <a:extLst>
              <a:ext uri="{FF2B5EF4-FFF2-40B4-BE49-F238E27FC236}">
                <a16:creationId xmlns:a16="http://schemas.microsoft.com/office/drawing/2014/main" id="{305261E7-6698-884C-A694-778F4DE11C2E}"/>
              </a:ext>
            </a:extLst>
          </p:cNvPr>
          <p:cNvSpPr>
            <a:spLocks noChangeArrowheads="1"/>
          </p:cNvSpPr>
          <p:nvPr/>
        </p:nvSpPr>
        <p:spPr bwMode="auto">
          <a:xfrm>
            <a:off x="254000" y="247650"/>
            <a:ext cx="3871913" cy="5842000"/>
          </a:xfrm>
          <a:prstGeom prst="roundRect">
            <a:avLst>
              <a:gd name="adj" fmla="val 6273"/>
            </a:avLst>
          </a:prstGeom>
          <a:solidFill>
            <a:srgbClr val="FEFFA8"/>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8242" name="Text Box 3">
            <a:extLst>
              <a:ext uri="{FF2B5EF4-FFF2-40B4-BE49-F238E27FC236}">
                <a16:creationId xmlns:a16="http://schemas.microsoft.com/office/drawing/2014/main" id="{29A5244F-0F39-AF42-8016-545A41E5055D}"/>
              </a:ext>
            </a:extLst>
          </p:cNvPr>
          <p:cNvSpPr txBox="1">
            <a:spLocks noChangeArrowheads="1"/>
          </p:cNvSpPr>
          <p:nvPr/>
        </p:nvSpPr>
        <p:spPr bwMode="auto">
          <a:xfrm>
            <a:off x="361950" y="419100"/>
            <a:ext cx="3765550"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u="sng"/>
              <a:t>The RNA World</a:t>
            </a:r>
          </a:p>
          <a:p>
            <a:pPr>
              <a:spcBef>
                <a:spcPct val="0"/>
              </a:spcBef>
              <a:buFontTx/>
              <a:buNone/>
            </a:pPr>
            <a:endParaRPr lang="en-US" altLang="it-IT" sz="2400"/>
          </a:p>
          <a:p>
            <a:pPr>
              <a:spcBef>
                <a:spcPct val="0"/>
              </a:spcBef>
              <a:buFontTx/>
              <a:buNone/>
            </a:pPr>
            <a:r>
              <a:rPr lang="en-US" altLang="it-IT" sz="1800"/>
              <a:t>If RNA is catalytic, it could function as both genome and replicase, replicating itself, and perhaps also encoding ribozymes that would carry out intermediary metabolism to make more RNA precursors.</a:t>
            </a:r>
          </a:p>
          <a:p>
            <a:pPr>
              <a:spcBef>
                <a:spcPct val="0"/>
              </a:spcBef>
              <a:buFontTx/>
              <a:buNone/>
            </a:pPr>
            <a:endParaRPr lang="en-US" altLang="it-IT" sz="1800"/>
          </a:p>
          <a:p>
            <a:pPr>
              <a:spcBef>
                <a:spcPct val="0"/>
              </a:spcBef>
              <a:buFontTx/>
              <a:buNone/>
            </a:pPr>
            <a:r>
              <a:rPr lang="en-US" altLang="it-IT" sz="1800"/>
              <a:t>We can debate whether an RNA World existed, or how complex it might have been, and whether RNA may have been preceded by a simpler RNA-like polymer.</a:t>
            </a:r>
          </a:p>
          <a:p>
            <a:pPr>
              <a:spcBef>
                <a:spcPct val="0"/>
              </a:spcBef>
              <a:buFontTx/>
              <a:buNone/>
            </a:pPr>
            <a:endParaRPr lang="en-US" altLang="it-IT" sz="1800"/>
          </a:p>
          <a:p>
            <a:pPr>
              <a:spcBef>
                <a:spcPct val="0"/>
              </a:spcBef>
              <a:buFontTx/>
              <a:buNone/>
            </a:pPr>
            <a:r>
              <a:rPr lang="en-US" altLang="it-IT" sz="1800"/>
              <a:t>However, if life did begin in an RNA-like World, it may </a:t>
            </a:r>
            <a:r>
              <a:rPr lang="en-US" altLang="it-IT" sz="1800" i="1"/>
              <a:t>still</a:t>
            </a:r>
            <a:r>
              <a:rPr lang="en-US" altLang="it-IT" sz="1800"/>
              <a:t> be an RNA World today only slightly disguised by a veil of DNA!</a:t>
            </a:r>
          </a:p>
        </p:txBody>
      </p:sp>
      <p:sp>
        <p:nvSpPr>
          <p:cNvPr id="138243" name="Line 4">
            <a:extLst>
              <a:ext uri="{FF2B5EF4-FFF2-40B4-BE49-F238E27FC236}">
                <a16:creationId xmlns:a16="http://schemas.microsoft.com/office/drawing/2014/main" id="{B491827A-9BA7-9D44-A7A6-A4D3AA88489C}"/>
              </a:ext>
            </a:extLst>
          </p:cNvPr>
          <p:cNvSpPr>
            <a:spLocks noChangeShapeType="1"/>
          </p:cNvSpPr>
          <p:nvPr/>
        </p:nvSpPr>
        <p:spPr bwMode="auto">
          <a:xfrm>
            <a:off x="5797550" y="969963"/>
            <a:ext cx="414338" cy="1173162"/>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44" name="Line 5">
            <a:extLst>
              <a:ext uri="{FF2B5EF4-FFF2-40B4-BE49-F238E27FC236}">
                <a16:creationId xmlns:a16="http://schemas.microsoft.com/office/drawing/2014/main" id="{9B547260-640C-0C4E-A405-8CF1DD61D2E7}"/>
              </a:ext>
            </a:extLst>
          </p:cNvPr>
          <p:cNvSpPr>
            <a:spLocks noChangeShapeType="1"/>
          </p:cNvSpPr>
          <p:nvPr/>
        </p:nvSpPr>
        <p:spPr bwMode="auto">
          <a:xfrm flipH="1">
            <a:off x="5583238" y="2122488"/>
            <a:ext cx="639762" cy="820737"/>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45" name="Line 6">
            <a:extLst>
              <a:ext uri="{FF2B5EF4-FFF2-40B4-BE49-F238E27FC236}">
                <a16:creationId xmlns:a16="http://schemas.microsoft.com/office/drawing/2014/main" id="{64A741DA-5793-0B48-BE9B-43E9BEB3228D}"/>
              </a:ext>
            </a:extLst>
          </p:cNvPr>
          <p:cNvSpPr>
            <a:spLocks noChangeShapeType="1"/>
          </p:cNvSpPr>
          <p:nvPr/>
        </p:nvSpPr>
        <p:spPr bwMode="auto">
          <a:xfrm flipH="1" flipV="1">
            <a:off x="5603875" y="2927350"/>
            <a:ext cx="576263" cy="808038"/>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46" name="Line 7">
            <a:extLst>
              <a:ext uri="{FF2B5EF4-FFF2-40B4-BE49-F238E27FC236}">
                <a16:creationId xmlns:a16="http://schemas.microsoft.com/office/drawing/2014/main" id="{221F1888-5477-0D41-B48B-D84A9FC3955D}"/>
              </a:ext>
            </a:extLst>
          </p:cNvPr>
          <p:cNvSpPr>
            <a:spLocks noChangeShapeType="1"/>
          </p:cNvSpPr>
          <p:nvPr/>
        </p:nvSpPr>
        <p:spPr bwMode="auto">
          <a:xfrm flipV="1">
            <a:off x="6005513" y="3709988"/>
            <a:ext cx="168275" cy="1236662"/>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47" name="Line 8">
            <a:extLst>
              <a:ext uri="{FF2B5EF4-FFF2-40B4-BE49-F238E27FC236}">
                <a16:creationId xmlns:a16="http://schemas.microsoft.com/office/drawing/2014/main" id="{034CB720-5706-8D4F-92E7-8EF6ECC2C664}"/>
              </a:ext>
            </a:extLst>
          </p:cNvPr>
          <p:cNvSpPr>
            <a:spLocks noChangeShapeType="1"/>
          </p:cNvSpPr>
          <p:nvPr/>
        </p:nvSpPr>
        <p:spPr bwMode="auto">
          <a:xfrm flipV="1">
            <a:off x="4857750" y="5233988"/>
            <a:ext cx="862013" cy="869950"/>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48" name="Line 9">
            <a:extLst>
              <a:ext uri="{FF2B5EF4-FFF2-40B4-BE49-F238E27FC236}">
                <a16:creationId xmlns:a16="http://schemas.microsoft.com/office/drawing/2014/main" id="{21077A16-57B3-DC4E-8EE3-5092FA857B75}"/>
              </a:ext>
            </a:extLst>
          </p:cNvPr>
          <p:cNvSpPr>
            <a:spLocks noChangeShapeType="1"/>
          </p:cNvSpPr>
          <p:nvPr/>
        </p:nvSpPr>
        <p:spPr bwMode="auto">
          <a:xfrm flipH="1" flipV="1">
            <a:off x="6276975" y="5246688"/>
            <a:ext cx="917575" cy="860425"/>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49" name="Line 10">
            <a:extLst>
              <a:ext uri="{FF2B5EF4-FFF2-40B4-BE49-F238E27FC236}">
                <a16:creationId xmlns:a16="http://schemas.microsoft.com/office/drawing/2014/main" id="{DA8EF934-FC5E-E045-8BB1-CC649506B2DB}"/>
              </a:ext>
            </a:extLst>
          </p:cNvPr>
          <p:cNvSpPr>
            <a:spLocks noChangeShapeType="1"/>
          </p:cNvSpPr>
          <p:nvPr/>
        </p:nvSpPr>
        <p:spPr bwMode="auto">
          <a:xfrm flipH="1" flipV="1">
            <a:off x="5956300" y="5243513"/>
            <a:ext cx="373063" cy="882650"/>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50" name="Line 11">
            <a:extLst>
              <a:ext uri="{FF2B5EF4-FFF2-40B4-BE49-F238E27FC236}">
                <a16:creationId xmlns:a16="http://schemas.microsoft.com/office/drawing/2014/main" id="{2CC683F5-7BA3-BB40-BB58-5234F7C9934F}"/>
              </a:ext>
            </a:extLst>
          </p:cNvPr>
          <p:cNvSpPr>
            <a:spLocks noChangeShapeType="1"/>
          </p:cNvSpPr>
          <p:nvPr/>
        </p:nvSpPr>
        <p:spPr bwMode="auto">
          <a:xfrm flipV="1">
            <a:off x="5710238" y="5413375"/>
            <a:ext cx="320675" cy="247650"/>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51" name="Line 12">
            <a:extLst>
              <a:ext uri="{FF2B5EF4-FFF2-40B4-BE49-F238E27FC236}">
                <a16:creationId xmlns:a16="http://schemas.microsoft.com/office/drawing/2014/main" id="{48DB40CF-7BEA-E242-851F-1EFFF51D272B}"/>
              </a:ext>
            </a:extLst>
          </p:cNvPr>
          <p:cNvSpPr>
            <a:spLocks noChangeShapeType="1"/>
          </p:cNvSpPr>
          <p:nvPr/>
        </p:nvSpPr>
        <p:spPr bwMode="auto">
          <a:xfrm flipV="1">
            <a:off x="5773738" y="5597525"/>
            <a:ext cx="315912" cy="249238"/>
          </a:xfrm>
          <a:prstGeom prst="line">
            <a:avLst/>
          </a:prstGeom>
          <a:noFill/>
          <a:ln w="5715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52" name="AutoShape 13">
            <a:extLst>
              <a:ext uri="{FF2B5EF4-FFF2-40B4-BE49-F238E27FC236}">
                <a16:creationId xmlns:a16="http://schemas.microsoft.com/office/drawing/2014/main" id="{C4649680-475D-F84D-925D-CEA6AB6AFDBD}"/>
              </a:ext>
            </a:extLst>
          </p:cNvPr>
          <p:cNvSpPr>
            <a:spLocks noChangeArrowheads="1"/>
          </p:cNvSpPr>
          <p:nvPr/>
        </p:nvSpPr>
        <p:spPr bwMode="auto">
          <a:xfrm>
            <a:off x="6926263" y="712788"/>
            <a:ext cx="1901825" cy="939800"/>
          </a:xfrm>
          <a:prstGeom prst="roundRect">
            <a:avLst>
              <a:gd name="adj" fmla="val 19838"/>
            </a:avLst>
          </a:prstGeom>
          <a:solidFill>
            <a:srgbClr val="E3F1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8253" name="Text Box 14">
            <a:extLst>
              <a:ext uri="{FF2B5EF4-FFF2-40B4-BE49-F238E27FC236}">
                <a16:creationId xmlns:a16="http://schemas.microsoft.com/office/drawing/2014/main" id="{FF65C619-1F29-0346-AABF-CA3B71A18237}"/>
              </a:ext>
            </a:extLst>
          </p:cNvPr>
          <p:cNvSpPr txBox="1">
            <a:spLocks noChangeArrowheads="1"/>
          </p:cNvSpPr>
          <p:nvPr/>
        </p:nvSpPr>
        <p:spPr bwMode="auto">
          <a:xfrm>
            <a:off x="6981825" y="749300"/>
            <a:ext cx="21050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400"/>
              <a:t>Prebiotic World</a:t>
            </a:r>
          </a:p>
          <a:p>
            <a:pPr>
              <a:spcBef>
                <a:spcPct val="0"/>
              </a:spcBef>
              <a:buFontTx/>
              <a:buNone/>
            </a:pPr>
            <a:r>
              <a:rPr lang="en-US" altLang="it-IT" sz="1200"/>
              <a:t>• condensation of sugars, bases, phosphate, and random polynucleotides</a:t>
            </a:r>
          </a:p>
        </p:txBody>
      </p:sp>
      <p:sp>
        <p:nvSpPr>
          <p:cNvPr id="138254" name="AutoShape 15">
            <a:extLst>
              <a:ext uri="{FF2B5EF4-FFF2-40B4-BE49-F238E27FC236}">
                <a16:creationId xmlns:a16="http://schemas.microsoft.com/office/drawing/2014/main" id="{3F741485-EE34-854E-8A8A-4360D6B27DD4}"/>
              </a:ext>
            </a:extLst>
          </p:cNvPr>
          <p:cNvSpPr>
            <a:spLocks noChangeArrowheads="1"/>
          </p:cNvSpPr>
          <p:nvPr/>
        </p:nvSpPr>
        <p:spPr bwMode="auto">
          <a:xfrm>
            <a:off x="7145338" y="2027238"/>
            <a:ext cx="1460500" cy="746125"/>
          </a:xfrm>
          <a:prstGeom prst="roundRect">
            <a:avLst>
              <a:gd name="adj" fmla="val 19838"/>
            </a:avLst>
          </a:prstGeom>
          <a:solidFill>
            <a:srgbClr val="E3F1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8255" name="Text Box 16">
            <a:extLst>
              <a:ext uri="{FF2B5EF4-FFF2-40B4-BE49-F238E27FC236}">
                <a16:creationId xmlns:a16="http://schemas.microsoft.com/office/drawing/2014/main" id="{6AA932F9-3D14-F949-A6E5-17D1AF680F99}"/>
              </a:ext>
            </a:extLst>
          </p:cNvPr>
          <p:cNvSpPr txBox="1">
            <a:spLocks noChangeArrowheads="1"/>
          </p:cNvSpPr>
          <p:nvPr/>
        </p:nvSpPr>
        <p:spPr bwMode="auto">
          <a:xfrm>
            <a:off x="7200900" y="2063750"/>
            <a:ext cx="17907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400"/>
              <a:t>RNA World</a:t>
            </a:r>
          </a:p>
          <a:p>
            <a:pPr>
              <a:spcBef>
                <a:spcPct val="0"/>
              </a:spcBef>
              <a:buFontTx/>
              <a:buNone/>
            </a:pPr>
            <a:r>
              <a:rPr lang="en-US" altLang="it-IT" sz="1200"/>
              <a:t>• RNA genomes</a:t>
            </a:r>
          </a:p>
          <a:p>
            <a:pPr>
              <a:spcBef>
                <a:spcPct val="0"/>
              </a:spcBef>
              <a:buFontTx/>
              <a:buNone/>
            </a:pPr>
            <a:r>
              <a:rPr lang="en-US" altLang="it-IT" sz="1200"/>
              <a:t>• RNA enzymes</a:t>
            </a:r>
          </a:p>
        </p:txBody>
      </p:sp>
      <p:sp>
        <p:nvSpPr>
          <p:cNvPr id="138256" name="AutoShape 17">
            <a:extLst>
              <a:ext uri="{FF2B5EF4-FFF2-40B4-BE49-F238E27FC236}">
                <a16:creationId xmlns:a16="http://schemas.microsoft.com/office/drawing/2014/main" id="{A9FE9B6C-12CC-5140-BC58-2BE79A450E91}"/>
              </a:ext>
            </a:extLst>
          </p:cNvPr>
          <p:cNvSpPr>
            <a:spLocks noChangeArrowheads="1"/>
          </p:cNvSpPr>
          <p:nvPr/>
        </p:nvSpPr>
        <p:spPr bwMode="auto">
          <a:xfrm>
            <a:off x="7135813" y="3217863"/>
            <a:ext cx="1546225" cy="771525"/>
          </a:xfrm>
          <a:prstGeom prst="roundRect">
            <a:avLst>
              <a:gd name="adj" fmla="val 19838"/>
            </a:avLst>
          </a:prstGeom>
          <a:solidFill>
            <a:srgbClr val="E3F1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8257" name="Text Box 18">
            <a:extLst>
              <a:ext uri="{FF2B5EF4-FFF2-40B4-BE49-F238E27FC236}">
                <a16:creationId xmlns:a16="http://schemas.microsoft.com/office/drawing/2014/main" id="{EEEAD38F-77CB-C24B-BFC3-8313CFB59AA4}"/>
              </a:ext>
            </a:extLst>
          </p:cNvPr>
          <p:cNvSpPr txBox="1">
            <a:spLocks noChangeArrowheads="1"/>
          </p:cNvSpPr>
          <p:nvPr/>
        </p:nvSpPr>
        <p:spPr bwMode="auto">
          <a:xfrm>
            <a:off x="7191375" y="3254375"/>
            <a:ext cx="17907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400"/>
              <a:t>RNP World</a:t>
            </a:r>
          </a:p>
          <a:p>
            <a:pPr>
              <a:spcBef>
                <a:spcPct val="0"/>
              </a:spcBef>
              <a:buFontTx/>
              <a:buNone/>
            </a:pPr>
            <a:r>
              <a:rPr lang="en-US" altLang="it-IT" sz="1200"/>
              <a:t>• protein synthesis</a:t>
            </a:r>
          </a:p>
          <a:p>
            <a:pPr>
              <a:spcBef>
                <a:spcPct val="0"/>
              </a:spcBef>
              <a:buFontTx/>
              <a:buNone/>
            </a:pPr>
            <a:r>
              <a:rPr lang="en-US" altLang="it-IT" sz="1200"/>
              <a:t>• protein enzymes</a:t>
            </a:r>
          </a:p>
        </p:txBody>
      </p:sp>
      <p:sp>
        <p:nvSpPr>
          <p:cNvPr id="138258" name="AutoShape 19">
            <a:extLst>
              <a:ext uri="{FF2B5EF4-FFF2-40B4-BE49-F238E27FC236}">
                <a16:creationId xmlns:a16="http://schemas.microsoft.com/office/drawing/2014/main" id="{85881C84-59A7-C84E-8C07-868C0612E632}"/>
              </a:ext>
            </a:extLst>
          </p:cNvPr>
          <p:cNvSpPr>
            <a:spLocks noChangeArrowheads="1"/>
          </p:cNvSpPr>
          <p:nvPr/>
        </p:nvSpPr>
        <p:spPr bwMode="auto">
          <a:xfrm>
            <a:off x="7212013" y="4795838"/>
            <a:ext cx="1377950" cy="820737"/>
          </a:xfrm>
          <a:prstGeom prst="roundRect">
            <a:avLst>
              <a:gd name="adj" fmla="val 19838"/>
            </a:avLst>
          </a:prstGeom>
          <a:solidFill>
            <a:srgbClr val="E3F1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38259" name="Text Box 20">
            <a:extLst>
              <a:ext uri="{FF2B5EF4-FFF2-40B4-BE49-F238E27FC236}">
                <a16:creationId xmlns:a16="http://schemas.microsoft.com/office/drawing/2014/main" id="{03EEF1F4-F8B3-7949-BF64-DD390D187E34}"/>
              </a:ext>
            </a:extLst>
          </p:cNvPr>
          <p:cNvSpPr txBox="1">
            <a:spLocks noChangeArrowheads="1"/>
          </p:cNvSpPr>
          <p:nvPr/>
        </p:nvSpPr>
        <p:spPr bwMode="auto">
          <a:xfrm>
            <a:off x="7267575" y="4860925"/>
            <a:ext cx="17907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400"/>
              <a:t>DNA World</a:t>
            </a:r>
          </a:p>
          <a:p>
            <a:pPr>
              <a:spcBef>
                <a:spcPct val="0"/>
              </a:spcBef>
              <a:buFontTx/>
              <a:buNone/>
            </a:pPr>
            <a:r>
              <a:rPr lang="en-US" altLang="it-IT" sz="1200">
                <a:solidFill>
                  <a:srgbClr val="E3242E"/>
                </a:solidFill>
              </a:rPr>
              <a:t>• retroelements</a:t>
            </a:r>
            <a:endParaRPr lang="en-US" altLang="it-IT" sz="1400"/>
          </a:p>
          <a:p>
            <a:pPr>
              <a:spcBef>
                <a:spcPct val="0"/>
              </a:spcBef>
              <a:buFontTx/>
              <a:buNone/>
            </a:pPr>
            <a:r>
              <a:rPr lang="en-US" altLang="it-IT" sz="1200"/>
              <a:t>• DNA genomes</a:t>
            </a:r>
          </a:p>
        </p:txBody>
      </p:sp>
      <p:sp>
        <p:nvSpPr>
          <p:cNvPr id="138260" name="Text Box 21">
            <a:extLst>
              <a:ext uri="{FF2B5EF4-FFF2-40B4-BE49-F238E27FC236}">
                <a16:creationId xmlns:a16="http://schemas.microsoft.com/office/drawing/2014/main" id="{6DFFC6DF-7F83-0D4B-9B73-0BEF76A0087B}"/>
              </a:ext>
            </a:extLst>
          </p:cNvPr>
          <p:cNvSpPr txBox="1">
            <a:spLocks noChangeArrowheads="1"/>
          </p:cNvSpPr>
          <p:nvPr/>
        </p:nvSpPr>
        <p:spPr bwMode="auto">
          <a:xfrm>
            <a:off x="5030788" y="306388"/>
            <a:ext cx="21050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Primordial Soup</a:t>
            </a:r>
          </a:p>
        </p:txBody>
      </p:sp>
      <p:sp>
        <p:nvSpPr>
          <p:cNvPr id="138261" name="Text Box 22">
            <a:extLst>
              <a:ext uri="{FF2B5EF4-FFF2-40B4-BE49-F238E27FC236}">
                <a16:creationId xmlns:a16="http://schemas.microsoft.com/office/drawing/2014/main" id="{9815A541-1590-1B4F-A5FC-469C76798927}"/>
              </a:ext>
            </a:extLst>
          </p:cNvPr>
          <p:cNvSpPr txBox="1">
            <a:spLocks noChangeArrowheads="1"/>
          </p:cNvSpPr>
          <p:nvPr/>
        </p:nvSpPr>
        <p:spPr bwMode="auto">
          <a:xfrm>
            <a:off x="5411788" y="4894263"/>
            <a:ext cx="13208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Progenote</a:t>
            </a:r>
          </a:p>
        </p:txBody>
      </p:sp>
      <p:sp>
        <p:nvSpPr>
          <p:cNvPr id="138262" name="Text Box 23">
            <a:extLst>
              <a:ext uri="{FF2B5EF4-FFF2-40B4-BE49-F238E27FC236}">
                <a16:creationId xmlns:a16="http://schemas.microsoft.com/office/drawing/2014/main" id="{D6422B8B-F960-774A-AED7-BBA3F30A8FF4}"/>
              </a:ext>
            </a:extLst>
          </p:cNvPr>
          <p:cNvSpPr txBox="1">
            <a:spLocks noChangeArrowheads="1"/>
          </p:cNvSpPr>
          <p:nvPr/>
        </p:nvSpPr>
        <p:spPr bwMode="auto">
          <a:xfrm>
            <a:off x="4264025" y="6176963"/>
            <a:ext cx="155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Eukaryotes</a:t>
            </a:r>
          </a:p>
        </p:txBody>
      </p:sp>
      <p:sp>
        <p:nvSpPr>
          <p:cNvPr id="138263" name="Text Box 24">
            <a:extLst>
              <a:ext uri="{FF2B5EF4-FFF2-40B4-BE49-F238E27FC236}">
                <a16:creationId xmlns:a16="http://schemas.microsoft.com/office/drawing/2014/main" id="{BAFD6A18-74BD-C943-8C2D-3B04DA526869}"/>
              </a:ext>
            </a:extLst>
          </p:cNvPr>
          <p:cNvSpPr txBox="1">
            <a:spLocks noChangeArrowheads="1"/>
          </p:cNvSpPr>
          <p:nvPr/>
        </p:nvSpPr>
        <p:spPr bwMode="auto">
          <a:xfrm>
            <a:off x="5749925" y="6176963"/>
            <a:ext cx="13112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Eubacteria</a:t>
            </a:r>
          </a:p>
        </p:txBody>
      </p:sp>
      <p:sp>
        <p:nvSpPr>
          <p:cNvPr id="138264" name="Text Box 25">
            <a:extLst>
              <a:ext uri="{FF2B5EF4-FFF2-40B4-BE49-F238E27FC236}">
                <a16:creationId xmlns:a16="http://schemas.microsoft.com/office/drawing/2014/main" id="{09EC1DD3-3CD4-1A47-9164-00713004E0C5}"/>
              </a:ext>
            </a:extLst>
          </p:cNvPr>
          <p:cNvSpPr txBox="1">
            <a:spLocks noChangeArrowheads="1"/>
          </p:cNvSpPr>
          <p:nvPr/>
        </p:nvSpPr>
        <p:spPr bwMode="auto">
          <a:xfrm>
            <a:off x="7059613" y="6176963"/>
            <a:ext cx="13112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Archaea</a:t>
            </a:r>
          </a:p>
        </p:txBody>
      </p:sp>
      <p:sp>
        <p:nvSpPr>
          <p:cNvPr id="138265" name="Text Box 26">
            <a:extLst>
              <a:ext uri="{FF2B5EF4-FFF2-40B4-BE49-F238E27FC236}">
                <a16:creationId xmlns:a16="http://schemas.microsoft.com/office/drawing/2014/main" id="{01964097-962A-6541-B923-AD5E9631F37D}"/>
              </a:ext>
            </a:extLst>
          </p:cNvPr>
          <p:cNvSpPr txBox="1">
            <a:spLocks noChangeArrowheads="1"/>
          </p:cNvSpPr>
          <p:nvPr/>
        </p:nvSpPr>
        <p:spPr bwMode="auto">
          <a:xfrm>
            <a:off x="5318125" y="5535613"/>
            <a:ext cx="487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mt</a:t>
            </a:r>
          </a:p>
        </p:txBody>
      </p:sp>
      <p:sp>
        <p:nvSpPr>
          <p:cNvPr id="138266" name="Text Box 27">
            <a:extLst>
              <a:ext uri="{FF2B5EF4-FFF2-40B4-BE49-F238E27FC236}">
                <a16:creationId xmlns:a16="http://schemas.microsoft.com/office/drawing/2014/main" id="{3832C786-DD28-2E45-A616-8D7EA2770F47}"/>
              </a:ext>
            </a:extLst>
          </p:cNvPr>
          <p:cNvSpPr txBox="1">
            <a:spLocks noChangeArrowheads="1"/>
          </p:cNvSpPr>
          <p:nvPr/>
        </p:nvSpPr>
        <p:spPr bwMode="auto">
          <a:xfrm>
            <a:off x="5338763" y="5789613"/>
            <a:ext cx="765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a:t>chl</a:t>
            </a:r>
          </a:p>
        </p:txBody>
      </p:sp>
      <p:sp>
        <p:nvSpPr>
          <p:cNvPr id="138267" name="Line 28">
            <a:extLst>
              <a:ext uri="{FF2B5EF4-FFF2-40B4-BE49-F238E27FC236}">
                <a16:creationId xmlns:a16="http://schemas.microsoft.com/office/drawing/2014/main" id="{03ED3C21-F528-8941-8B20-5F748340D5B0}"/>
              </a:ext>
            </a:extLst>
          </p:cNvPr>
          <p:cNvSpPr>
            <a:spLocks noChangeShapeType="1"/>
          </p:cNvSpPr>
          <p:nvPr/>
        </p:nvSpPr>
        <p:spPr bwMode="auto">
          <a:xfrm flipH="1">
            <a:off x="5070475" y="733425"/>
            <a:ext cx="644525" cy="9128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68" name="Line 29">
            <a:extLst>
              <a:ext uri="{FF2B5EF4-FFF2-40B4-BE49-F238E27FC236}">
                <a16:creationId xmlns:a16="http://schemas.microsoft.com/office/drawing/2014/main" id="{B7B47525-F876-0344-BE7A-22FC20DAFA42}"/>
              </a:ext>
            </a:extLst>
          </p:cNvPr>
          <p:cNvSpPr>
            <a:spLocks noChangeShapeType="1"/>
          </p:cNvSpPr>
          <p:nvPr/>
        </p:nvSpPr>
        <p:spPr bwMode="auto">
          <a:xfrm>
            <a:off x="6026150" y="806450"/>
            <a:ext cx="695325" cy="4365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69" name="Line 30">
            <a:extLst>
              <a:ext uri="{FF2B5EF4-FFF2-40B4-BE49-F238E27FC236}">
                <a16:creationId xmlns:a16="http://schemas.microsoft.com/office/drawing/2014/main" id="{451F9D04-992B-9549-A1BB-60E5F7ABEDAE}"/>
              </a:ext>
            </a:extLst>
          </p:cNvPr>
          <p:cNvSpPr>
            <a:spLocks noChangeShapeType="1"/>
          </p:cNvSpPr>
          <p:nvPr/>
        </p:nvSpPr>
        <p:spPr bwMode="auto">
          <a:xfrm>
            <a:off x="5930900" y="909638"/>
            <a:ext cx="685800" cy="1190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0" name="Line 31">
            <a:extLst>
              <a:ext uri="{FF2B5EF4-FFF2-40B4-BE49-F238E27FC236}">
                <a16:creationId xmlns:a16="http://schemas.microsoft.com/office/drawing/2014/main" id="{60585B66-A905-B740-B8AE-0A9E81BDBB25}"/>
              </a:ext>
            </a:extLst>
          </p:cNvPr>
          <p:cNvSpPr>
            <a:spLocks noChangeShapeType="1"/>
          </p:cNvSpPr>
          <p:nvPr/>
        </p:nvSpPr>
        <p:spPr bwMode="auto">
          <a:xfrm flipH="1">
            <a:off x="5430838" y="982663"/>
            <a:ext cx="266700" cy="10715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1" name="Line 32">
            <a:extLst>
              <a:ext uri="{FF2B5EF4-FFF2-40B4-BE49-F238E27FC236}">
                <a16:creationId xmlns:a16="http://schemas.microsoft.com/office/drawing/2014/main" id="{A520D333-B3D5-E349-9133-66E5B5402B17}"/>
              </a:ext>
            </a:extLst>
          </p:cNvPr>
          <p:cNvSpPr>
            <a:spLocks noChangeShapeType="1"/>
          </p:cNvSpPr>
          <p:nvPr/>
        </p:nvSpPr>
        <p:spPr bwMode="auto">
          <a:xfrm flipH="1">
            <a:off x="4772025" y="2055813"/>
            <a:ext cx="654050" cy="1031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2" name="Line 33">
            <a:extLst>
              <a:ext uri="{FF2B5EF4-FFF2-40B4-BE49-F238E27FC236}">
                <a16:creationId xmlns:a16="http://schemas.microsoft.com/office/drawing/2014/main" id="{C4B1AF98-36DA-0144-A742-BBA6CE35EA8A}"/>
              </a:ext>
            </a:extLst>
          </p:cNvPr>
          <p:cNvSpPr>
            <a:spLocks noChangeShapeType="1"/>
          </p:cNvSpPr>
          <p:nvPr/>
        </p:nvSpPr>
        <p:spPr bwMode="auto">
          <a:xfrm>
            <a:off x="5432425" y="2054225"/>
            <a:ext cx="665163" cy="8048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3" name="Line 34">
            <a:extLst>
              <a:ext uri="{FF2B5EF4-FFF2-40B4-BE49-F238E27FC236}">
                <a16:creationId xmlns:a16="http://schemas.microsoft.com/office/drawing/2014/main" id="{BDBFACAB-2ADE-094B-A636-A752BF912E67}"/>
              </a:ext>
            </a:extLst>
          </p:cNvPr>
          <p:cNvSpPr>
            <a:spLocks noChangeShapeType="1"/>
          </p:cNvSpPr>
          <p:nvPr/>
        </p:nvSpPr>
        <p:spPr bwMode="auto">
          <a:xfrm>
            <a:off x="6618288" y="2100263"/>
            <a:ext cx="228600"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4" name="Line 35">
            <a:extLst>
              <a:ext uri="{FF2B5EF4-FFF2-40B4-BE49-F238E27FC236}">
                <a16:creationId xmlns:a16="http://schemas.microsoft.com/office/drawing/2014/main" id="{AAF695B7-5753-894E-98DB-0DB63653C127}"/>
              </a:ext>
            </a:extLst>
          </p:cNvPr>
          <p:cNvSpPr>
            <a:spLocks noChangeShapeType="1"/>
          </p:cNvSpPr>
          <p:nvPr/>
        </p:nvSpPr>
        <p:spPr bwMode="auto">
          <a:xfrm flipH="1">
            <a:off x="6421438" y="2090738"/>
            <a:ext cx="188912" cy="1023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5" name="Line 36">
            <a:extLst>
              <a:ext uri="{FF2B5EF4-FFF2-40B4-BE49-F238E27FC236}">
                <a16:creationId xmlns:a16="http://schemas.microsoft.com/office/drawing/2014/main" id="{E696668F-A6AB-004B-94A5-04AF54AAB177}"/>
              </a:ext>
            </a:extLst>
          </p:cNvPr>
          <p:cNvSpPr>
            <a:spLocks noChangeShapeType="1"/>
          </p:cNvSpPr>
          <p:nvPr/>
        </p:nvSpPr>
        <p:spPr bwMode="auto">
          <a:xfrm>
            <a:off x="6232525" y="2155825"/>
            <a:ext cx="763588" cy="1054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6" name="Line 37">
            <a:extLst>
              <a:ext uri="{FF2B5EF4-FFF2-40B4-BE49-F238E27FC236}">
                <a16:creationId xmlns:a16="http://schemas.microsoft.com/office/drawing/2014/main" id="{52DF231E-DB58-0B40-A4C4-3E7B016541AA}"/>
              </a:ext>
            </a:extLst>
          </p:cNvPr>
          <p:cNvSpPr>
            <a:spLocks noChangeShapeType="1"/>
          </p:cNvSpPr>
          <p:nvPr/>
        </p:nvSpPr>
        <p:spPr bwMode="auto">
          <a:xfrm>
            <a:off x="6194425" y="3735388"/>
            <a:ext cx="495300" cy="358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7" name="Line 38">
            <a:extLst>
              <a:ext uri="{FF2B5EF4-FFF2-40B4-BE49-F238E27FC236}">
                <a16:creationId xmlns:a16="http://schemas.microsoft.com/office/drawing/2014/main" id="{CF015BA7-B064-9243-B3ED-CFD7FD657577}"/>
              </a:ext>
            </a:extLst>
          </p:cNvPr>
          <p:cNvSpPr>
            <a:spLocks noChangeShapeType="1"/>
          </p:cNvSpPr>
          <p:nvPr/>
        </p:nvSpPr>
        <p:spPr bwMode="auto">
          <a:xfrm>
            <a:off x="5146675" y="3641725"/>
            <a:ext cx="523875" cy="517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8" name="Line 39">
            <a:extLst>
              <a:ext uri="{FF2B5EF4-FFF2-40B4-BE49-F238E27FC236}">
                <a16:creationId xmlns:a16="http://schemas.microsoft.com/office/drawing/2014/main" id="{43240FB3-5A84-1740-A3CE-B6CDB79F7C51}"/>
              </a:ext>
            </a:extLst>
          </p:cNvPr>
          <p:cNvSpPr>
            <a:spLocks noChangeShapeType="1"/>
          </p:cNvSpPr>
          <p:nvPr/>
        </p:nvSpPr>
        <p:spPr bwMode="auto">
          <a:xfrm flipH="1">
            <a:off x="4770438" y="3633788"/>
            <a:ext cx="387350" cy="3381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79" name="Line 40">
            <a:extLst>
              <a:ext uri="{FF2B5EF4-FFF2-40B4-BE49-F238E27FC236}">
                <a16:creationId xmlns:a16="http://schemas.microsoft.com/office/drawing/2014/main" id="{CE87668A-2507-7E4A-A4ED-16AFEE2CECC7}"/>
              </a:ext>
            </a:extLst>
          </p:cNvPr>
          <p:cNvSpPr>
            <a:spLocks noChangeShapeType="1"/>
          </p:cNvSpPr>
          <p:nvPr/>
        </p:nvSpPr>
        <p:spPr bwMode="auto">
          <a:xfrm flipH="1">
            <a:off x="5153025" y="2933700"/>
            <a:ext cx="427038" cy="709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8280" name="Text Box 41">
            <a:extLst>
              <a:ext uri="{FF2B5EF4-FFF2-40B4-BE49-F238E27FC236}">
                <a16:creationId xmlns:a16="http://schemas.microsoft.com/office/drawing/2014/main" id="{E2F5B90F-CF2B-E94C-A3B6-D7C841C0AA50}"/>
              </a:ext>
            </a:extLst>
          </p:cNvPr>
          <p:cNvSpPr txBox="1">
            <a:spLocks noChangeArrowheads="1"/>
          </p:cNvSpPr>
          <p:nvPr/>
        </p:nvSpPr>
        <p:spPr bwMode="auto">
          <a:xfrm>
            <a:off x="7924800" y="4122738"/>
            <a:ext cx="1117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200">
                <a:solidFill>
                  <a:srgbClr val="E3242E"/>
                </a:solidFill>
              </a:rPr>
              <a:t>reverse</a:t>
            </a:r>
          </a:p>
          <a:p>
            <a:pPr>
              <a:spcBef>
                <a:spcPct val="0"/>
              </a:spcBef>
              <a:buFontTx/>
              <a:buNone/>
            </a:pPr>
            <a:r>
              <a:rPr lang="en-US" altLang="it-IT" sz="1200">
                <a:solidFill>
                  <a:srgbClr val="E3242E"/>
                </a:solidFill>
              </a:rPr>
              <a:t>transcriptase</a:t>
            </a:r>
          </a:p>
        </p:txBody>
      </p:sp>
      <p:sp>
        <p:nvSpPr>
          <p:cNvPr id="138281" name="Line 42">
            <a:extLst>
              <a:ext uri="{FF2B5EF4-FFF2-40B4-BE49-F238E27FC236}">
                <a16:creationId xmlns:a16="http://schemas.microsoft.com/office/drawing/2014/main" id="{33A33564-6CDD-4741-8EFC-43A52C9EDC1E}"/>
              </a:ext>
            </a:extLst>
          </p:cNvPr>
          <p:cNvSpPr>
            <a:spLocks noChangeShapeType="1"/>
          </p:cNvSpPr>
          <p:nvPr/>
        </p:nvSpPr>
        <p:spPr bwMode="auto">
          <a:xfrm>
            <a:off x="7874000" y="4084638"/>
            <a:ext cx="0" cy="549275"/>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a:extLst>
              <a:ext uri="{FF2B5EF4-FFF2-40B4-BE49-F238E27FC236}">
                <a16:creationId xmlns:a16="http://schemas.microsoft.com/office/drawing/2014/main" id="{78B6E986-AD65-0848-B53A-AC183EDF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40" t="7277" r="5115"/>
          <a:stretch>
            <a:fillRect/>
          </a:stretch>
        </p:blipFill>
        <p:spPr bwMode="auto">
          <a:xfrm>
            <a:off x="4400550" y="1409700"/>
            <a:ext cx="4292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3">
            <a:extLst>
              <a:ext uri="{FF2B5EF4-FFF2-40B4-BE49-F238E27FC236}">
                <a16:creationId xmlns:a16="http://schemas.microsoft.com/office/drawing/2014/main" id="{8956F129-A1ED-7D43-8FB8-6B34EEF4A3A3}"/>
              </a:ext>
            </a:extLst>
          </p:cNvPr>
          <p:cNvSpPr>
            <a:spLocks noGrp="1" noChangeArrowheads="1"/>
          </p:cNvSpPr>
          <p:nvPr>
            <p:ph type="ctrTitle"/>
          </p:nvPr>
        </p:nvSpPr>
        <p:spPr>
          <a:xfrm>
            <a:off x="533400" y="787400"/>
            <a:ext cx="7772400" cy="1143000"/>
          </a:xfrm>
        </p:spPr>
        <p:txBody>
          <a:bodyPr/>
          <a:lstStyle/>
          <a:p>
            <a:pPr algn="l" eaLnBrk="1" hangingPunct="1"/>
            <a:r>
              <a:rPr lang="it-IT" altLang="it-IT" sz="2400"/>
              <a:t>Several introns undrgo splicing in the absence of proteins and snRNAs </a:t>
            </a:r>
            <a:br>
              <a:rPr lang="it-IT" altLang="it-IT" sz="2400"/>
            </a:br>
            <a:br>
              <a:rPr lang="it-IT" altLang="it-IT" sz="2400"/>
            </a:br>
            <a:br>
              <a:rPr lang="it-IT" altLang="it-IT" sz="2400"/>
            </a:br>
            <a:r>
              <a:rPr lang="it-IT" altLang="it-IT" sz="2400"/>
              <a:t>AUTOSPLICING or</a:t>
            </a:r>
            <a:br>
              <a:rPr lang="it-IT" altLang="it-IT" sz="2400"/>
            </a:br>
            <a:r>
              <a:rPr lang="it-IT" altLang="it-IT" sz="2400"/>
              <a:t>AUTOCATALYTIC SPLICING </a:t>
            </a:r>
            <a:br>
              <a:rPr lang="it-IT" altLang="it-IT" sz="2400"/>
            </a:br>
            <a:r>
              <a:rPr lang="it-IT" altLang="it-IT" sz="2400" i="1"/>
              <a:t>(group I and II introns)</a:t>
            </a:r>
            <a:endParaRPr lang="it-IT" altLang="it-IT"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a:extLst>
              <a:ext uri="{FF2B5EF4-FFF2-40B4-BE49-F238E27FC236}">
                <a16:creationId xmlns:a16="http://schemas.microsoft.com/office/drawing/2014/main" id="{43296F05-F263-6549-B855-E7B34A9087DD}"/>
              </a:ext>
            </a:extLst>
          </p:cNvPr>
          <p:cNvSpPr txBox="1">
            <a:spLocks noChangeArrowheads="1"/>
          </p:cNvSpPr>
          <p:nvPr/>
        </p:nvSpPr>
        <p:spPr bwMode="auto">
          <a:xfrm>
            <a:off x="0" y="257175"/>
            <a:ext cx="9144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000">
                <a:solidFill>
                  <a:schemeClr val="accent2"/>
                </a:solidFill>
                <a:latin typeface="Comic Sans MS" panose="030F0902030302020204" pitchFamily="66" charset="0"/>
              </a:rPr>
              <a:t>NUCLEAR INTRONS DERIVED FROM THE AUTOCATALYTIC ONES</a:t>
            </a:r>
          </a:p>
          <a:p>
            <a:pPr algn="ctr">
              <a:spcBef>
                <a:spcPct val="0"/>
              </a:spcBef>
              <a:buFontTx/>
              <a:buNone/>
            </a:pPr>
            <a:endParaRPr lang="it-IT" altLang="it-IT" sz="2000">
              <a:solidFill>
                <a:schemeClr val="accent2"/>
              </a:solidFill>
              <a:latin typeface="Comic Sans MS" panose="030F0902030302020204" pitchFamily="66" charset="0"/>
            </a:endParaRPr>
          </a:p>
          <a:p>
            <a:pPr algn="ctr">
              <a:spcBef>
                <a:spcPct val="0"/>
              </a:spcBef>
              <a:buFontTx/>
              <a:buNone/>
            </a:pPr>
            <a:r>
              <a:rPr lang="it-IT" altLang="it-IT" sz="2000">
                <a:solidFill>
                  <a:schemeClr val="accent2"/>
                </a:solidFill>
                <a:latin typeface="Comic Sans MS" panose="030F0902030302020204" pitchFamily="66" charset="0"/>
              </a:rPr>
              <a:t>Same chemistry of the reaction and structures involved </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The catalytic core of the </a:t>
            </a:r>
            <a:r>
              <a:rPr lang="ja-JP" altLang="it-IT" sz="2000">
                <a:latin typeface="Comic Sans MS" panose="030F0902030302020204" pitchFamily="66" charset="0"/>
              </a:rPr>
              <a:t>“</a:t>
            </a:r>
            <a:r>
              <a:rPr lang="it-IT" altLang="ja-JP" sz="2000">
                <a:latin typeface="Comic Sans MS" panose="030F0902030302020204" pitchFamily="66" charset="0"/>
              </a:rPr>
              <a:t>spliceosome</a:t>
            </a:r>
            <a:r>
              <a:rPr lang="ja-JP" altLang="it-IT" sz="2000">
                <a:latin typeface="Comic Sans MS" panose="030F0902030302020204" pitchFamily="66" charset="0"/>
              </a:rPr>
              <a:t>”</a:t>
            </a:r>
            <a:r>
              <a:rPr lang="it-IT" altLang="ja-JP" sz="2000">
                <a:latin typeface="Comic Sans MS" panose="030F0902030302020204" pitchFamily="66" charset="0"/>
              </a:rPr>
              <a:t> is produced by the interaction of three different RNAs: </a:t>
            </a:r>
            <a:r>
              <a:rPr lang="it-IT" altLang="ja-JP" sz="2000" b="1">
                <a:solidFill>
                  <a:srgbClr val="199C17"/>
                </a:solidFill>
                <a:latin typeface="Comic Sans MS" panose="030F0902030302020204" pitchFamily="66" charset="0"/>
              </a:rPr>
              <a:t>U2</a:t>
            </a:r>
            <a:r>
              <a:rPr lang="it-IT" altLang="ja-JP" sz="2000">
                <a:latin typeface="Comic Sans MS" panose="030F0902030302020204" pitchFamily="66" charset="0"/>
              </a:rPr>
              <a:t>, </a:t>
            </a:r>
            <a:r>
              <a:rPr lang="it-IT" altLang="ja-JP" sz="2000" b="1">
                <a:solidFill>
                  <a:srgbClr val="234FDE"/>
                </a:solidFill>
                <a:latin typeface="Comic Sans MS" panose="030F0902030302020204" pitchFamily="66" charset="0"/>
              </a:rPr>
              <a:t>U6</a:t>
            </a:r>
            <a:r>
              <a:rPr lang="it-IT" altLang="ja-JP" sz="2000">
                <a:latin typeface="Comic Sans MS" panose="030F0902030302020204" pitchFamily="66" charset="0"/>
              </a:rPr>
              <a:t> and </a:t>
            </a:r>
            <a:r>
              <a:rPr lang="it-IT" altLang="ja-JP" sz="2000" b="1">
                <a:solidFill>
                  <a:srgbClr val="FF2014"/>
                </a:solidFill>
                <a:latin typeface="Comic Sans MS" panose="030F0902030302020204" pitchFamily="66" charset="0"/>
              </a:rPr>
              <a:t>pre-mRNA</a:t>
            </a:r>
            <a:r>
              <a:rPr lang="it-IT" altLang="ja-JP" sz="2000">
                <a:latin typeface="Comic Sans MS" panose="030F0902030302020204" pitchFamily="66" charset="0"/>
              </a:rPr>
              <a:t>. </a:t>
            </a:r>
          </a:p>
          <a:p>
            <a:pPr algn="ctr">
              <a:spcBef>
                <a:spcPct val="0"/>
              </a:spcBef>
              <a:buFontTx/>
              <a:buNone/>
            </a:pPr>
            <a:endParaRPr lang="it-IT" altLang="it-IT" sz="2000">
              <a:latin typeface="Comic Sans MS" panose="030F0902030302020204" pitchFamily="66" charset="0"/>
            </a:endParaRPr>
          </a:p>
          <a:p>
            <a:pPr algn="ctr">
              <a:spcBef>
                <a:spcPct val="0"/>
              </a:spcBef>
              <a:buFontTx/>
              <a:buNone/>
            </a:pPr>
            <a:r>
              <a:rPr lang="it-IT" altLang="it-IT" sz="2000">
                <a:latin typeface="Comic Sans MS" panose="030F0902030302020204" pitchFamily="66" charset="0"/>
              </a:rPr>
              <a:t>The resulting structure is perfectly conserved in </a:t>
            </a:r>
            <a:r>
              <a:rPr lang="it-IT" altLang="it-IT" sz="2000" b="1" i="1">
                <a:latin typeface="Comic Sans MS" panose="030F0902030302020204" pitchFamily="66" charset="0"/>
              </a:rPr>
              <a:t>cis</a:t>
            </a:r>
            <a:r>
              <a:rPr lang="it-IT" altLang="it-IT" sz="2000">
                <a:latin typeface="Comic Sans MS" panose="030F0902030302020204" pitchFamily="66" charset="0"/>
              </a:rPr>
              <a:t> in</a:t>
            </a:r>
          </a:p>
          <a:p>
            <a:pPr algn="ctr">
              <a:spcBef>
                <a:spcPct val="0"/>
              </a:spcBef>
              <a:buFontTx/>
              <a:buNone/>
            </a:pPr>
            <a:r>
              <a:rPr lang="it-IT" altLang="it-IT" sz="2000" b="1">
                <a:solidFill>
                  <a:srgbClr val="FF14F8"/>
                </a:solidFill>
                <a:latin typeface="Comic Sans MS" panose="030F0902030302020204" pitchFamily="66" charset="0"/>
              </a:rPr>
              <a:t>gruppo II catalytic </a:t>
            </a:r>
            <a:r>
              <a:rPr lang="it-IT" altLang="it-IT" sz="2400">
                <a:latin typeface="Comic Sans MS" panose="030F0902030302020204" pitchFamily="66" charset="0"/>
              </a:rPr>
              <a:t>introns</a:t>
            </a:r>
          </a:p>
        </p:txBody>
      </p:sp>
      <p:pic>
        <p:nvPicPr>
          <p:cNvPr id="142338" name="Picture 3">
            <a:extLst>
              <a:ext uri="{FF2B5EF4-FFF2-40B4-BE49-F238E27FC236}">
                <a16:creationId xmlns:a16="http://schemas.microsoft.com/office/drawing/2014/main" id="{58EEAE31-9B98-4B45-9581-F95C70E60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08350"/>
            <a:ext cx="8051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Freeform 4">
            <a:extLst>
              <a:ext uri="{FF2B5EF4-FFF2-40B4-BE49-F238E27FC236}">
                <a16:creationId xmlns:a16="http://schemas.microsoft.com/office/drawing/2014/main" id="{B469D6B9-55EA-E847-B403-475F8FBF59E4}"/>
              </a:ext>
            </a:extLst>
          </p:cNvPr>
          <p:cNvSpPr>
            <a:spLocks/>
          </p:cNvSpPr>
          <p:nvPr/>
        </p:nvSpPr>
        <p:spPr bwMode="auto">
          <a:xfrm>
            <a:off x="762000" y="4127500"/>
            <a:ext cx="635000" cy="355600"/>
          </a:xfrm>
          <a:custGeom>
            <a:avLst/>
            <a:gdLst>
              <a:gd name="T0" fmla="*/ 0 w 400"/>
              <a:gd name="T1" fmla="*/ 0 h 224"/>
              <a:gd name="T2" fmla="*/ 2147483646 w 400"/>
              <a:gd name="T3" fmla="*/ 2147483646 h 224"/>
              <a:gd name="T4" fmla="*/ 2147483646 w 400"/>
              <a:gd name="T5" fmla="*/ 2147483646 h 224"/>
              <a:gd name="T6" fmla="*/ 2147483646 w 400"/>
              <a:gd name="T7" fmla="*/ 2147483646 h 224"/>
              <a:gd name="T8" fmla="*/ 0 60000 65536"/>
              <a:gd name="T9" fmla="*/ 0 60000 65536"/>
              <a:gd name="T10" fmla="*/ 0 60000 65536"/>
              <a:gd name="T11" fmla="*/ 0 60000 65536"/>
              <a:gd name="T12" fmla="*/ 0 w 400"/>
              <a:gd name="T13" fmla="*/ 0 h 224"/>
              <a:gd name="T14" fmla="*/ 400 w 400"/>
              <a:gd name="T15" fmla="*/ 224 h 224"/>
            </a:gdLst>
            <a:ahLst/>
            <a:cxnLst>
              <a:cxn ang="T8">
                <a:pos x="T0" y="T1"/>
              </a:cxn>
              <a:cxn ang="T9">
                <a:pos x="T2" y="T3"/>
              </a:cxn>
              <a:cxn ang="T10">
                <a:pos x="T4" y="T5"/>
              </a:cxn>
              <a:cxn ang="T11">
                <a:pos x="T6" y="T7"/>
              </a:cxn>
            </a:cxnLst>
            <a:rect l="T12" t="T13" r="T14" b="T15"/>
            <a:pathLst>
              <a:path w="400" h="224">
                <a:moveTo>
                  <a:pt x="0" y="0"/>
                </a:moveTo>
                <a:cubicBezTo>
                  <a:pt x="32" y="52"/>
                  <a:pt x="64" y="104"/>
                  <a:pt x="112" y="136"/>
                </a:cubicBezTo>
                <a:cubicBezTo>
                  <a:pt x="160" y="168"/>
                  <a:pt x="240" y="177"/>
                  <a:pt x="288" y="192"/>
                </a:cubicBezTo>
                <a:cubicBezTo>
                  <a:pt x="336" y="207"/>
                  <a:pt x="368" y="215"/>
                  <a:pt x="400" y="224"/>
                </a:cubicBezTo>
              </a:path>
            </a:pathLst>
          </a:custGeom>
          <a:noFill/>
          <a:ln w="57150">
            <a:solidFill>
              <a:srgbClr val="234FD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42340" name="Freeform 5">
            <a:extLst>
              <a:ext uri="{FF2B5EF4-FFF2-40B4-BE49-F238E27FC236}">
                <a16:creationId xmlns:a16="http://schemas.microsoft.com/office/drawing/2014/main" id="{8B837BCD-85C2-8B47-8D72-BDBFCB86B2E1}"/>
              </a:ext>
            </a:extLst>
          </p:cNvPr>
          <p:cNvSpPr>
            <a:spLocks/>
          </p:cNvSpPr>
          <p:nvPr/>
        </p:nvSpPr>
        <p:spPr bwMode="auto">
          <a:xfrm>
            <a:off x="3213100" y="3568700"/>
            <a:ext cx="317500" cy="469900"/>
          </a:xfrm>
          <a:custGeom>
            <a:avLst/>
            <a:gdLst>
              <a:gd name="T0" fmla="*/ 0 w 200"/>
              <a:gd name="T1" fmla="*/ 2147483646 h 296"/>
              <a:gd name="T2" fmla="*/ 2147483646 w 200"/>
              <a:gd name="T3" fmla="*/ 2147483646 h 296"/>
              <a:gd name="T4" fmla="*/ 2147483646 w 200"/>
              <a:gd name="T5" fmla="*/ 2147483646 h 296"/>
              <a:gd name="T6" fmla="*/ 2147483646 w 200"/>
              <a:gd name="T7" fmla="*/ 0 h 296"/>
              <a:gd name="T8" fmla="*/ 0 60000 65536"/>
              <a:gd name="T9" fmla="*/ 0 60000 65536"/>
              <a:gd name="T10" fmla="*/ 0 60000 65536"/>
              <a:gd name="T11" fmla="*/ 0 60000 65536"/>
              <a:gd name="T12" fmla="*/ 0 w 200"/>
              <a:gd name="T13" fmla="*/ 0 h 296"/>
              <a:gd name="T14" fmla="*/ 200 w 200"/>
              <a:gd name="T15" fmla="*/ 296 h 296"/>
            </a:gdLst>
            <a:ahLst/>
            <a:cxnLst>
              <a:cxn ang="T8">
                <a:pos x="T0" y="T1"/>
              </a:cxn>
              <a:cxn ang="T9">
                <a:pos x="T2" y="T3"/>
              </a:cxn>
              <a:cxn ang="T10">
                <a:pos x="T4" y="T5"/>
              </a:cxn>
              <a:cxn ang="T11">
                <a:pos x="T6" y="T7"/>
              </a:cxn>
            </a:cxnLst>
            <a:rect l="T12" t="T13" r="T14" b="T15"/>
            <a:pathLst>
              <a:path w="200" h="296">
                <a:moveTo>
                  <a:pt x="0" y="296"/>
                </a:moveTo>
                <a:cubicBezTo>
                  <a:pt x="39" y="260"/>
                  <a:pt x="79" y="224"/>
                  <a:pt x="104" y="192"/>
                </a:cubicBezTo>
                <a:cubicBezTo>
                  <a:pt x="129" y="160"/>
                  <a:pt x="136" y="136"/>
                  <a:pt x="152" y="104"/>
                </a:cubicBezTo>
                <a:cubicBezTo>
                  <a:pt x="168" y="72"/>
                  <a:pt x="193" y="17"/>
                  <a:pt x="200" y="0"/>
                </a:cubicBezTo>
              </a:path>
            </a:pathLst>
          </a:custGeom>
          <a:noFill/>
          <a:ln w="57150">
            <a:solidFill>
              <a:srgbClr val="234FD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42341" name="Freeform 6">
            <a:extLst>
              <a:ext uri="{FF2B5EF4-FFF2-40B4-BE49-F238E27FC236}">
                <a16:creationId xmlns:a16="http://schemas.microsoft.com/office/drawing/2014/main" id="{378D57AF-F55F-7C47-9D7F-BCBE6CB07581}"/>
              </a:ext>
            </a:extLst>
          </p:cNvPr>
          <p:cNvSpPr>
            <a:spLocks/>
          </p:cNvSpPr>
          <p:nvPr/>
        </p:nvSpPr>
        <p:spPr bwMode="auto">
          <a:xfrm>
            <a:off x="3238500" y="4191000"/>
            <a:ext cx="482600" cy="152400"/>
          </a:xfrm>
          <a:custGeom>
            <a:avLst/>
            <a:gdLst>
              <a:gd name="T0" fmla="*/ 0 w 304"/>
              <a:gd name="T1" fmla="*/ 2147483646 h 96"/>
              <a:gd name="T2" fmla="*/ 2147483646 w 304"/>
              <a:gd name="T3" fmla="*/ 2147483646 h 96"/>
              <a:gd name="T4" fmla="*/ 2147483646 w 304"/>
              <a:gd name="T5" fmla="*/ 2147483646 h 96"/>
              <a:gd name="T6" fmla="*/ 2147483646 w 304"/>
              <a:gd name="T7" fmla="*/ 0 h 96"/>
              <a:gd name="T8" fmla="*/ 0 60000 65536"/>
              <a:gd name="T9" fmla="*/ 0 60000 65536"/>
              <a:gd name="T10" fmla="*/ 0 60000 65536"/>
              <a:gd name="T11" fmla="*/ 0 60000 65536"/>
              <a:gd name="T12" fmla="*/ 0 w 304"/>
              <a:gd name="T13" fmla="*/ 0 h 96"/>
              <a:gd name="T14" fmla="*/ 304 w 304"/>
              <a:gd name="T15" fmla="*/ 96 h 96"/>
            </a:gdLst>
            <a:ahLst/>
            <a:cxnLst>
              <a:cxn ang="T8">
                <a:pos x="T0" y="T1"/>
              </a:cxn>
              <a:cxn ang="T9">
                <a:pos x="T2" y="T3"/>
              </a:cxn>
              <a:cxn ang="T10">
                <a:pos x="T4" y="T5"/>
              </a:cxn>
              <a:cxn ang="T11">
                <a:pos x="T6" y="T7"/>
              </a:cxn>
            </a:cxnLst>
            <a:rect l="T12" t="T13" r="T14" b="T15"/>
            <a:pathLst>
              <a:path w="304" h="96">
                <a:moveTo>
                  <a:pt x="0" y="96"/>
                </a:moveTo>
                <a:cubicBezTo>
                  <a:pt x="45" y="75"/>
                  <a:pt x="91" y="55"/>
                  <a:pt x="128" y="40"/>
                </a:cubicBezTo>
                <a:cubicBezTo>
                  <a:pt x="165" y="25"/>
                  <a:pt x="195" y="15"/>
                  <a:pt x="224" y="8"/>
                </a:cubicBezTo>
                <a:cubicBezTo>
                  <a:pt x="253" y="1"/>
                  <a:pt x="278" y="0"/>
                  <a:pt x="304" y="0"/>
                </a:cubicBezTo>
              </a:path>
            </a:pathLst>
          </a:custGeom>
          <a:noFill/>
          <a:ln w="57150">
            <a:solidFill>
              <a:srgbClr val="199C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42342" name="Freeform 7">
            <a:extLst>
              <a:ext uri="{FF2B5EF4-FFF2-40B4-BE49-F238E27FC236}">
                <a16:creationId xmlns:a16="http://schemas.microsoft.com/office/drawing/2014/main" id="{9FB068C9-0D33-E641-A996-5DF39094A950}"/>
              </a:ext>
            </a:extLst>
          </p:cNvPr>
          <p:cNvSpPr>
            <a:spLocks/>
          </p:cNvSpPr>
          <p:nvPr/>
        </p:nvSpPr>
        <p:spPr bwMode="auto">
          <a:xfrm>
            <a:off x="3009900" y="5041900"/>
            <a:ext cx="812800" cy="215900"/>
          </a:xfrm>
          <a:custGeom>
            <a:avLst/>
            <a:gdLst>
              <a:gd name="T0" fmla="*/ 2147483646 w 512"/>
              <a:gd name="T1" fmla="*/ 0 h 136"/>
              <a:gd name="T2" fmla="*/ 2147483646 w 512"/>
              <a:gd name="T3" fmla="*/ 2147483646 h 136"/>
              <a:gd name="T4" fmla="*/ 2147483646 w 512"/>
              <a:gd name="T5" fmla="*/ 2147483646 h 136"/>
              <a:gd name="T6" fmla="*/ 2147483646 w 512"/>
              <a:gd name="T7" fmla="*/ 2147483646 h 136"/>
              <a:gd name="T8" fmla="*/ 2147483646 w 512"/>
              <a:gd name="T9" fmla="*/ 2147483646 h 136"/>
              <a:gd name="T10" fmla="*/ 0 w 512"/>
              <a:gd name="T11" fmla="*/ 2147483646 h 136"/>
              <a:gd name="T12" fmla="*/ 0 60000 65536"/>
              <a:gd name="T13" fmla="*/ 0 60000 65536"/>
              <a:gd name="T14" fmla="*/ 0 60000 65536"/>
              <a:gd name="T15" fmla="*/ 0 60000 65536"/>
              <a:gd name="T16" fmla="*/ 0 60000 65536"/>
              <a:gd name="T17" fmla="*/ 0 60000 65536"/>
              <a:gd name="T18" fmla="*/ 0 w 512"/>
              <a:gd name="T19" fmla="*/ 0 h 136"/>
              <a:gd name="T20" fmla="*/ 512 w 51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512" h="136">
                <a:moveTo>
                  <a:pt x="512" y="0"/>
                </a:moveTo>
                <a:cubicBezTo>
                  <a:pt x="458" y="21"/>
                  <a:pt x="405" y="43"/>
                  <a:pt x="368" y="56"/>
                </a:cubicBezTo>
                <a:cubicBezTo>
                  <a:pt x="331" y="69"/>
                  <a:pt x="316" y="75"/>
                  <a:pt x="288" y="80"/>
                </a:cubicBezTo>
                <a:cubicBezTo>
                  <a:pt x="260" y="85"/>
                  <a:pt x="235" y="83"/>
                  <a:pt x="200" y="88"/>
                </a:cubicBezTo>
                <a:cubicBezTo>
                  <a:pt x="165" y="93"/>
                  <a:pt x="113" y="104"/>
                  <a:pt x="80" y="112"/>
                </a:cubicBezTo>
                <a:cubicBezTo>
                  <a:pt x="47" y="120"/>
                  <a:pt x="16" y="133"/>
                  <a:pt x="0" y="136"/>
                </a:cubicBezTo>
              </a:path>
            </a:pathLst>
          </a:custGeom>
          <a:noFill/>
          <a:ln w="57150">
            <a:solidFill>
              <a:srgbClr val="199C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42343" name="Oval 8">
            <a:extLst>
              <a:ext uri="{FF2B5EF4-FFF2-40B4-BE49-F238E27FC236}">
                <a16:creationId xmlns:a16="http://schemas.microsoft.com/office/drawing/2014/main" id="{0524AE56-A11F-F04C-8A05-E6EAF80B66AF}"/>
              </a:ext>
            </a:extLst>
          </p:cNvPr>
          <p:cNvSpPr>
            <a:spLocks noChangeArrowheads="1"/>
          </p:cNvSpPr>
          <p:nvPr/>
        </p:nvSpPr>
        <p:spPr bwMode="auto">
          <a:xfrm>
            <a:off x="3448050" y="4254500"/>
            <a:ext cx="546100" cy="457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000" b="1">
                <a:solidFill>
                  <a:srgbClr val="199C17"/>
                </a:solidFill>
                <a:latin typeface="Comic Sans MS" panose="030F0902030302020204" pitchFamily="66" charset="0"/>
              </a:rPr>
              <a:t>U2</a:t>
            </a:r>
            <a:endParaRPr lang="it-IT" altLang="it-IT" sz="2000">
              <a:solidFill>
                <a:srgbClr val="199C17"/>
              </a:solidFill>
              <a:latin typeface="Times" pitchFamily="2" charset="0"/>
            </a:endParaRPr>
          </a:p>
        </p:txBody>
      </p:sp>
      <p:sp>
        <p:nvSpPr>
          <p:cNvPr id="142344" name="Oval 9">
            <a:extLst>
              <a:ext uri="{FF2B5EF4-FFF2-40B4-BE49-F238E27FC236}">
                <a16:creationId xmlns:a16="http://schemas.microsoft.com/office/drawing/2014/main" id="{E961BA35-0CB1-3647-8751-C18043BD8BA0}"/>
              </a:ext>
            </a:extLst>
          </p:cNvPr>
          <p:cNvSpPr>
            <a:spLocks noChangeArrowheads="1"/>
          </p:cNvSpPr>
          <p:nvPr/>
        </p:nvSpPr>
        <p:spPr bwMode="auto">
          <a:xfrm>
            <a:off x="1085850" y="3810000"/>
            <a:ext cx="546100" cy="457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000" b="1">
                <a:solidFill>
                  <a:srgbClr val="234FDE"/>
                </a:solidFill>
                <a:latin typeface="Comic Sans MS" panose="030F0902030302020204" pitchFamily="66" charset="0"/>
              </a:rPr>
              <a:t>U6</a:t>
            </a:r>
            <a:endParaRPr lang="it-IT" altLang="it-IT" sz="2000">
              <a:solidFill>
                <a:srgbClr val="199C17"/>
              </a:solidFill>
              <a:latin typeface="Times" pitchFamily="2" charset="0"/>
            </a:endParaRPr>
          </a:p>
        </p:txBody>
      </p:sp>
      <p:sp>
        <p:nvSpPr>
          <p:cNvPr id="142345" name="Oval 10">
            <a:extLst>
              <a:ext uri="{FF2B5EF4-FFF2-40B4-BE49-F238E27FC236}">
                <a16:creationId xmlns:a16="http://schemas.microsoft.com/office/drawing/2014/main" id="{FBD5CD06-5239-234C-80CB-A7D54EF40214}"/>
              </a:ext>
            </a:extLst>
          </p:cNvPr>
          <p:cNvSpPr>
            <a:spLocks noChangeArrowheads="1"/>
          </p:cNvSpPr>
          <p:nvPr/>
        </p:nvSpPr>
        <p:spPr bwMode="auto">
          <a:xfrm>
            <a:off x="838200" y="3155950"/>
            <a:ext cx="1562100" cy="457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FF2014"/>
                </a:solidFill>
                <a:latin typeface="Comic Sans MS" panose="030F0902030302020204" pitchFamily="66" charset="0"/>
              </a:rPr>
              <a:t>Spliceosomal</a:t>
            </a:r>
            <a:endParaRPr lang="it-IT" altLang="it-IT" sz="2400" b="1">
              <a:solidFill>
                <a:srgbClr val="199C17"/>
              </a:solidFill>
              <a:latin typeface="Times" pitchFamily="2" charset="0"/>
            </a:endParaRPr>
          </a:p>
        </p:txBody>
      </p:sp>
      <p:sp>
        <p:nvSpPr>
          <p:cNvPr id="142346" name="Oval 11">
            <a:extLst>
              <a:ext uri="{FF2B5EF4-FFF2-40B4-BE49-F238E27FC236}">
                <a16:creationId xmlns:a16="http://schemas.microsoft.com/office/drawing/2014/main" id="{18A59415-C8BC-414D-BB72-8EF237DC808A}"/>
              </a:ext>
            </a:extLst>
          </p:cNvPr>
          <p:cNvSpPr>
            <a:spLocks noChangeArrowheads="1"/>
          </p:cNvSpPr>
          <p:nvPr/>
        </p:nvSpPr>
        <p:spPr bwMode="auto">
          <a:xfrm>
            <a:off x="4864100" y="3225800"/>
            <a:ext cx="1562100" cy="457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FF14F8"/>
                </a:solidFill>
                <a:latin typeface="Comic Sans MS" panose="030F0902030302020204" pitchFamily="66" charset="0"/>
              </a:rPr>
              <a:t>Group II</a:t>
            </a:r>
            <a:endParaRPr lang="it-IT" altLang="it-IT" sz="2400" b="1">
              <a:solidFill>
                <a:srgbClr val="199C17"/>
              </a:solidFill>
              <a:latin typeface="Times" pitchFamily="2" charset="0"/>
            </a:endParaRPr>
          </a:p>
        </p:txBody>
      </p:sp>
      <p:sp>
        <p:nvSpPr>
          <p:cNvPr id="142347" name="Freeform 12">
            <a:extLst>
              <a:ext uri="{FF2B5EF4-FFF2-40B4-BE49-F238E27FC236}">
                <a16:creationId xmlns:a16="http://schemas.microsoft.com/office/drawing/2014/main" id="{00490E4B-D627-F64D-97E2-6AC6E1076608}"/>
              </a:ext>
            </a:extLst>
          </p:cNvPr>
          <p:cNvSpPr>
            <a:spLocks/>
          </p:cNvSpPr>
          <p:nvPr/>
        </p:nvSpPr>
        <p:spPr bwMode="auto">
          <a:xfrm>
            <a:off x="3022600" y="5524500"/>
            <a:ext cx="560388" cy="596900"/>
          </a:xfrm>
          <a:custGeom>
            <a:avLst/>
            <a:gdLst>
              <a:gd name="T0" fmla="*/ 0 w 353"/>
              <a:gd name="T1" fmla="*/ 0 h 376"/>
              <a:gd name="T2" fmla="*/ 2147483646 w 353"/>
              <a:gd name="T3" fmla="*/ 2147483646 h 376"/>
              <a:gd name="T4" fmla="*/ 2147483646 w 353"/>
              <a:gd name="T5" fmla="*/ 2147483646 h 376"/>
              <a:gd name="T6" fmla="*/ 2147483646 w 353"/>
              <a:gd name="T7" fmla="*/ 2147483646 h 376"/>
              <a:gd name="T8" fmla="*/ 2147483646 w 353"/>
              <a:gd name="T9" fmla="*/ 2147483646 h 376"/>
              <a:gd name="T10" fmla="*/ 2147483646 w 353"/>
              <a:gd name="T11" fmla="*/ 2147483646 h 376"/>
              <a:gd name="T12" fmla="*/ 2147483646 w 353"/>
              <a:gd name="T13" fmla="*/ 2147483646 h 376"/>
              <a:gd name="T14" fmla="*/ 2147483646 w 353"/>
              <a:gd name="T15" fmla="*/ 2147483646 h 376"/>
              <a:gd name="T16" fmla="*/ 2147483646 w 353"/>
              <a:gd name="T17" fmla="*/ 214748364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376"/>
              <a:gd name="T29" fmla="*/ 353 w 353"/>
              <a:gd name="T30" fmla="*/ 376 h 3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376">
                <a:moveTo>
                  <a:pt x="0" y="0"/>
                </a:moveTo>
                <a:cubicBezTo>
                  <a:pt x="82" y="6"/>
                  <a:pt x="165" y="13"/>
                  <a:pt x="216" y="24"/>
                </a:cubicBezTo>
                <a:cubicBezTo>
                  <a:pt x="267" y="35"/>
                  <a:pt x="283" y="44"/>
                  <a:pt x="304" y="64"/>
                </a:cubicBezTo>
                <a:cubicBezTo>
                  <a:pt x="325" y="84"/>
                  <a:pt x="336" y="120"/>
                  <a:pt x="344" y="144"/>
                </a:cubicBezTo>
                <a:cubicBezTo>
                  <a:pt x="352" y="168"/>
                  <a:pt x="353" y="180"/>
                  <a:pt x="352" y="208"/>
                </a:cubicBezTo>
                <a:cubicBezTo>
                  <a:pt x="351" y="236"/>
                  <a:pt x="348" y="290"/>
                  <a:pt x="336" y="312"/>
                </a:cubicBezTo>
                <a:cubicBezTo>
                  <a:pt x="324" y="334"/>
                  <a:pt x="304" y="335"/>
                  <a:pt x="280" y="344"/>
                </a:cubicBezTo>
                <a:cubicBezTo>
                  <a:pt x="256" y="353"/>
                  <a:pt x="217" y="363"/>
                  <a:pt x="192" y="368"/>
                </a:cubicBezTo>
                <a:cubicBezTo>
                  <a:pt x="167" y="373"/>
                  <a:pt x="137" y="375"/>
                  <a:pt x="128" y="376"/>
                </a:cubicBezTo>
              </a:path>
            </a:pathLst>
          </a:custGeom>
          <a:noFill/>
          <a:ln w="57150">
            <a:solidFill>
              <a:srgbClr val="FF201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42348" name="Line 13">
            <a:extLst>
              <a:ext uri="{FF2B5EF4-FFF2-40B4-BE49-F238E27FC236}">
                <a16:creationId xmlns:a16="http://schemas.microsoft.com/office/drawing/2014/main" id="{B2DFB06D-8888-DB43-A978-F18C91FF526A}"/>
              </a:ext>
            </a:extLst>
          </p:cNvPr>
          <p:cNvSpPr>
            <a:spLocks noChangeShapeType="1"/>
          </p:cNvSpPr>
          <p:nvPr/>
        </p:nvSpPr>
        <p:spPr bwMode="auto">
          <a:xfrm>
            <a:off x="1606550" y="5524500"/>
            <a:ext cx="539750" cy="1588"/>
          </a:xfrm>
          <a:prstGeom prst="line">
            <a:avLst/>
          </a:prstGeom>
          <a:noFill/>
          <a:ln w="57150">
            <a:solidFill>
              <a:srgbClr val="FF2014"/>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49" name="Rectangle 14">
            <a:extLst>
              <a:ext uri="{FF2B5EF4-FFF2-40B4-BE49-F238E27FC236}">
                <a16:creationId xmlns:a16="http://schemas.microsoft.com/office/drawing/2014/main" id="{4A734D0F-5767-9C45-8764-33C982903188}"/>
              </a:ext>
            </a:extLst>
          </p:cNvPr>
          <p:cNvSpPr>
            <a:spLocks noChangeArrowheads="1"/>
          </p:cNvSpPr>
          <p:nvPr/>
        </p:nvSpPr>
        <p:spPr bwMode="auto">
          <a:xfrm>
            <a:off x="279400" y="5321300"/>
            <a:ext cx="869950" cy="306388"/>
          </a:xfrm>
          <a:prstGeom prst="rect">
            <a:avLst/>
          </a:prstGeom>
          <a:solidFill>
            <a:schemeClr val="bg1"/>
          </a:solidFill>
          <a:ln w="28575">
            <a:solidFill>
              <a:srgbClr val="FF2014"/>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2350" name="Rectangle 15">
            <a:extLst>
              <a:ext uri="{FF2B5EF4-FFF2-40B4-BE49-F238E27FC236}">
                <a16:creationId xmlns:a16="http://schemas.microsoft.com/office/drawing/2014/main" id="{BEFCC8C9-D58E-2642-A22B-7259F4DF5226}"/>
              </a:ext>
            </a:extLst>
          </p:cNvPr>
          <p:cNvSpPr>
            <a:spLocks noChangeArrowheads="1"/>
          </p:cNvSpPr>
          <p:nvPr/>
        </p:nvSpPr>
        <p:spPr bwMode="auto">
          <a:xfrm>
            <a:off x="1638300" y="5981700"/>
            <a:ext cx="869950" cy="306388"/>
          </a:xfrm>
          <a:prstGeom prst="rect">
            <a:avLst/>
          </a:prstGeom>
          <a:solidFill>
            <a:schemeClr val="bg1"/>
          </a:solidFill>
          <a:ln w="28575">
            <a:solidFill>
              <a:srgbClr val="FF2014"/>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2351" name="Text Box 16">
            <a:extLst>
              <a:ext uri="{FF2B5EF4-FFF2-40B4-BE49-F238E27FC236}">
                <a16:creationId xmlns:a16="http://schemas.microsoft.com/office/drawing/2014/main" id="{0988477D-E230-1D42-8A0A-8FCB3696C2F1}"/>
              </a:ext>
            </a:extLst>
          </p:cNvPr>
          <p:cNvSpPr txBox="1">
            <a:spLocks noChangeArrowheads="1"/>
          </p:cNvSpPr>
          <p:nvPr/>
        </p:nvSpPr>
        <p:spPr bwMode="auto">
          <a:xfrm>
            <a:off x="276225" y="525145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b="1">
                <a:solidFill>
                  <a:srgbClr val="FF2014"/>
                </a:solidFill>
                <a:latin typeface="Comic Sans MS" panose="030F0902030302020204" pitchFamily="66" charset="0"/>
              </a:rPr>
              <a:t>Exon 2</a:t>
            </a:r>
          </a:p>
        </p:txBody>
      </p:sp>
      <p:sp>
        <p:nvSpPr>
          <p:cNvPr id="142352" name="Text Box 17">
            <a:extLst>
              <a:ext uri="{FF2B5EF4-FFF2-40B4-BE49-F238E27FC236}">
                <a16:creationId xmlns:a16="http://schemas.microsoft.com/office/drawing/2014/main" id="{22C3A803-972F-1D4C-ABAA-54EB752FFCF7}"/>
              </a:ext>
            </a:extLst>
          </p:cNvPr>
          <p:cNvSpPr txBox="1">
            <a:spLocks noChangeArrowheads="1"/>
          </p:cNvSpPr>
          <p:nvPr/>
        </p:nvSpPr>
        <p:spPr bwMode="auto">
          <a:xfrm>
            <a:off x="1597025" y="591185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b="1">
                <a:solidFill>
                  <a:srgbClr val="FF2014"/>
                </a:solidFill>
                <a:latin typeface="Comic Sans MS" panose="030F0902030302020204" pitchFamily="66" charset="0"/>
              </a:rPr>
              <a:t>Exon 1</a:t>
            </a:r>
          </a:p>
        </p:txBody>
      </p:sp>
      <p:sp>
        <p:nvSpPr>
          <p:cNvPr id="142353" name="Rectangle 18">
            <a:extLst>
              <a:ext uri="{FF2B5EF4-FFF2-40B4-BE49-F238E27FC236}">
                <a16:creationId xmlns:a16="http://schemas.microsoft.com/office/drawing/2014/main" id="{6EDEF7A0-BC40-B74F-8EA8-95D8C6990D33}"/>
              </a:ext>
            </a:extLst>
          </p:cNvPr>
          <p:cNvSpPr>
            <a:spLocks noChangeArrowheads="1"/>
          </p:cNvSpPr>
          <p:nvPr/>
        </p:nvSpPr>
        <p:spPr bwMode="auto">
          <a:xfrm>
            <a:off x="5422900" y="4051300"/>
            <a:ext cx="469900" cy="45720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2354" name="Rectangle 19">
            <a:extLst>
              <a:ext uri="{FF2B5EF4-FFF2-40B4-BE49-F238E27FC236}">
                <a16:creationId xmlns:a16="http://schemas.microsoft.com/office/drawing/2014/main" id="{EB11F765-4150-3B43-BC32-28CAC542ED67}"/>
              </a:ext>
            </a:extLst>
          </p:cNvPr>
          <p:cNvSpPr>
            <a:spLocks noChangeArrowheads="1"/>
          </p:cNvSpPr>
          <p:nvPr/>
        </p:nvSpPr>
        <p:spPr bwMode="auto">
          <a:xfrm>
            <a:off x="6883400" y="6108700"/>
            <a:ext cx="939800" cy="139700"/>
          </a:xfrm>
          <a:prstGeom prst="rect">
            <a:avLst/>
          </a:prstGeom>
          <a:solidFill>
            <a:srgbClr val="FCFCFC"/>
          </a:solidFill>
          <a:ln w="9525">
            <a:solidFill>
              <a:srgbClr val="FCFCF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2355" name="Freeform 20">
            <a:extLst>
              <a:ext uri="{FF2B5EF4-FFF2-40B4-BE49-F238E27FC236}">
                <a16:creationId xmlns:a16="http://schemas.microsoft.com/office/drawing/2014/main" id="{832F3D23-D096-1348-B2C4-5E74A4E052E4}"/>
              </a:ext>
            </a:extLst>
          </p:cNvPr>
          <p:cNvSpPr>
            <a:spLocks/>
          </p:cNvSpPr>
          <p:nvPr/>
        </p:nvSpPr>
        <p:spPr bwMode="auto">
          <a:xfrm>
            <a:off x="5562600" y="3427413"/>
            <a:ext cx="3073400" cy="2794000"/>
          </a:xfrm>
          <a:custGeom>
            <a:avLst/>
            <a:gdLst>
              <a:gd name="T0" fmla="*/ 2147483646 w 1936"/>
              <a:gd name="T1" fmla="*/ 2147483646 h 1760"/>
              <a:gd name="T2" fmla="*/ 2147483646 w 1936"/>
              <a:gd name="T3" fmla="*/ 2147483646 h 1760"/>
              <a:gd name="T4" fmla="*/ 2147483646 w 1936"/>
              <a:gd name="T5" fmla="*/ 2147483646 h 1760"/>
              <a:gd name="T6" fmla="*/ 2147483646 w 1936"/>
              <a:gd name="T7" fmla="*/ 2147483646 h 1760"/>
              <a:gd name="T8" fmla="*/ 2147483646 w 1936"/>
              <a:gd name="T9" fmla="*/ 2147483646 h 1760"/>
              <a:gd name="T10" fmla="*/ 2147483646 w 1936"/>
              <a:gd name="T11" fmla="*/ 2147483646 h 1760"/>
              <a:gd name="T12" fmla="*/ 2147483646 w 1936"/>
              <a:gd name="T13" fmla="*/ 2147483646 h 1760"/>
              <a:gd name="T14" fmla="*/ 2147483646 w 1936"/>
              <a:gd name="T15" fmla="*/ 2147483646 h 1760"/>
              <a:gd name="T16" fmla="*/ 2147483646 w 1936"/>
              <a:gd name="T17" fmla="*/ 2147483646 h 1760"/>
              <a:gd name="T18" fmla="*/ 2147483646 w 1936"/>
              <a:gd name="T19" fmla="*/ 2147483646 h 1760"/>
              <a:gd name="T20" fmla="*/ 2147483646 w 1936"/>
              <a:gd name="T21" fmla="*/ 2147483646 h 1760"/>
              <a:gd name="T22" fmla="*/ 2147483646 w 1936"/>
              <a:gd name="T23" fmla="*/ 2147483646 h 1760"/>
              <a:gd name="T24" fmla="*/ 2147483646 w 1936"/>
              <a:gd name="T25" fmla="*/ 2147483646 h 1760"/>
              <a:gd name="T26" fmla="*/ 2147483646 w 1936"/>
              <a:gd name="T27" fmla="*/ 2147483646 h 1760"/>
              <a:gd name="T28" fmla="*/ 2147483646 w 1936"/>
              <a:gd name="T29" fmla="*/ 2147483646 h 1760"/>
              <a:gd name="T30" fmla="*/ 2147483646 w 1936"/>
              <a:gd name="T31" fmla="*/ 2147483646 h 1760"/>
              <a:gd name="T32" fmla="*/ 2147483646 w 1936"/>
              <a:gd name="T33" fmla="*/ 2147483646 h 17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36"/>
              <a:gd name="T52" fmla="*/ 0 h 1760"/>
              <a:gd name="T53" fmla="*/ 1936 w 1936"/>
              <a:gd name="T54" fmla="*/ 1760 h 17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36" h="1760">
                <a:moveTo>
                  <a:pt x="160" y="705"/>
                </a:moveTo>
                <a:cubicBezTo>
                  <a:pt x="96" y="673"/>
                  <a:pt x="32" y="641"/>
                  <a:pt x="16" y="601"/>
                </a:cubicBezTo>
                <a:cubicBezTo>
                  <a:pt x="0" y="561"/>
                  <a:pt x="33" y="506"/>
                  <a:pt x="64" y="465"/>
                </a:cubicBezTo>
                <a:cubicBezTo>
                  <a:pt x="95" y="424"/>
                  <a:pt x="136" y="392"/>
                  <a:pt x="200" y="353"/>
                </a:cubicBezTo>
                <a:cubicBezTo>
                  <a:pt x="264" y="314"/>
                  <a:pt x="381" y="270"/>
                  <a:pt x="448" y="233"/>
                </a:cubicBezTo>
                <a:cubicBezTo>
                  <a:pt x="515" y="196"/>
                  <a:pt x="533" y="161"/>
                  <a:pt x="600" y="129"/>
                </a:cubicBezTo>
                <a:cubicBezTo>
                  <a:pt x="667" y="97"/>
                  <a:pt x="760" y="62"/>
                  <a:pt x="848" y="41"/>
                </a:cubicBezTo>
                <a:cubicBezTo>
                  <a:pt x="936" y="20"/>
                  <a:pt x="1035" y="2"/>
                  <a:pt x="1128" y="1"/>
                </a:cubicBezTo>
                <a:cubicBezTo>
                  <a:pt x="1221" y="0"/>
                  <a:pt x="1327" y="9"/>
                  <a:pt x="1408" y="33"/>
                </a:cubicBezTo>
                <a:cubicBezTo>
                  <a:pt x="1489" y="57"/>
                  <a:pt x="1561" y="98"/>
                  <a:pt x="1616" y="145"/>
                </a:cubicBezTo>
                <a:cubicBezTo>
                  <a:pt x="1671" y="192"/>
                  <a:pt x="1687" y="226"/>
                  <a:pt x="1736" y="313"/>
                </a:cubicBezTo>
                <a:cubicBezTo>
                  <a:pt x="1785" y="400"/>
                  <a:pt x="1888" y="558"/>
                  <a:pt x="1912" y="665"/>
                </a:cubicBezTo>
                <a:cubicBezTo>
                  <a:pt x="1936" y="772"/>
                  <a:pt x="1900" y="850"/>
                  <a:pt x="1880" y="953"/>
                </a:cubicBezTo>
                <a:cubicBezTo>
                  <a:pt x="1860" y="1056"/>
                  <a:pt x="1835" y="1182"/>
                  <a:pt x="1792" y="1281"/>
                </a:cubicBezTo>
                <a:cubicBezTo>
                  <a:pt x="1749" y="1380"/>
                  <a:pt x="1701" y="1470"/>
                  <a:pt x="1624" y="1545"/>
                </a:cubicBezTo>
                <a:cubicBezTo>
                  <a:pt x="1547" y="1620"/>
                  <a:pt x="1457" y="1698"/>
                  <a:pt x="1328" y="1729"/>
                </a:cubicBezTo>
                <a:cubicBezTo>
                  <a:pt x="1199" y="1760"/>
                  <a:pt x="1023" y="1744"/>
                  <a:pt x="848" y="1729"/>
                </a:cubicBezTo>
              </a:path>
            </a:pathLst>
          </a:custGeom>
          <a:noFill/>
          <a:ln w="57150">
            <a:solidFill>
              <a:srgbClr val="FF14F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42356" name="Rectangle 21">
            <a:extLst>
              <a:ext uri="{FF2B5EF4-FFF2-40B4-BE49-F238E27FC236}">
                <a16:creationId xmlns:a16="http://schemas.microsoft.com/office/drawing/2014/main" id="{6E52904D-3D02-A949-AA94-6B4D4A2D308C}"/>
              </a:ext>
            </a:extLst>
          </p:cNvPr>
          <p:cNvSpPr>
            <a:spLocks noChangeArrowheads="1"/>
          </p:cNvSpPr>
          <p:nvPr/>
        </p:nvSpPr>
        <p:spPr bwMode="auto">
          <a:xfrm>
            <a:off x="4521200" y="5435600"/>
            <a:ext cx="869950" cy="306388"/>
          </a:xfrm>
          <a:prstGeom prst="rect">
            <a:avLst/>
          </a:prstGeom>
          <a:solidFill>
            <a:schemeClr val="bg1"/>
          </a:solidFill>
          <a:ln w="28575">
            <a:solidFill>
              <a:srgbClr val="FF14F8"/>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2357" name="Text Box 22">
            <a:extLst>
              <a:ext uri="{FF2B5EF4-FFF2-40B4-BE49-F238E27FC236}">
                <a16:creationId xmlns:a16="http://schemas.microsoft.com/office/drawing/2014/main" id="{50A8F243-E925-B24A-9A07-935729D460DC}"/>
              </a:ext>
            </a:extLst>
          </p:cNvPr>
          <p:cNvSpPr txBox="1">
            <a:spLocks noChangeArrowheads="1"/>
          </p:cNvSpPr>
          <p:nvPr/>
        </p:nvSpPr>
        <p:spPr bwMode="auto">
          <a:xfrm>
            <a:off x="4518025" y="536575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b="1">
                <a:solidFill>
                  <a:srgbClr val="FF14F8"/>
                </a:solidFill>
                <a:latin typeface="Comic Sans MS" panose="030F0902030302020204" pitchFamily="66" charset="0"/>
              </a:rPr>
              <a:t>Exon 2</a:t>
            </a:r>
          </a:p>
        </p:txBody>
      </p:sp>
      <p:sp>
        <p:nvSpPr>
          <p:cNvPr id="142358" name="Rectangle 23">
            <a:extLst>
              <a:ext uri="{FF2B5EF4-FFF2-40B4-BE49-F238E27FC236}">
                <a16:creationId xmlns:a16="http://schemas.microsoft.com/office/drawing/2014/main" id="{0A90974F-DF9A-2548-9261-C69AF2215BC1}"/>
              </a:ext>
            </a:extLst>
          </p:cNvPr>
          <p:cNvSpPr>
            <a:spLocks noChangeArrowheads="1"/>
          </p:cNvSpPr>
          <p:nvPr/>
        </p:nvSpPr>
        <p:spPr bwMode="auto">
          <a:xfrm>
            <a:off x="5384800" y="6019800"/>
            <a:ext cx="869950" cy="306388"/>
          </a:xfrm>
          <a:prstGeom prst="rect">
            <a:avLst/>
          </a:prstGeom>
          <a:solidFill>
            <a:schemeClr val="bg1"/>
          </a:solidFill>
          <a:ln w="28575">
            <a:solidFill>
              <a:srgbClr val="FF14F8"/>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2359" name="Text Box 24">
            <a:extLst>
              <a:ext uri="{FF2B5EF4-FFF2-40B4-BE49-F238E27FC236}">
                <a16:creationId xmlns:a16="http://schemas.microsoft.com/office/drawing/2014/main" id="{4BA8DD8C-EE30-EE47-B7A5-A2E5C7B75707}"/>
              </a:ext>
            </a:extLst>
          </p:cNvPr>
          <p:cNvSpPr txBox="1">
            <a:spLocks noChangeArrowheads="1"/>
          </p:cNvSpPr>
          <p:nvPr/>
        </p:nvSpPr>
        <p:spPr bwMode="auto">
          <a:xfrm>
            <a:off x="5368925" y="594995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b="1">
                <a:solidFill>
                  <a:srgbClr val="FF14F8"/>
                </a:solidFill>
                <a:latin typeface="Comic Sans MS" panose="030F0902030302020204" pitchFamily="66" charset="0"/>
              </a:rPr>
              <a:t>Exon 1</a:t>
            </a:r>
          </a:p>
        </p:txBody>
      </p:sp>
      <p:sp>
        <p:nvSpPr>
          <p:cNvPr id="142360" name="Freeform 25">
            <a:extLst>
              <a:ext uri="{FF2B5EF4-FFF2-40B4-BE49-F238E27FC236}">
                <a16:creationId xmlns:a16="http://schemas.microsoft.com/office/drawing/2014/main" id="{8D2EB79B-69F9-C640-B114-B155379AFAED}"/>
              </a:ext>
            </a:extLst>
          </p:cNvPr>
          <p:cNvSpPr>
            <a:spLocks/>
          </p:cNvSpPr>
          <p:nvPr/>
        </p:nvSpPr>
        <p:spPr bwMode="auto">
          <a:xfrm>
            <a:off x="6443663" y="5191125"/>
            <a:ext cx="431800" cy="396875"/>
          </a:xfrm>
          <a:custGeom>
            <a:avLst/>
            <a:gdLst>
              <a:gd name="T0" fmla="*/ 2147483646 w 272"/>
              <a:gd name="T1" fmla="*/ 2147483646 h 250"/>
              <a:gd name="T2" fmla="*/ 2147483646 w 272"/>
              <a:gd name="T3" fmla="*/ 2147483646 h 250"/>
              <a:gd name="T4" fmla="*/ 2147483646 w 272"/>
              <a:gd name="T5" fmla="*/ 2147483646 h 250"/>
              <a:gd name="T6" fmla="*/ 2147483646 w 272"/>
              <a:gd name="T7" fmla="*/ 2147483646 h 250"/>
              <a:gd name="T8" fmla="*/ 2147483646 w 272"/>
              <a:gd name="T9" fmla="*/ 2147483646 h 250"/>
              <a:gd name="T10" fmla="*/ 2147483646 w 272"/>
              <a:gd name="T11" fmla="*/ 2147483646 h 250"/>
              <a:gd name="T12" fmla="*/ 2147483646 w 272"/>
              <a:gd name="T13" fmla="*/ 2147483646 h 250"/>
              <a:gd name="T14" fmla="*/ 2147483646 w 272"/>
              <a:gd name="T15" fmla="*/ 2147483646 h 250"/>
              <a:gd name="T16" fmla="*/ 2147483646 w 272"/>
              <a:gd name="T17" fmla="*/ 2147483646 h 250"/>
              <a:gd name="T18" fmla="*/ 2147483646 w 272"/>
              <a:gd name="T19" fmla="*/ 2147483646 h 250"/>
              <a:gd name="T20" fmla="*/ 2147483646 w 272"/>
              <a:gd name="T21" fmla="*/ 2147483646 h 250"/>
              <a:gd name="T22" fmla="*/ 0 w 272"/>
              <a:gd name="T23" fmla="*/ 2147483646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250"/>
              <a:gd name="T38" fmla="*/ 272 w 272"/>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250">
                <a:moveTo>
                  <a:pt x="2" y="45"/>
                </a:moveTo>
                <a:cubicBezTo>
                  <a:pt x="19" y="32"/>
                  <a:pt x="37" y="20"/>
                  <a:pt x="56" y="13"/>
                </a:cubicBezTo>
                <a:cubicBezTo>
                  <a:pt x="75" y="6"/>
                  <a:pt x="92" y="3"/>
                  <a:pt x="114" y="2"/>
                </a:cubicBezTo>
                <a:cubicBezTo>
                  <a:pt x="136" y="1"/>
                  <a:pt x="166" y="0"/>
                  <a:pt x="186" y="7"/>
                </a:cubicBezTo>
                <a:cubicBezTo>
                  <a:pt x="206" y="14"/>
                  <a:pt x="220" y="26"/>
                  <a:pt x="234" y="42"/>
                </a:cubicBezTo>
                <a:cubicBezTo>
                  <a:pt x="248" y="58"/>
                  <a:pt x="266" y="78"/>
                  <a:pt x="269" y="101"/>
                </a:cubicBezTo>
                <a:cubicBezTo>
                  <a:pt x="272" y="124"/>
                  <a:pt x="261" y="164"/>
                  <a:pt x="253" y="183"/>
                </a:cubicBezTo>
                <a:cubicBezTo>
                  <a:pt x="245" y="202"/>
                  <a:pt x="236" y="208"/>
                  <a:pt x="218" y="218"/>
                </a:cubicBezTo>
                <a:cubicBezTo>
                  <a:pt x="200" y="228"/>
                  <a:pt x="167" y="240"/>
                  <a:pt x="146" y="245"/>
                </a:cubicBezTo>
                <a:cubicBezTo>
                  <a:pt x="125" y="250"/>
                  <a:pt x="108" y="247"/>
                  <a:pt x="90" y="245"/>
                </a:cubicBezTo>
                <a:cubicBezTo>
                  <a:pt x="72" y="243"/>
                  <a:pt x="52" y="239"/>
                  <a:pt x="37" y="234"/>
                </a:cubicBezTo>
                <a:cubicBezTo>
                  <a:pt x="22" y="229"/>
                  <a:pt x="7" y="217"/>
                  <a:pt x="0" y="213"/>
                </a:cubicBezTo>
              </a:path>
            </a:pathLst>
          </a:custGeom>
          <a:noFill/>
          <a:ln w="57150">
            <a:solidFill>
              <a:srgbClr val="FF14F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DABB5F93-5F89-A34C-83F3-963E90F32C3C}"/>
              </a:ext>
            </a:extLst>
          </p:cNvPr>
          <p:cNvSpPr>
            <a:spLocks noGrp="1" noChangeArrowheads="1"/>
          </p:cNvSpPr>
          <p:nvPr>
            <p:ph type="title"/>
          </p:nvPr>
        </p:nvSpPr>
        <p:spPr>
          <a:xfrm>
            <a:off x="685800" y="609600"/>
            <a:ext cx="7772400" cy="5638800"/>
          </a:xfrm>
        </p:spPr>
        <p:txBody>
          <a:bodyPr/>
          <a:lstStyle/>
          <a:p>
            <a:pPr eaLnBrk="1" hangingPunct="1"/>
            <a:r>
              <a:rPr lang="it-IT" altLang="it-IT" sz="2400" i="1">
                <a:solidFill>
                  <a:srgbClr val="CD0E07"/>
                </a:solidFill>
                <a:latin typeface="Comic Sans MS" panose="030F0902030302020204" pitchFamily="66" charset="0"/>
              </a:rPr>
              <a:t>From cis- to trans- splicing</a:t>
            </a:r>
            <a:br>
              <a:rPr lang="it-IT" altLang="it-IT" sz="2400" i="1">
                <a:solidFill>
                  <a:srgbClr val="CD0E07"/>
                </a:solidFill>
                <a:latin typeface="Comic Sans MS" panose="030F0902030302020204" pitchFamily="66" charset="0"/>
              </a:rPr>
            </a:br>
            <a:r>
              <a:rPr lang="it-IT" altLang="it-IT" sz="2400">
                <a:latin typeface="Comic Sans MS" panose="030F0902030302020204" pitchFamily="66" charset="0"/>
              </a:rPr>
              <a:t>Autocatalytic splicing relies on complex structures</a:t>
            </a:r>
            <a:br>
              <a:rPr lang="it-IT" altLang="it-IT" sz="2400">
                <a:latin typeface="Comic Sans MS" panose="030F0902030302020204" pitchFamily="66" charset="0"/>
              </a:rPr>
            </a:br>
            <a:br>
              <a:rPr lang="it-IT" altLang="it-IT" sz="2400">
                <a:latin typeface="Comic Sans MS" panose="030F0902030302020204" pitchFamily="66" charset="0"/>
              </a:rPr>
            </a:br>
            <a:r>
              <a:rPr lang="it-IT" altLang="it-IT" sz="2000">
                <a:latin typeface="Comic Sans MS" panose="030F0902030302020204" pitchFamily="66" charset="0"/>
              </a:rPr>
              <a:t> (many point mutations could result in impairement of assembly a correct structure and would be harmful to splicing and detrimental for gene activity)</a:t>
            </a:r>
            <a:br>
              <a:rPr lang="it-IT" altLang="it-IT" sz="2400">
                <a:latin typeface="Comic Sans MS" panose="030F0902030302020204" pitchFamily="66" charset="0"/>
              </a:rPr>
            </a:br>
            <a:br>
              <a:rPr lang="it-IT" altLang="it-IT" sz="2400">
                <a:latin typeface="Comic Sans MS" panose="030F0902030302020204" pitchFamily="66" charset="0"/>
              </a:rPr>
            </a:br>
            <a:br>
              <a:rPr lang="it-IT" altLang="it-IT" sz="2400">
                <a:latin typeface="Comic Sans MS" panose="030F0902030302020204" pitchFamily="66" charset="0"/>
              </a:rPr>
            </a:br>
            <a:r>
              <a:rPr lang="it-IT" altLang="it-IT" sz="2400">
                <a:latin typeface="Comic Sans MS" panose="030F0902030302020204" pitchFamily="66" charset="0"/>
              </a:rPr>
              <a:t>For this reason during evolution the sequences required in </a:t>
            </a:r>
            <a:r>
              <a:rPr lang="it-IT" altLang="it-IT" sz="2400" i="1">
                <a:latin typeface="Comic Sans MS" panose="030F0902030302020204" pitchFamily="66" charset="0"/>
              </a:rPr>
              <a:t>cis-</a:t>
            </a:r>
            <a:r>
              <a:rPr lang="it-IT" altLang="it-IT" sz="2400">
                <a:latin typeface="Comic Sans MS" panose="030F0902030302020204" pitchFamily="66" charset="0"/>
              </a:rPr>
              <a:t> have been transferred in </a:t>
            </a:r>
            <a:r>
              <a:rPr lang="it-IT" altLang="it-IT" sz="2400" i="1">
                <a:latin typeface="Comic Sans MS" panose="030F0902030302020204" pitchFamily="66" charset="0"/>
              </a:rPr>
              <a:t>trans-</a:t>
            </a:r>
            <a:br>
              <a:rPr lang="it-IT" altLang="ja-JP" sz="2400">
                <a:latin typeface="Comic Sans MS" panose="030F0902030302020204" pitchFamily="66" charset="0"/>
              </a:rPr>
            </a:br>
            <a:br>
              <a:rPr lang="it-IT" altLang="ja-JP" sz="2400">
                <a:latin typeface="Comic Sans MS" panose="030F0902030302020204" pitchFamily="66" charset="0"/>
              </a:rPr>
            </a:br>
            <a:br>
              <a:rPr lang="it-IT" altLang="ja-JP" sz="2400">
                <a:latin typeface="Comic Sans MS" panose="030F0902030302020204" pitchFamily="66" charset="0"/>
              </a:rPr>
            </a:br>
            <a:r>
              <a:rPr lang="it-IT" altLang="ja-JP" sz="2400">
                <a:latin typeface="Comic Sans MS" panose="030F0902030302020204" pitchFamily="66" charset="0"/>
              </a:rPr>
              <a:t>nuclear intron splicing</a:t>
            </a:r>
            <a:br>
              <a:rPr lang="it-IT" altLang="ja-JP" sz="2400">
                <a:latin typeface="Comic Sans MS" panose="030F0902030302020204" pitchFamily="66" charset="0"/>
              </a:rPr>
            </a:br>
            <a:br>
              <a:rPr lang="it-IT" altLang="ja-JP" sz="2400">
                <a:latin typeface="Comic Sans MS" panose="030F0902030302020204" pitchFamily="66" charset="0"/>
              </a:rPr>
            </a:br>
            <a:r>
              <a:rPr lang="it-IT" altLang="ja-JP" sz="2400">
                <a:latin typeface="Comic Sans MS" panose="030F0902030302020204" pitchFamily="66" charset="0"/>
              </a:rPr>
              <a:t>snRNA harbour sequences that in autocatalytic introns reside inside the intron itself</a:t>
            </a:r>
            <a:br>
              <a:rPr lang="it-IT" altLang="ja-JP" sz="2400">
                <a:latin typeface="Comic Sans MS" panose="030F0902030302020204" pitchFamily="66" charset="0"/>
              </a:rPr>
            </a:br>
            <a:endParaRPr lang="it-IT" altLang="it-IT" sz="2400">
              <a:latin typeface="Comic Sans MS" panose="030F0902030302020204" pitchFamily="66" charset="0"/>
            </a:endParaRPr>
          </a:p>
        </p:txBody>
      </p:sp>
      <p:sp>
        <p:nvSpPr>
          <p:cNvPr id="144386" name="AutoShape 3">
            <a:extLst>
              <a:ext uri="{FF2B5EF4-FFF2-40B4-BE49-F238E27FC236}">
                <a16:creationId xmlns:a16="http://schemas.microsoft.com/office/drawing/2014/main" id="{0E695308-391B-E044-BBF7-CAB24695C372}"/>
              </a:ext>
            </a:extLst>
          </p:cNvPr>
          <p:cNvSpPr>
            <a:spLocks noChangeArrowheads="1"/>
          </p:cNvSpPr>
          <p:nvPr/>
        </p:nvSpPr>
        <p:spPr bwMode="auto">
          <a:xfrm>
            <a:off x="4495800" y="3975100"/>
            <a:ext cx="177800" cy="431800"/>
          </a:xfrm>
          <a:prstGeom prst="downArrow">
            <a:avLst>
              <a:gd name="adj1" fmla="val 50000"/>
              <a:gd name="adj2" fmla="val 60714"/>
            </a:avLst>
          </a:prstGeom>
          <a:solidFill>
            <a:srgbClr val="CD0E07"/>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37">
            <a:extLst>
              <a:ext uri="{FF2B5EF4-FFF2-40B4-BE49-F238E27FC236}">
                <a16:creationId xmlns:a16="http://schemas.microsoft.com/office/drawing/2014/main" id="{51AC9FF6-6034-7A4B-AB71-F5C25FB04DD8}"/>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grpSp>
        <p:nvGrpSpPr>
          <p:cNvPr id="8" name="Gruppo 7">
            <a:extLst>
              <a:ext uri="{FF2B5EF4-FFF2-40B4-BE49-F238E27FC236}">
                <a16:creationId xmlns:a16="http://schemas.microsoft.com/office/drawing/2014/main" id="{76E411A8-7B0E-3142-A83A-E12A1D86FC6D}"/>
              </a:ext>
            </a:extLst>
          </p:cNvPr>
          <p:cNvGrpSpPr/>
          <p:nvPr/>
        </p:nvGrpSpPr>
        <p:grpSpPr>
          <a:xfrm>
            <a:off x="852245" y="1734618"/>
            <a:ext cx="3743722" cy="1810375"/>
            <a:chOff x="2738088" y="1447471"/>
            <a:chExt cx="4055699" cy="1961239"/>
          </a:xfrm>
        </p:grpSpPr>
        <p:pic>
          <p:nvPicPr>
            <p:cNvPr id="64" name="Immagine 63"/>
            <p:cNvPicPr>
              <a:picLocks noChangeAspect="1"/>
            </p:cNvPicPr>
            <p:nvPr/>
          </p:nvPicPr>
          <p:blipFill rotWithShape="1">
            <a:blip r:embed="rId3" cstate="print">
              <a:extLst>
                <a:ext uri="{28A0092B-C50C-407E-A947-70E740481C1C}">
                  <a14:useLocalDpi xmlns:a14="http://schemas.microsoft.com/office/drawing/2010/main"/>
                </a:ext>
              </a:extLst>
            </a:blip>
            <a:srcRect t="-3192" r="-1023"/>
            <a:stretch/>
          </p:blipFill>
          <p:spPr>
            <a:xfrm flipH="1">
              <a:off x="2738088" y="1844825"/>
              <a:ext cx="3007072" cy="414406"/>
            </a:xfrm>
            <a:prstGeom prst="rect">
              <a:avLst/>
            </a:prstGeom>
            <a:ln w="6350">
              <a:solidFill>
                <a:schemeClr val="tx1"/>
              </a:solidFill>
            </a:ln>
          </p:spPr>
        </p:pic>
        <p:sp>
          <p:nvSpPr>
            <p:cNvPr id="65" name="CasellaDiTesto 64"/>
            <p:cNvSpPr txBox="1"/>
            <p:nvPr/>
          </p:nvSpPr>
          <p:spPr>
            <a:xfrm>
              <a:off x="5732318" y="1928839"/>
              <a:ext cx="832172" cy="469296"/>
            </a:xfrm>
            <a:prstGeom prst="rect">
              <a:avLst/>
            </a:prstGeom>
            <a:noFill/>
          </p:spPr>
          <p:txBody>
            <a:bodyPr wrap="none" rtlCol="0">
              <a:spAutoFit/>
            </a:bodyPr>
            <a:lstStyle/>
            <a:p>
              <a:r>
                <a:rPr lang="it-IT" sz="2215" dirty="0">
                  <a:latin typeface="Helvetica"/>
                  <a:cs typeface="Helvetica"/>
                </a:rPr>
                <a:t>DYS</a:t>
              </a:r>
            </a:p>
          </p:txBody>
        </p:sp>
        <p:pic>
          <p:nvPicPr>
            <p:cNvPr id="101" name="Immagine 100"/>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755171" y="2517738"/>
              <a:ext cx="3004681" cy="330497"/>
            </a:xfrm>
            <a:prstGeom prst="rect">
              <a:avLst/>
            </a:prstGeom>
            <a:ln w="6350">
              <a:solidFill>
                <a:schemeClr val="tx1"/>
              </a:solidFill>
            </a:ln>
          </p:spPr>
        </p:pic>
        <p:sp>
          <p:nvSpPr>
            <p:cNvPr id="102" name="CasellaDiTesto 101"/>
            <p:cNvSpPr txBox="1"/>
            <p:nvPr/>
          </p:nvSpPr>
          <p:spPr>
            <a:xfrm>
              <a:off x="5756698" y="2543844"/>
              <a:ext cx="1037089" cy="469296"/>
            </a:xfrm>
            <a:prstGeom prst="rect">
              <a:avLst/>
            </a:prstGeom>
            <a:noFill/>
          </p:spPr>
          <p:txBody>
            <a:bodyPr wrap="none" rtlCol="0">
              <a:spAutoFit/>
            </a:bodyPr>
            <a:lstStyle/>
            <a:p>
              <a:r>
                <a:rPr lang="it-IT" sz="2215" dirty="0">
                  <a:latin typeface="Helvetica"/>
                  <a:cs typeface="Helvetica"/>
                </a:rPr>
                <a:t>ACTN</a:t>
              </a:r>
            </a:p>
          </p:txBody>
        </p:sp>
        <p:sp>
          <p:nvSpPr>
            <p:cNvPr id="103" name="CasellaDiTesto 102"/>
            <p:cNvSpPr txBox="1"/>
            <p:nvPr/>
          </p:nvSpPr>
          <p:spPr>
            <a:xfrm flipH="1">
              <a:off x="5279794" y="2853439"/>
              <a:ext cx="601207" cy="315434"/>
            </a:xfrm>
            <a:prstGeom prst="rect">
              <a:avLst/>
            </a:prstGeom>
            <a:noFill/>
          </p:spPr>
          <p:txBody>
            <a:bodyPr wrap="none" rtlCol="0">
              <a:spAutoFit/>
            </a:bodyPr>
            <a:lstStyle/>
            <a:p>
              <a:r>
                <a:rPr lang="it-IT" sz="1292" dirty="0">
                  <a:latin typeface="Helvetica"/>
                  <a:cs typeface="Helvetica"/>
                </a:rPr>
                <a:t>80</a:t>
              </a:r>
              <a:r>
                <a:rPr lang="it-IT" sz="1292" dirty="0">
                  <a:latin typeface="Symbol" charset="2"/>
                  <a:cs typeface="Symbol" charset="2"/>
                </a:rPr>
                <a:t>m</a:t>
              </a:r>
              <a:r>
                <a:rPr lang="it-IT" sz="1292" dirty="0">
                  <a:latin typeface="Helvetica"/>
                  <a:cs typeface="Helvetica"/>
                </a:rPr>
                <a:t>g</a:t>
              </a:r>
            </a:p>
          </p:txBody>
        </p:sp>
        <p:sp>
          <p:nvSpPr>
            <p:cNvPr id="104" name="CasellaDiTesto 103"/>
            <p:cNvSpPr txBox="1"/>
            <p:nvPr/>
          </p:nvSpPr>
          <p:spPr>
            <a:xfrm flipH="1">
              <a:off x="4322705" y="2853439"/>
              <a:ext cx="651568" cy="315434"/>
            </a:xfrm>
            <a:prstGeom prst="rect">
              <a:avLst/>
            </a:prstGeom>
            <a:noFill/>
          </p:spPr>
          <p:txBody>
            <a:bodyPr wrap="none" rtlCol="0">
              <a:spAutoFit/>
            </a:bodyPr>
            <a:lstStyle/>
            <a:p>
              <a:r>
                <a:rPr lang="it-IT" sz="1292" dirty="0">
                  <a:latin typeface="Helvetica"/>
                  <a:cs typeface="Helvetica"/>
                </a:rPr>
                <a:t>0.5</a:t>
              </a:r>
              <a:r>
                <a:rPr lang="it-IT" sz="1292" dirty="0">
                  <a:latin typeface="Symbol" charset="2"/>
                  <a:cs typeface="Symbol" charset="2"/>
                </a:rPr>
                <a:t>m</a:t>
              </a:r>
              <a:r>
                <a:rPr lang="it-IT" sz="1292" dirty="0">
                  <a:latin typeface="Helvetica"/>
                  <a:cs typeface="Helvetica"/>
                </a:rPr>
                <a:t>g</a:t>
              </a:r>
            </a:p>
          </p:txBody>
        </p:sp>
        <p:sp>
          <p:nvSpPr>
            <p:cNvPr id="105" name="CasellaDiTesto 104"/>
            <p:cNvSpPr txBox="1"/>
            <p:nvPr/>
          </p:nvSpPr>
          <p:spPr>
            <a:xfrm flipH="1">
              <a:off x="3861911" y="2877870"/>
              <a:ext cx="502220" cy="530840"/>
            </a:xfrm>
            <a:prstGeom prst="rect">
              <a:avLst/>
            </a:prstGeom>
            <a:noFill/>
          </p:spPr>
          <p:txBody>
            <a:bodyPr wrap="none" rtlCol="0">
              <a:spAutoFit/>
            </a:bodyPr>
            <a:lstStyle/>
            <a:p>
              <a:r>
                <a:rPr lang="it-IT" sz="1292" dirty="0">
                  <a:latin typeface="Helvetica"/>
                  <a:cs typeface="Helvetica"/>
                </a:rPr>
                <a:t>1</a:t>
              </a:r>
              <a:r>
                <a:rPr lang="it-IT" sz="1292" dirty="0">
                  <a:latin typeface="Symbol" charset="2"/>
                  <a:cs typeface="Symbol" charset="2"/>
                </a:rPr>
                <a:t>m</a:t>
              </a:r>
              <a:r>
                <a:rPr lang="it-IT" sz="1292" dirty="0">
                  <a:latin typeface="Helvetica"/>
                  <a:cs typeface="Helvetica"/>
                </a:rPr>
                <a:t>g</a:t>
              </a:r>
            </a:p>
            <a:p>
              <a:endParaRPr lang="it-IT" sz="1292" dirty="0">
                <a:latin typeface="Helvetica"/>
                <a:cs typeface="Helvetica"/>
              </a:endParaRPr>
            </a:p>
          </p:txBody>
        </p:sp>
        <p:sp>
          <p:nvSpPr>
            <p:cNvPr id="106" name="CasellaDiTesto 105"/>
            <p:cNvSpPr txBox="1"/>
            <p:nvPr/>
          </p:nvSpPr>
          <p:spPr>
            <a:xfrm flipH="1">
              <a:off x="3367105" y="2877870"/>
              <a:ext cx="502220" cy="530840"/>
            </a:xfrm>
            <a:prstGeom prst="rect">
              <a:avLst/>
            </a:prstGeom>
            <a:noFill/>
          </p:spPr>
          <p:txBody>
            <a:bodyPr wrap="none" rtlCol="0">
              <a:spAutoFit/>
            </a:bodyPr>
            <a:lstStyle/>
            <a:p>
              <a:r>
                <a:rPr lang="it-IT" sz="1292" dirty="0">
                  <a:latin typeface="Helvetica"/>
                  <a:cs typeface="Helvetica"/>
                </a:rPr>
                <a:t>5</a:t>
              </a:r>
              <a:r>
                <a:rPr lang="it-IT" sz="1292" dirty="0">
                  <a:latin typeface="Symbol" charset="2"/>
                  <a:cs typeface="Symbol" charset="2"/>
                </a:rPr>
                <a:t>m</a:t>
              </a:r>
              <a:r>
                <a:rPr lang="it-IT" sz="1292" dirty="0">
                  <a:latin typeface="Helvetica"/>
                  <a:cs typeface="Helvetica"/>
                </a:rPr>
                <a:t>g</a:t>
              </a:r>
            </a:p>
            <a:p>
              <a:endParaRPr lang="it-IT" sz="1292" dirty="0">
                <a:latin typeface="Helvetica"/>
                <a:cs typeface="Helvetica"/>
              </a:endParaRPr>
            </a:p>
          </p:txBody>
        </p:sp>
        <p:sp>
          <p:nvSpPr>
            <p:cNvPr id="107" name="CasellaDiTesto 106"/>
            <p:cNvSpPr txBox="1"/>
            <p:nvPr/>
          </p:nvSpPr>
          <p:spPr>
            <a:xfrm flipH="1">
              <a:off x="2841818" y="2853439"/>
              <a:ext cx="601207" cy="315434"/>
            </a:xfrm>
            <a:prstGeom prst="rect">
              <a:avLst/>
            </a:prstGeom>
            <a:noFill/>
          </p:spPr>
          <p:txBody>
            <a:bodyPr wrap="none" rtlCol="0">
              <a:spAutoFit/>
            </a:bodyPr>
            <a:lstStyle/>
            <a:p>
              <a:r>
                <a:rPr lang="it-IT" sz="1292" dirty="0">
                  <a:latin typeface="Helvetica"/>
                  <a:cs typeface="Helvetica"/>
                </a:rPr>
                <a:t>20</a:t>
              </a:r>
              <a:r>
                <a:rPr lang="it-IT" sz="1292" dirty="0">
                  <a:latin typeface="Symbol" charset="2"/>
                  <a:cs typeface="Symbol" charset="2"/>
                </a:rPr>
                <a:t>m</a:t>
              </a:r>
              <a:r>
                <a:rPr lang="it-IT" sz="1292" dirty="0">
                  <a:latin typeface="Helvetica"/>
                  <a:cs typeface="Helvetica"/>
                </a:rPr>
                <a:t>g</a:t>
              </a:r>
            </a:p>
          </p:txBody>
        </p:sp>
        <p:sp>
          <p:nvSpPr>
            <p:cNvPr id="108" name="CasellaDiTesto 107"/>
            <p:cNvSpPr txBox="1"/>
            <p:nvPr/>
          </p:nvSpPr>
          <p:spPr>
            <a:xfrm>
              <a:off x="5022665" y="1447471"/>
              <a:ext cx="1210749" cy="469296"/>
            </a:xfrm>
            <a:prstGeom prst="rect">
              <a:avLst/>
            </a:prstGeom>
            <a:noFill/>
          </p:spPr>
          <p:txBody>
            <a:bodyPr wrap="none" rtlCol="0">
              <a:spAutoFit/>
            </a:bodyPr>
            <a:lstStyle/>
            <a:p>
              <a:r>
                <a:rPr lang="it-IT" sz="2215" dirty="0">
                  <a:latin typeface="Helvetica"/>
                  <a:cs typeface="Helvetica"/>
                </a:rPr>
                <a:t>GSΔ44</a:t>
              </a:r>
            </a:p>
          </p:txBody>
        </p:sp>
        <p:cxnSp>
          <p:nvCxnSpPr>
            <p:cNvPr id="111" name="Connettore 1 110"/>
            <p:cNvCxnSpPr/>
            <p:nvPr/>
          </p:nvCxnSpPr>
          <p:spPr>
            <a:xfrm>
              <a:off x="2792201" y="1737108"/>
              <a:ext cx="2054725" cy="1588"/>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CasellaDiTesto 111"/>
            <p:cNvSpPr txBox="1"/>
            <p:nvPr/>
          </p:nvSpPr>
          <p:spPr>
            <a:xfrm>
              <a:off x="3444317" y="1447471"/>
              <a:ext cx="1004095" cy="469296"/>
            </a:xfrm>
            <a:prstGeom prst="rect">
              <a:avLst/>
            </a:prstGeom>
            <a:noFill/>
          </p:spPr>
          <p:txBody>
            <a:bodyPr wrap="none" rtlCol="0">
              <a:spAutoFit/>
            </a:bodyPr>
            <a:lstStyle/>
            <a:p>
              <a:r>
                <a:rPr lang="it-IT" sz="2215" dirty="0">
                  <a:latin typeface="Helvetica"/>
                  <a:cs typeface="Helvetica"/>
                </a:rPr>
                <a:t>CTRL</a:t>
              </a:r>
            </a:p>
          </p:txBody>
        </p:sp>
        <p:cxnSp>
          <p:nvCxnSpPr>
            <p:cNvPr id="115" name="Connettore 1 114"/>
            <p:cNvCxnSpPr/>
            <p:nvPr/>
          </p:nvCxnSpPr>
          <p:spPr>
            <a:xfrm>
              <a:off x="5301274" y="1737108"/>
              <a:ext cx="356723" cy="1588"/>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CasellaDiTesto 115"/>
            <p:cNvSpPr txBox="1"/>
            <p:nvPr/>
          </p:nvSpPr>
          <p:spPr>
            <a:xfrm>
              <a:off x="2755171" y="2250292"/>
              <a:ext cx="656777" cy="315434"/>
            </a:xfrm>
            <a:prstGeom prst="rect">
              <a:avLst/>
            </a:prstGeom>
            <a:noFill/>
          </p:spPr>
          <p:txBody>
            <a:bodyPr wrap="none" rtlCol="0">
              <a:spAutoFit/>
            </a:bodyPr>
            <a:lstStyle/>
            <a:p>
              <a:r>
                <a:rPr lang="it-IT" sz="1292" dirty="0">
                  <a:latin typeface="Helvetica"/>
                  <a:cs typeface="Helvetica"/>
                </a:rPr>
                <a:t>100%</a:t>
              </a:r>
            </a:p>
          </p:txBody>
        </p:sp>
        <p:sp>
          <p:nvSpPr>
            <p:cNvPr id="117" name="CasellaDiTesto 116"/>
            <p:cNvSpPr txBox="1"/>
            <p:nvPr/>
          </p:nvSpPr>
          <p:spPr>
            <a:xfrm>
              <a:off x="5301274" y="2250292"/>
              <a:ext cx="458807" cy="315434"/>
            </a:xfrm>
            <a:prstGeom prst="rect">
              <a:avLst/>
            </a:prstGeom>
            <a:noFill/>
          </p:spPr>
          <p:txBody>
            <a:bodyPr wrap="none" rtlCol="0">
              <a:spAutoFit/>
            </a:bodyPr>
            <a:lstStyle/>
            <a:p>
              <a:r>
                <a:rPr lang="it-IT" sz="1292" dirty="0">
                  <a:latin typeface="Helvetica"/>
                  <a:cs typeface="Helvetica"/>
                </a:rPr>
                <a:t>7%</a:t>
              </a:r>
            </a:p>
          </p:txBody>
        </p:sp>
      </p:grpSp>
      <p:sp>
        <p:nvSpPr>
          <p:cNvPr id="62" name="Rettangolo 61"/>
          <p:cNvSpPr/>
          <p:nvPr/>
        </p:nvSpPr>
        <p:spPr>
          <a:xfrm>
            <a:off x="5402674" y="4165157"/>
            <a:ext cx="2846527" cy="3160096"/>
          </a:xfrm>
          <a:prstGeom prst="rect">
            <a:avLst/>
          </a:prstGeom>
        </p:spPr>
        <p:txBody>
          <a:bodyPr wrap="square">
            <a:spAutoFit/>
          </a:bodyPr>
          <a:lstStyle/>
          <a:p>
            <a:pPr algn="just"/>
            <a:r>
              <a:rPr lang="it-IT" sz="2215" dirty="0">
                <a:latin typeface="Helvetica"/>
                <a:cs typeface="Helvetica"/>
              </a:rPr>
              <a:t>The production of </a:t>
            </a:r>
            <a:r>
              <a:rPr lang="it-IT" sz="2215" dirty="0" err="1">
                <a:latin typeface="Helvetica"/>
                <a:cs typeface="Helvetica"/>
              </a:rPr>
              <a:t>low</a:t>
            </a:r>
            <a:r>
              <a:rPr lang="it-IT" sz="2215" dirty="0">
                <a:latin typeface="Helvetica"/>
                <a:cs typeface="Helvetica"/>
              </a:rPr>
              <a:t> </a:t>
            </a:r>
            <a:r>
              <a:rPr lang="it-IT" sz="2215" dirty="0" err="1">
                <a:latin typeface="Helvetica"/>
                <a:cs typeface="Helvetica"/>
              </a:rPr>
              <a:t>amount</a:t>
            </a:r>
            <a:r>
              <a:rPr lang="it-IT" sz="2215" dirty="0">
                <a:latin typeface="Helvetica"/>
                <a:cs typeface="Helvetica"/>
              </a:rPr>
              <a:t> of </a:t>
            </a:r>
            <a:r>
              <a:rPr lang="it-IT" sz="2215" dirty="0" err="1">
                <a:latin typeface="Helvetica"/>
                <a:cs typeface="Helvetica"/>
              </a:rPr>
              <a:t>dystrophin</a:t>
            </a:r>
            <a:r>
              <a:rPr lang="it-IT" sz="2215" dirty="0">
                <a:latin typeface="Helvetica"/>
                <a:cs typeface="Helvetica"/>
              </a:rPr>
              <a:t> </a:t>
            </a:r>
            <a:r>
              <a:rPr lang="it-IT" sz="2215" dirty="0" err="1">
                <a:latin typeface="Helvetica"/>
                <a:cs typeface="Helvetica"/>
              </a:rPr>
              <a:t>protein</a:t>
            </a:r>
            <a:r>
              <a:rPr lang="it-IT" sz="2215" dirty="0">
                <a:latin typeface="Helvetica"/>
                <a:cs typeface="Helvetica"/>
              </a:rPr>
              <a:t> </a:t>
            </a:r>
            <a:r>
              <a:rPr lang="it-IT" sz="2215" dirty="0" err="1">
                <a:latin typeface="Helvetica"/>
                <a:cs typeface="Helvetica"/>
              </a:rPr>
              <a:t>is</a:t>
            </a:r>
            <a:r>
              <a:rPr lang="it-IT" sz="2215" dirty="0">
                <a:latin typeface="Helvetica"/>
                <a:cs typeface="Helvetica"/>
              </a:rPr>
              <a:t> due to the </a:t>
            </a:r>
            <a:r>
              <a:rPr lang="it-IT" sz="2215" dirty="0" err="1">
                <a:latin typeface="Helvetica"/>
                <a:cs typeface="Helvetica"/>
              </a:rPr>
              <a:t>endogenous</a:t>
            </a:r>
            <a:r>
              <a:rPr lang="it-IT" sz="2215" dirty="0">
                <a:latin typeface="Helvetica"/>
                <a:cs typeface="Helvetica"/>
              </a:rPr>
              <a:t> </a:t>
            </a:r>
            <a:r>
              <a:rPr lang="it-IT" sz="2215" dirty="0" err="1">
                <a:latin typeface="Helvetica"/>
                <a:cs typeface="Helvetica"/>
              </a:rPr>
              <a:t>skipping</a:t>
            </a:r>
            <a:r>
              <a:rPr lang="it-IT" sz="2215" dirty="0">
                <a:latin typeface="Helvetica"/>
                <a:cs typeface="Helvetica"/>
              </a:rPr>
              <a:t> of </a:t>
            </a:r>
            <a:r>
              <a:rPr lang="it-IT" sz="2215" dirty="0" err="1">
                <a:latin typeface="Helvetica"/>
                <a:cs typeface="Helvetica"/>
              </a:rPr>
              <a:t>exon</a:t>
            </a:r>
            <a:r>
              <a:rPr lang="it-IT" sz="2215" dirty="0">
                <a:latin typeface="Helvetica"/>
                <a:cs typeface="Helvetica"/>
              </a:rPr>
              <a:t> 45 </a:t>
            </a:r>
            <a:r>
              <a:rPr lang="it-IT" sz="2215" dirty="0" err="1">
                <a:latin typeface="Helvetica"/>
                <a:cs typeface="Helvetica"/>
              </a:rPr>
              <a:t>caused</a:t>
            </a:r>
            <a:r>
              <a:rPr lang="it-IT" sz="2215" dirty="0">
                <a:latin typeface="Helvetica"/>
                <a:cs typeface="Helvetica"/>
              </a:rPr>
              <a:t> by the </a:t>
            </a:r>
            <a:r>
              <a:rPr lang="it-IT" sz="2215" dirty="0" err="1">
                <a:latin typeface="Helvetica"/>
                <a:cs typeface="Helvetica"/>
              </a:rPr>
              <a:t>absence</a:t>
            </a:r>
            <a:r>
              <a:rPr lang="it-IT" sz="2215" dirty="0">
                <a:latin typeface="Helvetica"/>
                <a:cs typeface="Helvetica"/>
              </a:rPr>
              <a:t> of CELF2a </a:t>
            </a:r>
            <a:r>
              <a:rPr lang="it-IT" sz="2215" dirty="0" err="1">
                <a:latin typeface="Helvetica"/>
                <a:cs typeface="Helvetica"/>
              </a:rPr>
              <a:t>splicing</a:t>
            </a:r>
            <a:r>
              <a:rPr lang="it-IT" sz="2215" dirty="0">
                <a:latin typeface="Helvetica"/>
                <a:cs typeface="Helvetica"/>
              </a:rPr>
              <a:t> </a:t>
            </a:r>
            <a:r>
              <a:rPr lang="it-IT" sz="2215" dirty="0" err="1">
                <a:latin typeface="Helvetica"/>
                <a:cs typeface="Helvetica"/>
              </a:rPr>
              <a:t>factor</a:t>
            </a:r>
            <a:endParaRPr lang="it-IT" sz="2215" dirty="0">
              <a:latin typeface="Helvetica"/>
              <a:cs typeface="Helvetica"/>
            </a:endParaRPr>
          </a:p>
        </p:txBody>
      </p:sp>
      <p:grpSp>
        <p:nvGrpSpPr>
          <p:cNvPr id="129" name="Gruppo 128"/>
          <p:cNvGrpSpPr/>
          <p:nvPr/>
        </p:nvGrpSpPr>
        <p:grpSpPr>
          <a:xfrm>
            <a:off x="7556775" y="2070010"/>
            <a:ext cx="1148579" cy="1098726"/>
            <a:chOff x="6291636" y="5231784"/>
            <a:chExt cx="1244294" cy="1190286"/>
          </a:xfrm>
        </p:grpSpPr>
        <p:grpSp>
          <p:nvGrpSpPr>
            <p:cNvPr id="139" name="Gruppo 138"/>
            <p:cNvGrpSpPr/>
            <p:nvPr/>
          </p:nvGrpSpPr>
          <p:grpSpPr>
            <a:xfrm>
              <a:off x="6407884" y="5467615"/>
              <a:ext cx="959541" cy="176781"/>
              <a:chOff x="5983200" y="4632029"/>
              <a:chExt cx="1700243" cy="303962"/>
            </a:xfrm>
          </p:grpSpPr>
          <p:cxnSp>
            <p:nvCxnSpPr>
              <p:cNvPr id="157" name="Connettore 1 156"/>
              <p:cNvCxnSpPr/>
              <p:nvPr/>
            </p:nvCxnSpPr>
            <p:spPr>
              <a:xfrm rot="5400000">
                <a:off x="7655649" y="4806210"/>
                <a:ext cx="54000" cy="1588"/>
              </a:xfrm>
              <a:prstGeom prst="line">
                <a:avLst/>
              </a:prstGeom>
              <a:ln w="9525">
                <a:solidFill>
                  <a:schemeClr val="bg1">
                    <a:lumMod val="75000"/>
                  </a:schemeClr>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158" name="Connettore 1 157"/>
              <p:cNvCxnSpPr/>
              <p:nvPr/>
            </p:nvCxnSpPr>
            <p:spPr>
              <a:xfrm rot="5400000">
                <a:off x="7017455" y="4807785"/>
                <a:ext cx="54000" cy="1588"/>
              </a:xfrm>
              <a:prstGeom prst="line">
                <a:avLst/>
              </a:prstGeom>
              <a:ln w="9525">
                <a:solidFill>
                  <a:schemeClr val="bg1">
                    <a:lumMod val="75000"/>
                  </a:schemeClr>
                </a:solidFill>
                <a:prstDash val="solid"/>
                <a:round/>
              </a:ln>
              <a:effectLst/>
            </p:spPr>
            <p:style>
              <a:lnRef idx="2">
                <a:schemeClr val="accent1"/>
              </a:lnRef>
              <a:fillRef idx="0">
                <a:schemeClr val="accent1"/>
              </a:fillRef>
              <a:effectRef idx="1">
                <a:schemeClr val="accent1"/>
              </a:effectRef>
              <a:fontRef idx="minor">
                <a:schemeClr val="tx1"/>
              </a:fontRef>
            </p:style>
          </p:cxnSp>
          <p:sp>
            <p:nvSpPr>
              <p:cNvPr id="159" name="Figura a mano libera 158"/>
              <p:cNvSpPr/>
              <p:nvPr/>
            </p:nvSpPr>
            <p:spPr>
              <a:xfrm>
                <a:off x="5983200" y="4634460"/>
                <a:ext cx="417523" cy="301531"/>
              </a:xfrm>
              <a:custGeom>
                <a:avLst/>
                <a:gdLst>
                  <a:gd name="connsiteX0" fmla="*/ 0 w 734540"/>
                  <a:gd name="connsiteY0" fmla="*/ 0 h 851243"/>
                  <a:gd name="connsiteX1" fmla="*/ 13730 w 734540"/>
                  <a:gd name="connsiteY1" fmla="*/ 851243 h 851243"/>
                  <a:gd name="connsiteX2" fmla="*/ 734540 w 734540"/>
                  <a:gd name="connsiteY2" fmla="*/ 830649 h 851243"/>
                  <a:gd name="connsiteX3" fmla="*/ 473676 w 734540"/>
                  <a:gd name="connsiteY3" fmla="*/ 425622 h 851243"/>
                  <a:gd name="connsiteX4" fmla="*/ 734540 w 734540"/>
                  <a:gd name="connsiteY4" fmla="*/ 0 h 851243"/>
                  <a:gd name="connsiteX5" fmla="*/ 0 w 734540"/>
                  <a:gd name="connsiteY5" fmla="*/ 0 h 8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540" h="851243">
                    <a:moveTo>
                      <a:pt x="0" y="0"/>
                    </a:moveTo>
                    <a:lnTo>
                      <a:pt x="13730" y="851243"/>
                    </a:lnTo>
                    <a:lnTo>
                      <a:pt x="734540" y="830649"/>
                    </a:lnTo>
                    <a:lnTo>
                      <a:pt x="473676" y="425622"/>
                    </a:lnTo>
                    <a:lnTo>
                      <a:pt x="734540" y="0"/>
                    </a:lnTo>
                    <a:lnTo>
                      <a:pt x="0" y="0"/>
                    </a:lnTo>
                    <a:close/>
                  </a:path>
                </a:pathLst>
              </a:custGeom>
              <a:solidFill>
                <a:srgbClr val="FAC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dirty="0"/>
              </a:p>
            </p:txBody>
          </p:sp>
          <p:sp>
            <p:nvSpPr>
              <p:cNvPr id="160" name="Figura a mano libera 159"/>
              <p:cNvSpPr/>
              <p:nvPr/>
            </p:nvSpPr>
            <p:spPr>
              <a:xfrm>
                <a:off x="6365979" y="4634461"/>
                <a:ext cx="409717" cy="299100"/>
              </a:xfrm>
              <a:custGeom>
                <a:avLst/>
                <a:gdLst>
                  <a:gd name="connsiteX0" fmla="*/ 260864 w 720810"/>
                  <a:gd name="connsiteY0" fmla="*/ 0 h 844378"/>
                  <a:gd name="connsiteX1" fmla="*/ 713945 w 720810"/>
                  <a:gd name="connsiteY1" fmla="*/ 0 h 844378"/>
                  <a:gd name="connsiteX2" fmla="*/ 720810 w 720810"/>
                  <a:gd name="connsiteY2" fmla="*/ 844378 h 844378"/>
                  <a:gd name="connsiteX3" fmla="*/ 267729 w 720810"/>
                  <a:gd name="connsiteY3" fmla="*/ 844378 h 844378"/>
                  <a:gd name="connsiteX4" fmla="*/ 0 w 720810"/>
                  <a:gd name="connsiteY4" fmla="*/ 432487 h 844378"/>
                  <a:gd name="connsiteX5" fmla="*/ 260864 w 720810"/>
                  <a:gd name="connsiteY5" fmla="*/ 0 h 84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810" h="844378">
                    <a:moveTo>
                      <a:pt x="260864" y="0"/>
                    </a:moveTo>
                    <a:lnTo>
                      <a:pt x="713945" y="0"/>
                    </a:lnTo>
                    <a:cubicBezTo>
                      <a:pt x="716233" y="281459"/>
                      <a:pt x="718522" y="562919"/>
                      <a:pt x="720810" y="844378"/>
                    </a:cubicBezTo>
                    <a:lnTo>
                      <a:pt x="267729" y="844378"/>
                    </a:lnTo>
                    <a:lnTo>
                      <a:pt x="0" y="432487"/>
                    </a:lnTo>
                    <a:lnTo>
                      <a:pt x="260864" y="0"/>
                    </a:lnTo>
                    <a:close/>
                  </a:path>
                </a:pathLst>
              </a:cu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a:p>
            </p:txBody>
          </p:sp>
          <p:sp>
            <p:nvSpPr>
              <p:cNvPr id="161" name="Figura a mano libera 160"/>
              <p:cNvSpPr/>
              <p:nvPr/>
            </p:nvSpPr>
            <p:spPr>
              <a:xfrm>
                <a:off x="6876352" y="4632029"/>
                <a:ext cx="421424" cy="299100"/>
              </a:xfrm>
              <a:custGeom>
                <a:avLst/>
                <a:gdLst>
                  <a:gd name="connsiteX0" fmla="*/ 0 w 741405"/>
                  <a:gd name="connsiteY0" fmla="*/ 6865 h 844379"/>
                  <a:gd name="connsiteX1" fmla="*/ 0 w 741405"/>
                  <a:gd name="connsiteY1" fmla="*/ 844379 h 844379"/>
                  <a:gd name="connsiteX2" fmla="*/ 741405 w 741405"/>
                  <a:gd name="connsiteY2" fmla="*/ 844379 h 844379"/>
                  <a:gd name="connsiteX3" fmla="*/ 480540 w 741405"/>
                  <a:gd name="connsiteY3" fmla="*/ 418757 h 844379"/>
                  <a:gd name="connsiteX4" fmla="*/ 741405 w 741405"/>
                  <a:gd name="connsiteY4" fmla="*/ 0 h 844379"/>
                  <a:gd name="connsiteX5" fmla="*/ 0 w 741405"/>
                  <a:gd name="connsiteY5" fmla="*/ 6865 h 84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5" h="844379">
                    <a:moveTo>
                      <a:pt x="0" y="6865"/>
                    </a:moveTo>
                    <a:lnTo>
                      <a:pt x="0" y="844379"/>
                    </a:lnTo>
                    <a:lnTo>
                      <a:pt x="741405" y="844379"/>
                    </a:lnTo>
                    <a:lnTo>
                      <a:pt x="480540" y="418757"/>
                    </a:lnTo>
                    <a:lnTo>
                      <a:pt x="741405" y="0"/>
                    </a:lnTo>
                    <a:lnTo>
                      <a:pt x="0" y="6865"/>
                    </a:lnTo>
                    <a:close/>
                  </a:path>
                </a:pathLst>
              </a:cu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a:p>
            </p:txBody>
          </p:sp>
          <p:sp>
            <p:nvSpPr>
              <p:cNvPr id="162" name="Figura a mano libera 161"/>
              <p:cNvSpPr/>
              <p:nvPr/>
            </p:nvSpPr>
            <p:spPr>
              <a:xfrm>
                <a:off x="7259133" y="4632029"/>
                <a:ext cx="413619" cy="294235"/>
              </a:xfrm>
              <a:custGeom>
                <a:avLst/>
                <a:gdLst>
                  <a:gd name="connsiteX0" fmla="*/ 267729 w 727675"/>
                  <a:gd name="connsiteY0" fmla="*/ 0 h 830649"/>
                  <a:gd name="connsiteX1" fmla="*/ 713946 w 727675"/>
                  <a:gd name="connsiteY1" fmla="*/ 6865 h 830649"/>
                  <a:gd name="connsiteX2" fmla="*/ 727675 w 727675"/>
                  <a:gd name="connsiteY2" fmla="*/ 830649 h 830649"/>
                  <a:gd name="connsiteX3" fmla="*/ 254000 w 727675"/>
                  <a:gd name="connsiteY3" fmla="*/ 830649 h 830649"/>
                  <a:gd name="connsiteX4" fmla="*/ 0 w 727675"/>
                  <a:gd name="connsiteY4" fmla="*/ 418757 h 830649"/>
                  <a:gd name="connsiteX5" fmla="*/ 267729 w 727675"/>
                  <a:gd name="connsiteY5" fmla="*/ 0 h 83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675" h="830649">
                    <a:moveTo>
                      <a:pt x="267729" y="0"/>
                    </a:moveTo>
                    <a:lnTo>
                      <a:pt x="713946" y="6865"/>
                    </a:lnTo>
                    <a:lnTo>
                      <a:pt x="727675" y="830649"/>
                    </a:lnTo>
                    <a:lnTo>
                      <a:pt x="254000" y="830649"/>
                    </a:lnTo>
                    <a:lnTo>
                      <a:pt x="0" y="418757"/>
                    </a:lnTo>
                    <a:lnTo>
                      <a:pt x="267729" y="0"/>
                    </a:lnTo>
                    <a:close/>
                  </a:path>
                </a:pathLst>
              </a:custGeom>
              <a:solidFill>
                <a:srgbClr val="CCFFCC"/>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a:p>
            </p:txBody>
          </p:sp>
        </p:grpSp>
        <p:grpSp>
          <p:nvGrpSpPr>
            <p:cNvPr id="140" name="Gruppo 139"/>
            <p:cNvGrpSpPr/>
            <p:nvPr/>
          </p:nvGrpSpPr>
          <p:grpSpPr>
            <a:xfrm>
              <a:off x="6410113" y="5730247"/>
              <a:ext cx="726105" cy="176781"/>
              <a:chOff x="6396833" y="4632029"/>
              <a:chExt cx="1286610" cy="303962"/>
            </a:xfrm>
          </p:grpSpPr>
          <p:cxnSp>
            <p:nvCxnSpPr>
              <p:cNvPr id="152" name="Connettore 1 151"/>
              <p:cNvCxnSpPr/>
              <p:nvPr/>
            </p:nvCxnSpPr>
            <p:spPr>
              <a:xfrm rot="5400000">
                <a:off x="7655649" y="4806210"/>
                <a:ext cx="54000" cy="1588"/>
              </a:xfrm>
              <a:prstGeom prst="line">
                <a:avLst/>
              </a:prstGeom>
              <a:ln w="9525">
                <a:solidFill>
                  <a:schemeClr val="bg1">
                    <a:lumMod val="75000"/>
                  </a:schemeClr>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153" name="Connettore 1 152"/>
              <p:cNvCxnSpPr/>
              <p:nvPr/>
            </p:nvCxnSpPr>
            <p:spPr>
              <a:xfrm rot="5400000">
                <a:off x="7017455" y="4807785"/>
                <a:ext cx="54000" cy="1588"/>
              </a:xfrm>
              <a:prstGeom prst="line">
                <a:avLst/>
              </a:prstGeom>
              <a:ln w="9525">
                <a:solidFill>
                  <a:schemeClr val="bg1">
                    <a:lumMod val="75000"/>
                  </a:schemeClr>
                </a:solidFill>
                <a:prstDash val="solid"/>
                <a:round/>
              </a:ln>
              <a:effectLst/>
            </p:spPr>
            <p:style>
              <a:lnRef idx="2">
                <a:schemeClr val="accent1"/>
              </a:lnRef>
              <a:fillRef idx="0">
                <a:schemeClr val="accent1"/>
              </a:fillRef>
              <a:effectRef idx="1">
                <a:schemeClr val="accent1"/>
              </a:effectRef>
              <a:fontRef idx="minor">
                <a:schemeClr val="tx1"/>
              </a:fontRef>
            </p:style>
          </p:cxnSp>
          <p:sp>
            <p:nvSpPr>
              <p:cNvPr id="154" name="Figura a mano libera 153"/>
              <p:cNvSpPr/>
              <p:nvPr/>
            </p:nvSpPr>
            <p:spPr>
              <a:xfrm>
                <a:off x="6396833" y="4634460"/>
                <a:ext cx="417523" cy="301531"/>
              </a:xfrm>
              <a:custGeom>
                <a:avLst/>
                <a:gdLst>
                  <a:gd name="connsiteX0" fmla="*/ 0 w 734540"/>
                  <a:gd name="connsiteY0" fmla="*/ 0 h 851243"/>
                  <a:gd name="connsiteX1" fmla="*/ 13730 w 734540"/>
                  <a:gd name="connsiteY1" fmla="*/ 851243 h 851243"/>
                  <a:gd name="connsiteX2" fmla="*/ 734540 w 734540"/>
                  <a:gd name="connsiteY2" fmla="*/ 830649 h 851243"/>
                  <a:gd name="connsiteX3" fmla="*/ 473676 w 734540"/>
                  <a:gd name="connsiteY3" fmla="*/ 425622 h 851243"/>
                  <a:gd name="connsiteX4" fmla="*/ 734540 w 734540"/>
                  <a:gd name="connsiteY4" fmla="*/ 0 h 851243"/>
                  <a:gd name="connsiteX5" fmla="*/ 0 w 734540"/>
                  <a:gd name="connsiteY5" fmla="*/ 0 h 8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540" h="851243">
                    <a:moveTo>
                      <a:pt x="0" y="0"/>
                    </a:moveTo>
                    <a:lnTo>
                      <a:pt x="13730" y="851243"/>
                    </a:lnTo>
                    <a:lnTo>
                      <a:pt x="734540" y="830649"/>
                    </a:lnTo>
                    <a:lnTo>
                      <a:pt x="473676" y="425622"/>
                    </a:lnTo>
                    <a:lnTo>
                      <a:pt x="734540" y="0"/>
                    </a:lnTo>
                    <a:lnTo>
                      <a:pt x="0" y="0"/>
                    </a:lnTo>
                    <a:close/>
                  </a:path>
                </a:pathLst>
              </a:custGeom>
              <a:solidFill>
                <a:srgbClr val="FAC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a:p>
            </p:txBody>
          </p:sp>
          <p:sp>
            <p:nvSpPr>
              <p:cNvPr id="155" name="Figura a mano libera 154"/>
              <p:cNvSpPr/>
              <p:nvPr/>
            </p:nvSpPr>
            <p:spPr>
              <a:xfrm>
                <a:off x="6876352" y="4632029"/>
                <a:ext cx="421424" cy="299100"/>
              </a:xfrm>
              <a:custGeom>
                <a:avLst/>
                <a:gdLst>
                  <a:gd name="connsiteX0" fmla="*/ 0 w 741405"/>
                  <a:gd name="connsiteY0" fmla="*/ 6865 h 844379"/>
                  <a:gd name="connsiteX1" fmla="*/ 0 w 741405"/>
                  <a:gd name="connsiteY1" fmla="*/ 844379 h 844379"/>
                  <a:gd name="connsiteX2" fmla="*/ 741405 w 741405"/>
                  <a:gd name="connsiteY2" fmla="*/ 844379 h 844379"/>
                  <a:gd name="connsiteX3" fmla="*/ 480540 w 741405"/>
                  <a:gd name="connsiteY3" fmla="*/ 418757 h 844379"/>
                  <a:gd name="connsiteX4" fmla="*/ 741405 w 741405"/>
                  <a:gd name="connsiteY4" fmla="*/ 0 h 844379"/>
                  <a:gd name="connsiteX5" fmla="*/ 0 w 741405"/>
                  <a:gd name="connsiteY5" fmla="*/ 6865 h 84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405" h="844379">
                    <a:moveTo>
                      <a:pt x="0" y="6865"/>
                    </a:moveTo>
                    <a:lnTo>
                      <a:pt x="0" y="844379"/>
                    </a:lnTo>
                    <a:lnTo>
                      <a:pt x="741405" y="844379"/>
                    </a:lnTo>
                    <a:lnTo>
                      <a:pt x="480540" y="418757"/>
                    </a:lnTo>
                    <a:lnTo>
                      <a:pt x="741405" y="0"/>
                    </a:lnTo>
                    <a:lnTo>
                      <a:pt x="0" y="6865"/>
                    </a:lnTo>
                    <a:close/>
                  </a:path>
                </a:pathLst>
              </a:cu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a:p>
            </p:txBody>
          </p:sp>
          <p:sp>
            <p:nvSpPr>
              <p:cNvPr id="156" name="Figura a mano libera 155"/>
              <p:cNvSpPr/>
              <p:nvPr/>
            </p:nvSpPr>
            <p:spPr>
              <a:xfrm>
                <a:off x="7259133" y="4632029"/>
                <a:ext cx="413619" cy="294235"/>
              </a:xfrm>
              <a:custGeom>
                <a:avLst/>
                <a:gdLst>
                  <a:gd name="connsiteX0" fmla="*/ 267729 w 727675"/>
                  <a:gd name="connsiteY0" fmla="*/ 0 h 830649"/>
                  <a:gd name="connsiteX1" fmla="*/ 713946 w 727675"/>
                  <a:gd name="connsiteY1" fmla="*/ 6865 h 830649"/>
                  <a:gd name="connsiteX2" fmla="*/ 727675 w 727675"/>
                  <a:gd name="connsiteY2" fmla="*/ 830649 h 830649"/>
                  <a:gd name="connsiteX3" fmla="*/ 254000 w 727675"/>
                  <a:gd name="connsiteY3" fmla="*/ 830649 h 830649"/>
                  <a:gd name="connsiteX4" fmla="*/ 0 w 727675"/>
                  <a:gd name="connsiteY4" fmla="*/ 418757 h 830649"/>
                  <a:gd name="connsiteX5" fmla="*/ 267729 w 727675"/>
                  <a:gd name="connsiteY5" fmla="*/ 0 h 83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675" h="830649">
                    <a:moveTo>
                      <a:pt x="267729" y="0"/>
                    </a:moveTo>
                    <a:lnTo>
                      <a:pt x="713946" y="6865"/>
                    </a:lnTo>
                    <a:lnTo>
                      <a:pt x="727675" y="830649"/>
                    </a:lnTo>
                    <a:lnTo>
                      <a:pt x="254000" y="830649"/>
                    </a:lnTo>
                    <a:lnTo>
                      <a:pt x="0" y="418757"/>
                    </a:lnTo>
                    <a:lnTo>
                      <a:pt x="267729" y="0"/>
                    </a:lnTo>
                    <a:close/>
                  </a:path>
                </a:pathLst>
              </a:custGeom>
              <a:solidFill>
                <a:srgbClr val="CCFFCC"/>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a:p>
            </p:txBody>
          </p:sp>
        </p:grpSp>
        <p:grpSp>
          <p:nvGrpSpPr>
            <p:cNvPr id="141" name="Gruppo 140"/>
            <p:cNvGrpSpPr/>
            <p:nvPr/>
          </p:nvGrpSpPr>
          <p:grpSpPr>
            <a:xfrm>
              <a:off x="6410113" y="5991399"/>
              <a:ext cx="459153" cy="176781"/>
              <a:chOff x="6869853" y="4632029"/>
              <a:chExt cx="813590" cy="303962"/>
            </a:xfrm>
          </p:grpSpPr>
          <p:cxnSp>
            <p:nvCxnSpPr>
              <p:cNvPr id="148" name="Connettore 1 147"/>
              <p:cNvCxnSpPr/>
              <p:nvPr/>
            </p:nvCxnSpPr>
            <p:spPr>
              <a:xfrm rot="5400000">
                <a:off x="7655649" y="4806210"/>
                <a:ext cx="54000" cy="1588"/>
              </a:xfrm>
              <a:prstGeom prst="line">
                <a:avLst/>
              </a:prstGeom>
              <a:ln w="9525">
                <a:solidFill>
                  <a:schemeClr val="bg1">
                    <a:lumMod val="75000"/>
                  </a:schemeClr>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149" name="Connettore 1 148"/>
              <p:cNvCxnSpPr/>
              <p:nvPr/>
            </p:nvCxnSpPr>
            <p:spPr>
              <a:xfrm rot="5400000">
                <a:off x="7017455" y="4807785"/>
                <a:ext cx="54000" cy="1588"/>
              </a:xfrm>
              <a:prstGeom prst="line">
                <a:avLst/>
              </a:prstGeom>
              <a:ln w="9525">
                <a:solidFill>
                  <a:schemeClr val="bg1">
                    <a:lumMod val="75000"/>
                  </a:schemeClr>
                </a:solidFill>
                <a:prstDash val="solid"/>
                <a:round/>
              </a:ln>
              <a:effectLst/>
            </p:spPr>
            <p:style>
              <a:lnRef idx="2">
                <a:schemeClr val="accent1"/>
              </a:lnRef>
              <a:fillRef idx="0">
                <a:schemeClr val="accent1"/>
              </a:fillRef>
              <a:effectRef idx="1">
                <a:schemeClr val="accent1"/>
              </a:effectRef>
              <a:fontRef idx="minor">
                <a:schemeClr val="tx1"/>
              </a:fontRef>
            </p:style>
          </p:cxnSp>
          <p:sp>
            <p:nvSpPr>
              <p:cNvPr id="150" name="Figura a mano libera 149"/>
              <p:cNvSpPr/>
              <p:nvPr/>
            </p:nvSpPr>
            <p:spPr>
              <a:xfrm>
                <a:off x="6869853" y="4634460"/>
                <a:ext cx="417523" cy="301531"/>
              </a:xfrm>
              <a:custGeom>
                <a:avLst/>
                <a:gdLst>
                  <a:gd name="connsiteX0" fmla="*/ 0 w 734540"/>
                  <a:gd name="connsiteY0" fmla="*/ 0 h 851243"/>
                  <a:gd name="connsiteX1" fmla="*/ 13730 w 734540"/>
                  <a:gd name="connsiteY1" fmla="*/ 851243 h 851243"/>
                  <a:gd name="connsiteX2" fmla="*/ 734540 w 734540"/>
                  <a:gd name="connsiteY2" fmla="*/ 830649 h 851243"/>
                  <a:gd name="connsiteX3" fmla="*/ 473676 w 734540"/>
                  <a:gd name="connsiteY3" fmla="*/ 425622 h 851243"/>
                  <a:gd name="connsiteX4" fmla="*/ 734540 w 734540"/>
                  <a:gd name="connsiteY4" fmla="*/ 0 h 851243"/>
                  <a:gd name="connsiteX5" fmla="*/ 0 w 734540"/>
                  <a:gd name="connsiteY5" fmla="*/ 0 h 8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540" h="851243">
                    <a:moveTo>
                      <a:pt x="0" y="0"/>
                    </a:moveTo>
                    <a:lnTo>
                      <a:pt x="13730" y="851243"/>
                    </a:lnTo>
                    <a:lnTo>
                      <a:pt x="734540" y="830649"/>
                    </a:lnTo>
                    <a:lnTo>
                      <a:pt x="473676" y="425622"/>
                    </a:lnTo>
                    <a:lnTo>
                      <a:pt x="734540" y="0"/>
                    </a:lnTo>
                    <a:lnTo>
                      <a:pt x="0" y="0"/>
                    </a:lnTo>
                    <a:close/>
                  </a:path>
                </a:pathLst>
              </a:custGeom>
              <a:solidFill>
                <a:srgbClr val="FAC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a:p>
            </p:txBody>
          </p:sp>
          <p:sp>
            <p:nvSpPr>
              <p:cNvPr id="151" name="Figura a mano libera 150"/>
              <p:cNvSpPr/>
              <p:nvPr/>
            </p:nvSpPr>
            <p:spPr>
              <a:xfrm>
                <a:off x="7259133" y="4632029"/>
                <a:ext cx="413619" cy="294235"/>
              </a:xfrm>
              <a:custGeom>
                <a:avLst/>
                <a:gdLst>
                  <a:gd name="connsiteX0" fmla="*/ 267729 w 727675"/>
                  <a:gd name="connsiteY0" fmla="*/ 0 h 830649"/>
                  <a:gd name="connsiteX1" fmla="*/ 713946 w 727675"/>
                  <a:gd name="connsiteY1" fmla="*/ 6865 h 830649"/>
                  <a:gd name="connsiteX2" fmla="*/ 727675 w 727675"/>
                  <a:gd name="connsiteY2" fmla="*/ 830649 h 830649"/>
                  <a:gd name="connsiteX3" fmla="*/ 254000 w 727675"/>
                  <a:gd name="connsiteY3" fmla="*/ 830649 h 830649"/>
                  <a:gd name="connsiteX4" fmla="*/ 0 w 727675"/>
                  <a:gd name="connsiteY4" fmla="*/ 418757 h 830649"/>
                  <a:gd name="connsiteX5" fmla="*/ 267729 w 727675"/>
                  <a:gd name="connsiteY5" fmla="*/ 0 h 83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675" h="830649">
                    <a:moveTo>
                      <a:pt x="267729" y="0"/>
                    </a:moveTo>
                    <a:lnTo>
                      <a:pt x="713946" y="6865"/>
                    </a:lnTo>
                    <a:lnTo>
                      <a:pt x="727675" y="830649"/>
                    </a:lnTo>
                    <a:lnTo>
                      <a:pt x="254000" y="830649"/>
                    </a:lnTo>
                    <a:lnTo>
                      <a:pt x="0" y="418757"/>
                    </a:lnTo>
                    <a:lnTo>
                      <a:pt x="267729" y="0"/>
                    </a:lnTo>
                    <a:close/>
                  </a:path>
                </a:pathLst>
              </a:custGeom>
              <a:solidFill>
                <a:srgbClr val="CCFFCC"/>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215"/>
              </a:p>
            </p:txBody>
          </p:sp>
        </p:grpSp>
        <p:sp>
          <p:nvSpPr>
            <p:cNvPr id="142" name="CasellaDiTesto 141"/>
            <p:cNvSpPr txBox="1"/>
            <p:nvPr/>
          </p:nvSpPr>
          <p:spPr>
            <a:xfrm>
              <a:off x="6302066" y="5231784"/>
              <a:ext cx="427548" cy="253890"/>
            </a:xfrm>
            <a:prstGeom prst="rect">
              <a:avLst/>
            </a:prstGeom>
            <a:noFill/>
          </p:spPr>
          <p:txBody>
            <a:bodyPr wrap="none" rtlCol="0">
              <a:spAutoFit/>
            </a:bodyPr>
            <a:lstStyle/>
            <a:p>
              <a:pPr algn="ctr"/>
              <a:r>
                <a:rPr lang="it-IT" sz="923" dirty="0">
                  <a:solidFill>
                    <a:srgbClr val="000000"/>
                  </a:solidFill>
                  <a:latin typeface="Helvetica"/>
                  <a:cs typeface="Helvetica"/>
                </a:rPr>
                <a:t>E43</a:t>
              </a:r>
            </a:p>
          </p:txBody>
        </p:sp>
        <p:sp>
          <p:nvSpPr>
            <p:cNvPr id="143" name="CasellaDiTesto 142"/>
            <p:cNvSpPr txBox="1"/>
            <p:nvPr/>
          </p:nvSpPr>
          <p:spPr>
            <a:xfrm>
              <a:off x="6559156" y="5231784"/>
              <a:ext cx="427548" cy="253890"/>
            </a:xfrm>
            <a:prstGeom prst="rect">
              <a:avLst/>
            </a:prstGeom>
            <a:noFill/>
          </p:spPr>
          <p:txBody>
            <a:bodyPr wrap="none" rtlCol="0">
              <a:spAutoFit/>
            </a:bodyPr>
            <a:lstStyle/>
            <a:p>
              <a:pPr algn="ctr"/>
              <a:r>
                <a:rPr lang="it-IT" sz="923" dirty="0">
                  <a:solidFill>
                    <a:srgbClr val="000000"/>
                  </a:solidFill>
                  <a:latin typeface="Helvetica"/>
                  <a:cs typeface="Helvetica"/>
                </a:rPr>
                <a:t>E44</a:t>
              </a:r>
            </a:p>
          </p:txBody>
        </p:sp>
        <p:sp>
          <p:nvSpPr>
            <p:cNvPr id="144" name="CasellaDiTesto 143"/>
            <p:cNvSpPr txBox="1"/>
            <p:nvPr/>
          </p:nvSpPr>
          <p:spPr>
            <a:xfrm>
              <a:off x="6829989" y="5231784"/>
              <a:ext cx="427548" cy="253890"/>
            </a:xfrm>
            <a:prstGeom prst="rect">
              <a:avLst/>
            </a:prstGeom>
            <a:noFill/>
          </p:spPr>
          <p:txBody>
            <a:bodyPr wrap="none" rtlCol="0">
              <a:spAutoFit/>
            </a:bodyPr>
            <a:lstStyle/>
            <a:p>
              <a:pPr algn="ctr"/>
              <a:r>
                <a:rPr lang="it-IT" sz="923" dirty="0">
                  <a:solidFill>
                    <a:srgbClr val="000000"/>
                  </a:solidFill>
                  <a:latin typeface="Helvetica"/>
                  <a:cs typeface="Helvetica"/>
                </a:rPr>
                <a:t>E45</a:t>
              </a:r>
            </a:p>
          </p:txBody>
        </p:sp>
        <p:sp>
          <p:nvSpPr>
            <p:cNvPr id="145" name="CasellaDiTesto 144"/>
            <p:cNvSpPr txBox="1"/>
            <p:nvPr/>
          </p:nvSpPr>
          <p:spPr>
            <a:xfrm>
              <a:off x="7108382" y="5231784"/>
              <a:ext cx="427548" cy="253890"/>
            </a:xfrm>
            <a:prstGeom prst="rect">
              <a:avLst/>
            </a:prstGeom>
            <a:noFill/>
          </p:spPr>
          <p:txBody>
            <a:bodyPr wrap="none" rtlCol="0">
              <a:spAutoFit/>
            </a:bodyPr>
            <a:lstStyle/>
            <a:p>
              <a:pPr algn="ctr"/>
              <a:r>
                <a:rPr lang="it-IT" sz="923" dirty="0">
                  <a:solidFill>
                    <a:srgbClr val="000000"/>
                  </a:solidFill>
                  <a:latin typeface="Helvetica"/>
                  <a:cs typeface="Helvetica"/>
                </a:rPr>
                <a:t>E46</a:t>
              </a:r>
            </a:p>
          </p:txBody>
        </p:sp>
        <p:sp>
          <p:nvSpPr>
            <p:cNvPr id="146" name="CasellaDiTesto 145"/>
            <p:cNvSpPr txBox="1"/>
            <p:nvPr/>
          </p:nvSpPr>
          <p:spPr>
            <a:xfrm>
              <a:off x="6291636" y="6168180"/>
              <a:ext cx="427548" cy="253890"/>
            </a:xfrm>
            <a:prstGeom prst="rect">
              <a:avLst/>
            </a:prstGeom>
            <a:noFill/>
          </p:spPr>
          <p:txBody>
            <a:bodyPr wrap="none" rtlCol="0">
              <a:spAutoFit/>
            </a:bodyPr>
            <a:lstStyle/>
            <a:p>
              <a:pPr algn="ctr"/>
              <a:r>
                <a:rPr lang="it-IT" sz="923" dirty="0">
                  <a:solidFill>
                    <a:srgbClr val="000000"/>
                  </a:solidFill>
                  <a:latin typeface="Helvetica"/>
                  <a:cs typeface="Helvetica"/>
                </a:rPr>
                <a:t>E43</a:t>
              </a:r>
            </a:p>
          </p:txBody>
        </p:sp>
        <p:sp>
          <p:nvSpPr>
            <p:cNvPr id="147" name="CasellaDiTesto 146"/>
            <p:cNvSpPr txBox="1"/>
            <p:nvPr/>
          </p:nvSpPr>
          <p:spPr>
            <a:xfrm>
              <a:off x="6559739" y="6168180"/>
              <a:ext cx="427548" cy="253890"/>
            </a:xfrm>
            <a:prstGeom prst="rect">
              <a:avLst/>
            </a:prstGeom>
            <a:noFill/>
          </p:spPr>
          <p:txBody>
            <a:bodyPr wrap="none" rtlCol="0">
              <a:spAutoFit/>
            </a:bodyPr>
            <a:lstStyle/>
            <a:p>
              <a:pPr algn="ctr"/>
              <a:r>
                <a:rPr lang="it-IT" sz="923" dirty="0">
                  <a:solidFill>
                    <a:srgbClr val="000000"/>
                  </a:solidFill>
                  <a:latin typeface="Helvetica"/>
                  <a:cs typeface="Helvetica"/>
                </a:rPr>
                <a:t>E46</a:t>
              </a:r>
            </a:p>
          </p:txBody>
        </p:sp>
      </p:grpSp>
      <p:pic>
        <p:nvPicPr>
          <p:cNvPr id="130" name="Immagine 12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17556" y="2283693"/>
            <a:ext cx="2187120" cy="664278"/>
          </a:xfrm>
          <a:prstGeom prst="rect">
            <a:avLst/>
          </a:prstGeom>
          <a:ln>
            <a:solidFill>
              <a:srgbClr val="000000"/>
            </a:solidFill>
          </a:ln>
        </p:spPr>
      </p:pic>
      <p:sp>
        <p:nvSpPr>
          <p:cNvPr id="131" name="CasellaDiTesto 130"/>
          <p:cNvSpPr txBox="1"/>
          <p:nvPr/>
        </p:nvSpPr>
        <p:spPr>
          <a:xfrm rot="16200000">
            <a:off x="5428272" y="1682882"/>
            <a:ext cx="678391" cy="319639"/>
          </a:xfrm>
          <a:prstGeom prst="rect">
            <a:avLst/>
          </a:prstGeom>
          <a:noFill/>
        </p:spPr>
        <p:txBody>
          <a:bodyPr wrap="none" rtlCol="0">
            <a:spAutoFit/>
          </a:bodyPr>
          <a:lstStyle/>
          <a:p>
            <a:r>
              <a:rPr lang="it-IT" sz="1477" dirty="0">
                <a:latin typeface="Helvetica"/>
                <a:cs typeface="Helvetica"/>
              </a:rPr>
              <a:t>CTRL</a:t>
            </a:r>
          </a:p>
        </p:txBody>
      </p:sp>
      <p:sp>
        <p:nvSpPr>
          <p:cNvPr id="132" name="CasellaDiTesto 131"/>
          <p:cNvSpPr txBox="1"/>
          <p:nvPr/>
        </p:nvSpPr>
        <p:spPr>
          <a:xfrm rot="16200000">
            <a:off x="6736748" y="1639370"/>
            <a:ext cx="806631" cy="319639"/>
          </a:xfrm>
          <a:prstGeom prst="rect">
            <a:avLst/>
          </a:prstGeom>
          <a:noFill/>
        </p:spPr>
        <p:txBody>
          <a:bodyPr wrap="none" rtlCol="0">
            <a:spAutoFit/>
          </a:bodyPr>
          <a:lstStyle/>
          <a:p>
            <a:r>
              <a:rPr lang="it-IT" sz="1477" dirty="0">
                <a:latin typeface="Helvetica"/>
                <a:cs typeface="Helvetica"/>
              </a:rPr>
              <a:t>GSΔ44</a:t>
            </a:r>
          </a:p>
        </p:txBody>
      </p:sp>
      <p:sp>
        <p:nvSpPr>
          <p:cNvPr id="133" name="CasellaDiTesto 132"/>
          <p:cNvSpPr txBox="1"/>
          <p:nvPr/>
        </p:nvSpPr>
        <p:spPr>
          <a:xfrm rot="16200000">
            <a:off x="5174523" y="1813095"/>
            <a:ext cx="341760" cy="319639"/>
          </a:xfrm>
          <a:prstGeom prst="rect">
            <a:avLst/>
          </a:prstGeom>
          <a:noFill/>
        </p:spPr>
        <p:txBody>
          <a:bodyPr wrap="none" rtlCol="0">
            <a:spAutoFit/>
          </a:bodyPr>
          <a:lstStyle/>
          <a:p>
            <a:r>
              <a:rPr lang="it-IT" sz="1477" dirty="0">
                <a:latin typeface="Helvetica"/>
                <a:cs typeface="Helvetica"/>
              </a:rPr>
              <a:t>M</a:t>
            </a:r>
          </a:p>
        </p:txBody>
      </p:sp>
      <p:sp>
        <p:nvSpPr>
          <p:cNvPr id="134" name="CasellaDiTesto 133"/>
          <p:cNvSpPr txBox="1"/>
          <p:nvPr/>
        </p:nvSpPr>
        <p:spPr>
          <a:xfrm rot="16200000">
            <a:off x="6324365" y="1678836"/>
            <a:ext cx="700833" cy="319639"/>
          </a:xfrm>
          <a:prstGeom prst="rect">
            <a:avLst/>
          </a:prstGeom>
          <a:noFill/>
        </p:spPr>
        <p:txBody>
          <a:bodyPr wrap="none" rtlCol="0">
            <a:spAutoFit/>
          </a:bodyPr>
          <a:lstStyle/>
          <a:p>
            <a:r>
              <a:rPr lang="it-IT" sz="1477" dirty="0">
                <a:latin typeface="Helvetica"/>
                <a:cs typeface="Helvetica"/>
              </a:rPr>
              <a:t>Δ44-2</a:t>
            </a:r>
            <a:endParaRPr lang="it-IT" sz="1477" baseline="-25000" dirty="0">
              <a:latin typeface="Helvetica"/>
              <a:cs typeface="Helvetica"/>
            </a:endParaRPr>
          </a:p>
        </p:txBody>
      </p:sp>
      <p:sp>
        <p:nvSpPr>
          <p:cNvPr id="135" name="CasellaDiTesto 134"/>
          <p:cNvSpPr txBox="1"/>
          <p:nvPr/>
        </p:nvSpPr>
        <p:spPr>
          <a:xfrm rot="16200000">
            <a:off x="5880056" y="1678836"/>
            <a:ext cx="700833" cy="319639"/>
          </a:xfrm>
          <a:prstGeom prst="rect">
            <a:avLst/>
          </a:prstGeom>
          <a:noFill/>
        </p:spPr>
        <p:txBody>
          <a:bodyPr wrap="none" rtlCol="0">
            <a:spAutoFit/>
          </a:bodyPr>
          <a:lstStyle/>
          <a:p>
            <a:r>
              <a:rPr lang="it-IT" sz="1477" dirty="0">
                <a:latin typeface="Helvetica"/>
                <a:cs typeface="Helvetica"/>
              </a:rPr>
              <a:t>Δ44-1</a:t>
            </a:r>
            <a:endParaRPr lang="it-IT" sz="1477" baseline="-25000" dirty="0">
              <a:latin typeface="Helvetica"/>
              <a:cs typeface="Helvetica"/>
            </a:endParaRPr>
          </a:p>
        </p:txBody>
      </p:sp>
      <p:cxnSp>
        <p:nvCxnSpPr>
          <p:cNvPr id="136" name="Connettore 1 135"/>
          <p:cNvCxnSpPr>
            <a:cxnSpLocks/>
          </p:cNvCxnSpPr>
          <p:nvPr/>
        </p:nvCxnSpPr>
        <p:spPr>
          <a:xfrm>
            <a:off x="7477500" y="2808912"/>
            <a:ext cx="125154" cy="70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Connettore 1 136"/>
          <p:cNvCxnSpPr>
            <a:cxnSpLocks/>
          </p:cNvCxnSpPr>
          <p:nvPr/>
        </p:nvCxnSpPr>
        <p:spPr>
          <a:xfrm>
            <a:off x="7471410" y="2635482"/>
            <a:ext cx="13124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Connettore 1 137"/>
          <p:cNvCxnSpPr>
            <a:cxnSpLocks/>
          </p:cNvCxnSpPr>
          <p:nvPr/>
        </p:nvCxnSpPr>
        <p:spPr>
          <a:xfrm flipV="1">
            <a:off x="7477500" y="2403553"/>
            <a:ext cx="125154" cy="8374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7" name="Rettangolo 86"/>
          <p:cNvSpPr/>
          <p:nvPr/>
        </p:nvSpPr>
        <p:spPr>
          <a:xfrm>
            <a:off x="439814" y="-27384"/>
            <a:ext cx="8350297" cy="774058"/>
          </a:xfrm>
          <a:prstGeom prst="rect">
            <a:avLst/>
          </a:prstGeom>
        </p:spPr>
        <p:txBody>
          <a:bodyPr wrap="square">
            <a:spAutoFit/>
          </a:bodyPr>
          <a:lstStyle/>
          <a:p>
            <a:pPr algn="ctr"/>
            <a:r>
              <a:rPr lang="it-IT" sz="2215" b="1" dirty="0">
                <a:solidFill>
                  <a:srgbClr val="000000"/>
                </a:solidFill>
                <a:latin typeface="Calibri" panose="020F0502020204030204" pitchFamily="34" charset="0"/>
                <a:cs typeface="Calibri" panose="020F0502020204030204" pitchFamily="34" charset="0"/>
              </a:rPr>
              <a:t>Learning from nature: </a:t>
            </a:r>
            <a:r>
              <a:rPr lang="it-IT" sz="2215" b="1" dirty="0" err="1">
                <a:solidFill>
                  <a:srgbClr val="000000"/>
                </a:solidFill>
                <a:latin typeface="Calibri" panose="020F0502020204030204" pitchFamily="34" charset="0"/>
                <a:cs typeface="Calibri" panose="020F0502020204030204" pitchFamily="34" charset="0"/>
              </a:rPr>
              <a:t>study</a:t>
            </a:r>
            <a:r>
              <a:rPr lang="it-IT" sz="2215" b="1" dirty="0">
                <a:solidFill>
                  <a:srgbClr val="000000"/>
                </a:solidFill>
                <a:latin typeface="Calibri" panose="020F0502020204030204" pitchFamily="34" charset="0"/>
                <a:cs typeface="Calibri" panose="020F0502020204030204" pitchFamily="34" charset="0"/>
              </a:rPr>
              <a:t> of a </a:t>
            </a:r>
            <a:r>
              <a:rPr lang="it-IT" sz="2215" b="1" dirty="0" err="1">
                <a:solidFill>
                  <a:srgbClr val="000000"/>
                </a:solidFill>
                <a:latin typeface="Calibri" panose="020F0502020204030204" pitchFamily="34" charset="0"/>
                <a:cs typeface="Calibri" panose="020F0502020204030204" pitchFamily="34" charset="0"/>
              </a:rPr>
              <a:t>Duchenne</a:t>
            </a:r>
            <a:r>
              <a:rPr lang="it-IT" sz="2215" b="1" dirty="0">
                <a:solidFill>
                  <a:srgbClr val="000000"/>
                </a:solidFill>
                <a:latin typeface="Calibri" panose="020F0502020204030204" pitchFamily="34" charset="0"/>
                <a:cs typeface="Calibri" panose="020F0502020204030204" pitchFamily="34" charset="0"/>
              </a:rPr>
              <a:t> </a:t>
            </a:r>
            <a:r>
              <a:rPr lang="it-IT" sz="2215" b="1" dirty="0" err="1">
                <a:solidFill>
                  <a:srgbClr val="000000"/>
                </a:solidFill>
                <a:latin typeface="Calibri" panose="020F0502020204030204" pitchFamily="34" charset="0"/>
                <a:cs typeface="Calibri" panose="020F0502020204030204" pitchFamily="34" charset="0"/>
              </a:rPr>
              <a:t>patient</a:t>
            </a:r>
            <a:r>
              <a:rPr lang="it-IT" sz="2215" b="1" dirty="0">
                <a:solidFill>
                  <a:srgbClr val="000000"/>
                </a:solidFill>
                <a:latin typeface="Calibri" panose="020F0502020204030204" pitchFamily="34" charset="0"/>
                <a:cs typeface="Calibri" panose="020F0502020204030204" pitchFamily="34" charset="0"/>
              </a:rPr>
              <a:t> </a:t>
            </a:r>
          </a:p>
          <a:p>
            <a:pPr algn="ctr"/>
            <a:r>
              <a:rPr lang="it-IT" sz="2215" b="1" dirty="0">
                <a:solidFill>
                  <a:srgbClr val="000000"/>
                </a:solidFill>
                <a:latin typeface="Calibri" panose="020F0502020204030204" pitchFamily="34" charset="0"/>
                <a:cs typeface="Calibri" panose="020F0502020204030204" pitchFamily="34" charset="0"/>
              </a:rPr>
              <a:t>(</a:t>
            </a:r>
            <a:r>
              <a:rPr lang="it-IT" sz="2215" b="1" dirty="0">
                <a:latin typeface="Calibri" panose="020F0502020204030204" pitchFamily="34" charset="0"/>
                <a:cs typeface="Calibri" panose="020F0502020204030204" pitchFamily="34" charset="0"/>
              </a:rPr>
              <a:t>GSΔ44</a:t>
            </a:r>
            <a:r>
              <a:rPr lang="it-IT" sz="2215" b="1" dirty="0">
                <a:solidFill>
                  <a:srgbClr val="000000"/>
                </a:solidFill>
                <a:latin typeface="Calibri" panose="020F0502020204030204" pitchFamily="34" charset="0"/>
                <a:cs typeface="Calibri" panose="020F0502020204030204" pitchFamily="34" charset="0"/>
              </a:rPr>
              <a:t>) </a:t>
            </a:r>
            <a:r>
              <a:rPr lang="it-IT" sz="2215" b="1" dirty="0" err="1">
                <a:solidFill>
                  <a:srgbClr val="000000"/>
                </a:solidFill>
                <a:latin typeface="Calibri" panose="020F0502020204030204" pitchFamily="34" charset="0"/>
                <a:cs typeface="Calibri" panose="020F0502020204030204" pitchFamily="34" charset="0"/>
              </a:rPr>
              <a:t>characterized</a:t>
            </a:r>
            <a:r>
              <a:rPr lang="it-IT" sz="2215" b="1" dirty="0">
                <a:solidFill>
                  <a:srgbClr val="000000"/>
                </a:solidFill>
                <a:latin typeface="Calibri" panose="020F0502020204030204" pitchFamily="34" charset="0"/>
                <a:cs typeface="Calibri" panose="020F0502020204030204" pitchFamily="34" charset="0"/>
              </a:rPr>
              <a:t> by a </a:t>
            </a:r>
            <a:r>
              <a:rPr lang="it-IT" sz="2215" b="1" dirty="0" err="1">
                <a:solidFill>
                  <a:srgbClr val="000000"/>
                </a:solidFill>
                <a:latin typeface="Calibri" panose="020F0502020204030204" pitchFamily="34" charset="0"/>
                <a:cs typeface="Calibri" panose="020F0502020204030204" pitchFamily="34" charset="0"/>
              </a:rPr>
              <a:t>mild</a:t>
            </a:r>
            <a:r>
              <a:rPr lang="it-IT" sz="2215" b="1" dirty="0">
                <a:solidFill>
                  <a:srgbClr val="000000"/>
                </a:solidFill>
                <a:latin typeface="Calibri" panose="020F0502020204030204" pitchFamily="34" charset="0"/>
                <a:cs typeface="Calibri" panose="020F0502020204030204" pitchFamily="34" charset="0"/>
              </a:rPr>
              <a:t> </a:t>
            </a:r>
            <a:r>
              <a:rPr lang="it-IT" sz="2215" b="1" dirty="0" err="1">
                <a:solidFill>
                  <a:srgbClr val="000000"/>
                </a:solidFill>
                <a:latin typeface="Calibri" panose="020F0502020204030204" pitchFamily="34" charset="0"/>
                <a:cs typeface="Calibri" panose="020F0502020204030204" pitchFamily="34" charset="0"/>
              </a:rPr>
              <a:t>phenotype</a:t>
            </a:r>
            <a:endParaRPr lang="it-IT" sz="2215" b="1" dirty="0">
              <a:solidFill>
                <a:srgbClr val="000000"/>
              </a:solidFill>
              <a:latin typeface="Calibri" panose="020F0502020204030204" pitchFamily="34" charset="0"/>
              <a:cs typeface="Calibri" panose="020F0502020204030204" pitchFamily="34" charset="0"/>
            </a:endParaRPr>
          </a:p>
        </p:txBody>
      </p:sp>
      <p:sp>
        <p:nvSpPr>
          <p:cNvPr id="2" name="Rettangolo 1"/>
          <p:cNvSpPr/>
          <p:nvPr/>
        </p:nvSpPr>
        <p:spPr>
          <a:xfrm>
            <a:off x="5983533" y="6142958"/>
            <a:ext cx="2674130" cy="291170"/>
          </a:xfrm>
          <a:prstGeom prst="rect">
            <a:avLst/>
          </a:prstGeom>
        </p:spPr>
        <p:txBody>
          <a:bodyPr wrap="none">
            <a:spAutoFit/>
          </a:bodyPr>
          <a:lstStyle/>
          <a:p>
            <a:r>
              <a:rPr lang="it-IT" sz="1292" dirty="0">
                <a:latin typeface="Helvetica"/>
                <a:cs typeface="Helvetica"/>
              </a:rPr>
              <a:t>Martone et al. </a:t>
            </a:r>
            <a:r>
              <a:rPr lang="it-IT" sz="1292" dirty="0" err="1">
                <a:latin typeface="Helvetica"/>
                <a:cs typeface="Helvetica"/>
              </a:rPr>
              <a:t>Nat</a:t>
            </a:r>
            <a:r>
              <a:rPr lang="it-IT" sz="1292" dirty="0">
                <a:latin typeface="Helvetica"/>
                <a:cs typeface="Helvetica"/>
              </a:rPr>
              <a:t> </a:t>
            </a:r>
            <a:r>
              <a:rPr lang="it-IT" sz="1292" dirty="0" err="1">
                <a:latin typeface="Helvetica"/>
                <a:cs typeface="Helvetica"/>
              </a:rPr>
              <a:t>Commun</a:t>
            </a:r>
            <a:r>
              <a:rPr lang="it-IT" sz="1292" dirty="0">
                <a:latin typeface="Helvetica"/>
                <a:cs typeface="Helvetica"/>
              </a:rPr>
              <a:t>. 2016</a:t>
            </a:r>
          </a:p>
        </p:txBody>
      </p:sp>
      <p:grpSp>
        <p:nvGrpSpPr>
          <p:cNvPr id="95" name="Gruppo 94">
            <a:extLst>
              <a:ext uri="{FF2B5EF4-FFF2-40B4-BE49-F238E27FC236}">
                <a16:creationId xmlns:a16="http://schemas.microsoft.com/office/drawing/2014/main" id="{221E3D43-7A51-CE4C-B20E-28B8B959AAD7}"/>
              </a:ext>
            </a:extLst>
          </p:cNvPr>
          <p:cNvGrpSpPr/>
          <p:nvPr/>
        </p:nvGrpSpPr>
        <p:grpSpPr>
          <a:xfrm>
            <a:off x="566401" y="3889934"/>
            <a:ext cx="5113732" cy="2328390"/>
            <a:chOff x="360127" y="2107264"/>
            <a:chExt cx="5539876" cy="2522423"/>
          </a:xfrm>
        </p:grpSpPr>
        <p:sp>
          <p:nvSpPr>
            <p:cNvPr id="96" name="CasellaDiTesto 95">
              <a:extLst>
                <a:ext uri="{FF2B5EF4-FFF2-40B4-BE49-F238E27FC236}">
                  <a16:creationId xmlns:a16="http://schemas.microsoft.com/office/drawing/2014/main" id="{C583C873-1C5D-5840-B3EC-6C280FAF5DFD}"/>
                </a:ext>
              </a:extLst>
            </p:cNvPr>
            <p:cNvSpPr txBox="1"/>
            <p:nvPr/>
          </p:nvSpPr>
          <p:spPr>
            <a:xfrm rot="16200000">
              <a:off x="-680939" y="3242345"/>
              <a:ext cx="2428408" cy="346276"/>
            </a:xfrm>
            <a:prstGeom prst="rect">
              <a:avLst/>
            </a:prstGeom>
            <a:noFill/>
          </p:spPr>
          <p:txBody>
            <a:bodyPr wrap="square" rtlCol="0">
              <a:spAutoFit/>
            </a:bodyPr>
            <a:lstStyle/>
            <a:p>
              <a:pPr algn="ctr"/>
              <a:r>
                <a:rPr lang="it-IT" sz="1477" dirty="0">
                  <a:latin typeface="Helvetica"/>
                  <a:cs typeface="Helvetica"/>
                </a:rPr>
                <a:t>RT-PCR</a:t>
              </a:r>
            </a:p>
          </p:txBody>
        </p:sp>
        <p:sp>
          <p:nvSpPr>
            <p:cNvPr id="110" name="CasellaDiTesto 109">
              <a:extLst>
                <a:ext uri="{FF2B5EF4-FFF2-40B4-BE49-F238E27FC236}">
                  <a16:creationId xmlns:a16="http://schemas.microsoft.com/office/drawing/2014/main" id="{FE5FCD52-C99C-6044-AFE0-09BBCEAB84E9}"/>
                </a:ext>
              </a:extLst>
            </p:cNvPr>
            <p:cNvSpPr txBox="1"/>
            <p:nvPr/>
          </p:nvSpPr>
          <p:spPr>
            <a:xfrm>
              <a:off x="4319059" y="3517677"/>
              <a:ext cx="1580944" cy="469296"/>
            </a:xfrm>
            <a:prstGeom prst="rect">
              <a:avLst/>
            </a:prstGeom>
            <a:noFill/>
          </p:spPr>
          <p:txBody>
            <a:bodyPr wrap="square" rtlCol="0">
              <a:spAutoFit/>
            </a:bodyPr>
            <a:lstStyle/>
            <a:p>
              <a:r>
                <a:rPr lang="it-IT" sz="2215" dirty="0">
                  <a:latin typeface="Helvetica"/>
                  <a:cs typeface="Helvetica"/>
                </a:rPr>
                <a:t>GAPDH</a:t>
              </a:r>
            </a:p>
          </p:txBody>
        </p:sp>
        <p:sp>
          <p:nvSpPr>
            <p:cNvPr id="113" name="CasellaDiTesto 112">
              <a:extLst>
                <a:ext uri="{FF2B5EF4-FFF2-40B4-BE49-F238E27FC236}">
                  <a16:creationId xmlns:a16="http://schemas.microsoft.com/office/drawing/2014/main" id="{75099795-8144-F54E-A78B-7D24C2098593}"/>
                </a:ext>
              </a:extLst>
            </p:cNvPr>
            <p:cNvSpPr txBox="1"/>
            <p:nvPr/>
          </p:nvSpPr>
          <p:spPr>
            <a:xfrm>
              <a:off x="703359" y="2359338"/>
              <a:ext cx="4009135" cy="1154344"/>
            </a:xfrm>
            <a:prstGeom prst="rect">
              <a:avLst/>
            </a:prstGeom>
            <a:noFill/>
          </p:spPr>
          <p:txBody>
            <a:bodyPr wrap="square" rtlCol="0">
              <a:spAutoFit/>
            </a:bodyPr>
            <a:lstStyle/>
            <a:p>
              <a:pPr>
                <a:lnSpc>
                  <a:spcPct val="150000"/>
                </a:lnSpc>
              </a:pPr>
              <a:r>
                <a:rPr lang="it-IT" sz="2215" dirty="0">
                  <a:latin typeface="Helvetica"/>
                  <a:cs typeface="Helvetica"/>
                </a:rPr>
                <a:t> GM   DM    GM    DM   GM    DM</a:t>
              </a:r>
            </a:p>
          </p:txBody>
        </p:sp>
        <p:pic>
          <p:nvPicPr>
            <p:cNvPr id="114" name="Immagine 113" descr="GAPDHe1a in shCIRCb.tif">
              <a:extLst>
                <a:ext uri="{FF2B5EF4-FFF2-40B4-BE49-F238E27FC236}">
                  <a16:creationId xmlns:a16="http://schemas.microsoft.com/office/drawing/2014/main" id="{D543FBB3-3380-3D43-BF80-64201D1041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597" b="15754"/>
            <a:stretch/>
          </p:blipFill>
          <p:spPr>
            <a:xfrm>
              <a:off x="706188" y="3450042"/>
              <a:ext cx="3619964" cy="522294"/>
            </a:xfrm>
            <a:prstGeom prst="rect">
              <a:avLst/>
            </a:prstGeom>
            <a:ln>
              <a:solidFill>
                <a:srgbClr val="000000"/>
              </a:solidFill>
            </a:ln>
          </p:spPr>
        </p:pic>
        <p:sp>
          <p:nvSpPr>
            <p:cNvPr id="118" name="CasellaDiTesto 117">
              <a:extLst>
                <a:ext uri="{FF2B5EF4-FFF2-40B4-BE49-F238E27FC236}">
                  <a16:creationId xmlns:a16="http://schemas.microsoft.com/office/drawing/2014/main" id="{0E939A75-C589-014E-912B-39A925BD5331}"/>
                </a:ext>
              </a:extLst>
            </p:cNvPr>
            <p:cNvSpPr txBox="1"/>
            <p:nvPr/>
          </p:nvSpPr>
          <p:spPr>
            <a:xfrm>
              <a:off x="852736" y="2107264"/>
              <a:ext cx="4225261" cy="838563"/>
            </a:xfrm>
            <a:prstGeom prst="rect">
              <a:avLst/>
            </a:prstGeom>
            <a:noFill/>
          </p:spPr>
          <p:txBody>
            <a:bodyPr wrap="square" rtlCol="0">
              <a:spAutoFit/>
            </a:bodyPr>
            <a:lstStyle/>
            <a:p>
              <a:r>
                <a:rPr lang="it-IT" sz="2215" dirty="0">
                  <a:latin typeface="Helvetica"/>
                  <a:cs typeface="Helvetica"/>
                </a:rPr>
                <a:t>   CTRL        Δ44-1        GSΔ44</a:t>
              </a:r>
            </a:p>
          </p:txBody>
        </p:sp>
        <p:sp>
          <p:nvSpPr>
            <p:cNvPr id="164" name="CasellaDiTesto 163">
              <a:extLst>
                <a:ext uri="{FF2B5EF4-FFF2-40B4-BE49-F238E27FC236}">
                  <a16:creationId xmlns:a16="http://schemas.microsoft.com/office/drawing/2014/main" id="{97552EF8-7740-F945-82C2-5E82755B1721}"/>
                </a:ext>
              </a:extLst>
            </p:cNvPr>
            <p:cNvSpPr txBox="1"/>
            <p:nvPr/>
          </p:nvSpPr>
          <p:spPr>
            <a:xfrm>
              <a:off x="4304928" y="2931620"/>
              <a:ext cx="1220904" cy="1207831"/>
            </a:xfrm>
            <a:prstGeom prst="rect">
              <a:avLst/>
            </a:prstGeom>
            <a:noFill/>
          </p:spPr>
          <p:txBody>
            <a:bodyPr wrap="square" rtlCol="0">
              <a:spAutoFit/>
            </a:bodyPr>
            <a:lstStyle/>
            <a:p>
              <a:r>
                <a:rPr lang="it-IT" sz="2215" b="1" dirty="0">
                  <a:solidFill>
                    <a:srgbClr val="FF0000"/>
                  </a:solidFill>
                  <a:latin typeface="Helvetica"/>
                  <a:cs typeface="Helvetica"/>
                </a:rPr>
                <a:t> CELF2a</a:t>
              </a:r>
            </a:p>
          </p:txBody>
        </p:sp>
        <p:pic>
          <p:nvPicPr>
            <p:cNvPr id="165" name="Immagine 164" descr="GAPDHe1a in shCIRC.tif">
              <a:extLst>
                <a:ext uri="{FF2B5EF4-FFF2-40B4-BE49-F238E27FC236}">
                  <a16:creationId xmlns:a16="http://schemas.microsoft.com/office/drawing/2014/main" id="{6FDB3537-E3A9-FE4F-9BB8-DFDDACFF46A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855" t="14560" r="41058" b="13655"/>
            <a:stretch/>
          </p:blipFill>
          <p:spPr>
            <a:xfrm>
              <a:off x="704086" y="2862032"/>
              <a:ext cx="3634766" cy="519036"/>
            </a:xfrm>
            <a:prstGeom prst="rect">
              <a:avLst/>
            </a:prstGeom>
            <a:ln>
              <a:solidFill>
                <a:srgbClr val="000000"/>
              </a:solidFill>
            </a:ln>
          </p:spPr>
        </p:pic>
      </p:grpSp>
    </p:spTree>
    <p:extLst>
      <p:ext uri="{BB962C8B-B14F-4D97-AF65-F5344CB8AC3E}">
        <p14:creationId xmlns:p14="http://schemas.microsoft.com/office/powerpoint/2010/main" val="1093673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Line 2">
            <a:extLst>
              <a:ext uri="{FF2B5EF4-FFF2-40B4-BE49-F238E27FC236}">
                <a16:creationId xmlns:a16="http://schemas.microsoft.com/office/drawing/2014/main" id="{274CF917-9B16-4541-9425-9E79C37D8F50}"/>
              </a:ext>
            </a:extLst>
          </p:cNvPr>
          <p:cNvSpPr>
            <a:spLocks noChangeShapeType="1"/>
          </p:cNvSpPr>
          <p:nvPr/>
        </p:nvSpPr>
        <p:spPr bwMode="auto">
          <a:xfrm flipH="1">
            <a:off x="6203950" y="1693863"/>
            <a:ext cx="869950" cy="592137"/>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46434" name="Line 3">
            <a:extLst>
              <a:ext uri="{FF2B5EF4-FFF2-40B4-BE49-F238E27FC236}">
                <a16:creationId xmlns:a16="http://schemas.microsoft.com/office/drawing/2014/main" id="{15F5C265-2E23-414B-9973-382909AA8065}"/>
              </a:ext>
            </a:extLst>
          </p:cNvPr>
          <p:cNvSpPr>
            <a:spLocks noChangeShapeType="1"/>
          </p:cNvSpPr>
          <p:nvPr/>
        </p:nvSpPr>
        <p:spPr bwMode="auto">
          <a:xfrm flipV="1">
            <a:off x="4403725" y="877888"/>
            <a:ext cx="1482725" cy="538162"/>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grpSp>
        <p:nvGrpSpPr>
          <p:cNvPr id="146435" name="Group 4">
            <a:extLst>
              <a:ext uri="{FF2B5EF4-FFF2-40B4-BE49-F238E27FC236}">
                <a16:creationId xmlns:a16="http://schemas.microsoft.com/office/drawing/2014/main" id="{0C877CD3-D33F-784E-99F1-140BFDC1EB6B}"/>
              </a:ext>
            </a:extLst>
          </p:cNvPr>
          <p:cNvGrpSpPr>
            <a:grpSpLocks/>
          </p:cNvGrpSpPr>
          <p:nvPr/>
        </p:nvGrpSpPr>
        <p:grpSpPr bwMode="auto">
          <a:xfrm>
            <a:off x="615950" y="1503363"/>
            <a:ext cx="7727950" cy="188912"/>
            <a:chOff x="469" y="920"/>
            <a:chExt cx="4868" cy="119"/>
          </a:xfrm>
        </p:grpSpPr>
        <p:sp>
          <p:nvSpPr>
            <p:cNvPr id="146977" name="Freeform 5">
              <a:extLst>
                <a:ext uri="{FF2B5EF4-FFF2-40B4-BE49-F238E27FC236}">
                  <a16:creationId xmlns:a16="http://schemas.microsoft.com/office/drawing/2014/main" id="{29A32B1A-C6FD-AB4B-AE5C-CD5CF82FC1B4}"/>
                </a:ext>
              </a:extLst>
            </p:cNvPr>
            <p:cNvSpPr>
              <a:spLocks noChangeAspect="1"/>
            </p:cNvSpPr>
            <p:nvPr/>
          </p:nvSpPr>
          <p:spPr bwMode="auto">
            <a:xfrm>
              <a:off x="719"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6978" name="Freeform 6">
              <a:extLst>
                <a:ext uri="{FF2B5EF4-FFF2-40B4-BE49-F238E27FC236}">
                  <a16:creationId xmlns:a16="http://schemas.microsoft.com/office/drawing/2014/main" id="{500B4921-89CF-0341-917B-455E35424100}"/>
                </a:ext>
              </a:extLst>
            </p:cNvPr>
            <p:cNvSpPr>
              <a:spLocks noChangeAspect="1"/>
            </p:cNvSpPr>
            <p:nvPr/>
          </p:nvSpPr>
          <p:spPr bwMode="auto">
            <a:xfrm>
              <a:off x="628" y="935"/>
              <a:ext cx="169"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979" name="Freeform 7">
              <a:extLst>
                <a:ext uri="{FF2B5EF4-FFF2-40B4-BE49-F238E27FC236}">
                  <a16:creationId xmlns:a16="http://schemas.microsoft.com/office/drawing/2014/main" id="{7AF88325-0BC1-AC40-8B8C-0950C0E27526}"/>
                </a:ext>
              </a:extLst>
            </p:cNvPr>
            <p:cNvSpPr>
              <a:spLocks noChangeAspect="1"/>
            </p:cNvSpPr>
            <p:nvPr/>
          </p:nvSpPr>
          <p:spPr bwMode="auto">
            <a:xfrm>
              <a:off x="1038"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6980" name="Freeform 8">
              <a:extLst>
                <a:ext uri="{FF2B5EF4-FFF2-40B4-BE49-F238E27FC236}">
                  <a16:creationId xmlns:a16="http://schemas.microsoft.com/office/drawing/2014/main" id="{A678103D-EFB6-AC4C-BA24-6616E56E5338}"/>
                </a:ext>
              </a:extLst>
            </p:cNvPr>
            <p:cNvSpPr>
              <a:spLocks noChangeAspect="1"/>
            </p:cNvSpPr>
            <p:nvPr/>
          </p:nvSpPr>
          <p:spPr bwMode="auto">
            <a:xfrm>
              <a:off x="946"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6981" name="Freeform 9">
              <a:extLst>
                <a:ext uri="{FF2B5EF4-FFF2-40B4-BE49-F238E27FC236}">
                  <a16:creationId xmlns:a16="http://schemas.microsoft.com/office/drawing/2014/main" id="{7E11B423-549A-2942-B274-0DCBBAC07713}"/>
                </a:ext>
              </a:extLst>
            </p:cNvPr>
            <p:cNvSpPr>
              <a:spLocks noChangeAspect="1"/>
            </p:cNvSpPr>
            <p:nvPr/>
          </p:nvSpPr>
          <p:spPr bwMode="auto">
            <a:xfrm>
              <a:off x="1356"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982" name="Freeform 10">
              <a:extLst>
                <a:ext uri="{FF2B5EF4-FFF2-40B4-BE49-F238E27FC236}">
                  <a16:creationId xmlns:a16="http://schemas.microsoft.com/office/drawing/2014/main" id="{8C4DD046-E302-414A-8101-DBE9F0961985}"/>
                </a:ext>
              </a:extLst>
            </p:cNvPr>
            <p:cNvSpPr>
              <a:spLocks noChangeAspect="1"/>
            </p:cNvSpPr>
            <p:nvPr/>
          </p:nvSpPr>
          <p:spPr bwMode="auto">
            <a:xfrm>
              <a:off x="1265"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983" name="Freeform 11">
              <a:extLst>
                <a:ext uri="{FF2B5EF4-FFF2-40B4-BE49-F238E27FC236}">
                  <a16:creationId xmlns:a16="http://schemas.microsoft.com/office/drawing/2014/main" id="{17A3B813-AF34-4548-AF56-489F00C3EE4A}"/>
                </a:ext>
              </a:extLst>
            </p:cNvPr>
            <p:cNvSpPr>
              <a:spLocks noChangeAspect="1"/>
            </p:cNvSpPr>
            <p:nvPr/>
          </p:nvSpPr>
          <p:spPr bwMode="auto">
            <a:xfrm>
              <a:off x="1583"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grpSp>
          <p:nvGrpSpPr>
            <p:cNvPr id="146984" name="Group 12">
              <a:extLst>
                <a:ext uri="{FF2B5EF4-FFF2-40B4-BE49-F238E27FC236}">
                  <a16:creationId xmlns:a16="http://schemas.microsoft.com/office/drawing/2014/main" id="{3BC60220-3567-CF4E-9E17-FC2BA3FA44E8}"/>
                </a:ext>
              </a:extLst>
            </p:cNvPr>
            <p:cNvGrpSpPr>
              <a:grpSpLocks noChangeAspect="1"/>
            </p:cNvGrpSpPr>
            <p:nvPr/>
          </p:nvGrpSpPr>
          <p:grpSpPr bwMode="auto">
            <a:xfrm>
              <a:off x="880" y="937"/>
              <a:ext cx="14" cy="56"/>
              <a:chOff x="1015" y="2428"/>
              <a:chExt cx="46" cy="372"/>
            </a:xfrm>
          </p:grpSpPr>
          <p:sp>
            <p:nvSpPr>
              <p:cNvPr id="147380" name="AutoShape 13">
                <a:extLst>
                  <a:ext uri="{FF2B5EF4-FFF2-40B4-BE49-F238E27FC236}">
                    <a16:creationId xmlns:a16="http://schemas.microsoft.com/office/drawing/2014/main" id="{1FD14DBD-B50D-D44A-A5CE-1AFDF6822896}"/>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81" name="AutoShape 14">
                <a:extLst>
                  <a:ext uri="{FF2B5EF4-FFF2-40B4-BE49-F238E27FC236}">
                    <a16:creationId xmlns:a16="http://schemas.microsoft.com/office/drawing/2014/main" id="{C2FBE1AB-DFC7-2746-ACC8-8BB94E2B216E}"/>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85" name="Group 15">
              <a:extLst>
                <a:ext uri="{FF2B5EF4-FFF2-40B4-BE49-F238E27FC236}">
                  <a16:creationId xmlns:a16="http://schemas.microsoft.com/office/drawing/2014/main" id="{100C4C9F-E845-3C4E-8EE2-671FF1BA846C}"/>
                </a:ext>
              </a:extLst>
            </p:cNvPr>
            <p:cNvGrpSpPr>
              <a:grpSpLocks noChangeAspect="1"/>
            </p:cNvGrpSpPr>
            <p:nvPr/>
          </p:nvGrpSpPr>
          <p:grpSpPr bwMode="auto">
            <a:xfrm>
              <a:off x="1068" y="946"/>
              <a:ext cx="12" cy="68"/>
              <a:chOff x="1790" y="2461"/>
              <a:chExt cx="40" cy="447"/>
            </a:xfrm>
          </p:grpSpPr>
          <p:sp>
            <p:nvSpPr>
              <p:cNvPr id="147378" name="AutoShape 16">
                <a:extLst>
                  <a:ext uri="{FF2B5EF4-FFF2-40B4-BE49-F238E27FC236}">
                    <a16:creationId xmlns:a16="http://schemas.microsoft.com/office/drawing/2014/main" id="{7D7DE323-6998-354C-BA58-F4D5E77A028E}"/>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79" name="AutoShape 17">
                <a:extLst>
                  <a:ext uri="{FF2B5EF4-FFF2-40B4-BE49-F238E27FC236}">
                    <a16:creationId xmlns:a16="http://schemas.microsoft.com/office/drawing/2014/main" id="{03A77274-3805-8244-B755-682EA8E94C1A}"/>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86" name="Group 18">
              <a:extLst>
                <a:ext uri="{FF2B5EF4-FFF2-40B4-BE49-F238E27FC236}">
                  <a16:creationId xmlns:a16="http://schemas.microsoft.com/office/drawing/2014/main" id="{034BD567-3FE2-AB43-99CC-4A4E4CBAC73D}"/>
                </a:ext>
              </a:extLst>
            </p:cNvPr>
            <p:cNvGrpSpPr>
              <a:grpSpLocks noChangeAspect="1"/>
            </p:cNvGrpSpPr>
            <p:nvPr/>
          </p:nvGrpSpPr>
          <p:grpSpPr bwMode="auto">
            <a:xfrm>
              <a:off x="916" y="946"/>
              <a:ext cx="10" cy="69"/>
              <a:chOff x="1151" y="2490"/>
              <a:chExt cx="40" cy="455"/>
            </a:xfrm>
          </p:grpSpPr>
          <p:sp>
            <p:nvSpPr>
              <p:cNvPr id="147376" name="AutoShape 19">
                <a:extLst>
                  <a:ext uri="{FF2B5EF4-FFF2-40B4-BE49-F238E27FC236}">
                    <a16:creationId xmlns:a16="http://schemas.microsoft.com/office/drawing/2014/main" id="{6B44DDB8-F239-644C-A50D-24B44FE8FAA7}"/>
                  </a:ext>
                </a:extLst>
              </p:cNvPr>
              <p:cNvSpPr>
                <a:spLocks noChangeAspect="1" noChangeArrowheads="1"/>
              </p:cNvSpPr>
              <p:nvPr/>
            </p:nvSpPr>
            <p:spPr bwMode="auto">
              <a:xfrm>
                <a:off x="1151" y="2716"/>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77" name="AutoShape 20">
                <a:extLst>
                  <a:ext uri="{FF2B5EF4-FFF2-40B4-BE49-F238E27FC236}">
                    <a16:creationId xmlns:a16="http://schemas.microsoft.com/office/drawing/2014/main" id="{AD33C8EC-51D2-B04F-B9B9-6EC76931F915}"/>
                  </a:ext>
                </a:extLst>
              </p:cNvPr>
              <p:cNvSpPr>
                <a:spLocks noChangeAspect="1" noChangeArrowheads="1"/>
              </p:cNvSpPr>
              <p:nvPr/>
            </p:nvSpPr>
            <p:spPr bwMode="auto">
              <a:xfrm>
                <a:off x="1151" y="2490"/>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87" name="Group 21">
              <a:extLst>
                <a:ext uri="{FF2B5EF4-FFF2-40B4-BE49-F238E27FC236}">
                  <a16:creationId xmlns:a16="http://schemas.microsoft.com/office/drawing/2014/main" id="{AA3E2460-745E-8B4C-AD39-E1A67D6A25DC}"/>
                </a:ext>
              </a:extLst>
            </p:cNvPr>
            <p:cNvGrpSpPr>
              <a:grpSpLocks noChangeAspect="1"/>
            </p:cNvGrpSpPr>
            <p:nvPr/>
          </p:nvGrpSpPr>
          <p:grpSpPr bwMode="auto">
            <a:xfrm>
              <a:off x="1110" y="937"/>
              <a:ext cx="9" cy="48"/>
              <a:chOff x="1914" y="2425"/>
              <a:chExt cx="40" cy="326"/>
            </a:xfrm>
          </p:grpSpPr>
          <p:sp>
            <p:nvSpPr>
              <p:cNvPr id="147374" name="AutoShape 22">
                <a:extLst>
                  <a:ext uri="{FF2B5EF4-FFF2-40B4-BE49-F238E27FC236}">
                    <a16:creationId xmlns:a16="http://schemas.microsoft.com/office/drawing/2014/main" id="{330E80B8-26B5-A543-93F9-3A6E58F51757}"/>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75" name="AutoShape 23">
                <a:extLst>
                  <a:ext uri="{FF2B5EF4-FFF2-40B4-BE49-F238E27FC236}">
                    <a16:creationId xmlns:a16="http://schemas.microsoft.com/office/drawing/2014/main" id="{19AF9CC5-5F32-AE48-B998-3EDB12D5C8A0}"/>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88" name="Group 24">
              <a:extLst>
                <a:ext uri="{FF2B5EF4-FFF2-40B4-BE49-F238E27FC236}">
                  <a16:creationId xmlns:a16="http://schemas.microsoft.com/office/drawing/2014/main" id="{3DAB61BC-D2C7-F94E-8415-B4CBD0BA5AEE}"/>
                </a:ext>
              </a:extLst>
            </p:cNvPr>
            <p:cNvGrpSpPr>
              <a:grpSpLocks noChangeAspect="1"/>
            </p:cNvGrpSpPr>
            <p:nvPr/>
          </p:nvGrpSpPr>
          <p:grpSpPr bwMode="auto">
            <a:xfrm>
              <a:off x="952" y="967"/>
              <a:ext cx="9" cy="52"/>
              <a:chOff x="1284" y="2652"/>
              <a:chExt cx="40" cy="337"/>
            </a:xfrm>
          </p:grpSpPr>
          <p:sp>
            <p:nvSpPr>
              <p:cNvPr id="147372" name="AutoShape 25">
                <a:extLst>
                  <a:ext uri="{FF2B5EF4-FFF2-40B4-BE49-F238E27FC236}">
                    <a16:creationId xmlns:a16="http://schemas.microsoft.com/office/drawing/2014/main" id="{E4E6E188-4CC7-1E42-9990-8FFD0D1B81E9}"/>
                  </a:ext>
                </a:extLst>
              </p:cNvPr>
              <p:cNvSpPr>
                <a:spLocks noChangeAspect="1" noChangeArrowheads="1"/>
              </p:cNvSpPr>
              <p:nvPr/>
            </p:nvSpPr>
            <p:spPr bwMode="auto">
              <a:xfrm>
                <a:off x="1284" y="282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73" name="AutoShape 26">
                <a:extLst>
                  <a:ext uri="{FF2B5EF4-FFF2-40B4-BE49-F238E27FC236}">
                    <a16:creationId xmlns:a16="http://schemas.microsoft.com/office/drawing/2014/main" id="{9478AAF4-7C6D-4847-80B9-0AF397E7AC83}"/>
                  </a:ext>
                </a:extLst>
              </p:cNvPr>
              <p:cNvSpPr>
                <a:spLocks noChangeAspect="1" noChangeArrowheads="1"/>
              </p:cNvSpPr>
              <p:nvPr/>
            </p:nvSpPr>
            <p:spPr bwMode="auto">
              <a:xfrm>
                <a:off x="1284" y="2652"/>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89" name="Group 27">
              <a:extLst>
                <a:ext uri="{FF2B5EF4-FFF2-40B4-BE49-F238E27FC236}">
                  <a16:creationId xmlns:a16="http://schemas.microsoft.com/office/drawing/2014/main" id="{AB4B3F2A-728B-604D-9085-BD6CCAAC8F10}"/>
                </a:ext>
              </a:extLst>
            </p:cNvPr>
            <p:cNvGrpSpPr>
              <a:grpSpLocks noChangeAspect="1"/>
            </p:cNvGrpSpPr>
            <p:nvPr/>
          </p:nvGrpSpPr>
          <p:grpSpPr bwMode="auto">
            <a:xfrm>
              <a:off x="1031" y="967"/>
              <a:ext cx="10" cy="54"/>
              <a:chOff x="1658" y="2628"/>
              <a:chExt cx="40" cy="355"/>
            </a:xfrm>
          </p:grpSpPr>
          <p:sp>
            <p:nvSpPr>
              <p:cNvPr id="147370" name="AutoShape 28">
                <a:extLst>
                  <a:ext uri="{FF2B5EF4-FFF2-40B4-BE49-F238E27FC236}">
                    <a16:creationId xmlns:a16="http://schemas.microsoft.com/office/drawing/2014/main" id="{2A221D7E-2459-7245-A407-1027ADFCFF82}"/>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71" name="AutoShape 29">
                <a:extLst>
                  <a:ext uri="{FF2B5EF4-FFF2-40B4-BE49-F238E27FC236}">
                    <a16:creationId xmlns:a16="http://schemas.microsoft.com/office/drawing/2014/main" id="{030B2C04-B4E6-934A-BF9C-713B54276938}"/>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0" name="Group 30">
              <a:extLst>
                <a:ext uri="{FF2B5EF4-FFF2-40B4-BE49-F238E27FC236}">
                  <a16:creationId xmlns:a16="http://schemas.microsoft.com/office/drawing/2014/main" id="{E9B99541-1865-6C4B-A3A4-96520C1715EF}"/>
                </a:ext>
              </a:extLst>
            </p:cNvPr>
            <p:cNvGrpSpPr>
              <a:grpSpLocks noChangeAspect="1"/>
            </p:cNvGrpSpPr>
            <p:nvPr/>
          </p:nvGrpSpPr>
          <p:grpSpPr bwMode="auto">
            <a:xfrm>
              <a:off x="998" y="995"/>
              <a:ext cx="10" cy="19"/>
              <a:chOff x="1516" y="2835"/>
              <a:chExt cx="42" cy="123"/>
            </a:xfrm>
          </p:grpSpPr>
          <p:sp>
            <p:nvSpPr>
              <p:cNvPr id="147368" name="AutoShape 31">
                <a:extLst>
                  <a:ext uri="{FF2B5EF4-FFF2-40B4-BE49-F238E27FC236}">
                    <a16:creationId xmlns:a16="http://schemas.microsoft.com/office/drawing/2014/main" id="{F68680EF-D0B3-384F-A7A2-80B9347032C6}"/>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69" name="AutoShape 32">
                <a:extLst>
                  <a:ext uri="{FF2B5EF4-FFF2-40B4-BE49-F238E27FC236}">
                    <a16:creationId xmlns:a16="http://schemas.microsoft.com/office/drawing/2014/main" id="{9504F1AF-092D-7149-9AF4-3AC8E551D219}"/>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1" name="Group 33">
              <a:extLst>
                <a:ext uri="{FF2B5EF4-FFF2-40B4-BE49-F238E27FC236}">
                  <a16:creationId xmlns:a16="http://schemas.microsoft.com/office/drawing/2014/main" id="{63B3B30A-D520-A647-9ACC-84F1DD1B5AE2}"/>
                </a:ext>
              </a:extLst>
            </p:cNvPr>
            <p:cNvGrpSpPr>
              <a:grpSpLocks noChangeAspect="1"/>
            </p:cNvGrpSpPr>
            <p:nvPr/>
          </p:nvGrpSpPr>
          <p:grpSpPr bwMode="auto">
            <a:xfrm>
              <a:off x="1217" y="940"/>
              <a:ext cx="12" cy="67"/>
              <a:chOff x="2195" y="2463"/>
              <a:chExt cx="40" cy="442"/>
            </a:xfrm>
          </p:grpSpPr>
          <p:sp>
            <p:nvSpPr>
              <p:cNvPr id="147366" name="AutoShape 34">
                <a:extLst>
                  <a:ext uri="{FF2B5EF4-FFF2-40B4-BE49-F238E27FC236}">
                    <a16:creationId xmlns:a16="http://schemas.microsoft.com/office/drawing/2014/main" id="{8642E996-71B1-BB4C-B990-660A62C14578}"/>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67" name="AutoShape 35">
                <a:extLst>
                  <a:ext uri="{FF2B5EF4-FFF2-40B4-BE49-F238E27FC236}">
                    <a16:creationId xmlns:a16="http://schemas.microsoft.com/office/drawing/2014/main" id="{383B86B4-9606-A647-A39C-12E2CBF256E6}"/>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2" name="Group 36">
              <a:extLst>
                <a:ext uri="{FF2B5EF4-FFF2-40B4-BE49-F238E27FC236}">
                  <a16:creationId xmlns:a16="http://schemas.microsoft.com/office/drawing/2014/main" id="{F0C13589-A972-7447-9874-215D58B193D2}"/>
                </a:ext>
              </a:extLst>
            </p:cNvPr>
            <p:cNvGrpSpPr>
              <a:grpSpLocks noChangeAspect="1"/>
            </p:cNvGrpSpPr>
            <p:nvPr/>
          </p:nvGrpSpPr>
          <p:grpSpPr bwMode="auto">
            <a:xfrm>
              <a:off x="1256" y="961"/>
              <a:ext cx="12" cy="58"/>
              <a:chOff x="2329" y="2599"/>
              <a:chExt cx="43" cy="386"/>
            </a:xfrm>
          </p:grpSpPr>
          <p:sp>
            <p:nvSpPr>
              <p:cNvPr id="147364" name="AutoShape 37">
                <a:extLst>
                  <a:ext uri="{FF2B5EF4-FFF2-40B4-BE49-F238E27FC236}">
                    <a16:creationId xmlns:a16="http://schemas.microsoft.com/office/drawing/2014/main" id="{0F8A957F-A234-034E-BA91-4D6AFD8A71D2}"/>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65" name="AutoShape 38">
                <a:extLst>
                  <a:ext uri="{FF2B5EF4-FFF2-40B4-BE49-F238E27FC236}">
                    <a16:creationId xmlns:a16="http://schemas.microsoft.com/office/drawing/2014/main" id="{583403F7-3AA5-5C4C-8936-E173395E1C62}"/>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3" name="Group 39">
              <a:extLst>
                <a:ext uri="{FF2B5EF4-FFF2-40B4-BE49-F238E27FC236}">
                  <a16:creationId xmlns:a16="http://schemas.microsoft.com/office/drawing/2014/main" id="{652291E7-2857-E248-86B9-591DB8136224}"/>
                </a:ext>
              </a:extLst>
            </p:cNvPr>
            <p:cNvGrpSpPr>
              <a:grpSpLocks noChangeAspect="1"/>
            </p:cNvGrpSpPr>
            <p:nvPr/>
          </p:nvGrpSpPr>
          <p:grpSpPr bwMode="auto">
            <a:xfrm>
              <a:off x="1140" y="941"/>
              <a:ext cx="10" cy="24"/>
              <a:chOff x="2478" y="2807"/>
              <a:chExt cx="43" cy="178"/>
            </a:xfrm>
          </p:grpSpPr>
          <p:sp>
            <p:nvSpPr>
              <p:cNvPr id="147362" name="AutoShape 40">
                <a:extLst>
                  <a:ext uri="{FF2B5EF4-FFF2-40B4-BE49-F238E27FC236}">
                    <a16:creationId xmlns:a16="http://schemas.microsoft.com/office/drawing/2014/main" id="{13519A9B-CF9C-9549-86C8-CD3617DFE2E3}"/>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63" name="AutoShape 41">
                <a:extLst>
                  <a:ext uri="{FF2B5EF4-FFF2-40B4-BE49-F238E27FC236}">
                    <a16:creationId xmlns:a16="http://schemas.microsoft.com/office/drawing/2014/main" id="{B67183DE-6F1E-5045-8891-A6CB82CA2790}"/>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4" name="Group 42">
              <a:extLst>
                <a:ext uri="{FF2B5EF4-FFF2-40B4-BE49-F238E27FC236}">
                  <a16:creationId xmlns:a16="http://schemas.microsoft.com/office/drawing/2014/main" id="{542041F9-B6A5-F74D-A2EC-E47C20346DFA}"/>
                </a:ext>
              </a:extLst>
            </p:cNvPr>
            <p:cNvGrpSpPr>
              <a:grpSpLocks noChangeAspect="1"/>
            </p:cNvGrpSpPr>
            <p:nvPr/>
          </p:nvGrpSpPr>
          <p:grpSpPr bwMode="auto">
            <a:xfrm>
              <a:off x="1181" y="937"/>
              <a:ext cx="11" cy="41"/>
              <a:chOff x="2065" y="2441"/>
              <a:chExt cx="40" cy="272"/>
            </a:xfrm>
          </p:grpSpPr>
          <p:sp>
            <p:nvSpPr>
              <p:cNvPr id="147360" name="AutoShape 43">
                <a:extLst>
                  <a:ext uri="{FF2B5EF4-FFF2-40B4-BE49-F238E27FC236}">
                    <a16:creationId xmlns:a16="http://schemas.microsoft.com/office/drawing/2014/main" id="{4491BB78-FDF8-D24E-851D-566D8ED954A7}"/>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61" name="AutoShape 44">
                <a:extLst>
                  <a:ext uri="{FF2B5EF4-FFF2-40B4-BE49-F238E27FC236}">
                    <a16:creationId xmlns:a16="http://schemas.microsoft.com/office/drawing/2014/main" id="{B337CA13-33AE-0B40-A4C6-532079F83413}"/>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5" name="Group 45">
              <a:extLst>
                <a:ext uri="{FF2B5EF4-FFF2-40B4-BE49-F238E27FC236}">
                  <a16:creationId xmlns:a16="http://schemas.microsoft.com/office/drawing/2014/main" id="{D8EFDDF3-BE69-8E4B-84D1-1DC7D15B4580}"/>
                </a:ext>
              </a:extLst>
            </p:cNvPr>
            <p:cNvGrpSpPr>
              <a:grpSpLocks noChangeAspect="1"/>
            </p:cNvGrpSpPr>
            <p:nvPr/>
          </p:nvGrpSpPr>
          <p:grpSpPr bwMode="auto">
            <a:xfrm>
              <a:off x="1292" y="991"/>
              <a:ext cx="12" cy="24"/>
              <a:chOff x="2478" y="2807"/>
              <a:chExt cx="43" cy="178"/>
            </a:xfrm>
          </p:grpSpPr>
          <p:sp>
            <p:nvSpPr>
              <p:cNvPr id="147358" name="AutoShape 46">
                <a:extLst>
                  <a:ext uri="{FF2B5EF4-FFF2-40B4-BE49-F238E27FC236}">
                    <a16:creationId xmlns:a16="http://schemas.microsoft.com/office/drawing/2014/main" id="{13EABACA-AE59-8246-8400-69BF4D8A46F2}"/>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59" name="AutoShape 47">
                <a:extLst>
                  <a:ext uri="{FF2B5EF4-FFF2-40B4-BE49-F238E27FC236}">
                    <a16:creationId xmlns:a16="http://schemas.microsoft.com/office/drawing/2014/main" id="{532B9A14-FD9F-9942-B04D-88C3C1FA52C9}"/>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6" name="Group 48">
              <a:extLst>
                <a:ext uri="{FF2B5EF4-FFF2-40B4-BE49-F238E27FC236}">
                  <a16:creationId xmlns:a16="http://schemas.microsoft.com/office/drawing/2014/main" id="{58795D0E-44BF-C641-9D59-E102666238D9}"/>
                </a:ext>
              </a:extLst>
            </p:cNvPr>
            <p:cNvGrpSpPr>
              <a:grpSpLocks noChangeAspect="1"/>
            </p:cNvGrpSpPr>
            <p:nvPr/>
          </p:nvGrpSpPr>
          <p:grpSpPr bwMode="auto">
            <a:xfrm>
              <a:off x="1441" y="937"/>
              <a:ext cx="12" cy="34"/>
              <a:chOff x="3094" y="2443"/>
              <a:chExt cx="40" cy="183"/>
            </a:xfrm>
          </p:grpSpPr>
          <p:sp>
            <p:nvSpPr>
              <p:cNvPr id="147356" name="AutoShape 49">
                <a:extLst>
                  <a:ext uri="{FF2B5EF4-FFF2-40B4-BE49-F238E27FC236}">
                    <a16:creationId xmlns:a16="http://schemas.microsoft.com/office/drawing/2014/main" id="{D887BC82-3873-BC41-800E-C6B1B3AFD2B8}"/>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57" name="AutoShape 50">
                <a:extLst>
                  <a:ext uri="{FF2B5EF4-FFF2-40B4-BE49-F238E27FC236}">
                    <a16:creationId xmlns:a16="http://schemas.microsoft.com/office/drawing/2014/main" id="{334668E6-963C-3343-94BB-D17C77F7A214}"/>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7" name="Group 51">
              <a:extLst>
                <a:ext uri="{FF2B5EF4-FFF2-40B4-BE49-F238E27FC236}">
                  <a16:creationId xmlns:a16="http://schemas.microsoft.com/office/drawing/2014/main" id="{45957FE0-13CD-FC45-BB47-24344EF7D353}"/>
                </a:ext>
              </a:extLst>
            </p:cNvPr>
            <p:cNvGrpSpPr>
              <a:grpSpLocks noChangeAspect="1"/>
            </p:cNvGrpSpPr>
            <p:nvPr/>
          </p:nvGrpSpPr>
          <p:grpSpPr bwMode="auto">
            <a:xfrm>
              <a:off x="1408" y="937"/>
              <a:ext cx="12" cy="63"/>
              <a:chOff x="2978" y="2432"/>
              <a:chExt cx="46" cy="375"/>
            </a:xfrm>
          </p:grpSpPr>
          <p:sp>
            <p:nvSpPr>
              <p:cNvPr id="147354" name="AutoShape 52">
                <a:extLst>
                  <a:ext uri="{FF2B5EF4-FFF2-40B4-BE49-F238E27FC236}">
                    <a16:creationId xmlns:a16="http://schemas.microsoft.com/office/drawing/2014/main" id="{F744CD45-1FD2-9148-B523-8B9DCA9615FA}"/>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55" name="AutoShape 53">
                <a:extLst>
                  <a:ext uri="{FF2B5EF4-FFF2-40B4-BE49-F238E27FC236}">
                    <a16:creationId xmlns:a16="http://schemas.microsoft.com/office/drawing/2014/main" id="{EF7DB97E-2579-C94F-994D-3379BC0EE1CA}"/>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8" name="Group 54">
              <a:extLst>
                <a:ext uri="{FF2B5EF4-FFF2-40B4-BE49-F238E27FC236}">
                  <a16:creationId xmlns:a16="http://schemas.microsoft.com/office/drawing/2014/main" id="{468B0448-A966-564F-915C-884AA4967ACA}"/>
                </a:ext>
              </a:extLst>
            </p:cNvPr>
            <p:cNvGrpSpPr>
              <a:grpSpLocks noChangeAspect="1"/>
            </p:cNvGrpSpPr>
            <p:nvPr/>
          </p:nvGrpSpPr>
          <p:grpSpPr bwMode="auto">
            <a:xfrm>
              <a:off x="1374" y="950"/>
              <a:ext cx="10" cy="66"/>
              <a:chOff x="2832" y="2516"/>
              <a:chExt cx="43" cy="436"/>
            </a:xfrm>
          </p:grpSpPr>
          <p:sp>
            <p:nvSpPr>
              <p:cNvPr id="147352" name="AutoShape 55">
                <a:extLst>
                  <a:ext uri="{FF2B5EF4-FFF2-40B4-BE49-F238E27FC236}">
                    <a16:creationId xmlns:a16="http://schemas.microsoft.com/office/drawing/2014/main" id="{14833FB5-C310-D349-8574-994780ACE7AB}"/>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53" name="AutoShape 56">
                <a:extLst>
                  <a:ext uri="{FF2B5EF4-FFF2-40B4-BE49-F238E27FC236}">
                    <a16:creationId xmlns:a16="http://schemas.microsoft.com/office/drawing/2014/main" id="{F5AAB139-3205-1348-8CF9-6DD63FDEC1A8}"/>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999" name="Group 57">
              <a:extLst>
                <a:ext uri="{FF2B5EF4-FFF2-40B4-BE49-F238E27FC236}">
                  <a16:creationId xmlns:a16="http://schemas.microsoft.com/office/drawing/2014/main" id="{E6105BE6-4194-9D43-872B-3C65EC372175}"/>
                </a:ext>
              </a:extLst>
            </p:cNvPr>
            <p:cNvGrpSpPr>
              <a:grpSpLocks noChangeAspect="1"/>
            </p:cNvGrpSpPr>
            <p:nvPr/>
          </p:nvGrpSpPr>
          <p:grpSpPr bwMode="auto">
            <a:xfrm>
              <a:off x="1335" y="985"/>
              <a:ext cx="10" cy="33"/>
              <a:chOff x="2668" y="2761"/>
              <a:chExt cx="40" cy="217"/>
            </a:xfrm>
          </p:grpSpPr>
          <p:sp>
            <p:nvSpPr>
              <p:cNvPr id="147350" name="AutoShape 58">
                <a:extLst>
                  <a:ext uri="{FF2B5EF4-FFF2-40B4-BE49-F238E27FC236}">
                    <a16:creationId xmlns:a16="http://schemas.microsoft.com/office/drawing/2014/main" id="{97C769A8-A50C-B742-8CAE-FAB1C003FEAA}"/>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51" name="AutoShape 59">
                <a:extLst>
                  <a:ext uri="{FF2B5EF4-FFF2-40B4-BE49-F238E27FC236}">
                    <a16:creationId xmlns:a16="http://schemas.microsoft.com/office/drawing/2014/main" id="{C30526D7-3963-D547-8DC1-6A98EF9753C4}"/>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0" name="Group 60">
              <a:extLst>
                <a:ext uri="{FF2B5EF4-FFF2-40B4-BE49-F238E27FC236}">
                  <a16:creationId xmlns:a16="http://schemas.microsoft.com/office/drawing/2014/main" id="{8633CDD7-C620-1D47-9FE2-C7C3EB9EDC0C}"/>
                </a:ext>
              </a:extLst>
            </p:cNvPr>
            <p:cNvGrpSpPr>
              <a:grpSpLocks noChangeAspect="1"/>
            </p:cNvGrpSpPr>
            <p:nvPr/>
          </p:nvGrpSpPr>
          <p:grpSpPr bwMode="auto">
            <a:xfrm flipV="1">
              <a:off x="1565" y="952"/>
              <a:ext cx="10" cy="67"/>
              <a:chOff x="3217" y="3037"/>
              <a:chExt cx="46" cy="372"/>
            </a:xfrm>
          </p:grpSpPr>
          <p:sp>
            <p:nvSpPr>
              <p:cNvPr id="147348" name="AutoShape 61">
                <a:extLst>
                  <a:ext uri="{FF2B5EF4-FFF2-40B4-BE49-F238E27FC236}">
                    <a16:creationId xmlns:a16="http://schemas.microsoft.com/office/drawing/2014/main" id="{D5FCD875-5E2B-CA42-91CD-32C405C8B653}"/>
                  </a:ext>
                </a:extLst>
              </p:cNvPr>
              <p:cNvSpPr>
                <a:spLocks noChangeAspect="1" noChangeArrowheads="1"/>
              </p:cNvSpPr>
              <p:nvPr/>
            </p:nvSpPr>
            <p:spPr bwMode="auto">
              <a:xfrm>
                <a:off x="3217" y="3037"/>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49" name="AutoShape 62">
                <a:extLst>
                  <a:ext uri="{FF2B5EF4-FFF2-40B4-BE49-F238E27FC236}">
                    <a16:creationId xmlns:a16="http://schemas.microsoft.com/office/drawing/2014/main" id="{0A5B6C9E-E79B-5E44-87DC-8FBF45C316E7}"/>
                  </a:ext>
                </a:extLst>
              </p:cNvPr>
              <p:cNvSpPr>
                <a:spLocks noChangeAspect="1" noChangeArrowheads="1"/>
              </p:cNvSpPr>
              <p:nvPr/>
            </p:nvSpPr>
            <p:spPr bwMode="auto">
              <a:xfrm>
                <a:off x="3217" y="3220"/>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1" name="Group 63">
              <a:extLst>
                <a:ext uri="{FF2B5EF4-FFF2-40B4-BE49-F238E27FC236}">
                  <a16:creationId xmlns:a16="http://schemas.microsoft.com/office/drawing/2014/main" id="{13371075-4A4F-6C49-8A87-7FAE27958C4B}"/>
                </a:ext>
              </a:extLst>
            </p:cNvPr>
            <p:cNvGrpSpPr>
              <a:grpSpLocks noChangeAspect="1"/>
            </p:cNvGrpSpPr>
            <p:nvPr/>
          </p:nvGrpSpPr>
          <p:grpSpPr bwMode="auto">
            <a:xfrm>
              <a:off x="1526" y="936"/>
              <a:ext cx="12" cy="66"/>
              <a:chOff x="3353" y="3099"/>
              <a:chExt cx="40" cy="455"/>
            </a:xfrm>
          </p:grpSpPr>
          <p:sp>
            <p:nvSpPr>
              <p:cNvPr id="147346" name="AutoShape 64">
                <a:extLst>
                  <a:ext uri="{FF2B5EF4-FFF2-40B4-BE49-F238E27FC236}">
                    <a16:creationId xmlns:a16="http://schemas.microsoft.com/office/drawing/2014/main" id="{0C99C804-A240-9B4A-BB2E-89BE27483163}"/>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47" name="AutoShape 65">
                <a:extLst>
                  <a:ext uri="{FF2B5EF4-FFF2-40B4-BE49-F238E27FC236}">
                    <a16:creationId xmlns:a16="http://schemas.microsoft.com/office/drawing/2014/main" id="{0DCF67A9-9D52-0747-9C26-48A15314E10E}"/>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2" name="Group 66">
              <a:extLst>
                <a:ext uri="{FF2B5EF4-FFF2-40B4-BE49-F238E27FC236}">
                  <a16:creationId xmlns:a16="http://schemas.microsoft.com/office/drawing/2014/main" id="{186B3997-20D9-A149-95F8-FCF93456912C}"/>
                </a:ext>
              </a:extLst>
            </p:cNvPr>
            <p:cNvGrpSpPr>
              <a:grpSpLocks noChangeAspect="1"/>
            </p:cNvGrpSpPr>
            <p:nvPr/>
          </p:nvGrpSpPr>
          <p:grpSpPr bwMode="auto">
            <a:xfrm>
              <a:off x="1495" y="938"/>
              <a:ext cx="13" cy="39"/>
              <a:chOff x="3486" y="3261"/>
              <a:chExt cx="40" cy="337"/>
            </a:xfrm>
          </p:grpSpPr>
          <p:sp>
            <p:nvSpPr>
              <p:cNvPr id="147344" name="AutoShape 67">
                <a:extLst>
                  <a:ext uri="{FF2B5EF4-FFF2-40B4-BE49-F238E27FC236}">
                    <a16:creationId xmlns:a16="http://schemas.microsoft.com/office/drawing/2014/main" id="{295B9007-E591-2245-A44A-E83F11AB0416}"/>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45" name="AutoShape 68">
                <a:extLst>
                  <a:ext uri="{FF2B5EF4-FFF2-40B4-BE49-F238E27FC236}">
                    <a16:creationId xmlns:a16="http://schemas.microsoft.com/office/drawing/2014/main" id="{B025E091-D26D-6E42-ACE8-C988EF9F2EEB}"/>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3" name="Group 69">
              <a:extLst>
                <a:ext uri="{FF2B5EF4-FFF2-40B4-BE49-F238E27FC236}">
                  <a16:creationId xmlns:a16="http://schemas.microsoft.com/office/drawing/2014/main" id="{6A219C24-17E0-1842-AB81-CA1B6122A057}"/>
                </a:ext>
              </a:extLst>
            </p:cNvPr>
            <p:cNvGrpSpPr>
              <a:grpSpLocks noChangeAspect="1"/>
            </p:cNvGrpSpPr>
            <p:nvPr/>
          </p:nvGrpSpPr>
          <p:grpSpPr bwMode="auto">
            <a:xfrm>
              <a:off x="1721" y="940"/>
              <a:ext cx="12" cy="67"/>
              <a:chOff x="2195" y="2463"/>
              <a:chExt cx="40" cy="442"/>
            </a:xfrm>
          </p:grpSpPr>
          <p:sp>
            <p:nvSpPr>
              <p:cNvPr id="147342" name="AutoShape 70">
                <a:extLst>
                  <a:ext uri="{FF2B5EF4-FFF2-40B4-BE49-F238E27FC236}">
                    <a16:creationId xmlns:a16="http://schemas.microsoft.com/office/drawing/2014/main" id="{5F0E3736-0CB4-184B-8BA0-CD2AD7B22774}"/>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43" name="AutoShape 71">
                <a:extLst>
                  <a:ext uri="{FF2B5EF4-FFF2-40B4-BE49-F238E27FC236}">
                    <a16:creationId xmlns:a16="http://schemas.microsoft.com/office/drawing/2014/main" id="{A933AF38-C403-C84E-B00A-20DAFF7DC016}"/>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4" name="Group 72">
              <a:extLst>
                <a:ext uri="{FF2B5EF4-FFF2-40B4-BE49-F238E27FC236}">
                  <a16:creationId xmlns:a16="http://schemas.microsoft.com/office/drawing/2014/main" id="{1B4CADF6-ACAC-7240-9830-5188436E5F85}"/>
                </a:ext>
              </a:extLst>
            </p:cNvPr>
            <p:cNvGrpSpPr>
              <a:grpSpLocks noChangeAspect="1"/>
            </p:cNvGrpSpPr>
            <p:nvPr/>
          </p:nvGrpSpPr>
          <p:grpSpPr bwMode="auto">
            <a:xfrm>
              <a:off x="1676" y="962"/>
              <a:ext cx="12" cy="59"/>
              <a:chOff x="2329" y="2599"/>
              <a:chExt cx="43" cy="386"/>
            </a:xfrm>
          </p:grpSpPr>
          <p:sp>
            <p:nvSpPr>
              <p:cNvPr id="147340" name="AutoShape 73">
                <a:extLst>
                  <a:ext uri="{FF2B5EF4-FFF2-40B4-BE49-F238E27FC236}">
                    <a16:creationId xmlns:a16="http://schemas.microsoft.com/office/drawing/2014/main" id="{37451316-8EB1-5D44-985A-F467CCFE6435}"/>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41" name="AutoShape 74">
                <a:extLst>
                  <a:ext uri="{FF2B5EF4-FFF2-40B4-BE49-F238E27FC236}">
                    <a16:creationId xmlns:a16="http://schemas.microsoft.com/office/drawing/2014/main" id="{F4E5578E-A5D6-AF48-B1F5-57AB52C89E06}"/>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5" name="Group 75">
              <a:extLst>
                <a:ext uri="{FF2B5EF4-FFF2-40B4-BE49-F238E27FC236}">
                  <a16:creationId xmlns:a16="http://schemas.microsoft.com/office/drawing/2014/main" id="{41B561F3-786C-3C4B-B4BA-BB6152BB8DD8}"/>
                </a:ext>
              </a:extLst>
            </p:cNvPr>
            <p:cNvGrpSpPr>
              <a:grpSpLocks noChangeAspect="1"/>
            </p:cNvGrpSpPr>
            <p:nvPr/>
          </p:nvGrpSpPr>
          <p:grpSpPr bwMode="auto">
            <a:xfrm>
              <a:off x="1597" y="977"/>
              <a:ext cx="11" cy="41"/>
              <a:chOff x="2065" y="2441"/>
              <a:chExt cx="40" cy="272"/>
            </a:xfrm>
          </p:grpSpPr>
          <p:sp>
            <p:nvSpPr>
              <p:cNvPr id="147338" name="AutoShape 76">
                <a:extLst>
                  <a:ext uri="{FF2B5EF4-FFF2-40B4-BE49-F238E27FC236}">
                    <a16:creationId xmlns:a16="http://schemas.microsoft.com/office/drawing/2014/main" id="{230FC92C-BAAE-2F4A-9E9A-A72A0745029B}"/>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39" name="AutoShape 77">
                <a:extLst>
                  <a:ext uri="{FF2B5EF4-FFF2-40B4-BE49-F238E27FC236}">
                    <a16:creationId xmlns:a16="http://schemas.microsoft.com/office/drawing/2014/main" id="{E04E327C-38B8-5249-B6A5-ED3A92F94EE5}"/>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6" name="Group 78">
              <a:extLst>
                <a:ext uri="{FF2B5EF4-FFF2-40B4-BE49-F238E27FC236}">
                  <a16:creationId xmlns:a16="http://schemas.microsoft.com/office/drawing/2014/main" id="{8913017D-6CD1-7343-8E5A-9FC042F21D6A}"/>
                </a:ext>
              </a:extLst>
            </p:cNvPr>
            <p:cNvGrpSpPr>
              <a:grpSpLocks noChangeAspect="1"/>
            </p:cNvGrpSpPr>
            <p:nvPr/>
          </p:nvGrpSpPr>
          <p:grpSpPr bwMode="auto">
            <a:xfrm flipV="1">
              <a:off x="1644" y="988"/>
              <a:ext cx="12" cy="27"/>
              <a:chOff x="2815" y="1923"/>
              <a:chExt cx="40" cy="217"/>
            </a:xfrm>
          </p:grpSpPr>
          <p:sp>
            <p:nvSpPr>
              <p:cNvPr id="147336" name="AutoShape 79">
                <a:extLst>
                  <a:ext uri="{FF2B5EF4-FFF2-40B4-BE49-F238E27FC236}">
                    <a16:creationId xmlns:a16="http://schemas.microsoft.com/office/drawing/2014/main" id="{AEF4AEB7-9322-7744-9F3F-EF75C9BCDEFE}"/>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37" name="AutoShape 80">
                <a:extLst>
                  <a:ext uri="{FF2B5EF4-FFF2-40B4-BE49-F238E27FC236}">
                    <a16:creationId xmlns:a16="http://schemas.microsoft.com/office/drawing/2014/main" id="{1E125F9D-8E06-2B44-B94F-B7D179C9C322}"/>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7" name="Group 81">
              <a:extLst>
                <a:ext uri="{FF2B5EF4-FFF2-40B4-BE49-F238E27FC236}">
                  <a16:creationId xmlns:a16="http://schemas.microsoft.com/office/drawing/2014/main" id="{AA4704F8-E1CB-444E-815C-9AF491BF8E1E}"/>
                </a:ext>
              </a:extLst>
            </p:cNvPr>
            <p:cNvGrpSpPr>
              <a:grpSpLocks noChangeAspect="1"/>
            </p:cNvGrpSpPr>
            <p:nvPr/>
          </p:nvGrpSpPr>
          <p:grpSpPr bwMode="auto">
            <a:xfrm>
              <a:off x="482" y="937"/>
              <a:ext cx="13" cy="41"/>
              <a:chOff x="2329" y="2599"/>
              <a:chExt cx="43" cy="386"/>
            </a:xfrm>
          </p:grpSpPr>
          <p:sp>
            <p:nvSpPr>
              <p:cNvPr id="147334" name="AutoShape 82">
                <a:extLst>
                  <a:ext uri="{FF2B5EF4-FFF2-40B4-BE49-F238E27FC236}">
                    <a16:creationId xmlns:a16="http://schemas.microsoft.com/office/drawing/2014/main" id="{2CAA44FB-69AC-2A49-9EBE-6DBC53AFD09D}"/>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35" name="AutoShape 83">
                <a:extLst>
                  <a:ext uri="{FF2B5EF4-FFF2-40B4-BE49-F238E27FC236}">
                    <a16:creationId xmlns:a16="http://schemas.microsoft.com/office/drawing/2014/main" id="{6D67256B-0245-C740-BE3D-90562CCEDFD3}"/>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8" name="Group 84">
              <a:extLst>
                <a:ext uri="{FF2B5EF4-FFF2-40B4-BE49-F238E27FC236}">
                  <a16:creationId xmlns:a16="http://schemas.microsoft.com/office/drawing/2014/main" id="{3DAAEA67-5D5B-3F45-B69B-90255DDF12D6}"/>
                </a:ext>
              </a:extLst>
            </p:cNvPr>
            <p:cNvGrpSpPr>
              <a:grpSpLocks noChangeAspect="1"/>
            </p:cNvGrpSpPr>
            <p:nvPr/>
          </p:nvGrpSpPr>
          <p:grpSpPr bwMode="auto">
            <a:xfrm>
              <a:off x="800" y="939"/>
              <a:ext cx="12" cy="34"/>
              <a:chOff x="3094" y="2443"/>
              <a:chExt cx="40" cy="183"/>
            </a:xfrm>
          </p:grpSpPr>
          <p:sp>
            <p:nvSpPr>
              <p:cNvPr id="147332" name="AutoShape 85">
                <a:extLst>
                  <a:ext uri="{FF2B5EF4-FFF2-40B4-BE49-F238E27FC236}">
                    <a16:creationId xmlns:a16="http://schemas.microsoft.com/office/drawing/2014/main" id="{F120BE43-FD40-CB45-A011-DAA306235F18}"/>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33" name="AutoShape 86">
                <a:extLst>
                  <a:ext uri="{FF2B5EF4-FFF2-40B4-BE49-F238E27FC236}">
                    <a16:creationId xmlns:a16="http://schemas.microsoft.com/office/drawing/2014/main" id="{1D684B1C-284E-5E48-98CA-E9DC5C76CA7A}"/>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09" name="Group 87">
              <a:extLst>
                <a:ext uri="{FF2B5EF4-FFF2-40B4-BE49-F238E27FC236}">
                  <a16:creationId xmlns:a16="http://schemas.microsoft.com/office/drawing/2014/main" id="{ED947584-D4C9-7C4F-A67B-D62C890D0446}"/>
                </a:ext>
              </a:extLst>
            </p:cNvPr>
            <p:cNvGrpSpPr>
              <a:grpSpLocks noChangeAspect="1"/>
            </p:cNvGrpSpPr>
            <p:nvPr/>
          </p:nvGrpSpPr>
          <p:grpSpPr bwMode="auto">
            <a:xfrm>
              <a:off x="767" y="941"/>
              <a:ext cx="13" cy="62"/>
              <a:chOff x="2978" y="2432"/>
              <a:chExt cx="46" cy="375"/>
            </a:xfrm>
          </p:grpSpPr>
          <p:sp>
            <p:nvSpPr>
              <p:cNvPr id="147330" name="AutoShape 88">
                <a:extLst>
                  <a:ext uri="{FF2B5EF4-FFF2-40B4-BE49-F238E27FC236}">
                    <a16:creationId xmlns:a16="http://schemas.microsoft.com/office/drawing/2014/main" id="{43B27794-0364-6641-A674-9CC209DE0500}"/>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31" name="AutoShape 89">
                <a:extLst>
                  <a:ext uri="{FF2B5EF4-FFF2-40B4-BE49-F238E27FC236}">
                    <a16:creationId xmlns:a16="http://schemas.microsoft.com/office/drawing/2014/main" id="{736D0435-963D-F74E-9CDE-8E994F9D1E4A}"/>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10" name="Group 90">
              <a:extLst>
                <a:ext uri="{FF2B5EF4-FFF2-40B4-BE49-F238E27FC236}">
                  <a16:creationId xmlns:a16="http://schemas.microsoft.com/office/drawing/2014/main" id="{21249945-3EA8-584C-9DCF-24F3DB888368}"/>
                </a:ext>
              </a:extLst>
            </p:cNvPr>
            <p:cNvGrpSpPr>
              <a:grpSpLocks noChangeAspect="1"/>
            </p:cNvGrpSpPr>
            <p:nvPr/>
          </p:nvGrpSpPr>
          <p:grpSpPr bwMode="auto">
            <a:xfrm>
              <a:off x="850" y="942"/>
              <a:ext cx="11" cy="24"/>
              <a:chOff x="2478" y="2807"/>
              <a:chExt cx="43" cy="178"/>
            </a:xfrm>
          </p:grpSpPr>
          <p:sp>
            <p:nvSpPr>
              <p:cNvPr id="147328" name="AutoShape 91">
                <a:extLst>
                  <a:ext uri="{FF2B5EF4-FFF2-40B4-BE49-F238E27FC236}">
                    <a16:creationId xmlns:a16="http://schemas.microsoft.com/office/drawing/2014/main" id="{493723E4-087B-1D47-ADDB-A97986979A47}"/>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29" name="AutoShape 92">
                <a:extLst>
                  <a:ext uri="{FF2B5EF4-FFF2-40B4-BE49-F238E27FC236}">
                    <a16:creationId xmlns:a16="http://schemas.microsoft.com/office/drawing/2014/main" id="{60EB3644-C546-6542-AA22-13179EA3A106}"/>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147011" name="Freeform 93">
              <a:extLst>
                <a:ext uri="{FF2B5EF4-FFF2-40B4-BE49-F238E27FC236}">
                  <a16:creationId xmlns:a16="http://schemas.microsoft.com/office/drawing/2014/main" id="{720CF788-3DA8-964C-8CB0-4ABE0EF2102A}"/>
                </a:ext>
              </a:extLst>
            </p:cNvPr>
            <p:cNvSpPr>
              <a:spLocks noChangeAspect="1"/>
            </p:cNvSpPr>
            <p:nvPr/>
          </p:nvSpPr>
          <p:spPr bwMode="auto">
            <a:xfrm flipH="1">
              <a:off x="1515"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12" name="Freeform 94">
              <a:extLst>
                <a:ext uri="{FF2B5EF4-FFF2-40B4-BE49-F238E27FC236}">
                  <a16:creationId xmlns:a16="http://schemas.microsoft.com/office/drawing/2014/main" id="{0227AA43-167E-2545-B18E-4EEBA6B39EA2}"/>
                </a:ext>
              </a:extLst>
            </p:cNvPr>
            <p:cNvSpPr>
              <a:spLocks noChangeAspect="1"/>
            </p:cNvSpPr>
            <p:nvPr/>
          </p:nvSpPr>
          <p:spPr bwMode="auto">
            <a:xfrm flipH="1">
              <a:off x="1423"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13" name="Freeform 95">
              <a:extLst>
                <a:ext uri="{FF2B5EF4-FFF2-40B4-BE49-F238E27FC236}">
                  <a16:creationId xmlns:a16="http://schemas.microsoft.com/office/drawing/2014/main" id="{E9FCDD6C-10A3-7B47-B50B-C41720E1FBAD}"/>
                </a:ext>
              </a:extLst>
            </p:cNvPr>
            <p:cNvSpPr>
              <a:spLocks noChangeAspect="1"/>
            </p:cNvSpPr>
            <p:nvPr/>
          </p:nvSpPr>
          <p:spPr bwMode="auto">
            <a:xfrm flipH="1">
              <a:off x="1198"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14" name="Freeform 96">
              <a:extLst>
                <a:ext uri="{FF2B5EF4-FFF2-40B4-BE49-F238E27FC236}">
                  <a16:creationId xmlns:a16="http://schemas.microsoft.com/office/drawing/2014/main" id="{5DCE2BA3-C5B3-924B-8427-C25B851EBC69}"/>
                </a:ext>
              </a:extLst>
            </p:cNvPr>
            <p:cNvSpPr>
              <a:spLocks noChangeAspect="1"/>
            </p:cNvSpPr>
            <p:nvPr/>
          </p:nvSpPr>
          <p:spPr bwMode="auto">
            <a:xfrm flipH="1">
              <a:off x="1105"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15" name="Freeform 97">
              <a:extLst>
                <a:ext uri="{FF2B5EF4-FFF2-40B4-BE49-F238E27FC236}">
                  <a16:creationId xmlns:a16="http://schemas.microsoft.com/office/drawing/2014/main" id="{CAB7BE32-906C-6F4E-B136-962B263D7AB3}"/>
                </a:ext>
              </a:extLst>
            </p:cNvPr>
            <p:cNvSpPr>
              <a:spLocks noChangeAspect="1"/>
            </p:cNvSpPr>
            <p:nvPr/>
          </p:nvSpPr>
          <p:spPr bwMode="auto">
            <a:xfrm flipH="1">
              <a:off x="879"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7016" name="Freeform 98">
              <a:extLst>
                <a:ext uri="{FF2B5EF4-FFF2-40B4-BE49-F238E27FC236}">
                  <a16:creationId xmlns:a16="http://schemas.microsoft.com/office/drawing/2014/main" id="{2FC55927-8B84-564A-8C18-DC5B332356AC}"/>
                </a:ext>
              </a:extLst>
            </p:cNvPr>
            <p:cNvSpPr>
              <a:spLocks noChangeAspect="1"/>
            </p:cNvSpPr>
            <p:nvPr/>
          </p:nvSpPr>
          <p:spPr bwMode="auto">
            <a:xfrm flipH="1">
              <a:off x="786"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17" name="Freeform 99">
              <a:extLst>
                <a:ext uri="{FF2B5EF4-FFF2-40B4-BE49-F238E27FC236}">
                  <a16:creationId xmlns:a16="http://schemas.microsoft.com/office/drawing/2014/main" id="{0603ACB8-2259-964F-97F1-D3E966169D18}"/>
                </a:ext>
              </a:extLst>
            </p:cNvPr>
            <p:cNvSpPr>
              <a:spLocks noChangeAspect="1"/>
            </p:cNvSpPr>
            <p:nvPr/>
          </p:nvSpPr>
          <p:spPr bwMode="auto">
            <a:xfrm flipH="1">
              <a:off x="561" y="935"/>
              <a:ext cx="169"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18" name="Freeform 100">
              <a:extLst>
                <a:ext uri="{FF2B5EF4-FFF2-40B4-BE49-F238E27FC236}">
                  <a16:creationId xmlns:a16="http://schemas.microsoft.com/office/drawing/2014/main" id="{CD1BE765-DE9D-8547-9977-26F897F4D1CE}"/>
                </a:ext>
              </a:extLst>
            </p:cNvPr>
            <p:cNvSpPr>
              <a:spLocks noChangeAspect="1"/>
            </p:cNvSpPr>
            <p:nvPr/>
          </p:nvSpPr>
          <p:spPr bwMode="auto">
            <a:xfrm flipH="1">
              <a:off x="469" y="935"/>
              <a:ext cx="168"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19" name="Freeform 101">
              <a:extLst>
                <a:ext uri="{FF2B5EF4-FFF2-40B4-BE49-F238E27FC236}">
                  <a16:creationId xmlns:a16="http://schemas.microsoft.com/office/drawing/2014/main" id="{621BBC1D-5DBD-A34A-A202-AE7D3B938D19}"/>
                </a:ext>
              </a:extLst>
            </p:cNvPr>
            <p:cNvSpPr>
              <a:spLocks noChangeAspect="1"/>
            </p:cNvSpPr>
            <p:nvPr/>
          </p:nvSpPr>
          <p:spPr bwMode="auto">
            <a:xfrm>
              <a:off x="1985"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0" name="Freeform 102">
              <a:extLst>
                <a:ext uri="{FF2B5EF4-FFF2-40B4-BE49-F238E27FC236}">
                  <a16:creationId xmlns:a16="http://schemas.microsoft.com/office/drawing/2014/main" id="{1D67F74C-02E5-1042-B039-B452AF63C961}"/>
                </a:ext>
              </a:extLst>
            </p:cNvPr>
            <p:cNvSpPr>
              <a:spLocks noChangeAspect="1"/>
            </p:cNvSpPr>
            <p:nvPr/>
          </p:nvSpPr>
          <p:spPr bwMode="auto">
            <a:xfrm>
              <a:off x="1894"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1" name="Freeform 103">
              <a:extLst>
                <a:ext uri="{FF2B5EF4-FFF2-40B4-BE49-F238E27FC236}">
                  <a16:creationId xmlns:a16="http://schemas.microsoft.com/office/drawing/2014/main" id="{0BFDB9C7-B19F-6A40-BCB1-7F2FB1CE52E3}"/>
                </a:ext>
              </a:extLst>
            </p:cNvPr>
            <p:cNvSpPr>
              <a:spLocks noChangeAspect="1"/>
            </p:cNvSpPr>
            <p:nvPr/>
          </p:nvSpPr>
          <p:spPr bwMode="auto">
            <a:xfrm>
              <a:off x="2304"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2" name="Freeform 104">
              <a:extLst>
                <a:ext uri="{FF2B5EF4-FFF2-40B4-BE49-F238E27FC236}">
                  <a16:creationId xmlns:a16="http://schemas.microsoft.com/office/drawing/2014/main" id="{1FA7BECA-6E00-1541-AFB1-925A516C324A}"/>
                </a:ext>
              </a:extLst>
            </p:cNvPr>
            <p:cNvSpPr>
              <a:spLocks noChangeAspect="1"/>
            </p:cNvSpPr>
            <p:nvPr/>
          </p:nvSpPr>
          <p:spPr bwMode="auto">
            <a:xfrm>
              <a:off x="2212"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3" name="Freeform 105">
              <a:extLst>
                <a:ext uri="{FF2B5EF4-FFF2-40B4-BE49-F238E27FC236}">
                  <a16:creationId xmlns:a16="http://schemas.microsoft.com/office/drawing/2014/main" id="{C4166D6F-058F-3E42-8465-84FDFF8866AB}"/>
                </a:ext>
              </a:extLst>
            </p:cNvPr>
            <p:cNvSpPr>
              <a:spLocks noChangeAspect="1"/>
            </p:cNvSpPr>
            <p:nvPr/>
          </p:nvSpPr>
          <p:spPr bwMode="auto">
            <a:xfrm>
              <a:off x="2622" y="935"/>
              <a:ext cx="168"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4" name="Freeform 106">
              <a:extLst>
                <a:ext uri="{FF2B5EF4-FFF2-40B4-BE49-F238E27FC236}">
                  <a16:creationId xmlns:a16="http://schemas.microsoft.com/office/drawing/2014/main" id="{8DD1C090-540C-7646-A266-A43D0FB21B8C}"/>
                </a:ext>
              </a:extLst>
            </p:cNvPr>
            <p:cNvSpPr>
              <a:spLocks noChangeAspect="1"/>
            </p:cNvSpPr>
            <p:nvPr/>
          </p:nvSpPr>
          <p:spPr bwMode="auto">
            <a:xfrm>
              <a:off x="2531"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5" name="Freeform 107">
              <a:extLst>
                <a:ext uri="{FF2B5EF4-FFF2-40B4-BE49-F238E27FC236}">
                  <a16:creationId xmlns:a16="http://schemas.microsoft.com/office/drawing/2014/main" id="{CC4B90DF-234E-4A41-81E3-1945C61CE9DA}"/>
                </a:ext>
              </a:extLst>
            </p:cNvPr>
            <p:cNvSpPr>
              <a:spLocks noChangeAspect="1"/>
            </p:cNvSpPr>
            <p:nvPr/>
          </p:nvSpPr>
          <p:spPr bwMode="auto">
            <a:xfrm>
              <a:off x="2944"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6" name="Freeform 108">
              <a:extLst>
                <a:ext uri="{FF2B5EF4-FFF2-40B4-BE49-F238E27FC236}">
                  <a16:creationId xmlns:a16="http://schemas.microsoft.com/office/drawing/2014/main" id="{6B6D208A-72D0-C345-85B5-0A15923ED130}"/>
                </a:ext>
              </a:extLst>
            </p:cNvPr>
            <p:cNvSpPr>
              <a:spLocks noChangeAspect="1"/>
            </p:cNvSpPr>
            <p:nvPr/>
          </p:nvSpPr>
          <p:spPr bwMode="auto">
            <a:xfrm>
              <a:off x="2849"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7" name="Freeform 109">
              <a:extLst>
                <a:ext uri="{FF2B5EF4-FFF2-40B4-BE49-F238E27FC236}">
                  <a16:creationId xmlns:a16="http://schemas.microsoft.com/office/drawing/2014/main" id="{3B63B5FD-909D-954D-A84E-83C2C442B1B6}"/>
                </a:ext>
              </a:extLst>
            </p:cNvPr>
            <p:cNvSpPr>
              <a:spLocks noChangeAspect="1"/>
            </p:cNvSpPr>
            <p:nvPr/>
          </p:nvSpPr>
          <p:spPr bwMode="auto">
            <a:xfrm>
              <a:off x="3262"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8" name="Freeform 110">
              <a:extLst>
                <a:ext uri="{FF2B5EF4-FFF2-40B4-BE49-F238E27FC236}">
                  <a16:creationId xmlns:a16="http://schemas.microsoft.com/office/drawing/2014/main" id="{6AF5A52B-5BF3-3A42-A981-6622612C2B2F}"/>
                </a:ext>
              </a:extLst>
            </p:cNvPr>
            <p:cNvSpPr>
              <a:spLocks noChangeAspect="1"/>
            </p:cNvSpPr>
            <p:nvPr/>
          </p:nvSpPr>
          <p:spPr bwMode="auto">
            <a:xfrm>
              <a:off x="3169"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29" name="Freeform 111">
              <a:extLst>
                <a:ext uri="{FF2B5EF4-FFF2-40B4-BE49-F238E27FC236}">
                  <a16:creationId xmlns:a16="http://schemas.microsoft.com/office/drawing/2014/main" id="{7C43496B-9492-9246-A38C-9EB6198CAF70}"/>
                </a:ext>
              </a:extLst>
            </p:cNvPr>
            <p:cNvSpPr>
              <a:spLocks noChangeAspect="1"/>
            </p:cNvSpPr>
            <p:nvPr/>
          </p:nvSpPr>
          <p:spPr bwMode="auto">
            <a:xfrm>
              <a:off x="3581"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30" name="Freeform 112">
              <a:extLst>
                <a:ext uri="{FF2B5EF4-FFF2-40B4-BE49-F238E27FC236}">
                  <a16:creationId xmlns:a16="http://schemas.microsoft.com/office/drawing/2014/main" id="{2F50FA4E-7641-6E46-AC4D-F0CEBCFB6D12}"/>
                </a:ext>
              </a:extLst>
            </p:cNvPr>
            <p:cNvSpPr>
              <a:spLocks noChangeAspect="1"/>
            </p:cNvSpPr>
            <p:nvPr/>
          </p:nvSpPr>
          <p:spPr bwMode="auto">
            <a:xfrm>
              <a:off x="3488"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31" name="Freeform 113">
              <a:extLst>
                <a:ext uri="{FF2B5EF4-FFF2-40B4-BE49-F238E27FC236}">
                  <a16:creationId xmlns:a16="http://schemas.microsoft.com/office/drawing/2014/main" id="{F7BDDE42-4308-1A4D-B8D6-B428CC14093A}"/>
                </a:ext>
              </a:extLst>
            </p:cNvPr>
            <p:cNvSpPr>
              <a:spLocks noChangeAspect="1"/>
            </p:cNvSpPr>
            <p:nvPr/>
          </p:nvSpPr>
          <p:spPr bwMode="auto">
            <a:xfrm>
              <a:off x="3898" y="935"/>
              <a:ext cx="169"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32" name="Freeform 114">
              <a:extLst>
                <a:ext uri="{FF2B5EF4-FFF2-40B4-BE49-F238E27FC236}">
                  <a16:creationId xmlns:a16="http://schemas.microsoft.com/office/drawing/2014/main" id="{FC63C64E-E027-934A-9DAF-E9A244FB6AAC}"/>
                </a:ext>
              </a:extLst>
            </p:cNvPr>
            <p:cNvSpPr>
              <a:spLocks noChangeAspect="1"/>
            </p:cNvSpPr>
            <p:nvPr/>
          </p:nvSpPr>
          <p:spPr bwMode="auto">
            <a:xfrm>
              <a:off x="3807"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33" name="Freeform 115">
              <a:extLst>
                <a:ext uri="{FF2B5EF4-FFF2-40B4-BE49-F238E27FC236}">
                  <a16:creationId xmlns:a16="http://schemas.microsoft.com/office/drawing/2014/main" id="{9874A307-679E-0742-8476-88CFB8EC92F2}"/>
                </a:ext>
              </a:extLst>
            </p:cNvPr>
            <p:cNvSpPr>
              <a:spLocks noChangeAspect="1"/>
            </p:cNvSpPr>
            <p:nvPr/>
          </p:nvSpPr>
          <p:spPr bwMode="auto">
            <a:xfrm>
              <a:off x="4214" y="935"/>
              <a:ext cx="169"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7034" name="Freeform 116">
              <a:extLst>
                <a:ext uri="{FF2B5EF4-FFF2-40B4-BE49-F238E27FC236}">
                  <a16:creationId xmlns:a16="http://schemas.microsoft.com/office/drawing/2014/main" id="{7823ED26-ADD9-3F4B-ADAE-758F16E55D55}"/>
                </a:ext>
              </a:extLst>
            </p:cNvPr>
            <p:cNvSpPr>
              <a:spLocks noChangeAspect="1"/>
            </p:cNvSpPr>
            <p:nvPr/>
          </p:nvSpPr>
          <p:spPr bwMode="auto">
            <a:xfrm>
              <a:off x="4125"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35" name="Freeform 117">
              <a:extLst>
                <a:ext uri="{FF2B5EF4-FFF2-40B4-BE49-F238E27FC236}">
                  <a16:creationId xmlns:a16="http://schemas.microsoft.com/office/drawing/2014/main" id="{8D320551-CF19-F044-A96B-B7CA8FC48F6F}"/>
                </a:ext>
              </a:extLst>
            </p:cNvPr>
            <p:cNvSpPr>
              <a:spLocks noChangeAspect="1"/>
            </p:cNvSpPr>
            <p:nvPr/>
          </p:nvSpPr>
          <p:spPr bwMode="auto">
            <a:xfrm>
              <a:off x="4535" y="935"/>
              <a:ext cx="164"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7036" name="Freeform 118">
              <a:extLst>
                <a:ext uri="{FF2B5EF4-FFF2-40B4-BE49-F238E27FC236}">
                  <a16:creationId xmlns:a16="http://schemas.microsoft.com/office/drawing/2014/main" id="{CEE9E79A-1033-8946-8EC0-CDD1F6129B8E}"/>
                </a:ext>
              </a:extLst>
            </p:cNvPr>
            <p:cNvSpPr>
              <a:spLocks noChangeAspect="1"/>
            </p:cNvSpPr>
            <p:nvPr/>
          </p:nvSpPr>
          <p:spPr bwMode="auto">
            <a:xfrm>
              <a:off x="4443"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7037" name="Freeform 119">
              <a:extLst>
                <a:ext uri="{FF2B5EF4-FFF2-40B4-BE49-F238E27FC236}">
                  <a16:creationId xmlns:a16="http://schemas.microsoft.com/office/drawing/2014/main" id="{BF277265-3F28-DA46-BF48-64F6E6242F42}"/>
                </a:ext>
              </a:extLst>
            </p:cNvPr>
            <p:cNvSpPr>
              <a:spLocks noChangeAspect="1"/>
            </p:cNvSpPr>
            <p:nvPr/>
          </p:nvSpPr>
          <p:spPr bwMode="auto">
            <a:xfrm>
              <a:off x="4853"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38" name="Freeform 120">
              <a:extLst>
                <a:ext uri="{FF2B5EF4-FFF2-40B4-BE49-F238E27FC236}">
                  <a16:creationId xmlns:a16="http://schemas.microsoft.com/office/drawing/2014/main" id="{FEDA9B6D-DD7E-1341-BFE6-2C61CA0C1352}"/>
                </a:ext>
              </a:extLst>
            </p:cNvPr>
            <p:cNvSpPr>
              <a:spLocks noChangeAspect="1"/>
            </p:cNvSpPr>
            <p:nvPr/>
          </p:nvSpPr>
          <p:spPr bwMode="auto">
            <a:xfrm>
              <a:off x="4760"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39" name="Freeform 121">
              <a:extLst>
                <a:ext uri="{FF2B5EF4-FFF2-40B4-BE49-F238E27FC236}">
                  <a16:creationId xmlns:a16="http://schemas.microsoft.com/office/drawing/2014/main" id="{229764AC-3699-9B4A-A3E1-47296E222AF4}"/>
                </a:ext>
              </a:extLst>
            </p:cNvPr>
            <p:cNvSpPr>
              <a:spLocks noChangeAspect="1"/>
            </p:cNvSpPr>
            <p:nvPr/>
          </p:nvSpPr>
          <p:spPr bwMode="auto">
            <a:xfrm>
              <a:off x="5172"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040" name="Freeform 122">
              <a:extLst>
                <a:ext uri="{FF2B5EF4-FFF2-40B4-BE49-F238E27FC236}">
                  <a16:creationId xmlns:a16="http://schemas.microsoft.com/office/drawing/2014/main" id="{8AE179E6-E6D3-0446-8771-8F84662B260C}"/>
                </a:ext>
              </a:extLst>
            </p:cNvPr>
            <p:cNvSpPr>
              <a:spLocks noChangeAspect="1"/>
            </p:cNvSpPr>
            <p:nvPr/>
          </p:nvSpPr>
          <p:spPr bwMode="auto">
            <a:xfrm>
              <a:off x="5079"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grpSp>
          <p:nvGrpSpPr>
            <p:cNvPr id="147041" name="Group 123">
              <a:extLst>
                <a:ext uri="{FF2B5EF4-FFF2-40B4-BE49-F238E27FC236}">
                  <a16:creationId xmlns:a16="http://schemas.microsoft.com/office/drawing/2014/main" id="{F605A2AF-CC40-F348-9000-6721B254A6E1}"/>
                </a:ext>
              </a:extLst>
            </p:cNvPr>
            <p:cNvGrpSpPr>
              <a:grpSpLocks noChangeAspect="1"/>
            </p:cNvGrpSpPr>
            <p:nvPr/>
          </p:nvGrpSpPr>
          <p:grpSpPr bwMode="auto">
            <a:xfrm>
              <a:off x="4377" y="937"/>
              <a:ext cx="12" cy="56"/>
              <a:chOff x="1015" y="2428"/>
              <a:chExt cx="46" cy="372"/>
            </a:xfrm>
          </p:grpSpPr>
          <p:sp>
            <p:nvSpPr>
              <p:cNvPr id="147326" name="AutoShape 124">
                <a:extLst>
                  <a:ext uri="{FF2B5EF4-FFF2-40B4-BE49-F238E27FC236}">
                    <a16:creationId xmlns:a16="http://schemas.microsoft.com/office/drawing/2014/main" id="{CB4E0565-4CE8-974E-AA20-C97C70660CF7}"/>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27" name="AutoShape 125">
                <a:extLst>
                  <a:ext uri="{FF2B5EF4-FFF2-40B4-BE49-F238E27FC236}">
                    <a16:creationId xmlns:a16="http://schemas.microsoft.com/office/drawing/2014/main" id="{30E7D405-36BA-894B-BA90-A192A2ACE2B9}"/>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42" name="Group 126">
              <a:extLst>
                <a:ext uri="{FF2B5EF4-FFF2-40B4-BE49-F238E27FC236}">
                  <a16:creationId xmlns:a16="http://schemas.microsoft.com/office/drawing/2014/main" id="{70AB9449-DDA3-694D-8BB5-28390D6E69E2}"/>
                </a:ext>
              </a:extLst>
            </p:cNvPr>
            <p:cNvGrpSpPr>
              <a:grpSpLocks noChangeAspect="1"/>
            </p:cNvGrpSpPr>
            <p:nvPr/>
          </p:nvGrpSpPr>
          <p:grpSpPr bwMode="auto">
            <a:xfrm>
              <a:off x="4565" y="946"/>
              <a:ext cx="10" cy="68"/>
              <a:chOff x="1790" y="2461"/>
              <a:chExt cx="40" cy="447"/>
            </a:xfrm>
          </p:grpSpPr>
          <p:sp>
            <p:nvSpPr>
              <p:cNvPr id="147324" name="AutoShape 127">
                <a:extLst>
                  <a:ext uri="{FF2B5EF4-FFF2-40B4-BE49-F238E27FC236}">
                    <a16:creationId xmlns:a16="http://schemas.microsoft.com/office/drawing/2014/main" id="{8E9B9163-44ED-4042-ADAB-35E1487E276E}"/>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25" name="AutoShape 128">
                <a:extLst>
                  <a:ext uri="{FF2B5EF4-FFF2-40B4-BE49-F238E27FC236}">
                    <a16:creationId xmlns:a16="http://schemas.microsoft.com/office/drawing/2014/main" id="{56C5B6A6-C9BF-E540-B85B-49CC026D06B1}"/>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43" name="Group 129">
              <a:extLst>
                <a:ext uri="{FF2B5EF4-FFF2-40B4-BE49-F238E27FC236}">
                  <a16:creationId xmlns:a16="http://schemas.microsoft.com/office/drawing/2014/main" id="{D17A770B-D78C-C745-9A19-599F9B9A97DA}"/>
                </a:ext>
              </a:extLst>
            </p:cNvPr>
            <p:cNvGrpSpPr>
              <a:grpSpLocks noChangeAspect="1"/>
            </p:cNvGrpSpPr>
            <p:nvPr/>
          </p:nvGrpSpPr>
          <p:grpSpPr bwMode="auto">
            <a:xfrm>
              <a:off x="4413" y="946"/>
              <a:ext cx="10" cy="69"/>
              <a:chOff x="1151" y="2490"/>
              <a:chExt cx="40" cy="455"/>
            </a:xfrm>
          </p:grpSpPr>
          <p:sp>
            <p:nvSpPr>
              <p:cNvPr id="147322" name="AutoShape 130">
                <a:extLst>
                  <a:ext uri="{FF2B5EF4-FFF2-40B4-BE49-F238E27FC236}">
                    <a16:creationId xmlns:a16="http://schemas.microsoft.com/office/drawing/2014/main" id="{D21BD27C-CD22-8249-B879-4B88BC94801D}"/>
                  </a:ext>
                </a:extLst>
              </p:cNvPr>
              <p:cNvSpPr>
                <a:spLocks noChangeAspect="1" noChangeArrowheads="1"/>
              </p:cNvSpPr>
              <p:nvPr/>
            </p:nvSpPr>
            <p:spPr bwMode="auto">
              <a:xfrm>
                <a:off x="1151" y="2716"/>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23" name="AutoShape 131">
                <a:extLst>
                  <a:ext uri="{FF2B5EF4-FFF2-40B4-BE49-F238E27FC236}">
                    <a16:creationId xmlns:a16="http://schemas.microsoft.com/office/drawing/2014/main" id="{DD8D2FC1-BBC8-3E4A-95B9-9E8C997EFB97}"/>
                  </a:ext>
                </a:extLst>
              </p:cNvPr>
              <p:cNvSpPr>
                <a:spLocks noChangeAspect="1" noChangeArrowheads="1"/>
              </p:cNvSpPr>
              <p:nvPr/>
            </p:nvSpPr>
            <p:spPr bwMode="auto">
              <a:xfrm>
                <a:off x="1151" y="2490"/>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44" name="Group 132">
              <a:extLst>
                <a:ext uri="{FF2B5EF4-FFF2-40B4-BE49-F238E27FC236}">
                  <a16:creationId xmlns:a16="http://schemas.microsoft.com/office/drawing/2014/main" id="{9972CB49-7722-4F40-BF33-3A9F14BF9254}"/>
                </a:ext>
              </a:extLst>
            </p:cNvPr>
            <p:cNvGrpSpPr>
              <a:grpSpLocks noChangeAspect="1"/>
            </p:cNvGrpSpPr>
            <p:nvPr/>
          </p:nvGrpSpPr>
          <p:grpSpPr bwMode="auto">
            <a:xfrm>
              <a:off x="4607" y="937"/>
              <a:ext cx="9" cy="48"/>
              <a:chOff x="1914" y="2425"/>
              <a:chExt cx="40" cy="326"/>
            </a:xfrm>
          </p:grpSpPr>
          <p:sp>
            <p:nvSpPr>
              <p:cNvPr id="147320" name="AutoShape 133">
                <a:extLst>
                  <a:ext uri="{FF2B5EF4-FFF2-40B4-BE49-F238E27FC236}">
                    <a16:creationId xmlns:a16="http://schemas.microsoft.com/office/drawing/2014/main" id="{02ED73F0-791F-AF45-9713-91AF4BDD41D1}"/>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21" name="AutoShape 134">
                <a:extLst>
                  <a:ext uri="{FF2B5EF4-FFF2-40B4-BE49-F238E27FC236}">
                    <a16:creationId xmlns:a16="http://schemas.microsoft.com/office/drawing/2014/main" id="{068268BC-DF78-A84B-BB14-C60BF561F1EC}"/>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45" name="Group 135">
              <a:extLst>
                <a:ext uri="{FF2B5EF4-FFF2-40B4-BE49-F238E27FC236}">
                  <a16:creationId xmlns:a16="http://schemas.microsoft.com/office/drawing/2014/main" id="{8F69B29E-0B68-5847-BC5E-A183FF34516C}"/>
                </a:ext>
              </a:extLst>
            </p:cNvPr>
            <p:cNvGrpSpPr>
              <a:grpSpLocks noChangeAspect="1"/>
            </p:cNvGrpSpPr>
            <p:nvPr/>
          </p:nvGrpSpPr>
          <p:grpSpPr bwMode="auto">
            <a:xfrm>
              <a:off x="4449" y="967"/>
              <a:ext cx="9" cy="52"/>
              <a:chOff x="1284" y="2652"/>
              <a:chExt cx="40" cy="337"/>
            </a:xfrm>
          </p:grpSpPr>
          <p:sp>
            <p:nvSpPr>
              <p:cNvPr id="147318" name="AutoShape 136">
                <a:extLst>
                  <a:ext uri="{FF2B5EF4-FFF2-40B4-BE49-F238E27FC236}">
                    <a16:creationId xmlns:a16="http://schemas.microsoft.com/office/drawing/2014/main" id="{CF21EA9F-1BDA-C142-A0B6-BD934C0555F4}"/>
                  </a:ext>
                </a:extLst>
              </p:cNvPr>
              <p:cNvSpPr>
                <a:spLocks noChangeAspect="1" noChangeArrowheads="1"/>
              </p:cNvSpPr>
              <p:nvPr/>
            </p:nvSpPr>
            <p:spPr bwMode="auto">
              <a:xfrm>
                <a:off x="1284" y="282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19" name="AutoShape 137">
                <a:extLst>
                  <a:ext uri="{FF2B5EF4-FFF2-40B4-BE49-F238E27FC236}">
                    <a16:creationId xmlns:a16="http://schemas.microsoft.com/office/drawing/2014/main" id="{EB667564-AB8C-5649-A67B-3EDEBD2ED225}"/>
                  </a:ext>
                </a:extLst>
              </p:cNvPr>
              <p:cNvSpPr>
                <a:spLocks noChangeAspect="1" noChangeArrowheads="1"/>
              </p:cNvSpPr>
              <p:nvPr/>
            </p:nvSpPr>
            <p:spPr bwMode="auto">
              <a:xfrm>
                <a:off x="1284" y="2652"/>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46" name="Group 138">
              <a:extLst>
                <a:ext uri="{FF2B5EF4-FFF2-40B4-BE49-F238E27FC236}">
                  <a16:creationId xmlns:a16="http://schemas.microsoft.com/office/drawing/2014/main" id="{8EEB2CC2-2E9D-8B4D-8A09-57B6E41FD503}"/>
                </a:ext>
              </a:extLst>
            </p:cNvPr>
            <p:cNvGrpSpPr>
              <a:grpSpLocks noChangeAspect="1"/>
            </p:cNvGrpSpPr>
            <p:nvPr/>
          </p:nvGrpSpPr>
          <p:grpSpPr bwMode="auto">
            <a:xfrm>
              <a:off x="4528" y="967"/>
              <a:ext cx="10" cy="54"/>
              <a:chOff x="1658" y="2628"/>
              <a:chExt cx="40" cy="355"/>
            </a:xfrm>
          </p:grpSpPr>
          <p:sp>
            <p:nvSpPr>
              <p:cNvPr id="147316" name="AutoShape 139">
                <a:extLst>
                  <a:ext uri="{FF2B5EF4-FFF2-40B4-BE49-F238E27FC236}">
                    <a16:creationId xmlns:a16="http://schemas.microsoft.com/office/drawing/2014/main" id="{BDD9D398-041A-C043-B217-C0A21757284C}"/>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17" name="AutoShape 140">
                <a:extLst>
                  <a:ext uri="{FF2B5EF4-FFF2-40B4-BE49-F238E27FC236}">
                    <a16:creationId xmlns:a16="http://schemas.microsoft.com/office/drawing/2014/main" id="{41A70220-1C20-3E43-A8FC-057DC7607C10}"/>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47" name="Group 141">
              <a:extLst>
                <a:ext uri="{FF2B5EF4-FFF2-40B4-BE49-F238E27FC236}">
                  <a16:creationId xmlns:a16="http://schemas.microsoft.com/office/drawing/2014/main" id="{A1870B83-8846-F141-907E-678EF8B1A9CA}"/>
                </a:ext>
              </a:extLst>
            </p:cNvPr>
            <p:cNvGrpSpPr>
              <a:grpSpLocks noChangeAspect="1"/>
            </p:cNvGrpSpPr>
            <p:nvPr/>
          </p:nvGrpSpPr>
          <p:grpSpPr bwMode="auto">
            <a:xfrm>
              <a:off x="4495" y="995"/>
              <a:ext cx="10" cy="19"/>
              <a:chOff x="1516" y="2835"/>
              <a:chExt cx="42" cy="123"/>
            </a:xfrm>
          </p:grpSpPr>
          <p:sp>
            <p:nvSpPr>
              <p:cNvPr id="147314" name="AutoShape 142">
                <a:extLst>
                  <a:ext uri="{FF2B5EF4-FFF2-40B4-BE49-F238E27FC236}">
                    <a16:creationId xmlns:a16="http://schemas.microsoft.com/office/drawing/2014/main" id="{A45D23DF-5AD9-4F4D-BAC9-C7B37CD3AF59}"/>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15" name="AutoShape 143">
                <a:extLst>
                  <a:ext uri="{FF2B5EF4-FFF2-40B4-BE49-F238E27FC236}">
                    <a16:creationId xmlns:a16="http://schemas.microsoft.com/office/drawing/2014/main" id="{4D388382-D6A6-BA40-A4EA-000785595298}"/>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48" name="Group 144">
              <a:extLst>
                <a:ext uri="{FF2B5EF4-FFF2-40B4-BE49-F238E27FC236}">
                  <a16:creationId xmlns:a16="http://schemas.microsoft.com/office/drawing/2014/main" id="{A262AACA-B7A0-5B4B-84D3-CDB0B7B7F613}"/>
                </a:ext>
              </a:extLst>
            </p:cNvPr>
            <p:cNvGrpSpPr>
              <a:grpSpLocks noChangeAspect="1"/>
            </p:cNvGrpSpPr>
            <p:nvPr/>
          </p:nvGrpSpPr>
          <p:grpSpPr bwMode="auto">
            <a:xfrm>
              <a:off x="4714" y="940"/>
              <a:ext cx="12" cy="67"/>
              <a:chOff x="2195" y="2463"/>
              <a:chExt cx="40" cy="442"/>
            </a:xfrm>
          </p:grpSpPr>
          <p:sp>
            <p:nvSpPr>
              <p:cNvPr id="147312" name="AutoShape 145">
                <a:extLst>
                  <a:ext uri="{FF2B5EF4-FFF2-40B4-BE49-F238E27FC236}">
                    <a16:creationId xmlns:a16="http://schemas.microsoft.com/office/drawing/2014/main" id="{BF6CCF8D-3D1F-0247-A914-DD2469D6476D}"/>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13" name="AutoShape 146">
                <a:extLst>
                  <a:ext uri="{FF2B5EF4-FFF2-40B4-BE49-F238E27FC236}">
                    <a16:creationId xmlns:a16="http://schemas.microsoft.com/office/drawing/2014/main" id="{AD779E20-9C11-3349-9464-26B4A26E4F35}"/>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49" name="Group 147">
              <a:extLst>
                <a:ext uri="{FF2B5EF4-FFF2-40B4-BE49-F238E27FC236}">
                  <a16:creationId xmlns:a16="http://schemas.microsoft.com/office/drawing/2014/main" id="{757D2EA2-2B0D-814B-A43B-474B7429113C}"/>
                </a:ext>
              </a:extLst>
            </p:cNvPr>
            <p:cNvGrpSpPr>
              <a:grpSpLocks noChangeAspect="1"/>
            </p:cNvGrpSpPr>
            <p:nvPr/>
          </p:nvGrpSpPr>
          <p:grpSpPr bwMode="auto">
            <a:xfrm>
              <a:off x="4753" y="961"/>
              <a:ext cx="12" cy="58"/>
              <a:chOff x="2329" y="2599"/>
              <a:chExt cx="43" cy="386"/>
            </a:xfrm>
          </p:grpSpPr>
          <p:sp>
            <p:nvSpPr>
              <p:cNvPr id="147310" name="AutoShape 148">
                <a:extLst>
                  <a:ext uri="{FF2B5EF4-FFF2-40B4-BE49-F238E27FC236}">
                    <a16:creationId xmlns:a16="http://schemas.microsoft.com/office/drawing/2014/main" id="{67A1C692-F39D-F943-AA9B-8F94A97C9269}"/>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11" name="AutoShape 149">
                <a:extLst>
                  <a:ext uri="{FF2B5EF4-FFF2-40B4-BE49-F238E27FC236}">
                    <a16:creationId xmlns:a16="http://schemas.microsoft.com/office/drawing/2014/main" id="{BA2705E3-F7EF-784C-886B-A35E625C89BE}"/>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0" name="Group 150">
              <a:extLst>
                <a:ext uri="{FF2B5EF4-FFF2-40B4-BE49-F238E27FC236}">
                  <a16:creationId xmlns:a16="http://schemas.microsoft.com/office/drawing/2014/main" id="{5C03993D-D80F-3E44-AEF4-19CCAE921F77}"/>
                </a:ext>
              </a:extLst>
            </p:cNvPr>
            <p:cNvGrpSpPr>
              <a:grpSpLocks noChangeAspect="1"/>
            </p:cNvGrpSpPr>
            <p:nvPr/>
          </p:nvGrpSpPr>
          <p:grpSpPr bwMode="auto">
            <a:xfrm>
              <a:off x="4635" y="941"/>
              <a:ext cx="12" cy="24"/>
              <a:chOff x="2478" y="2807"/>
              <a:chExt cx="43" cy="178"/>
            </a:xfrm>
          </p:grpSpPr>
          <p:sp>
            <p:nvSpPr>
              <p:cNvPr id="147308" name="AutoShape 151">
                <a:extLst>
                  <a:ext uri="{FF2B5EF4-FFF2-40B4-BE49-F238E27FC236}">
                    <a16:creationId xmlns:a16="http://schemas.microsoft.com/office/drawing/2014/main" id="{FFA7FABD-0849-BB46-9834-EF540A3262CB}"/>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09" name="AutoShape 152">
                <a:extLst>
                  <a:ext uri="{FF2B5EF4-FFF2-40B4-BE49-F238E27FC236}">
                    <a16:creationId xmlns:a16="http://schemas.microsoft.com/office/drawing/2014/main" id="{5549F1CA-A4DA-D245-8E6F-B9DDCC2E3BD0}"/>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1" name="Group 153">
              <a:extLst>
                <a:ext uri="{FF2B5EF4-FFF2-40B4-BE49-F238E27FC236}">
                  <a16:creationId xmlns:a16="http://schemas.microsoft.com/office/drawing/2014/main" id="{9E699974-9FCD-C148-8AC7-B4584CC9A767}"/>
                </a:ext>
              </a:extLst>
            </p:cNvPr>
            <p:cNvGrpSpPr>
              <a:grpSpLocks noChangeAspect="1"/>
            </p:cNvGrpSpPr>
            <p:nvPr/>
          </p:nvGrpSpPr>
          <p:grpSpPr bwMode="auto">
            <a:xfrm>
              <a:off x="4678" y="937"/>
              <a:ext cx="11" cy="41"/>
              <a:chOff x="2065" y="2441"/>
              <a:chExt cx="40" cy="272"/>
            </a:xfrm>
          </p:grpSpPr>
          <p:sp>
            <p:nvSpPr>
              <p:cNvPr id="147306" name="AutoShape 154">
                <a:extLst>
                  <a:ext uri="{FF2B5EF4-FFF2-40B4-BE49-F238E27FC236}">
                    <a16:creationId xmlns:a16="http://schemas.microsoft.com/office/drawing/2014/main" id="{43E0BC66-52FE-0E41-8F2C-70DAAA396336}"/>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07" name="AutoShape 155">
                <a:extLst>
                  <a:ext uri="{FF2B5EF4-FFF2-40B4-BE49-F238E27FC236}">
                    <a16:creationId xmlns:a16="http://schemas.microsoft.com/office/drawing/2014/main" id="{6C6771BA-E406-8E4B-99FD-4D16D4C2809A}"/>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2" name="Group 156">
              <a:extLst>
                <a:ext uri="{FF2B5EF4-FFF2-40B4-BE49-F238E27FC236}">
                  <a16:creationId xmlns:a16="http://schemas.microsoft.com/office/drawing/2014/main" id="{0A0F8139-B7C4-DE46-AA7D-E03D584F08BB}"/>
                </a:ext>
              </a:extLst>
            </p:cNvPr>
            <p:cNvGrpSpPr>
              <a:grpSpLocks noChangeAspect="1"/>
            </p:cNvGrpSpPr>
            <p:nvPr/>
          </p:nvGrpSpPr>
          <p:grpSpPr bwMode="auto">
            <a:xfrm>
              <a:off x="4789" y="991"/>
              <a:ext cx="12" cy="24"/>
              <a:chOff x="2478" y="2807"/>
              <a:chExt cx="43" cy="178"/>
            </a:xfrm>
          </p:grpSpPr>
          <p:sp>
            <p:nvSpPr>
              <p:cNvPr id="147304" name="AutoShape 157">
                <a:extLst>
                  <a:ext uri="{FF2B5EF4-FFF2-40B4-BE49-F238E27FC236}">
                    <a16:creationId xmlns:a16="http://schemas.microsoft.com/office/drawing/2014/main" id="{5A0F15B5-08A4-CE4E-B30B-30F858A7D74A}"/>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05" name="AutoShape 158">
                <a:extLst>
                  <a:ext uri="{FF2B5EF4-FFF2-40B4-BE49-F238E27FC236}">
                    <a16:creationId xmlns:a16="http://schemas.microsoft.com/office/drawing/2014/main" id="{02B08BFC-1BF6-7041-B6B3-066100439DE1}"/>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3" name="Group 159">
              <a:extLst>
                <a:ext uri="{FF2B5EF4-FFF2-40B4-BE49-F238E27FC236}">
                  <a16:creationId xmlns:a16="http://schemas.microsoft.com/office/drawing/2014/main" id="{886AD01A-0C34-8048-8038-236BAE7BC94F}"/>
                </a:ext>
              </a:extLst>
            </p:cNvPr>
            <p:cNvGrpSpPr>
              <a:grpSpLocks noChangeAspect="1"/>
            </p:cNvGrpSpPr>
            <p:nvPr/>
          </p:nvGrpSpPr>
          <p:grpSpPr bwMode="auto">
            <a:xfrm>
              <a:off x="4938" y="937"/>
              <a:ext cx="12" cy="34"/>
              <a:chOff x="3094" y="2443"/>
              <a:chExt cx="40" cy="183"/>
            </a:xfrm>
          </p:grpSpPr>
          <p:sp>
            <p:nvSpPr>
              <p:cNvPr id="147302" name="AutoShape 160">
                <a:extLst>
                  <a:ext uri="{FF2B5EF4-FFF2-40B4-BE49-F238E27FC236}">
                    <a16:creationId xmlns:a16="http://schemas.microsoft.com/office/drawing/2014/main" id="{9EC3941D-9A14-DB4E-8ED0-E627F4424233}"/>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03" name="AutoShape 161">
                <a:extLst>
                  <a:ext uri="{FF2B5EF4-FFF2-40B4-BE49-F238E27FC236}">
                    <a16:creationId xmlns:a16="http://schemas.microsoft.com/office/drawing/2014/main" id="{52C8E041-23E8-FA42-B18E-D8F68EDD3A07}"/>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4" name="Group 162">
              <a:extLst>
                <a:ext uri="{FF2B5EF4-FFF2-40B4-BE49-F238E27FC236}">
                  <a16:creationId xmlns:a16="http://schemas.microsoft.com/office/drawing/2014/main" id="{0E3CCABA-19BE-184D-B663-C1BF3B03405A}"/>
                </a:ext>
              </a:extLst>
            </p:cNvPr>
            <p:cNvGrpSpPr>
              <a:grpSpLocks noChangeAspect="1"/>
            </p:cNvGrpSpPr>
            <p:nvPr/>
          </p:nvGrpSpPr>
          <p:grpSpPr bwMode="auto">
            <a:xfrm>
              <a:off x="4905" y="937"/>
              <a:ext cx="12" cy="63"/>
              <a:chOff x="2978" y="2432"/>
              <a:chExt cx="46" cy="375"/>
            </a:xfrm>
          </p:grpSpPr>
          <p:sp>
            <p:nvSpPr>
              <p:cNvPr id="147300" name="AutoShape 163">
                <a:extLst>
                  <a:ext uri="{FF2B5EF4-FFF2-40B4-BE49-F238E27FC236}">
                    <a16:creationId xmlns:a16="http://schemas.microsoft.com/office/drawing/2014/main" id="{5D44F5CB-4D90-9E4E-AC30-1A98714582AA}"/>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301" name="AutoShape 164">
                <a:extLst>
                  <a:ext uri="{FF2B5EF4-FFF2-40B4-BE49-F238E27FC236}">
                    <a16:creationId xmlns:a16="http://schemas.microsoft.com/office/drawing/2014/main" id="{7E52220A-E1E2-6E4E-A1B0-8634BCE4D150}"/>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5" name="Group 165">
              <a:extLst>
                <a:ext uri="{FF2B5EF4-FFF2-40B4-BE49-F238E27FC236}">
                  <a16:creationId xmlns:a16="http://schemas.microsoft.com/office/drawing/2014/main" id="{4A5D9424-85F3-7642-BEF0-2E843B517F84}"/>
                </a:ext>
              </a:extLst>
            </p:cNvPr>
            <p:cNvGrpSpPr>
              <a:grpSpLocks noChangeAspect="1"/>
            </p:cNvGrpSpPr>
            <p:nvPr/>
          </p:nvGrpSpPr>
          <p:grpSpPr bwMode="auto">
            <a:xfrm>
              <a:off x="4869" y="950"/>
              <a:ext cx="12" cy="66"/>
              <a:chOff x="2832" y="2516"/>
              <a:chExt cx="43" cy="436"/>
            </a:xfrm>
          </p:grpSpPr>
          <p:sp>
            <p:nvSpPr>
              <p:cNvPr id="147298" name="AutoShape 166">
                <a:extLst>
                  <a:ext uri="{FF2B5EF4-FFF2-40B4-BE49-F238E27FC236}">
                    <a16:creationId xmlns:a16="http://schemas.microsoft.com/office/drawing/2014/main" id="{7191DB23-F9C6-B349-82C3-6ABAC93D770B}"/>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99" name="AutoShape 167">
                <a:extLst>
                  <a:ext uri="{FF2B5EF4-FFF2-40B4-BE49-F238E27FC236}">
                    <a16:creationId xmlns:a16="http://schemas.microsoft.com/office/drawing/2014/main" id="{CCB3ECA0-3F2B-0F49-9692-28AFB4F555F0}"/>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6" name="Group 168">
              <a:extLst>
                <a:ext uri="{FF2B5EF4-FFF2-40B4-BE49-F238E27FC236}">
                  <a16:creationId xmlns:a16="http://schemas.microsoft.com/office/drawing/2014/main" id="{4352CA79-062A-144B-8EE5-780F0B4B97C5}"/>
                </a:ext>
              </a:extLst>
            </p:cNvPr>
            <p:cNvGrpSpPr>
              <a:grpSpLocks noChangeAspect="1"/>
            </p:cNvGrpSpPr>
            <p:nvPr/>
          </p:nvGrpSpPr>
          <p:grpSpPr bwMode="auto">
            <a:xfrm>
              <a:off x="4830" y="985"/>
              <a:ext cx="12" cy="33"/>
              <a:chOff x="2668" y="2761"/>
              <a:chExt cx="40" cy="217"/>
            </a:xfrm>
          </p:grpSpPr>
          <p:sp>
            <p:nvSpPr>
              <p:cNvPr id="147296" name="AutoShape 169">
                <a:extLst>
                  <a:ext uri="{FF2B5EF4-FFF2-40B4-BE49-F238E27FC236}">
                    <a16:creationId xmlns:a16="http://schemas.microsoft.com/office/drawing/2014/main" id="{4AF6AEE0-538E-DA4B-8AC3-A534EBA79694}"/>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97" name="AutoShape 170">
                <a:extLst>
                  <a:ext uri="{FF2B5EF4-FFF2-40B4-BE49-F238E27FC236}">
                    <a16:creationId xmlns:a16="http://schemas.microsoft.com/office/drawing/2014/main" id="{08B3B4AF-9B70-E641-BFB4-582D0F5853C3}"/>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7" name="Group 171">
              <a:extLst>
                <a:ext uri="{FF2B5EF4-FFF2-40B4-BE49-F238E27FC236}">
                  <a16:creationId xmlns:a16="http://schemas.microsoft.com/office/drawing/2014/main" id="{CA83DDF1-1335-8843-92A4-1AA3C85743F7}"/>
                </a:ext>
              </a:extLst>
            </p:cNvPr>
            <p:cNvGrpSpPr>
              <a:grpSpLocks noChangeAspect="1"/>
            </p:cNvGrpSpPr>
            <p:nvPr/>
          </p:nvGrpSpPr>
          <p:grpSpPr bwMode="auto">
            <a:xfrm>
              <a:off x="5021" y="936"/>
              <a:ext cx="14" cy="66"/>
              <a:chOff x="3353" y="3099"/>
              <a:chExt cx="40" cy="455"/>
            </a:xfrm>
          </p:grpSpPr>
          <p:sp>
            <p:nvSpPr>
              <p:cNvPr id="147294" name="AutoShape 172">
                <a:extLst>
                  <a:ext uri="{FF2B5EF4-FFF2-40B4-BE49-F238E27FC236}">
                    <a16:creationId xmlns:a16="http://schemas.microsoft.com/office/drawing/2014/main" id="{3D809B99-A569-D542-B1A2-F8E00CC606EF}"/>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95" name="AutoShape 173">
                <a:extLst>
                  <a:ext uri="{FF2B5EF4-FFF2-40B4-BE49-F238E27FC236}">
                    <a16:creationId xmlns:a16="http://schemas.microsoft.com/office/drawing/2014/main" id="{7439C33C-2A4B-BA41-8638-AED07D799FBC}"/>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8" name="Group 174">
              <a:extLst>
                <a:ext uri="{FF2B5EF4-FFF2-40B4-BE49-F238E27FC236}">
                  <a16:creationId xmlns:a16="http://schemas.microsoft.com/office/drawing/2014/main" id="{FD5DD670-464F-7A45-B8C6-7DE67400A9CE}"/>
                </a:ext>
              </a:extLst>
            </p:cNvPr>
            <p:cNvGrpSpPr>
              <a:grpSpLocks noChangeAspect="1"/>
            </p:cNvGrpSpPr>
            <p:nvPr/>
          </p:nvGrpSpPr>
          <p:grpSpPr bwMode="auto">
            <a:xfrm>
              <a:off x="4991" y="938"/>
              <a:ext cx="14" cy="39"/>
              <a:chOff x="3486" y="3261"/>
              <a:chExt cx="40" cy="337"/>
            </a:xfrm>
          </p:grpSpPr>
          <p:sp>
            <p:nvSpPr>
              <p:cNvPr id="147292" name="AutoShape 175">
                <a:extLst>
                  <a:ext uri="{FF2B5EF4-FFF2-40B4-BE49-F238E27FC236}">
                    <a16:creationId xmlns:a16="http://schemas.microsoft.com/office/drawing/2014/main" id="{DA0326C5-6D20-864B-A13E-2EE6CFBCB4FF}"/>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93" name="AutoShape 176">
                <a:extLst>
                  <a:ext uri="{FF2B5EF4-FFF2-40B4-BE49-F238E27FC236}">
                    <a16:creationId xmlns:a16="http://schemas.microsoft.com/office/drawing/2014/main" id="{638A2CAD-38B9-424E-A871-C35CD2BA7E39}"/>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59" name="Group 177">
              <a:extLst>
                <a:ext uri="{FF2B5EF4-FFF2-40B4-BE49-F238E27FC236}">
                  <a16:creationId xmlns:a16="http://schemas.microsoft.com/office/drawing/2014/main" id="{92B99F12-3E7B-B743-B0A3-E185D86237B2}"/>
                </a:ext>
              </a:extLst>
            </p:cNvPr>
            <p:cNvGrpSpPr>
              <a:grpSpLocks noChangeAspect="1"/>
            </p:cNvGrpSpPr>
            <p:nvPr/>
          </p:nvGrpSpPr>
          <p:grpSpPr bwMode="auto">
            <a:xfrm flipV="1">
              <a:off x="5141" y="988"/>
              <a:ext cx="11" cy="27"/>
              <a:chOff x="2815" y="1923"/>
              <a:chExt cx="40" cy="217"/>
            </a:xfrm>
          </p:grpSpPr>
          <p:sp>
            <p:nvSpPr>
              <p:cNvPr id="147290" name="AutoShape 178">
                <a:extLst>
                  <a:ext uri="{FF2B5EF4-FFF2-40B4-BE49-F238E27FC236}">
                    <a16:creationId xmlns:a16="http://schemas.microsoft.com/office/drawing/2014/main" id="{5C4F94D9-93A4-ED42-A815-54E61E0CE8FF}"/>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91" name="AutoShape 179">
                <a:extLst>
                  <a:ext uri="{FF2B5EF4-FFF2-40B4-BE49-F238E27FC236}">
                    <a16:creationId xmlns:a16="http://schemas.microsoft.com/office/drawing/2014/main" id="{F7AE8B2E-9ACF-5A47-962C-CDA3674423D4}"/>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147060" name="Freeform 180">
              <a:extLst>
                <a:ext uri="{FF2B5EF4-FFF2-40B4-BE49-F238E27FC236}">
                  <a16:creationId xmlns:a16="http://schemas.microsoft.com/office/drawing/2014/main" id="{D2DBB78C-2F6A-8849-9579-114352161F61}"/>
                </a:ext>
              </a:extLst>
            </p:cNvPr>
            <p:cNvSpPr>
              <a:spLocks noChangeAspect="1"/>
            </p:cNvSpPr>
            <p:nvPr/>
          </p:nvSpPr>
          <p:spPr bwMode="auto">
            <a:xfrm>
              <a:off x="1668"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grpSp>
          <p:nvGrpSpPr>
            <p:cNvPr id="147061" name="Group 181">
              <a:extLst>
                <a:ext uri="{FF2B5EF4-FFF2-40B4-BE49-F238E27FC236}">
                  <a16:creationId xmlns:a16="http://schemas.microsoft.com/office/drawing/2014/main" id="{88C3C7EC-3F2E-D147-A9C0-D99605B1D095}"/>
                </a:ext>
              </a:extLst>
            </p:cNvPr>
            <p:cNvGrpSpPr>
              <a:grpSpLocks noChangeAspect="1"/>
            </p:cNvGrpSpPr>
            <p:nvPr/>
          </p:nvGrpSpPr>
          <p:grpSpPr bwMode="auto">
            <a:xfrm>
              <a:off x="1824" y="936"/>
              <a:ext cx="14" cy="56"/>
              <a:chOff x="1015" y="2428"/>
              <a:chExt cx="46" cy="372"/>
            </a:xfrm>
          </p:grpSpPr>
          <p:sp>
            <p:nvSpPr>
              <p:cNvPr id="147288" name="AutoShape 182">
                <a:extLst>
                  <a:ext uri="{FF2B5EF4-FFF2-40B4-BE49-F238E27FC236}">
                    <a16:creationId xmlns:a16="http://schemas.microsoft.com/office/drawing/2014/main" id="{23CD91C6-7C63-4D46-8D38-19A743669065}"/>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89" name="AutoShape 183">
                <a:extLst>
                  <a:ext uri="{FF2B5EF4-FFF2-40B4-BE49-F238E27FC236}">
                    <a16:creationId xmlns:a16="http://schemas.microsoft.com/office/drawing/2014/main" id="{6DF5BF1A-E506-914E-A88B-DC481E23344A}"/>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62" name="Group 184">
              <a:extLst>
                <a:ext uri="{FF2B5EF4-FFF2-40B4-BE49-F238E27FC236}">
                  <a16:creationId xmlns:a16="http://schemas.microsoft.com/office/drawing/2014/main" id="{9D20463D-9A20-6D44-8CC3-CA05BC54F5CA}"/>
                </a:ext>
              </a:extLst>
            </p:cNvPr>
            <p:cNvGrpSpPr>
              <a:grpSpLocks noChangeAspect="1"/>
            </p:cNvGrpSpPr>
            <p:nvPr/>
          </p:nvGrpSpPr>
          <p:grpSpPr bwMode="auto">
            <a:xfrm>
              <a:off x="2019" y="946"/>
              <a:ext cx="11" cy="68"/>
              <a:chOff x="1790" y="2461"/>
              <a:chExt cx="40" cy="447"/>
            </a:xfrm>
          </p:grpSpPr>
          <p:sp>
            <p:nvSpPr>
              <p:cNvPr id="147286" name="AutoShape 185">
                <a:extLst>
                  <a:ext uri="{FF2B5EF4-FFF2-40B4-BE49-F238E27FC236}">
                    <a16:creationId xmlns:a16="http://schemas.microsoft.com/office/drawing/2014/main" id="{64EBF5A6-8CC6-2B45-90BE-A1C084B916E4}"/>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87" name="AutoShape 186">
                <a:extLst>
                  <a:ext uri="{FF2B5EF4-FFF2-40B4-BE49-F238E27FC236}">
                    <a16:creationId xmlns:a16="http://schemas.microsoft.com/office/drawing/2014/main" id="{B81947D1-7DF9-0D48-893B-3FEA7029E6E6}"/>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63" name="Group 187">
              <a:extLst>
                <a:ext uri="{FF2B5EF4-FFF2-40B4-BE49-F238E27FC236}">
                  <a16:creationId xmlns:a16="http://schemas.microsoft.com/office/drawing/2014/main" id="{550AFE42-7669-404C-894E-F6E924FA2779}"/>
                </a:ext>
              </a:extLst>
            </p:cNvPr>
            <p:cNvGrpSpPr>
              <a:grpSpLocks noChangeAspect="1"/>
            </p:cNvGrpSpPr>
            <p:nvPr/>
          </p:nvGrpSpPr>
          <p:grpSpPr bwMode="auto">
            <a:xfrm>
              <a:off x="1860" y="943"/>
              <a:ext cx="10" cy="71"/>
              <a:chOff x="1151" y="2490"/>
              <a:chExt cx="40" cy="455"/>
            </a:xfrm>
          </p:grpSpPr>
          <p:sp>
            <p:nvSpPr>
              <p:cNvPr id="147284" name="AutoShape 188">
                <a:extLst>
                  <a:ext uri="{FF2B5EF4-FFF2-40B4-BE49-F238E27FC236}">
                    <a16:creationId xmlns:a16="http://schemas.microsoft.com/office/drawing/2014/main" id="{B8EDBE4E-E5BD-BE4F-ACA9-DD3C711C648E}"/>
                  </a:ext>
                </a:extLst>
              </p:cNvPr>
              <p:cNvSpPr>
                <a:spLocks noChangeAspect="1" noChangeArrowheads="1"/>
              </p:cNvSpPr>
              <p:nvPr/>
            </p:nvSpPr>
            <p:spPr bwMode="auto">
              <a:xfrm>
                <a:off x="1151" y="2716"/>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85" name="AutoShape 189">
                <a:extLst>
                  <a:ext uri="{FF2B5EF4-FFF2-40B4-BE49-F238E27FC236}">
                    <a16:creationId xmlns:a16="http://schemas.microsoft.com/office/drawing/2014/main" id="{A27D5972-23F3-BF4F-8AB1-9DA3DBE4DA0B}"/>
                  </a:ext>
                </a:extLst>
              </p:cNvPr>
              <p:cNvSpPr>
                <a:spLocks noChangeAspect="1" noChangeArrowheads="1"/>
              </p:cNvSpPr>
              <p:nvPr/>
            </p:nvSpPr>
            <p:spPr bwMode="auto">
              <a:xfrm>
                <a:off x="1151" y="2490"/>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64" name="Group 190">
              <a:extLst>
                <a:ext uri="{FF2B5EF4-FFF2-40B4-BE49-F238E27FC236}">
                  <a16:creationId xmlns:a16="http://schemas.microsoft.com/office/drawing/2014/main" id="{A32D2539-9BA6-8942-A5EA-6804DD84ACD4}"/>
                </a:ext>
              </a:extLst>
            </p:cNvPr>
            <p:cNvGrpSpPr>
              <a:grpSpLocks noChangeAspect="1"/>
            </p:cNvGrpSpPr>
            <p:nvPr/>
          </p:nvGrpSpPr>
          <p:grpSpPr bwMode="auto">
            <a:xfrm>
              <a:off x="2052" y="937"/>
              <a:ext cx="11" cy="49"/>
              <a:chOff x="1914" y="2425"/>
              <a:chExt cx="40" cy="326"/>
            </a:xfrm>
          </p:grpSpPr>
          <p:sp>
            <p:nvSpPr>
              <p:cNvPr id="147282" name="AutoShape 191">
                <a:extLst>
                  <a:ext uri="{FF2B5EF4-FFF2-40B4-BE49-F238E27FC236}">
                    <a16:creationId xmlns:a16="http://schemas.microsoft.com/office/drawing/2014/main" id="{E1295EFE-00FC-B345-AF5E-613E0F3D68C6}"/>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83" name="AutoShape 192">
                <a:extLst>
                  <a:ext uri="{FF2B5EF4-FFF2-40B4-BE49-F238E27FC236}">
                    <a16:creationId xmlns:a16="http://schemas.microsoft.com/office/drawing/2014/main" id="{053273C2-F58E-434A-A60B-35C9499EC572}"/>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65" name="Group 193">
              <a:extLst>
                <a:ext uri="{FF2B5EF4-FFF2-40B4-BE49-F238E27FC236}">
                  <a16:creationId xmlns:a16="http://schemas.microsoft.com/office/drawing/2014/main" id="{677B848C-2970-BB47-9468-338AA935CF88}"/>
                </a:ext>
              </a:extLst>
            </p:cNvPr>
            <p:cNvGrpSpPr>
              <a:grpSpLocks noChangeAspect="1"/>
            </p:cNvGrpSpPr>
            <p:nvPr/>
          </p:nvGrpSpPr>
          <p:grpSpPr bwMode="auto">
            <a:xfrm>
              <a:off x="1896" y="967"/>
              <a:ext cx="10" cy="52"/>
              <a:chOff x="1284" y="2652"/>
              <a:chExt cx="40" cy="337"/>
            </a:xfrm>
          </p:grpSpPr>
          <p:sp>
            <p:nvSpPr>
              <p:cNvPr id="147280" name="AutoShape 194">
                <a:extLst>
                  <a:ext uri="{FF2B5EF4-FFF2-40B4-BE49-F238E27FC236}">
                    <a16:creationId xmlns:a16="http://schemas.microsoft.com/office/drawing/2014/main" id="{23F949A3-2BF4-BD49-ACCE-A0CD6B32F424}"/>
                  </a:ext>
                </a:extLst>
              </p:cNvPr>
              <p:cNvSpPr>
                <a:spLocks noChangeAspect="1" noChangeArrowheads="1"/>
              </p:cNvSpPr>
              <p:nvPr/>
            </p:nvSpPr>
            <p:spPr bwMode="auto">
              <a:xfrm>
                <a:off x="1284" y="282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81" name="AutoShape 195">
                <a:extLst>
                  <a:ext uri="{FF2B5EF4-FFF2-40B4-BE49-F238E27FC236}">
                    <a16:creationId xmlns:a16="http://schemas.microsoft.com/office/drawing/2014/main" id="{7DB03171-D81A-A843-B0F4-92B696F8613B}"/>
                  </a:ext>
                </a:extLst>
              </p:cNvPr>
              <p:cNvSpPr>
                <a:spLocks noChangeAspect="1" noChangeArrowheads="1"/>
              </p:cNvSpPr>
              <p:nvPr/>
            </p:nvSpPr>
            <p:spPr bwMode="auto">
              <a:xfrm>
                <a:off x="1284" y="2652"/>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66" name="Group 196">
              <a:extLst>
                <a:ext uri="{FF2B5EF4-FFF2-40B4-BE49-F238E27FC236}">
                  <a16:creationId xmlns:a16="http://schemas.microsoft.com/office/drawing/2014/main" id="{20CA2278-FB53-BE40-A438-07AD24FBB426}"/>
                </a:ext>
              </a:extLst>
            </p:cNvPr>
            <p:cNvGrpSpPr>
              <a:grpSpLocks noChangeAspect="1"/>
            </p:cNvGrpSpPr>
            <p:nvPr/>
          </p:nvGrpSpPr>
          <p:grpSpPr bwMode="auto">
            <a:xfrm>
              <a:off x="1981" y="967"/>
              <a:ext cx="12" cy="54"/>
              <a:chOff x="1658" y="2628"/>
              <a:chExt cx="40" cy="355"/>
            </a:xfrm>
          </p:grpSpPr>
          <p:sp>
            <p:nvSpPr>
              <p:cNvPr id="147278" name="AutoShape 197">
                <a:extLst>
                  <a:ext uri="{FF2B5EF4-FFF2-40B4-BE49-F238E27FC236}">
                    <a16:creationId xmlns:a16="http://schemas.microsoft.com/office/drawing/2014/main" id="{920BEAA8-1F59-9149-B354-D4376AB46786}"/>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79" name="AutoShape 198">
                <a:extLst>
                  <a:ext uri="{FF2B5EF4-FFF2-40B4-BE49-F238E27FC236}">
                    <a16:creationId xmlns:a16="http://schemas.microsoft.com/office/drawing/2014/main" id="{95CB7327-CF38-864C-8765-9135C288CAB4}"/>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67" name="Group 199">
              <a:extLst>
                <a:ext uri="{FF2B5EF4-FFF2-40B4-BE49-F238E27FC236}">
                  <a16:creationId xmlns:a16="http://schemas.microsoft.com/office/drawing/2014/main" id="{F66B2830-3CEE-A341-B539-6CA23E52EF80}"/>
                </a:ext>
              </a:extLst>
            </p:cNvPr>
            <p:cNvGrpSpPr>
              <a:grpSpLocks noChangeAspect="1"/>
            </p:cNvGrpSpPr>
            <p:nvPr/>
          </p:nvGrpSpPr>
          <p:grpSpPr bwMode="auto">
            <a:xfrm>
              <a:off x="1946" y="995"/>
              <a:ext cx="11" cy="19"/>
              <a:chOff x="1516" y="2835"/>
              <a:chExt cx="42" cy="123"/>
            </a:xfrm>
          </p:grpSpPr>
          <p:sp>
            <p:nvSpPr>
              <p:cNvPr id="147276" name="AutoShape 200">
                <a:extLst>
                  <a:ext uri="{FF2B5EF4-FFF2-40B4-BE49-F238E27FC236}">
                    <a16:creationId xmlns:a16="http://schemas.microsoft.com/office/drawing/2014/main" id="{38D7E47F-FD51-BB4D-909E-A208797A0AA9}"/>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77" name="AutoShape 201">
                <a:extLst>
                  <a:ext uri="{FF2B5EF4-FFF2-40B4-BE49-F238E27FC236}">
                    <a16:creationId xmlns:a16="http://schemas.microsoft.com/office/drawing/2014/main" id="{30919B01-1729-E843-986F-8A311A3676A3}"/>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68" name="Group 202">
              <a:extLst>
                <a:ext uri="{FF2B5EF4-FFF2-40B4-BE49-F238E27FC236}">
                  <a16:creationId xmlns:a16="http://schemas.microsoft.com/office/drawing/2014/main" id="{589B7FB2-4E5E-A94D-B5FD-3BF8C740ADD2}"/>
                </a:ext>
              </a:extLst>
            </p:cNvPr>
            <p:cNvGrpSpPr>
              <a:grpSpLocks noChangeAspect="1"/>
            </p:cNvGrpSpPr>
            <p:nvPr/>
          </p:nvGrpSpPr>
          <p:grpSpPr bwMode="auto">
            <a:xfrm>
              <a:off x="2166" y="940"/>
              <a:ext cx="10" cy="67"/>
              <a:chOff x="2195" y="2463"/>
              <a:chExt cx="40" cy="442"/>
            </a:xfrm>
          </p:grpSpPr>
          <p:sp>
            <p:nvSpPr>
              <p:cNvPr id="147274" name="AutoShape 203">
                <a:extLst>
                  <a:ext uri="{FF2B5EF4-FFF2-40B4-BE49-F238E27FC236}">
                    <a16:creationId xmlns:a16="http://schemas.microsoft.com/office/drawing/2014/main" id="{87D61519-586A-CF48-A15B-DCDD967DBB5D}"/>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75" name="AutoShape 204">
                <a:extLst>
                  <a:ext uri="{FF2B5EF4-FFF2-40B4-BE49-F238E27FC236}">
                    <a16:creationId xmlns:a16="http://schemas.microsoft.com/office/drawing/2014/main" id="{6DCA8F85-A7DF-C343-A61E-78980A5D09E6}"/>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69" name="Group 205">
              <a:extLst>
                <a:ext uri="{FF2B5EF4-FFF2-40B4-BE49-F238E27FC236}">
                  <a16:creationId xmlns:a16="http://schemas.microsoft.com/office/drawing/2014/main" id="{FAF132F9-350A-C545-9329-E753DF1D2888}"/>
                </a:ext>
              </a:extLst>
            </p:cNvPr>
            <p:cNvGrpSpPr>
              <a:grpSpLocks noChangeAspect="1"/>
            </p:cNvGrpSpPr>
            <p:nvPr/>
          </p:nvGrpSpPr>
          <p:grpSpPr bwMode="auto">
            <a:xfrm>
              <a:off x="2203" y="961"/>
              <a:ext cx="12" cy="58"/>
              <a:chOff x="2329" y="2599"/>
              <a:chExt cx="43" cy="386"/>
            </a:xfrm>
          </p:grpSpPr>
          <p:sp>
            <p:nvSpPr>
              <p:cNvPr id="147272" name="AutoShape 206">
                <a:extLst>
                  <a:ext uri="{FF2B5EF4-FFF2-40B4-BE49-F238E27FC236}">
                    <a16:creationId xmlns:a16="http://schemas.microsoft.com/office/drawing/2014/main" id="{216D4536-9AED-9149-BF02-B8A05BE63E7C}"/>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73" name="AutoShape 207">
                <a:extLst>
                  <a:ext uri="{FF2B5EF4-FFF2-40B4-BE49-F238E27FC236}">
                    <a16:creationId xmlns:a16="http://schemas.microsoft.com/office/drawing/2014/main" id="{BD0D1C15-624A-3D42-846A-7AD40F0F8612}"/>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0" name="Group 208">
              <a:extLst>
                <a:ext uri="{FF2B5EF4-FFF2-40B4-BE49-F238E27FC236}">
                  <a16:creationId xmlns:a16="http://schemas.microsoft.com/office/drawing/2014/main" id="{006DA597-B143-3041-986A-FBD10A295B90}"/>
                </a:ext>
              </a:extLst>
            </p:cNvPr>
            <p:cNvGrpSpPr>
              <a:grpSpLocks noChangeAspect="1"/>
            </p:cNvGrpSpPr>
            <p:nvPr/>
          </p:nvGrpSpPr>
          <p:grpSpPr bwMode="auto">
            <a:xfrm>
              <a:off x="2082" y="941"/>
              <a:ext cx="12" cy="24"/>
              <a:chOff x="2478" y="2807"/>
              <a:chExt cx="43" cy="178"/>
            </a:xfrm>
          </p:grpSpPr>
          <p:sp>
            <p:nvSpPr>
              <p:cNvPr id="147270" name="AutoShape 209">
                <a:extLst>
                  <a:ext uri="{FF2B5EF4-FFF2-40B4-BE49-F238E27FC236}">
                    <a16:creationId xmlns:a16="http://schemas.microsoft.com/office/drawing/2014/main" id="{63D6366E-EE80-A542-A6FC-4A8287CCF3A8}"/>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71" name="AutoShape 210">
                <a:extLst>
                  <a:ext uri="{FF2B5EF4-FFF2-40B4-BE49-F238E27FC236}">
                    <a16:creationId xmlns:a16="http://schemas.microsoft.com/office/drawing/2014/main" id="{44C9B535-29FC-394C-B3A4-F2C6BC3B1A54}"/>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1" name="Group 211">
              <a:extLst>
                <a:ext uri="{FF2B5EF4-FFF2-40B4-BE49-F238E27FC236}">
                  <a16:creationId xmlns:a16="http://schemas.microsoft.com/office/drawing/2014/main" id="{4EBC3A63-FEB3-A145-AF0A-263162B90436}"/>
                </a:ext>
              </a:extLst>
            </p:cNvPr>
            <p:cNvGrpSpPr>
              <a:grpSpLocks noChangeAspect="1"/>
            </p:cNvGrpSpPr>
            <p:nvPr/>
          </p:nvGrpSpPr>
          <p:grpSpPr bwMode="auto">
            <a:xfrm>
              <a:off x="2130" y="937"/>
              <a:ext cx="10" cy="41"/>
              <a:chOff x="2065" y="2441"/>
              <a:chExt cx="40" cy="272"/>
            </a:xfrm>
          </p:grpSpPr>
          <p:sp>
            <p:nvSpPr>
              <p:cNvPr id="147268" name="AutoShape 212">
                <a:extLst>
                  <a:ext uri="{FF2B5EF4-FFF2-40B4-BE49-F238E27FC236}">
                    <a16:creationId xmlns:a16="http://schemas.microsoft.com/office/drawing/2014/main" id="{DC640EA2-BF14-554C-B0F4-976F76698BEE}"/>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69" name="AutoShape 213">
                <a:extLst>
                  <a:ext uri="{FF2B5EF4-FFF2-40B4-BE49-F238E27FC236}">
                    <a16:creationId xmlns:a16="http://schemas.microsoft.com/office/drawing/2014/main" id="{E9A591AF-D0A4-424A-AF58-CB20D7278990}"/>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2" name="Group 214">
              <a:extLst>
                <a:ext uri="{FF2B5EF4-FFF2-40B4-BE49-F238E27FC236}">
                  <a16:creationId xmlns:a16="http://schemas.microsoft.com/office/drawing/2014/main" id="{D7D6204A-B069-FE46-B605-1FAD7E56FACD}"/>
                </a:ext>
              </a:extLst>
            </p:cNvPr>
            <p:cNvGrpSpPr>
              <a:grpSpLocks noChangeAspect="1"/>
            </p:cNvGrpSpPr>
            <p:nvPr/>
          </p:nvGrpSpPr>
          <p:grpSpPr bwMode="auto">
            <a:xfrm>
              <a:off x="2240" y="991"/>
              <a:ext cx="12" cy="24"/>
              <a:chOff x="2478" y="2807"/>
              <a:chExt cx="43" cy="178"/>
            </a:xfrm>
          </p:grpSpPr>
          <p:sp>
            <p:nvSpPr>
              <p:cNvPr id="147266" name="AutoShape 215">
                <a:extLst>
                  <a:ext uri="{FF2B5EF4-FFF2-40B4-BE49-F238E27FC236}">
                    <a16:creationId xmlns:a16="http://schemas.microsoft.com/office/drawing/2014/main" id="{9DD719A8-0AC6-384B-B7EF-31DE63AFDDC6}"/>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67" name="AutoShape 216">
                <a:extLst>
                  <a:ext uri="{FF2B5EF4-FFF2-40B4-BE49-F238E27FC236}">
                    <a16:creationId xmlns:a16="http://schemas.microsoft.com/office/drawing/2014/main" id="{095EF378-7284-DC40-A737-38BA91273053}"/>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3" name="Group 217">
              <a:extLst>
                <a:ext uri="{FF2B5EF4-FFF2-40B4-BE49-F238E27FC236}">
                  <a16:creationId xmlns:a16="http://schemas.microsoft.com/office/drawing/2014/main" id="{09EA7EAE-7721-AE4F-92CB-BF8DF14ED602}"/>
                </a:ext>
              </a:extLst>
            </p:cNvPr>
            <p:cNvGrpSpPr>
              <a:grpSpLocks noChangeAspect="1"/>
            </p:cNvGrpSpPr>
            <p:nvPr/>
          </p:nvGrpSpPr>
          <p:grpSpPr bwMode="auto">
            <a:xfrm>
              <a:off x="2388" y="937"/>
              <a:ext cx="13" cy="34"/>
              <a:chOff x="3094" y="2443"/>
              <a:chExt cx="40" cy="183"/>
            </a:xfrm>
          </p:grpSpPr>
          <p:sp>
            <p:nvSpPr>
              <p:cNvPr id="147264" name="AutoShape 218">
                <a:extLst>
                  <a:ext uri="{FF2B5EF4-FFF2-40B4-BE49-F238E27FC236}">
                    <a16:creationId xmlns:a16="http://schemas.microsoft.com/office/drawing/2014/main" id="{5C82F945-1F8C-044B-9D83-A860BC8D3121}"/>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65" name="AutoShape 219">
                <a:extLst>
                  <a:ext uri="{FF2B5EF4-FFF2-40B4-BE49-F238E27FC236}">
                    <a16:creationId xmlns:a16="http://schemas.microsoft.com/office/drawing/2014/main" id="{581C27DC-447C-A247-85BF-A35499E8B50D}"/>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4" name="Group 220">
              <a:extLst>
                <a:ext uri="{FF2B5EF4-FFF2-40B4-BE49-F238E27FC236}">
                  <a16:creationId xmlns:a16="http://schemas.microsoft.com/office/drawing/2014/main" id="{3F63EB8D-A8DE-A149-8109-EAC5887AAEC7}"/>
                </a:ext>
              </a:extLst>
            </p:cNvPr>
            <p:cNvGrpSpPr>
              <a:grpSpLocks noChangeAspect="1"/>
            </p:cNvGrpSpPr>
            <p:nvPr/>
          </p:nvGrpSpPr>
          <p:grpSpPr bwMode="auto">
            <a:xfrm>
              <a:off x="2355" y="937"/>
              <a:ext cx="13" cy="63"/>
              <a:chOff x="2978" y="2432"/>
              <a:chExt cx="46" cy="375"/>
            </a:xfrm>
          </p:grpSpPr>
          <p:sp>
            <p:nvSpPr>
              <p:cNvPr id="147262" name="AutoShape 221">
                <a:extLst>
                  <a:ext uri="{FF2B5EF4-FFF2-40B4-BE49-F238E27FC236}">
                    <a16:creationId xmlns:a16="http://schemas.microsoft.com/office/drawing/2014/main" id="{A3800F2F-A46C-E647-B589-1548FA4FDCDB}"/>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63" name="AutoShape 222">
                <a:extLst>
                  <a:ext uri="{FF2B5EF4-FFF2-40B4-BE49-F238E27FC236}">
                    <a16:creationId xmlns:a16="http://schemas.microsoft.com/office/drawing/2014/main" id="{F593057C-D092-414A-AD05-A3C6E6B991DA}"/>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5" name="Group 223">
              <a:extLst>
                <a:ext uri="{FF2B5EF4-FFF2-40B4-BE49-F238E27FC236}">
                  <a16:creationId xmlns:a16="http://schemas.microsoft.com/office/drawing/2014/main" id="{23D38457-C663-C04F-B5B5-9E7A0F246EDB}"/>
                </a:ext>
              </a:extLst>
            </p:cNvPr>
            <p:cNvGrpSpPr>
              <a:grpSpLocks noChangeAspect="1"/>
            </p:cNvGrpSpPr>
            <p:nvPr/>
          </p:nvGrpSpPr>
          <p:grpSpPr bwMode="auto">
            <a:xfrm>
              <a:off x="2319" y="952"/>
              <a:ext cx="12" cy="66"/>
              <a:chOff x="2832" y="2516"/>
              <a:chExt cx="43" cy="436"/>
            </a:xfrm>
          </p:grpSpPr>
          <p:sp>
            <p:nvSpPr>
              <p:cNvPr id="147260" name="AutoShape 224">
                <a:extLst>
                  <a:ext uri="{FF2B5EF4-FFF2-40B4-BE49-F238E27FC236}">
                    <a16:creationId xmlns:a16="http://schemas.microsoft.com/office/drawing/2014/main" id="{E506A62E-03B9-E642-B107-1F4A6F6EE825}"/>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61" name="AutoShape 225">
                <a:extLst>
                  <a:ext uri="{FF2B5EF4-FFF2-40B4-BE49-F238E27FC236}">
                    <a16:creationId xmlns:a16="http://schemas.microsoft.com/office/drawing/2014/main" id="{52552FE7-04DC-5C4F-B8ED-F3D406696E83}"/>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6" name="Group 226">
              <a:extLst>
                <a:ext uri="{FF2B5EF4-FFF2-40B4-BE49-F238E27FC236}">
                  <a16:creationId xmlns:a16="http://schemas.microsoft.com/office/drawing/2014/main" id="{F3439EFD-F28C-A34D-8A20-E8BC5AB8C64A}"/>
                </a:ext>
              </a:extLst>
            </p:cNvPr>
            <p:cNvGrpSpPr>
              <a:grpSpLocks noChangeAspect="1"/>
            </p:cNvGrpSpPr>
            <p:nvPr/>
          </p:nvGrpSpPr>
          <p:grpSpPr bwMode="auto">
            <a:xfrm>
              <a:off x="2280" y="984"/>
              <a:ext cx="11" cy="32"/>
              <a:chOff x="2668" y="2761"/>
              <a:chExt cx="40" cy="217"/>
            </a:xfrm>
          </p:grpSpPr>
          <p:sp>
            <p:nvSpPr>
              <p:cNvPr id="147258" name="AutoShape 227">
                <a:extLst>
                  <a:ext uri="{FF2B5EF4-FFF2-40B4-BE49-F238E27FC236}">
                    <a16:creationId xmlns:a16="http://schemas.microsoft.com/office/drawing/2014/main" id="{5EFA103A-EF09-DD45-BCB4-2BAEE5D749F8}"/>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59" name="AutoShape 228">
                <a:extLst>
                  <a:ext uri="{FF2B5EF4-FFF2-40B4-BE49-F238E27FC236}">
                    <a16:creationId xmlns:a16="http://schemas.microsoft.com/office/drawing/2014/main" id="{E939219B-C0E2-8B41-B712-3C7BF2E4D4A5}"/>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7" name="Group 229">
              <a:extLst>
                <a:ext uri="{FF2B5EF4-FFF2-40B4-BE49-F238E27FC236}">
                  <a16:creationId xmlns:a16="http://schemas.microsoft.com/office/drawing/2014/main" id="{A39063DB-EFD0-1247-BE79-D280A1592022}"/>
                </a:ext>
              </a:extLst>
            </p:cNvPr>
            <p:cNvGrpSpPr>
              <a:grpSpLocks noChangeAspect="1"/>
            </p:cNvGrpSpPr>
            <p:nvPr/>
          </p:nvGrpSpPr>
          <p:grpSpPr bwMode="auto">
            <a:xfrm flipV="1">
              <a:off x="2513" y="952"/>
              <a:ext cx="10" cy="67"/>
              <a:chOff x="3217" y="3037"/>
              <a:chExt cx="46" cy="372"/>
            </a:xfrm>
          </p:grpSpPr>
          <p:sp>
            <p:nvSpPr>
              <p:cNvPr id="147256" name="AutoShape 230">
                <a:extLst>
                  <a:ext uri="{FF2B5EF4-FFF2-40B4-BE49-F238E27FC236}">
                    <a16:creationId xmlns:a16="http://schemas.microsoft.com/office/drawing/2014/main" id="{740F83D6-95D4-F441-94E6-CA4790103C1B}"/>
                  </a:ext>
                </a:extLst>
              </p:cNvPr>
              <p:cNvSpPr>
                <a:spLocks noChangeAspect="1" noChangeArrowheads="1"/>
              </p:cNvSpPr>
              <p:nvPr/>
            </p:nvSpPr>
            <p:spPr bwMode="auto">
              <a:xfrm>
                <a:off x="3217" y="3037"/>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57" name="AutoShape 231">
                <a:extLst>
                  <a:ext uri="{FF2B5EF4-FFF2-40B4-BE49-F238E27FC236}">
                    <a16:creationId xmlns:a16="http://schemas.microsoft.com/office/drawing/2014/main" id="{C3073CB3-E732-6A40-8FC1-B48E6FFF6EA9}"/>
                  </a:ext>
                </a:extLst>
              </p:cNvPr>
              <p:cNvSpPr>
                <a:spLocks noChangeAspect="1" noChangeArrowheads="1"/>
              </p:cNvSpPr>
              <p:nvPr/>
            </p:nvSpPr>
            <p:spPr bwMode="auto">
              <a:xfrm>
                <a:off x="3217" y="3220"/>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8" name="Group 232">
              <a:extLst>
                <a:ext uri="{FF2B5EF4-FFF2-40B4-BE49-F238E27FC236}">
                  <a16:creationId xmlns:a16="http://schemas.microsoft.com/office/drawing/2014/main" id="{829EB01F-5E00-1140-A113-D50949D1A1F6}"/>
                </a:ext>
              </a:extLst>
            </p:cNvPr>
            <p:cNvGrpSpPr>
              <a:grpSpLocks noChangeAspect="1"/>
            </p:cNvGrpSpPr>
            <p:nvPr/>
          </p:nvGrpSpPr>
          <p:grpSpPr bwMode="auto">
            <a:xfrm>
              <a:off x="2473" y="936"/>
              <a:ext cx="13" cy="66"/>
              <a:chOff x="3353" y="3099"/>
              <a:chExt cx="40" cy="455"/>
            </a:xfrm>
          </p:grpSpPr>
          <p:sp>
            <p:nvSpPr>
              <p:cNvPr id="147254" name="AutoShape 233">
                <a:extLst>
                  <a:ext uri="{FF2B5EF4-FFF2-40B4-BE49-F238E27FC236}">
                    <a16:creationId xmlns:a16="http://schemas.microsoft.com/office/drawing/2014/main" id="{7CFF7D28-FD7C-DC40-9FAB-F1B4B5DC9D6D}"/>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55" name="AutoShape 234">
                <a:extLst>
                  <a:ext uri="{FF2B5EF4-FFF2-40B4-BE49-F238E27FC236}">
                    <a16:creationId xmlns:a16="http://schemas.microsoft.com/office/drawing/2014/main" id="{059FF5B3-9123-D443-9262-BC03C7EA8773}"/>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79" name="Group 235">
              <a:extLst>
                <a:ext uri="{FF2B5EF4-FFF2-40B4-BE49-F238E27FC236}">
                  <a16:creationId xmlns:a16="http://schemas.microsoft.com/office/drawing/2014/main" id="{515E46CD-E1E8-644B-9FD1-012056052DAE}"/>
                </a:ext>
              </a:extLst>
            </p:cNvPr>
            <p:cNvGrpSpPr>
              <a:grpSpLocks noChangeAspect="1"/>
            </p:cNvGrpSpPr>
            <p:nvPr/>
          </p:nvGrpSpPr>
          <p:grpSpPr bwMode="auto">
            <a:xfrm>
              <a:off x="2441" y="937"/>
              <a:ext cx="12" cy="39"/>
              <a:chOff x="3486" y="3261"/>
              <a:chExt cx="40" cy="337"/>
            </a:xfrm>
          </p:grpSpPr>
          <p:sp>
            <p:nvSpPr>
              <p:cNvPr id="147252" name="AutoShape 236">
                <a:extLst>
                  <a:ext uri="{FF2B5EF4-FFF2-40B4-BE49-F238E27FC236}">
                    <a16:creationId xmlns:a16="http://schemas.microsoft.com/office/drawing/2014/main" id="{6A85847E-74E7-9740-9188-CC5C03BDB93A}"/>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53" name="AutoShape 237">
                <a:extLst>
                  <a:ext uri="{FF2B5EF4-FFF2-40B4-BE49-F238E27FC236}">
                    <a16:creationId xmlns:a16="http://schemas.microsoft.com/office/drawing/2014/main" id="{EA042BFE-7454-C94F-8A8B-588D10E1E576}"/>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0" name="Group 238">
              <a:extLst>
                <a:ext uri="{FF2B5EF4-FFF2-40B4-BE49-F238E27FC236}">
                  <a16:creationId xmlns:a16="http://schemas.microsoft.com/office/drawing/2014/main" id="{3C2B2B16-F35E-1F44-9D42-2B63A5EBC353}"/>
                </a:ext>
              </a:extLst>
            </p:cNvPr>
            <p:cNvGrpSpPr>
              <a:grpSpLocks noChangeAspect="1"/>
            </p:cNvGrpSpPr>
            <p:nvPr/>
          </p:nvGrpSpPr>
          <p:grpSpPr bwMode="auto">
            <a:xfrm>
              <a:off x="2667" y="940"/>
              <a:ext cx="10" cy="67"/>
              <a:chOff x="2195" y="2463"/>
              <a:chExt cx="40" cy="442"/>
            </a:xfrm>
          </p:grpSpPr>
          <p:sp>
            <p:nvSpPr>
              <p:cNvPr id="147250" name="AutoShape 239">
                <a:extLst>
                  <a:ext uri="{FF2B5EF4-FFF2-40B4-BE49-F238E27FC236}">
                    <a16:creationId xmlns:a16="http://schemas.microsoft.com/office/drawing/2014/main" id="{72FD4571-B17E-8240-8F0A-C3FA331BC426}"/>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51" name="AutoShape 240">
                <a:extLst>
                  <a:ext uri="{FF2B5EF4-FFF2-40B4-BE49-F238E27FC236}">
                    <a16:creationId xmlns:a16="http://schemas.microsoft.com/office/drawing/2014/main" id="{9C62AA30-AD5E-434C-897F-4BA242500D85}"/>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1" name="Group 241">
              <a:extLst>
                <a:ext uri="{FF2B5EF4-FFF2-40B4-BE49-F238E27FC236}">
                  <a16:creationId xmlns:a16="http://schemas.microsoft.com/office/drawing/2014/main" id="{FF743B85-4334-D845-BF2D-644D231D8029}"/>
                </a:ext>
              </a:extLst>
            </p:cNvPr>
            <p:cNvGrpSpPr>
              <a:grpSpLocks noChangeAspect="1"/>
            </p:cNvGrpSpPr>
            <p:nvPr/>
          </p:nvGrpSpPr>
          <p:grpSpPr bwMode="auto">
            <a:xfrm>
              <a:off x="2628" y="961"/>
              <a:ext cx="10" cy="58"/>
              <a:chOff x="2329" y="2599"/>
              <a:chExt cx="43" cy="386"/>
            </a:xfrm>
          </p:grpSpPr>
          <p:sp>
            <p:nvSpPr>
              <p:cNvPr id="147248" name="AutoShape 242">
                <a:extLst>
                  <a:ext uri="{FF2B5EF4-FFF2-40B4-BE49-F238E27FC236}">
                    <a16:creationId xmlns:a16="http://schemas.microsoft.com/office/drawing/2014/main" id="{F7284290-0100-4044-BBA0-8535DE3058C7}"/>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49" name="AutoShape 243">
                <a:extLst>
                  <a:ext uri="{FF2B5EF4-FFF2-40B4-BE49-F238E27FC236}">
                    <a16:creationId xmlns:a16="http://schemas.microsoft.com/office/drawing/2014/main" id="{56ACDD4B-4305-FE4D-8D98-140CBA902FED}"/>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2" name="Group 244">
              <a:extLst>
                <a:ext uri="{FF2B5EF4-FFF2-40B4-BE49-F238E27FC236}">
                  <a16:creationId xmlns:a16="http://schemas.microsoft.com/office/drawing/2014/main" id="{EBE10963-1571-7B4E-B1A0-088680E3303E}"/>
                </a:ext>
              </a:extLst>
            </p:cNvPr>
            <p:cNvGrpSpPr>
              <a:grpSpLocks noChangeAspect="1"/>
            </p:cNvGrpSpPr>
            <p:nvPr/>
          </p:nvGrpSpPr>
          <p:grpSpPr bwMode="auto">
            <a:xfrm>
              <a:off x="2546" y="977"/>
              <a:ext cx="10" cy="41"/>
              <a:chOff x="2065" y="2441"/>
              <a:chExt cx="40" cy="272"/>
            </a:xfrm>
          </p:grpSpPr>
          <p:sp>
            <p:nvSpPr>
              <p:cNvPr id="147246" name="AutoShape 245">
                <a:extLst>
                  <a:ext uri="{FF2B5EF4-FFF2-40B4-BE49-F238E27FC236}">
                    <a16:creationId xmlns:a16="http://schemas.microsoft.com/office/drawing/2014/main" id="{349F9204-16A5-5F4B-9012-C59D2929146F}"/>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47" name="AutoShape 246">
                <a:extLst>
                  <a:ext uri="{FF2B5EF4-FFF2-40B4-BE49-F238E27FC236}">
                    <a16:creationId xmlns:a16="http://schemas.microsoft.com/office/drawing/2014/main" id="{35C7A644-23D2-9E49-8366-E7E09081C544}"/>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3" name="Group 247">
              <a:extLst>
                <a:ext uri="{FF2B5EF4-FFF2-40B4-BE49-F238E27FC236}">
                  <a16:creationId xmlns:a16="http://schemas.microsoft.com/office/drawing/2014/main" id="{BDC5CE9A-3217-6346-B763-B05E1B5D31A2}"/>
                </a:ext>
              </a:extLst>
            </p:cNvPr>
            <p:cNvGrpSpPr>
              <a:grpSpLocks noChangeAspect="1"/>
            </p:cNvGrpSpPr>
            <p:nvPr/>
          </p:nvGrpSpPr>
          <p:grpSpPr bwMode="auto">
            <a:xfrm flipV="1">
              <a:off x="2591" y="988"/>
              <a:ext cx="13" cy="27"/>
              <a:chOff x="2815" y="1923"/>
              <a:chExt cx="40" cy="217"/>
            </a:xfrm>
          </p:grpSpPr>
          <p:sp>
            <p:nvSpPr>
              <p:cNvPr id="147244" name="AutoShape 248">
                <a:extLst>
                  <a:ext uri="{FF2B5EF4-FFF2-40B4-BE49-F238E27FC236}">
                    <a16:creationId xmlns:a16="http://schemas.microsoft.com/office/drawing/2014/main" id="{6264516A-D311-8B4A-AC0D-777FA123E27B}"/>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45" name="AutoShape 249">
                <a:extLst>
                  <a:ext uri="{FF2B5EF4-FFF2-40B4-BE49-F238E27FC236}">
                    <a16:creationId xmlns:a16="http://schemas.microsoft.com/office/drawing/2014/main" id="{580B3AB4-E38E-C545-8CD7-F8182604D523}"/>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4" name="Group 250">
              <a:extLst>
                <a:ext uri="{FF2B5EF4-FFF2-40B4-BE49-F238E27FC236}">
                  <a16:creationId xmlns:a16="http://schemas.microsoft.com/office/drawing/2014/main" id="{F1F11E78-7893-F144-90D4-7A898598101C}"/>
                </a:ext>
              </a:extLst>
            </p:cNvPr>
            <p:cNvGrpSpPr>
              <a:grpSpLocks noChangeAspect="1"/>
            </p:cNvGrpSpPr>
            <p:nvPr/>
          </p:nvGrpSpPr>
          <p:grpSpPr bwMode="auto">
            <a:xfrm>
              <a:off x="2702" y="937"/>
              <a:ext cx="14" cy="41"/>
              <a:chOff x="2329" y="2599"/>
              <a:chExt cx="43" cy="386"/>
            </a:xfrm>
          </p:grpSpPr>
          <p:sp>
            <p:nvSpPr>
              <p:cNvPr id="147242" name="AutoShape 251">
                <a:extLst>
                  <a:ext uri="{FF2B5EF4-FFF2-40B4-BE49-F238E27FC236}">
                    <a16:creationId xmlns:a16="http://schemas.microsoft.com/office/drawing/2014/main" id="{6D69303A-3DCF-7047-8656-E500A4308167}"/>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43" name="AutoShape 252">
                <a:extLst>
                  <a:ext uri="{FF2B5EF4-FFF2-40B4-BE49-F238E27FC236}">
                    <a16:creationId xmlns:a16="http://schemas.microsoft.com/office/drawing/2014/main" id="{CBBE69F5-4D84-B54D-B55E-5F9775285FC0}"/>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5" name="Group 253">
              <a:extLst>
                <a:ext uri="{FF2B5EF4-FFF2-40B4-BE49-F238E27FC236}">
                  <a16:creationId xmlns:a16="http://schemas.microsoft.com/office/drawing/2014/main" id="{8AE14C19-2672-1B47-8A18-FBAF583E8566}"/>
                </a:ext>
              </a:extLst>
            </p:cNvPr>
            <p:cNvGrpSpPr>
              <a:grpSpLocks noChangeAspect="1"/>
            </p:cNvGrpSpPr>
            <p:nvPr/>
          </p:nvGrpSpPr>
          <p:grpSpPr bwMode="auto">
            <a:xfrm>
              <a:off x="2747" y="942"/>
              <a:ext cx="12" cy="24"/>
              <a:chOff x="2478" y="2807"/>
              <a:chExt cx="43" cy="178"/>
            </a:xfrm>
          </p:grpSpPr>
          <p:sp>
            <p:nvSpPr>
              <p:cNvPr id="147240" name="AutoShape 254">
                <a:extLst>
                  <a:ext uri="{FF2B5EF4-FFF2-40B4-BE49-F238E27FC236}">
                    <a16:creationId xmlns:a16="http://schemas.microsoft.com/office/drawing/2014/main" id="{1604C66C-7009-BE44-9C5B-0DCB3C148429}"/>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41" name="AutoShape 255">
                <a:extLst>
                  <a:ext uri="{FF2B5EF4-FFF2-40B4-BE49-F238E27FC236}">
                    <a16:creationId xmlns:a16="http://schemas.microsoft.com/office/drawing/2014/main" id="{7D51616D-3DB1-4F4C-99F1-C164B420BBEF}"/>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6" name="Group 256">
              <a:extLst>
                <a:ext uri="{FF2B5EF4-FFF2-40B4-BE49-F238E27FC236}">
                  <a16:creationId xmlns:a16="http://schemas.microsoft.com/office/drawing/2014/main" id="{7964AEA5-3A86-9A40-A4DC-736D4ECA934F}"/>
                </a:ext>
              </a:extLst>
            </p:cNvPr>
            <p:cNvGrpSpPr>
              <a:grpSpLocks noChangeAspect="1"/>
            </p:cNvGrpSpPr>
            <p:nvPr/>
          </p:nvGrpSpPr>
          <p:grpSpPr bwMode="auto">
            <a:xfrm>
              <a:off x="2819" y="947"/>
              <a:ext cx="10" cy="67"/>
              <a:chOff x="2195" y="2463"/>
              <a:chExt cx="40" cy="442"/>
            </a:xfrm>
          </p:grpSpPr>
          <p:sp>
            <p:nvSpPr>
              <p:cNvPr id="147238" name="AutoShape 257">
                <a:extLst>
                  <a:ext uri="{FF2B5EF4-FFF2-40B4-BE49-F238E27FC236}">
                    <a16:creationId xmlns:a16="http://schemas.microsoft.com/office/drawing/2014/main" id="{82E48655-5ACE-7B43-8AAB-16412B6A71AD}"/>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39" name="AutoShape 258">
                <a:extLst>
                  <a:ext uri="{FF2B5EF4-FFF2-40B4-BE49-F238E27FC236}">
                    <a16:creationId xmlns:a16="http://schemas.microsoft.com/office/drawing/2014/main" id="{FC3B4AC4-C8C9-0941-ABFF-FC7FA6DA0043}"/>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7" name="Group 259">
              <a:extLst>
                <a:ext uri="{FF2B5EF4-FFF2-40B4-BE49-F238E27FC236}">
                  <a16:creationId xmlns:a16="http://schemas.microsoft.com/office/drawing/2014/main" id="{479BB68E-8B26-6949-95C2-92F49EBA44E2}"/>
                </a:ext>
              </a:extLst>
            </p:cNvPr>
            <p:cNvGrpSpPr>
              <a:grpSpLocks noChangeAspect="1"/>
            </p:cNvGrpSpPr>
            <p:nvPr/>
          </p:nvGrpSpPr>
          <p:grpSpPr bwMode="auto">
            <a:xfrm>
              <a:off x="2856" y="971"/>
              <a:ext cx="12" cy="48"/>
              <a:chOff x="2329" y="2599"/>
              <a:chExt cx="43" cy="386"/>
            </a:xfrm>
          </p:grpSpPr>
          <p:sp>
            <p:nvSpPr>
              <p:cNvPr id="147236" name="AutoShape 260">
                <a:extLst>
                  <a:ext uri="{FF2B5EF4-FFF2-40B4-BE49-F238E27FC236}">
                    <a16:creationId xmlns:a16="http://schemas.microsoft.com/office/drawing/2014/main" id="{51CC9FE4-6DF9-CB48-8764-64773C1852E7}"/>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37" name="AutoShape 261">
                <a:extLst>
                  <a:ext uri="{FF2B5EF4-FFF2-40B4-BE49-F238E27FC236}">
                    <a16:creationId xmlns:a16="http://schemas.microsoft.com/office/drawing/2014/main" id="{4191377E-CA02-2A43-B502-05FEE8656CC0}"/>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8" name="Group 262">
              <a:extLst>
                <a:ext uri="{FF2B5EF4-FFF2-40B4-BE49-F238E27FC236}">
                  <a16:creationId xmlns:a16="http://schemas.microsoft.com/office/drawing/2014/main" id="{EC61E464-B6B4-434E-A44F-EC5D5F34BB02}"/>
                </a:ext>
              </a:extLst>
            </p:cNvPr>
            <p:cNvGrpSpPr>
              <a:grpSpLocks noChangeAspect="1"/>
            </p:cNvGrpSpPr>
            <p:nvPr/>
          </p:nvGrpSpPr>
          <p:grpSpPr bwMode="auto">
            <a:xfrm>
              <a:off x="2781" y="937"/>
              <a:ext cx="12" cy="50"/>
              <a:chOff x="2065" y="2441"/>
              <a:chExt cx="40" cy="272"/>
            </a:xfrm>
          </p:grpSpPr>
          <p:sp>
            <p:nvSpPr>
              <p:cNvPr id="147234" name="AutoShape 263">
                <a:extLst>
                  <a:ext uri="{FF2B5EF4-FFF2-40B4-BE49-F238E27FC236}">
                    <a16:creationId xmlns:a16="http://schemas.microsoft.com/office/drawing/2014/main" id="{38AB4D79-1794-E54B-A7B7-701193715428}"/>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35" name="AutoShape 264">
                <a:extLst>
                  <a:ext uri="{FF2B5EF4-FFF2-40B4-BE49-F238E27FC236}">
                    <a16:creationId xmlns:a16="http://schemas.microsoft.com/office/drawing/2014/main" id="{530F54DC-7537-9141-83E4-F5F9ABF9011F}"/>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89" name="Group 265">
              <a:extLst>
                <a:ext uri="{FF2B5EF4-FFF2-40B4-BE49-F238E27FC236}">
                  <a16:creationId xmlns:a16="http://schemas.microsoft.com/office/drawing/2014/main" id="{82997F85-D53E-8B49-B0DA-BDF6EB4B06D9}"/>
                </a:ext>
              </a:extLst>
            </p:cNvPr>
            <p:cNvGrpSpPr>
              <a:grpSpLocks noChangeAspect="1"/>
            </p:cNvGrpSpPr>
            <p:nvPr/>
          </p:nvGrpSpPr>
          <p:grpSpPr bwMode="auto">
            <a:xfrm>
              <a:off x="3101" y="936"/>
              <a:ext cx="11" cy="56"/>
              <a:chOff x="1015" y="2428"/>
              <a:chExt cx="46" cy="372"/>
            </a:xfrm>
          </p:grpSpPr>
          <p:sp>
            <p:nvSpPr>
              <p:cNvPr id="147232" name="AutoShape 266">
                <a:extLst>
                  <a:ext uri="{FF2B5EF4-FFF2-40B4-BE49-F238E27FC236}">
                    <a16:creationId xmlns:a16="http://schemas.microsoft.com/office/drawing/2014/main" id="{C9F00EC6-B593-EE49-B9A7-2094700EDD32}"/>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33" name="AutoShape 267">
                <a:extLst>
                  <a:ext uri="{FF2B5EF4-FFF2-40B4-BE49-F238E27FC236}">
                    <a16:creationId xmlns:a16="http://schemas.microsoft.com/office/drawing/2014/main" id="{32F68250-B432-5A49-8272-0A9303FE0881}"/>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0" name="Group 268">
              <a:extLst>
                <a:ext uri="{FF2B5EF4-FFF2-40B4-BE49-F238E27FC236}">
                  <a16:creationId xmlns:a16="http://schemas.microsoft.com/office/drawing/2014/main" id="{D37D11E2-4FDA-7245-9028-D6393D3CB95D}"/>
                </a:ext>
              </a:extLst>
            </p:cNvPr>
            <p:cNvGrpSpPr>
              <a:grpSpLocks noChangeAspect="1"/>
            </p:cNvGrpSpPr>
            <p:nvPr/>
          </p:nvGrpSpPr>
          <p:grpSpPr bwMode="auto">
            <a:xfrm>
              <a:off x="3291" y="946"/>
              <a:ext cx="11" cy="68"/>
              <a:chOff x="1790" y="2461"/>
              <a:chExt cx="40" cy="447"/>
            </a:xfrm>
          </p:grpSpPr>
          <p:sp>
            <p:nvSpPr>
              <p:cNvPr id="147230" name="AutoShape 269">
                <a:extLst>
                  <a:ext uri="{FF2B5EF4-FFF2-40B4-BE49-F238E27FC236}">
                    <a16:creationId xmlns:a16="http://schemas.microsoft.com/office/drawing/2014/main" id="{61868596-91D3-D840-8738-71DB7F996D8C}"/>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31" name="AutoShape 270">
                <a:extLst>
                  <a:ext uri="{FF2B5EF4-FFF2-40B4-BE49-F238E27FC236}">
                    <a16:creationId xmlns:a16="http://schemas.microsoft.com/office/drawing/2014/main" id="{4D01C2F9-FE87-5942-B968-AD339BB3C3A4}"/>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1" name="Group 271">
              <a:extLst>
                <a:ext uri="{FF2B5EF4-FFF2-40B4-BE49-F238E27FC236}">
                  <a16:creationId xmlns:a16="http://schemas.microsoft.com/office/drawing/2014/main" id="{100FA015-A719-8743-A4B4-FAD050D17CEB}"/>
                </a:ext>
              </a:extLst>
            </p:cNvPr>
            <p:cNvGrpSpPr>
              <a:grpSpLocks noChangeAspect="1"/>
            </p:cNvGrpSpPr>
            <p:nvPr/>
          </p:nvGrpSpPr>
          <p:grpSpPr bwMode="auto">
            <a:xfrm>
              <a:off x="3136" y="943"/>
              <a:ext cx="11" cy="71"/>
              <a:chOff x="1151" y="2490"/>
              <a:chExt cx="40" cy="455"/>
            </a:xfrm>
          </p:grpSpPr>
          <p:sp>
            <p:nvSpPr>
              <p:cNvPr id="147228" name="AutoShape 272">
                <a:extLst>
                  <a:ext uri="{FF2B5EF4-FFF2-40B4-BE49-F238E27FC236}">
                    <a16:creationId xmlns:a16="http://schemas.microsoft.com/office/drawing/2014/main" id="{7735AAF3-CEB8-124F-BD66-1B3219E7E323}"/>
                  </a:ext>
                </a:extLst>
              </p:cNvPr>
              <p:cNvSpPr>
                <a:spLocks noChangeAspect="1" noChangeArrowheads="1"/>
              </p:cNvSpPr>
              <p:nvPr/>
            </p:nvSpPr>
            <p:spPr bwMode="auto">
              <a:xfrm>
                <a:off x="1151" y="2716"/>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29" name="AutoShape 273">
                <a:extLst>
                  <a:ext uri="{FF2B5EF4-FFF2-40B4-BE49-F238E27FC236}">
                    <a16:creationId xmlns:a16="http://schemas.microsoft.com/office/drawing/2014/main" id="{4008BD97-BE84-314A-867C-B049AE303480}"/>
                  </a:ext>
                </a:extLst>
              </p:cNvPr>
              <p:cNvSpPr>
                <a:spLocks noChangeAspect="1" noChangeArrowheads="1"/>
              </p:cNvSpPr>
              <p:nvPr/>
            </p:nvSpPr>
            <p:spPr bwMode="auto">
              <a:xfrm>
                <a:off x="1151" y="2490"/>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2" name="Group 274">
              <a:extLst>
                <a:ext uri="{FF2B5EF4-FFF2-40B4-BE49-F238E27FC236}">
                  <a16:creationId xmlns:a16="http://schemas.microsoft.com/office/drawing/2014/main" id="{7013F2D9-9349-CC4D-AFC1-E25FF99CC034}"/>
                </a:ext>
              </a:extLst>
            </p:cNvPr>
            <p:cNvGrpSpPr>
              <a:grpSpLocks noChangeAspect="1"/>
            </p:cNvGrpSpPr>
            <p:nvPr/>
          </p:nvGrpSpPr>
          <p:grpSpPr bwMode="auto">
            <a:xfrm>
              <a:off x="3333" y="937"/>
              <a:ext cx="11" cy="49"/>
              <a:chOff x="1914" y="2425"/>
              <a:chExt cx="40" cy="326"/>
            </a:xfrm>
          </p:grpSpPr>
          <p:sp>
            <p:nvSpPr>
              <p:cNvPr id="147226" name="AutoShape 275">
                <a:extLst>
                  <a:ext uri="{FF2B5EF4-FFF2-40B4-BE49-F238E27FC236}">
                    <a16:creationId xmlns:a16="http://schemas.microsoft.com/office/drawing/2014/main" id="{D1FF6BBE-0E06-4243-B312-D781145B0ADD}"/>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27" name="AutoShape 276">
                <a:extLst>
                  <a:ext uri="{FF2B5EF4-FFF2-40B4-BE49-F238E27FC236}">
                    <a16:creationId xmlns:a16="http://schemas.microsoft.com/office/drawing/2014/main" id="{DABA186B-E371-284B-A403-53B8D05EA704}"/>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3" name="Group 277">
              <a:extLst>
                <a:ext uri="{FF2B5EF4-FFF2-40B4-BE49-F238E27FC236}">
                  <a16:creationId xmlns:a16="http://schemas.microsoft.com/office/drawing/2014/main" id="{16A73871-BD54-774C-9750-63592BD0523E}"/>
                </a:ext>
              </a:extLst>
            </p:cNvPr>
            <p:cNvGrpSpPr>
              <a:grpSpLocks noChangeAspect="1"/>
            </p:cNvGrpSpPr>
            <p:nvPr/>
          </p:nvGrpSpPr>
          <p:grpSpPr bwMode="auto">
            <a:xfrm>
              <a:off x="3172" y="967"/>
              <a:ext cx="9" cy="52"/>
              <a:chOff x="1284" y="2652"/>
              <a:chExt cx="40" cy="337"/>
            </a:xfrm>
          </p:grpSpPr>
          <p:sp>
            <p:nvSpPr>
              <p:cNvPr id="147224" name="AutoShape 278">
                <a:extLst>
                  <a:ext uri="{FF2B5EF4-FFF2-40B4-BE49-F238E27FC236}">
                    <a16:creationId xmlns:a16="http://schemas.microsoft.com/office/drawing/2014/main" id="{34D8D5E6-F4AD-9B48-A796-D16AC6856BFC}"/>
                  </a:ext>
                </a:extLst>
              </p:cNvPr>
              <p:cNvSpPr>
                <a:spLocks noChangeAspect="1" noChangeArrowheads="1"/>
              </p:cNvSpPr>
              <p:nvPr/>
            </p:nvSpPr>
            <p:spPr bwMode="auto">
              <a:xfrm>
                <a:off x="1284" y="282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25" name="AutoShape 279">
                <a:extLst>
                  <a:ext uri="{FF2B5EF4-FFF2-40B4-BE49-F238E27FC236}">
                    <a16:creationId xmlns:a16="http://schemas.microsoft.com/office/drawing/2014/main" id="{79FDD947-0D9D-7A4B-872E-BBB371B2E54D}"/>
                  </a:ext>
                </a:extLst>
              </p:cNvPr>
              <p:cNvSpPr>
                <a:spLocks noChangeAspect="1" noChangeArrowheads="1"/>
              </p:cNvSpPr>
              <p:nvPr/>
            </p:nvSpPr>
            <p:spPr bwMode="auto">
              <a:xfrm>
                <a:off x="1284" y="2652"/>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4" name="Group 280">
              <a:extLst>
                <a:ext uri="{FF2B5EF4-FFF2-40B4-BE49-F238E27FC236}">
                  <a16:creationId xmlns:a16="http://schemas.microsoft.com/office/drawing/2014/main" id="{13544225-0A95-ED4B-8908-307671BA526D}"/>
                </a:ext>
              </a:extLst>
            </p:cNvPr>
            <p:cNvGrpSpPr>
              <a:grpSpLocks noChangeAspect="1"/>
            </p:cNvGrpSpPr>
            <p:nvPr/>
          </p:nvGrpSpPr>
          <p:grpSpPr bwMode="auto">
            <a:xfrm>
              <a:off x="3257" y="965"/>
              <a:ext cx="12" cy="54"/>
              <a:chOff x="1658" y="2628"/>
              <a:chExt cx="40" cy="355"/>
            </a:xfrm>
          </p:grpSpPr>
          <p:sp>
            <p:nvSpPr>
              <p:cNvPr id="147222" name="AutoShape 281">
                <a:extLst>
                  <a:ext uri="{FF2B5EF4-FFF2-40B4-BE49-F238E27FC236}">
                    <a16:creationId xmlns:a16="http://schemas.microsoft.com/office/drawing/2014/main" id="{1A037440-364B-1D45-BDE9-40D63A7E292A}"/>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23" name="AutoShape 282">
                <a:extLst>
                  <a:ext uri="{FF2B5EF4-FFF2-40B4-BE49-F238E27FC236}">
                    <a16:creationId xmlns:a16="http://schemas.microsoft.com/office/drawing/2014/main" id="{148D4323-A000-5940-808C-D5562E69868C}"/>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5" name="Group 283">
              <a:extLst>
                <a:ext uri="{FF2B5EF4-FFF2-40B4-BE49-F238E27FC236}">
                  <a16:creationId xmlns:a16="http://schemas.microsoft.com/office/drawing/2014/main" id="{219688F6-95E5-8043-8086-DF912C564D18}"/>
                </a:ext>
              </a:extLst>
            </p:cNvPr>
            <p:cNvGrpSpPr>
              <a:grpSpLocks noChangeAspect="1"/>
            </p:cNvGrpSpPr>
            <p:nvPr/>
          </p:nvGrpSpPr>
          <p:grpSpPr bwMode="auto">
            <a:xfrm>
              <a:off x="3223" y="995"/>
              <a:ext cx="10" cy="19"/>
              <a:chOff x="1516" y="2835"/>
              <a:chExt cx="42" cy="123"/>
            </a:xfrm>
          </p:grpSpPr>
          <p:sp>
            <p:nvSpPr>
              <p:cNvPr id="147220" name="AutoShape 284">
                <a:extLst>
                  <a:ext uri="{FF2B5EF4-FFF2-40B4-BE49-F238E27FC236}">
                    <a16:creationId xmlns:a16="http://schemas.microsoft.com/office/drawing/2014/main" id="{512093F7-DA0B-FC47-AE95-210DDC23D930}"/>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21" name="AutoShape 285">
                <a:extLst>
                  <a:ext uri="{FF2B5EF4-FFF2-40B4-BE49-F238E27FC236}">
                    <a16:creationId xmlns:a16="http://schemas.microsoft.com/office/drawing/2014/main" id="{54713CA1-51DF-6E48-9103-8C40C2F1B3E7}"/>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6" name="Group 286">
              <a:extLst>
                <a:ext uri="{FF2B5EF4-FFF2-40B4-BE49-F238E27FC236}">
                  <a16:creationId xmlns:a16="http://schemas.microsoft.com/office/drawing/2014/main" id="{0E828678-962D-B04D-9561-68B03E964328}"/>
                </a:ext>
              </a:extLst>
            </p:cNvPr>
            <p:cNvGrpSpPr>
              <a:grpSpLocks noChangeAspect="1"/>
            </p:cNvGrpSpPr>
            <p:nvPr/>
          </p:nvGrpSpPr>
          <p:grpSpPr bwMode="auto">
            <a:xfrm>
              <a:off x="3442" y="940"/>
              <a:ext cx="10" cy="67"/>
              <a:chOff x="2195" y="2463"/>
              <a:chExt cx="40" cy="442"/>
            </a:xfrm>
          </p:grpSpPr>
          <p:sp>
            <p:nvSpPr>
              <p:cNvPr id="147218" name="AutoShape 287">
                <a:extLst>
                  <a:ext uri="{FF2B5EF4-FFF2-40B4-BE49-F238E27FC236}">
                    <a16:creationId xmlns:a16="http://schemas.microsoft.com/office/drawing/2014/main" id="{6F4B0F0C-1A01-0644-B371-A0606E2EF976}"/>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19" name="AutoShape 288">
                <a:extLst>
                  <a:ext uri="{FF2B5EF4-FFF2-40B4-BE49-F238E27FC236}">
                    <a16:creationId xmlns:a16="http://schemas.microsoft.com/office/drawing/2014/main" id="{2693A9C7-5C8A-A043-A46E-C84256D73BE7}"/>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7" name="Group 289">
              <a:extLst>
                <a:ext uri="{FF2B5EF4-FFF2-40B4-BE49-F238E27FC236}">
                  <a16:creationId xmlns:a16="http://schemas.microsoft.com/office/drawing/2014/main" id="{271B1BB9-AE0D-FB4C-A050-97A13E6BC5BB}"/>
                </a:ext>
              </a:extLst>
            </p:cNvPr>
            <p:cNvGrpSpPr>
              <a:grpSpLocks noChangeAspect="1"/>
            </p:cNvGrpSpPr>
            <p:nvPr/>
          </p:nvGrpSpPr>
          <p:grpSpPr bwMode="auto">
            <a:xfrm>
              <a:off x="3479" y="961"/>
              <a:ext cx="12" cy="58"/>
              <a:chOff x="2329" y="2599"/>
              <a:chExt cx="43" cy="386"/>
            </a:xfrm>
          </p:grpSpPr>
          <p:sp>
            <p:nvSpPr>
              <p:cNvPr id="147216" name="AutoShape 290">
                <a:extLst>
                  <a:ext uri="{FF2B5EF4-FFF2-40B4-BE49-F238E27FC236}">
                    <a16:creationId xmlns:a16="http://schemas.microsoft.com/office/drawing/2014/main" id="{ADC7F478-0C10-4B4F-B164-877A682C99B9}"/>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17" name="AutoShape 291">
                <a:extLst>
                  <a:ext uri="{FF2B5EF4-FFF2-40B4-BE49-F238E27FC236}">
                    <a16:creationId xmlns:a16="http://schemas.microsoft.com/office/drawing/2014/main" id="{3C27BFFA-226D-C64A-881E-356008C62D17}"/>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8" name="Group 292">
              <a:extLst>
                <a:ext uri="{FF2B5EF4-FFF2-40B4-BE49-F238E27FC236}">
                  <a16:creationId xmlns:a16="http://schemas.microsoft.com/office/drawing/2014/main" id="{A12DE827-F64A-714A-877C-866CC1210583}"/>
                </a:ext>
              </a:extLst>
            </p:cNvPr>
            <p:cNvGrpSpPr>
              <a:grpSpLocks noChangeAspect="1"/>
            </p:cNvGrpSpPr>
            <p:nvPr/>
          </p:nvGrpSpPr>
          <p:grpSpPr bwMode="auto">
            <a:xfrm>
              <a:off x="3359" y="941"/>
              <a:ext cx="10" cy="24"/>
              <a:chOff x="2478" y="2807"/>
              <a:chExt cx="43" cy="178"/>
            </a:xfrm>
          </p:grpSpPr>
          <p:sp>
            <p:nvSpPr>
              <p:cNvPr id="147214" name="AutoShape 293">
                <a:extLst>
                  <a:ext uri="{FF2B5EF4-FFF2-40B4-BE49-F238E27FC236}">
                    <a16:creationId xmlns:a16="http://schemas.microsoft.com/office/drawing/2014/main" id="{4B0F0857-9F8F-4449-9BA4-B67754C28EBA}"/>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15" name="AutoShape 294">
                <a:extLst>
                  <a:ext uri="{FF2B5EF4-FFF2-40B4-BE49-F238E27FC236}">
                    <a16:creationId xmlns:a16="http://schemas.microsoft.com/office/drawing/2014/main" id="{F280CED3-6545-3A40-BE64-1753A4CCFD0F}"/>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099" name="Group 295">
              <a:extLst>
                <a:ext uri="{FF2B5EF4-FFF2-40B4-BE49-F238E27FC236}">
                  <a16:creationId xmlns:a16="http://schemas.microsoft.com/office/drawing/2014/main" id="{F911FFD9-D79E-5A43-AABC-3558CCB5CC06}"/>
                </a:ext>
              </a:extLst>
            </p:cNvPr>
            <p:cNvGrpSpPr>
              <a:grpSpLocks noChangeAspect="1"/>
            </p:cNvGrpSpPr>
            <p:nvPr/>
          </p:nvGrpSpPr>
          <p:grpSpPr bwMode="auto">
            <a:xfrm>
              <a:off x="3406" y="937"/>
              <a:ext cx="11" cy="41"/>
              <a:chOff x="2065" y="2441"/>
              <a:chExt cx="40" cy="272"/>
            </a:xfrm>
          </p:grpSpPr>
          <p:sp>
            <p:nvSpPr>
              <p:cNvPr id="147212" name="AutoShape 296">
                <a:extLst>
                  <a:ext uri="{FF2B5EF4-FFF2-40B4-BE49-F238E27FC236}">
                    <a16:creationId xmlns:a16="http://schemas.microsoft.com/office/drawing/2014/main" id="{63F1DD11-9BC2-8E43-AD97-9B9F9C38D3C6}"/>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13" name="AutoShape 297">
                <a:extLst>
                  <a:ext uri="{FF2B5EF4-FFF2-40B4-BE49-F238E27FC236}">
                    <a16:creationId xmlns:a16="http://schemas.microsoft.com/office/drawing/2014/main" id="{05B69749-2B46-2441-B5FC-2F5669763964}"/>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0" name="Group 298">
              <a:extLst>
                <a:ext uri="{FF2B5EF4-FFF2-40B4-BE49-F238E27FC236}">
                  <a16:creationId xmlns:a16="http://schemas.microsoft.com/office/drawing/2014/main" id="{249FF435-B8A9-BA44-B2E5-FA29B61C4FA0}"/>
                </a:ext>
              </a:extLst>
            </p:cNvPr>
            <p:cNvGrpSpPr>
              <a:grpSpLocks noChangeAspect="1"/>
            </p:cNvGrpSpPr>
            <p:nvPr/>
          </p:nvGrpSpPr>
          <p:grpSpPr bwMode="auto">
            <a:xfrm>
              <a:off x="3517" y="991"/>
              <a:ext cx="10" cy="24"/>
              <a:chOff x="2478" y="2807"/>
              <a:chExt cx="43" cy="178"/>
            </a:xfrm>
          </p:grpSpPr>
          <p:sp>
            <p:nvSpPr>
              <p:cNvPr id="147210" name="AutoShape 299">
                <a:extLst>
                  <a:ext uri="{FF2B5EF4-FFF2-40B4-BE49-F238E27FC236}">
                    <a16:creationId xmlns:a16="http://schemas.microsoft.com/office/drawing/2014/main" id="{DB2556CF-4718-2E44-B2E3-CAB4AABCB78A}"/>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11" name="AutoShape 300">
                <a:extLst>
                  <a:ext uri="{FF2B5EF4-FFF2-40B4-BE49-F238E27FC236}">
                    <a16:creationId xmlns:a16="http://schemas.microsoft.com/office/drawing/2014/main" id="{E12FC050-7E0F-BD46-9323-10C42C23EC90}"/>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1" name="Group 301">
              <a:extLst>
                <a:ext uri="{FF2B5EF4-FFF2-40B4-BE49-F238E27FC236}">
                  <a16:creationId xmlns:a16="http://schemas.microsoft.com/office/drawing/2014/main" id="{41FF2E31-1DF4-2541-88FD-919ABC5F28E2}"/>
                </a:ext>
              </a:extLst>
            </p:cNvPr>
            <p:cNvGrpSpPr>
              <a:grpSpLocks noChangeAspect="1"/>
            </p:cNvGrpSpPr>
            <p:nvPr/>
          </p:nvGrpSpPr>
          <p:grpSpPr bwMode="auto">
            <a:xfrm>
              <a:off x="3664" y="937"/>
              <a:ext cx="14" cy="34"/>
              <a:chOff x="3094" y="2443"/>
              <a:chExt cx="40" cy="183"/>
            </a:xfrm>
          </p:grpSpPr>
          <p:sp>
            <p:nvSpPr>
              <p:cNvPr id="147208" name="AutoShape 302">
                <a:extLst>
                  <a:ext uri="{FF2B5EF4-FFF2-40B4-BE49-F238E27FC236}">
                    <a16:creationId xmlns:a16="http://schemas.microsoft.com/office/drawing/2014/main" id="{B6246303-69DF-984D-980F-CDE099ACC2D1}"/>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09" name="AutoShape 303">
                <a:extLst>
                  <a:ext uri="{FF2B5EF4-FFF2-40B4-BE49-F238E27FC236}">
                    <a16:creationId xmlns:a16="http://schemas.microsoft.com/office/drawing/2014/main" id="{35338A72-F38B-FF4C-AAB7-B86F8C9DDDA5}"/>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2" name="Group 304">
              <a:extLst>
                <a:ext uri="{FF2B5EF4-FFF2-40B4-BE49-F238E27FC236}">
                  <a16:creationId xmlns:a16="http://schemas.microsoft.com/office/drawing/2014/main" id="{00CF1EFA-9EC2-D543-A2C5-ECB8E136C29C}"/>
                </a:ext>
              </a:extLst>
            </p:cNvPr>
            <p:cNvGrpSpPr>
              <a:grpSpLocks noChangeAspect="1"/>
            </p:cNvGrpSpPr>
            <p:nvPr/>
          </p:nvGrpSpPr>
          <p:grpSpPr bwMode="auto">
            <a:xfrm>
              <a:off x="3634" y="937"/>
              <a:ext cx="14" cy="63"/>
              <a:chOff x="2978" y="2432"/>
              <a:chExt cx="46" cy="375"/>
            </a:xfrm>
          </p:grpSpPr>
          <p:sp>
            <p:nvSpPr>
              <p:cNvPr id="147206" name="AutoShape 305">
                <a:extLst>
                  <a:ext uri="{FF2B5EF4-FFF2-40B4-BE49-F238E27FC236}">
                    <a16:creationId xmlns:a16="http://schemas.microsoft.com/office/drawing/2014/main" id="{E73D39CF-5FEB-4049-9565-35FD98C12FEC}"/>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07" name="AutoShape 306">
                <a:extLst>
                  <a:ext uri="{FF2B5EF4-FFF2-40B4-BE49-F238E27FC236}">
                    <a16:creationId xmlns:a16="http://schemas.microsoft.com/office/drawing/2014/main" id="{5D633B88-6588-7045-9FDF-3071C1D95264}"/>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3" name="Group 307">
              <a:extLst>
                <a:ext uri="{FF2B5EF4-FFF2-40B4-BE49-F238E27FC236}">
                  <a16:creationId xmlns:a16="http://schemas.microsoft.com/office/drawing/2014/main" id="{CBD02A9B-8131-D84E-94C9-2483D59BA2FF}"/>
                </a:ext>
              </a:extLst>
            </p:cNvPr>
            <p:cNvGrpSpPr>
              <a:grpSpLocks noChangeAspect="1"/>
            </p:cNvGrpSpPr>
            <p:nvPr/>
          </p:nvGrpSpPr>
          <p:grpSpPr bwMode="auto">
            <a:xfrm>
              <a:off x="3599" y="950"/>
              <a:ext cx="10" cy="66"/>
              <a:chOff x="2832" y="2516"/>
              <a:chExt cx="43" cy="436"/>
            </a:xfrm>
          </p:grpSpPr>
          <p:sp>
            <p:nvSpPr>
              <p:cNvPr id="147204" name="AutoShape 308">
                <a:extLst>
                  <a:ext uri="{FF2B5EF4-FFF2-40B4-BE49-F238E27FC236}">
                    <a16:creationId xmlns:a16="http://schemas.microsoft.com/office/drawing/2014/main" id="{CC552AD5-6967-4247-98DA-45C19AEBEB4D}"/>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05" name="AutoShape 309">
                <a:extLst>
                  <a:ext uri="{FF2B5EF4-FFF2-40B4-BE49-F238E27FC236}">
                    <a16:creationId xmlns:a16="http://schemas.microsoft.com/office/drawing/2014/main" id="{8C122670-89F0-4A49-9369-379850C7AD1E}"/>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4" name="Group 310">
              <a:extLst>
                <a:ext uri="{FF2B5EF4-FFF2-40B4-BE49-F238E27FC236}">
                  <a16:creationId xmlns:a16="http://schemas.microsoft.com/office/drawing/2014/main" id="{9A6C36B3-2DFD-E845-823C-D1DE234B4CFF}"/>
                </a:ext>
              </a:extLst>
            </p:cNvPr>
            <p:cNvGrpSpPr>
              <a:grpSpLocks noChangeAspect="1"/>
            </p:cNvGrpSpPr>
            <p:nvPr/>
          </p:nvGrpSpPr>
          <p:grpSpPr bwMode="auto">
            <a:xfrm>
              <a:off x="3560" y="984"/>
              <a:ext cx="10" cy="32"/>
              <a:chOff x="2668" y="2761"/>
              <a:chExt cx="40" cy="217"/>
            </a:xfrm>
          </p:grpSpPr>
          <p:sp>
            <p:nvSpPr>
              <p:cNvPr id="147202" name="AutoShape 311">
                <a:extLst>
                  <a:ext uri="{FF2B5EF4-FFF2-40B4-BE49-F238E27FC236}">
                    <a16:creationId xmlns:a16="http://schemas.microsoft.com/office/drawing/2014/main" id="{EFE2B50A-0384-4C4F-8084-90FC2CFC5A83}"/>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03" name="AutoShape 312">
                <a:extLst>
                  <a:ext uri="{FF2B5EF4-FFF2-40B4-BE49-F238E27FC236}">
                    <a16:creationId xmlns:a16="http://schemas.microsoft.com/office/drawing/2014/main" id="{25BC6885-9A73-E841-909E-E24BD36A0849}"/>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5" name="Group 313">
              <a:extLst>
                <a:ext uri="{FF2B5EF4-FFF2-40B4-BE49-F238E27FC236}">
                  <a16:creationId xmlns:a16="http://schemas.microsoft.com/office/drawing/2014/main" id="{500D963A-9AA6-7A4C-BA93-F1B1325DFCE9}"/>
                </a:ext>
              </a:extLst>
            </p:cNvPr>
            <p:cNvGrpSpPr>
              <a:grpSpLocks noChangeAspect="1"/>
            </p:cNvGrpSpPr>
            <p:nvPr/>
          </p:nvGrpSpPr>
          <p:grpSpPr bwMode="auto">
            <a:xfrm flipV="1">
              <a:off x="3789" y="952"/>
              <a:ext cx="11" cy="67"/>
              <a:chOff x="3217" y="3037"/>
              <a:chExt cx="46" cy="372"/>
            </a:xfrm>
          </p:grpSpPr>
          <p:sp>
            <p:nvSpPr>
              <p:cNvPr id="147200" name="AutoShape 314">
                <a:extLst>
                  <a:ext uri="{FF2B5EF4-FFF2-40B4-BE49-F238E27FC236}">
                    <a16:creationId xmlns:a16="http://schemas.microsoft.com/office/drawing/2014/main" id="{BB904A9B-9EC3-CA43-BCAF-D923B6F7B670}"/>
                  </a:ext>
                </a:extLst>
              </p:cNvPr>
              <p:cNvSpPr>
                <a:spLocks noChangeAspect="1" noChangeArrowheads="1"/>
              </p:cNvSpPr>
              <p:nvPr/>
            </p:nvSpPr>
            <p:spPr bwMode="auto">
              <a:xfrm>
                <a:off x="3217" y="3037"/>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201" name="AutoShape 315">
                <a:extLst>
                  <a:ext uri="{FF2B5EF4-FFF2-40B4-BE49-F238E27FC236}">
                    <a16:creationId xmlns:a16="http://schemas.microsoft.com/office/drawing/2014/main" id="{A0385219-731D-934B-967C-79A5A6569C61}"/>
                  </a:ext>
                </a:extLst>
              </p:cNvPr>
              <p:cNvSpPr>
                <a:spLocks noChangeAspect="1" noChangeArrowheads="1"/>
              </p:cNvSpPr>
              <p:nvPr/>
            </p:nvSpPr>
            <p:spPr bwMode="auto">
              <a:xfrm>
                <a:off x="3217" y="3220"/>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6" name="Group 316">
              <a:extLst>
                <a:ext uri="{FF2B5EF4-FFF2-40B4-BE49-F238E27FC236}">
                  <a16:creationId xmlns:a16="http://schemas.microsoft.com/office/drawing/2014/main" id="{C560A3CA-05D7-4A4E-888E-6B5DD03460E5}"/>
                </a:ext>
              </a:extLst>
            </p:cNvPr>
            <p:cNvGrpSpPr>
              <a:grpSpLocks noChangeAspect="1"/>
            </p:cNvGrpSpPr>
            <p:nvPr/>
          </p:nvGrpSpPr>
          <p:grpSpPr bwMode="auto">
            <a:xfrm>
              <a:off x="3749" y="936"/>
              <a:ext cx="14" cy="66"/>
              <a:chOff x="3353" y="3099"/>
              <a:chExt cx="40" cy="455"/>
            </a:xfrm>
          </p:grpSpPr>
          <p:sp>
            <p:nvSpPr>
              <p:cNvPr id="147198" name="AutoShape 317">
                <a:extLst>
                  <a:ext uri="{FF2B5EF4-FFF2-40B4-BE49-F238E27FC236}">
                    <a16:creationId xmlns:a16="http://schemas.microsoft.com/office/drawing/2014/main" id="{D0D69A6D-DE29-0F4B-AFCE-809FCDE04731}"/>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99" name="AutoShape 318">
                <a:extLst>
                  <a:ext uri="{FF2B5EF4-FFF2-40B4-BE49-F238E27FC236}">
                    <a16:creationId xmlns:a16="http://schemas.microsoft.com/office/drawing/2014/main" id="{4DEAC5CA-B0BD-6249-B15E-F8AFE15FE414}"/>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7" name="Group 319">
              <a:extLst>
                <a:ext uri="{FF2B5EF4-FFF2-40B4-BE49-F238E27FC236}">
                  <a16:creationId xmlns:a16="http://schemas.microsoft.com/office/drawing/2014/main" id="{1A626B01-13AC-6345-9952-1264CC4CB9D8}"/>
                </a:ext>
              </a:extLst>
            </p:cNvPr>
            <p:cNvGrpSpPr>
              <a:grpSpLocks noChangeAspect="1"/>
            </p:cNvGrpSpPr>
            <p:nvPr/>
          </p:nvGrpSpPr>
          <p:grpSpPr bwMode="auto">
            <a:xfrm>
              <a:off x="3718" y="937"/>
              <a:ext cx="12" cy="39"/>
              <a:chOff x="3486" y="3261"/>
              <a:chExt cx="40" cy="337"/>
            </a:xfrm>
          </p:grpSpPr>
          <p:sp>
            <p:nvSpPr>
              <p:cNvPr id="147196" name="AutoShape 320">
                <a:extLst>
                  <a:ext uri="{FF2B5EF4-FFF2-40B4-BE49-F238E27FC236}">
                    <a16:creationId xmlns:a16="http://schemas.microsoft.com/office/drawing/2014/main" id="{8A72137F-8B99-5642-B45C-34F2C54DA15E}"/>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97" name="AutoShape 321">
                <a:extLst>
                  <a:ext uri="{FF2B5EF4-FFF2-40B4-BE49-F238E27FC236}">
                    <a16:creationId xmlns:a16="http://schemas.microsoft.com/office/drawing/2014/main" id="{24F9448A-6BAC-8941-AC25-0833CD84119D}"/>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8" name="Group 322">
              <a:extLst>
                <a:ext uri="{FF2B5EF4-FFF2-40B4-BE49-F238E27FC236}">
                  <a16:creationId xmlns:a16="http://schemas.microsoft.com/office/drawing/2014/main" id="{1FB14ECB-6D0E-004E-A42D-95EECA88AD77}"/>
                </a:ext>
              </a:extLst>
            </p:cNvPr>
            <p:cNvGrpSpPr>
              <a:grpSpLocks noChangeAspect="1"/>
            </p:cNvGrpSpPr>
            <p:nvPr/>
          </p:nvGrpSpPr>
          <p:grpSpPr bwMode="auto">
            <a:xfrm>
              <a:off x="3943" y="940"/>
              <a:ext cx="11" cy="67"/>
              <a:chOff x="2195" y="2463"/>
              <a:chExt cx="40" cy="442"/>
            </a:xfrm>
          </p:grpSpPr>
          <p:sp>
            <p:nvSpPr>
              <p:cNvPr id="147194" name="AutoShape 323">
                <a:extLst>
                  <a:ext uri="{FF2B5EF4-FFF2-40B4-BE49-F238E27FC236}">
                    <a16:creationId xmlns:a16="http://schemas.microsoft.com/office/drawing/2014/main" id="{54C8CEFE-5624-BF45-94D6-752FDB4CB6FC}"/>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95" name="AutoShape 324">
                <a:extLst>
                  <a:ext uri="{FF2B5EF4-FFF2-40B4-BE49-F238E27FC236}">
                    <a16:creationId xmlns:a16="http://schemas.microsoft.com/office/drawing/2014/main" id="{D8A1C7A6-2932-3F44-BA93-CF85F6DFDF11}"/>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09" name="Group 325">
              <a:extLst>
                <a:ext uri="{FF2B5EF4-FFF2-40B4-BE49-F238E27FC236}">
                  <a16:creationId xmlns:a16="http://schemas.microsoft.com/office/drawing/2014/main" id="{CE4DC663-71B8-8D41-BD4E-21B86007C4B3}"/>
                </a:ext>
              </a:extLst>
            </p:cNvPr>
            <p:cNvGrpSpPr>
              <a:grpSpLocks noChangeAspect="1"/>
            </p:cNvGrpSpPr>
            <p:nvPr/>
          </p:nvGrpSpPr>
          <p:grpSpPr bwMode="auto">
            <a:xfrm>
              <a:off x="3901" y="961"/>
              <a:ext cx="12" cy="58"/>
              <a:chOff x="2329" y="2599"/>
              <a:chExt cx="43" cy="386"/>
            </a:xfrm>
          </p:grpSpPr>
          <p:sp>
            <p:nvSpPr>
              <p:cNvPr id="147192" name="AutoShape 326">
                <a:extLst>
                  <a:ext uri="{FF2B5EF4-FFF2-40B4-BE49-F238E27FC236}">
                    <a16:creationId xmlns:a16="http://schemas.microsoft.com/office/drawing/2014/main" id="{3F0E708C-9BF1-304A-A499-1CB8CEC4D22C}"/>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93" name="AutoShape 327">
                <a:extLst>
                  <a:ext uri="{FF2B5EF4-FFF2-40B4-BE49-F238E27FC236}">
                    <a16:creationId xmlns:a16="http://schemas.microsoft.com/office/drawing/2014/main" id="{BC0BDB80-F307-F541-945B-169D85E1FAE9}"/>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0" name="Group 328">
              <a:extLst>
                <a:ext uri="{FF2B5EF4-FFF2-40B4-BE49-F238E27FC236}">
                  <a16:creationId xmlns:a16="http://schemas.microsoft.com/office/drawing/2014/main" id="{14558EA0-9AFE-4449-851E-06C86FF11E0E}"/>
                </a:ext>
              </a:extLst>
            </p:cNvPr>
            <p:cNvGrpSpPr>
              <a:grpSpLocks noChangeAspect="1"/>
            </p:cNvGrpSpPr>
            <p:nvPr/>
          </p:nvGrpSpPr>
          <p:grpSpPr bwMode="auto">
            <a:xfrm>
              <a:off x="3822" y="977"/>
              <a:ext cx="11" cy="41"/>
              <a:chOff x="2065" y="2441"/>
              <a:chExt cx="40" cy="272"/>
            </a:xfrm>
          </p:grpSpPr>
          <p:sp>
            <p:nvSpPr>
              <p:cNvPr id="147190" name="AutoShape 329">
                <a:extLst>
                  <a:ext uri="{FF2B5EF4-FFF2-40B4-BE49-F238E27FC236}">
                    <a16:creationId xmlns:a16="http://schemas.microsoft.com/office/drawing/2014/main" id="{591ED57F-6A6E-3543-88E5-A1B8A029EB7C}"/>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91" name="AutoShape 330">
                <a:extLst>
                  <a:ext uri="{FF2B5EF4-FFF2-40B4-BE49-F238E27FC236}">
                    <a16:creationId xmlns:a16="http://schemas.microsoft.com/office/drawing/2014/main" id="{8216BA2C-281C-254A-A4F0-B093E92D6004}"/>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1" name="Group 331">
              <a:extLst>
                <a:ext uri="{FF2B5EF4-FFF2-40B4-BE49-F238E27FC236}">
                  <a16:creationId xmlns:a16="http://schemas.microsoft.com/office/drawing/2014/main" id="{C4D9F21D-88AB-4F4B-A944-8F12984CB964}"/>
                </a:ext>
              </a:extLst>
            </p:cNvPr>
            <p:cNvGrpSpPr>
              <a:grpSpLocks noChangeAspect="1"/>
            </p:cNvGrpSpPr>
            <p:nvPr/>
          </p:nvGrpSpPr>
          <p:grpSpPr bwMode="auto">
            <a:xfrm flipV="1">
              <a:off x="3867" y="988"/>
              <a:ext cx="13" cy="27"/>
              <a:chOff x="2815" y="1923"/>
              <a:chExt cx="40" cy="217"/>
            </a:xfrm>
          </p:grpSpPr>
          <p:sp>
            <p:nvSpPr>
              <p:cNvPr id="147188" name="AutoShape 332">
                <a:extLst>
                  <a:ext uri="{FF2B5EF4-FFF2-40B4-BE49-F238E27FC236}">
                    <a16:creationId xmlns:a16="http://schemas.microsoft.com/office/drawing/2014/main" id="{B23F3331-0000-6F43-B32D-B271346F616B}"/>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89" name="AutoShape 333">
                <a:extLst>
                  <a:ext uri="{FF2B5EF4-FFF2-40B4-BE49-F238E27FC236}">
                    <a16:creationId xmlns:a16="http://schemas.microsoft.com/office/drawing/2014/main" id="{59CB1084-475D-6546-825C-A3E3952BBA7C}"/>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2" name="Group 334">
              <a:extLst>
                <a:ext uri="{FF2B5EF4-FFF2-40B4-BE49-F238E27FC236}">
                  <a16:creationId xmlns:a16="http://schemas.microsoft.com/office/drawing/2014/main" id="{5EC0010C-E960-604A-9901-D5AFD04F73CB}"/>
                </a:ext>
              </a:extLst>
            </p:cNvPr>
            <p:cNvGrpSpPr>
              <a:grpSpLocks noChangeAspect="1"/>
            </p:cNvGrpSpPr>
            <p:nvPr/>
          </p:nvGrpSpPr>
          <p:grpSpPr bwMode="auto">
            <a:xfrm>
              <a:off x="3979" y="937"/>
              <a:ext cx="12" cy="41"/>
              <a:chOff x="2329" y="2599"/>
              <a:chExt cx="43" cy="386"/>
            </a:xfrm>
          </p:grpSpPr>
          <p:sp>
            <p:nvSpPr>
              <p:cNvPr id="147186" name="AutoShape 335">
                <a:extLst>
                  <a:ext uri="{FF2B5EF4-FFF2-40B4-BE49-F238E27FC236}">
                    <a16:creationId xmlns:a16="http://schemas.microsoft.com/office/drawing/2014/main" id="{502324C1-11FA-2D42-B29C-3ED48FEDF46D}"/>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87" name="AutoShape 336">
                <a:extLst>
                  <a:ext uri="{FF2B5EF4-FFF2-40B4-BE49-F238E27FC236}">
                    <a16:creationId xmlns:a16="http://schemas.microsoft.com/office/drawing/2014/main" id="{8B93AB83-D614-8349-8710-C31FD1AA1D0D}"/>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3" name="Group 337">
              <a:extLst>
                <a:ext uri="{FF2B5EF4-FFF2-40B4-BE49-F238E27FC236}">
                  <a16:creationId xmlns:a16="http://schemas.microsoft.com/office/drawing/2014/main" id="{298C7BA8-E242-9A41-9388-CD8F702942B4}"/>
                </a:ext>
              </a:extLst>
            </p:cNvPr>
            <p:cNvGrpSpPr>
              <a:grpSpLocks noChangeAspect="1"/>
            </p:cNvGrpSpPr>
            <p:nvPr/>
          </p:nvGrpSpPr>
          <p:grpSpPr bwMode="auto">
            <a:xfrm>
              <a:off x="4024" y="940"/>
              <a:ext cx="10" cy="24"/>
              <a:chOff x="2478" y="2807"/>
              <a:chExt cx="43" cy="178"/>
            </a:xfrm>
          </p:grpSpPr>
          <p:sp>
            <p:nvSpPr>
              <p:cNvPr id="147184" name="AutoShape 338">
                <a:extLst>
                  <a:ext uri="{FF2B5EF4-FFF2-40B4-BE49-F238E27FC236}">
                    <a16:creationId xmlns:a16="http://schemas.microsoft.com/office/drawing/2014/main" id="{790ACE28-5D35-0E4F-AB78-D8740E8E2F59}"/>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85" name="AutoShape 339">
                <a:extLst>
                  <a:ext uri="{FF2B5EF4-FFF2-40B4-BE49-F238E27FC236}">
                    <a16:creationId xmlns:a16="http://schemas.microsoft.com/office/drawing/2014/main" id="{6DA3D4EA-7640-7549-AFE4-AC8FEE2A71BB}"/>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4" name="Group 340">
              <a:extLst>
                <a:ext uri="{FF2B5EF4-FFF2-40B4-BE49-F238E27FC236}">
                  <a16:creationId xmlns:a16="http://schemas.microsoft.com/office/drawing/2014/main" id="{435D33AA-F74A-1448-BD8A-9220724ABD18}"/>
                </a:ext>
              </a:extLst>
            </p:cNvPr>
            <p:cNvGrpSpPr>
              <a:grpSpLocks noChangeAspect="1"/>
            </p:cNvGrpSpPr>
            <p:nvPr/>
          </p:nvGrpSpPr>
          <p:grpSpPr bwMode="auto">
            <a:xfrm>
              <a:off x="4095" y="947"/>
              <a:ext cx="11" cy="67"/>
              <a:chOff x="2195" y="2463"/>
              <a:chExt cx="40" cy="442"/>
            </a:xfrm>
          </p:grpSpPr>
          <p:sp>
            <p:nvSpPr>
              <p:cNvPr id="147182" name="AutoShape 341">
                <a:extLst>
                  <a:ext uri="{FF2B5EF4-FFF2-40B4-BE49-F238E27FC236}">
                    <a16:creationId xmlns:a16="http://schemas.microsoft.com/office/drawing/2014/main" id="{E5410172-E7D4-F64C-8068-4E965015EFDA}"/>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83" name="AutoShape 342">
                <a:extLst>
                  <a:ext uri="{FF2B5EF4-FFF2-40B4-BE49-F238E27FC236}">
                    <a16:creationId xmlns:a16="http://schemas.microsoft.com/office/drawing/2014/main" id="{B946294B-F7D3-954E-BCDD-6B3AEDF35DB2}"/>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5" name="Group 343">
              <a:extLst>
                <a:ext uri="{FF2B5EF4-FFF2-40B4-BE49-F238E27FC236}">
                  <a16:creationId xmlns:a16="http://schemas.microsoft.com/office/drawing/2014/main" id="{DADC6B5A-942F-1A41-9659-DBF89A1AB97A}"/>
                </a:ext>
              </a:extLst>
            </p:cNvPr>
            <p:cNvGrpSpPr>
              <a:grpSpLocks noChangeAspect="1"/>
            </p:cNvGrpSpPr>
            <p:nvPr/>
          </p:nvGrpSpPr>
          <p:grpSpPr bwMode="auto">
            <a:xfrm>
              <a:off x="4132" y="971"/>
              <a:ext cx="12" cy="48"/>
              <a:chOff x="2329" y="2599"/>
              <a:chExt cx="43" cy="386"/>
            </a:xfrm>
          </p:grpSpPr>
          <p:sp>
            <p:nvSpPr>
              <p:cNvPr id="147180" name="AutoShape 344">
                <a:extLst>
                  <a:ext uri="{FF2B5EF4-FFF2-40B4-BE49-F238E27FC236}">
                    <a16:creationId xmlns:a16="http://schemas.microsoft.com/office/drawing/2014/main" id="{54E93EAF-F57D-D642-9FC4-8720CB20B6FB}"/>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81" name="AutoShape 345">
                <a:extLst>
                  <a:ext uri="{FF2B5EF4-FFF2-40B4-BE49-F238E27FC236}">
                    <a16:creationId xmlns:a16="http://schemas.microsoft.com/office/drawing/2014/main" id="{357F0251-1CAE-AF47-B590-A3864B542262}"/>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6" name="Group 346">
              <a:extLst>
                <a:ext uri="{FF2B5EF4-FFF2-40B4-BE49-F238E27FC236}">
                  <a16:creationId xmlns:a16="http://schemas.microsoft.com/office/drawing/2014/main" id="{F914D17F-81D7-B743-BDAC-A0C41FDD3D58}"/>
                </a:ext>
              </a:extLst>
            </p:cNvPr>
            <p:cNvGrpSpPr>
              <a:grpSpLocks noChangeAspect="1"/>
            </p:cNvGrpSpPr>
            <p:nvPr/>
          </p:nvGrpSpPr>
          <p:grpSpPr bwMode="auto">
            <a:xfrm>
              <a:off x="4058" y="937"/>
              <a:ext cx="12" cy="52"/>
              <a:chOff x="2065" y="2441"/>
              <a:chExt cx="40" cy="272"/>
            </a:xfrm>
          </p:grpSpPr>
          <p:sp>
            <p:nvSpPr>
              <p:cNvPr id="147178" name="AutoShape 347">
                <a:extLst>
                  <a:ext uri="{FF2B5EF4-FFF2-40B4-BE49-F238E27FC236}">
                    <a16:creationId xmlns:a16="http://schemas.microsoft.com/office/drawing/2014/main" id="{A6C54273-81E0-E140-9621-5917DA0287BE}"/>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79" name="AutoShape 348">
                <a:extLst>
                  <a:ext uri="{FF2B5EF4-FFF2-40B4-BE49-F238E27FC236}">
                    <a16:creationId xmlns:a16="http://schemas.microsoft.com/office/drawing/2014/main" id="{CF68043C-99FC-D040-BDB4-2E5FD00CE2D0}"/>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7" name="Group 349">
              <a:extLst>
                <a:ext uri="{FF2B5EF4-FFF2-40B4-BE49-F238E27FC236}">
                  <a16:creationId xmlns:a16="http://schemas.microsoft.com/office/drawing/2014/main" id="{EA28DA3C-9407-5B44-BBA1-68FFA20177D6}"/>
                </a:ext>
              </a:extLst>
            </p:cNvPr>
            <p:cNvGrpSpPr>
              <a:grpSpLocks noChangeAspect="1"/>
            </p:cNvGrpSpPr>
            <p:nvPr/>
          </p:nvGrpSpPr>
          <p:grpSpPr bwMode="auto">
            <a:xfrm>
              <a:off x="2977" y="942"/>
              <a:ext cx="12" cy="68"/>
              <a:chOff x="1790" y="2461"/>
              <a:chExt cx="40" cy="447"/>
            </a:xfrm>
          </p:grpSpPr>
          <p:sp>
            <p:nvSpPr>
              <p:cNvPr id="147176" name="AutoShape 350">
                <a:extLst>
                  <a:ext uri="{FF2B5EF4-FFF2-40B4-BE49-F238E27FC236}">
                    <a16:creationId xmlns:a16="http://schemas.microsoft.com/office/drawing/2014/main" id="{A986E7FF-21C9-074F-AB3E-B97FB2493272}"/>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77" name="AutoShape 351">
                <a:extLst>
                  <a:ext uri="{FF2B5EF4-FFF2-40B4-BE49-F238E27FC236}">
                    <a16:creationId xmlns:a16="http://schemas.microsoft.com/office/drawing/2014/main" id="{3532BDF9-C291-C946-A287-B705313084A3}"/>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8" name="Group 352">
              <a:extLst>
                <a:ext uri="{FF2B5EF4-FFF2-40B4-BE49-F238E27FC236}">
                  <a16:creationId xmlns:a16="http://schemas.microsoft.com/office/drawing/2014/main" id="{4F224947-6EB8-E348-BB75-1CE038CC71CF}"/>
                </a:ext>
              </a:extLst>
            </p:cNvPr>
            <p:cNvGrpSpPr>
              <a:grpSpLocks noChangeAspect="1"/>
            </p:cNvGrpSpPr>
            <p:nvPr/>
          </p:nvGrpSpPr>
          <p:grpSpPr bwMode="auto">
            <a:xfrm>
              <a:off x="3014" y="937"/>
              <a:ext cx="11" cy="49"/>
              <a:chOff x="1914" y="2425"/>
              <a:chExt cx="40" cy="326"/>
            </a:xfrm>
          </p:grpSpPr>
          <p:sp>
            <p:nvSpPr>
              <p:cNvPr id="147174" name="AutoShape 353">
                <a:extLst>
                  <a:ext uri="{FF2B5EF4-FFF2-40B4-BE49-F238E27FC236}">
                    <a16:creationId xmlns:a16="http://schemas.microsoft.com/office/drawing/2014/main" id="{6BEEB504-58C7-984C-99EF-FAA40546B045}"/>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75" name="AutoShape 354">
                <a:extLst>
                  <a:ext uri="{FF2B5EF4-FFF2-40B4-BE49-F238E27FC236}">
                    <a16:creationId xmlns:a16="http://schemas.microsoft.com/office/drawing/2014/main" id="{222B0769-B1D6-9F41-AA79-A1285DC50522}"/>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19" name="Group 355">
              <a:extLst>
                <a:ext uri="{FF2B5EF4-FFF2-40B4-BE49-F238E27FC236}">
                  <a16:creationId xmlns:a16="http://schemas.microsoft.com/office/drawing/2014/main" id="{A42C5BA6-7DB5-744E-866D-3CB22E6E2933}"/>
                </a:ext>
              </a:extLst>
            </p:cNvPr>
            <p:cNvGrpSpPr>
              <a:grpSpLocks noChangeAspect="1"/>
            </p:cNvGrpSpPr>
            <p:nvPr/>
          </p:nvGrpSpPr>
          <p:grpSpPr bwMode="auto">
            <a:xfrm>
              <a:off x="2938" y="966"/>
              <a:ext cx="12" cy="53"/>
              <a:chOff x="1658" y="2628"/>
              <a:chExt cx="40" cy="355"/>
            </a:xfrm>
          </p:grpSpPr>
          <p:sp>
            <p:nvSpPr>
              <p:cNvPr id="147172" name="AutoShape 356">
                <a:extLst>
                  <a:ext uri="{FF2B5EF4-FFF2-40B4-BE49-F238E27FC236}">
                    <a16:creationId xmlns:a16="http://schemas.microsoft.com/office/drawing/2014/main" id="{CF72000A-19BE-2D4A-8F47-7110A6BC3F92}"/>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73" name="AutoShape 357">
                <a:extLst>
                  <a:ext uri="{FF2B5EF4-FFF2-40B4-BE49-F238E27FC236}">
                    <a16:creationId xmlns:a16="http://schemas.microsoft.com/office/drawing/2014/main" id="{50716DCA-585E-1848-AACB-EABFC0F9EEF2}"/>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20" name="Group 358">
              <a:extLst>
                <a:ext uri="{FF2B5EF4-FFF2-40B4-BE49-F238E27FC236}">
                  <a16:creationId xmlns:a16="http://schemas.microsoft.com/office/drawing/2014/main" id="{AF3BDA2F-FE0A-7342-B7D1-4B1514871EF2}"/>
                </a:ext>
              </a:extLst>
            </p:cNvPr>
            <p:cNvGrpSpPr>
              <a:grpSpLocks noChangeAspect="1"/>
            </p:cNvGrpSpPr>
            <p:nvPr/>
          </p:nvGrpSpPr>
          <p:grpSpPr bwMode="auto">
            <a:xfrm>
              <a:off x="2904" y="994"/>
              <a:ext cx="10" cy="19"/>
              <a:chOff x="1516" y="2835"/>
              <a:chExt cx="42" cy="123"/>
            </a:xfrm>
          </p:grpSpPr>
          <p:sp>
            <p:nvSpPr>
              <p:cNvPr id="147170" name="AutoShape 359">
                <a:extLst>
                  <a:ext uri="{FF2B5EF4-FFF2-40B4-BE49-F238E27FC236}">
                    <a16:creationId xmlns:a16="http://schemas.microsoft.com/office/drawing/2014/main" id="{95A17622-C9A4-F749-998E-5C3B0FDF7193}"/>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71" name="AutoShape 360">
                <a:extLst>
                  <a:ext uri="{FF2B5EF4-FFF2-40B4-BE49-F238E27FC236}">
                    <a16:creationId xmlns:a16="http://schemas.microsoft.com/office/drawing/2014/main" id="{41C99A78-3B2A-6146-9DB0-EF8A8C7FC81F}"/>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21" name="Group 361">
              <a:extLst>
                <a:ext uri="{FF2B5EF4-FFF2-40B4-BE49-F238E27FC236}">
                  <a16:creationId xmlns:a16="http://schemas.microsoft.com/office/drawing/2014/main" id="{804EC24D-8DFC-C74F-A155-6051107EF302}"/>
                </a:ext>
              </a:extLst>
            </p:cNvPr>
            <p:cNvGrpSpPr>
              <a:grpSpLocks noChangeAspect="1"/>
            </p:cNvGrpSpPr>
            <p:nvPr/>
          </p:nvGrpSpPr>
          <p:grpSpPr bwMode="auto">
            <a:xfrm flipV="1">
              <a:off x="3041" y="940"/>
              <a:ext cx="12" cy="24"/>
              <a:chOff x="2478" y="2807"/>
              <a:chExt cx="43" cy="178"/>
            </a:xfrm>
          </p:grpSpPr>
          <p:sp>
            <p:nvSpPr>
              <p:cNvPr id="147168" name="AutoShape 362">
                <a:extLst>
                  <a:ext uri="{FF2B5EF4-FFF2-40B4-BE49-F238E27FC236}">
                    <a16:creationId xmlns:a16="http://schemas.microsoft.com/office/drawing/2014/main" id="{E2FE5698-B653-0B43-9DAC-BFE627339C47}"/>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69" name="AutoShape 363">
                <a:extLst>
                  <a:ext uri="{FF2B5EF4-FFF2-40B4-BE49-F238E27FC236}">
                    <a16:creationId xmlns:a16="http://schemas.microsoft.com/office/drawing/2014/main" id="{EA0EAAD9-70EA-904F-9893-7BC719387143}"/>
                  </a:ext>
                </a:extLst>
              </p:cNvPr>
              <p:cNvSpPr>
                <a:spLocks noChangeAspect="1" noChangeArrowheads="1"/>
              </p:cNvSpPr>
              <p:nvPr/>
            </p:nvSpPr>
            <p:spPr bwMode="auto">
              <a:xfrm flipV="1">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22" name="Group 364">
              <a:extLst>
                <a:ext uri="{FF2B5EF4-FFF2-40B4-BE49-F238E27FC236}">
                  <a16:creationId xmlns:a16="http://schemas.microsoft.com/office/drawing/2014/main" id="{F41F993B-C921-004D-A5E8-C1B306A8B138}"/>
                </a:ext>
              </a:extLst>
            </p:cNvPr>
            <p:cNvGrpSpPr>
              <a:grpSpLocks noChangeAspect="1"/>
            </p:cNvGrpSpPr>
            <p:nvPr/>
          </p:nvGrpSpPr>
          <p:grpSpPr bwMode="auto">
            <a:xfrm>
              <a:off x="4296" y="939"/>
              <a:ext cx="12" cy="34"/>
              <a:chOff x="3094" y="2443"/>
              <a:chExt cx="40" cy="183"/>
            </a:xfrm>
          </p:grpSpPr>
          <p:sp>
            <p:nvSpPr>
              <p:cNvPr id="147166" name="AutoShape 365">
                <a:extLst>
                  <a:ext uri="{FF2B5EF4-FFF2-40B4-BE49-F238E27FC236}">
                    <a16:creationId xmlns:a16="http://schemas.microsoft.com/office/drawing/2014/main" id="{8C64BAF0-3974-574D-8A8C-2B78B5FE16DC}"/>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67" name="AutoShape 366">
                <a:extLst>
                  <a:ext uri="{FF2B5EF4-FFF2-40B4-BE49-F238E27FC236}">
                    <a16:creationId xmlns:a16="http://schemas.microsoft.com/office/drawing/2014/main" id="{762E0BAC-6770-3F43-A429-F3DC147F5C75}"/>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23" name="Group 367">
              <a:extLst>
                <a:ext uri="{FF2B5EF4-FFF2-40B4-BE49-F238E27FC236}">
                  <a16:creationId xmlns:a16="http://schemas.microsoft.com/office/drawing/2014/main" id="{02A191E8-1784-3C43-A890-3DDB64B93EBA}"/>
                </a:ext>
              </a:extLst>
            </p:cNvPr>
            <p:cNvGrpSpPr>
              <a:grpSpLocks noChangeAspect="1"/>
            </p:cNvGrpSpPr>
            <p:nvPr/>
          </p:nvGrpSpPr>
          <p:grpSpPr bwMode="auto">
            <a:xfrm>
              <a:off x="4264" y="941"/>
              <a:ext cx="12" cy="62"/>
              <a:chOff x="2978" y="2432"/>
              <a:chExt cx="46" cy="375"/>
            </a:xfrm>
          </p:grpSpPr>
          <p:sp>
            <p:nvSpPr>
              <p:cNvPr id="147164" name="AutoShape 368">
                <a:extLst>
                  <a:ext uri="{FF2B5EF4-FFF2-40B4-BE49-F238E27FC236}">
                    <a16:creationId xmlns:a16="http://schemas.microsoft.com/office/drawing/2014/main" id="{F69BF97E-C930-9440-879A-1320501DAFCD}"/>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65" name="AutoShape 369">
                <a:extLst>
                  <a:ext uri="{FF2B5EF4-FFF2-40B4-BE49-F238E27FC236}">
                    <a16:creationId xmlns:a16="http://schemas.microsoft.com/office/drawing/2014/main" id="{946AC158-C513-8846-91CF-BF0DD2A7AA31}"/>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24" name="Group 370">
              <a:extLst>
                <a:ext uri="{FF2B5EF4-FFF2-40B4-BE49-F238E27FC236}">
                  <a16:creationId xmlns:a16="http://schemas.microsoft.com/office/drawing/2014/main" id="{695C449A-4F37-5C4B-A4FD-CFA885D850DF}"/>
                </a:ext>
              </a:extLst>
            </p:cNvPr>
            <p:cNvGrpSpPr>
              <a:grpSpLocks noChangeAspect="1"/>
            </p:cNvGrpSpPr>
            <p:nvPr/>
          </p:nvGrpSpPr>
          <p:grpSpPr bwMode="auto">
            <a:xfrm>
              <a:off x="4191" y="985"/>
              <a:ext cx="12" cy="34"/>
              <a:chOff x="2668" y="2761"/>
              <a:chExt cx="40" cy="217"/>
            </a:xfrm>
          </p:grpSpPr>
          <p:sp>
            <p:nvSpPr>
              <p:cNvPr id="147162" name="AutoShape 371">
                <a:extLst>
                  <a:ext uri="{FF2B5EF4-FFF2-40B4-BE49-F238E27FC236}">
                    <a16:creationId xmlns:a16="http://schemas.microsoft.com/office/drawing/2014/main" id="{225884DD-FC00-514E-AB7B-E3099745F78B}"/>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63" name="AutoShape 372">
                <a:extLst>
                  <a:ext uri="{FF2B5EF4-FFF2-40B4-BE49-F238E27FC236}">
                    <a16:creationId xmlns:a16="http://schemas.microsoft.com/office/drawing/2014/main" id="{01FC8CCB-99B0-AC46-8E52-837A43ABC7F6}"/>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25" name="Group 373">
              <a:extLst>
                <a:ext uri="{FF2B5EF4-FFF2-40B4-BE49-F238E27FC236}">
                  <a16:creationId xmlns:a16="http://schemas.microsoft.com/office/drawing/2014/main" id="{80F68A7F-12BC-CA4C-9F80-8E01F9BD5D58}"/>
                </a:ext>
              </a:extLst>
            </p:cNvPr>
            <p:cNvGrpSpPr>
              <a:grpSpLocks noChangeAspect="1"/>
            </p:cNvGrpSpPr>
            <p:nvPr/>
          </p:nvGrpSpPr>
          <p:grpSpPr bwMode="auto">
            <a:xfrm>
              <a:off x="4346" y="942"/>
              <a:ext cx="12" cy="24"/>
              <a:chOff x="2478" y="2807"/>
              <a:chExt cx="43" cy="178"/>
            </a:xfrm>
          </p:grpSpPr>
          <p:sp>
            <p:nvSpPr>
              <p:cNvPr id="147160" name="AutoShape 374">
                <a:extLst>
                  <a:ext uri="{FF2B5EF4-FFF2-40B4-BE49-F238E27FC236}">
                    <a16:creationId xmlns:a16="http://schemas.microsoft.com/office/drawing/2014/main" id="{BCB01827-7C41-8347-942C-DD893EF47CB4}"/>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61" name="AutoShape 375">
                <a:extLst>
                  <a:ext uri="{FF2B5EF4-FFF2-40B4-BE49-F238E27FC236}">
                    <a16:creationId xmlns:a16="http://schemas.microsoft.com/office/drawing/2014/main" id="{9097DFFC-D9FD-C545-84F2-1EC7C964BDBA}"/>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7126" name="Group 376">
              <a:extLst>
                <a:ext uri="{FF2B5EF4-FFF2-40B4-BE49-F238E27FC236}">
                  <a16:creationId xmlns:a16="http://schemas.microsoft.com/office/drawing/2014/main" id="{958DA620-A880-A647-BC7E-CBFFB2E9597C}"/>
                </a:ext>
              </a:extLst>
            </p:cNvPr>
            <p:cNvGrpSpPr>
              <a:grpSpLocks noChangeAspect="1"/>
            </p:cNvGrpSpPr>
            <p:nvPr/>
          </p:nvGrpSpPr>
          <p:grpSpPr bwMode="auto">
            <a:xfrm>
              <a:off x="4223" y="961"/>
              <a:ext cx="14" cy="57"/>
              <a:chOff x="1015" y="2428"/>
              <a:chExt cx="46" cy="372"/>
            </a:xfrm>
          </p:grpSpPr>
          <p:sp>
            <p:nvSpPr>
              <p:cNvPr id="147158" name="AutoShape 377">
                <a:extLst>
                  <a:ext uri="{FF2B5EF4-FFF2-40B4-BE49-F238E27FC236}">
                    <a16:creationId xmlns:a16="http://schemas.microsoft.com/office/drawing/2014/main" id="{9FAEDAD7-C887-7749-A94A-62FCA4E122E7}"/>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7159" name="AutoShape 378">
                <a:extLst>
                  <a:ext uri="{FF2B5EF4-FFF2-40B4-BE49-F238E27FC236}">
                    <a16:creationId xmlns:a16="http://schemas.microsoft.com/office/drawing/2014/main" id="{83C72A7E-7BB1-0B4C-A7F4-82A86FAD69CD}"/>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147127" name="Freeform 379">
              <a:extLst>
                <a:ext uri="{FF2B5EF4-FFF2-40B4-BE49-F238E27FC236}">
                  <a16:creationId xmlns:a16="http://schemas.microsoft.com/office/drawing/2014/main" id="{F1F5D5DF-635D-DE45-9671-3A37D1B6275B}"/>
                </a:ext>
              </a:extLst>
            </p:cNvPr>
            <p:cNvSpPr>
              <a:spLocks noChangeAspect="1"/>
            </p:cNvSpPr>
            <p:nvPr/>
          </p:nvSpPr>
          <p:spPr bwMode="auto">
            <a:xfrm flipH="1">
              <a:off x="5011" y="935"/>
              <a:ext cx="168"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28" name="Freeform 380">
              <a:extLst>
                <a:ext uri="{FF2B5EF4-FFF2-40B4-BE49-F238E27FC236}">
                  <a16:creationId xmlns:a16="http://schemas.microsoft.com/office/drawing/2014/main" id="{E25C44B1-C4CF-7045-ADD0-C5F329BE0637}"/>
                </a:ext>
              </a:extLst>
            </p:cNvPr>
            <p:cNvSpPr>
              <a:spLocks noChangeAspect="1"/>
            </p:cNvSpPr>
            <p:nvPr/>
          </p:nvSpPr>
          <p:spPr bwMode="auto">
            <a:xfrm flipH="1">
              <a:off x="4918" y="935"/>
              <a:ext cx="169"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29" name="Freeform 381">
              <a:extLst>
                <a:ext uri="{FF2B5EF4-FFF2-40B4-BE49-F238E27FC236}">
                  <a16:creationId xmlns:a16="http://schemas.microsoft.com/office/drawing/2014/main" id="{E4F1769E-FE88-C144-A103-65A43C8597F6}"/>
                </a:ext>
              </a:extLst>
            </p:cNvPr>
            <p:cNvSpPr>
              <a:spLocks noChangeAspect="1"/>
            </p:cNvSpPr>
            <p:nvPr/>
          </p:nvSpPr>
          <p:spPr bwMode="auto">
            <a:xfrm flipH="1">
              <a:off x="4695"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0" name="Freeform 382">
              <a:extLst>
                <a:ext uri="{FF2B5EF4-FFF2-40B4-BE49-F238E27FC236}">
                  <a16:creationId xmlns:a16="http://schemas.microsoft.com/office/drawing/2014/main" id="{ACD53855-7BA4-5142-A035-DFACB6D81CC3}"/>
                </a:ext>
              </a:extLst>
            </p:cNvPr>
            <p:cNvSpPr>
              <a:spLocks noChangeAspect="1"/>
            </p:cNvSpPr>
            <p:nvPr/>
          </p:nvSpPr>
          <p:spPr bwMode="auto">
            <a:xfrm flipH="1">
              <a:off x="4602"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1" name="Freeform 383">
              <a:extLst>
                <a:ext uri="{FF2B5EF4-FFF2-40B4-BE49-F238E27FC236}">
                  <a16:creationId xmlns:a16="http://schemas.microsoft.com/office/drawing/2014/main" id="{6CBA5874-09DB-0D49-805E-CF7250C10B76}"/>
                </a:ext>
              </a:extLst>
            </p:cNvPr>
            <p:cNvSpPr>
              <a:spLocks noChangeAspect="1"/>
            </p:cNvSpPr>
            <p:nvPr/>
          </p:nvSpPr>
          <p:spPr bwMode="auto">
            <a:xfrm flipH="1">
              <a:off x="4376"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7132" name="Freeform 384">
              <a:extLst>
                <a:ext uri="{FF2B5EF4-FFF2-40B4-BE49-F238E27FC236}">
                  <a16:creationId xmlns:a16="http://schemas.microsoft.com/office/drawing/2014/main" id="{A669099C-8153-D548-8118-EF1725BB42A6}"/>
                </a:ext>
              </a:extLst>
            </p:cNvPr>
            <p:cNvSpPr>
              <a:spLocks noChangeAspect="1"/>
            </p:cNvSpPr>
            <p:nvPr/>
          </p:nvSpPr>
          <p:spPr bwMode="auto">
            <a:xfrm flipH="1">
              <a:off x="4283"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3" name="Freeform 385">
              <a:extLst>
                <a:ext uri="{FF2B5EF4-FFF2-40B4-BE49-F238E27FC236}">
                  <a16:creationId xmlns:a16="http://schemas.microsoft.com/office/drawing/2014/main" id="{F06079C5-09BF-5E43-B49D-F7D8B718CFA2}"/>
                </a:ext>
              </a:extLst>
            </p:cNvPr>
            <p:cNvSpPr>
              <a:spLocks noChangeAspect="1"/>
            </p:cNvSpPr>
            <p:nvPr/>
          </p:nvSpPr>
          <p:spPr bwMode="auto">
            <a:xfrm flipH="1">
              <a:off x="4058"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4" name="Freeform 386">
              <a:extLst>
                <a:ext uri="{FF2B5EF4-FFF2-40B4-BE49-F238E27FC236}">
                  <a16:creationId xmlns:a16="http://schemas.microsoft.com/office/drawing/2014/main" id="{F5AA8312-FA31-A14E-B48E-D502AC4CDE82}"/>
                </a:ext>
              </a:extLst>
            </p:cNvPr>
            <p:cNvSpPr>
              <a:spLocks noChangeAspect="1"/>
            </p:cNvSpPr>
            <p:nvPr/>
          </p:nvSpPr>
          <p:spPr bwMode="auto">
            <a:xfrm flipH="1">
              <a:off x="3965"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5" name="Freeform 387">
              <a:extLst>
                <a:ext uri="{FF2B5EF4-FFF2-40B4-BE49-F238E27FC236}">
                  <a16:creationId xmlns:a16="http://schemas.microsoft.com/office/drawing/2014/main" id="{B9D805DD-ECE6-2B4E-97CA-23BC755A4368}"/>
                </a:ext>
              </a:extLst>
            </p:cNvPr>
            <p:cNvSpPr>
              <a:spLocks noChangeAspect="1"/>
            </p:cNvSpPr>
            <p:nvPr/>
          </p:nvSpPr>
          <p:spPr bwMode="auto">
            <a:xfrm flipH="1">
              <a:off x="3740"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6" name="Freeform 388">
              <a:extLst>
                <a:ext uri="{FF2B5EF4-FFF2-40B4-BE49-F238E27FC236}">
                  <a16:creationId xmlns:a16="http://schemas.microsoft.com/office/drawing/2014/main" id="{F8749014-4396-E344-9803-1C14A8DD5262}"/>
                </a:ext>
              </a:extLst>
            </p:cNvPr>
            <p:cNvSpPr>
              <a:spLocks noChangeAspect="1"/>
            </p:cNvSpPr>
            <p:nvPr/>
          </p:nvSpPr>
          <p:spPr bwMode="auto">
            <a:xfrm flipH="1">
              <a:off x="3648"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7" name="Freeform 389">
              <a:extLst>
                <a:ext uri="{FF2B5EF4-FFF2-40B4-BE49-F238E27FC236}">
                  <a16:creationId xmlns:a16="http://schemas.microsoft.com/office/drawing/2014/main" id="{18D2C88A-FDCA-9C48-994D-17A098350560}"/>
                </a:ext>
              </a:extLst>
            </p:cNvPr>
            <p:cNvSpPr>
              <a:spLocks noChangeAspect="1"/>
            </p:cNvSpPr>
            <p:nvPr/>
          </p:nvSpPr>
          <p:spPr bwMode="auto">
            <a:xfrm flipH="1">
              <a:off x="3421"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8" name="Freeform 390">
              <a:extLst>
                <a:ext uri="{FF2B5EF4-FFF2-40B4-BE49-F238E27FC236}">
                  <a16:creationId xmlns:a16="http://schemas.microsoft.com/office/drawing/2014/main" id="{2A5EA29D-D272-374A-92A9-96F949CBBB35}"/>
                </a:ext>
              </a:extLst>
            </p:cNvPr>
            <p:cNvSpPr>
              <a:spLocks noChangeAspect="1"/>
            </p:cNvSpPr>
            <p:nvPr/>
          </p:nvSpPr>
          <p:spPr bwMode="auto">
            <a:xfrm flipH="1">
              <a:off x="3329"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39" name="Freeform 391">
              <a:extLst>
                <a:ext uri="{FF2B5EF4-FFF2-40B4-BE49-F238E27FC236}">
                  <a16:creationId xmlns:a16="http://schemas.microsoft.com/office/drawing/2014/main" id="{8D13E5B7-E836-3042-8452-1838A4F76DBE}"/>
                </a:ext>
              </a:extLst>
            </p:cNvPr>
            <p:cNvSpPr>
              <a:spLocks noChangeAspect="1"/>
            </p:cNvSpPr>
            <p:nvPr/>
          </p:nvSpPr>
          <p:spPr bwMode="auto">
            <a:xfrm flipH="1">
              <a:off x="3102"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0" name="Freeform 392">
              <a:extLst>
                <a:ext uri="{FF2B5EF4-FFF2-40B4-BE49-F238E27FC236}">
                  <a16:creationId xmlns:a16="http://schemas.microsoft.com/office/drawing/2014/main" id="{B6D36286-A6AF-DD4D-A660-15C747946882}"/>
                </a:ext>
              </a:extLst>
            </p:cNvPr>
            <p:cNvSpPr>
              <a:spLocks noChangeAspect="1"/>
            </p:cNvSpPr>
            <p:nvPr/>
          </p:nvSpPr>
          <p:spPr bwMode="auto">
            <a:xfrm flipH="1">
              <a:off x="3011"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1" name="Freeform 393">
              <a:extLst>
                <a:ext uri="{FF2B5EF4-FFF2-40B4-BE49-F238E27FC236}">
                  <a16:creationId xmlns:a16="http://schemas.microsoft.com/office/drawing/2014/main" id="{D5050470-040F-6E4C-94F6-0906E021CC7F}"/>
                </a:ext>
              </a:extLst>
            </p:cNvPr>
            <p:cNvSpPr>
              <a:spLocks noChangeAspect="1"/>
            </p:cNvSpPr>
            <p:nvPr/>
          </p:nvSpPr>
          <p:spPr bwMode="auto">
            <a:xfrm flipH="1">
              <a:off x="2781" y="935"/>
              <a:ext cx="169"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2" name="Freeform 394">
              <a:extLst>
                <a:ext uri="{FF2B5EF4-FFF2-40B4-BE49-F238E27FC236}">
                  <a16:creationId xmlns:a16="http://schemas.microsoft.com/office/drawing/2014/main" id="{AE908ADF-F9A4-2B42-B3E4-114F963A0CCA}"/>
                </a:ext>
              </a:extLst>
            </p:cNvPr>
            <p:cNvSpPr>
              <a:spLocks noChangeAspect="1"/>
            </p:cNvSpPr>
            <p:nvPr/>
          </p:nvSpPr>
          <p:spPr bwMode="auto">
            <a:xfrm flipH="1">
              <a:off x="2689" y="935"/>
              <a:ext cx="168"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3" name="Freeform 395">
              <a:extLst>
                <a:ext uri="{FF2B5EF4-FFF2-40B4-BE49-F238E27FC236}">
                  <a16:creationId xmlns:a16="http://schemas.microsoft.com/office/drawing/2014/main" id="{7924FA82-168E-F940-AA8E-9C6B7ECDEA86}"/>
                </a:ext>
              </a:extLst>
            </p:cNvPr>
            <p:cNvSpPr>
              <a:spLocks noChangeAspect="1"/>
            </p:cNvSpPr>
            <p:nvPr/>
          </p:nvSpPr>
          <p:spPr bwMode="auto">
            <a:xfrm flipH="1">
              <a:off x="2464"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4" name="Freeform 396">
              <a:extLst>
                <a:ext uri="{FF2B5EF4-FFF2-40B4-BE49-F238E27FC236}">
                  <a16:creationId xmlns:a16="http://schemas.microsoft.com/office/drawing/2014/main" id="{B1108674-5B97-3C42-BFEB-CFA9AB2EF4AF}"/>
                </a:ext>
              </a:extLst>
            </p:cNvPr>
            <p:cNvSpPr>
              <a:spLocks noChangeAspect="1"/>
            </p:cNvSpPr>
            <p:nvPr/>
          </p:nvSpPr>
          <p:spPr bwMode="auto">
            <a:xfrm flipH="1">
              <a:off x="2371"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5" name="Freeform 397">
              <a:extLst>
                <a:ext uri="{FF2B5EF4-FFF2-40B4-BE49-F238E27FC236}">
                  <a16:creationId xmlns:a16="http://schemas.microsoft.com/office/drawing/2014/main" id="{4A8BAB6D-AB4F-3B44-8BB5-0AE70D742C8D}"/>
                </a:ext>
              </a:extLst>
            </p:cNvPr>
            <p:cNvSpPr>
              <a:spLocks noChangeAspect="1"/>
            </p:cNvSpPr>
            <p:nvPr/>
          </p:nvSpPr>
          <p:spPr bwMode="auto">
            <a:xfrm flipH="1">
              <a:off x="2145"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6" name="Freeform 398">
              <a:extLst>
                <a:ext uri="{FF2B5EF4-FFF2-40B4-BE49-F238E27FC236}">
                  <a16:creationId xmlns:a16="http://schemas.microsoft.com/office/drawing/2014/main" id="{EC19F958-515F-424B-B36B-200DC8666B30}"/>
                </a:ext>
              </a:extLst>
            </p:cNvPr>
            <p:cNvSpPr>
              <a:spLocks noChangeAspect="1"/>
            </p:cNvSpPr>
            <p:nvPr/>
          </p:nvSpPr>
          <p:spPr bwMode="auto">
            <a:xfrm flipH="1">
              <a:off x="2052" y="935"/>
              <a:ext cx="167"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7" name="Freeform 399">
              <a:extLst>
                <a:ext uri="{FF2B5EF4-FFF2-40B4-BE49-F238E27FC236}">
                  <a16:creationId xmlns:a16="http://schemas.microsoft.com/office/drawing/2014/main" id="{1A85B369-BF62-5D4E-8419-FB6B78B7497F}"/>
                </a:ext>
              </a:extLst>
            </p:cNvPr>
            <p:cNvSpPr>
              <a:spLocks noChangeAspect="1"/>
            </p:cNvSpPr>
            <p:nvPr/>
          </p:nvSpPr>
          <p:spPr bwMode="auto">
            <a:xfrm flipH="1">
              <a:off x="1827" y="935"/>
              <a:ext cx="166"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7148" name="Freeform 400">
              <a:extLst>
                <a:ext uri="{FF2B5EF4-FFF2-40B4-BE49-F238E27FC236}">
                  <a16:creationId xmlns:a16="http://schemas.microsoft.com/office/drawing/2014/main" id="{2910174D-2050-9547-9CC8-A29149292838}"/>
                </a:ext>
              </a:extLst>
            </p:cNvPr>
            <p:cNvSpPr>
              <a:spLocks noChangeAspect="1"/>
            </p:cNvSpPr>
            <p:nvPr/>
          </p:nvSpPr>
          <p:spPr bwMode="auto">
            <a:xfrm flipH="1">
              <a:off x="1735" y="935"/>
              <a:ext cx="165" cy="86"/>
            </a:xfrm>
            <a:custGeom>
              <a:avLst/>
              <a:gdLst>
                <a:gd name="T0" fmla="*/ 0 w 2730"/>
                <a:gd name="T1" fmla="*/ 0 h 2533"/>
                <a:gd name="T2" fmla="*/ 0 w 2730"/>
                <a:gd name="T3" fmla="*/ 0 h 2533"/>
                <a:gd name="T4" fmla="*/ 0 w 2730"/>
                <a:gd name="T5" fmla="*/ 0 h 2533"/>
                <a:gd name="T6" fmla="*/ 0 w 2730"/>
                <a:gd name="T7" fmla="*/ 0 h 2533"/>
                <a:gd name="T8" fmla="*/ 0 w 2730"/>
                <a:gd name="T9" fmla="*/ 0 h 2533"/>
                <a:gd name="T10" fmla="*/ 0 w 2730"/>
                <a:gd name="T11" fmla="*/ 0 h 2533"/>
                <a:gd name="T12" fmla="*/ 0 w 2730"/>
                <a:gd name="T13" fmla="*/ 0 h 2533"/>
                <a:gd name="T14" fmla="*/ 0 w 2730"/>
                <a:gd name="T15" fmla="*/ 0 h 2533"/>
                <a:gd name="T16" fmla="*/ 0 w 2730"/>
                <a:gd name="T17" fmla="*/ 0 h 2533"/>
                <a:gd name="T18" fmla="*/ 0 w 2730"/>
                <a:gd name="T19" fmla="*/ 0 h 2533"/>
                <a:gd name="T20" fmla="*/ 0 w 2730"/>
                <a:gd name="T21" fmla="*/ 0 h 2533"/>
                <a:gd name="T22" fmla="*/ 0 w 2730"/>
                <a:gd name="T23" fmla="*/ 0 h 2533"/>
                <a:gd name="T24" fmla="*/ 0 w 2730"/>
                <a:gd name="T25" fmla="*/ 0 h 2533"/>
                <a:gd name="T26" fmla="*/ 0 w 2730"/>
                <a:gd name="T27" fmla="*/ 0 h 2533"/>
                <a:gd name="T28" fmla="*/ 0 w 2730"/>
                <a:gd name="T29" fmla="*/ 0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52625" name="Rectangle 401">
              <a:extLst>
                <a:ext uri="{FF2B5EF4-FFF2-40B4-BE49-F238E27FC236}">
                  <a16:creationId xmlns:a16="http://schemas.microsoft.com/office/drawing/2014/main" id="{09B0805E-D6E1-F04C-9EFF-03CD980979D4}"/>
                </a:ext>
              </a:extLst>
            </p:cNvPr>
            <p:cNvSpPr>
              <a:spLocks noChangeArrowheads="1"/>
            </p:cNvSpPr>
            <p:nvPr/>
          </p:nvSpPr>
          <p:spPr bwMode="auto">
            <a:xfrm>
              <a:off x="882" y="920"/>
              <a:ext cx="129" cy="119"/>
            </a:xfrm>
            <a:prstGeom prst="rect">
              <a:avLst/>
            </a:prstGeom>
            <a:gradFill rotWithShape="1">
              <a:gsLst>
                <a:gs pos="0">
                  <a:schemeClr val="tx1"/>
                </a:gs>
                <a:gs pos="50000">
                  <a:schemeClr val="bg1"/>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626" name="Rectangle 402">
              <a:extLst>
                <a:ext uri="{FF2B5EF4-FFF2-40B4-BE49-F238E27FC236}">
                  <a16:creationId xmlns:a16="http://schemas.microsoft.com/office/drawing/2014/main" id="{DD960CE0-AAB4-0547-8425-DFC79566B8D7}"/>
                </a:ext>
              </a:extLst>
            </p:cNvPr>
            <p:cNvSpPr>
              <a:spLocks noChangeArrowheads="1"/>
            </p:cNvSpPr>
            <p:nvPr/>
          </p:nvSpPr>
          <p:spPr bwMode="auto">
            <a:xfrm>
              <a:off x="1105" y="920"/>
              <a:ext cx="80" cy="119"/>
            </a:xfrm>
            <a:prstGeom prst="rect">
              <a:avLst/>
            </a:prstGeom>
            <a:gradFill rotWithShape="1">
              <a:gsLst>
                <a:gs pos="0">
                  <a:schemeClr val="tx1"/>
                </a:gs>
                <a:gs pos="50000">
                  <a:schemeClr val="bg1"/>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627" name="Rectangle 403">
              <a:extLst>
                <a:ext uri="{FF2B5EF4-FFF2-40B4-BE49-F238E27FC236}">
                  <a16:creationId xmlns:a16="http://schemas.microsoft.com/office/drawing/2014/main" id="{3B5DDD7F-EA49-B241-8006-98BB52134C14}"/>
                </a:ext>
              </a:extLst>
            </p:cNvPr>
            <p:cNvSpPr>
              <a:spLocks noChangeArrowheads="1"/>
            </p:cNvSpPr>
            <p:nvPr/>
          </p:nvSpPr>
          <p:spPr bwMode="auto">
            <a:xfrm>
              <a:off x="1687" y="920"/>
              <a:ext cx="119" cy="119"/>
            </a:xfrm>
            <a:prstGeom prst="rect">
              <a:avLst/>
            </a:prstGeom>
            <a:gradFill rotWithShape="1">
              <a:gsLst>
                <a:gs pos="0">
                  <a:schemeClr val="tx1"/>
                </a:gs>
                <a:gs pos="50000">
                  <a:srgbClr val="FF141C"/>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628" name="Rectangle 404">
              <a:extLst>
                <a:ext uri="{FF2B5EF4-FFF2-40B4-BE49-F238E27FC236}">
                  <a16:creationId xmlns:a16="http://schemas.microsoft.com/office/drawing/2014/main" id="{72D0EB65-0100-5046-ADE9-FE7DB0A6142C}"/>
                </a:ext>
              </a:extLst>
            </p:cNvPr>
            <p:cNvSpPr>
              <a:spLocks noChangeArrowheads="1"/>
            </p:cNvSpPr>
            <p:nvPr/>
          </p:nvSpPr>
          <p:spPr bwMode="auto">
            <a:xfrm>
              <a:off x="1901" y="920"/>
              <a:ext cx="64" cy="119"/>
            </a:xfrm>
            <a:prstGeom prst="rect">
              <a:avLst/>
            </a:prstGeom>
            <a:gradFill rotWithShape="1">
              <a:gsLst>
                <a:gs pos="0">
                  <a:schemeClr val="tx1"/>
                </a:gs>
                <a:gs pos="50000">
                  <a:srgbClr val="FF141C"/>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629" name="Rectangle 405">
              <a:extLst>
                <a:ext uri="{FF2B5EF4-FFF2-40B4-BE49-F238E27FC236}">
                  <a16:creationId xmlns:a16="http://schemas.microsoft.com/office/drawing/2014/main" id="{FE7C0661-FD02-854F-BECB-E85C1C9D3518}"/>
                </a:ext>
              </a:extLst>
            </p:cNvPr>
            <p:cNvSpPr>
              <a:spLocks noChangeArrowheads="1"/>
            </p:cNvSpPr>
            <p:nvPr/>
          </p:nvSpPr>
          <p:spPr bwMode="auto">
            <a:xfrm>
              <a:off x="2296" y="920"/>
              <a:ext cx="119" cy="119"/>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630" name="Rectangle 406">
              <a:extLst>
                <a:ext uri="{FF2B5EF4-FFF2-40B4-BE49-F238E27FC236}">
                  <a16:creationId xmlns:a16="http://schemas.microsoft.com/office/drawing/2014/main" id="{9218D1EB-87F1-564E-999D-C95C14078E9C}"/>
                </a:ext>
              </a:extLst>
            </p:cNvPr>
            <p:cNvSpPr>
              <a:spLocks noChangeArrowheads="1"/>
            </p:cNvSpPr>
            <p:nvPr/>
          </p:nvSpPr>
          <p:spPr bwMode="auto">
            <a:xfrm>
              <a:off x="2736" y="920"/>
              <a:ext cx="119" cy="119"/>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631" name="Rectangle 407">
              <a:extLst>
                <a:ext uri="{FF2B5EF4-FFF2-40B4-BE49-F238E27FC236}">
                  <a16:creationId xmlns:a16="http://schemas.microsoft.com/office/drawing/2014/main" id="{ABCDD4AF-A0CB-6D4E-A8D4-BAD5D9CBB76B}"/>
                </a:ext>
              </a:extLst>
            </p:cNvPr>
            <p:cNvSpPr>
              <a:spLocks noChangeArrowheads="1"/>
            </p:cNvSpPr>
            <p:nvPr/>
          </p:nvSpPr>
          <p:spPr bwMode="auto">
            <a:xfrm>
              <a:off x="3147" y="920"/>
              <a:ext cx="695" cy="119"/>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632" name="Rectangle 408">
              <a:extLst>
                <a:ext uri="{FF2B5EF4-FFF2-40B4-BE49-F238E27FC236}">
                  <a16:creationId xmlns:a16="http://schemas.microsoft.com/office/drawing/2014/main" id="{E41C74F3-D213-4C47-8A17-982645F162CB}"/>
                </a:ext>
              </a:extLst>
            </p:cNvPr>
            <p:cNvSpPr>
              <a:spLocks noChangeArrowheads="1"/>
            </p:cNvSpPr>
            <p:nvPr/>
          </p:nvSpPr>
          <p:spPr bwMode="auto">
            <a:xfrm>
              <a:off x="4220" y="920"/>
              <a:ext cx="64" cy="119"/>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633" name="Rectangle 409">
              <a:extLst>
                <a:ext uri="{FF2B5EF4-FFF2-40B4-BE49-F238E27FC236}">
                  <a16:creationId xmlns:a16="http://schemas.microsoft.com/office/drawing/2014/main" id="{146C73F3-EF3B-ED4D-B1D0-FDB2D7F982DF}"/>
                </a:ext>
              </a:extLst>
            </p:cNvPr>
            <p:cNvSpPr>
              <a:spLocks noChangeArrowheads="1"/>
            </p:cNvSpPr>
            <p:nvPr/>
          </p:nvSpPr>
          <p:spPr bwMode="auto">
            <a:xfrm>
              <a:off x="4658" y="920"/>
              <a:ext cx="182" cy="119"/>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grpSp>
      <p:sp>
        <p:nvSpPr>
          <p:cNvPr id="146436" name="Text Box 410">
            <a:extLst>
              <a:ext uri="{FF2B5EF4-FFF2-40B4-BE49-F238E27FC236}">
                <a16:creationId xmlns:a16="http://schemas.microsoft.com/office/drawing/2014/main" id="{9D656AE1-56B3-1E45-91F5-14F19CD101C7}"/>
              </a:ext>
            </a:extLst>
          </p:cNvPr>
          <p:cNvSpPr txBox="1">
            <a:spLocks noChangeArrowheads="1"/>
          </p:cNvSpPr>
          <p:nvPr/>
        </p:nvSpPr>
        <p:spPr bwMode="auto">
          <a:xfrm>
            <a:off x="1011238" y="1712913"/>
            <a:ext cx="8953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a:latin typeface="Times" pitchFamily="2" charset="0"/>
              </a:rPr>
              <a:t>upstream </a:t>
            </a:r>
          </a:p>
          <a:p>
            <a:pPr>
              <a:spcBef>
                <a:spcPct val="0"/>
              </a:spcBef>
              <a:buFontTx/>
              <a:buNone/>
            </a:pPr>
            <a:r>
              <a:rPr lang="it-IT" altLang="it-IT" sz="1800">
                <a:latin typeface="Times" pitchFamily="2" charset="0"/>
              </a:rPr>
              <a:t>elements</a:t>
            </a:r>
          </a:p>
        </p:txBody>
      </p:sp>
      <p:sp>
        <p:nvSpPr>
          <p:cNvPr id="146437" name="Text Box 411">
            <a:extLst>
              <a:ext uri="{FF2B5EF4-FFF2-40B4-BE49-F238E27FC236}">
                <a16:creationId xmlns:a16="http://schemas.microsoft.com/office/drawing/2014/main" id="{9AA8BFF1-016B-6142-97D8-FE6ACBF4EF24}"/>
              </a:ext>
            </a:extLst>
          </p:cNvPr>
          <p:cNvSpPr txBox="1">
            <a:spLocks noChangeArrowheads="1"/>
          </p:cNvSpPr>
          <p:nvPr/>
        </p:nvSpPr>
        <p:spPr bwMode="auto">
          <a:xfrm>
            <a:off x="2265363" y="1712913"/>
            <a:ext cx="8953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a:latin typeface="Times" pitchFamily="2" charset="0"/>
              </a:rPr>
              <a:t>promoter </a:t>
            </a:r>
          </a:p>
          <a:p>
            <a:pPr>
              <a:spcBef>
                <a:spcPct val="0"/>
              </a:spcBef>
              <a:buFontTx/>
              <a:buNone/>
            </a:pPr>
            <a:r>
              <a:rPr lang="it-IT" altLang="it-IT" sz="1800">
                <a:latin typeface="Times" pitchFamily="2" charset="0"/>
              </a:rPr>
              <a:t>elements</a:t>
            </a:r>
          </a:p>
        </p:txBody>
      </p:sp>
      <p:grpSp>
        <p:nvGrpSpPr>
          <p:cNvPr id="146438" name="Group 412">
            <a:extLst>
              <a:ext uri="{FF2B5EF4-FFF2-40B4-BE49-F238E27FC236}">
                <a16:creationId xmlns:a16="http://schemas.microsoft.com/office/drawing/2014/main" id="{D9066CC7-D16E-FE45-A316-6DF7B185AFCE}"/>
              </a:ext>
            </a:extLst>
          </p:cNvPr>
          <p:cNvGrpSpPr>
            <a:grpSpLocks/>
          </p:cNvGrpSpPr>
          <p:nvPr/>
        </p:nvGrpSpPr>
        <p:grpSpPr bwMode="auto">
          <a:xfrm>
            <a:off x="3525838" y="1247775"/>
            <a:ext cx="190500" cy="225425"/>
            <a:chOff x="1389" y="3419"/>
            <a:chExt cx="284" cy="132"/>
          </a:xfrm>
        </p:grpSpPr>
        <p:sp>
          <p:nvSpPr>
            <p:cNvPr id="146975" name="Line 413">
              <a:extLst>
                <a:ext uri="{FF2B5EF4-FFF2-40B4-BE49-F238E27FC236}">
                  <a16:creationId xmlns:a16="http://schemas.microsoft.com/office/drawing/2014/main" id="{EDB77509-1A4E-4540-8741-E8C3275DA3C8}"/>
                </a:ext>
              </a:extLst>
            </p:cNvPr>
            <p:cNvSpPr>
              <a:spLocks noChangeShapeType="1"/>
            </p:cNvSpPr>
            <p:nvPr/>
          </p:nvSpPr>
          <p:spPr bwMode="auto">
            <a:xfrm>
              <a:off x="1390" y="3419"/>
              <a:ext cx="28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976" name="Line 414">
              <a:extLst>
                <a:ext uri="{FF2B5EF4-FFF2-40B4-BE49-F238E27FC236}">
                  <a16:creationId xmlns:a16="http://schemas.microsoft.com/office/drawing/2014/main" id="{A7DB67DE-BEBF-D346-A779-F35EB13074C8}"/>
                </a:ext>
              </a:extLst>
            </p:cNvPr>
            <p:cNvSpPr>
              <a:spLocks noChangeShapeType="1"/>
            </p:cNvSpPr>
            <p:nvPr/>
          </p:nvSpPr>
          <p:spPr bwMode="auto">
            <a:xfrm>
              <a:off x="1389" y="3423"/>
              <a:ext cx="0" cy="1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46439" name="Text Box 415">
            <a:extLst>
              <a:ext uri="{FF2B5EF4-FFF2-40B4-BE49-F238E27FC236}">
                <a16:creationId xmlns:a16="http://schemas.microsoft.com/office/drawing/2014/main" id="{EDBCDD52-520F-D84E-A006-EB1AB9AD458D}"/>
              </a:ext>
            </a:extLst>
          </p:cNvPr>
          <p:cNvSpPr txBox="1">
            <a:spLocks noChangeArrowheads="1"/>
          </p:cNvSpPr>
          <p:nvPr/>
        </p:nvSpPr>
        <p:spPr bwMode="auto">
          <a:xfrm>
            <a:off x="2984500" y="622300"/>
            <a:ext cx="139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800">
                <a:latin typeface="Times" pitchFamily="2" charset="0"/>
              </a:rPr>
              <a:t>transcription </a:t>
            </a:r>
          </a:p>
          <a:p>
            <a:pPr algn="ctr">
              <a:spcBef>
                <a:spcPct val="0"/>
              </a:spcBef>
              <a:buFontTx/>
              <a:buNone/>
            </a:pPr>
            <a:r>
              <a:rPr lang="it-IT" altLang="it-IT" sz="1800">
                <a:latin typeface="Times" pitchFamily="2" charset="0"/>
              </a:rPr>
              <a:t>START site</a:t>
            </a:r>
          </a:p>
        </p:txBody>
      </p:sp>
      <p:sp>
        <p:nvSpPr>
          <p:cNvPr id="146440" name="Line 416">
            <a:extLst>
              <a:ext uri="{FF2B5EF4-FFF2-40B4-BE49-F238E27FC236}">
                <a16:creationId xmlns:a16="http://schemas.microsoft.com/office/drawing/2014/main" id="{A1660C22-CC40-6B41-BF3F-C748A326E546}"/>
              </a:ext>
            </a:extLst>
          </p:cNvPr>
          <p:cNvSpPr>
            <a:spLocks noChangeShapeType="1"/>
          </p:cNvSpPr>
          <p:nvPr/>
        </p:nvSpPr>
        <p:spPr bwMode="auto">
          <a:xfrm flipV="1">
            <a:off x="3714750" y="944563"/>
            <a:ext cx="1844675" cy="477837"/>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46441" name="Line 417">
            <a:extLst>
              <a:ext uri="{FF2B5EF4-FFF2-40B4-BE49-F238E27FC236}">
                <a16:creationId xmlns:a16="http://schemas.microsoft.com/office/drawing/2014/main" id="{A3D0B5FF-9EAC-0648-AFCC-ACAD58FCCF77}"/>
              </a:ext>
            </a:extLst>
          </p:cNvPr>
          <p:cNvSpPr>
            <a:spLocks noChangeShapeType="1"/>
          </p:cNvSpPr>
          <p:nvPr/>
        </p:nvSpPr>
        <p:spPr bwMode="auto">
          <a:xfrm flipH="1" flipV="1">
            <a:off x="6073775" y="877888"/>
            <a:ext cx="492125" cy="552450"/>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46442" name="Line 418">
            <a:extLst>
              <a:ext uri="{FF2B5EF4-FFF2-40B4-BE49-F238E27FC236}">
                <a16:creationId xmlns:a16="http://schemas.microsoft.com/office/drawing/2014/main" id="{0803BCA5-FFFD-2849-ABF9-DED8379A6F93}"/>
              </a:ext>
            </a:extLst>
          </p:cNvPr>
          <p:cNvSpPr>
            <a:spLocks noChangeShapeType="1"/>
          </p:cNvSpPr>
          <p:nvPr/>
        </p:nvSpPr>
        <p:spPr bwMode="auto">
          <a:xfrm flipH="1" flipV="1">
            <a:off x="6154738" y="944563"/>
            <a:ext cx="1087437" cy="481012"/>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46443" name="Line 419">
            <a:extLst>
              <a:ext uri="{FF2B5EF4-FFF2-40B4-BE49-F238E27FC236}">
                <a16:creationId xmlns:a16="http://schemas.microsoft.com/office/drawing/2014/main" id="{8FCD903D-A7CD-CC43-BA1F-194E727FE090}"/>
              </a:ext>
            </a:extLst>
          </p:cNvPr>
          <p:cNvSpPr>
            <a:spLocks noChangeShapeType="1"/>
          </p:cNvSpPr>
          <p:nvPr/>
        </p:nvSpPr>
        <p:spPr bwMode="auto">
          <a:xfrm flipH="1">
            <a:off x="6188075" y="1674813"/>
            <a:ext cx="39688" cy="752475"/>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46444" name="Line 420">
            <a:extLst>
              <a:ext uri="{FF2B5EF4-FFF2-40B4-BE49-F238E27FC236}">
                <a16:creationId xmlns:a16="http://schemas.microsoft.com/office/drawing/2014/main" id="{9CE882CA-3ADE-5849-A9B0-08F98296D786}"/>
              </a:ext>
            </a:extLst>
          </p:cNvPr>
          <p:cNvSpPr>
            <a:spLocks noChangeShapeType="1"/>
          </p:cNvSpPr>
          <p:nvPr/>
        </p:nvSpPr>
        <p:spPr bwMode="auto">
          <a:xfrm>
            <a:off x="4629150" y="1697038"/>
            <a:ext cx="1393825" cy="609600"/>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46445" name="Line 421">
            <a:extLst>
              <a:ext uri="{FF2B5EF4-FFF2-40B4-BE49-F238E27FC236}">
                <a16:creationId xmlns:a16="http://schemas.microsoft.com/office/drawing/2014/main" id="{29F47801-1929-EE4D-A7AC-051203E46C1A}"/>
              </a:ext>
            </a:extLst>
          </p:cNvPr>
          <p:cNvSpPr>
            <a:spLocks noChangeShapeType="1"/>
          </p:cNvSpPr>
          <p:nvPr/>
        </p:nvSpPr>
        <p:spPr bwMode="auto">
          <a:xfrm>
            <a:off x="3957638" y="1704975"/>
            <a:ext cx="1744662" cy="509588"/>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46446" name="Text Box 422">
            <a:extLst>
              <a:ext uri="{FF2B5EF4-FFF2-40B4-BE49-F238E27FC236}">
                <a16:creationId xmlns:a16="http://schemas.microsoft.com/office/drawing/2014/main" id="{23015BC7-E381-CA46-ACAE-59279626D0DE}"/>
              </a:ext>
            </a:extLst>
          </p:cNvPr>
          <p:cNvSpPr txBox="1">
            <a:spLocks noChangeArrowheads="1"/>
          </p:cNvSpPr>
          <p:nvPr/>
        </p:nvSpPr>
        <p:spPr bwMode="auto">
          <a:xfrm>
            <a:off x="5678488" y="2073275"/>
            <a:ext cx="8191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a:latin typeface="Times" pitchFamily="2" charset="0"/>
              </a:rPr>
              <a:t>introns</a:t>
            </a:r>
          </a:p>
        </p:txBody>
      </p:sp>
      <p:sp>
        <p:nvSpPr>
          <p:cNvPr id="146447" name="Line 423">
            <a:extLst>
              <a:ext uri="{FF2B5EF4-FFF2-40B4-BE49-F238E27FC236}">
                <a16:creationId xmlns:a16="http://schemas.microsoft.com/office/drawing/2014/main" id="{AFB3F09B-5A6A-C24B-9427-D97F0FD1A3BF}"/>
              </a:ext>
            </a:extLst>
          </p:cNvPr>
          <p:cNvSpPr>
            <a:spLocks noChangeShapeType="1"/>
          </p:cNvSpPr>
          <p:nvPr/>
        </p:nvSpPr>
        <p:spPr bwMode="auto">
          <a:xfrm flipV="1">
            <a:off x="5483225" y="884238"/>
            <a:ext cx="482600" cy="523875"/>
          </a:xfrm>
          <a:prstGeom prst="line">
            <a:avLst/>
          </a:prstGeom>
          <a:noFill/>
          <a:ln w="9525"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46448" name="Text Box 424">
            <a:extLst>
              <a:ext uri="{FF2B5EF4-FFF2-40B4-BE49-F238E27FC236}">
                <a16:creationId xmlns:a16="http://schemas.microsoft.com/office/drawing/2014/main" id="{C606325E-E3FB-1440-BCD6-FD35010A42D0}"/>
              </a:ext>
            </a:extLst>
          </p:cNvPr>
          <p:cNvSpPr txBox="1">
            <a:spLocks noChangeArrowheads="1"/>
          </p:cNvSpPr>
          <p:nvPr/>
        </p:nvSpPr>
        <p:spPr bwMode="auto">
          <a:xfrm>
            <a:off x="5541963" y="676275"/>
            <a:ext cx="7175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a:latin typeface="Times" pitchFamily="2" charset="0"/>
              </a:rPr>
              <a:t>exons</a:t>
            </a:r>
          </a:p>
        </p:txBody>
      </p:sp>
      <p:sp>
        <p:nvSpPr>
          <p:cNvPr id="146449" name="Text Box 425">
            <a:extLst>
              <a:ext uri="{FF2B5EF4-FFF2-40B4-BE49-F238E27FC236}">
                <a16:creationId xmlns:a16="http://schemas.microsoft.com/office/drawing/2014/main" id="{5355CF19-54E6-234E-960A-9F2EAC494BC2}"/>
              </a:ext>
            </a:extLst>
          </p:cNvPr>
          <p:cNvSpPr txBox="1">
            <a:spLocks noChangeArrowheads="1"/>
          </p:cNvSpPr>
          <p:nvPr/>
        </p:nvSpPr>
        <p:spPr bwMode="auto">
          <a:xfrm>
            <a:off x="3475038" y="2232025"/>
            <a:ext cx="17430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b="1">
                <a:solidFill>
                  <a:srgbClr val="DE0A10"/>
                </a:solidFill>
                <a:latin typeface="Comic Sans MS" panose="030F0902030302020204" pitchFamily="66" charset="0"/>
              </a:rPr>
              <a:t>TRANSCRIPTION</a:t>
            </a:r>
          </a:p>
          <a:p>
            <a:pPr>
              <a:spcBef>
                <a:spcPct val="0"/>
              </a:spcBef>
              <a:buFontTx/>
              <a:buNone/>
            </a:pPr>
            <a:r>
              <a:rPr lang="it-IT" altLang="it-IT" sz="1400" b="1">
                <a:solidFill>
                  <a:srgbClr val="DE0A10"/>
                </a:solidFill>
                <a:latin typeface="Comic Sans MS" panose="030F0902030302020204" pitchFamily="66" charset="0"/>
              </a:rPr>
              <a:t>CAPPING</a:t>
            </a:r>
            <a:endParaRPr lang="it-IT" altLang="it-IT" sz="1400" b="1" u="sng">
              <a:latin typeface="Times" pitchFamily="2" charset="0"/>
            </a:endParaRPr>
          </a:p>
        </p:txBody>
      </p:sp>
      <p:sp>
        <p:nvSpPr>
          <p:cNvPr id="146450" name="Text Box 426">
            <a:extLst>
              <a:ext uri="{FF2B5EF4-FFF2-40B4-BE49-F238E27FC236}">
                <a16:creationId xmlns:a16="http://schemas.microsoft.com/office/drawing/2014/main" id="{C2FA0D3C-F41F-5543-9E9E-010E5AB7C313}"/>
              </a:ext>
            </a:extLst>
          </p:cNvPr>
          <p:cNvSpPr txBox="1">
            <a:spLocks noChangeArrowheads="1"/>
          </p:cNvSpPr>
          <p:nvPr/>
        </p:nvSpPr>
        <p:spPr bwMode="auto">
          <a:xfrm>
            <a:off x="3475038" y="3354388"/>
            <a:ext cx="1993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b="1">
                <a:solidFill>
                  <a:srgbClr val="DE0A10"/>
                </a:solidFill>
                <a:latin typeface="Comic Sans MS" panose="030F0902030302020204" pitchFamily="66" charset="0"/>
              </a:rPr>
              <a:t>SPLICING</a:t>
            </a:r>
          </a:p>
          <a:p>
            <a:pPr>
              <a:spcBef>
                <a:spcPct val="0"/>
              </a:spcBef>
              <a:buFontTx/>
              <a:buNone/>
            </a:pPr>
            <a:r>
              <a:rPr lang="it-IT" altLang="it-IT" sz="1400" b="1">
                <a:solidFill>
                  <a:srgbClr val="DE0A10"/>
                </a:solidFill>
                <a:latin typeface="Comic Sans MS" panose="030F0902030302020204" pitchFamily="66" charset="0"/>
              </a:rPr>
              <a:t>POLYADENYLATION</a:t>
            </a:r>
            <a:endParaRPr lang="it-IT" altLang="it-IT" sz="1400" b="1" u="sng">
              <a:latin typeface="Times" pitchFamily="2" charset="0"/>
            </a:endParaRPr>
          </a:p>
        </p:txBody>
      </p:sp>
      <p:sp>
        <p:nvSpPr>
          <p:cNvPr id="146451" name="Freeform 427">
            <a:extLst>
              <a:ext uri="{FF2B5EF4-FFF2-40B4-BE49-F238E27FC236}">
                <a16:creationId xmlns:a16="http://schemas.microsoft.com/office/drawing/2014/main" id="{C3A6ED2D-DC7D-5F4B-A1DB-5EBC01435B3C}"/>
              </a:ext>
            </a:extLst>
          </p:cNvPr>
          <p:cNvSpPr>
            <a:spLocks noChangeAspect="1"/>
          </p:cNvSpPr>
          <p:nvPr/>
        </p:nvSpPr>
        <p:spPr bwMode="auto">
          <a:xfrm>
            <a:off x="2278063" y="3032125"/>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52" name="Freeform 428">
            <a:extLst>
              <a:ext uri="{FF2B5EF4-FFF2-40B4-BE49-F238E27FC236}">
                <a16:creationId xmlns:a16="http://schemas.microsoft.com/office/drawing/2014/main" id="{7E2B84A4-15ED-084E-8CC8-EDBA7FB036E9}"/>
              </a:ext>
            </a:extLst>
          </p:cNvPr>
          <p:cNvSpPr>
            <a:spLocks noChangeAspect="1"/>
          </p:cNvSpPr>
          <p:nvPr/>
        </p:nvSpPr>
        <p:spPr bwMode="auto">
          <a:xfrm>
            <a:off x="2782888" y="3032125"/>
            <a:ext cx="266700"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53" name="Freeform 429">
            <a:extLst>
              <a:ext uri="{FF2B5EF4-FFF2-40B4-BE49-F238E27FC236}">
                <a16:creationId xmlns:a16="http://schemas.microsoft.com/office/drawing/2014/main" id="{21D6BD11-3F18-C943-B767-60ECA92D6B75}"/>
              </a:ext>
            </a:extLst>
          </p:cNvPr>
          <p:cNvSpPr>
            <a:spLocks noChangeAspect="1"/>
          </p:cNvSpPr>
          <p:nvPr/>
        </p:nvSpPr>
        <p:spPr bwMode="auto">
          <a:xfrm>
            <a:off x="2638425"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54" name="Freeform 430">
            <a:extLst>
              <a:ext uri="{FF2B5EF4-FFF2-40B4-BE49-F238E27FC236}">
                <a16:creationId xmlns:a16="http://schemas.microsoft.com/office/drawing/2014/main" id="{049715FC-3891-3C43-9E93-557D2D52B2B0}"/>
              </a:ext>
            </a:extLst>
          </p:cNvPr>
          <p:cNvSpPr>
            <a:spLocks noChangeAspect="1"/>
          </p:cNvSpPr>
          <p:nvPr/>
        </p:nvSpPr>
        <p:spPr bwMode="auto">
          <a:xfrm>
            <a:off x="3294063" y="3032125"/>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55" name="Freeform 431">
            <a:extLst>
              <a:ext uri="{FF2B5EF4-FFF2-40B4-BE49-F238E27FC236}">
                <a16:creationId xmlns:a16="http://schemas.microsoft.com/office/drawing/2014/main" id="{AC4947B0-609C-7044-9B32-19D1D62C67AB}"/>
              </a:ext>
            </a:extLst>
          </p:cNvPr>
          <p:cNvSpPr>
            <a:spLocks noChangeAspect="1"/>
          </p:cNvSpPr>
          <p:nvPr/>
        </p:nvSpPr>
        <p:spPr bwMode="auto">
          <a:xfrm>
            <a:off x="3143250"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56" name="Freeform 432">
            <a:extLst>
              <a:ext uri="{FF2B5EF4-FFF2-40B4-BE49-F238E27FC236}">
                <a16:creationId xmlns:a16="http://schemas.microsoft.com/office/drawing/2014/main" id="{765FBDC9-0503-8B46-BBD6-3D1C2C56C0A8}"/>
              </a:ext>
            </a:extLst>
          </p:cNvPr>
          <p:cNvSpPr>
            <a:spLocks noChangeAspect="1"/>
          </p:cNvSpPr>
          <p:nvPr/>
        </p:nvSpPr>
        <p:spPr bwMode="auto">
          <a:xfrm>
            <a:off x="3798888" y="3032125"/>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57" name="Freeform 433">
            <a:extLst>
              <a:ext uri="{FF2B5EF4-FFF2-40B4-BE49-F238E27FC236}">
                <a16:creationId xmlns:a16="http://schemas.microsoft.com/office/drawing/2014/main" id="{6434F9AC-21FA-4E45-B838-901FDDF4C471}"/>
              </a:ext>
            </a:extLst>
          </p:cNvPr>
          <p:cNvSpPr>
            <a:spLocks noChangeAspect="1"/>
          </p:cNvSpPr>
          <p:nvPr/>
        </p:nvSpPr>
        <p:spPr bwMode="auto">
          <a:xfrm>
            <a:off x="3651250"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58" name="Freeform 434">
            <a:extLst>
              <a:ext uri="{FF2B5EF4-FFF2-40B4-BE49-F238E27FC236}">
                <a16:creationId xmlns:a16="http://schemas.microsoft.com/office/drawing/2014/main" id="{8F075079-2CA6-E04A-A080-4EEA9591417C}"/>
              </a:ext>
            </a:extLst>
          </p:cNvPr>
          <p:cNvSpPr>
            <a:spLocks noChangeAspect="1"/>
          </p:cNvSpPr>
          <p:nvPr/>
        </p:nvSpPr>
        <p:spPr bwMode="auto">
          <a:xfrm>
            <a:off x="4305300" y="3032125"/>
            <a:ext cx="261938"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59" name="Freeform 435">
            <a:extLst>
              <a:ext uri="{FF2B5EF4-FFF2-40B4-BE49-F238E27FC236}">
                <a16:creationId xmlns:a16="http://schemas.microsoft.com/office/drawing/2014/main" id="{6376B435-36BF-0841-A190-857D61B21A22}"/>
              </a:ext>
            </a:extLst>
          </p:cNvPr>
          <p:cNvSpPr>
            <a:spLocks noChangeAspect="1"/>
          </p:cNvSpPr>
          <p:nvPr/>
        </p:nvSpPr>
        <p:spPr bwMode="auto">
          <a:xfrm>
            <a:off x="4157663" y="3032125"/>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60" name="Freeform 436">
            <a:extLst>
              <a:ext uri="{FF2B5EF4-FFF2-40B4-BE49-F238E27FC236}">
                <a16:creationId xmlns:a16="http://schemas.microsoft.com/office/drawing/2014/main" id="{685DD050-F7CF-3C46-AACA-473780ED0116}"/>
              </a:ext>
            </a:extLst>
          </p:cNvPr>
          <p:cNvSpPr>
            <a:spLocks noChangeAspect="1"/>
          </p:cNvSpPr>
          <p:nvPr/>
        </p:nvSpPr>
        <p:spPr bwMode="auto">
          <a:xfrm>
            <a:off x="4808538" y="3032125"/>
            <a:ext cx="26828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61" name="Freeform 437">
            <a:extLst>
              <a:ext uri="{FF2B5EF4-FFF2-40B4-BE49-F238E27FC236}">
                <a16:creationId xmlns:a16="http://schemas.microsoft.com/office/drawing/2014/main" id="{5FFD48E0-3B0B-3C43-8C64-6782103AC9F1}"/>
              </a:ext>
            </a:extLst>
          </p:cNvPr>
          <p:cNvSpPr>
            <a:spLocks noChangeAspect="1"/>
          </p:cNvSpPr>
          <p:nvPr/>
        </p:nvSpPr>
        <p:spPr bwMode="auto">
          <a:xfrm>
            <a:off x="4664075"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62" name="Freeform 438">
            <a:extLst>
              <a:ext uri="{FF2B5EF4-FFF2-40B4-BE49-F238E27FC236}">
                <a16:creationId xmlns:a16="http://schemas.microsoft.com/office/drawing/2014/main" id="{4A7B3FA0-DBEB-8243-A3D4-4A0504043EDE}"/>
              </a:ext>
            </a:extLst>
          </p:cNvPr>
          <p:cNvSpPr>
            <a:spLocks noChangeAspect="1"/>
          </p:cNvSpPr>
          <p:nvPr/>
        </p:nvSpPr>
        <p:spPr bwMode="auto">
          <a:xfrm>
            <a:off x="5310188" y="3032125"/>
            <a:ext cx="26828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6463" name="Freeform 439">
            <a:extLst>
              <a:ext uri="{FF2B5EF4-FFF2-40B4-BE49-F238E27FC236}">
                <a16:creationId xmlns:a16="http://schemas.microsoft.com/office/drawing/2014/main" id="{09E4EDBB-ABFF-FE49-9EE6-D95544CF67AD}"/>
              </a:ext>
            </a:extLst>
          </p:cNvPr>
          <p:cNvSpPr>
            <a:spLocks noChangeAspect="1"/>
          </p:cNvSpPr>
          <p:nvPr/>
        </p:nvSpPr>
        <p:spPr bwMode="auto">
          <a:xfrm>
            <a:off x="5168900"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64" name="Freeform 440">
            <a:extLst>
              <a:ext uri="{FF2B5EF4-FFF2-40B4-BE49-F238E27FC236}">
                <a16:creationId xmlns:a16="http://schemas.microsoft.com/office/drawing/2014/main" id="{C2D6508D-D33E-7248-B690-65877E4E13AC}"/>
              </a:ext>
            </a:extLst>
          </p:cNvPr>
          <p:cNvSpPr>
            <a:spLocks noChangeAspect="1"/>
          </p:cNvSpPr>
          <p:nvPr/>
        </p:nvSpPr>
        <p:spPr bwMode="auto">
          <a:xfrm>
            <a:off x="5819775" y="3032125"/>
            <a:ext cx="260350"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6465" name="Freeform 441">
            <a:extLst>
              <a:ext uri="{FF2B5EF4-FFF2-40B4-BE49-F238E27FC236}">
                <a16:creationId xmlns:a16="http://schemas.microsoft.com/office/drawing/2014/main" id="{2BA35ECF-C52D-2C40-A318-016B2D757BF3}"/>
              </a:ext>
            </a:extLst>
          </p:cNvPr>
          <p:cNvSpPr>
            <a:spLocks noChangeAspect="1"/>
          </p:cNvSpPr>
          <p:nvPr/>
        </p:nvSpPr>
        <p:spPr bwMode="auto">
          <a:xfrm>
            <a:off x="5673725" y="3032125"/>
            <a:ext cx="261938"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6466" name="Freeform 442">
            <a:extLst>
              <a:ext uri="{FF2B5EF4-FFF2-40B4-BE49-F238E27FC236}">
                <a16:creationId xmlns:a16="http://schemas.microsoft.com/office/drawing/2014/main" id="{3D32F623-2FFA-EE49-9099-B0AA32477BBC}"/>
              </a:ext>
            </a:extLst>
          </p:cNvPr>
          <p:cNvSpPr>
            <a:spLocks noChangeAspect="1"/>
          </p:cNvSpPr>
          <p:nvPr/>
        </p:nvSpPr>
        <p:spPr bwMode="auto">
          <a:xfrm>
            <a:off x="6324600"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67" name="Freeform 443">
            <a:extLst>
              <a:ext uri="{FF2B5EF4-FFF2-40B4-BE49-F238E27FC236}">
                <a16:creationId xmlns:a16="http://schemas.microsoft.com/office/drawing/2014/main" id="{2CB2B30B-949E-3A42-9068-E11E1EC88E1D}"/>
              </a:ext>
            </a:extLst>
          </p:cNvPr>
          <p:cNvSpPr>
            <a:spLocks noChangeAspect="1"/>
          </p:cNvSpPr>
          <p:nvPr/>
        </p:nvSpPr>
        <p:spPr bwMode="auto">
          <a:xfrm>
            <a:off x="6176963" y="3032125"/>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68" name="Freeform 444">
            <a:extLst>
              <a:ext uri="{FF2B5EF4-FFF2-40B4-BE49-F238E27FC236}">
                <a16:creationId xmlns:a16="http://schemas.microsoft.com/office/drawing/2014/main" id="{1248E0B3-9E15-FD46-8B80-4A8E9B669333}"/>
              </a:ext>
            </a:extLst>
          </p:cNvPr>
          <p:cNvSpPr>
            <a:spLocks noChangeAspect="1"/>
          </p:cNvSpPr>
          <p:nvPr/>
        </p:nvSpPr>
        <p:spPr bwMode="auto">
          <a:xfrm>
            <a:off x="6831013" y="3032125"/>
            <a:ext cx="26193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469" name="Freeform 445">
            <a:extLst>
              <a:ext uri="{FF2B5EF4-FFF2-40B4-BE49-F238E27FC236}">
                <a16:creationId xmlns:a16="http://schemas.microsoft.com/office/drawing/2014/main" id="{4C0AB064-EC63-BE41-B5F9-B09BA26839C9}"/>
              </a:ext>
            </a:extLst>
          </p:cNvPr>
          <p:cNvSpPr>
            <a:spLocks noChangeAspect="1"/>
          </p:cNvSpPr>
          <p:nvPr/>
        </p:nvSpPr>
        <p:spPr bwMode="auto">
          <a:xfrm>
            <a:off x="6683375" y="3032125"/>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grpSp>
        <p:nvGrpSpPr>
          <p:cNvPr id="146470" name="Group 446">
            <a:extLst>
              <a:ext uri="{FF2B5EF4-FFF2-40B4-BE49-F238E27FC236}">
                <a16:creationId xmlns:a16="http://schemas.microsoft.com/office/drawing/2014/main" id="{0BB0813D-CBF9-464C-9EAA-2F25F370AD66}"/>
              </a:ext>
            </a:extLst>
          </p:cNvPr>
          <p:cNvGrpSpPr>
            <a:grpSpLocks noChangeAspect="1"/>
          </p:cNvGrpSpPr>
          <p:nvPr/>
        </p:nvGrpSpPr>
        <p:grpSpPr bwMode="auto">
          <a:xfrm>
            <a:off x="5568950" y="3035300"/>
            <a:ext cx="19050" cy="88900"/>
            <a:chOff x="1015" y="2428"/>
            <a:chExt cx="46" cy="372"/>
          </a:xfrm>
        </p:grpSpPr>
        <p:sp>
          <p:nvSpPr>
            <p:cNvPr id="146973" name="AutoShape 447">
              <a:extLst>
                <a:ext uri="{FF2B5EF4-FFF2-40B4-BE49-F238E27FC236}">
                  <a16:creationId xmlns:a16="http://schemas.microsoft.com/office/drawing/2014/main" id="{A35E2107-DADE-264D-A8B5-BBE9E808ED93}"/>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74" name="AutoShape 448">
              <a:extLst>
                <a:ext uri="{FF2B5EF4-FFF2-40B4-BE49-F238E27FC236}">
                  <a16:creationId xmlns:a16="http://schemas.microsoft.com/office/drawing/2014/main" id="{C68A7DCE-4F08-2C4F-AFDD-A2660C4CBBA0}"/>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1" name="Group 449">
            <a:extLst>
              <a:ext uri="{FF2B5EF4-FFF2-40B4-BE49-F238E27FC236}">
                <a16:creationId xmlns:a16="http://schemas.microsoft.com/office/drawing/2014/main" id="{8EC7B243-7555-6E4F-9C4A-3B686BF29A68}"/>
              </a:ext>
            </a:extLst>
          </p:cNvPr>
          <p:cNvGrpSpPr>
            <a:grpSpLocks noChangeAspect="1"/>
          </p:cNvGrpSpPr>
          <p:nvPr/>
        </p:nvGrpSpPr>
        <p:grpSpPr bwMode="auto">
          <a:xfrm>
            <a:off x="5867400" y="3049588"/>
            <a:ext cx="15875" cy="107950"/>
            <a:chOff x="1790" y="2461"/>
            <a:chExt cx="40" cy="447"/>
          </a:xfrm>
        </p:grpSpPr>
        <p:sp>
          <p:nvSpPr>
            <p:cNvPr id="146971" name="AutoShape 450">
              <a:extLst>
                <a:ext uri="{FF2B5EF4-FFF2-40B4-BE49-F238E27FC236}">
                  <a16:creationId xmlns:a16="http://schemas.microsoft.com/office/drawing/2014/main" id="{BBBCEC2C-51CC-9544-8586-A3C77FC37770}"/>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72" name="AutoShape 451">
              <a:extLst>
                <a:ext uri="{FF2B5EF4-FFF2-40B4-BE49-F238E27FC236}">
                  <a16:creationId xmlns:a16="http://schemas.microsoft.com/office/drawing/2014/main" id="{FE219387-8AF5-3A45-AB85-86ECAD5310A3}"/>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2" name="Group 452">
            <a:extLst>
              <a:ext uri="{FF2B5EF4-FFF2-40B4-BE49-F238E27FC236}">
                <a16:creationId xmlns:a16="http://schemas.microsoft.com/office/drawing/2014/main" id="{D3BE90D6-8D2D-3D44-BA42-8FADB3BDCB83}"/>
              </a:ext>
            </a:extLst>
          </p:cNvPr>
          <p:cNvGrpSpPr>
            <a:grpSpLocks noChangeAspect="1"/>
          </p:cNvGrpSpPr>
          <p:nvPr/>
        </p:nvGrpSpPr>
        <p:grpSpPr bwMode="auto">
          <a:xfrm>
            <a:off x="5626100" y="3049588"/>
            <a:ext cx="15875" cy="109537"/>
            <a:chOff x="1151" y="2490"/>
            <a:chExt cx="40" cy="455"/>
          </a:xfrm>
        </p:grpSpPr>
        <p:sp>
          <p:nvSpPr>
            <p:cNvPr id="146969" name="AutoShape 453">
              <a:extLst>
                <a:ext uri="{FF2B5EF4-FFF2-40B4-BE49-F238E27FC236}">
                  <a16:creationId xmlns:a16="http://schemas.microsoft.com/office/drawing/2014/main" id="{61DAF1A9-FEF0-DD43-8EA5-6E829CB52008}"/>
                </a:ext>
              </a:extLst>
            </p:cNvPr>
            <p:cNvSpPr>
              <a:spLocks noChangeAspect="1" noChangeArrowheads="1"/>
            </p:cNvSpPr>
            <p:nvPr/>
          </p:nvSpPr>
          <p:spPr bwMode="auto">
            <a:xfrm>
              <a:off x="1151" y="2716"/>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70" name="AutoShape 454">
              <a:extLst>
                <a:ext uri="{FF2B5EF4-FFF2-40B4-BE49-F238E27FC236}">
                  <a16:creationId xmlns:a16="http://schemas.microsoft.com/office/drawing/2014/main" id="{E2140A38-A07F-D347-9F22-8D442DBCA36B}"/>
                </a:ext>
              </a:extLst>
            </p:cNvPr>
            <p:cNvSpPr>
              <a:spLocks noChangeAspect="1" noChangeArrowheads="1"/>
            </p:cNvSpPr>
            <p:nvPr/>
          </p:nvSpPr>
          <p:spPr bwMode="auto">
            <a:xfrm>
              <a:off x="1151" y="2490"/>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3" name="Group 455">
            <a:extLst>
              <a:ext uri="{FF2B5EF4-FFF2-40B4-BE49-F238E27FC236}">
                <a16:creationId xmlns:a16="http://schemas.microsoft.com/office/drawing/2014/main" id="{1C2114F2-7757-9E48-841F-55314506ED4E}"/>
              </a:ext>
            </a:extLst>
          </p:cNvPr>
          <p:cNvGrpSpPr>
            <a:grpSpLocks noChangeAspect="1"/>
          </p:cNvGrpSpPr>
          <p:nvPr/>
        </p:nvGrpSpPr>
        <p:grpSpPr bwMode="auto">
          <a:xfrm>
            <a:off x="5934075" y="3035300"/>
            <a:ext cx="14288" cy="76200"/>
            <a:chOff x="1914" y="2425"/>
            <a:chExt cx="40" cy="326"/>
          </a:xfrm>
        </p:grpSpPr>
        <p:sp>
          <p:nvSpPr>
            <p:cNvPr id="146967" name="AutoShape 456">
              <a:extLst>
                <a:ext uri="{FF2B5EF4-FFF2-40B4-BE49-F238E27FC236}">
                  <a16:creationId xmlns:a16="http://schemas.microsoft.com/office/drawing/2014/main" id="{736A54C8-82F5-0947-A597-5EE616B3BE30}"/>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68" name="AutoShape 457">
              <a:extLst>
                <a:ext uri="{FF2B5EF4-FFF2-40B4-BE49-F238E27FC236}">
                  <a16:creationId xmlns:a16="http://schemas.microsoft.com/office/drawing/2014/main" id="{6E61F09D-C76C-D740-A10F-C817EC4279F0}"/>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4" name="Group 458">
            <a:extLst>
              <a:ext uri="{FF2B5EF4-FFF2-40B4-BE49-F238E27FC236}">
                <a16:creationId xmlns:a16="http://schemas.microsoft.com/office/drawing/2014/main" id="{7D203D32-F596-DD42-B09E-A5B522A27C8A}"/>
              </a:ext>
            </a:extLst>
          </p:cNvPr>
          <p:cNvGrpSpPr>
            <a:grpSpLocks noChangeAspect="1"/>
          </p:cNvGrpSpPr>
          <p:nvPr/>
        </p:nvGrpSpPr>
        <p:grpSpPr bwMode="auto">
          <a:xfrm>
            <a:off x="5683250" y="3082925"/>
            <a:ext cx="14288" cy="82550"/>
            <a:chOff x="1284" y="2652"/>
            <a:chExt cx="40" cy="337"/>
          </a:xfrm>
        </p:grpSpPr>
        <p:sp>
          <p:nvSpPr>
            <p:cNvPr id="146965" name="AutoShape 459">
              <a:extLst>
                <a:ext uri="{FF2B5EF4-FFF2-40B4-BE49-F238E27FC236}">
                  <a16:creationId xmlns:a16="http://schemas.microsoft.com/office/drawing/2014/main" id="{17125F5B-2E84-3440-8DBD-58378424CF01}"/>
                </a:ext>
              </a:extLst>
            </p:cNvPr>
            <p:cNvSpPr>
              <a:spLocks noChangeAspect="1" noChangeArrowheads="1"/>
            </p:cNvSpPr>
            <p:nvPr/>
          </p:nvSpPr>
          <p:spPr bwMode="auto">
            <a:xfrm>
              <a:off x="1284" y="282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66" name="AutoShape 460">
              <a:extLst>
                <a:ext uri="{FF2B5EF4-FFF2-40B4-BE49-F238E27FC236}">
                  <a16:creationId xmlns:a16="http://schemas.microsoft.com/office/drawing/2014/main" id="{8621269E-A56B-2C41-809C-41020E8CEA47}"/>
                </a:ext>
              </a:extLst>
            </p:cNvPr>
            <p:cNvSpPr>
              <a:spLocks noChangeAspect="1" noChangeArrowheads="1"/>
            </p:cNvSpPr>
            <p:nvPr/>
          </p:nvSpPr>
          <p:spPr bwMode="auto">
            <a:xfrm>
              <a:off x="1284" y="2652"/>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5" name="Group 461">
            <a:extLst>
              <a:ext uri="{FF2B5EF4-FFF2-40B4-BE49-F238E27FC236}">
                <a16:creationId xmlns:a16="http://schemas.microsoft.com/office/drawing/2014/main" id="{2FD804FB-21A6-6240-9F08-6C2418905F9B}"/>
              </a:ext>
            </a:extLst>
          </p:cNvPr>
          <p:cNvGrpSpPr>
            <a:grpSpLocks noChangeAspect="1"/>
          </p:cNvGrpSpPr>
          <p:nvPr/>
        </p:nvGrpSpPr>
        <p:grpSpPr bwMode="auto">
          <a:xfrm>
            <a:off x="5808663" y="3082925"/>
            <a:ext cx="15875" cy="85725"/>
            <a:chOff x="1658" y="2628"/>
            <a:chExt cx="40" cy="355"/>
          </a:xfrm>
        </p:grpSpPr>
        <p:sp>
          <p:nvSpPr>
            <p:cNvPr id="146963" name="AutoShape 462">
              <a:extLst>
                <a:ext uri="{FF2B5EF4-FFF2-40B4-BE49-F238E27FC236}">
                  <a16:creationId xmlns:a16="http://schemas.microsoft.com/office/drawing/2014/main" id="{838E628C-F4D5-7943-98CB-A134814B1536}"/>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64" name="AutoShape 463">
              <a:extLst>
                <a:ext uri="{FF2B5EF4-FFF2-40B4-BE49-F238E27FC236}">
                  <a16:creationId xmlns:a16="http://schemas.microsoft.com/office/drawing/2014/main" id="{D160D07B-BA41-2E46-BC1E-807D9016940E}"/>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6" name="Group 464">
            <a:extLst>
              <a:ext uri="{FF2B5EF4-FFF2-40B4-BE49-F238E27FC236}">
                <a16:creationId xmlns:a16="http://schemas.microsoft.com/office/drawing/2014/main" id="{B0B10C7B-5884-BD45-80E3-E6BAD6D45513}"/>
              </a:ext>
            </a:extLst>
          </p:cNvPr>
          <p:cNvGrpSpPr>
            <a:grpSpLocks noChangeAspect="1"/>
          </p:cNvGrpSpPr>
          <p:nvPr/>
        </p:nvGrpSpPr>
        <p:grpSpPr bwMode="auto">
          <a:xfrm>
            <a:off x="5756275" y="3127375"/>
            <a:ext cx="15875" cy="30163"/>
            <a:chOff x="1516" y="2835"/>
            <a:chExt cx="42" cy="123"/>
          </a:xfrm>
        </p:grpSpPr>
        <p:sp>
          <p:nvSpPr>
            <p:cNvPr id="146961" name="AutoShape 465">
              <a:extLst>
                <a:ext uri="{FF2B5EF4-FFF2-40B4-BE49-F238E27FC236}">
                  <a16:creationId xmlns:a16="http://schemas.microsoft.com/office/drawing/2014/main" id="{F915ABA2-1DAD-9B42-BA34-B18D71275A3D}"/>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62" name="AutoShape 466">
              <a:extLst>
                <a:ext uri="{FF2B5EF4-FFF2-40B4-BE49-F238E27FC236}">
                  <a16:creationId xmlns:a16="http://schemas.microsoft.com/office/drawing/2014/main" id="{FDA116BD-8BB8-4845-A738-B87B96DE6ACF}"/>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7" name="Group 467">
            <a:extLst>
              <a:ext uri="{FF2B5EF4-FFF2-40B4-BE49-F238E27FC236}">
                <a16:creationId xmlns:a16="http://schemas.microsoft.com/office/drawing/2014/main" id="{7B3896EC-2191-664D-B44E-5E751514373D}"/>
              </a:ext>
            </a:extLst>
          </p:cNvPr>
          <p:cNvGrpSpPr>
            <a:grpSpLocks noChangeAspect="1"/>
          </p:cNvGrpSpPr>
          <p:nvPr/>
        </p:nvGrpSpPr>
        <p:grpSpPr bwMode="auto">
          <a:xfrm>
            <a:off x="6103938" y="3040063"/>
            <a:ext cx="19050" cy="106362"/>
            <a:chOff x="2195" y="2463"/>
            <a:chExt cx="40" cy="442"/>
          </a:xfrm>
        </p:grpSpPr>
        <p:sp>
          <p:nvSpPr>
            <p:cNvPr id="146959" name="AutoShape 468">
              <a:extLst>
                <a:ext uri="{FF2B5EF4-FFF2-40B4-BE49-F238E27FC236}">
                  <a16:creationId xmlns:a16="http://schemas.microsoft.com/office/drawing/2014/main" id="{F67EE194-4C24-4F4B-838F-1678A632CC22}"/>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60" name="AutoShape 469">
              <a:extLst>
                <a:ext uri="{FF2B5EF4-FFF2-40B4-BE49-F238E27FC236}">
                  <a16:creationId xmlns:a16="http://schemas.microsoft.com/office/drawing/2014/main" id="{DC05486E-3D87-7D4D-957A-724FD0FCEBB8}"/>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8" name="Group 470">
            <a:extLst>
              <a:ext uri="{FF2B5EF4-FFF2-40B4-BE49-F238E27FC236}">
                <a16:creationId xmlns:a16="http://schemas.microsoft.com/office/drawing/2014/main" id="{BF2C2AB0-625B-DD4F-86EB-BD18E4ED4CF5}"/>
              </a:ext>
            </a:extLst>
          </p:cNvPr>
          <p:cNvGrpSpPr>
            <a:grpSpLocks noChangeAspect="1"/>
          </p:cNvGrpSpPr>
          <p:nvPr/>
        </p:nvGrpSpPr>
        <p:grpSpPr bwMode="auto">
          <a:xfrm>
            <a:off x="6165850" y="3073400"/>
            <a:ext cx="19050" cy="92075"/>
            <a:chOff x="2329" y="2599"/>
            <a:chExt cx="43" cy="386"/>
          </a:xfrm>
        </p:grpSpPr>
        <p:sp>
          <p:nvSpPr>
            <p:cNvPr id="146957" name="AutoShape 471">
              <a:extLst>
                <a:ext uri="{FF2B5EF4-FFF2-40B4-BE49-F238E27FC236}">
                  <a16:creationId xmlns:a16="http://schemas.microsoft.com/office/drawing/2014/main" id="{B1397ED2-C2E8-234E-AC24-3F29D16F9922}"/>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58" name="AutoShape 472">
              <a:extLst>
                <a:ext uri="{FF2B5EF4-FFF2-40B4-BE49-F238E27FC236}">
                  <a16:creationId xmlns:a16="http://schemas.microsoft.com/office/drawing/2014/main" id="{07CE134B-4E56-4542-A641-805E7402E590}"/>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79" name="Group 473">
            <a:extLst>
              <a:ext uri="{FF2B5EF4-FFF2-40B4-BE49-F238E27FC236}">
                <a16:creationId xmlns:a16="http://schemas.microsoft.com/office/drawing/2014/main" id="{72DB4766-E798-9A42-8ED1-48C828B83BF1}"/>
              </a:ext>
            </a:extLst>
          </p:cNvPr>
          <p:cNvGrpSpPr>
            <a:grpSpLocks noChangeAspect="1"/>
          </p:cNvGrpSpPr>
          <p:nvPr/>
        </p:nvGrpSpPr>
        <p:grpSpPr bwMode="auto">
          <a:xfrm>
            <a:off x="5978525" y="3041650"/>
            <a:ext cx="19050" cy="38100"/>
            <a:chOff x="2478" y="2807"/>
            <a:chExt cx="43" cy="178"/>
          </a:xfrm>
        </p:grpSpPr>
        <p:sp>
          <p:nvSpPr>
            <p:cNvPr id="146955" name="AutoShape 474">
              <a:extLst>
                <a:ext uri="{FF2B5EF4-FFF2-40B4-BE49-F238E27FC236}">
                  <a16:creationId xmlns:a16="http://schemas.microsoft.com/office/drawing/2014/main" id="{0DFE33E1-ED1F-E14A-84FA-6B068C122551}"/>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56" name="AutoShape 475">
              <a:extLst>
                <a:ext uri="{FF2B5EF4-FFF2-40B4-BE49-F238E27FC236}">
                  <a16:creationId xmlns:a16="http://schemas.microsoft.com/office/drawing/2014/main" id="{80C2A8B0-D21A-6F49-B9A3-F0C0900E523D}"/>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0" name="Group 476">
            <a:extLst>
              <a:ext uri="{FF2B5EF4-FFF2-40B4-BE49-F238E27FC236}">
                <a16:creationId xmlns:a16="http://schemas.microsoft.com/office/drawing/2014/main" id="{7355D8A7-58AE-4B48-B996-21114CA33234}"/>
              </a:ext>
            </a:extLst>
          </p:cNvPr>
          <p:cNvGrpSpPr>
            <a:grpSpLocks noChangeAspect="1"/>
          </p:cNvGrpSpPr>
          <p:nvPr/>
        </p:nvGrpSpPr>
        <p:grpSpPr bwMode="auto">
          <a:xfrm>
            <a:off x="6046788" y="3035300"/>
            <a:ext cx="17462" cy="65088"/>
            <a:chOff x="2065" y="2441"/>
            <a:chExt cx="40" cy="272"/>
          </a:xfrm>
        </p:grpSpPr>
        <p:sp>
          <p:nvSpPr>
            <p:cNvPr id="146953" name="AutoShape 477">
              <a:extLst>
                <a:ext uri="{FF2B5EF4-FFF2-40B4-BE49-F238E27FC236}">
                  <a16:creationId xmlns:a16="http://schemas.microsoft.com/office/drawing/2014/main" id="{E9788428-45E9-8149-A1D8-34C0F2EAAD34}"/>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54" name="AutoShape 478">
              <a:extLst>
                <a:ext uri="{FF2B5EF4-FFF2-40B4-BE49-F238E27FC236}">
                  <a16:creationId xmlns:a16="http://schemas.microsoft.com/office/drawing/2014/main" id="{18792158-1104-A24F-AAF0-F4AB86FBDB99}"/>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1" name="Group 479">
            <a:extLst>
              <a:ext uri="{FF2B5EF4-FFF2-40B4-BE49-F238E27FC236}">
                <a16:creationId xmlns:a16="http://schemas.microsoft.com/office/drawing/2014/main" id="{26EF8151-2551-DB4D-B81B-562CEC88BAEA}"/>
              </a:ext>
            </a:extLst>
          </p:cNvPr>
          <p:cNvGrpSpPr>
            <a:grpSpLocks noChangeAspect="1"/>
          </p:cNvGrpSpPr>
          <p:nvPr/>
        </p:nvGrpSpPr>
        <p:grpSpPr bwMode="auto">
          <a:xfrm>
            <a:off x="6223000" y="3121025"/>
            <a:ext cx="19050" cy="38100"/>
            <a:chOff x="2478" y="2807"/>
            <a:chExt cx="43" cy="178"/>
          </a:xfrm>
        </p:grpSpPr>
        <p:sp>
          <p:nvSpPr>
            <p:cNvPr id="146951" name="AutoShape 480">
              <a:extLst>
                <a:ext uri="{FF2B5EF4-FFF2-40B4-BE49-F238E27FC236}">
                  <a16:creationId xmlns:a16="http://schemas.microsoft.com/office/drawing/2014/main" id="{AACD2275-8E62-D348-B270-4F02305E509B}"/>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52" name="AutoShape 481">
              <a:extLst>
                <a:ext uri="{FF2B5EF4-FFF2-40B4-BE49-F238E27FC236}">
                  <a16:creationId xmlns:a16="http://schemas.microsoft.com/office/drawing/2014/main" id="{03B9EB94-0488-5A44-9678-4B46C5940147}"/>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2" name="Group 482">
            <a:extLst>
              <a:ext uri="{FF2B5EF4-FFF2-40B4-BE49-F238E27FC236}">
                <a16:creationId xmlns:a16="http://schemas.microsoft.com/office/drawing/2014/main" id="{C3CBEDA3-E00C-D64C-9B2B-9DB53827B3D5}"/>
              </a:ext>
            </a:extLst>
          </p:cNvPr>
          <p:cNvGrpSpPr>
            <a:grpSpLocks noChangeAspect="1"/>
          </p:cNvGrpSpPr>
          <p:nvPr/>
        </p:nvGrpSpPr>
        <p:grpSpPr bwMode="auto">
          <a:xfrm>
            <a:off x="6459538" y="3035300"/>
            <a:ext cx="19050" cy="53975"/>
            <a:chOff x="3094" y="2443"/>
            <a:chExt cx="40" cy="183"/>
          </a:xfrm>
        </p:grpSpPr>
        <p:sp>
          <p:nvSpPr>
            <p:cNvPr id="146949" name="AutoShape 483">
              <a:extLst>
                <a:ext uri="{FF2B5EF4-FFF2-40B4-BE49-F238E27FC236}">
                  <a16:creationId xmlns:a16="http://schemas.microsoft.com/office/drawing/2014/main" id="{E5DE25AE-8231-DB45-A753-4A04AFB7E675}"/>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50" name="AutoShape 484">
              <a:extLst>
                <a:ext uri="{FF2B5EF4-FFF2-40B4-BE49-F238E27FC236}">
                  <a16:creationId xmlns:a16="http://schemas.microsoft.com/office/drawing/2014/main" id="{08E1CFD4-09EF-3745-A44D-8856B5827C1B}"/>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3" name="Group 485">
            <a:extLst>
              <a:ext uri="{FF2B5EF4-FFF2-40B4-BE49-F238E27FC236}">
                <a16:creationId xmlns:a16="http://schemas.microsoft.com/office/drawing/2014/main" id="{143E4BD8-0B57-D14E-97F9-8B8D512A1976}"/>
              </a:ext>
            </a:extLst>
          </p:cNvPr>
          <p:cNvGrpSpPr>
            <a:grpSpLocks noChangeAspect="1"/>
          </p:cNvGrpSpPr>
          <p:nvPr/>
        </p:nvGrpSpPr>
        <p:grpSpPr bwMode="auto">
          <a:xfrm>
            <a:off x="6407150" y="3035300"/>
            <a:ext cx="19050" cy="100013"/>
            <a:chOff x="2978" y="2432"/>
            <a:chExt cx="46" cy="375"/>
          </a:xfrm>
        </p:grpSpPr>
        <p:sp>
          <p:nvSpPr>
            <p:cNvPr id="146947" name="AutoShape 486">
              <a:extLst>
                <a:ext uri="{FF2B5EF4-FFF2-40B4-BE49-F238E27FC236}">
                  <a16:creationId xmlns:a16="http://schemas.microsoft.com/office/drawing/2014/main" id="{9D3BE16B-8765-5843-BFF2-59FA0CC99F78}"/>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48" name="AutoShape 487">
              <a:extLst>
                <a:ext uri="{FF2B5EF4-FFF2-40B4-BE49-F238E27FC236}">
                  <a16:creationId xmlns:a16="http://schemas.microsoft.com/office/drawing/2014/main" id="{F6B46401-E285-2C48-9E8C-4382C74B634C}"/>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4" name="Group 488">
            <a:extLst>
              <a:ext uri="{FF2B5EF4-FFF2-40B4-BE49-F238E27FC236}">
                <a16:creationId xmlns:a16="http://schemas.microsoft.com/office/drawing/2014/main" id="{0F4F3762-4884-A743-935D-5693FBD19B19}"/>
              </a:ext>
            </a:extLst>
          </p:cNvPr>
          <p:cNvGrpSpPr>
            <a:grpSpLocks noChangeAspect="1"/>
          </p:cNvGrpSpPr>
          <p:nvPr/>
        </p:nvGrpSpPr>
        <p:grpSpPr bwMode="auto">
          <a:xfrm>
            <a:off x="6350000" y="3055938"/>
            <a:ext cx="19050" cy="104775"/>
            <a:chOff x="2832" y="2516"/>
            <a:chExt cx="43" cy="436"/>
          </a:xfrm>
        </p:grpSpPr>
        <p:sp>
          <p:nvSpPr>
            <p:cNvPr id="146945" name="AutoShape 489">
              <a:extLst>
                <a:ext uri="{FF2B5EF4-FFF2-40B4-BE49-F238E27FC236}">
                  <a16:creationId xmlns:a16="http://schemas.microsoft.com/office/drawing/2014/main" id="{60006E66-3C1D-0041-9733-07042E9B31CA}"/>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46" name="AutoShape 490">
              <a:extLst>
                <a:ext uri="{FF2B5EF4-FFF2-40B4-BE49-F238E27FC236}">
                  <a16:creationId xmlns:a16="http://schemas.microsoft.com/office/drawing/2014/main" id="{DA6B825C-079D-1C4B-ADEB-470A99052F8E}"/>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5" name="Group 491">
            <a:extLst>
              <a:ext uri="{FF2B5EF4-FFF2-40B4-BE49-F238E27FC236}">
                <a16:creationId xmlns:a16="http://schemas.microsoft.com/office/drawing/2014/main" id="{EC17559F-FF52-D14C-B597-91AA7C6E3AB6}"/>
              </a:ext>
            </a:extLst>
          </p:cNvPr>
          <p:cNvGrpSpPr>
            <a:grpSpLocks noChangeAspect="1"/>
          </p:cNvGrpSpPr>
          <p:nvPr/>
        </p:nvGrpSpPr>
        <p:grpSpPr bwMode="auto">
          <a:xfrm>
            <a:off x="6288088" y="3111500"/>
            <a:ext cx="19050" cy="52388"/>
            <a:chOff x="2668" y="2761"/>
            <a:chExt cx="40" cy="217"/>
          </a:xfrm>
        </p:grpSpPr>
        <p:sp>
          <p:nvSpPr>
            <p:cNvPr id="146943" name="AutoShape 492">
              <a:extLst>
                <a:ext uri="{FF2B5EF4-FFF2-40B4-BE49-F238E27FC236}">
                  <a16:creationId xmlns:a16="http://schemas.microsoft.com/office/drawing/2014/main" id="{273FF8E3-94F6-B943-976E-0A1183E3FF14}"/>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44" name="AutoShape 493">
              <a:extLst>
                <a:ext uri="{FF2B5EF4-FFF2-40B4-BE49-F238E27FC236}">
                  <a16:creationId xmlns:a16="http://schemas.microsoft.com/office/drawing/2014/main" id="{B7C67EB6-6C18-7E47-B24D-793F5AA13417}"/>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6" name="Group 494">
            <a:extLst>
              <a:ext uri="{FF2B5EF4-FFF2-40B4-BE49-F238E27FC236}">
                <a16:creationId xmlns:a16="http://schemas.microsoft.com/office/drawing/2014/main" id="{746E13D8-7B30-3C44-B9B6-C4C82A39383B}"/>
              </a:ext>
            </a:extLst>
          </p:cNvPr>
          <p:cNvGrpSpPr>
            <a:grpSpLocks noChangeAspect="1"/>
          </p:cNvGrpSpPr>
          <p:nvPr/>
        </p:nvGrpSpPr>
        <p:grpSpPr bwMode="auto">
          <a:xfrm>
            <a:off x="6591300" y="3033713"/>
            <a:ext cx="22225" cy="104775"/>
            <a:chOff x="3353" y="3099"/>
            <a:chExt cx="40" cy="455"/>
          </a:xfrm>
        </p:grpSpPr>
        <p:sp>
          <p:nvSpPr>
            <p:cNvPr id="146941" name="AutoShape 495">
              <a:extLst>
                <a:ext uri="{FF2B5EF4-FFF2-40B4-BE49-F238E27FC236}">
                  <a16:creationId xmlns:a16="http://schemas.microsoft.com/office/drawing/2014/main" id="{76DF4D9C-995D-D644-A294-B58DFEA0165B}"/>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42" name="AutoShape 496">
              <a:extLst>
                <a:ext uri="{FF2B5EF4-FFF2-40B4-BE49-F238E27FC236}">
                  <a16:creationId xmlns:a16="http://schemas.microsoft.com/office/drawing/2014/main" id="{49F8CB02-C155-D749-AED2-74F50D3EA911}"/>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7" name="Group 497">
            <a:extLst>
              <a:ext uri="{FF2B5EF4-FFF2-40B4-BE49-F238E27FC236}">
                <a16:creationId xmlns:a16="http://schemas.microsoft.com/office/drawing/2014/main" id="{76B754AF-2FD3-264C-B21E-B501F365775F}"/>
              </a:ext>
            </a:extLst>
          </p:cNvPr>
          <p:cNvGrpSpPr>
            <a:grpSpLocks noChangeAspect="1"/>
          </p:cNvGrpSpPr>
          <p:nvPr/>
        </p:nvGrpSpPr>
        <p:grpSpPr bwMode="auto">
          <a:xfrm>
            <a:off x="6543675" y="3036888"/>
            <a:ext cx="22225" cy="61912"/>
            <a:chOff x="3486" y="3261"/>
            <a:chExt cx="40" cy="337"/>
          </a:xfrm>
        </p:grpSpPr>
        <p:sp>
          <p:nvSpPr>
            <p:cNvPr id="146939" name="AutoShape 498">
              <a:extLst>
                <a:ext uri="{FF2B5EF4-FFF2-40B4-BE49-F238E27FC236}">
                  <a16:creationId xmlns:a16="http://schemas.microsoft.com/office/drawing/2014/main" id="{8756649C-2B95-F54A-BC6B-2D187958DCEE}"/>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40" name="AutoShape 499">
              <a:extLst>
                <a:ext uri="{FF2B5EF4-FFF2-40B4-BE49-F238E27FC236}">
                  <a16:creationId xmlns:a16="http://schemas.microsoft.com/office/drawing/2014/main" id="{9B18BC31-8666-0F4B-B768-1786A50B21E1}"/>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8" name="Group 500">
            <a:extLst>
              <a:ext uri="{FF2B5EF4-FFF2-40B4-BE49-F238E27FC236}">
                <a16:creationId xmlns:a16="http://schemas.microsoft.com/office/drawing/2014/main" id="{D01EF92A-2F91-0C49-88D7-202808D54126}"/>
              </a:ext>
            </a:extLst>
          </p:cNvPr>
          <p:cNvGrpSpPr>
            <a:grpSpLocks noChangeAspect="1"/>
          </p:cNvGrpSpPr>
          <p:nvPr/>
        </p:nvGrpSpPr>
        <p:grpSpPr bwMode="auto">
          <a:xfrm flipV="1">
            <a:off x="6781800" y="3116263"/>
            <a:ext cx="17463" cy="42862"/>
            <a:chOff x="2815" y="1923"/>
            <a:chExt cx="40" cy="217"/>
          </a:xfrm>
        </p:grpSpPr>
        <p:sp>
          <p:nvSpPr>
            <p:cNvPr id="146937" name="AutoShape 501">
              <a:extLst>
                <a:ext uri="{FF2B5EF4-FFF2-40B4-BE49-F238E27FC236}">
                  <a16:creationId xmlns:a16="http://schemas.microsoft.com/office/drawing/2014/main" id="{98FD71A8-A70B-1845-A3B5-F178302B7672}"/>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38" name="AutoShape 502">
              <a:extLst>
                <a:ext uri="{FF2B5EF4-FFF2-40B4-BE49-F238E27FC236}">
                  <a16:creationId xmlns:a16="http://schemas.microsoft.com/office/drawing/2014/main" id="{68A892FF-BB8A-8047-80EA-47B81FBCBD6E}"/>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89" name="Group 503">
            <a:extLst>
              <a:ext uri="{FF2B5EF4-FFF2-40B4-BE49-F238E27FC236}">
                <a16:creationId xmlns:a16="http://schemas.microsoft.com/office/drawing/2014/main" id="{E0903B63-16FC-CA4A-B432-EE1D19FE6760}"/>
              </a:ext>
            </a:extLst>
          </p:cNvPr>
          <p:cNvGrpSpPr>
            <a:grpSpLocks noChangeAspect="1"/>
          </p:cNvGrpSpPr>
          <p:nvPr/>
        </p:nvGrpSpPr>
        <p:grpSpPr bwMode="auto">
          <a:xfrm>
            <a:off x="2411413" y="3035300"/>
            <a:ext cx="20637" cy="53975"/>
            <a:chOff x="3094" y="2443"/>
            <a:chExt cx="40" cy="183"/>
          </a:xfrm>
        </p:grpSpPr>
        <p:sp>
          <p:nvSpPr>
            <p:cNvPr id="146935" name="AutoShape 504">
              <a:extLst>
                <a:ext uri="{FF2B5EF4-FFF2-40B4-BE49-F238E27FC236}">
                  <a16:creationId xmlns:a16="http://schemas.microsoft.com/office/drawing/2014/main" id="{893F6C4D-7F78-964C-A4F5-8B7FCFA485AB}"/>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36" name="AutoShape 505">
              <a:extLst>
                <a:ext uri="{FF2B5EF4-FFF2-40B4-BE49-F238E27FC236}">
                  <a16:creationId xmlns:a16="http://schemas.microsoft.com/office/drawing/2014/main" id="{3D390D2A-E11C-AA4B-9AEE-E4BA506617CC}"/>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0" name="Group 506">
            <a:extLst>
              <a:ext uri="{FF2B5EF4-FFF2-40B4-BE49-F238E27FC236}">
                <a16:creationId xmlns:a16="http://schemas.microsoft.com/office/drawing/2014/main" id="{0FAE21D6-CD57-6544-86BD-88CDA9033A6D}"/>
              </a:ext>
            </a:extLst>
          </p:cNvPr>
          <p:cNvGrpSpPr>
            <a:grpSpLocks noChangeAspect="1"/>
          </p:cNvGrpSpPr>
          <p:nvPr/>
        </p:nvGrpSpPr>
        <p:grpSpPr bwMode="auto">
          <a:xfrm>
            <a:off x="2359025" y="3035300"/>
            <a:ext cx="20638" cy="100013"/>
            <a:chOff x="2978" y="2432"/>
            <a:chExt cx="46" cy="375"/>
          </a:xfrm>
        </p:grpSpPr>
        <p:sp>
          <p:nvSpPr>
            <p:cNvPr id="146933" name="AutoShape 507">
              <a:extLst>
                <a:ext uri="{FF2B5EF4-FFF2-40B4-BE49-F238E27FC236}">
                  <a16:creationId xmlns:a16="http://schemas.microsoft.com/office/drawing/2014/main" id="{F1880622-96E1-C546-9847-4C595B0F610F}"/>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34" name="AutoShape 508">
              <a:extLst>
                <a:ext uri="{FF2B5EF4-FFF2-40B4-BE49-F238E27FC236}">
                  <a16:creationId xmlns:a16="http://schemas.microsoft.com/office/drawing/2014/main" id="{122FE036-3615-D54C-862C-8050C4D29918}"/>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1" name="Group 509">
            <a:extLst>
              <a:ext uri="{FF2B5EF4-FFF2-40B4-BE49-F238E27FC236}">
                <a16:creationId xmlns:a16="http://schemas.microsoft.com/office/drawing/2014/main" id="{BDB3027C-73C7-744A-B191-BDA37F589C2D}"/>
              </a:ext>
            </a:extLst>
          </p:cNvPr>
          <p:cNvGrpSpPr>
            <a:grpSpLocks noChangeAspect="1"/>
          </p:cNvGrpSpPr>
          <p:nvPr/>
        </p:nvGrpSpPr>
        <p:grpSpPr bwMode="auto">
          <a:xfrm>
            <a:off x="2301875" y="3059113"/>
            <a:ext cx="19050" cy="104775"/>
            <a:chOff x="2832" y="2516"/>
            <a:chExt cx="43" cy="436"/>
          </a:xfrm>
        </p:grpSpPr>
        <p:sp>
          <p:nvSpPr>
            <p:cNvPr id="146931" name="AutoShape 510">
              <a:extLst>
                <a:ext uri="{FF2B5EF4-FFF2-40B4-BE49-F238E27FC236}">
                  <a16:creationId xmlns:a16="http://schemas.microsoft.com/office/drawing/2014/main" id="{CA6D3AA3-B557-7041-B2F4-778A5A10BE84}"/>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32" name="AutoShape 511">
              <a:extLst>
                <a:ext uri="{FF2B5EF4-FFF2-40B4-BE49-F238E27FC236}">
                  <a16:creationId xmlns:a16="http://schemas.microsoft.com/office/drawing/2014/main" id="{ACD4254E-0446-3845-AF13-43091333A542}"/>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2" name="Group 512">
            <a:extLst>
              <a:ext uri="{FF2B5EF4-FFF2-40B4-BE49-F238E27FC236}">
                <a16:creationId xmlns:a16="http://schemas.microsoft.com/office/drawing/2014/main" id="{DBB43674-94B1-CD42-98D6-C5A2E0145F11}"/>
              </a:ext>
            </a:extLst>
          </p:cNvPr>
          <p:cNvGrpSpPr>
            <a:grpSpLocks noChangeAspect="1"/>
          </p:cNvGrpSpPr>
          <p:nvPr/>
        </p:nvGrpSpPr>
        <p:grpSpPr bwMode="auto">
          <a:xfrm flipV="1">
            <a:off x="2609850" y="3059113"/>
            <a:ext cx="15875" cy="106362"/>
            <a:chOff x="3217" y="3037"/>
            <a:chExt cx="46" cy="372"/>
          </a:xfrm>
        </p:grpSpPr>
        <p:sp>
          <p:nvSpPr>
            <p:cNvPr id="146929" name="AutoShape 513">
              <a:extLst>
                <a:ext uri="{FF2B5EF4-FFF2-40B4-BE49-F238E27FC236}">
                  <a16:creationId xmlns:a16="http://schemas.microsoft.com/office/drawing/2014/main" id="{11F3778E-6B77-C14B-8ED1-CCC6A3F8D3DF}"/>
                </a:ext>
              </a:extLst>
            </p:cNvPr>
            <p:cNvSpPr>
              <a:spLocks noChangeAspect="1" noChangeArrowheads="1"/>
            </p:cNvSpPr>
            <p:nvPr/>
          </p:nvSpPr>
          <p:spPr bwMode="auto">
            <a:xfrm>
              <a:off x="3217" y="3037"/>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30" name="AutoShape 514">
              <a:extLst>
                <a:ext uri="{FF2B5EF4-FFF2-40B4-BE49-F238E27FC236}">
                  <a16:creationId xmlns:a16="http://schemas.microsoft.com/office/drawing/2014/main" id="{26474A0F-7DFF-514C-8753-5A22969C6B93}"/>
                </a:ext>
              </a:extLst>
            </p:cNvPr>
            <p:cNvSpPr>
              <a:spLocks noChangeAspect="1" noChangeArrowheads="1"/>
            </p:cNvSpPr>
            <p:nvPr/>
          </p:nvSpPr>
          <p:spPr bwMode="auto">
            <a:xfrm>
              <a:off x="3217" y="3220"/>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3" name="Group 515">
            <a:extLst>
              <a:ext uri="{FF2B5EF4-FFF2-40B4-BE49-F238E27FC236}">
                <a16:creationId xmlns:a16="http://schemas.microsoft.com/office/drawing/2014/main" id="{6A4C6550-FB3A-EE4F-8971-70356FB1D390}"/>
              </a:ext>
            </a:extLst>
          </p:cNvPr>
          <p:cNvGrpSpPr>
            <a:grpSpLocks noChangeAspect="1"/>
          </p:cNvGrpSpPr>
          <p:nvPr/>
        </p:nvGrpSpPr>
        <p:grpSpPr bwMode="auto">
          <a:xfrm>
            <a:off x="2546350" y="3033713"/>
            <a:ext cx="20638" cy="104775"/>
            <a:chOff x="3353" y="3099"/>
            <a:chExt cx="40" cy="455"/>
          </a:xfrm>
        </p:grpSpPr>
        <p:sp>
          <p:nvSpPr>
            <p:cNvPr id="146927" name="AutoShape 516">
              <a:extLst>
                <a:ext uri="{FF2B5EF4-FFF2-40B4-BE49-F238E27FC236}">
                  <a16:creationId xmlns:a16="http://schemas.microsoft.com/office/drawing/2014/main" id="{C60D5AC6-DE68-524B-9492-6580EC84D57F}"/>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28" name="AutoShape 517">
              <a:extLst>
                <a:ext uri="{FF2B5EF4-FFF2-40B4-BE49-F238E27FC236}">
                  <a16:creationId xmlns:a16="http://schemas.microsoft.com/office/drawing/2014/main" id="{20130BD8-EA42-0E4F-9461-CF6E26A8B279}"/>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4" name="Group 518">
            <a:extLst>
              <a:ext uri="{FF2B5EF4-FFF2-40B4-BE49-F238E27FC236}">
                <a16:creationId xmlns:a16="http://schemas.microsoft.com/office/drawing/2014/main" id="{19C02871-E2C6-394D-85DF-8A8DED4D92C8}"/>
              </a:ext>
            </a:extLst>
          </p:cNvPr>
          <p:cNvGrpSpPr>
            <a:grpSpLocks noChangeAspect="1"/>
          </p:cNvGrpSpPr>
          <p:nvPr/>
        </p:nvGrpSpPr>
        <p:grpSpPr bwMode="auto">
          <a:xfrm>
            <a:off x="2495550" y="3035300"/>
            <a:ext cx="19050" cy="61913"/>
            <a:chOff x="3486" y="3261"/>
            <a:chExt cx="40" cy="337"/>
          </a:xfrm>
        </p:grpSpPr>
        <p:sp>
          <p:nvSpPr>
            <p:cNvPr id="146925" name="AutoShape 519">
              <a:extLst>
                <a:ext uri="{FF2B5EF4-FFF2-40B4-BE49-F238E27FC236}">
                  <a16:creationId xmlns:a16="http://schemas.microsoft.com/office/drawing/2014/main" id="{7AE3790D-3AC8-6540-9E55-4B7C98E186F4}"/>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26" name="AutoShape 520">
              <a:extLst>
                <a:ext uri="{FF2B5EF4-FFF2-40B4-BE49-F238E27FC236}">
                  <a16:creationId xmlns:a16="http://schemas.microsoft.com/office/drawing/2014/main" id="{D8E3610F-2BD2-564F-A50C-5BCBDDFE5C75}"/>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5" name="Group 521">
            <a:extLst>
              <a:ext uri="{FF2B5EF4-FFF2-40B4-BE49-F238E27FC236}">
                <a16:creationId xmlns:a16="http://schemas.microsoft.com/office/drawing/2014/main" id="{80D2035A-0EA9-AA49-89E4-5E8FC8DD08FB}"/>
              </a:ext>
            </a:extLst>
          </p:cNvPr>
          <p:cNvGrpSpPr>
            <a:grpSpLocks noChangeAspect="1"/>
          </p:cNvGrpSpPr>
          <p:nvPr/>
        </p:nvGrpSpPr>
        <p:grpSpPr bwMode="auto">
          <a:xfrm>
            <a:off x="2854325" y="3040063"/>
            <a:ext cx="15875" cy="106362"/>
            <a:chOff x="2195" y="2463"/>
            <a:chExt cx="40" cy="442"/>
          </a:xfrm>
        </p:grpSpPr>
        <p:sp>
          <p:nvSpPr>
            <p:cNvPr id="146923" name="AutoShape 522">
              <a:extLst>
                <a:ext uri="{FF2B5EF4-FFF2-40B4-BE49-F238E27FC236}">
                  <a16:creationId xmlns:a16="http://schemas.microsoft.com/office/drawing/2014/main" id="{80776CF7-85D2-C348-BAA0-C65454561C31}"/>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24" name="AutoShape 523">
              <a:extLst>
                <a:ext uri="{FF2B5EF4-FFF2-40B4-BE49-F238E27FC236}">
                  <a16:creationId xmlns:a16="http://schemas.microsoft.com/office/drawing/2014/main" id="{9B27EC60-40AD-7A4E-B659-F898730E895B}"/>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6" name="Group 524">
            <a:extLst>
              <a:ext uri="{FF2B5EF4-FFF2-40B4-BE49-F238E27FC236}">
                <a16:creationId xmlns:a16="http://schemas.microsoft.com/office/drawing/2014/main" id="{363AC5C6-0CD1-2045-BA39-E5DD30E8221A}"/>
              </a:ext>
            </a:extLst>
          </p:cNvPr>
          <p:cNvGrpSpPr>
            <a:grpSpLocks noChangeAspect="1"/>
          </p:cNvGrpSpPr>
          <p:nvPr/>
        </p:nvGrpSpPr>
        <p:grpSpPr bwMode="auto">
          <a:xfrm>
            <a:off x="2792413" y="3073400"/>
            <a:ext cx="15875" cy="92075"/>
            <a:chOff x="2329" y="2599"/>
            <a:chExt cx="43" cy="386"/>
          </a:xfrm>
        </p:grpSpPr>
        <p:sp>
          <p:nvSpPr>
            <p:cNvPr id="146921" name="AutoShape 525">
              <a:extLst>
                <a:ext uri="{FF2B5EF4-FFF2-40B4-BE49-F238E27FC236}">
                  <a16:creationId xmlns:a16="http://schemas.microsoft.com/office/drawing/2014/main" id="{87621B1C-1A42-0E4B-85A1-509B49867FE7}"/>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22" name="AutoShape 526">
              <a:extLst>
                <a:ext uri="{FF2B5EF4-FFF2-40B4-BE49-F238E27FC236}">
                  <a16:creationId xmlns:a16="http://schemas.microsoft.com/office/drawing/2014/main" id="{3AC32293-BC27-954E-BD07-150050DBF450}"/>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7" name="Group 527">
            <a:extLst>
              <a:ext uri="{FF2B5EF4-FFF2-40B4-BE49-F238E27FC236}">
                <a16:creationId xmlns:a16="http://schemas.microsoft.com/office/drawing/2014/main" id="{172D92D0-6050-0F42-8B4C-C1164D49F26E}"/>
              </a:ext>
            </a:extLst>
          </p:cNvPr>
          <p:cNvGrpSpPr>
            <a:grpSpLocks noChangeAspect="1"/>
          </p:cNvGrpSpPr>
          <p:nvPr/>
        </p:nvGrpSpPr>
        <p:grpSpPr bwMode="auto">
          <a:xfrm>
            <a:off x="2662238" y="3098800"/>
            <a:ext cx="15875" cy="65088"/>
            <a:chOff x="2065" y="2441"/>
            <a:chExt cx="40" cy="272"/>
          </a:xfrm>
        </p:grpSpPr>
        <p:sp>
          <p:nvSpPr>
            <p:cNvPr id="146919" name="AutoShape 528">
              <a:extLst>
                <a:ext uri="{FF2B5EF4-FFF2-40B4-BE49-F238E27FC236}">
                  <a16:creationId xmlns:a16="http://schemas.microsoft.com/office/drawing/2014/main" id="{FA7C751B-6B3E-2740-8657-62DE4FA7C095}"/>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20" name="AutoShape 529">
              <a:extLst>
                <a:ext uri="{FF2B5EF4-FFF2-40B4-BE49-F238E27FC236}">
                  <a16:creationId xmlns:a16="http://schemas.microsoft.com/office/drawing/2014/main" id="{F90AD4FF-21DB-DC4F-BA8A-5D9D1A02166A}"/>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8" name="Group 530">
            <a:extLst>
              <a:ext uri="{FF2B5EF4-FFF2-40B4-BE49-F238E27FC236}">
                <a16:creationId xmlns:a16="http://schemas.microsoft.com/office/drawing/2014/main" id="{82E6C6A2-2C6E-F04F-A62B-702BE3B3DFD3}"/>
              </a:ext>
            </a:extLst>
          </p:cNvPr>
          <p:cNvGrpSpPr>
            <a:grpSpLocks noChangeAspect="1"/>
          </p:cNvGrpSpPr>
          <p:nvPr/>
        </p:nvGrpSpPr>
        <p:grpSpPr bwMode="auto">
          <a:xfrm flipV="1">
            <a:off x="2733675" y="3116263"/>
            <a:ext cx="20638" cy="42862"/>
            <a:chOff x="2815" y="1923"/>
            <a:chExt cx="40" cy="217"/>
          </a:xfrm>
        </p:grpSpPr>
        <p:sp>
          <p:nvSpPr>
            <p:cNvPr id="146917" name="AutoShape 531">
              <a:extLst>
                <a:ext uri="{FF2B5EF4-FFF2-40B4-BE49-F238E27FC236}">
                  <a16:creationId xmlns:a16="http://schemas.microsoft.com/office/drawing/2014/main" id="{FECDBDD5-947C-8148-8B70-052DEB152AEA}"/>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18" name="AutoShape 532">
              <a:extLst>
                <a:ext uri="{FF2B5EF4-FFF2-40B4-BE49-F238E27FC236}">
                  <a16:creationId xmlns:a16="http://schemas.microsoft.com/office/drawing/2014/main" id="{8D953F90-F25C-4F4C-85AE-889E2DD545F6}"/>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499" name="Group 533">
            <a:extLst>
              <a:ext uri="{FF2B5EF4-FFF2-40B4-BE49-F238E27FC236}">
                <a16:creationId xmlns:a16="http://schemas.microsoft.com/office/drawing/2014/main" id="{18E694F5-5294-DB40-BFE4-158D32C77A9A}"/>
              </a:ext>
            </a:extLst>
          </p:cNvPr>
          <p:cNvGrpSpPr>
            <a:grpSpLocks noChangeAspect="1"/>
          </p:cNvGrpSpPr>
          <p:nvPr/>
        </p:nvGrpSpPr>
        <p:grpSpPr bwMode="auto">
          <a:xfrm>
            <a:off x="2909888" y="3035300"/>
            <a:ext cx="22225" cy="65088"/>
            <a:chOff x="2329" y="2599"/>
            <a:chExt cx="43" cy="386"/>
          </a:xfrm>
        </p:grpSpPr>
        <p:sp>
          <p:nvSpPr>
            <p:cNvPr id="146915" name="AutoShape 534">
              <a:extLst>
                <a:ext uri="{FF2B5EF4-FFF2-40B4-BE49-F238E27FC236}">
                  <a16:creationId xmlns:a16="http://schemas.microsoft.com/office/drawing/2014/main" id="{020BE320-1760-9045-91BF-CD3F7ACDD223}"/>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16" name="AutoShape 535">
              <a:extLst>
                <a:ext uri="{FF2B5EF4-FFF2-40B4-BE49-F238E27FC236}">
                  <a16:creationId xmlns:a16="http://schemas.microsoft.com/office/drawing/2014/main" id="{0C7A4DFF-170E-FE4F-8F8F-73593C36B3EF}"/>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0" name="Group 536">
            <a:extLst>
              <a:ext uri="{FF2B5EF4-FFF2-40B4-BE49-F238E27FC236}">
                <a16:creationId xmlns:a16="http://schemas.microsoft.com/office/drawing/2014/main" id="{7E5D5352-2C0E-9446-BE5D-A32EED76588B}"/>
              </a:ext>
            </a:extLst>
          </p:cNvPr>
          <p:cNvGrpSpPr>
            <a:grpSpLocks noChangeAspect="1"/>
          </p:cNvGrpSpPr>
          <p:nvPr/>
        </p:nvGrpSpPr>
        <p:grpSpPr bwMode="auto">
          <a:xfrm>
            <a:off x="2981325" y="3043238"/>
            <a:ext cx="19050" cy="38100"/>
            <a:chOff x="2478" y="2807"/>
            <a:chExt cx="43" cy="178"/>
          </a:xfrm>
        </p:grpSpPr>
        <p:sp>
          <p:nvSpPr>
            <p:cNvPr id="146913" name="AutoShape 537">
              <a:extLst>
                <a:ext uri="{FF2B5EF4-FFF2-40B4-BE49-F238E27FC236}">
                  <a16:creationId xmlns:a16="http://schemas.microsoft.com/office/drawing/2014/main" id="{A285077F-3C22-434C-B837-39F167CDFA06}"/>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14" name="AutoShape 538">
              <a:extLst>
                <a:ext uri="{FF2B5EF4-FFF2-40B4-BE49-F238E27FC236}">
                  <a16:creationId xmlns:a16="http://schemas.microsoft.com/office/drawing/2014/main" id="{1E172C19-E9B4-5844-91CE-9ED4E3E25675}"/>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1" name="Group 539">
            <a:extLst>
              <a:ext uri="{FF2B5EF4-FFF2-40B4-BE49-F238E27FC236}">
                <a16:creationId xmlns:a16="http://schemas.microsoft.com/office/drawing/2014/main" id="{563D3914-5F07-B34E-9EB5-9927B0B63B07}"/>
              </a:ext>
            </a:extLst>
          </p:cNvPr>
          <p:cNvGrpSpPr>
            <a:grpSpLocks noChangeAspect="1"/>
          </p:cNvGrpSpPr>
          <p:nvPr/>
        </p:nvGrpSpPr>
        <p:grpSpPr bwMode="auto">
          <a:xfrm>
            <a:off x="3095625" y="3051175"/>
            <a:ext cx="15875" cy="106363"/>
            <a:chOff x="2195" y="2463"/>
            <a:chExt cx="40" cy="442"/>
          </a:xfrm>
        </p:grpSpPr>
        <p:sp>
          <p:nvSpPr>
            <p:cNvPr id="146911" name="AutoShape 540">
              <a:extLst>
                <a:ext uri="{FF2B5EF4-FFF2-40B4-BE49-F238E27FC236}">
                  <a16:creationId xmlns:a16="http://schemas.microsoft.com/office/drawing/2014/main" id="{264BAEAB-39A9-C141-A80F-D0426DDADF4E}"/>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12" name="AutoShape 541">
              <a:extLst>
                <a:ext uri="{FF2B5EF4-FFF2-40B4-BE49-F238E27FC236}">
                  <a16:creationId xmlns:a16="http://schemas.microsoft.com/office/drawing/2014/main" id="{C59E6A79-B534-AC49-BBEE-CA5250A572D1}"/>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2" name="Group 542">
            <a:extLst>
              <a:ext uri="{FF2B5EF4-FFF2-40B4-BE49-F238E27FC236}">
                <a16:creationId xmlns:a16="http://schemas.microsoft.com/office/drawing/2014/main" id="{5FC215AE-BAE8-264A-95BB-50BAAD0AB729}"/>
              </a:ext>
            </a:extLst>
          </p:cNvPr>
          <p:cNvGrpSpPr>
            <a:grpSpLocks noChangeAspect="1"/>
          </p:cNvGrpSpPr>
          <p:nvPr/>
        </p:nvGrpSpPr>
        <p:grpSpPr bwMode="auto">
          <a:xfrm>
            <a:off x="3154363" y="3089275"/>
            <a:ext cx="19050" cy="76200"/>
            <a:chOff x="2329" y="2599"/>
            <a:chExt cx="43" cy="386"/>
          </a:xfrm>
        </p:grpSpPr>
        <p:sp>
          <p:nvSpPr>
            <p:cNvPr id="146909" name="AutoShape 543">
              <a:extLst>
                <a:ext uri="{FF2B5EF4-FFF2-40B4-BE49-F238E27FC236}">
                  <a16:creationId xmlns:a16="http://schemas.microsoft.com/office/drawing/2014/main" id="{2C8C2138-97CE-3945-B6D7-45BA2EE781DC}"/>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10" name="AutoShape 544">
              <a:extLst>
                <a:ext uri="{FF2B5EF4-FFF2-40B4-BE49-F238E27FC236}">
                  <a16:creationId xmlns:a16="http://schemas.microsoft.com/office/drawing/2014/main" id="{5378B193-1322-5A4C-AF3C-2FA45BA2383B}"/>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3" name="Group 545">
            <a:extLst>
              <a:ext uri="{FF2B5EF4-FFF2-40B4-BE49-F238E27FC236}">
                <a16:creationId xmlns:a16="http://schemas.microsoft.com/office/drawing/2014/main" id="{427B5E94-60A5-3C47-820D-F5362D2D4ED6}"/>
              </a:ext>
            </a:extLst>
          </p:cNvPr>
          <p:cNvGrpSpPr>
            <a:grpSpLocks noChangeAspect="1"/>
          </p:cNvGrpSpPr>
          <p:nvPr/>
        </p:nvGrpSpPr>
        <p:grpSpPr bwMode="auto">
          <a:xfrm>
            <a:off x="3035300" y="3035300"/>
            <a:ext cx="19050" cy="79375"/>
            <a:chOff x="2065" y="2441"/>
            <a:chExt cx="40" cy="272"/>
          </a:xfrm>
        </p:grpSpPr>
        <p:sp>
          <p:nvSpPr>
            <p:cNvPr id="146907" name="AutoShape 546">
              <a:extLst>
                <a:ext uri="{FF2B5EF4-FFF2-40B4-BE49-F238E27FC236}">
                  <a16:creationId xmlns:a16="http://schemas.microsoft.com/office/drawing/2014/main" id="{6DE3B767-512E-3C41-B686-E6E3729CDABA}"/>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08" name="AutoShape 547">
              <a:extLst>
                <a:ext uri="{FF2B5EF4-FFF2-40B4-BE49-F238E27FC236}">
                  <a16:creationId xmlns:a16="http://schemas.microsoft.com/office/drawing/2014/main" id="{E1550858-502B-5A4F-9623-DB462B34DEBA}"/>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4" name="Group 548">
            <a:extLst>
              <a:ext uri="{FF2B5EF4-FFF2-40B4-BE49-F238E27FC236}">
                <a16:creationId xmlns:a16="http://schemas.microsoft.com/office/drawing/2014/main" id="{B5F59793-A906-FB4E-8647-8C706A4FE86E}"/>
              </a:ext>
            </a:extLst>
          </p:cNvPr>
          <p:cNvGrpSpPr>
            <a:grpSpLocks noChangeAspect="1"/>
          </p:cNvGrpSpPr>
          <p:nvPr/>
        </p:nvGrpSpPr>
        <p:grpSpPr bwMode="auto">
          <a:xfrm>
            <a:off x="3543300" y="3033713"/>
            <a:ext cx="17463" cy="88900"/>
            <a:chOff x="1015" y="2428"/>
            <a:chExt cx="46" cy="372"/>
          </a:xfrm>
        </p:grpSpPr>
        <p:sp>
          <p:nvSpPr>
            <p:cNvPr id="146905" name="AutoShape 549">
              <a:extLst>
                <a:ext uri="{FF2B5EF4-FFF2-40B4-BE49-F238E27FC236}">
                  <a16:creationId xmlns:a16="http://schemas.microsoft.com/office/drawing/2014/main" id="{06B43C70-EF56-5845-B4A5-E1E076DAAE53}"/>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06" name="AutoShape 550">
              <a:extLst>
                <a:ext uri="{FF2B5EF4-FFF2-40B4-BE49-F238E27FC236}">
                  <a16:creationId xmlns:a16="http://schemas.microsoft.com/office/drawing/2014/main" id="{312C5DE0-DE21-B54C-983C-9216DCF0EB3E}"/>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5" name="Group 551">
            <a:extLst>
              <a:ext uri="{FF2B5EF4-FFF2-40B4-BE49-F238E27FC236}">
                <a16:creationId xmlns:a16="http://schemas.microsoft.com/office/drawing/2014/main" id="{1833EBA0-2D67-944E-BAB7-C9DF1BC82D9C}"/>
              </a:ext>
            </a:extLst>
          </p:cNvPr>
          <p:cNvGrpSpPr>
            <a:grpSpLocks noChangeAspect="1"/>
          </p:cNvGrpSpPr>
          <p:nvPr/>
        </p:nvGrpSpPr>
        <p:grpSpPr bwMode="auto">
          <a:xfrm>
            <a:off x="3844925" y="3049588"/>
            <a:ext cx="17463" cy="107950"/>
            <a:chOff x="1790" y="2461"/>
            <a:chExt cx="40" cy="447"/>
          </a:xfrm>
        </p:grpSpPr>
        <p:sp>
          <p:nvSpPr>
            <p:cNvPr id="146903" name="AutoShape 552">
              <a:extLst>
                <a:ext uri="{FF2B5EF4-FFF2-40B4-BE49-F238E27FC236}">
                  <a16:creationId xmlns:a16="http://schemas.microsoft.com/office/drawing/2014/main" id="{22621922-1AD7-2140-8DCF-92BAE4F71185}"/>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04" name="AutoShape 553">
              <a:extLst>
                <a:ext uri="{FF2B5EF4-FFF2-40B4-BE49-F238E27FC236}">
                  <a16:creationId xmlns:a16="http://schemas.microsoft.com/office/drawing/2014/main" id="{C6C6A496-5E91-454E-82C5-A1978EA76C7D}"/>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6" name="Group 554">
            <a:extLst>
              <a:ext uri="{FF2B5EF4-FFF2-40B4-BE49-F238E27FC236}">
                <a16:creationId xmlns:a16="http://schemas.microsoft.com/office/drawing/2014/main" id="{3DCB9FE4-55AB-D44A-A18F-47576902D9B4}"/>
              </a:ext>
            </a:extLst>
          </p:cNvPr>
          <p:cNvGrpSpPr>
            <a:grpSpLocks noChangeAspect="1"/>
          </p:cNvGrpSpPr>
          <p:nvPr/>
        </p:nvGrpSpPr>
        <p:grpSpPr bwMode="auto">
          <a:xfrm>
            <a:off x="3598863" y="3044825"/>
            <a:ext cx="17462" cy="112713"/>
            <a:chOff x="1151" y="2490"/>
            <a:chExt cx="40" cy="455"/>
          </a:xfrm>
        </p:grpSpPr>
        <p:sp>
          <p:nvSpPr>
            <p:cNvPr id="146901" name="AutoShape 555">
              <a:extLst>
                <a:ext uri="{FF2B5EF4-FFF2-40B4-BE49-F238E27FC236}">
                  <a16:creationId xmlns:a16="http://schemas.microsoft.com/office/drawing/2014/main" id="{6D30EAB8-A568-C347-A7E3-D3E7E212F6EB}"/>
                </a:ext>
              </a:extLst>
            </p:cNvPr>
            <p:cNvSpPr>
              <a:spLocks noChangeAspect="1" noChangeArrowheads="1"/>
            </p:cNvSpPr>
            <p:nvPr/>
          </p:nvSpPr>
          <p:spPr bwMode="auto">
            <a:xfrm>
              <a:off x="1151" y="2716"/>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02" name="AutoShape 556">
              <a:extLst>
                <a:ext uri="{FF2B5EF4-FFF2-40B4-BE49-F238E27FC236}">
                  <a16:creationId xmlns:a16="http://schemas.microsoft.com/office/drawing/2014/main" id="{93839619-0A19-6444-A894-486E959F2A82}"/>
                </a:ext>
              </a:extLst>
            </p:cNvPr>
            <p:cNvSpPr>
              <a:spLocks noChangeAspect="1" noChangeArrowheads="1"/>
            </p:cNvSpPr>
            <p:nvPr/>
          </p:nvSpPr>
          <p:spPr bwMode="auto">
            <a:xfrm>
              <a:off x="1151" y="2490"/>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7" name="Group 557">
            <a:extLst>
              <a:ext uri="{FF2B5EF4-FFF2-40B4-BE49-F238E27FC236}">
                <a16:creationId xmlns:a16="http://schemas.microsoft.com/office/drawing/2014/main" id="{804F03AF-1107-AE42-B59D-C45DCFF7673A}"/>
              </a:ext>
            </a:extLst>
          </p:cNvPr>
          <p:cNvGrpSpPr>
            <a:grpSpLocks noChangeAspect="1"/>
          </p:cNvGrpSpPr>
          <p:nvPr/>
        </p:nvGrpSpPr>
        <p:grpSpPr bwMode="auto">
          <a:xfrm>
            <a:off x="3911600" y="3035300"/>
            <a:ext cx="17463" cy="77788"/>
            <a:chOff x="1914" y="2425"/>
            <a:chExt cx="40" cy="326"/>
          </a:xfrm>
        </p:grpSpPr>
        <p:sp>
          <p:nvSpPr>
            <p:cNvPr id="146899" name="AutoShape 558">
              <a:extLst>
                <a:ext uri="{FF2B5EF4-FFF2-40B4-BE49-F238E27FC236}">
                  <a16:creationId xmlns:a16="http://schemas.microsoft.com/office/drawing/2014/main" id="{8A953947-E0E2-5344-92DE-319D99263CEC}"/>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900" name="AutoShape 559">
              <a:extLst>
                <a:ext uri="{FF2B5EF4-FFF2-40B4-BE49-F238E27FC236}">
                  <a16:creationId xmlns:a16="http://schemas.microsoft.com/office/drawing/2014/main" id="{9ACE6257-D363-0E46-806D-CF2EF080A8E6}"/>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8" name="Group 560">
            <a:extLst>
              <a:ext uri="{FF2B5EF4-FFF2-40B4-BE49-F238E27FC236}">
                <a16:creationId xmlns:a16="http://schemas.microsoft.com/office/drawing/2014/main" id="{75057576-75D1-064E-8E0A-E5AB973C1AEE}"/>
              </a:ext>
            </a:extLst>
          </p:cNvPr>
          <p:cNvGrpSpPr>
            <a:grpSpLocks noChangeAspect="1"/>
          </p:cNvGrpSpPr>
          <p:nvPr/>
        </p:nvGrpSpPr>
        <p:grpSpPr bwMode="auto">
          <a:xfrm>
            <a:off x="3656013" y="3082925"/>
            <a:ext cx="14287" cy="82550"/>
            <a:chOff x="1284" y="2652"/>
            <a:chExt cx="40" cy="337"/>
          </a:xfrm>
        </p:grpSpPr>
        <p:sp>
          <p:nvSpPr>
            <p:cNvPr id="146897" name="AutoShape 561">
              <a:extLst>
                <a:ext uri="{FF2B5EF4-FFF2-40B4-BE49-F238E27FC236}">
                  <a16:creationId xmlns:a16="http://schemas.microsoft.com/office/drawing/2014/main" id="{C2566761-D90D-0341-B960-C269486AC9B1}"/>
                </a:ext>
              </a:extLst>
            </p:cNvPr>
            <p:cNvSpPr>
              <a:spLocks noChangeAspect="1" noChangeArrowheads="1"/>
            </p:cNvSpPr>
            <p:nvPr/>
          </p:nvSpPr>
          <p:spPr bwMode="auto">
            <a:xfrm>
              <a:off x="1284" y="282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98" name="AutoShape 562">
              <a:extLst>
                <a:ext uri="{FF2B5EF4-FFF2-40B4-BE49-F238E27FC236}">
                  <a16:creationId xmlns:a16="http://schemas.microsoft.com/office/drawing/2014/main" id="{19A3E904-B926-0543-9EAC-1AF0D7D7C929}"/>
                </a:ext>
              </a:extLst>
            </p:cNvPr>
            <p:cNvSpPr>
              <a:spLocks noChangeAspect="1" noChangeArrowheads="1"/>
            </p:cNvSpPr>
            <p:nvPr/>
          </p:nvSpPr>
          <p:spPr bwMode="auto">
            <a:xfrm>
              <a:off x="1284" y="2652"/>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09" name="Group 563">
            <a:extLst>
              <a:ext uri="{FF2B5EF4-FFF2-40B4-BE49-F238E27FC236}">
                <a16:creationId xmlns:a16="http://schemas.microsoft.com/office/drawing/2014/main" id="{2636B132-3430-6B4F-A7C0-222369F357F7}"/>
              </a:ext>
            </a:extLst>
          </p:cNvPr>
          <p:cNvGrpSpPr>
            <a:grpSpLocks noChangeAspect="1"/>
          </p:cNvGrpSpPr>
          <p:nvPr/>
        </p:nvGrpSpPr>
        <p:grpSpPr bwMode="auto">
          <a:xfrm>
            <a:off x="3790950" y="3079750"/>
            <a:ext cx="19050" cy="85725"/>
            <a:chOff x="1658" y="2628"/>
            <a:chExt cx="40" cy="355"/>
          </a:xfrm>
        </p:grpSpPr>
        <p:sp>
          <p:nvSpPr>
            <p:cNvPr id="146895" name="AutoShape 564">
              <a:extLst>
                <a:ext uri="{FF2B5EF4-FFF2-40B4-BE49-F238E27FC236}">
                  <a16:creationId xmlns:a16="http://schemas.microsoft.com/office/drawing/2014/main" id="{E3489A99-83DA-0441-855D-5D778F8EFA1D}"/>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96" name="AutoShape 565">
              <a:extLst>
                <a:ext uri="{FF2B5EF4-FFF2-40B4-BE49-F238E27FC236}">
                  <a16:creationId xmlns:a16="http://schemas.microsoft.com/office/drawing/2014/main" id="{2BA7C9C5-572E-474D-ADF6-213A5E1B1F86}"/>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0" name="Group 566">
            <a:extLst>
              <a:ext uri="{FF2B5EF4-FFF2-40B4-BE49-F238E27FC236}">
                <a16:creationId xmlns:a16="http://schemas.microsoft.com/office/drawing/2014/main" id="{9A86A70B-B897-2943-8D9D-A7ABADA4B461}"/>
              </a:ext>
            </a:extLst>
          </p:cNvPr>
          <p:cNvGrpSpPr>
            <a:grpSpLocks noChangeAspect="1"/>
          </p:cNvGrpSpPr>
          <p:nvPr/>
        </p:nvGrpSpPr>
        <p:grpSpPr bwMode="auto">
          <a:xfrm>
            <a:off x="3736975" y="3127375"/>
            <a:ext cx="15875" cy="30163"/>
            <a:chOff x="1516" y="2835"/>
            <a:chExt cx="42" cy="123"/>
          </a:xfrm>
        </p:grpSpPr>
        <p:sp>
          <p:nvSpPr>
            <p:cNvPr id="146893" name="AutoShape 567">
              <a:extLst>
                <a:ext uri="{FF2B5EF4-FFF2-40B4-BE49-F238E27FC236}">
                  <a16:creationId xmlns:a16="http://schemas.microsoft.com/office/drawing/2014/main" id="{5014325D-8DB4-424E-9D05-99BE7C4B833A}"/>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94" name="AutoShape 568">
              <a:extLst>
                <a:ext uri="{FF2B5EF4-FFF2-40B4-BE49-F238E27FC236}">
                  <a16:creationId xmlns:a16="http://schemas.microsoft.com/office/drawing/2014/main" id="{B214B89C-A4D6-2C45-A049-538653267257}"/>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1" name="Group 569">
            <a:extLst>
              <a:ext uri="{FF2B5EF4-FFF2-40B4-BE49-F238E27FC236}">
                <a16:creationId xmlns:a16="http://schemas.microsoft.com/office/drawing/2014/main" id="{72556FBF-C7EB-B047-9450-2EE9CE09BDB8}"/>
              </a:ext>
            </a:extLst>
          </p:cNvPr>
          <p:cNvGrpSpPr>
            <a:grpSpLocks noChangeAspect="1"/>
          </p:cNvGrpSpPr>
          <p:nvPr/>
        </p:nvGrpSpPr>
        <p:grpSpPr bwMode="auto">
          <a:xfrm>
            <a:off x="4084638" y="3040063"/>
            <a:ext cx="15875" cy="106362"/>
            <a:chOff x="2195" y="2463"/>
            <a:chExt cx="40" cy="442"/>
          </a:xfrm>
        </p:grpSpPr>
        <p:sp>
          <p:nvSpPr>
            <p:cNvPr id="146891" name="AutoShape 570">
              <a:extLst>
                <a:ext uri="{FF2B5EF4-FFF2-40B4-BE49-F238E27FC236}">
                  <a16:creationId xmlns:a16="http://schemas.microsoft.com/office/drawing/2014/main" id="{AE36A604-6310-6F47-9F99-1C8594325869}"/>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92" name="AutoShape 571">
              <a:extLst>
                <a:ext uri="{FF2B5EF4-FFF2-40B4-BE49-F238E27FC236}">
                  <a16:creationId xmlns:a16="http://schemas.microsoft.com/office/drawing/2014/main" id="{9D2E0B22-3FF5-234B-AFFE-27739EEEBB4E}"/>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2" name="Group 572">
            <a:extLst>
              <a:ext uri="{FF2B5EF4-FFF2-40B4-BE49-F238E27FC236}">
                <a16:creationId xmlns:a16="http://schemas.microsoft.com/office/drawing/2014/main" id="{509640FB-DB0E-924A-BFDE-D594853D17A5}"/>
              </a:ext>
            </a:extLst>
          </p:cNvPr>
          <p:cNvGrpSpPr>
            <a:grpSpLocks noChangeAspect="1"/>
          </p:cNvGrpSpPr>
          <p:nvPr/>
        </p:nvGrpSpPr>
        <p:grpSpPr bwMode="auto">
          <a:xfrm>
            <a:off x="4143375" y="3073400"/>
            <a:ext cx="19050" cy="92075"/>
            <a:chOff x="2329" y="2599"/>
            <a:chExt cx="43" cy="386"/>
          </a:xfrm>
        </p:grpSpPr>
        <p:sp>
          <p:nvSpPr>
            <p:cNvPr id="146889" name="AutoShape 573">
              <a:extLst>
                <a:ext uri="{FF2B5EF4-FFF2-40B4-BE49-F238E27FC236}">
                  <a16:creationId xmlns:a16="http://schemas.microsoft.com/office/drawing/2014/main" id="{709A5726-FF39-7B44-BC10-41ADEF632A97}"/>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90" name="AutoShape 574">
              <a:extLst>
                <a:ext uri="{FF2B5EF4-FFF2-40B4-BE49-F238E27FC236}">
                  <a16:creationId xmlns:a16="http://schemas.microsoft.com/office/drawing/2014/main" id="{5800A0BE-1E81-0840-9D33-563378171DD4}"/>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3" name="Group 575">
            <a:extLst>
              <a:ext uri="{FF2B5EF4-FFF2-40B4-BE49-F238E27FC236}">
                <a16:creationId xmlns:a16="http://schemas.microsoft.com/office/drawing/2014/main" id="{76B884B8-F38F-AA43-B4F4-0F4BA5142A11}"/>
              </a:ext>
            </a:extLst>
          </p:cNvPr>
          <p:cNvGrpSpPr>
            <a:grpSpLocks noChangeAspect="1"/>
          </p:cNvGrpSpPr>
          <p:nvPr/>
        </p:nvGrpSpPr>
        <p:grpSpPr bwMode="auto">
          <a:xfrm>
            <a:off x="3952875" y="3041650"/>
            <a:ext cx="15875" cy="38100"/>
            <a:chOff x="2478" y="2807"/>
            <a:chExt cx="43" cy="178"/>
          </a:xfrm>
        </p:grpSpPr>
        <p:sp>
          <p:nvSpPr>
            <p:cNvPr id="146887" name="AutoShape 576">
              <a:extLst>
                <a:ext uri="{FF2B5EF4-FFF2-40B4-BE49-F238E27FC236}">
                  <a16:creationId xmlns:a16="http://schemas.microsoft.com/office/drawing/2014/main" id="{5CDDC9FA-3467-8D40-B129-C8C8C0FB6C5A}"/>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88" name="AutoShape 577">
              <a:extLst>
                <a:ext uri="{FF2B5EF4-FFF2-40B4-BE49-F238E27FC236}">
                  <a16:creationId xmlns:a16="http://schemas.microsoft.com/office/drawing/2014/main" id="{94391E33-73EB-3E42-BB96-AD709C137E0E}"/>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4" name="Group 578">
            <a:extLst>
              <a:ext uri="{FF2B5EF4-FFF2-40B4-BE49-F238E27FC236}">
                <a16:creationId xmlns:a16="http://schemas.microsoft.com/office/drawing/2014/main" id="{4E0359B7-F593-8345-A2A7-7CE9DA4416FF}"/>
              </a:ext>
            </a:extLst>
          </p:cNvPr>
          <p:cNvGrpSpPr>
            <a:grpSpLocks noChangeAspect="1"/>
          </p:cNvGrpSpPr>
          <p:nvPr/>
        </p:nvGrpSpPr>
        <p:grpSpPr bwMode="auto">
          <a:xfrm>
            <a:off x="4027488" y="3035300"/>
            <a:ext cx="17462" cy="65088"/>
            <a:chOff x="2065" y="2441"/>
            <a:chExt cx="40" cy="272"/>
          </a:xfrm>
        </p:grpSpPr>
        <p:sp>
          <p:nvSpPr>
            <p:cNvPr id="146885" name="AutoShape 579">
              <a:extLst>
                <a:ext uri="{FF2B5EF4-FFF2-40B4-BE49-F238E27FC236}">
                  <a16:creationId xmlns:a16="http://schemas.microsoft.com/office/drawing/2014/main" id="{2D37D05F-3E8F-E44D-82FD-7B04E5C739DE}"/>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86" name="AutoShape 580">
              <a:extLst>
                <a:ext uri="{FF2B5EF4-FFF2-40B4-BE49-F238E27FC236}">
                  <a16:creationId xmlns:a16="http://schemas.microsoft.com/office/drawing/2014/main" id="{DD20625B-B1AE-9549-BBC5-31A0D38A9CC9}"/>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5" name="Group 581">
            <a:extLst>
              <a:ext uri="{FF2B5EF4-FFF2-40B4-BE49-F238E27FC236}">
                <a16:creationId xmlns:a16="http://schemas.microsoft.com/office/drawing/2014/main" id="{E6BF0D2F-74D6-264A-ADDC-9F55B4DEEEF6}"/>
              </a:ext>
            </a:extLst>
          </p:cNvPr>
          <p:cNvGrpSpPr>
            <a:grpSpLocks noChangeAspect="1"/>
          </p:cNvGrpSpPr>
          <p:nvPr/>
        </p:nvGrpSpPr>
        <p:grpSpPr bwMode="auto">
          <a:xfrm>
            <a:off x="4203700" y="3121025"/>
            <a:ext cx="15875" cy="38100"/>
            <a:chOff x="2478" y="2807"/>
            <a:chExt cx="43" cy="178"/>
          </a:xfrm>
        </p:grpSpPr>
        <p:sp>
          <p:nvSpPr>
            <p:cNvPr id="146883" name="AutoShape 582">
              <a:extLst>
                <a:ext uri="{FF2B5EF4-FFF2-40B4-BE49-F238E27FC236}">
                  <a16:creationId xmlns:a16="http://schemas.microsoft.com/office/drawing/2014/main" id="{BADBC9DE-7FA4-4146-ADAE-50F7D2B6FDED}"/>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84" name="AutoShape 583">
              <a:extLst>
                <a:ext uri="{FF2B5EF4-FFF2-40B4-BE49-F238E27FC236}">
                  <a16:creationId xmlns:a16="http://schemas.microsoft.com/office/drawing/2014/main" id="{899B8403-27FE-C649-83C3-0EBCE891C823}"/>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6" name="Group 584">
            <a:extLst>
              <a:ext uri="{FF2B5EF4-FFF2-40B4-BE49-F238E27FC236}">
                <a16:creationId xmlns:a16="http://schemas.microsoft.com/office/drawing/2014/main" id="{1AB81B78-CC3A-9F4C-B60B-9D05284637CA}"/>
              </a:ext>
            </a:extLst>
          </p:cNvPr>
          <p:cNvGrpSpPr>
            <a:grpSpLocks noChangeAspect="1"/>
          </p:cNvGrpSpPr>
          <p:nvPr/>
        </p:nvGrpSpPr>
        <p:grpSpPr bwMode="auto">
          <a:xfrm>
            <a:off x="4437063" y="3035300"/>
            <a:ext cx="22225" cy="53975"/>
            <a:chOff x="3094" y="2443"/>
            <a:chExt cx="40" cy="183"/>
          </a:xfrm>
        </p:grpSpPr>
        <p:sp>
          <p:nvSpPr>
            <p:cNvPr id="146881" name="AutoShape 585">
              <a:extLst>
                <a:ext uri="{FF2B5EF4-FFF2-40B4-BE49-F238E27FC236}">
                  <a16:creationId xmlns:a16="http://schemas.microsoft.com/office/drawing/2014/main" id="{0157D501-A032-6C44-8B0F-B00E3D603774}"/>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82" name="AutoShape 586">
              <a:extLst>
                <a:ext uri="{FF2B5EF4-FFF2-40B4-BE49-F238E27FC236}">
                  <a16:creationId xmlns:a16="http://schemas.microsoft.com/office/drawing/2014/main" id="{2A255F17-60DC-D240-9DB6-4AF02E21DC01}"/>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7" name="Group 587">
            <a:extLst>
              <a:ext uri="{FF2B5EF4-FFF2-40B4-BE49-F238E27FC236}">
                <a16:creationId xmlns:a16="http://schemas.microsoft.com/office/drawing/2014/main" id="{88E37CC0-EA4E-0346-87F6-2619EA7A0756}"/>
              </a:ext>
            </a:extLst>
          </p:cNvPr>
          <p:cNvGrpSpPr>
            <a:grpSpLocks noChangeAspect="1"/>
          </p:cNvGrpSpPr>
          <p:nvPr/>
        </p:nvGrpSpPr>
        <p:grpSpPr bwMode="auto">
          <a:xfrm>
            <a:off x="4389438" y="3035300"/>
            <a:ext cx="22225" cy="100013"/>
            <a:chOff x="2978" y="2432"/>
            <a:chExt cx="46" cy="375"/>
          </a:xfrm>
        </p:grpSpPr>
        <p:sp>
          <p:nvSpPr>
            <p:cNvPr id="146879" name="AutoShape 588">
              <a:extLst>
                <a:ext uri="{FF2B5EF4-FFF2-40B4-BE49-F238E27FC236}">
                  <a16:creationId xmlns:a16="http://schemas.microsoft.com/office/drawing/2014/main" id="{4BF7B4FA-86CB-5E40-9A9C-A575C2C72BCA}"/>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80" name="AutoShape 589">
              <a:extLst>
                <a:ext uri="{FF2B5EF4-FFF2-40B4-BE49-F238E27FC236}">
                  <a16:creationId xmlns:a16="http://schemas.microsoft.com/office/drawing/2014/main" id="{BBC9D0F9-4A4B-C947-9A6E-9291A209A437}"/>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8" name="Group 590">
            <a:extLst>
              <a:ext uri="{FF2B5EF4-FFF2-40B4-BE49-F238E27FC236}">
                <a16:creationId xmlns:a16="http://schemas.microsoft.com/office/drawing/2014/main" id="{0B33EDF3-61A5-E346-B3FE-B90602187170}"/>
              </a:ext>
            </a:extLst>
          </p:cNvPr>
          <p:cNvGrpSpPr>
            <a:grpSpLocks noChangeAspect="1"/>
          </p:cNvGrpSpPr>
          <p:nvPr/>
        </p:nvGrpSpPr>
        <p:grpSpPr bwMode="auto">
          <a:xfrm>
            <a:off x="4333875" y="3055938"/>
            <a:ext cx="15875" cy="104775"/>
            <a:chOff x="2832" y="2516"/>
            <a:chExt cx="43" cy="436"/>
          </a:xfrm>
        </p:grpSpPr>
        <p:sp>
          <p:nvSpPr>
            <p:cNvPr id="146877" name="AutoShape 591">
              <a:extLst>
                <a:ext uri="{FF2B5EF4-FFF2-40B4-BE49-F238E27FC236}">
                  <a16:creationId xmlns:a16="http://schemas.microsoft.com/office/drawing/2014/main" id="{CF448600-9F27-D04E-B29E-814A25A951E2}"/>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78" name="AutoShape 592">
              <a:extLst>
                <a:ext uri="{FF2B5EF4-FFF2-40B4-BE49-F238E27FC236}">
                  <a16:creationId xmlns:a16="http://schemas.microsoft.com/office/drawing/2014/main" id="{EAB9D544-0A5A-3843-8208-4AE21FFF3CF2}"/>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19" name="Group 593">
            <a:extLst>
              <a:ext uri="{FF2B5EF4-FFF2-40B4-BE49-F238E27FC236}">
                <a16:creationId xmlns:a16="http://schemas.microsoft.com/office/drawing/2014/main" id="{A3C98E04-F381-6643-AD57-A1B16C0A09BF}"/>
              </a:ext>
            </a:extLst>
          </p:cNvPr>
          <p:cNvGrpSpPr>
            <a:grpSpLocks noChangeAspect="1"/>
          </p:cNvGrpSpPr>
          <p:nvPr/>
        </p:nvGrpSpPr>
        <p:grpSpPr bwMode="auto">
          <a:xfrm>
            <a:off x="4271963" y="3109913"/>
            <a:ext cx="15875" cy="50800"/>
            <a:chOff x="2668" y="2761"/>
            <a:chExt cx="40" cy="217"/>
          </a:xfrm>
        </p:grpSpPr>
        <p:sp>
          <p:nvSpPr>
            <p:cNvPr id="146875" name="AutoShape 594">
              <a:extLst>
                <a:ext uri="{FF2B5EF4-FFF2-40B4-BE49-F238E27FC236}">
                  <a16:creationId xmlns:a16="http://schemas.microsoft.com/office/drawing/2014/main" id="{F821ACE6-5239-5246-A2DE-ABDF99B54149}"/>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76" name="AutoShape 595">
              <a:extLst>
                <a:ext uri="{FF2B5EF4-FFF2-40B4-BE49-F238E27FC236}">
                  <a16:creationId xmlns:a16="http://schemas.microsoft.com/office/drawing/2014/main" id="{B726D7B3-7907-CB4D-9974-9199775C57DB}"/>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0" name="Group 596">
            <a:extLst>
              <a:ext uri="{FF2B5EF4-FFF2-40B4-BE49-F238E27FC236}">
                <a16:creationId xmlns:a16="http://schemas.microsoft.com/office/drawing/2014/main" id="{A1802F4F-8B85-3C48-AD86-5B73676A04E4}"/>
              </a:ext>
            </a:extLst>
          </p:cNvPr>
          <p:cNvGrpSpPr>
            <a:grpSpLocks noChangeAspect="1"/>
          </p:cNvGrpSpPr>
          <p:nvPr/>
        </p:nvGrpSpPr>
        <p:grpSpPr bwMode="auto">
          <a:xfrm flipV="1">
            <a:off x="4635500" y="3059113"/>
            <a:ext cx="17463" cy="106362"/>
            <a:chOff x="3217" y="3037"/>
            <a:chExt cx="46" cy="372"/>
          </a:xfrm>
        </p:grpSpPr>
        <p:sp>
          <p:nvSpPr>
            <p:cNvPr id="146873" name="AutoShape 597">
              <a:extLst>
                <a:ext uri="{FF2B5EF4-FFF2-40B4-BE49-F238E27FC236}">
                  <a16:creationId xmlns:a16="http://schemas.microsoft.com/office/drawing/2014/main" id="{6B46F663-6F27-3A41-A3CE-FD02F02CE47B}"/>
                </a:ext>
              </a:extLst>
            </p:cNvPr>
            <p:cNvSpPr>
              <a:spLocks noChangeAspect="1" noChangeArrowheads="1"/>
            </p:cNvSpPr>
            <p:nvPr/>
          </p:nvSpPr>
          <p:spPr bwMode="auto">
            <a:xfrm>
              <a:off x="3217" y="3037"/>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74" name="AutoShape 598">
              <a:extLst>
                <a:ext uri="{FF2B5EF4-FFF2-40B4-BE49-F238E27FC236}">
                  <a16:creationId xmlns:a16="http://schemas.microsoft.com/office/drawing/2014/main" id="{9AF061FE-6754-084A-B51E-FF1753171796}"/>
                </a:ext>
              </a:extLst>
            </p:cNvPr>
            <p:cNvSpPr>
              <a:spLocks noChangeAspect="1" noChangeArrowheads="1"/>
            </p:cNvSpPr>
            <p:nvPr/>
          </p:nvSpPr>
          <p:spPr bwMode="auto">
            <a:xfrm>
              <a:off x="3217" y="3220"/>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1" name="Group 599">
            <a:extLst>
              <a:ext uri="{FF2B5EF4-FFF2-40B4-BE49-F238E27FC236}">
                <a16:creationId xmlns:a16="http://schemas.microsoft.com/office/drawing/2014/main" id="{346C3332-96C7-BC4E-8CB8-A0056F8E8393}"/>
              </a:ext>
            </a:extLst>
          </p:cNvPr>
          <p:cNvGrpSpPr>
            <a:grpSpLocks noChangeAspect="1"/>
          </p:cNvGrpSpPr>
          <p:nvPr/>
        </p:nvGrpSpPr>
        <p:grpSpPr bwMode="auto">
          <a:xfrm>
            <a:off x="4572000" y="3033713"/>
            <a:ext cx="22225" cy="104775"/>
            <a:chOff x="3353" y="3099"/>
            <a:chExt cx="40" cy="455"/>
          </a:xfrm>
        </p:grpSpPr>
        <p:sp>
          <p:nvSpPr>
            <p:cNvPr id="146871" name="AutoShape 600">
              <a:extLst>
                <a:ext uri="{FF2B5EF4-FFF2-40B4-BE49-F238E27FC236}">
                  <a16:creationId xmlns:a16="http://schemas.microsoft.com/office/drawing/2014/main" id="{94A46863-CC6E-6449-A459-B6742B1797C4}"/>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72" name="AutoShape 601">
              <a:extLst>
                <a:ext uri="{FF2B5EF4-FFF2-40B4-BE49-F238E27FC236}">
                  <a16:creationId xmlns:a16="http://schemas.microsoft.com/office/drawing/2014/main" id="{AEFECDE3-396D-9E41-97F9-4DC0FB6854D2}"/>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2" name="Group 602">
            <a:extLst>
              <a:ext uri="{FF2B5EF4-FFF2-40B4-BE49-F238E27FC236}">
                <a16:creationId xmlns:a16="http://schemas.microsoft.com/office/drawing/2014/main" id="{681C8895-27B1-7A48-ACCE-3789228D5D7B}"/>
              </a:ext>
            </a:extLst>
          </p:cNvPr>
          <p:cNvGrpSpPr>
            <a:grpSpLocks noChangeAspect="1"/>
          </p:cNvGrpSpPr>
          <p:nvPr/>
        </p:nvGrpSpPr>
        <p:grpSpPr bwMode="auto">
          <a:xfrm>
            <a:off x="4522788" y="3035300"/>
            <a:ext cx="19050" cy="61913"/>
            <a:chOff x="3486" y="3261"/>
            <a:chExt cx="40" cy="337"/>
          </a:xfrm>
        </p:grpSpPr>
        <p:sp>
          <p:nvSpPr>
            <p:cNvPr id="146869" name="AutoShape 603">
              <a:extLst>
                <a:ext uri="{FF2B5EF4-FFF2-40B4-BE49-F238E27FC236}">
                  <a16:creationId xmlns:a16="http://schemas.microsoft.com/office/drawing/2014/main" id="{0F970650-86C4-D344-8D33-C90A96FAA0A2}"/>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70" name="AutoShape 604">
              <a:extLst>
                <a:ext uri="{FF2B5EF4-FFF2-40B4-BE49-F238E27FC236}">
                  <a16:creationId xmlns:a16="http://schemas.microsoft.com/office/drawing/2014/main" id="{1F8F89F2-5082-A44D-9E6E-BA2005407E38}"/>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3" name="Group 605">
            <a:extLst>
              <a:ext uri="{FF2B5EF4-FFF2-40B4-BE49-F238E27FC236}">
                <a16:creationId xmlns:a16="http://schemas.microsoft.com/office/drawing/2014/main" id="{18D6EA18-57FD-1B4B-8FDB-F301AED81439}"/>
              </a:ext>
            </a:extLst>
          </p:cNvPr>
          <p:cNvGrpSpPr>
            <a:grpSpLocks noChangeAspect="1"/>
          </p:cNvGrpSpPr>
          <p:nvPr/>
        </p:nvGrpSpPr>
        <p:grpSpPr bwMode="auto">
          <a:xfrm>
            <a:off x="4879975" y="3040063"/>
            <a:ext cx="17463" cy="106362"/>
            <a:chOff x="2195" y="2463"/>
            <a:chExt cx="40" cy="442"/>
          </a:xfrm>
        </p:grpSpPr>
        <p:sp>
          <p:nvSpPr>
            <p:cNvPr id="146867" name="AutoShape 606">
              <a:extLst>
                <a:ext uri="{FF2B5EF4-FFF2-40B4-BE49-F238E27FC236}">
                  <a16:creationId xmlns:a16="http://schemas.microsoft.com/office/drawing/2014/main" id="{9FC4E4A6-E083-3C48-94FD-D8D6A7A2D92B}"/>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68" name="AutoShape 607">
              <a:extLst>
                <a:ext uri="{FF2B5EF4-FFF2-40B4-BE49-F238E27FC236}">
                  <a16:creationId xmlns:a16="http://schemas.microsoft.com/office/drawing/2014/main" id="{65A02228-BB16-5B41-8D85-64B55AF8FD3A}"/>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4" name="Group 608">
            <a:extLst>
              <a:ext uri="{FF2B5EF4-FFF2-40B4-BE49-F238E27FC236}">
                <a16:creationId xmlns:a16="http://schemas.microsoft.com/office/drawing/2014/main" id="{3866B411-2230-C24C-B7C2-CF079057E34A}"/>
              </a:ext>
            </a:extLst>
          </p:cNvPr>
          <p:cNvGrpSpPr>
            <a:grpSpLocks noChangeAspect="1"/>
          </p:cNvGrpSpPr>
          <p:nvPr/>
        </p:nvGrpSpPr>
        <p:grpSpPr bwMode="auto">
          <a:xfrm>
            <a:off x="4813300" y="3073400"/>
            <a:ext cx="19050" cy="92075"/>
            <a:chOff x="2329" y="2599"/>
            <a:chExt cx="43" cy="386"/>
          </a:xfrm>
        </p:grpSpPr>
        <p:sp>
          <p:nvSpPr>
            <p:cNvPr id="146865" name="AutoShape 609">
              <a:extLst>
                <a:ext uri="{FF2B5EF4-FFF2-40B4-BE49-F238E27FC236}">
                  <a16:creationId xmlns:a16="http://schemas.microsoft.com/office/drawing/2014/main" id="{05EAE482-31BE-9648-9555-0E26DD76A5F7}"/>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66" name="AutoShape 610">
              <a:extLst>
                <a:ext uri="{FF2B5EF4-FFF2-40B4-BE49-F238E27FC236}">
                  <a16:creationId xmlns:a16="http://schemas.microsoft.com/office/drawing/2014/main" id="{306AEBE0-E277-1448-B2D3-390AABE4EDF7}"/>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5" name="Group 611">
            <a:extLst>
              <a:ext uri="{FF2B5EF4-FFF2-40B4-BE49-F238E27FC236}">
                <a16:creationId xmlns:a16="http://schemas.microsoft.com/office/drawing/2014/main" id="{DDA7C17F-4481-8245-9924-311F24E68DE1}"/>
              </a:ext>
            </a:extLst>
          </p:cNvPr>
          <p:cNvGrpSpPr>
            <a:grpSpLocks noChangeAspect="1"/>
          </p:cNvGrpSpPr>
          <p:nvPr/>
        </p:nvGrpSpPr>
        <p:grpSpPr bwMode="auto">
          <a:xfrm>
            <a:off x="4687888" y="3098800"/>
            <a:ext cx="17462" cy="65088"/>
            <a:chOff x="2065" y="2441"/>
            <a:chExt cx="40" cy="272"/>
          </a:xfrm>
        </p:grpSpPr>
        <p:sp>
          <p:nvSpPr>
            <p:cNvPr id="146863" name="AutoShape 612">
              <a:extLst>
                <a:ext uri="{FF2B5EF4-FFF2-40B4-BE49-F238E27FC236}">
                  <a16:creationId xmlns:a16="http://schemas.microsoft.com/office/drawing/2014/main" id="{B187C119-B63B-F844-9647-287E6BB5ACA0}"/>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64" name="AutoShape 613">
              <a:extLst>
                <a:ext uri="{FF2B5EF4-FFF2-40B4-BE49-F238E27FC236}">
                  <a16:creationId xmlns:a16="http://schemas.microsoft.com/office/drawing/2014/main" id="{9FB10326-6839-F34A-996B-4C1A415B9A50}"/>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6" name="Group 614">
            <a:extLst>
              <a:ext uri="{FF2B5EF4-FFF2-40B4-BE49-F238E27FC236}">
                <a16:creationId xmlns:a16="http://schemas.microsoft.com/office/drawing/2014/main" id="{EF99D6E3-CD4C-8C4C-9A91-C36F2A9A18D7}"/>
              </a:ext>
            </a:extLst>
          </p:cNvPr>
          <p:cNvGrpSpPr>
            <a:grpSpLocks noChangeAspect="1"/>
          </p:cNvGrpSpPr>
          <p:nvPr/>
        </p:nvGrpSpPr>
        <p:grpSpPr bwMode="auto">
          <a:xfrm flipV="1">
            <a:off x="4759325" y="3116263"/>
            <a:ext cx="20638" cy="42862"/>
            <a:chOff x="2815" y="1923"/>
            <a:chExt cx="40" cy="217"/>
          </a:xfrm>
        </p:grpSpPr>
        <p:sp>
          <p:nvSpPr>
            <p:cNvPr id="146861" name="AutoShape 615">
              <a:extLst>
                <a:ext uri="{FF2B5EF4-FFF2-40B4-BE49-F238E27FC236}">
                  <a16:creationId xmlns:a16="http://schemas.microsoft.com/office/drawing/2014/main" id="{91144E84-D740-6C48-A9ED-B85B245ED9F6}"/>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62" name="AutoShape 616">
              <a:extLst>
                <a:ext uri="{FF2B5EF4-FFF2-40B4-BE49-F238E27FC236}">
                  <a16:creationId xmlns:a16="http://schemas.microsoft.com/office/drawing/2014/main" id="{72668300-6770-424D-B030-DBC4BD4A7B0E}"/>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7" name="Group 617">
            <a:extLst>
              <a:ext uri="{FF2B5EF4-FFF2-40B4-BE49-F238E27FC236}">
                <a16:creationId xmlns:a16="http://schemas.microsoft.com/office/drawing/2014/main" id="{8BE7AD9C-1746-A541-BC97-106093028757}"/>
              </a:ext>
            </a:extLst>
          </p:cNvPr>
          <p:cNvGrpSpPr>
            <a:grpSpLocks noChangeAspect="1"/>
          </p:cNvGrpSpPr>
          <p:nvPr/>
        </p:nvGrpSpPr>
        <p:grpSpPr bwMode="auto">
          <a:xfrm>
            <a:off x="4937125" y="3035300"/>
            <a:ext cx="19050" cy="65088"/>
            <a:chOff x="2329" y="2599"/>
            <a:chExt cx="43" cy="386"/>
          </a:xfrm>
        </p:grpSpPr>
        <p:sp>
          <p:nvSpPr>
            <p:cNvPr id="146859" name="AutoShape 618">
              <a:extLst>
                <a:ext uri="{FF2B5EF4-FFF2-40B4-BE49-F238E27FC236}">
                  <a16:creationId xmlns:a16="http://schemas.microsoft.com/office/drawing/2014/main" id="{9CF7461D-8C2B-7348-8DDF-3020917E592B}"/>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60" name="AutoShape 619">
              <a:extLst>
                <a:ext uri="{FF2B5EF4-FFF2-40B4-BE49-F238E27FC236}">
                  <a16:creationId xmlns:a16="http://schemas.microsoft.com/office/drawing/2014/main" id="{BA2918E4-3319-DE43-A2D2-E1CB2E298A5E}"/>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8" name="Group 620">
            <a:extLst>
              <a:ext uri="{FF2B5EF4-FFF2-40B4-BE49-F238E27FC236}">
                <a16:creationId xmlns:a16="http://schemas.microsoft.com/office/drawing/2014/main" id="{DB33B28E-D965-E946-AD90-E0BBAAF4E8A6}"/>
              </a:ext>
            </a:extLst>
          </p:cNvPr>
          <p:cNvGrpSpPr>
            <a:grpSpLocks noChangeAspect="1"/>
          </p:cNvGrpSpPr>
          <p:nvPr/>
        </p:nvGrpSpPr>
        <p:grpSpPr bwMode="auto">
          <a:xfrm>
            <a:off x="5008563" y="3040063"/>
            <a:ext cx="15875" cy="38100"/>
            <a:chOff x="2478" y="2807"/>
            <a:chExt cx="43" cy="178"/>
          </a:xfrm>
        </p:grpSpPr>
        <p:sp>
          <p:nvSpPr>
            <p:cNvPr id="146857" name="AutoShape 621">
              <a:extLst>
                <a:ext uri="{FF2B5EF4-FFF2-40B4-BE49-F238E27FC236}">
                  <a16:creationId xmlns:a16="http://schemas.microsoft.com/office/drawing/2014/main" id="{9D0F22B6-4DF5-ED4C-B59D-12255388DFC1}"/>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58" name="AutoShape 622">
              <a:extLst>
                <a:ext uri="{FF2B5EF4-FFF2-40B4-BE49-F238E27FC236}">
                  <a16:creationId xmlns:a16="http://schemas.microsoft.com/office/drawing/2014/main" id="{1C33BE30-A8E2-464E-9D21-A3C47CAE841C}"/>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29" name="Group 623">
            <a:extLst>
              <a:ext uri="{FF2B5EF4-FFF2-40B4-BE49-F238E27FC236}">
                <a16:creationId xmlns:a16="http://schemas.microsoft.com/office/drawing/2014/main" id="{FCB0802F-4FD5-2E40-938B-8998A02DBE5C}"/>
              </a:ext>
            </a:extLst>
          </p:cNvPr>
          <p:cNvGrpSpPr>
            <a:grpSpLocks noChangeAspect="1"/>
          </p:cNvGrpSpPr>
          <p:nvPr/>
        </p:nvGrpSpPr>
        <p:grpSpPr bwMode="auto">
          <a:xfrm>
            <a:off x="5121275" y="3051175"/>
            <a:ext cx="17463" cy="106363"/>
            <a:chOff x="2195" y="2463"/>
            <a:chExt cx="40" cy="442"/>
          </a:xfrm>
        </p:grpSpPr>
        <p:sp>
          <p:nvSpPr>
            <p:cNvPr id="146855" name="AutoShape 624">
              <a:extLst>
                <a:ext uri="{FF2B5EF4-FFF2-40B4-BE49-F238E27FC236}">
                  <a16:creationId xmlns:a16="http://schemas.microsoft.com/office/drawing/2014/main" id="{3D877090-DD9C-0143-9DEA-89AB09248CDE}"/>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56" name="AutoShape 625">
              <a:extLst>
                <a:ext uri="{FF2B5EF4-FFF2-40B4-BE49-F238E27FC236}">
                  <a16:creationId xmlns:a16="http://schemas.microsoft.com/office/drawing/2014/main" id="{EB3E208D-476E-B14A-95E6-6DECD82E2BEF}"/>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0" name="Group 626">
            <a:extLst>
              <a:ext uri="{FF2B5EF4-FFF2-40B4-BE49-F238E27FC236}">
                <a16:creationId xmlns:a16="http://schemas.microsoft.com/office/drawing/2014/main" id="{C1925580-42A6-7A42-BB4C-BB3747B7B9F4}"/>
              </a:ext>
            </a:extLst>
          </p:cNvPr>
          <p:cNvGrpSpPr>
            <a:grpSpLocks noChangeAspect="1"/>
          </p:cNvGrpSpPr>
          <p:nvPr/>
        </p:nvGrpSpPr>
        <p:grpSpPr bwMode="auto">
          <a:xfrm>
            <a:off x="5180013" y="3089275"/>
            <a:ext cx="19050" cy="76200"/>
            <a:chOff x="2329" y="2599"/>
            <a:chExt cx="43" cy="386"/>
          </a:xfrm>
        </p:grpSpPr>
        <p:sp>
          <p:nvSpPr>
            <p:cNvPr id="146853" name="AutoShape 627">
              <a:extLst>
                <a:ext uri="{FF2B5EF4-FFF2-40B4-BE49-F238E27FC236}">
                  <a16:creationId xmlns:a16="http://schemas.microsoft.com/office/drawing/2014/main" id="{4C064A57-3091-A040-9D93-44C0E1B475D7}"/>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54" name="AutoShape 628">
              <a:extLst>
                <a:ext uri="{FF2B5EF4-FFF2-40B4-BE49-F238E27FC236}">
                  <a16:creationId xmlns:a16="http://schemas.microsoft.com/office/drawing/2014/main" id="{335B7EFF-4BD6-C346-BD26-711D7B2AB117}"/>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1" name="Group 629">
            <a:extLst>
              <a:ext uri="{FF2B5EF4-FFF2-40B4-BE49-F238E27FC236}">
                <a16:creationId xmlns:a16="http://schemas.microsoft.com/office/drawing/2014/main" id="{143513D2-3433-144D-8A6A-A2251D6F364B}"/>
              </a:ext>
            </a:extLst>
          </p:cNvPr>
          <p:cNvGrpSpPr>
            <a:grpSpLocks noChangeAspect="1"/>
          </p:cNvGrpSpPr>
          <p:nvPr/>
        </p:nvGrpSpPr>
        <p:grpSpPr bwMode="auto">
          <a:xfrm>
            <a:off x="5062538" y="3035300"/>
            <a:ext cx="19050" cy="82550"/>
            <a:chOff x="2065" y="2441"/>
            <a:chExt cx="40" cy="272"/>
          </a:xfrm>
        </p:grpSpPr>
        <p:sp>
          <p:nvSpPr>
            <p:cNvPr id="146851" name="AutoShape 630">
              <a:extLst>
                <a:ext uri="{FF2B5EF4-FFF2-40B4-BE49-F238E27FC236}">
                  <a16:creationId xmlns:a16="http://schemas.microsoft.com/office/drawing/2014/main" id="{3888F9BF-801D-A844-9179-3C5B1392074F}"/>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52" name="AutoShape 631">
              <a:extLst>
                <a:ext uri="{FF2B5EF4-FFF2-40B4-BE49-F238E27FC236}">
                  <a16:creationId xmlns:a16="http://schemas.microsoft.com/office/drawing/2014/main" id="{E783BE2A-58E9-944F-BB1F-441A24FF8350}"/>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2" name="Group 632">
            <a:extLst>
              <a:ext uri="{FF2B5EF4-FFF2-40B4-BE49-F238E27FC236}">
                <a16:creationId xmlns:a16="http://schemas.microsoft.com/office/drawing/2014/main" id="{74654D9C-65CD-6B49-A429-1FA52EC24E37}"/>
              </a:ext>
            </a:extLst>
          </p:cNvPr>
          <p:cNvGrpSpPr>
            <a:grpSpLocks noChangeAspect="1"/>
          </p:cNvGrpSpPr>
          <p:nvPr/>
        </p:nvGrpSpPr>
        <p:grpSpPr bwMode="auto">
          <a:xfrm>
            <a:off x="3346450" y="3043238"/>
            <a:ext cx="19050" cy="107950"/>
            <a:chOff x="1790" y="2461"/>
            <a:chExt cx="40" cy="447"/>
          </a:xfrm>
        </p:grpSpPr>
        <p:sp>
          <p:nvSpPr>
            <p:cNvPr id="146849" name="AutoShape 633">
              <a:extLst>
                <a:ext uri="{FF2B5EF4-FFF2-40B4-BE49-F238E27FC236}">
                  <a16:creationId xmlns:a16="http://schemas.microsoft.com/office/drawing/2014/main" id="{B5DFF637-B448-CE4B-BFE5-1B59E2C8BF1E}"/>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50" name="AutoShape 634">
              <a:extLst>
                <a:ext uri="{FF2B5EF4-FFF2-40B4-BE49-F238E27FC236}">
                  <a16:creationId xmlns:a16="http://schemas.microsoft.com/office/drawing/2014/main" id="{696FD54E-BFEF-5548-8084-26451F5061E3}"/>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3" name="Group 635">
            <a:extLst>
              <a:ext uri="{FF2B5EF4-FFF2-40B4-BE49-F238E27FC236}">
                <a16:creationId xmlns:a16="http://schemas.microsoft.com/office/drawing/2014/main" id="{7BCE4B69-F61A-7349-AF4C-7C9C5CB84931}"/>
              </a:ext>
            </a:extLst>
          </p:cNvPr>
          <p:cNvGrpSpPr>
            <a:grpSpLocks noChangeAspect="1"/>
          </p:cNvGrpSpPr>
          <p:nvPr/>
        </p:nvGrpSpPr>
        <p:grpSpPr bwMode="auto">
          <a:xfrm>
            <a:off x="3405188" y="3035300"/>
            <a:ext cx="17462" cy="77788"/>
            <a:chOff x="1914" y="2425"/>
            <a:chExt cx="40" cy="326"/>
          </a:xfrm>
        </p:grpSpPr>
        <p:sp>
          <p:nvSpPr>
            <p:cNvPr id="146847" name="AutoShape 636">
              <a:extLst>
                <a:ext uri="{FF2B5EF4-FFF2-40B4-BE49-F238E27FC236}">
                  <a16:creationId xmlns:a16="http://schemas.microsoft.com/office/drawing/2014/main" id="{22E881A9-A469-5C4B-A818-07991174E9AD}"/>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48" name="AutoShape 637">
              <a:extLst>
                <a:ext uri="{FF2B5EF4-FFF2-40B4-BE49-F238E27FC236}">
                  <a16:creationId xmlns:a16="http://schemas.microsoft.com/office/drawing/2014/main" id="{17536B6C-5B42-E543-818F-E0FC128E9195}"/>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4" name="Group 638">
            <a:extLst>
              <a:ext uri="{FF2B5EF4-FFF2-40B4-BE49-F238E27FC236}">
                <a16:creationId xmlns:a16="http://schemas.microsoft.com/office/drawing/2014/main" id="{98E60D7D-2C96-B74A-B1A6-5EDA3F4341DC}"/>
              </a:ext>
            </a:extLst>
          </p:cNvPr>
          <p:cNvGrpSpPr>
            <a:grpSpLocks noChangeAspect="1"/>
          </p:cNvGrpSpPr>
          <p:nvPr/>
        </p:nvGrpSpPr>
        <p:grpSpPr bwMode="auto">
          <a:xfrm>
            <a:off x="3284538" y="3081338"/>
            <a:ext cx="19050" cy="84137"/>
            <a:chOff x="1658" y="2628"/>
            <a:chExt cx="40" cy="355"/>
          </a:xfrm>
        </p:grpSpPr>
        <p:sp>
          <p:nvSpPr>
            <p:cNvPr id="146845" name="AutoShape 639">
              <a:extLst>
                <a:ext uri="{FF2B5EF4-FFF2-40B4-BE49-F238E27FC236}">
                  <a16:creationId xmlns:a16="http://schemas.microsoft.com/office/drawing/2014/main" id="{80B13433-F0F1-0548-89C6-543201173567}"/>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46" name="AutoShape 640">
              <a:extLst>
                <a:ext uri="{FF2B5EF4-FFF2-40B4-BE49-F238E27FC236}">
                  <a16:creationId xmlns:a16="http://schemas.microsoft.com/office/drawing/2014/main" id="{F50B60C9-A4DB-5840-9580-388796D94569}"/>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5" name="Group 641">
            <a:extLst>
              <a:ext uri="{FF2B5EF4-FFF2-40B4-BE49-F238E27FC236}">
                <a16:creationId xmlns:a16="http://schemas.microsoft.com/office/drawing/2014/main" id="{2405B024-F67E-4444-A79D-FC721F717B21}"/>
              </a:ext>
            </a:extLst>
          </p:cNvPr>
          <p:cNvGrpSpPr>
            <a:grpSpLocks noChangeAspect="1"/>
          </p:cNvGrpSpPr>
          <p:nvPr/>
        </p:nvGrpSpPr>
        <p:grpSpPr bwMode="auto">
          <a:xfrm>
            <a:off x="3230563" y="3125788"/>
            <a:ext cx="15875" cy="30162"/>
            <a:chOff x="1516" y="2835"/>
            <a:chExt cx="42" cy="123"/>
          </a:xfrm>
        </p:grpSpPr>
        <p:sp>
          <p:nvSpPr>
            <p:cNvPr id="146843" name="AutoShape 642">
              <a:extLst>
                <a:ext uri="{FF2B5EF4-FFF2-40B4-BE49-F238E27FC236}">
                  <a16:creationId xmlns:a16="http://schemas.microsoft.com/office/drawing/2014/main" id="{80E27CBB-0FBD-A545-A2A0-77166B864FCC}"/>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44" name="AutoShape 643">
              <a:extLst>
                <a:ext uri="{FF2B5EF4-FFF2-40B4-BE49-F238E27FC236}">
                  <a16:creationId xmlns:a16="http://schemas.microsoft.com/office/drawing/2014/main" id="{7B4841D5-990C-F246-9A67-B2FFE56E9E69}"/>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6" name="Group 644">
            <a:extLst>
              <a:ext uri="{FF2B5EF4-FFF2-40B4-BE49-F238E27FC236}">
                <a16:creationId xmlns:a16="http://schemas.microsoft.com/office/drawing/2014/main" id="{B2D32470-AFE2-6B4C-B19E-4E23DC4D3A68}"/>
              </a:ext>
            </a:extLst>
          </p:cNvPr>
          <p:cNvGrpSpPr>
            <a:grpSpLocks noChangeAspect="1"/>
          </p:cNvGrpSpPr>
          <p:nvPr/>
        </p:nvGrpSpPr>
        <p:grpSpPr bwMode="auto">
          <a:xfrm flipV="1">
            <a:off x="3448050" y="3040063"/>
            <a:ext cx="19050" cy="38100"/>
            <a:chOff x="2478" y="2807"/>
            <a:chExt cx="43" cy="178"/>
          </a:xfrm>
        </p:grpSpPr>
        <p:sp>
          <p:nvSpPr>
            <p:cNvPr id="146841" name="AutoShape 645">
              <a:extLst>
                <a:ext uri="{FF2B5EF4-FFF2-40B4-BE49-F238E27FC236}">
                  <a16:creationId xmlns:a16="http://schemas.microsoft.com/office/drawing/2014/main" id="{C66F3130-0D64-0F47-AF03-783F58649175}"/>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42" name="AutoShape 646">
              <a:extLst>
                <a:ext uri="{FF2B5EF4-FFF2-40B4-BE49-F238E27FC236}">
                  <a16:creationId xmlns:a16="http://schemas.microsoft.com/office/drawing/2014/main" id="{6D577E5E-F61F-C242-8A35-8CD281ACBA48}"/>
                </a:ext>
              </a:extLst>
            </p:cNvPr>
            <p:cNvSpPr>
              <a:spLocks noChangeAspect="1" noChangeArrowheads="1"/>
            </p:cNvSpPr>
            <p:nvPr/>
          </p:nvSpPr>
          <p:spPr bwMode="auto">
            <a:xfrm flipV="1">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7" name="Group 647">
            <a:extLst>
              <a:ext uri="{FF2B5EF4-FFF2-40B4-BE49-F238E27FC236}">
                <a16:creationId xmlns:a16="http://schemas.microsoft.com/office/drawing/2014/main" id="{9F678D04-649B-8A4F-BFA3-647F9D268169}"/>
              </a:ext>
            </a:extLst>
          </p:cNvPr>
          <p:cNvGrpSpPr>
            <a:grpSpLocks noChangeAspect="1"/>
          </p:cNvGrpSpPr>
          <p:nvPr/>
        </p:nvGrpSpPr>
        <p:grpSpPr bwMode="auto">
          <a:xfrm>
            <a:off x="5440363" y="3038475"/>
            <a:ext cx="19050" cy="53975"/>
            <a:chOff x="3094" y="2443"/>
            <a:chExt cx="40" cy="183"/>
          </a:xfrm>
        </p:grpSpPr>
        <p:sp>
          <p:nvSpPr>
            <p:cNvPr id="146839" name="AutoShape 648">
              <a:extLst>
                <a:ext uri="{FF2B5EF4-FFF2-40B4-BE49-F238E27FC236}">
                  <a16:creationId xmlns:a16="http://schemas.microsoft.com/office/drawing/2014/main" id="{698B826F-591D-9644-BC34-42E7092F9C9D}"/>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40" name="AutoShape 649">
              <a:extLst>
                <a:ext uri="{FF2B5EF4-FFF2-40B4-BE49-F238E27FC236}">
                  <a16:creationId xmlns:a16="http://schemas.microsoft.com/office/drawing/2014/main" id="{E86D616D-23A8-E640-A174-68B23F38E277}"/>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8" name="Group 650">
            <a:extLst>
              <a:ext uri="{FF2B5EF4-FFF2-40B4-BE49-F238E27FC236}">
                <a16:creationId xmlns:a16="http://schemas.microsoft.com/office/drawing/2014/main" id="{79287E84-7B0A-0647-9DCD-2A45DC9C32B3}"/>
              </a:ext>
            </a:extLst>
          </p:cNvPr>
          <p:cNvGrpSpPr>
            <a:grpSpLocks noChangeAspect="1"/>
          </p:cNvGrpSpPr>
          <p:nvPr/>
        </p:nvGrpSpPr>
        <p:grpSpPr bwMode="auto">
          <a:xfrm>
            <a:off x="5389563" y="3041650"/>
            <a:ext cx="19050" cy="98425"/>
            <a:chOff x="2978" y="2432"/>
            <a:chExt cx="46" cy="375"/>
          </a:xfrm>
        </p:grpSpPr>
        <p:sp>
          <p:nvSpPr>
            <p:cNvPr id="146837" name="AutoShape 651">
              <a:extLst>
                <a:ext uri="{FF2B5EF4-FFF2-40B4-BE49-F238E27FC236}">
                  <a16:creationId xmlns:a16="http://schemas.microsoft.com/office/drawing/2014/main" id="{D4328108-08C7-8248-B3A5-09CDA4F19A19}"/>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38" name="AutoShape 652">
              <a:extLst>
                <a:ext uri="{FF2B5EF4-FFF2-40B4-BE49-F238E27FC236}">
                  <a16:creationId xmlns:a16="http://schemas.microsoft.com/office/drawing/2014/main" id="{063C3A0E-2E72-7244-893F-D737E9283D03}"/>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39" name="Group 653">
            <a:extLst>
              <a:ext uri="{FF2B5EF4-FFF2-40B4-BE49-F238E27FC236}">
                <a16:creationId xmlns:a16="http://schemas.microsoft.com/office/drawing/2014/main" id="{2A251884-55FA-D644-9839-27412E8C4FB1}"/>
              </a:ext>
            </a:extLst>
          </p:cNvPr>
          <p:cNvGrpSpPr>
            <a:grpSpLocks noChangeAspect="1"/>
          </p:cNvGrpSpPr>
          <p:nvPr/>
        </p:nvGrpSpPr>
        <p:grpSpPr bwMode="auto">
          <a:xfrm>
            <a:off x="5273675" y="3111500"/>
            <a:ext cx="19050" cy="53975"/>
            <a:chOff x="2668" y="2761"/>
            <a:chExt cx="40" cy="217"/>
          </a:xfrm>
        </p:grpSpPr>
        <p:sp>
          <p:nvSpPr>
            <p:cNvPr id="146835" name="AutoShape 654">
              <a:extLst>
                <a:ext uri="{FF2B5EF4-FFF2-40B4-BE49-F238E27FC236}">
                  <a16:creationId xmlns:a16="http://schemas.microsoft.com/office/drawing/2014/main" id="{5C9194FF-F4CA-1F48-A7DC-92E3103AF8AC}"/>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36" name="AutoShape 655">
              <a:extLst>
                <a:ext uri="{FF2B5EF4-FFF2-40B4-BE49-F238E27FC236}">
                  <a16:creationId xmlns:a16="http://schemas.microsoft.com/office/drawing/2014/main" id="{E425CBC2-399C-EF47-BFE3-46BD40E6905A}"/>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40" name="Group 656">
            <a:extLst>
              <a:ext uri="{FF2B5EF4-FFF2-40B4-BE49-F238E27FC236}">
                <a16:creationId xmlns:a16="http://schemas.microsoft.com/office/drawing/2014/main" id="{1C3581BE-B88E-1049-9A47-A68F9D31A252}"/>
              </a:ext>
            </a:extLst>
          </p:cNvPr>
          <p:cNvGrpSpPr>
            <a:grpSpLocks noChangeAspect="1"/>
          </p:cNvGrpSpPr>
          <p:nvPr/>
        </p:nvGrpSpPr>
        <p:grpSpPr bwMode="auto">
          <a:xfrm>
            <a:off x="5519738" y="3043238"/>
            <a:ext cx="19050" cy="38100"/>
            <a:chOff x="2478" y="2807"/>
            <a:chExt cx="43" cy="178"/>
          </a:xfrm>
        </p:grpSpPr>
        <p:sp>
          <p:nvSpPr>
            <p:cNvPr id="146833" name="AutoShape 657">
              <a:extLst>
                <a:ext uri="{FF2B5EF4-FFF2-40B4-BE49-F238E27FC236}">
                  <a16:creationId xmlns:a16="http://schemas.microsoft.com/office/drawing/2014/main" id="{26E58E4B-2D2D-704F-9E48-D1FB3E435794}"/>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34" name="AutoShape 658">
              <a:extLst>
                <a:ext uri="{FF2B5EF4-FFF2-40B4-BE49-F238E27FC236}">
                  <a16:creationId xmlns:a16="http://schemas.microsoft.com/office/drawing/2014/main" id="{12D2685F-1B4D-304E-AADD-F0B5EC88EBED}"/>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41" name="Group 659">
            <a:extLst>
              <a:ext uri="{FF2B5EF4-FFF2-40B4-BE49-F238E27FC236}">
                <a16:creationId xmlns:a16="http://schemas.microsoft.com/office/drawing/2014/main" id="{39C2A224-2DB6-B141-8711-95E6328F0015}"/>
              </a:ext>
            </a:extLst>
          </p:cNvPr>
          <p:cNvGrpSpPr>
            <a:grpSpLocks noChangeAspect="1"/>
          </p:cNvGrpSpPr>
          <p:nvPr/>
        </p:nvGrpSpPr>
        <p:grpSpPr bwMode="auto">
          <a:xfrm>
            <a:off x="5324475" y="3073400"/>
            <a:ext cx="22225" cy="90488"/>
            <a:chOff x="1015" y="2428"/>
            <a:chExt cx="46" cy="372"/>
          </a:xfrm>
        </p:grpSpPr>
        <p:sp>
          <p:nvSpPr>
            <p:cNvPr id="146831" name="AutoShape 660">
              <a:extLst>
                <a:ext uri="{FF2B5EF4-FFF2-40B4-BE49-F238E27FC236}">
                  <a16:creationId xmlns:a16="http://schemas.microsoft.com/office/drawing/2014/main" id="{9C92EC65-1F01-A240-89E2-A0FAFA7EE69E}"/>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32" name="AutoShape 661">
              <a:extLst>
                <a:ext uri="{FF2B5EF4-FFF2-40B4-BE49-F238E27FC236}">
                  <a16:creationId xmlns:a16="http://schemas.microsoft.com/office/drawing/2014/main" id="{41AF3052-4BF8-B644-A92F-6B532A30B214}"/>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146542" name="Freeform 662">
            <a:extLst>
              <a:ext uri="{FF2B5EF4-FFF2-40B4-BE49-F238E27FC236}">
                <a16:creationId xmlns:a16="http://schemas.microsoft.com/office/drawing/2014/main" id="{F2A63A34-C95A-AC4E-9435-0E60399B2CF4}"/>
              </a:ext>
            </a:extLst>
          </p:cNvPr>
          <p:cNvSpPr>
            <a:spLocks noChangeAspect="1"/>
          </p:cNvSpPr>
          <p:nvPr/>
        </p:nvSpPr>
        <p:spPr bwMode="auto">
          <a:xfrm flipH="1">
            <a:off x="6575425" y="3032125"/>
            <a:ext cx="266700"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43" name="Freeform 663">
            <a:extLst>
              <a:ext uri="{FF2B5EF4-FFF2-40B4-BE49-F238E27FC236}">
                <a16:creationId xmlns:a16="http://schemas.microsoft.com/office/drawing/2014/main" id="{8DBD9EE9-BA3B-EE4B-ACC7-B5B71BA79B03}"/>
              </a:ext>
            </a:extLst>
          </p:cNvPr>
          <p:cNvSpPr>
            <a:spLocks noChangeAspect="1"/>
          </p:cNvSpPr>
          <p:nvPr/>
        </p:nvSpPr>
        <p:spPr bwMode="auto">
          <a:xfrm flipH="1">
            <a:off x="6427788" y="3032125"/>
            <a:ext cx="26828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44" name="Freeform 664">
            <a:extLst>
              <a:ext uri="{FF2B5EF4-FFF2-40B4-BE49-F238E27FC236}">
                <a16:creationId xmlns:a16="http://schemas.microsoft.com/office/drawing/2014/main" id="{8EE78645-A88F-7F45-B381-4A0A6E56604D}"/>
              </a:ext>
            </a:extLst>
          </p:cNvPr>
          <p:cNvSpPr>
            <a:spLocks noChangeAspect="1"/>
          </p:cNvSpPr>
          <p:nvPr/>
        </p:nvSpPr>
        <p:spPr bwMode="auto">
          <a:xfrm flipH="1">
            <a:off x="6073775" y="3032125"/>
            <a:ext cx="261938"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45" name="Freeform 665">
            <a:extLst>
              <a:ext uri="{FF2B5EF4-FFF2-40B4-BE49-F238E27FC236}">
                <a16:creationId xmlns:a16="http://schemas.microsoft.com/office/drawing/2014/main" id="{E148D4AB-6069-E946-A380-5349D376D7C5}"/>
              </a:ext>
            </a:extLst>
          </p:cNvPr>
          <p:cNvSpPr>
            <a:spLocks noChangeAspect="1"/>
          </p:cNvSpPr>
          <p:nvPr/>
        </p:nvSpPr>
        <p:spPr bwMode="auto">
          <a:xfrm flipH="1">
            <a:off x="5926138" y="3032125"/>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46" name="Freeform 666">
            <a:extLst>
              <a:ext uri="{FF2B5EF4-FFF2-40B4-BE49-F238E27FC236}">
                <a16:creationId xmlns:a16="http://schemas.microsoft.com/office/drawing/2014/main" id="{0F914726-32B0-A444-9110-ECD65E72273C}"/>
              </a:ext>
            </a:extLst>
          </p:cNvPr>
          <p:cNvSpPr>
            <a:spLocks noChangeAspect="1"/>
          </p:cNvSpPr>
          <p:nvPr/>
        </p:nvSpPr>
        <p:spPr bwMode="auto">
          <a:xfrm flipH="1">
            <a:off x="5567363" y="3032125"/>
            <a:ext cx="26193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3175" cap="rnd">
            <a:solidFill>
              <a:srgbClr val="080808"/>
            </a:solidFill>
            <a:prstDash val="sysDot"/>
            <a:round/>
            <a:headEnd/>
            <a:tailEnd/>
          </a:ln>
        </p:spPr>
        <p:txBody>
          <a:bodyPr/>
          <a:lstStyle/>
          <a:p>
            <a:endParaRPr lang="it-IT"/>
          </a:p>
        </p:txBody>
      </p:sp>
      <p:sp>
        <p:nvSpPr>
          <p:cNvPr id="146547" name="Freeform 667">
            <a:extLst>
              <a:ext uri="{FF2B5EF4-FFF2-40B4-BE49-F238E27FC236}">
                <a16:creationId xmlns:a16="http://schemas.microsoft.com/office/drawing/2014/main" id="{94828F54-0946-BB45-8475-FE6B83A06FD1}"/>
              </a:ext>
            </a:extLst>
          </p:cNvPr>
          <p:cNvSpPr>
            <a:spLocks noChangeAspect="1"/>
          </p:cNvSpPr>
          <p:nvPr/>
        </p:nvSpPr>
        <p:spPr bwMode="auto">
          <a:xfrm flipH="1">
            <a:off x="5419725" y="3032125"/>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48" name="Freeform 668">
            <a:extLst>
              <a:ext uri="{FF2B5EF4-FFF2-40B4-BE49-F238E27FC236}">
                <a16:creationId xmlns:a16="http://schemas.microsoft.com/office/drawing/2014/main" id="{8F0588E2-6C69-3048-87AA-EC33FF25C758}"/>
              </a:ext>
            </a:extLst>
          </p:cNvPr>
          <p:cNvSpPr>
            <a:spLocks noChangeAspect="1"/>
          </p:cNvSpPr>
          <p:nvPr/>
        </p:nvSpPr>
        <p:spPr bwMode="auto">
          <a:xfrm flipH="1">
            <a:off x="5062538" y="3032125"/>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49" name="Freeform 669">
            <a:extLst>
              <a:ext uri="{FF2B5EF4-FFF2-40B4-BE49-F238E27FC236}">
                <a16:creationId xmlns:a16="http://schemas.microsoft.com/office/drawing/2014/main" id="{959E3F2B-69B0-9747-A20B-D7E8885206C5}"/>
              </a:ext>
            </a:extLst>
          </p:cNvPr>
          <p:cNvSpPr>
            <a:spLocks noChangeAspect="1"/>
          </p:cNvSpPr>
          <p:nvPr/>
        </p:nvSpPr>
        <p:spPr bwMode="auto">
          <a:xfrm flipH="1">
            <a:off x="4914900"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0" name="Freeform 670">
            <a:extLst>
              <a:ext uri="{FF2B5EF4-FFF2-40B4-BE49-F238E27FC236}">
                <a16:creationId xmlns:a16="http://schemas.microsoft.com/office/drawing/2014/main" id="{AB188B7B-B4EE-9E46-9804-87B358A0FC68}"/>
              </a:ext>
            </a:extLst>
          </p:cNvPr>
          <p:cNvSpPr>
            <a:spLocks noChangeAspect="1"/>
          </p:cNvSpPr>
          <p:nvPr/>
        </p:nvSpPr>
        <p:spPr bwMode="auto">
          <a:xfrm flipH="1">
            <a:off x="4557713" y="3032125"/>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1" name="Freeform 671">
            <a:extLst>
              <a:ext uri="{FF2B5EF4-FFF2-40B4-BE49-F238E27FC236}">
                <a16:creationId xmlns:a16="http://schemas.microsoft.com/office/drawing/2014/main" id="{54924767-6D97-9E45-827C-BB1CE456559D}"/>
              </a:ext>
            </a:extLst>
          </p:cNvPr>
          <p:cNvSpPr>
            <a:spLocks noChangeAspect="1"/>
          </p:cNvSpPr>
          <p:nvPr/>
        </p:nvSpPr>
        <p:spPr bwMode="auto">
          <a:xfrm flipH="1">
            <a:off x="4411663" y="3032125"/>
            <a:ext cx="26193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2" name="Freeform 672">
            <a:extLst>
              <a:ext uri="{FF2B5EF4-FFF2-40B4-BE49-F238E27FC236}">
                <a16:creationId xmlns:a16="http://schemas.microsoft.com/office/drawing/2014/main" id="{06456B77-3667-434B-B23A-7D73B4AC4250}"/>
              </a:ext>
            </a:extLst>
          </p:cNvPr>
          <p:cNvSpPr>
            <a:spLocks noChangeAspect="1"/>
          </p:cNvSpPr>
          <p:nvPr/>
        </p:nvSpPr>
        <p:spPr bwMode="auto">
          <a:xfrm flipH="1">
            <a:off x="4051300"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3" name="Freeform 673">
            <a:extLst>
              <a:ext uri="{FF2B5EF4-FFF2-40B4-BE49-F238E27FC236}">
                <a16:creationId xmlns:a16="http://schemas.microsoft.com/office/drawing/2014/main" id="{AF2A627F-99FB-2245-A8DF-DDD7D1B0A5A6}"/>
              </a:ext>
            </a:extLst>
          </p:cNvPr>
          <p:cNvSpPr>
            <a:spLocks noChangeAspect="1"/>
          </p:cNvSpPr>
          <p:nvPr/>
        </p:nvSpPr>
        <p:spPr bwMode="auto">
          <a:xfrm flipH="1">
            <a:off x="3905250" y="3032125"/>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4" name="Freeform 674">
            <a:extLst>
              <a:ext uri="{FF2B5EF4-FFF2-40B4-BE49-F238E27FC236}">
                <a16:creationId xmlns:a16="http://schemas.microsoft.com/office/drawing/2014/main" id="{AE160935-13BF-C049-8E52-011C6915709A}"/>
              </a:ext>
            </a:extLst>
          </p:cNvPr>
          <p:cNvSpPr>
            <a:spLocks noChangeAspect="1"/>
          </p:cNvSpPr>
          <p:nvPr/>
        </p:nvSpPr>
        <p:spPr bwMode="auto">
          <a:xfrm flipH="1">
            <a:off x="3544888" y="3032125"/>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5" name="Freeform 675">
            <a:extLst>
              <a:ext uri="{FF2B5EF4-FFF2-40B4-BE49-F238E27FC236}">
                <a16:creationId xmlns:a16="http://schemas.microsoft.com/office/drawing/2014/main" id="{2E111A5A-4C9C-404B-8DE0-EC6F9E63BEE0}"/>
              </a:ext>
            </a:extLst>
          </p:cNvPr>
          <p:cNvSpPr>
            <a:spLocks noChangeAspect="1"/>
          </p:cNvSpPr>
          <p:nvPr/>
        </p:nvSpPr>
        <p:spPr bwMode="auto">
          <a:xfrm flipH="1">
            <a:off x="3400425" y="3032125"/>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6" name="Freeform 676">
            <a:extLst>
              <a:ext uri="{FF2B5EF4-FFF2-40B4-BE49-F238E27FC236}">
                <a16:creationId xmlns:a16="http://schemas.microsoft.com/office/drawing/2014/main" id="{8584E1BD-1C41-9B49-82DC-F5CB926E5683}"/>
              </a:ext>
            </a:extLst>
          </p:cNvPr>
          <p:cNvSpPr>
            <a:spLocks noChangeAspect="1"/>
          </p:cNvSpPr>
          <p:nvPr/>
        </p:nvSpPr>
        <p:spPr bwMode="auto">
          <a:xfrm flipH="1">
            <a:off x="3035300" y="3032125"/>
            <a:ext cx="268288"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7" name="Freeform 677">
            <a:extLst>
              <a:ext uri="{FF2B5EF4-FFF2-40B4-BE49-F238E27FC236}">
                <a16:creationId xmlns:a16="http://schemas.microsoft.com/office/drawing/2014/main" id="{E841FB33-7084-D74E-A8B0-37F3841EC74E}"/>
              </a:ext>
            </a:extLst>
          </p:cNvPr>
          <p:cNvSpPr>
            <a:spLocks noChangeAspect="1"/>
          </p:cNvSpPr>
          <p:nvPr/>
        </p:nvSpPr>
        <p:spPr bwMode="auto">
          <a:xfrm flipH="1">
            <a:off x="2889250" y="3032125"/>
            <a:ext cx="266700"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8" name="Freeform 678">
            <a:extLst>
              <a:ext uri="{FF2B5EF4-FFF2-40B4-BE49-F238E27FC236}">
                <a16:creationId xmlns:a16="http://schemas.microsoft.com/office/drawing/2014/main" id="{FDAECD9C-0140-5C46-8853-2946BFDE61E6}"/>
              </a:ext>
            </a:extLst>
          </p:cNvPr>
          <p:cNvSpPr>
            <a:spLocks noChangeAspect="1"/>
          </p:cNvSpPr>
          <p:nvPr/>
        </p:nvSpPr>
        <p:spPr bwMode="auto">
          <a:xfrm flipH="1">
            <a:off x="2532063" y="3032125"/>
            <a:ext cx="26193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59" name="Freeform 679">
            <a:extLst>
              <a:ext uri="{FF2B5EF4-FFF2-40B4-BE49-F238E27FC236}">
                <a16:creationId xmlns:a16="http://schemas.microsoft.com/office/drawing/2014/main" id="{3351F64E-74BA-374F-AA0D-E20C43CABA26}"/>
              </a:ext>
            </a:extLst>
          </p:cNvPr>
          <p:cNvSpPr>
            <a:spLocks noChangeAspect="1"/>
          </p:cNvSpPr>
          <p:nvPr/>
        </p:nvSpPr>
        <p:spPr bwMode="auto">
          <a:xfrm flipH="1">
            <a:off x="2384425" y="3032125"/>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52904" name="Rectangle 680">
            <a:extLst>
              <a:ext uri="{FF2B5EF4-FFF2-40B4-BE49-F238E27FC236}">
                <a16:creationId xmlns:a16="http://schemas.microsoft.com/office/drawing/2014/main" id="{EBA8377E-6083-BF4B-A68E-CE0289B0901B}"/>
              </a:ext>
            </a:extLst>
          </p:cNvPr>
          <p:cNvSpPr>
            <a:spLocks noChangeArrowheads="1"/>
          </p:cNvSpPr>
          <p:nvPr/>
        </p:nvSpPr>
        <p:spPr bwMode="auto">
          <a:xfrm>
            <a:off x="2265363" y="3008313"/>
            <a:ext cx="188912" cy="188912"/>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905" name="Rectangle 681">
            <a:extLst>
              <a:ext uri="{FF2B5EF4-FFF2-40B4-BE49-F238E27FC236}">
                <a16:creationId xmlns:a16="http://schemas.microsoft.com/office/drawing/2014/main" id="{B05C2095-0C60-9644-B0FA-8AC9FEE0908C}"/>
              </a:ext>
            </a:extLst>
          </p:cNvPr>
          <p:cNvSpPr>
            <a:spLocks noChangeArrowheads="1"/>
          </p:cNvSpPr>
          <p:nvPr/>
        </p:nvSpPr>
        <p:spPr bwMode="auto">
          <a:xfrm>
            <a:off x="2963863" y="3008313"/>
            <a:ext cx="188912" cy="188912"/>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906" name="Rectangle 682">
            <a:extLst>
              <a:ext uri="{FF2B5EF4-FFF2-40B4-BE49-F238E27FC236}">
                <a16:creationId xmlns:a16="http://schemas.microsoft.com/office/drawing/2014/main" id="{F34D4BFB-DB2F-6341-B05A-77696FB75349}"/>
              </a:ext>
            </a:extLst>
          </p:cNvPr>
          <p:cNvSpPr>
            <a:spLocks noChangeArrowheads="1"/>
          </p:cNvSpPr>
          <p:nvPr/>
        </p:nvSpPr>
        <p:spPr bwMode="auto">
          <a:xfrm>
            <a:off x="3616325" y="3008313"/>
            <a:ext cx="1103313" cy="188912"/>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907" name="Rectangle 683">
            <a:extLst>
              <a:ext uri="{FF2B5EF4-FFF2-40B4-BE49-F238E27FC236}">
                <a16:creationId xmlns:a16="http://schemas.microsoft.com/office/drawing/2014/main" id="{D3D2705A-C63B-D04E-B6F9-E3E410D84BC2}"/>
              </a:ext>
            </a:extLst>
          </p:cNvPr>
          <p:cNvSpPr>
            <a:spLocks noChangeArrowheads="1"/>
          </p:cNvSpPr>
          <p:nvPr/>
        </p:nvSpPr>
        <p:spPr bwMode="auto">
          <a:xfrm>
            <a:off x="5319713" y="3008313"/>
            <a:ext cx="101600" cy="188912"/>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2908" name="Rectangle 684">
            <a:extLst>
              <a:ext uri="{FF2B5EF4-FFF2-40B4-BE49-F238E27FC236}">
                <a16:creationId xmlns:a16="http://schemas.microsoft.com/office/drawing/2014/main" id="{9C32E2FB-A85A-3145-AEEE-6DE821C60662}"/>
              </a:ext>
            </a:extLst>
          </p:cNvPr>
          <p:cNvSpPr>
            <a:spLocks noChangeArrowheads="1"/>
          </p:cNvSpPr>
          <p:nvPr/>
        </p:nvSpPr>
        <p:spPr bwMode="auto">
          <a:xfrm>
            <a:off x="6015038" y="3008313"/>
            <a:ext cx="288925" cy="188912"/>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146565" name="Text Box 685">
            <a:extLst>
              <a:ext uri="{FF2B5EF4-FFF2-40B4-BE49-F238E27FC236}">
                <a16:creationId xmlns:a16="http://schemas.microsoft.com/office/drawing/2014/main" id="{DF442681-AD97-B54F-A8E0-70842D22C075}"/>
              </a:ext>
            </a:extLst>
          </p:cNvPr>
          <p:cNvSpPr txBox="1">
            <a:spLocks noChangeArrowheads="1"/>
          </p:cNvSpPr>
          <p:nvPr/>
        </p:nvSpPr>
        <p:spPr bwMode="auto">
          <a:xfrm>
            <a:off x="1811338" y="2947988"/>
            <a:ext cx="512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latin typeface="Comic Sans MS" panose="030F0902030302020204" pitchFamily="66" charset="0"/>
              </a:rPr>
              <a:t>m</a:t>
            </a:r>
            <a:r>
              <a:rPr lang="it-IT" altLang="it-IT" sz="1400" baseline="30000">
                <a:latin typeface="Comic Sans MS" panose="030F0902030302020204" pitchFamily="66" charset="0"/>
              </a:rPr>
              <a:t>7</a:t>
            </a:r>
            <a:r>
              <a:rPr lang="it-IT" altLang="it-IT" sz="1400">
                <a:latin typeface="Comic Sans MS" panose="030F0902030302020204" pitchFamily="66" charset="0"/>
              </a:rPr>
              <a:t>G</a:t>
            </a:r>
          </a:p>
        </p:txBody>
      </p:sp>
      <p:sp>
        <p:nvSpPr>
          <p:cNvPr id="146566" name="Freeform 686">
            <a:extLst>
              <a:ext uri="{FF2B5EF4-FFF2-40B4-BE49-F238E27FC236}">
                <a16:creationId xmlns:a16="http://schemas.microsoft.com/office/drawing/2014/main" id="{56F84036-0AB4-2A49-A256-DF1E7AEDA8D6}"/>
              </a:ext>
            </a:extLst>
          </p:cNvPr>
          <p:cNvSpPr>
            <a:spLocks noChangeAspect="1"/>
          </p:cNvSpPr>
          <p:nvPr/>
        </p:nvSpPr>
        <p:spPr bwMode="auto">
          <a:xfrm>
            <a:off x="2286000" y="4129088"/>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67" name="Freeform 687">
            <a:extLst>
              <a:ext uri="{FF2B5EF4-FFF2-40B4-BE49-F238E27FC236}">
                <a16:creationId xmlns:a16="http://schemas.microsoft.com/office/drawing/2014/main" id="{BB1AC6A1-5C8C-CD46-BA10-1A769E53F8AC}"/>
              </a:ext>
            </a:extLst>
          </p:cNvPr>
          <p:cNvSpPr>
            <a:spLocks noChangeAspect="1"/>
          </p:cNvSpPr>
          <p:nvPr/>
        </p:nvSpPr>
        <p:spPr bwMode="auto">
          <a:xfrm>
            <a:off x="2790825" y="4129088"/>
            <a:ext cx="266700"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68" name="Freeform 688">
            <a:extLst>
              <a:ext uri="{FF2B5EF4-FFF2-40B4-BE49-F238E27FC236}">
                <a16:creationId xmlns:a16="http://schemas.microsoft.com/office/drawing/2014/main" id="{D8F94E6F-6077-6C47-8983-72CAF7B16F58}"/>
              </a:ext>
            </a:extLst>
          </p:cNvPr>
          <p:cNvSpPr>
            <a:spLocks noChangeAspect="1"/>
          </p:cNvSpPr>
          <p:nvPr/>
        </p:nvSpPr>
        <p:spPr bwMode="auto">
          <a:xfrm>
            <a:off x="2646363" y="412908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69" name="Freeform 689">
            <a:extLst>
              <a:ext uri="{FF2B5EF4-FFF2-40B4-BE49-F238E27FC236}">
                <a16:creationId xmlns:a16="http://schemas.microsoft.com/office/drawing/2014/main" id="{7429E013-A5CE-9243-AD6B-73F61160D5C2}"/>
              </a:ext>
            </a:extLst>
          </p:cNvPr>
          <p:cNvSpPr>
            <a:spLocks noChangeAspect="1"/>
          </p:cNvSpPr>
          <p:nvPr/>
        </p:nvSpPr>
        <p:spPr bwMode="auto">
          <a:xfrm>
            <a:off x="3302000" y="4129088"/>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70" name="Freeform 690">
            <a:extLst>
              <a:ext uri="{FF2B5EF4-FFF2-40B4-BE49-F238E27FC236}">
                <a16:creationId xmlns:a16="http://schemas.microsoft.com/office/drawing/2014/main" id="{68116A0F-DF09-A942-A337-28C9EB5543E7}"/>
              </a:ext>
            </a:extLst>
          </p:cNvPr>
          <p:cNvSpPr>
            <a:spLocks noChangeAspect="1"/>
          </p:cNvSpPr>
          <p:nvPr/>
        </p:nvSpPr>
        <p:spPr bwMode="auto">
          <a:xfrm>
            <a:off x="3151188" y="412908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71" name="Freeform 691">
            <a:extLst>
              <a:ext uri="{FF2B5EF4-FFF2-40B4-BE49-F238E27FC236}">
                <a16:creationId xmlns:a16="http://schemas.microsoft.com/office/drawing/2014/main" id="{82A78E39-5EF9-BB41-BAA9-BDDA9DB8FAE3}"/>
              </a:ext>
            </a:extLst>
          </p:cNvPr>
          <p:cNvSpPr>
            <a:spLocks noChangeAspect="1"/>
          </p:cNvSpPr>
          <p:nvPr/>
        </p:nvSpPr>
        <p:spPr bwMode="auto">
          <a:xfrm>
            <a:off x="3806825" y="4129088"/>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72" name="Freeform 692">
            <a:extLst>
              <a:ext uri="{FF2B5EF4-FFF2-40B4-BE49-F238E27FC236}">
                <a16:creationId xmlns:a16="http://schemas.microsoft.com/office/drawing/2014/main" id="{69E1E436-EA26-514B-8902-B82B10BBCE7E}"/>
              </a:ext>
            </a:extLst>
          </p:cNvPr>
          <p:cNvSpPr>
            <a:spLocks noChangeAspect="1"/>
          </p:cNvSpPr>
          <p:nvPr/>
        </p:nvSpPr>
        <p:spPr bwMode="auto">
          <a:xfrm>
            <a:off x="3659188" y="412908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573" name="Freeform 693">
            <a:extLst>
              <a:ext uri="{FF2B5EF4-FFF2-40B4-BE49-F238E27FC236}">
                <a16:creationId xmlns:a16="http://schemas.microsoft.com/office/drawing/2014/main" id="{9A216FAF-7519-EB4D-A8E6-CD0E5B7ABDC0}"/>
              </a:ext>
            </a:extLst>
          </p:cNvPr>
          <p:cNvSpPr>
            <a:spLocks noChangeAspect="1"/>
          </p:cNvSpPr>
          <p:nvPr/>
        </p:nvSpPr>
        <p:spPr bwMode="auto">
          <a:xfrm>
            <a:off x="4165600" y="4129088"/>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grpSp>
        <p:nvGrpSpPr>
          <p:cNvPr id="146574" name="Group 694">
            <a:extLst>
              <a:ext uri="{FF2B5EF4-FFF2-40B4-BE49-F238E27FC236}">
                <a16:creationId xmlns:a16="http://schemas.microsoft.com/office/drawing/2014/main" id="{82FA1B38-C230-644F-8FCC-E773368CB3E4}"/>
              </a:ext>
            </a:extLst>
          </p:cNvPr>
          <p:cNvGrpSpPr>
            <a:grpSpLocks noChangeAspect="1"/>
          </p:cNvGrpSpPr>
          <p:nvPr/>
        </p:nvGrpSpPr>
        <p:grpSpPr bwMode="auto">
          <a:xfrm>
            <a:off x="2419350" y="4132263"/>
            <a:ext cx="20638" cy="53975"/>
            <a:chOff x="3094" y="2443"/>
            <a:chExt cx="40" cy="183"/>
          </a:xfrm>
        </p:grpSpPr>
        <p:sp>
          <p:nvSpPr>
            <p:cNvPr id="146829" name="AutoShape 695">
              <a:extLst>
                <a:ext uri="{FF2B5EF4-FFF2-40B4-BE49-F238E27FC236}">
                  <a16:creationId xmlns:a16="http://schemas.microsoft.com/office/drawing/2014/main" id="{EC983E60-17CB-C54E-AE25-E6890E2F7CAD}"/>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30" name="AutoShape 696">
              <a:extLst>
                <a:ext uri="{FF2B5EF4-FFF2-40B4-BE49-F238E27FC236}">
                  <a16:creationId xmlns:a16="http://schemas.microsoft.com/office/drawing/2014/main" id="{82F11BCC-FC63-FB46-9915-AC01F3DD9906}"/>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75" name="Group 697">
            <a:extLst>
              <a:ext uri="{FF2B5EF4-FFF2-40B4-BE49-F238E27FC236}">
                <a16:creationId xmlns:a16="http://schemas.microsoft.com/office/drawing/2014/main" id="{31641191-53DE-FF4C-989D-46BF3B327B0C}"/>
              </a:ext>
            </a:extLst>
          </p:cNvPr>
          <p:cNvGrpSpPr>
            <a:grpSpLocks noChangeAspect="1"/>
          </p:cNvGrpSpPr>
          <p:nvPr/>
        </p:nvGrpSpPr>
        <p:grpSpPr bwMode="auto">
          <a:xfrm>
            <a:off x="2366963" y="4132263"/>
            <a:ext cx="20637" cy="100012"/>
            <a:chOff x="2978" y="2432"/>
            <a:chExt cx="46" cy="375"/>
          </a:xfrm>
        </p:grpSpPr>
        <p:sp>
          <p:nvSpPr>
            <p:cNvPr id="146827" name="AutoShape 698">
              <a:extLst>
                <a:ext uri="{FF2B5EF4-FFF2-40B4-BE49-F238E27FC236}">
                  <a16:creationId xmlns:a16="http://schemas.microsoft.com/office/drawing/2014/main" id="{8061AE86-230C-4446-AF7E-C57B9266E54E}"/>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28" name="AutoShape 699">
              <a:extLst>
                <a:ext uri="{FF2B5EF4-FFF2-40B4-BE49-F238E27FC236}">
                  <a16:creationId xmlns:a16="http://schemas.microsoft.com/office/drawing/2014/main" id="{4D31979D-101D-8246-A55F-2627EA2FD368}"/>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76" name="Group 700">
            <a:extLst>
              <a:ext uri="{FF2B5EF4-FFF2-40B4-BE49-F238E27FC236}">
                <a16:creationId xmlns:a16="http://schemas.microsoft.com/office/drawing/2014/main" id="{1974CD98-40E8-3E48-8C94-88E6DD44B038}"/>
              </a:ext>
            </a:extLst>
          </p:cNvPr>
          <p:cNvGrpSpPr>
            <a:grpSpLocks noChangeAspect="1"/>
          </p:cNvGrpSpPr>
          <p:nvPr/>
        </p:nvGrpSpPr>
        <p:grpSpPr bwMode="auto">
          <a:xfrm>
            <a:off x="2309813" y="4156075"/>
            <a:ext cx="19050" cy="104775"/>
            <a:chOff x="2832" y="2516"/>
            <a:chExt cx="43" cy="436"/>
          </a:xfrm>
        </p:grpSpPr>
        <p:sp>
          <p:nvSpPr>
            <p:cNvPr id="146825" name="AutoShape 701">
              <a:extLst>
                <a:ext uri="{FF2B5EF4-FFF2-40B4-BE49-F238E27FC236}">
                  <a16:creationId xmlns:a16="http://schemas.microsoft.com/office/drawing/2014/main" id="{D3C24F18-330B-B843-96E8-328C8B7315CF}"/>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26" name="AutoShape 702">
              <a:extLst>
                <a:ext uri="{FF2B5EF4-FFF2-40B4-BE49-F238E27FC236}">
                  <a16:creationId xmlns:a16="http://schemas.microsoft.com/office/drawing/2014/main" id="{282E0B9B-80CE-DE4A-B807-18E1F3F18B38}"/>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77" name="Group 703">
            <a:extLst>
              <a:ext uri="{FF2B5EF4-FFF2-40B4-BE49-F238E27FC236}">
                <a16:creationId xmlns:a16="http://schemas.microsoft.com/office/drawing/2014/main" id="{4D560160-5D91-6641-B8B9-EAE39E91AF95}"/>
              </a:ext>
            </a:extLst>
          </p:cNvPr>
          <p:cNvGrpSpPr>
            <a:grpSpLocks noChangeAspect="1"/>
          </p:cNvGrpSpPr>
          <p:nvPr/>
        </p:nvGrpSpPr>
        <p:grpSpPr bwMode="auto">
          <a:xfrm flipV="1">
            <a:off x="2617788" y="4156075"/>
            <a:ext cx="15875" cy="106363"/>
            <a:chOff x="3217" y="3037"/>
            <a:chExt cx="46" cy="372"/>
          </a:xfrm>
        </p:grpSpPr>
        <p:sp>
          <p:nvSpPr>
            <p:cNvPr id="146823" name="AutoShape 704">
              <a:extLst>
                <a:ext uri="{FF2B5EF4-FFF2-40B4-BE49-F238E27FC236}">
                  <a16:creationId xmlns:a16="http://schemas.microsoft.com/office/drawing/2014/main" id="{302063C3-A6AB-3F43-9F34-815B70FFEFDB}"/>
                </a:ext>
              </a:extLst>
            </p:cNvPr>
            <p:cNvSpPr>
              <a:spLocks noChangeAspect="1" noChangeArrowheads="1"/>
            </p:cNvSpPr>
            <p:nvPr/>
          </p:nvSpPr>
          <p:spPr bwMode="auto">
            <a:xfrm>
              <a:off x="3217" y="3037"/>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24" name="AutoShape 705">
              <a:extLst>
                <a:ext uri="{FF2B5EF4-FFF2-40B4-BE49-F238E27FC236}">
                  <a16:creationId xmlns:a16="http://schemas.microsoft.com/office/drawing/2014/main" id="{FDE11CFC-A4D5-9C4E-BE7A-1433B6122E76}"/>
                </a:ext>
              </a:extLst>
            </p:cNvPr>
            <p:cNvSpPr>
              <a:spLocks noChangeAspect="1" noChangeArrowheads="1"/>
            </p:cNvSpPr>
            <p:nvPr/>
          </p:nvSpPr>
          <p:spPr bwMode="auto">
            <a:xfrm>
              <a:off x="3217" y="3220"/>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78" name="Group 706">
            <a:extLst>
              <a:ext uri="{FF2B5EF4-FFF2-40B4-BE49-F238E27FC236}">
                <a16:creationId xmlns:a16="http://schemas.microsoft.com/office/drawing/2014/main" id="{BA876481-8FD7-D54B-9D2C-971F98F3CE8B}"/>
              </a:ext>
            </a:extLst>
          </p:cNvPr>
          <p:cNvGrpSpPr>
            <a:grpSpLocks noChangeAspect="1"/>
          </p:cNvGrpSpPr>
          <p:nvPr/>
        </p:nvGrpSpPr>
        <p:grpSpPr bwMode="auto">
          <a:xfrm>
            <a:off x="2554288" y="4130675"/>
            <a:ext cx="20637" cy="104775"/>
            <a:chOff x="3353" y="3099"/>
            <a:chExt cx="40" cy="455"/>
          </a:xfrm>
        </p:grpSpPr>
        <p:sp>
          <p:nvSpPr>
            <p:cNvPr id="146821" name="AutoShape 707">
              <a:extLst>
                <a:ext uri="{FF2B5EF4-FFF2-40B4-BE49-F238E27FC236}">
                  <a16:creationId xmlns:a16="http://schemas.microsoft.com/office/drawing/2014/main" id="{F0F90026-B61B-2741-9B0C-3D6A0B6F5419}"/>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22" name="AutoShape 708">
              <a:extLst>
                <a:ext uri="{FF2B5EF4-FFF2-40B4-BE49-F238E27FC236}">
                  <a16:creationId xmlns:a16="http://schemas.microsoft.com/office/drawing/2014/main" id="{DA7017F4-BE14-F644-92B9-FDB53AADDEFD}"/>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79" name="Group 709">
            <a:extLst>
              <a:ext uri="{FF2B5EF4-FFF2-40B4-BE49-F238E27FC236}">
                <a16:creationId xmlns:a16="http://schemas.microsoft.com/office/drawing/2014/main" id="{7F038647-6625-1646-9351-8AB18DAA7E06}"/>
              </a:ext>
            </a:extLst>
          </p:cNvPr>
          <p:cNvGrpSpPr>
            <a:grpSpLocks noChangeAspect="1"/>
          </p:cNvGrpSpPr>
          <p:nvPr/>
        </p:nvGrpSpPr>
        <p:grpSpPr bwMode="auto">
          <a:xfrm>
            <a:off x="2503488" y="4132263"/>
            <a:ext cx="19050" cy="61912"/>
            <a:chOff x="3486" y="3261"/>
            <a:chExt cx="40" cy="337"/>
          </a:xfrm>
        </p:grpSpPr>
        <p:sp>
          <p:nvSpPr>
            <p:cNvPr id="146819" name="AutoShape 710">
              <a:extLst>
                <a:ext uri="{FF2B5EF4-FFF2-40B4-BE49-F238E27FC236}">
                  <a16:creationId xmlns:a16="http://schemas.microsoft.com/office/drawing/2014/main" id="{8A3EEBE9-A7E8-454E-A9E1-AAA2B653070B}"/>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20" name="AutoShape 711">
              <a:extLst>
                <a:ext uri="{FF2B5EF4-FFF2-40B4-BE49-F238E27FC236}">
                  <a16:creationId xmlns:a16="http://schemas.microsoft.com/office/drawing/2014/main" id="{9725C536-4847-1547-8D1C-9B3AC472CCE6}"/>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0" name="Group 712">
            <a:extLst>
              <a:ext uri="{FF2B5EF4-FFF2-40B4-BE49-F238E27FC236}">
                <a16:creationId xmlns:a16="http://schemas.microsoft.com/office/drawing/2014/main" id="{C83273D9-6E22-4441-BE97-91AF4DF03097}"/>
              </a:ext>
            </a:extLst>
          </p:cNvPr>
          <p:cNvGrpSpPr>
            <a:grpSpLocks noChangeAspect="1"/>
          </p:cNvGrpSpPr>
          <p:nvPr/>
        </p:nvGrpSpPr>
        <p:grpSpPr bwMode="auto">
          <a:xfrm>
            <a:off x="2862263" y="4137025"/>
            <a:ext cx="15875" cy="106363"/>
            <a:chOff x="2195" y="2463"/>
            <a:chExt cx="40" cy="442"/>
          </a:xfrm>
        </p:grpSpPr>
        <p:sp>
          <p:nvSpPr>
            <p:cNvPr id="146817" name="AutoShape 713">
              <a:extLst>
                <a:ext uri="{FF2B5EF4-FFF2-40B4-BE49-F238E27FC236}">
                  <a16:creationId xmlns:a16="http://schemas.microsoft.com/office/drawing/2014/main" id="{2E4CC7F5-8015-9D4A-AE31-C7BC38BD82A5}"/>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18" name="AutoShape 714">
              <a:extLst>
                <a:ext uri="{FF2B5EF4-FFF2-40B4-BE49-F238E27FC236}">
                  <a16:creationId xmlns:a16="http://schemas.microsoft.com/office/drawing/2014/main" id="{35CAF5FD-BB0A-4048-A16B-626D67691447}"/>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1" name="Group 715">
            <a:extLst>
              <a:ext uri="{FF2B5EF4-FFF2-40B4-BE49-F238E27FC236}">
                <a16:creationId xmlns:a16="http://schemas.microsoft.com/office/drawing/2014/main" id="{0E2B9489-2202-F745-BDDD-2BE569C0C015}"/>
              </a:ext>
            </a:extLst>
          </p:cNvPr>
          <p:cNvGrpSpPr>
            <a:grpSpLocks noChangeAspect="1"/>
          </p:cNvGrpSpPr>
          <p:nvPr/>
        </p:nvGrpSpPr>
        <p:grpSpPr bwMode="auto">
          <a:xfrm>
            <a:off x="2800350" y="4170363"/>
            <a:ext cx="15875" cy="92075"/>
            <a:chOff x="2329" y="2599"/>
            <a:chExt cx="43" cy="386"/>
          </a:xfrm>
        </p:grpSpPr>
        <p:sp>
          <p:nvSpPr>
            <p:cNvPr id="146815" name="AutoShape 716">
              <a:extLst>
                <a:ext uri="{FF2B5EF4-FFF2-40B4-BE49-F238E27FC236}">
                  <a16:creationId xmlns:a16="http://schemas.microsoft.com/office/drawing/2014/main" id="{DE574CC9-52EC-D94F-8BF4-5E75AF1C0161}"/>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16" name="AutoShape 717">
              <a:extLst>
                <a:ext uri="{FF2B5EF4-FFF2-40B4-BE49-F238E27FC236}">
                  <a16:creationId xmlns:a16="http://schemas.microsoft.com/office/drawing/2014/main" id="{5DBCB48A-B418-5141-B6C1-594DB594A503}"/>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2" name="Group 718">
            <a:extLst>
              <a:ext uri="{FF2B5EF4-FFF2-40B4-BE49-F238E27FC236}">
                <a16:creationId xmlns:a16="http://schemas.microsoft.com/office/drawing/2014/main" id="{B49C6DFA-34F5-274E-8069-B449805D2C70}"/>
              </a:ext>
            </a:extLst>
          </p:cNvPr>
          <p:cNvGrpSpPr>
            <a:grpSpLocks noChangeAspect="1"/>
          </p:cNvGrpSpPr>
          <p:nvPr/>
        </p:nvGrpSpPr>
        <p:grpSpPr bwMode="auto">
          <a:xfrm>
            <a:off x="2670175" y="4195763"/>
            <a:ext cx="15875" cy="65087"/>
            <a:chOff x="2065" y="2441"/>
            <a:chExt cx="40" cy="272"/>
          </a:xfrm>
        </p:grpSpPr>
        <p:sp>
          <p:nvSpPr>
            <p:cNvPr id="146813" name="AutoShape 719">
              <a:extLst>
                <a:ext uri="{FF2B5EF4-FFF2-40B4-BE49-F238E27FC236}">
                  <a16:creationId xmlns:a16="http://schemas.microsoft.com/office/drawing/2014/main" id="{94A52B32-DE80-A841-8B15-0EE01DD9788A}"/>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14" name="AutoShape 720">
              <a:extLst>
                <a:ext uri="{FF2B5EF4-FFF2-40B4-BE49-F238E27FC236}">
                  <a16:creationId xmlns:a16="http://schemas.microsoft.com/office/drawing/2014/main" id="{3F178A0D-AC84-4645-969A-66EBA90126D2}"/>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3" name="Group 721">
            <a:extLst>
              <a:ext uri="{FF2B5EF4-FFF2-40B4-BE49-F238E27FC236}">
                <a16:creationId xmlns:a16="http://schemas.microsoft.com/office/drawing/2014/main" id="{06DB4A9B-C1E2-4046-A53C-8B9E92A03E0A}"/>
              </a:ext>
            </a:extLst>
          </p:cNvPr>
          <p:cNvGrpSpPr>
            <a:grpSpLocks noChangeAspect="1"/>
          </p:cNvGrpSpPr>
          <p:nvPr/>
        </p:nvGrpSpPr>
        <p:grpSpPr bwMode="auto">
          <a:xfrm flipV="1">
            <a:off x="2741613" y="4213225"/>
            <a:ext cx="20637" cy="42863"/>
            <a:chOff x="2815" y="1923"/>
            <a:chExt cx="40" cy="217"/>
          </a:xfrm>
        </p:grpSpPr>
        <p:sp>
          <p:nvSpPr>
            <p:cNvPr id="146811" name="AutoShape 722">
              <a:extLst>
                <a:ext uri="{FF2B5EF4-FFF2-40B4-BE49-F238E27FC236}">
                  <a16:creationId xmlns:a16="http://schemas.microsoft.com/office/drawing/2014/main" id="{F931BED9-BCFF-6845-AA69-3338E8619971}"/>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12" name="AutoShape 723">
              <a:extLst>
                <a:ext uri="{FF2B5EF4-FFF2-40B4-BE49-F238E27FC236}">
                  <a16:creationId xmlns:a16="http://schemas.microsoft.com/office/drawing/2014/main" id="{0CE23590-FFA4-3A48-A981-9CB6BF50BF31}"/>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4" name="Group 724">
            <a:extLst>
              <a:ext uri="{FF2B5EF4-FFF2-40B4-BE49-F238E27FC236}">
                <a16:creationId xmlns:a16="http://schemas.microsoft.com/office/drawing/2014/main" id="{F028BE03-A760-DB4E-A496-882D80DF73C7}"/>
              </a:ext>
            </a:extLst>
          </p:cNvPr>
          <p:cNvGrpSpPr>
            <a:grpSpLocks noChangeAspect="1"/>
          </p:cNvGrpSpPr>
          <p:nvPr/>
        </p:nvGrpSpPr>
        <p:grpSpPr bwMode="auto">
          <a:xfrm>
            <a:off x="2917825" y="4132263"/>
            <a:ext cx="22225" cy="65087"/>
            <a:chOff x="2329" y="2599"/>
            <a:chExt cx="43" cy="386"/>
          </a:xfrm>
        </p:grpSpPr>
        <p:sp>
          <p:nvSpPr>
            <p:cNvPr id="146809" name="AutoShape 725">
              <a:extLst>
                <a:ext uri="{FF2B5EF4-FFF2-40B4-BE49-F238E27FC236}">
                  <a16:creationId xmlns:a16="http://schemas.microsoft.com/office/drawing/2014/main" id="{06D295A0-C816-5344-A794-33018CBB3680}"/>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10" name="AutoShape 726">
              <a:extLst>
                <a:ext uri="{FF2B5EF4-FFF2-40B4-BE49-F238E27FC236}">
                  <a16:creationId xmlns:a16="http://schemas.microsoft.com/office/drawing/2014/main" id="{93BAFD34-9480-9D45-B8D5-FE42F196F844}"/>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5" name="Group 727">
            <a:extLst>
              <a:ext uri="{FF2B5EF4-FFF2-40B4-BE49-F238E27FC236}">
                <a16:creationId xmlns:a16="http://schemas.microsoft.com/office/drawing/2014/main" id="{853CB874-1332-3544-809A-D70FEA0B8924}"/>
              </a:ext>
            </a:extLst>
          </p:cNvPr>
          <p:cNvGrpSpPr>
            <a:grpSpLocks noChangeAspect="1"/>
          </p:cNvGrpSpPr>
          <p:nvPr/>
        </p:nvGrpSpPr>
        <p:grpSpPr bwMode="auto">
          <a:xfrm>
            <a:off x="2989263" y="4140200"/>
            <a:ext cx="19050" cy="38100"/>
            <a:chOff x="2478" y="2807"/>
            <a:chExt cx="43" cy="178"/>
          </a:xfrm>
        </p:grpSpPr>
        <p:sp>
          <p:nvSpPr>
            <p:cNvPr id="146807" name="AutoShape 728">
              <a:extLst>
                <a:ext uri="{FF2B5EF4-FFF2-40B4-BE49-F238E27FC236}">
                  <a16:creationId xmlns:a16="http://schemas.microsoft.com/office/drawing/2014/main" id="{C3469436-087C-1E49-B232-98324FE4C6DF}"/>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08" name="AutoShape 729">
              <a:extLst>
                <a:ext uri="{FF2B5EF4-FFF2-40B4-BE49-F238E27FC236}">
                  <a16:creationId xmlns:a16="http://schemas.microsoft.com/office/drawing/2014/main" id="{DAFCCBBC-1FDF-D746-88AE-1146C6F19B6D}"/>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6" name="Group 730">
            <a:extLst>
              <a:ext uri="{FF2B5EF4-FFF2-40B4-BE49-F238E27FC236}">
                <a16:creationId xmlns:a16="http://schemas.microsoft.com/office/drawing/2014/main" id="{214DF59F-B3CF-1D43-A6E7-978829B713B8}"/>
              </a:ext>
            </a:extLst>
          </p:cNvPr>
          <p:cNvGrpSpPr>
            <a:grpSpLocks noChangeAspect="1"/>
          </p:cNvGrpSpPr>
          <p:nvPr/>
        </p:nvGrpSpPr>
        <p:grpSpPr bwMode="auto">
          <a:xfrm>
            <a:off x="3103563" y="4148138"/>
            <a:ext cx="15875" cy="106362"/>
            <a:chOff x="2195" y="2463"/>
            <a:chExt cx="40" cy="442"/>
          </a:xfrm>
        </p:grpSpPr>
        <p:sp>
          <p:nvSpPr>
            <p:cNvPr id="146805" name="AutoShape 731">
              <a:extLst>
                <a:ext uri="{FF2B5EF4-FFF2-40B4-BE49-F238E27FC236}">
                  <a16:creationId xmlns:a16="http://schemas.microsoft.com/office/drawing/2014/main" id="{E277F2B5-E704-3B46-99A0-B4A26CCC7DD0}"/>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06" name="AutoShape 732">
              <a:extLst>
                <a:ext uri="{FF2B5EF4-FFF2-40B4-BE49-F238E27FC236}">
                  <a16:creationId xmlns:a16="http://schemas.microsoft.com/office/drawing/2014/main" id="{7DBAB042-4E7A-C443-9580-CF4BCD84947C}"/>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7" name="Group 733">
            <a:extLst>
              <a:ext uri="{FF2B5EF4-FFF2-40B4-BE49-F238E27FC236}">
                <a16:creationId xmlns:a16="http://schemas.microsoft.com/office/drawing/2014/main" id="{47930637-1A2D-D946-88B4-1AC6C6045B7E}"/>
              </a:ext>
            </a:extLst>
          </p:cNvPr>
          <p:cNvGrpSpPr>
            <a:grpSpLocks noChangeAspect="1"/>
          </p:cNvGrpSpPr>
          <p:nvPr/>
        </p:nvGrpSpPr>
        <p:grpSpPr bwMode="auto">
          <a:xfrm>
            <a:off x="3162300" y="4186238"/>
            <a:ext cx="19050" cy="76200"/>
            <a:chOff x="2329" y="2599"/>
            <a:chExt cx="43" cy="386"/>
          </a:xfrm>
        </p:grpSpPr>
        <p:sp>
          <p:nvSpPr>
            <p:cNvPr id="146803" name="AutoShape 734">
              <a:extLst>
                <a:ext uri="{FF2B5EF4-FFF2-40B4-BE49-F238E27FC236}">
                  <a16:creationId xmlns:a16="http://schemas.microsoft.com/office/drawing/2014/main" id="{895F7CAB-327E-D646-AE67-A79405F3270B}"/>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04" name="AutoShape 735">
              <a:extLst>
                <a:ext uri="{FF2B5EF4-FFF2-40B4-BE49-F238E27FC236}">
                  <a16:creationId xmlns:a16="http://schemas.microsoft.com/office/drawing/2014/main" id="{0CEB111B-848F-C845-A211-0B1A55AA19DD}"/>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8" name="Group 736">
            <a:extLst>
              <a:ext uri="{FF2B5EF4-FFF2-40B4-BE49-F238E27FC236}">
                <a16:creationId xmlns:a16="http://schemas.microsoft.com/office/drawing/2014/main" id="{D4B259F7-4AF9-C641-89E4-DA20DA4044E6}"/>
              </a:ext>
            </a:extLst>
          </p:cNvPr>
          <p:cNvGrpSpPr>
            <a:grpSpLocks noChangeAspect="1"/>
          </p:cNvGrpSpPr>
          <p:nvPr/>
        </p:nvGrpSpPr>
        <p:grpSpPr bwMode="auto">
          <a:xfrm>
            <a:off x="3043238" y="4132263"/>
            <a:ext cx="19050" cy="79375"/>
            <a:chOff x="2065" y="2441"/>
            <a:chExt cx="40" cy="272"/>
          </a:xfrm>
        </p:grpSpPr>
        <p:sp>
          <p:nvSpPr>
            <p:cNvPr id="146801" name="AutoShape 737">
              <a:extLst>
                <a:ext uri="{FF2B5EF4-FFF2-40B4-BE49-F238E27FC236}">
                  <a16:creationId xmlns:a16="http://schemas.microsoft.com/office/drawing/2014/main" id="{76007180-845E-CF4F-8C11-8A8D95B86C0E}"/>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02" name="AutoShape 738">
              <a:extLst>
                <a:ext uri="{FF2B5EF4-FFF2-40B4-BE49-F238E27FC236}">
                  <a16:creationId xmlns:a16="http://schemas.microsoft.com/office/drawing/2014/main" id="{35D1980A-6A75-8648-B78E-63CD00BAB11E}"/>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89" name="Group 739">
            <a:extLst>
              <a:ext uri="{FF2B5EF4-FFF2-40B4-BE49-F238E27FC236}">
                <a16:creationId xmlns:a16="http://schemas.microsoft.com/office/drawing/2014/main" id="{217905AE-4293-2941-BD92-B83EB6A85025}"/>
              </a:ext>
            </a:extLst>
          </p:cNvPr>
          <p:cNvGrpSpPr>
            <a:grpSpLocks noChangeAspect="1"/>
          </p:cNvGrpSpPr>
          <p:nvPr/>
        </p:nvGrpSpPr>
        <p:grpSpPr bwMode="auto">
          <a:xfrm>
            <a:off x="3551238" y="4130675"/>
            <a:ext cx="17462" cy="88900"/>
            <a:chOff x="1015" y="2428"/>
            <a:chExt cx="46" cy="372"/>
          </a:xfrm>
        </p:grpSpPr>
        <p:sp>
          <p:nvSpPr>
            <p:cNvPr id="146799" name="AutoShape 740">
              <a:extLst>
                <a:ext uri="{FF2B5EF4-FFF2-40B4-BE49-F238E27FC236}">
                  <a16:creationId xmlns:a16="http://schemas.microsoft.com/office/drawing/2014/main" id="{9B986FB9-DBC2-E248-8A31-A3CD5B978623}"/>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800" name="AutoShape 741">
              <a:extLst>
                <a:ext uri="{FF2B5EF4-FFF2-40B4-BE49-F238E27FC236}">
                  <a16:creationId xmlns:a16="http://schemas.microsoft.com/office/drawing/2014/main" id="{F5A842CD-3EC2-424C-A2FA-654D63B5CD67}"/>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0" name="Group 742">
            <a:extLst>
              <a:ext uri="{FF2B5EF4-FFF2-40B4-BE49-F238E27FC236}">
                <a16:creationId xmlns:a16="http://schemas.microsoft.com/office/drawing/2014/main" id="{607CA8BE-5612-7942-B21A-08D7D92AF02D}"/>
              </a:ext>
            </a:extLst>
          </p:cNvPr>
          <p:cNvGrpSpPr>
            <a:grpSpLocks noChangeAspect="1"/>
          </p:cNvGrpSpPr>
          <p:nvPr/>
        </p:nvGrpSpPr>
        <p:grpSpPr bwMode="auto">
          <a:xfrm>
            <a:off x="3852863" y="4146550"/>
            <a:ext cx="17462" cy="107950"/>
            <a:chOff x="1790" y="2461"/>
            <a:chExt cx="40" cy="447"/>
          </a:xfrm>
        </p:grpSpPr>
        <p:sp>
          <p:nvSpPr>
            <p:cNvPr id="146797" name="AutoShape 743">
              <a:extLst>
                <a:ext uri="{FF2B5EF4-FFF2-40B4-BE49-F238E27FC236}">
                  <a16:creationId xmlns:a16="http://schemas.microsoft.com/office/drawing/2014/main" id="{5C0E02AB-BB4F-6D47-8C9D-9D9F6264F531}"/>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98" name="AutoShape 744">
              <a:extLst>
                <a:ext uri="{FF2B5EF4-FFF2-40B4-BE49-F238E27FC236}">
                  <a16:creationId xmlns:a16="http://schemas.microsoft.com/office/drawing/2014/main" id="{37F9EDEA-D588-6349-A521-B9D59916A519}"/>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1" name="Group 745">
            <a:extLst>
              <a:ext uri="{FF2B5EF4-FFF2-40B4-BE49-F238E27FC236}">
                <a16:creationId xmlns:a16="http://schemas.microsoft.com/office/drawing/2014/main" id="{2E18771A-F93E-7948-A45B-CC6F860881DC}"/>
              </a:ext>
            </a:extLst>
          </p:cNvPr>
          <p:cNvGrpSpPr>
            <a:grpSpLocks noChangeAspect="1"/>
          </p:cNvGrpSpPr>
          <p:nvPr/>
        </p:nvGrpSpPr>
        <p:grpSpPr bwMode="auto">
          <a:xfrm>
            <a:off x="3606800" y="4141788"/>
            <a:ext cx="17463" cy="112712"/>
            <a:chOff x="1151" y="2490"/>
            <a:chExt cx="40" cy="455"/>
          </a:xfrm>
        </p:grpSpPr>
        <p:sp>
          <p:nvSpPr>
            <p:cNvPr id="146795" name="AutoShape 746">
              <a:extLst>
                <a:ext uri="{FF2B5EF4-FFF2-40B4-BE49-F238E27FC236}">
                  <a16:creationId xmlns:a16="http://schemas.microsoft.com/office/drawing/2014/main" id="{FF2BCB72-156A-DE47-91DB-DAADE5D8FD39}"/>
                </a:ext>
              </a:extLst>
            </p:cNvPr>
            <p:cNvSpPr>
              <a:spLocks noChangeAspect="1" noChangeArrowheads="1"/>
            </p:cNvSpPr>
            <p:nvPr/>
          </p:nvSpPr>
          <p:spPr bwMode="auto">
            <a:xfrm>
              <a:off x="1151" y="2716"/>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96" name="AutoShape 747">
              <a:extLst>
                <a:ext uri="{FF2B5EF4-FFF2-40B4-BE49-F238E27FC236}">
                  <a16:creationId xmlns:a16="http://schemas.microsoft.com/office/drawing/2014/main" id="{C59FBC00-32B6-CD45-9FDA-7C51E7163A64}"/>
                </a:ext>
              </a:extLst>
            </p:cNvPr>
            <p:cNvSpPr>
              <a:spLocks noChangeAspect="1" noChangeArrowheads="1"/>
            </p:cNvSpPr>
            <p:nvPr/>
          </p:nvSpPr>
          <p:spPr bwMode="auto">
            <a:xfrm>
              <a:off x="1151" y="2490"/>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2" name="Group 748">
            <a:extLst>
              <a:ext uri="{FF2B5EF4-FFF2-40B4-BE49-F238E27FC236}">
                <a16:creationId xmlns:a16="http://schemas.microsoft.com/office/drawing/2014/main" id="{8E683451-F675-C74B-856B-0760BF50ADDE}"/>
              </a:ext>
            </a:extLst>
          </p:cNvPr>
          <p:cNvGrpSpPr>
            <a:grpSpLocks noChangeAspect="1"/>
          </p:cNvGrpSpPr>
          <p:nvPr/>
        </p:nvGrpSpPr>
        <p:grpSpPr bwMode="auto">
          <a:xfrm>
            <a:off x="3919538" y="4132263"/>
            <a:ext cx="17462" cy="77787"/>
            <a:chOff x="1914" y="2425"/>
            <a:chExt cx="40" cy="326"/>
          </a:xfrm>
        </p:grpSpPr>
        <p:sp>
          <p:nvSpPr>
            <p:cNvPr id="146793" name="AutoShape 749">
              <a:extLst>
                <a:ext uri="{FF2B5EF4-FFF2-40B4-BE49-F238E27FC236}">
                  <a16:creationId xmlns:a16="http://schemas.microsoft.com/office/drawing/2014/main" id="{3DDAB309-BEA1-C648-AFAB-ABD6B468CAE0}"/>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94" name="AutoShape 750">
              <a:extLst>
                <a:ext uri="{FF2B5EF4-FFF2-40B4-BE49-F238E27FC236}">
                  <a16:creationId xmlns:a16="http://schemas.microsoft.com/office/drawing/2014/main" id="{7C9C2D90-0F36-F04C-9E49-82FFC219D7A8}"/>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3" name="Group 751">
            <a:extLst>
              <a:ext uri="{FF2B5EF4-FFF2-40B4-BE49-F238E27FC236}">
                <a16:creationId xmlns:a16="http://schemas.microsoft.com/office/drawing/2014/main" id="{B92018B1-1A3F-744E-A2C4-FBA386B0BE55}"/>
              </a:ext>
            </a:extLst>
          </p:cNvPr>
          <p:cNvGrpSpPr>
            <a:grpSpLocks noChangeAspect="1"/>
          </p:cNvGrpSpPr>
          <p:nvPr/>
        </p:nvGrpSpPr>
        <p:grpSpPr bwMode="auto">
          <a:xfrm>
            <a:off x="3663950" y="4179888"/>
            <a:ext cx="14288" cy="82550"/>
            <a:chOff x="1284" y="2652"/>
            <a:chExt cx="40" cy="337"/>
          </a:xfrm>
        </p:grpSpPr>
        <p:sp>
          <p:nvSpPr>
            <p:cNvPr id="146791" name="AutoShape 752">
              <a:extLst>
                <a:ext uri="{FF2B5EF4-FFF2-40B4-BE49-F238E27FC236}">
                  <a16:creationId xmlns:a16="http://schemas.microsoft.com/office/drawing/2014/main" id="{2FAA73AA-339D-CB49-A6FB-9579CAFE87A6}"/>
                </a:ext>
              </a:extLst>
            </p:cNvPr>
            <p:cNvSpPr>
              <a:spLocks noChangeAspect="1" noChangeArrowheads="1"/>
            </p:cNvSpPr>
            <p:nvPr/>
          </p:nvSpPr>
          <p:spPr bwMode="auto">
            <a:xfrm>
              <a:off x="1284" y="282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92" name="AutoShape 753">
              <a:extLst>
                <a:ext uri="{FF2B5EF4-FFF2-40B4-BE49-F238E27FC236}">
                  <a16:creationId xmlns:a16="http://schemas.microsoft.com/office/drawing/2014/main" id="{45A5D692-A922-2947-9247-127ECDA09838}"/>
                </a:ext>
              </a:extLst>
            </p:cNvPr>
            <p:cNvSpPr>
              <a:spLocks noChangeAspect="1" noChangeArrowheads="1"/>
            </p:cNvSpPr>
            <p:nvPr/>
          </p:nvSpPr>
          <p:spPr bwMode="auto">
            <a:xfrm>
              <a:off x="1284" y="2652"/>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4" name="Group 754">
            <a:extLst>
              <a:ext uri="{FF2B5EF4-FFF2-40B4-BE49-F238E27FC236}">
                <a16:creationId xmlns:a16="http://schemas.microsoft.com/office/drawing/2014/main" id="{FC16617B-3003-B840-BF16-A633C3F98BAF}"/>
              </a:ext>
            </a:extLst>
          </p:cNvPr>
          <p:cNvGrpSpPr>
            <a:grpSpLocks noChangeAspect="1"/>
          </p:cNvGrpSpPr>
          <p:nvPr/>
        </p:nvGrpSpPr>
        <p:grpSpPr bwMode="auto">
          <a:xfrm>
            <a:off x="3798888" y="4176713"/>
            <a:ext cx="19050" cy="85725"/>
            <a:chOff x="1658" y="2628"/>
            <a:chExt cx="40" cy="355"/>
          </a:xfrm>
        </p:grpSpPr>
        <p:sp>
          <p:nvSpPr>
            <p:cNvPr id="146789" name="AutoShape 755">
              <a:extLst>
                <a:ext uri="{FF2B5EF4-FFF2-40B4-BE49-F238E27FC236}">
                  <a16:creationId xmlns:a16="http://schemas.microsoft.com/office/drawing/2014/main" id="{57A35C1A-FC94-B94F-BA36-5F59C6F6992F}"/>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90" name="AutoShape 756">
              <a:extLst>
                <a:ext uri="{FF2B5EF4-FFF2-40B4-BE49-F238E27FC236}">
                  <a16:creationId xmlns:a16="http://schemas.microsoft.com/office/drawing/2014/main" id="{0B11064D-B9FA-154B-AFC1-40EEB6C71AC2}"/>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5" name="Group 757">
            <a:extLst>
              <a:ext uri="{FF2B5EF4-FFF2-40B4-BE49-F238E27FC236}">
                <a16:creationId xmlns:a16="http://schemas.microsoft.com/office/drawing/2014/main" id="{EB55979D-7640-D340-BE2A-9ED65403E521}"/>
              </a:ext>
            </a:extLst>
          </p:cNvPr>
          <p:cNvGrpSpPr>
            <a:grpSpLocks noChangeAspect="1"/>
          </p:cNvGrpSpPr>
          <p:nvPr/>
        </p:nvGrpSpPr>
        <p:grpSpPr bwMode="auto">
          <a:xfrm>
            <a:off x="3744913" y="4224338"/>
            <a:ext cx="15875" cy="30162"/>
            <a:chOff x="1516" y="2835"/>
            <a:chExt cx="42" cy="123"/>
          </a:xfrm>
        </p:grpSpPr>
        <p:sp>
          <p:nvSpPr>
            <p:cNvPr id="146787" name="AutoShape 758">
              <a:extLst>
                <a:ext uri="{FF2B5EF4-FFF2-40B4-BE49-F238E27FC236}">
                  <a16:creationId xmlns:a16="http://schemas.microsoft.com/office/drawing/2014/main" id="{BEE83214-72C1-EA4A-89CF-1DF732659567}"/>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88" name="AutoShape 759">
              <a:extLst>
                <a:ext uri="{FF2B5EF4-FFF2-40B4-BE49-F238E27FC236}">
                  <a16:creationId xmlns:a16="http://schemas.microsoft.com/office/drawing/2014/main" id="{A90E0EAD-7370-EC47-8BAA-B8065E9C0DB2}"/>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6" name="Group 760">
            <a:extLst>
              <a:ext uri="{FF2B5EF4-FFF2-40B4-BE49-F238E27FC236}">
                <a16:creationId xmlns:a16="http://schemas.microsoft.com/office/drawing/2014/main" id="{0C999918-8841-274E-AAC4-32DA5A8C6E82}"/>
              </a:ext>
            </a:extLst>
          </p:cNvPr>
          <p:cNvGrpSpPr>
            <a:grpSpLocks noChangeAspect="1"/>
          </p:cNvGrpSpPr>
          <p:nvPr/>
        </p:nvGrpSpPr>
        <p:grpSpPr bwMode="auto">
          <a:xfrm>
            <a:off x="4092575" y="4137025"/>
            <a:ext cx="15875" cy="106363"/>
            <a:chOff x="2195" y="2463"/>
            <a:chExt cx="40" cy="442"/>
          </a:xfrm>
        </p:grpSpPr>
        <p:sp>
          <p:nvSpPr>
            <p:cNvPr id="146785" name="AutoShape 761">
              <a:extLst>
                <a:ext uri="{FF2B5EF4-FFF2-40B4-BE49-F238E27FC236}">
                  <a16:creationId xmlns:a16="http://schemas.microsoft.com/office/drawing/2014/main" id="{F3132731-3CA3-8A42-92B4-2F65251E736A}"/>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86" name="AutoShape 762">
              <a:extLst>
                <a:ext uri="{FF2B5EF4-FFF2-40B4-BE49-F238E27FC236}">
                  <a16:creationId xmlns:a16="http://schemas.microsoft.com/office/drawing/2014/main" id="{487F53D4-796E-0646-BC57-2F5EFF92855F}"/>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7" name="Group 763">
            <a:extLst>
              <a:ext uri="{FF2B5EF4-FFF2-40B4-BE49-F238E27FC236}">
                <a16:creationId xmlns:a16="http://schemas.microsoft.com/office/drawing/2014/main" id="{1561540C-399A-A64A-A8D5-953EB82ACC79}"/>
              </a:ext>
            </a:extLst>
          </p:cNvPr>
          <p:cNvGrpSpPr>
            <a:grpSpLocks noChangeAspect="1"/>
          </p:cNvGrpSpPr>
          <p:nvPr/>
        </p:nvGrpSpPr>
        <p:grpSpPr bwMode="auto">
          <a:xfrm>
            <a:off x="4151313" y="4170363"/>
            <a:ext cx="19050" cy="92075"/>
            <a:chOff x="2329" y="2599"/>
            <a:chExt cx="43" cy="386"/>
          </a:xfrm>
        </p:grpSpPr>
        <p:sp>
          <p:nvSpPr>
            <p:cNvPr id="146783" name="AutoShape 764">
              <a:extLst>
                <a:ext uri="{FF2B5EF4-FFF2-40B4-BE49-F238E27FC236}">
                  <a16:creationId xmlns:a16="http://schemas.microsoft.com/office/drawing/2014/main" id="{73C0D379-50DC-3E42-BDF6-E72C99869EC1}"/>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84" name="AutoShape 765">
              <a:extLst>
                <a:ext uri="{FF2B5EF4-FFF2-40B4-BE49-F238E27FC236}">
                  <a16:creationId xmlns:a16="http://schemas.microsoft.com/office/drawing/2014/main" id="{87EDE93E-81D8-E548-B221-804FBF10D889}"/>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8" name="Group 766">
            <a:extLst>
              <a:ext uri="{FF2B5EF4-FFF2-40B4-BE49-F238E27FC236}">
                <a16:creationId xmlns:a16="http://schemas.microsoft.com/office/drawing/2014/main" id="{9882DAE3-38DE-4347-A8D3-604E2D4836F5}"/>
              </a:ext>
            </a:extLst>
          </p:cNvPr>
          <p:cNvGrpSpPr>
            <a:grpSpLocks noChangeAspect="1"/>
          </p:cNvGrpSpPr>
          <p:nvPr/>
        </p:nvGrpSpPr>
        <p:grpSpPr bwMode="auto">
          <a:xfrm>
            <a:off x="3960813" y="4138613"/>
            <a:ext cx="15875" cy="38100"/>
            <a:chOff x="2478" y="2807"/>
            <a:chExt cx="43" cy="178"/>
          </a:xfrm>
        </p:grpSpPr>
        <p:sp>
          <p:nvSpPr>
            <p:cNvPr id="146781" name="AutoShape 767">
              <a:extLst>
                <a:ext uri="{FF2B5EF4-FFF2-40B4-BE49-F238E27FC236}">
                  <a16:creationId xmlns:a16="http://schemas.microsoft.com/office/drawing/2014/main" id="{9BFED426-D283-454E-AF8F-FA29805922ED}"/>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82" name="AutoShape 768">
              <a:extLst>
                <a:ext uri="{FF2B5EF4-FFF2-40B4-BE49-F238E27FC236}">
                  <a16:creationId xmlns:a16="http://schemas.microsoft.com/office/drawing/2014/main" id="{3C4DB31A-C821-C045-84CA-3A7A7ACA013D}"/>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599" name="Group 769">
            <a:extLst>
              <a:ext uri="{FF2B5EF4-FFF2-40B4-BE49-F238E27FC236}">
                <a16:creationId xmlns:a16="http://schemas.microsoft.com/office/drawing/2014/main" id="{F335D4C7-FE95-D64A-8FCE-0BE2C8B95997}"/>
              </a:ext>
            </a:extLst>
          </p:cNvPr>
          <p:cNvGrpSpPr>
            <a:grpSpLocks noChangeAspect="1"/>
          </p:cNvGrpSpPr>
          <p:nvPr/>
        </p:nvGrpSpPr>
        <p:grpSpPr bwMode="auto">
          <a:xfrm>
            <a:off x="4035425" y="4132263"/>
            <a:ext cx="17463" cy="65087"/>
            <a:chOff x="2065" y="2441"/>
            <a:chExt cx="40" cy="272"/>
          </a:xfrm>
        </p:grpSpPr>
        <p:sp>
          <p:nvSpPr>
            <p:cNvPr id="146779" name="AutoShape 770">
              <a:extLst>
                <a:ext uri="{FF2B5EF4-FFF2-40B4-BE49-F238E27FC236}">
                  <a16:creationId xmlns:a16="http://schemas.microsoft.com/office/drawing/2014/main" id="{EAA342B2-88D9-FE40-BF9C-626F07A88995}"/>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80" name="AutoShape 771">
              <a:extLst>
                <a:ext uri="{FF2B5EF4-FFF2-40B4-BE49-F238E27FC236}">
                  <a16:creationId xmlns:a16="http://schemas.microsoft.com/office/drawing/2014/main" id="{542C487C-90DC-A04C-93F9-D54A748128FD}"/>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00" name="Group 772">
            <a:extLst>
              <a:ext uri="{FF2B5EF4-FFF2-40B4-BE49-F238E27FC236}">
                <a16:creationId xmlns:a16="http://schemas.microsoft.com/office/drawing/2014/main" id="{47CC96A4-74CF-AF47-8DA2-A55DC53C958C}"/>
              </a:ext>
            </a:extLst>
          </p:cNvPr>
          <p:cNvGrpSpPr>
            <a:grpSpLocks noChangeAspect="1"/>
          </p:cNvGrpSpPr>
          <p:nvPr/>
        </p:nvGrpSpPr>
        <p:grpSpPr bwMode="auto">
          <a:xfrm>
            <a:off x="4211638" y="4217988"/>
            <a:ext cx="15875" cy="38100"/>
            <a:chOff x="2478" y="2807"/>
            <a:chExt cx="43" cy="178"/>
          </a:xfrm>
        </p:grpSpPr>
        <p:sp>
          <p:nvSpPr>
            <p:cNvPr id="146777" name="AutoShape 773">
              <a:extLst>
                <a:ext uri="{FF2B5EF4-FFF2-40B4-BE49-F238E27FC236}">
                  <a16:creationId xmlns:a16="http://schemas.microsoft.com/office/drawing/2014/main" id="{DDBDCFFE-820C-CE40-8DE6-A47947D81B3D}"/>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78" name="AutoShape 774">
              <a:extLst>
                <a:ext uri="{FF2B5EF4-FFF2-40B4-BE49-F238E27FC236}">
                  <a16:creationId xmlns:a16="http://schemas.microsoft.com/office/drawing/2014/main" id="{41C4EB77-19D9-0D46-A9C0-3BBEDB69E54C}"/>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01" name="Group 775">
            <a:extLst>
              <a:ext uri="{FF2B5EF4-FFF2-40B4-BE49-F238E27FC236}">
                <a16:creationId xmlns:a16="http://schemas.microsoft.com/office/drawing/2014/main" id="{93BED030-476C-C54D-B635-BE14F04D88F5}"/>
              </a:ext>
            </a:extLst>
          </p:cNvPr>
          <p:cNvGrpSpPr>
            <a:grpSpLocks noChangeAspect="1"/>
          </p:cNvGrpSpPr>
          <p:nvPr/>
        </p:nvGrpSpPr>
        <p:grpSpPr bwMode="auto">
          <a:xfrm>
            <a:off x="4279900" y="4206875"/>
            <a:ext cx="15875" cy="50800"/>
            <a:chOff x="2668" y="2761"/>
            <a:chExt cx="40" cy="217"/>
          </a:xfrm>
        </p:grpSpPr>
        <p:sp>
          <p:nvSpPr>
            <p:cNvPr id="146775" name="AutoShape 776">
              <a:extLst>
                <a:ext uri="{FF2B5EF4-FFF2-40B4-BE49-F238E27FC236}">
                  <a16:creationId xmlns:a16="http://schemas.microsoft.com/office/drawing/2014/main" id="{1A43B0C7-373F-8E46-9480-6ABF32A4F29F}"/>
                </a:ext>
              </a:extLst>
            </p:cNvPr>
            <p:cNvSpPr>
              <a:spLocks noChangeAspect="1" noChangeArrowheads="1"/>
            </p:cNvSpPr>
            <p:nvPr/>
          </p:nvSpPr>
          <p:spPr bwMode="auto">
            <a:xfrm>
              <a:off x="2668" y="2870"/>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76" name="AutoShape 777">
              <a:extLst>
                <a:ext uri="{FF2B5EF4-FFF2-40B4-BE49-F238E27FC236}">
                  <a16:creationId xmlns:a16="http://schemas.microsoft.com/office/drawing/2014/main" id="{7DEA5813-3838-B041-9E02-5E45A6997534}"/>
                </a:ext>
              </a:extLst>
            </p:cNvPr>
            <p:cNvSpPr>
              <a:spLocks noChangeAspect="1" noChangeArrowheads="1"/>
            </p:cNvSpPr>
            <p:nvPr/>
          </p:nvSpPr>
          <p:spPr bwMode="auto">
            <a:xfrm>
              <a:off x="2668" y="2761"/>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02" name="Group 778">
            <a:extLst>
              <a:ext uri="{FF2B5EF4-FFF2-40B4-BE49-F238E27FC236}">
                <a16:creationId xmlns:a16="http://schemas.microsoft.com/office/drawing/2014/main" id="{B0F04BFE-191F-6242-BA77-2579C795119B}"/>
              </a:ext>
            </a:extLst>
          </p:cNvPr>
          <p:cNvGrpSpPr>
            <a:grpSpLocks noChangeAspect="1"/>
          </p:cNvGrpSpPr>
          <p:nvPr/>
        </p:nvGrpSpPr>
        <p:grpSpPr bwMode="auto">
          <a:xfrm>
            <a:off x="3354388" y="4140200"/>
            <a:ext cx="19050" cy="107950"/>
            <a:chOff x="1790" y="2461"/>
            <a:chExt cx="40" cy="447"/>
          </a:xfrm>
        </p:grpSpPr>
        <p:sp>
          <p:nvSpPr>
            <p:cNvPr id="146773" name="AutoShape 779">
              <a:extLst>
                <a:ext uri="{FF2B5EF4-FFF2-40B4-BE49-F238E27FC236}">
                  <a16:creationId xmlns:a16="http://schemas.microsoft.com/office/drawing/2014/main" id="{F5BA9C21-A1DE-FC45-8887-FFFFE3A95B5F}"/>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74" name="AutoShape 780">
              <a:extLst>
                <a:ext uri="{FF2B5EF4-FFF2-40B4-BE49-F238E27FC236}">
                  <a16:creationId xmlns:a16="http://schemas.microsoft.com/office/drawing/2014/main" id="{93A65553-8B2A-0B4F-A308-1F62DF3CD3F2}"/>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03" name="Group 781">
            <a:extLst>
              <a:ext uri="{FF2B5EF4-FFF2-40B4-BE49-F238E27FC236}">
                <a16:creationId xmlns:a16="http://schemas.microsoft.com/office/drawing/2014/main" id="{119318DF-55C7-F64A-B1E1-0C52646169EB}"/>
              </a:ext>
            </a:extLst>
          </p:cNvPr>
          <p:cNvGrpSpPr>
            <a:grpSpLocks noChangeAspect="1"/>
          </p:cNvGrpSpPr>
          <p:nvPr/>
        </p:nvGrpSpPr>
        <p:grpSpPr bwMode="auto">
          <a:xfrm>
            <a:off x="3413125" y="4132263"/>
            <a:ext cx="17463" cy="77787"/>
            <a:chOff x="1914" y="2425"/>
            <a:chExt cx="40" cy="326"/>
          </a:xfrm>
        </p:grpSpPr>
        <p:sp>
          <p:nvSpPr>
            <p:cNvPr id="146771" name="AutoShape 782">
              <a:extLst>
                <a:ext uri="{FF2B5EF4-FFF2-40B4-BE49-F238E27FC236}">
                  <a16:creationId xmlns:a16="http://schemas.microsoft.com/office/drawing/2014/main" id="{7CD3467C-FF0C-4E42-B7E5-A84F955F8560}"/>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72" name="AutoShape 783">
              <a:extLst>
                <a:ext uri="{FF2B5EF4-FFF2-40B4-BE49-F238E27FC236}">
                  <a16:creationId xmlns:a16="http://schemas.microsoft.com/office/drawing/2014/main" id="{1CA23DD7-9656-EC4F-B9BE-0DEC65CB3E96}"/>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04" name="Group 784">
            <a:extLst>
              <a:ext uri="{FF2B5EF4-FFF2-40B4-BE49-F238E27FC236}">
                <a16:creationId xmlns:a16="http://schemas.microsoft.com/office/drawing/2014/main" id="{92C48A0C-E310-9E45-91E4-780295FD7DDC}"/>
              </a:ext>
            </a:extLst>
          </p:cNvPr>
          <p:cNvGrpSpPr>
            <a:grpSpLocks noChangeAspect="1"/>
          </p:cNvGrpSpPr>
          <p:nvPr/>
        </p:nvGrpSpPr>
        <p:grpSpPr bwMode="auto">
          <a:xfrm>
            <a:off x="3292475" y="4178300"/>
            <a:ext cx="19050" cy="84138"/>
            <a:chOff x="1658" y="2628"/>
            <a:chExt cx="40" cy="355"/>
          </a:xfrm>
        </p:grpSpPr>
        <p:sp>
          <p:nvSpPr>
            <p:cNvPr id="146769" name="AutoShape 785">
              <a:extLst>
                <a:ext uri="{FF2B5EF4-FFF2-40B4-BE49-F238E27FC236}">
                  <a16:creationId xmlns:a16="http://schemas.microsoft.com/office/drawing/2014/main" id="{6CD689B4-0A54-A249-8699-A318D896970E}"/>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70" name="AutoShape 786">
              <a:extLst>
                <a:ext uri="{FF2B5EF4-FFF2-40B4-BE49-F238E27FC236}">
                  <a16:creationId xmlns:a16="http://schemas.microsoft.com/office/drawing/2014/main" id="{875AEA93-B08D-3344-BACC-369BFAFA3E9B}"/>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05" name="Group 787">
            <a:extLst>
              <a:ext uri="{FF2B5EF4-FFF2-40B4-BE49-F238E27FC236}">
                <a16:creationId xmlns:a16="http://schemas.microsoft.com/office/drawing/2014/main" id="{FB1BC9E4-BB7A-7640-93F8-D654E1AD802B}"/>
              </a:ext>
            </a:extLst>
          </p:cNvPr>
          <p:cNvGrpSpPr>
            <a:grpSpLocks noChangeAspect="1"/>
          </p:cNvGrpSpPr>
          <p:nvPr/>
        </p:nvGrpSpPr>
        <p:grpSpPr bwMode="auto">
          <a:xfrm>
            <a:off x="3238500" y="4222750"/>
            <a:ext cx="15875" cy="30163"/>
            <a:chOff x="1516" y="2835"/>
            <a:chExt cx="42" cy="123"/>
          </a:xfrm>
        </p:grpSpPr>
        <p:sp>
          <p:nvSpPr>
            <p:cNvPr id="146767" name="AutoShape 788">
              <a:extLst>
                <a:ext uri="{FF2B5EF4-FFF2-40B4-BE49-F238E27FC236}">
                  <a16:creationId xmlns:a16="http://schemas.microsoft.com/office/drawing/2014/main" id="{5C639F17-B649-5647-8F0E-19B04F0A28A8}"/>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68" name="AutoShape 789">
              <a:extLst>
                <a:ext uri="{FF2B5EF4-FFF2-40B4-BE49-F238E27FC236}">
                  <a16:creationId xmlns:a16="http://schemas.microsoft.com/office/drawing/2014/main" id="{DFC3B1F2-CF3C-8C47-94CA-327E89660BAC}"/>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06" name="Group 790">
            <a:extLst>
              <a:ext uri="{FF2B5EF4-FFF2-40B4-BE49-F238E27FC236}">
                <a16:creationId xmlns:a16="http://schemas.microsoft.com/office/drawing/2014/main" id="{64138086-9375-ED42-B380-3D829C3121B8}"/>
              </a:ext>
            </a:extLst>
          </p:cNvPr>
          <p:cNvGrpSpPr>
            <a:grpSpLocks noChangeAspect="1"/>
          </p:cNvGrpSpPr>
          <p:nvPr/>
        </p:nvGrpSpPr>
        <p:grpSpPr bwMode="auto">
          <a:xfrm flipV="1">
            <a:off x="3455988" y="4137025"/>
            <a:ext cx="19050" cy="38100"/>
            <a:chOff x="2478" y="2807"/>
            <a:chExt cx="43" cy="178"/>
          </a:xfrm>
        </p:grpSpPr>
        <p:sp>
          <p:nvSpPr>
            <p:cNvPr id="146765" name="AutoShape 791">
              <a:extLst>
                <a:ext uri="{FF2B5EF4-FFF2-40B4-BE49-F238E27FC236}">
                  <a16:creationId xmlns:a16="http://schemas.microsoft.com/office/drawing/2014/main" id="{BB95BB3E-24CC-6A4E-83D4-048D873F890A}"/>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66" name="AutoShape 792">
              <a:extLst>
                <a:ext uri="{FF2B5EF4-FFF2-40B4-BE49-F238E27FC236}">
                  <a16:creationId xmlns:a16="http://schemas.microsoft.com/office/drawing/2014/main" id="{4E79E5E6-E916-7844-AB21-51F3859E9F4D}"/>
                </a:ext>
              </a:extLst>
            </p:cNvPr>
            <p:cNvSpPr>
              <a:spLocks noChangeAspect="1" noChangeArrowheads="1"/>
            </p:cNvSpPr>
            <p:nvPr/>
          </p:nvSpPr>
          <p:spPr bwMode="auto">
            <a:xfrm flipV="1">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146607" name="Freeform 793">
            <a:extLst>
              <a:ext uri="{FF2B5EF4-FFF2-40B4-BE49-F238E27FC236}">
                <a16:creationId xmlns:a16="http://schemas.microsoft.com/office/drawing/2014/main" id="{F5D9B170-9E13-8343-9B9F-C4D2DA3006FF}"/>
              </a:ext>
            </a:extLst>
          </p:cNvPr>
          <p:cNvSpPr>
            <a:spLocks noChangeAspect="1"/>
          </p:cNvSpPr>
          <p:nvPr/>
        </p:nvSpPr>
        <p:spPr bwMode="auto">
          <a:xfrm flipH="1">
            <a:off x="4059238" y="412908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08" name="Freeform 794">
            <a:extLst>
              <a:ext uri="{FF2B5EF4-FFF2-40B4-BE49-F238E27FC236}">
                <a16:creationId xmlns:a16="http://schemas.microsoft.com/office/drawing/2014/main" id="{406A8F4E-630A-0648-8AD3-CE9A42CD5478}"/>
              </a:ext>
            </a:extLst>
          </p:cNvPr>
          <p:cNvSpPr>
            <a:spLocks noChangeAspect="1"/>
          </p:cNvSpPr>
          <p:nvPr/>
        </p:nvSpPr>
        <p:spPr bwMode="auto">
          <a:xfrm flipH="1">
            <a:off x="3913188" y="412908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09" name="Freeform 795">
            <a:extLst>
              <a:ext uri="{FF2B5EF4-FFF2-40B4-BE49-F238E27FC236}">
                <a16:creationId xmlns:a16="http://schemas.microsoft.com/office/drawing/2014/main" id="{4FBEF803-37D1-C04C-898C-8B8726D33E5D}"/>
              </a:ext>
            </a:extLst>
          </p:cNvPr>
          <p:cNvSpPr>
            <a:spLocks noChangeAspect="1"/>
          </p:cNvSpPr>
          <p:nvPr/>
        </p:nvSpPr>
        <p:spPr bwMode="auto">
          <a:xfrm flipH="1">
            <a:off x="3552825" y="4129088"/>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10" name="Freeform 796">
            <a:extLst>
              <a:ext uri="{FF2B5EF4-FFF2-40B4-BE49-F238E27FC236}">
                <a16:creationId xmlns:a16="http://schemas.microsoft.com/office/drawing/2014/main" id="{7E6B687B-F584-2B47-A9A0-E5D80B0A47AC}"/>
              </a:ext>
            </a:extLst>
          </p:cNvPr>
          <p:cNvSpPr>
            <a:spLocks noChangeAspect="1"/>
          </p:cNvSpPr>
          <p:nvPr/>
        </p:nvSpPr>
        <p:spPr bwMode="auto">
          <a:xfrm flipH="1">
            <a:off x="3408363" y="4129088"/>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11" name="Freeform 797">
            <a:extLst>
              <a:ext uri="{FF2B5EF4-FFF2-40B4-BE49-F238E27FC236}">
                <a16:creationId xmlns:a16="http://schemas.microsoft.com/office/drawing/2014/main" id="{86280FF2-1F86-F84D-91C3-19679F2E4970}"/>
              </a:ext>
            </a:extLst>
          </p:cNvPr>
          <p:cNvSpPr>
            <a:spLocks noChangeAspect="1"/>
          </p:cNvSpPr>
          <p:nvPr/>
        </p:nvSpPr>
        <p:spPr bwMode="auto">
          <a:xfrm flipH="1">
            <a:off x="3043238" y="4129088"/>
            <a:ext cx="26828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12" name="Freeform 798">
            <a:extLst>
              <a:ext uri="{FF2B5EF4-FFF2-40B4-BE49-F238E27FC236}">
                <a16:creationId xmlns:a16="http://schemas.microsoft.com/office/drawing/2014/main" id="{852725BE-2ED0-E84F-AA24-594D6CE55332}"/>
              </a:ext>
            </a:extLst>
          </p:cNvPr>
          <p:cNvSpPr>
            <a:spLocks noChangeAspect="1"/>
          </p:cNvSpPr>
          <p:nvPr/>
        </p:nvSpPr>
        <p:spPr bwMode="auto">
          <a:xfrm flipH="1">
            <a:off x="2897188" y="4129088"/>
            <a:ext cx="266700"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13" name="Freeform 799">
            <a:extLst>
              <a:ext uri="{FF2B5EF4-FFF2-40B4-BE49-F238E27FC236}">
                <a16:creationId xmlns:a16="http://schemas.microsoft.com/office/drawing/2014/main" id="{A081B778-2826-364B-849C-EC9989239FE3}"/>
              </a:ext>
            </a:extLst>
          </p:cNvPr>
          <p:cNvSpPr>
            <a:spLocks noChangeAspect="1"/>
          </p:cNvSpPr>
          <p:nvPr/>
        </p:nvSpPr>
        <p:spPr bwMode="auto">
          <a:xfrm flipH="1">
            <a:off x="2540000" y="4129088"/>
            <a:ext cx="261938"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14" name="Freeform 800">
            <a:extLst>
              <a:ext uri="{FF2B5EF4-FFF2-40B4-BE49-F238E27FC236}">
                <a16:creationId xmlns:a16="http://schemas.microsoft.com/office/drawing/2014/main" id="{8A73ED08-DE96-1B41-AD29-6610AD0E5647}"/>
              </a:ext>
            </a:extLst>
          </p:cNvPr>
          <p:cNvSpPr>
            <a:spLocks noChangeAspect="1"/>
          </p:cNvSpPr>
          <p:nvPr/>
        </p:nvSpPr>
        <p:spPr bwMode="auto">
          <a:xfrm flipH="1">
            <a:off x="2392363" y="4129088"/>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53025" name="Rectangle 801">
            <a:extLst>
              <a:ext uri="{FF2B5EF4-FFF2-40B4-BE49-F238E27FC236}">
                <a16:creationId xmlns:a16="http://schemas.microsoft.com/office/drawing/2014/main" id="{5E0EBDAF-E78A-7648-B035-69F933B43DE4}"/>
              </a:ext>
            </a:extLst>
          </p:cNvPr>
          <p:cNvSpPr>
            <a:spLocks noChangeArrowheads="1"/>
          </p:cNvSpPr>
          <p:nvPr/>
        </p:nvSpPr>
        <p:spPr bwMode="auto">
          <a:xfrm>
            <a:off x="2273300" y="4105275"/>
            <a:ext cx="188913"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3026" name="Rectangle 802">
            <a:extLst>
              <a:ext uri="{FF2B5EF4-FFF2-40B4-BE49-F238E27FC236}">
                <a16:creationId xmlns:a16="http://schemas.microsoft.com/office/drawing/2014/main" id="{C12C7573-382E-EC40-B8C0-F0E836F6854C}"/>
              </a:ext>
            </a:extLst>
          </p:cNvPr>
          <p:cNvSpPr>
            <a:spLocks noChangeArrowheads="1"/>
          </p:cNvSpPr>
          <p:nvPr/>
        </p:nvSpPr>
        <p:spPr bwMode="auto">
          <a:xfrm>
            <a:off x="2470150" y="4105275"/>
            <a:ext cx="188913"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3027" name="Rectangle 803">
            <a:extLst>
              <a:ext uri="{FF2B5EF4-FFF2-40B4-BE49-F238E27FC236}">
                <a16:creationId xmlns:a16="http://schemas.microsoft.com/office/drawing/2014/main" id="{616755F3-0AC1-1647-A5C1-FD5D88ECEF3C}"/>
              </a:ext>
            </a:extLst>
          </p:cNvPr>
          <p:cNvSpPr>
            <a:spLocks noChangeArrowheads="1"/>
          </p:cNvSpPr>
          <p:nvPr/>
        </p:nvSpPr>
        <p:spPr bwMode="auto">
          <a:xfrm>
            <a:off x="2668588" y="4105275"/>
            <a:ext cx="1103312"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3028" name="Rectangle 804">
            <a:extLst>
              <a:ext uri="{FF2B5EF4-FFF2-40B4-BE49-F238E27FC236}">
                <a16:creationId xmlns:a16="http://schemas.microsoft.com/office/drawing/2014/main" id="{CCBA7B9E-8C9A-1041-AFD6-805B6F29DF44}"/>
              </a:ext>
            </a:extLst>
          </p:cNvPr>
          <p:cNvSpPr>
            <a:spLocks noChangeArrowheads="1"/>
          </p:cNvSpPr>
          <p:nvPr/>
        </p:nvSpPr>
        <p:spPr bwMode="auto">
          <a:xfrm>
            <a:off x="4094163" y="4105275"/>
            <a:ext cx="101600"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3029" name="Rectangle 805">
            <a:extLst>
              <a:ext uri="{FF2B5EF4-FFF2-40B4-BE49-F238E27FC236}">
                <a16:creationId xmlns:a16="http://schemas.microsoft.com/office/drawing/2014/main" id="{5ED96D4A-3F4C-9D42-9DF3-CF1E8035381D}"/>
              </a:ext>
            </a:extLst>
          </p:cNvPr>
          <p:cNvSpPr>
            <a:spLocks noChangeArrowheads="1"/>
          </p:cNvSpPr>
          <p:nvPr/>
        </p:nvSpPr>
        <p:spPr bwMode="auto">
          <a:xfrm>
            <a:off x="4219575" y="4105275"/>
            <a:ext cx="288925"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146620" name="Text Box 806">
            <a:extLst>
              <a:ext uri="{FF2B5EF4-FFF2-40B4-BE49-F238E27FC236}">
                <a16:creationId xmlns:a16="http://schemas.microsoft.com/office/drawing/2014/main" id="{3804B141-5979-904A-970C-D6E8F0F3E4AA}"/>
              </a:ext>
            </a:extLst>
          </p:cNvPr>
          <p:cNvSpPr txBox="1">
            <a:spLocks noChangeArrowheads="1"/>
          </p:cNvSpPr>
          <p:nvPr/>
        </p:nvSpPr>
        <p:spPr bwMode="auto">
          <a:xfrm>
            <a:off x="1811338" y="4044950"/>
            <a:ext cx="512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latin typeface="Comic Sans MS" panose="030F0902030302020204" pitchFamily="66" charset="0"/>
              </a:rPr>
              <a:t>m</a:t>
            </a:r>
            <a:r>
              <a:rPr lang="it-IT" altLang="it-IT" sz="1400" baseline="30000">
                <a:latin typeface="Comic Sans MS" panose="030F0902030302020204" pitchFamily="66" charset="0"/>
              </a:rPr>
              <a:t>7</a:t>
            </a:r>
            <a:r>
              <a:rPr lang="it-IT" altLang="it-IT" sz="1400">
                <a:latin typeface="Comic Sans MS" panose="030F0902030302020204" pitchFamily="66" charset="0"/>
              </a:rPr>
              <a:t>G</a:t>
            </a:r>
          </a:p>
        </p:txBody>
      </p:sp>
      <p:sp>
        <p:nvSpPr>
          <p:cNvPr id="146621" name="Text Box 807">
            <a:extLst>
              <a:ext uri="{FF2B5EF4-FFF2-40B4-BE49-F238E27FC236}">
                <a16:creationId xmlns:a16="http://schemas.microsoft.com/office/drawing/2014/main" id="{C70BD4B2-B261-C748-A686-5390CB44132F}"/>
              </a:ext>
            </a:extLst>
          </p:cNvPr>
          <p:cNvSpPr txBox="1">
            <a:spLocks noChangeArrowheads="1"/>
          </p:cNvSpPr>
          <p:nvPr/>
        </p:nvSpPr>
        <p:spPr bwMode="auto">
          <a:xfrm>
            <a:off x="4443413" y="40655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latin typeface="Comic Sans MS" panose="030F0902030302020204" pitchFamily="66" charset="0"/>
              </a:rPr>
              <a:t>AAAAAAAAAn</a:t>
            </a:r>
          </a:p>
        </p:txBody>
      </p:sp>
      <p:sp>
        <p:nvSpPr>
          <p:cNvPr id="146622" name="Freeform 808">
            <a:extLst>
              <a:ext uri="{FF2B5EF4-FFF2-40B4-BE49-F238E27FC236}">
                <a16:creationId xmlns:a16="http://schemas.microsoft.com/office/drawing/2014/main" id="{1B7181A9-CEAB-9C46-83D9-B0BFCE57EEE6}"/>
              </a:ext>
            </a:extLst>
          </p:cNvPr>
          <p:cNvSpPr>
            <a:spLocks noChangeAspect="1"/>
          </p:cNvSpPr>
          <p:nvPr/>
        </p:nvSpPr>
        <p:spPr bwMode="auto">
          <a:xfrm>
            <a:off x="2292350" y="4948238"/>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23" name="Freeform 809">
            <a:extLst>
              <a:ext uri="{FF2B5EF4-FFF2-40B4-BE49-F238E27FC236}">
                <a16:creationId xmlns:a16="http://schemas.microsoft.com/office/drawing/2014/main" id="{E78C2206-525C-C840-B53F-2BB94B8B3E53}"/>
              </a:ext>
            </a:extLst>
          </p:cNvPr>
          <p:cNvSpPr>
            <a:spLocks noChangeAspect="1"/>
          </p:cNvSpPr>
          <p:nvPr/>
        </p:nvSpPr>
        <p:spPr bwMode="auto">
          <a:xfrm>
            <a:off x="2797175" y="4948238"/>
            <a:ext cx="266700"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24" name="Freeform 810">
            <a:extLst>
              <a:ext uri="{FF2B5EF4-FFF2-40B4-BE49-F238E27FC236}">
                <a16:creationId xmlns:a16="http://schemas.microsoft.com/office/drawing/2014/main" id="{256E11CB-CDAD-864E-A077-AF6BBA140537}"/>
              </a:ext>
            </a:extLst>
          </p:cNvPr>
          <p:cNvSpPr>
            <a:spLocks noChangeAspect="1"/>
          </p:cNvSpPr>
          <p:nvPr/>
        </p:nvSpPr>
        <p:spPr bwMode="auto">
          <a:xfrm>
            <a:off x="2652713" y="494823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25" name="Freeform 811">
            <a:extLst>
              <a:ext uri="{FF2B5EF4-FFF2-40B4-BE49-F238E27FC236}">
                <a16:creationId xmlns:a16="http://schemas.microsoft.com/office/drawing/2014/main" id="{52FF932D-2ADD-F446-A364-3190971960E4}"/>
              </a:ext>
            </a:extLst>
          </p:cNvPr>
          <p:cNvSpPr>
            <a:spLocks noChangeAspect="1"/>
          </p:cNvSpPr>
          <p:nvPr/>
        </p:nvSpPr>
        <p:spPr bwMode="auto">
          <a:xfrm>
            <a:off x="3308350" y="4948238"/>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26" name="Freeform 812">
            <a:extLst>
              <a:ext uri="{FF2B5EF4-FFF2-40B4-BE49-F238E27FC236}">
                <a16:creationId xmlns:a16="http://schemas.microsoft.com/office/drawing/2014/main" id="{E4BB866F-B8EE-4F46-AD99-345C98FB7076}"/>
              </a:ext>
            </a:extLst>
          </p:cNvPr>
          <p:cNvSpPr>
            <a:spLocks noChangeAspect="1"/>
          </p:cNvSpPr>
          <p:nvPr/>
        </p:nvSpPr>
        <p:spPr bwMode="auto">
          <a:xfrm>
            <a:off x="3157538" y="494823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27" name="Freeform 813">
            <a:extLst>
              <a:ext uri="{FF2B5EF4-FFF2-40B4-BE49-F238E27FC236}">
                <a16:creationId xmlns:a16="http://schemas.microsoft.com/office/drawing/2014/main" id="{5DD755D5-2F01-234D-9A7B-888E0A50504A}"/>
              </a:ext>
            </a:extLst>
          </p:cNvPr>
          <p:cNvSpPr>
            <a:spLocks noChangeAspect="1"/>
          </p:cNvSpPr>
          <p:nvPr/>
        </p:nvSpPr>
        <p:spPr bwMode="auto">
          <a:xfrm>
            <a:off x="3813175" y="4948238"/>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28" name="Freeform 814">
            <a:extLst>
              <a:ext uri="{FF2B5EF4-FFF2-40B4-BE49-F238E27FC236}">
                <a16:creationId xmlns:a16="http://schemas.microsoft.com/office/drawing/2014/main" id="{8AAA8B8C-CB0E-914D-9716-35849E34801C}"/>
              </a:ext>
            </a:extLst>
          </p:cNvPr>
          <p:cNvSpPr>
            <a:spLocks noChangeAspect="1"/>
          </p:cNvSpPr>
          <p:nvPr/>
        </p:nvSpPr>
        <p:spPr bwMode="auto">
          <a:xfrm>
            <a:off x="3665538" y="494823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grpSp>
        <p:nvGrpSpPr>
          <p:cNvPr id="146629" name="Group 815">
            <a:extLst>
              <a:ext uri="{FF2B5EF4-FFF2-40B4-BE49-F238E27FC236}">
                <a16:creationId xmlns:a16="http://schemas.microsoft.com/office/drawing/2014/main" id="{77203170-AA6F-0C4E-943B-412323758124}"/>
              </a:ext>
            </a:extLst>
          </p:cNvPr>
          <p:cNvGrpSpPr>
            <a:grpSpLocks noChangeAspect="1"/>
          </p:cNvGrpSpPr>
          <p:nvPr/>
        </p:nvGrpSpPr>
        <p:grpSpPr bwMode="auto">
          <a:xfrm>
            <a:off x="2425700" y="4951413"/>
            <a:ext cx="20638" cy="53975"/>
            <a:chOff x="3094" y="2443"/>
            <a:chExt cx="40" cy="183"/>
          </a:xfrm>
        </p:grpSpPr>
        <p:sp>
          <p:nvSpPr>
            <p:cNvPr id="146763" name="AutoShape 816">
              <a:extLst>
                <a:ext uri="{FF2B5EF4-FFF2-40B4-BE49-F238E27FC236}">
                  <a16:creationId xmlns:a16="http://schemas.microsoft.com/office/drawing/2014/main" id="{354B5BC2-E3FF-D347-B591-239FABB0D2F1}"/>
                </a:ext>
              </a:extLst>
            </p:cNvPr>
            <p:cNvSpPr>
              <a:spLocks noChangeAspect="1" noChangeArrowheads="1"/>
            </p:cNvSpPr>
            <p:nvPr/>
          </p:nvSpPr>
          <p:spPr bwMode="auto">
            <a:xfrm flipV="1">
              <a:off x="3094" y="2443"/>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64" name="AutoShape 817">
              <a:extLst>
                <a:ext uri="{FF2B5EF4-FFF2-40B4-BE49-F238E27FC236}">
                  <a16:creationId xmlns:a16="http://schemas.microsoft.com/office/drawing/2014/main" id="{30400014-C2E5-AF4B-BD86-0AA142C106DB}"/>
                </a:ext>
              </a:extLst>
            </p:cNvPr>
            <p:cNvSpPr>
              <a:spLocks noChangeAspect="1" noChangeArrowheads="1"/>
            </p:cNvSpPr>
            <p:nvPr/>
          </p:nvSpPr>
          <p:spPr bwMode="auto">
            <a:xfrm flipV="1">
              <a:off x="3094" y="2534"/>
              <a:ext cx="40" cy="9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0" name="Group 818">
            <a:extLst>
              <a:ext uri="{FF2B5EF4-FFF2-40B4-BE49-F238E27FC236}">
                <a16:creationId xmlns:a16="http://schemas.microsoft.com/office/drawing/2014/main" id="{0E6BB718-A0D7-0441-A202-2905DD18986C}"/>
              </a:ext>
            </a:extLst>
          </p:cNvPr>
          <p:cNvGrpSpPr>
            <a:grpSpLocks noChangeAspect="1"/>
          </p:cNvGrpSpPr>
          <p:nvPr/>
        </p:nvGrpSpPr>
        <p:grpSpPr bwMode="auto">
          <a:xfrm>
            <a:off x="2373313" y="4951413"/>
            <a:ext cx="20637" cy="100012"/>
            <a:chOff x="2978" y="2432"/>
            <a:chExt cx="46" cy="375"/>
          </a:xfrm>
        </p:grpSpPr>
        <p:sp>
          <p:nvSpPr>
            <p:cNvPr id="146761" name="AutoShape 819">
              <a:extLst>
                <a:ext uri="{FF2B5EF4-FFF2-40B4-BE49-F238E27FC236}">
                  <a16:creationId xmlns:a16="http://schemas.microsoft.com/office/drawing/2014/main" id="{9CDC86A4-EF02-F145-B5CB-BBC648AF5B4C}"/>
                </a:ext>
              </a:extLst>
            </p:cNvPr>
            <p:cNvSpPr>
              <a:spLocks noChangeAspect="1" noChangeArrowheads="1"/>
            </p:cNvSpPr>
            <p:nvPr/>
          </p:nvSpPr>
          <p:spPr bwMode="auto">
            <a:xfrm>
              <a:off x="2978" y="2619"/>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62" name="AutoShape 820">
              <a:extLst>
                <a:ext uri="{FF2B5EF4-FFF2-40B4-BE49-F238E27FC236}">
                  <a16:creationId xmlns:a16="http://schemas.microsoft.com/office/drawing/2014/main" id="{FF14398C-1146-A446-B8AE-589EB7C03650}"/>
                </a:ext>
              </a:extLst>
            </p:cNvPr>
            <p:cNvSpPr>
              <a:spLocks noChangeAspect="1" noChangeArrowheads="1"/>
            </p:cNvSpPr>
            <p:nvPr/>
          </p:nvSpPr>
          <p:spPr bwMode="auto">
            <a:xfrm>
              <a:off x="2978" y="2432"/>
              <a:ext cx="46" cy="18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1" name="Group 821">
            <a:extLst>
              <a:ext uri="{FF2B5EF4-FFF2-40B4-BE49-F238E27FC236}">
                <a16:creationId xmlns:a16="http://schemas.microsoft.com/office/drawing/2014/main" id="{454752E1-5D49-264F-A7CE-9EB8F8363011}"/>
              </a:ext>
            </a:extLst>
          </p:cNvPr>
          <p:cNvGrpSpPr>
            <a:grpSpLocks noChangeAspect="1"/>
          </p:cNvGrpSpPr>
          <p:nvPr/>
        </p:nvGrpSpPr>
        <p:grpSpPr bwMode="auto">
          <a:xfrm>
            <a:off x="2316163" y="4975225"/>
            <a:ext cx="19050" cy="104775"/>
            <a:chOff x="2832" y="2516"/>
            <a:chExt cx="43" cy="436"/>
          </a:xfrm>
        </p:grpSpPr>
        <p:sp>
          <p:nvSpPr>
            <p:cNvPr id="146759" name="AutoShape 822">
              <a:extLst>
                <a:ext uri="{FF2B5EF4-FFF2-40B4-BE49-F238E27FC236}">
                  <a16:creationId xmlns:a16="http://schemas.microsoft.com/office/drawing/2014/main" id="{99CBBB52-49F7-EE41-BABB-FD0637F121BD}"/>
                </a:ext>
              </a:extLst>
            </p:cNvPr>
            <p:cNvSpPr>
              <a:spLocks noChangeAspect="1" noChangeArrowheads="1"/>
            </p:cNvSpPr>
            <p:nvPr/>
          </p:nvSpPr>
          <p:spPr bwMode="auto">
            <a:xfrm flipV="1">
              <a:off x="2832" y="2516"/>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60" name="AutoShape 823">
              <a:extLst>
                <a:ext uri="{FF2B5EF4-FFF2-40B4-BE49-F238E27FC236}">
                  <a16:creationId xmlns:a16="http://schemas.microsoft.com/office/drawing/2014/main" id="{9959F743-54E1-7C4D-BA18-7034F70149CC}"/>
                </a:ext>
              </a:extLst>
            </p:cNvPr>
            <p:cNvSpPr>
              <a:spLocks noChangeAspect="1" noChangeArrowheads="1"/>
            </p:cNvSpPr>
            <p:nvPr/>
          </p:nvSpPr>
          <p:spPr bwMode="auto">
            <a:xfrm flipV="1">
              <a:off x="2832" y="2734"/>
              <a:ext cx="43" cy="21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2" name="Group 824">
            <a:extLst>
              <a:ext uri="{FF2B5EF4-FFF2-40B4-BE49-F238E27FC236}">
                <a16:creationId xmlns:a16="http://schemas.microsoft.com/office/drawing/2014/main" id="{DA031A26-621F-E147-8AA2-229AF1C54B4B}"/>
              </a:ext>
            </a:extLst>
          </p:cNvPr>
          <p:cNvGrpSpPr>
            <a:grpSpLocks noChangeAspect="1"/>
          </p:cNvGrpSpPr>
          <p:nvPr/>
        </p:nvGrpSpPr>
        <p:grpSpPr bwMode="auto">
          <a:xfrm flipV="1">
            <a:off x="2624138" y="4975225"/>
            <a:ext cx="15875" cy="106363"/>
            <a:chOff x="3217" y="3037"/>
            <a:chExt cx="46" cy="372"/>
          </a:xfrm>
        </p:grpSpPr>
        <p:sp>
          <p:nvSpPr>
            <p:cNvPr id="146757" name="AutoShape 825">
              <a:extLst>
                <a:ext uri="{FF2B5EF4-FFF2-40B4-BE49-F238E27FC236}">
                  <a16:creationId xmlns:a16="http://schemas.microsoft.com/office/drawing/2014/main" id="{91279DB9-E93B-384D-8604-74E0840D757D}"/>
                </a:ext>
              </a:extLst>
            </p:cNvPr>
            <p:cNvSpPr>
              <a:spLocks noChangeAspect="1" noChangeArrowheads="1"/>
            </p:cNvSpPr>
            <p:nvPr/>
          </p:nvSpPr>
          <p:spPr bwMode="auto">
            <a:xfrm>
              <a:off x="3217" y="3037"/>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58" name="AutoShape 826">
              <a:extLst>
                <a:ext uri="{FF2B5EF4-FFF2-40B4-BE49-F238E27FC236}">
                  <a16:creationId xmlns:a16="http://schemas.microsoft.com/office/drawing/2014/main" id="{F0E14C37-64DE-E142-A2FE-C29FADCFC89E}"/>
                </a:ext>
              </a:extLst>
            </p:cNvPr>
            <p:cNvSpPr>
              <a:spLocks noChangeAspect="1" noChangeArrowheads="1"/>
            </p:cNvSpPr>
            <p:nvPr/>
          </p:nvSpPr>
          <p:spPr bwMode="auto">
            <a:xfrm>
              <a:off x="3217" y="3220"/>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3" name="Group 827">
            <a:extLst>
              <a:ext uri="{FF2B5EF4-FFF2-40B4-BE49-F238E27FC236}">
                <a16:creationId xmlns:a16="http://schemas.microsoft.com/office/drawing/2014/main" id="{ED311F40-BA2C-054A-9FD7-3108396F50D0}"/>
              </a:ext>
            </a:extLst>
          </p:cNvPr>
          <p:cNvGrpSpPr>
            <a:grpSpLocks noChangeAspect="1"/>
          </p:cNvGrpSpPr>
          <p:nvPr/>
        </p:nvGrpSpPr>
        <p:grpSpPr bwMode="auto">
          <a:xfrm>
            <a:off x="2560638" y="4949825"/>
            <a:ext cx="20637" cy="104775"/>
            <a:chOff x="3353" y="3099"/>
            <a:chExt cx="40" cy="455"/>
          </a:xfrm>
        </p:grpSpPr>
        <p:sp>
          <p:nvSpPr>
            <p:cNvPr id="146755" name="AutoShape 828">
              <a:extLst>
                <a:ext uri="{FF2B5EF4-FFF2-40B4-BE49-F238E27FC236}">
                  <a16:creationId xmlns:a16="http://schemas.microsoft.com/office/drawing/2014/main" id="{75ED6587-D188-F243-B271-6C16A219C4CE}"/>
                </a:ext>
              </a:extLst>
            </p:cNvPr>
            <p:cNvSpPr>
              <a:spLocks noChangeAspect="1" noChangeArrowheads="1"/>
            </p:cNvSpPr>
            <p:nvPr/>
          </p:nvSpPr>
          <p:spPr bwMode="auto">
            <a:xfrm>
              <a:off x="3353" y="3325"/>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56" name="AutoShape 829">
              <a:extLst>
                <a:ext uri="{FF2B5EF4-FFF2-40B4-BE49-F238E27FC236}">
                  <a16:creationId xmlns:a16="http://schemas.microsoft.com/office/drawing/2014/main" id="{8558B937-E573-4148-B5D2-9327A217BED9}"/>
                </a:ext>
              </a:extLst>
            </p:cNvPr>
            <p:cNvSpPr>
              <a:spLocks noChangeAspect="1" noChangeArrowheads="1"/>
            </p:cNvSpPr>
            <p:nvPr/>
          </p:nvSpPr>
          <p:spPr bwMode="auto">
            <a:xfrm>
              <a:off x="3353" y="3099"/>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4" name="Group 830">
            <a:extLst>
              <a:ext uri="{FF2B5EF4-FFF2-40B4-BE49-F238E27FC236}">
                <a16:creationId xmlns:a16="http://schemas.microsoft.com/office/drawing/2014/main" id="{FBD7AEF7-C7CE-864E-82AE-4A2732FBAD36}"/>
              </a:ext>
            </a:extLst>
          </p:cNvPr>
          <p:cNvGrpSpPr>
            <a:grpSpLocks noChangeAspect="1"/>
          </p:cNvGrpSpPr>
          <p:nvPr/>
        </p:nvGrpSpPr>
        <p:grpSpPr bwMode="auto">
          <a:xfrm>
            <a:off x="2509838" y="4951413"/>
            <a:ext cx="19050" cy="61912"/>
            <a:chOff x="3486" y="3261"/>
            <a:chExt cx="40" cy="337"/>
          </a:xfrm>
        </p:grpSpPr>
        <p:sp>
          <p:nvSpPr>
            <p:cNvPr id="146753" name="AutoShape 831">
              <a:extLst>
                <a:ext uri="{FF2B5EF4-FFF2-40B4-BE49-F238E27FC236}">
                  <a16:creationId xmlns:a16="http://schemas.microsoft.com/office/drawing/2014/main" id="{76AB79EB-D5B2-0C4C-B9D8-1D6AA6E9D3EE}"/>
                </a:ext>
              </a:extLst>
            </p:cNvPr>
            <p:cNvSpPr>
              <a:spLocks noChangeAspect="1" noChangeArrowheads="1"/>
            </p:cNvSpPr>
            <p:nvPr/>
          </p:nvSpPr>
          <p:spPr bwMode="auto">
            <a:xfrm>
              <a:off x="3486" y="3430"/>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54" name="AutoShape 832">
              <a:extLst>
                <a:ext uri="{FF2B5EF4-FFF2-40B4-BE49-F238E27FC236}">
                  <a16:creationId xmlns:a16="http://schemas.microsoft.com/office/drawing/2014/main" id="{B6F838A1-2FDA-9D4D-989C-AA8279C652B1}"/>
                </a:ext>
              </a:extLst>
            </p:cNvPr>
            <p:cNvSpPr>
              <a:spLocks noChangeAspect="1" noChangeArrowheads="1"/>
            </p:cNvSpPr>
            <p:nvPr/>
          </p:nvSpPr>
          <p:spPr bwMode="auto">
            <a:xfrm>
              <a:off x="3486" y="326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5" name="Group 833">
            <a:extLst>
              <a:ext uri="{FF2B5EF4-FFF2-40B4-BE49-F238E27FC236}">
                <a16:creationId xmlns:a16="http://schemas.microsoft.com/office/drawing/2014/main" id="{2E6AC319-38CF-9245-A11B-8E02B50338FF}"/>
              </a:ext>
            </a:extLst>
          </p:cNvPr>
          <p:cNvGrpSpPr>
            <a:grpSpLocks noChangeAspect="1"/>
          </p:cNvGrpSpPr>
          <p:nvPr/>
        </p:nvGrpSpPr>
        <p:grpSpPr bwMode="auto">
          <a:xfrm>
            <a:off x="2868613" y="4956175"/>
            <a:ext cx="15875" cy="106363"/>
            <a:chOff x="2195" y="2463"/>
            <a:chExt cx="40" cy="442"/>
          </a:xfrm>
        </p:grpSpPr>
        <p:sp>
          <p:nvSpPr>
            <p:cNvPr id="146751" name="AutoShape 834">
              <a:extLst>
                <a:ext uri="{FF2B5EF4-FFF2-40B4-BE49-F238E27FC236}">
                  <a16:creationId xmlns:a16="http://schemas.microsoft.com/office/drawing/2014/main" id="{DC2F2189-7924-D041-9777-69857FE7BCC8}"/>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52" name="AutoShape 835">
              <a:extLst>
                <a:ext uri="{FF2B5EF4-FFF2-40B4-BE49-F238E27FC236}">
                  <a16:creationId xmlns:a16="http://schemas.microsoft.com/office/drawing/2014/main" id="{E44CC5CA-87E4-3149-91EE-F21559F3CB4B}"/>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6" name="Group 836">
            <a:extLst>
              <a:ext uri="{FF2B5EF4-FFF2-40B4-BE49-F238E27FC236}">
                <a16:creationId xmlns:a16="http://schemas.microsoft.com/office/drawing/2014/main" id="{5D04ED41-C129-304B-9E5B-8A41AEAC2CA1}"/>
              </a:ext>
            </a:extLst>
          </p:cNvPr>
          <p:cNvGrpSpPr>
            <a:grpSpLocks noChangeAspect="1"/>
          </p:cNvGrpSpPr>
          <p:nvPr/>
        </p:nvGrpSpPr>
        <p:grpSpPr bwMode="auto">
          <a:xfrm>
            <a:off x="2806700" y="4989513"/>
            <a:ext cx="15875" cy="92075"/>
            <a:chOff x="2329" y="2599"/>
            <a:chExt cx="43" cy="386"/>
          </a:xfrm>
        </p:grpSpPr>
        <p:sp>
          <p:nvSpPr>
            <p:cNvPr id="146749" name="AutoShape 837">
              <a:extLst>
                <a:ext uri="{FF2B5EF4-FFF2-40B4-BE49-F238E27FC236}">
                  <a16:creationId xmlns:a16="http://schemas.microsoft.com/office/drawing/2014/main" id="{67DB95C6-0C40-DB4F-A755-C4D18E50A399}"/>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50" name="AutoShape 838">
              <a:extLst>
                <a:ext uri="{FF2B5EF4-FFF2-40B4-BE49-F238E27FC236}">
                  <a16:creationId xmlns:a16="http://schemas.microsoft.com/office/drawing/2014/main" id="{A8EE2C30-FFF2-264C-8C15-93C45531E1D6}"/>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7" name="Group 839">
            <a:extLst>
              <a:ext uri="{FF2B5EF4-FFF2-40B4-BE49-F238E27FC236}">
                <a16:creationId xmlns:a16="http://schemas.microsoft.com/office/drawing/2014/main" id="{6C71F3D6-51C3-844E-9373-8FBAF2DEF64B}"/>
              </a:ext>
            </a:extLst>
          </p:cNvPr>
          <p:cNvGrpSpPr>
            <a:grpSpLocks noChangeAspect="1"/>
          </p:cNvGrpSpPr>
          <p:nvPr/>
        </p:nvGrpSpPr>
        <p:grpSpPr bwMode="auto">
          <a:xfrm>
            <a:off x="2676525" y="5014913"/>
            <a:ext cx="15875" cy="65087"/>
            <a:chOff x="2065" y="2441"/>
            <a:chExt cx="40" cy="272"/>
          </a:xfrm>
        </p:grpSpPr>
        <p:sp>
          <p:nvSpPr>
            <p:cNvPr id="146747" name="AutoShape 840">
              <a:extLst>
                <a:ext uri="{FF2B5EF4-FFF2-40B4-BE49-F238E27FC236}">
                  <a16:creationId xmlns:a16="http://schemas.microsoft.com/office/drawing/2014/main" id="{6A2B93CF-5795-EC45-9F7B-45B36364D7D0}"/>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48" name="AutoShape 841">
              <a:extLst>
                <a:ext uri="{FF2B5EF4-FFF2-40B4-BE49-F238E27FC236}">
                  <a16:creationId xmlns:a16="http://schemas.microsoft.com/office/drawing/2014/main" id="{CED48FC4-0A93-1E46-A2D6-058A58248715}"/>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8" name="Group 842">
            <a:extLst>
              <a:ext uri="{FF2B5EF4-FFF2-40B4-BE49-F238E27FC236}">
                <a16:creationId xmlns:a16="http://schemas.microsoft.com/office/drawing/2014/main" id="{5E265FEF-FBD4-EC40-9896-74A023EFD488}"/>
              </a:ext>
            </a:extLst>
          </p:cNvPr>
          <p:cNvGrpSpPr>
            <a:grpSpLocks noChangeAspect="1"/>
          </p:cNvGrpSpPr>
          <p:nvPr/>
        </p:nvGrpSpPr>
        <p:grpSpPr bwMode="auto">
          <a:xfrm flipV="1">
            <a:off x="2747963" y="5032375"/>
            <a:ext cx="20637" cy="42863"/>
            <a:chOff x="2815" y="1923"/>
            <a:chExt cx="40" cy="217"/>
          </a:xfrm>
        </p:grpSpPr>
        <p:sp>
          <p:nvSpPr>
            <p:cNvPr id="146745" name="AutoShape 843">
              <a:extLst>
                <a:ext uri="{FF2B5EF4-FFF2-40B4-BE49-F238E27FC236}">
                  <a16:creationId xmlns:a16="http://schemas.microsoft.com/office/drawing/2014/main" id="{753DB8E5-50FD-7440-A17C-125E445F9587}"/>
                </a:ext>
              </a:extLst>
            </p:cNvPr>
            <p:cNvSpPr>
              <a:spLocks noChangeAspect="1" noChangeArrowheads="1"/>
            </p:cNvSpPr>
            <p:nvPr/>
          </p:nvSpPr>
          <p:spPr bwMode="auto">
            <a:xfrm>
              <a:off x="2815" y="2032"/>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46" name="AutoShape 844">
              <a:extLst>
                <a:ext uri="{FF2B5EF4-FFF2-40B4-BE49-F238E27FC236}">
                  <a16:creationId xmlns:a16="http://schemas.microsoft.com/office/drawing/2014/main" id="{03BB2A97-6FEA-E54C-B8F6-D04725420214}"/>
                </a:ext>
              </a:extLst>
            </p:cNvPr>
            <p:cNvSpPr>
              <a:spLocks noChangeAspect="1" noChangeArrowheads="1"/>
            </p:cNvSpPr>
            <p:nvPr/>
          </p:nvSpPr>
          <p:spPr bwMode="auto">
            <a:xfrm>
              <a:off x="2815" y="1923"/>
              <a:ext cx="40" cy="10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39" name="Group 845">
            <a:extLst>
              <a:ext uri="{FF2B5EF4-FFF2-40B4-BE49-F238E27FC236}">
                <a16:creationId xmlns:a16="http://schemas.microsoft.com/office/drawing/2014/main" id="{FD96B3ED-0AB1-4A49-BDE9-9AA26DB4B21B}"/>
              </a:ext>
            </a:extLst>
          </p:cNvPr>
          <p:cNvGrpSpPr>
            <a:grpSpLocks noChangeAspect="1"/>
          </p:cNvGrpSpPr>
          <p:nvPr/>
        </p:nvGrpSpPr>
        <p:grpSpPr bwMode="auto">
          <a:xfrm>
            <a:off x="2924175" y="4951413"/>
            <a:ext cx="22225" cy="65087"/>
            <a:chOff x="2329" y="2599"/>
            <a:chExt cx="43" cy="386"/>
          </a:xfrm>
        </p:grpSpPr>
        <p:sp>
          <p:nvSpPr>
            <p:cNvPr id="146743" name="AutoShape 846">
              <a:extLst>
                <a:ext uri="{FF2B5EF4-FFF2-40B4-BE49-F238E27FC236}">
                  <a16:creationId xmlns:a16="http://schemas.microsoft.com/office/drawing/2014/main" id="{1142D0AA-16C4-1E4D-94A1-FCA1359F90EC}"/>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44" name="AutoShape 847">
              <a:extLst>
                <a:ext uri="{FF2B5EF4-FFF2-40B4-BE49-F238E27FC236}">
                  <a16:creationId xmlns:a16="http://schemas.microsoft.com/office/drawing/2014/main" id="{721D4497-C741-EA48-ABC6-A851CE476A0F}"/>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0" name="Group 848">
            <a:extLst>
              <a:ext uri="{FF2B5EF4-FFF2-40B4-BE49-F238E27FC236}">
                <a16:creationId xmlns:a16="http://schemas.microsoft.com/office/drawing/2014/main" id="{98CF7A63-63F6-7E46-A983-3FD34F87C383}"/>
              </a:ext>
            </a:extLst>
          </p:cNvPr>
          <p:cNvGrpSpPr>
            <a:grpSpLocks noChangeAspect="1"/>
          </p:cNvGrpSpPr>
          <p:nvPr/>
        </p:nvGrpSpPr>
        <p:grpSpPr bwMode="auto">
          <a:xfrm>
            <a:off x="2995613" y="4959350"/>
            <a:ext cx="19050" cy="38100"/>
            <a:chOff x="2478" y="2807"/>
            <a:chExt cx="43" cy="178"/>
          </a:xfrm>
        </p:grpSpPr>
        <p:sp>
          <p:nvSpPr>
            <p:cNvPr id="146741" name="AutoShape 849">
              <a:extLst>
                <a:ext uri="{FF2B5EF4-FFF2-40B4-BE49-F238E27FC236}">
                  <a16:creationId xmlns:a16="http://schemas.microsoft.com/office/drawing/2014/main" id="{8953CC06-8133-F243-8EB0-D90B3085DF52}"/>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42" name="AutoShape 850">
              <a:extLst>
                <a:ext uri="{FF2B5EF4-FFF2-40B4-BE49-F238E27FC236}">
                  <a16:creationId xmlns:a16="http://schemas.microsoft.com/office/drawing/2014/main" id="{FA6FC08E-1828-4346-AF8A-3860D86CCF79}"/>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1" name="Group 851">
            <a:extLst>
              <a:ext uri="{FF2B5EF4-FFF2-40B4-BE49-F238E27FC236}">
                <a16:creationId xmlns:a16="http://schemas.microsoft.com/office/drawing/2014/main" id="{DA6CA627-D910-9343-9DCD-3535F87277FF}"/>
              </a:ext>
            </a:extLst>
          </p:cNvPr>
          <p:cNvGrpSpPr>
            <a:grpSpLocks noChangeAspect="1"/>
          </p:cNvGrpSpPr>
          <p:nvPr/>
        </p:nvGrpSpPr>
        <p:grpSpPr bwMode="auto">
          <a:xfrm>
            <a:off x="3109913" y="4967288"/>
            <a:ext cx="15875" cy="106362"/>
            <a:chOff x="2195" y="2463"/>
            <a:chExt cx="40" cy="442"/>
          </a:xfrm>
        </p:grpSpPr>
        <p:sp>
          <p:nvSpPr>
            <p:cNvPr id="146739" name="AutoShape 852">
              <a:extLst>
                <a:ext uri="{FF2B5EF4-FFF2-40B4-BE49-F238E27FC236}">
                  <a16:creationId xmlns:a16="http://schemas.microsoft.com/office/drawing/2014/main" id="{81478C2C-F7B9-7D4A-84C8-4DED9C3CEF8C}"/>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40" name="AutoShape 853">
              <a:extLst>
                <a:ext uri="{FF2B5EF4-FFF2-40B4-BE49-F238E27FC236}">
                  <a16:creationId xmlns:a16="http://schemas.microsoft.com/office/drawing/2014/main" id="{A5343D3F-8E93-AD44-A532-3FEB83B629A8}"/>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2" name="Group 854">
            <a:extLst>
              <a:ext uri="{FF2B5EF4-FFF2-40B4-BE49-F238E27FC236}">
                <a16:creationId xmlns:a16="http://schemas.microsoft.com/office/drawing/2014/main" id="{27CC12B0-A7B9-8449-8C39-FD76BC6AE69C}"/>
              </a:ext>
            </a:extLst>
          </p:cNvPr>
          <p:cNvGrpSpPr>
            <a:grpSpLocks noChangeAspect="1"/>
          </p:cNvGrpSpPr>
          <p:nvPr/>
        </p:nvGrpSpPr>
        <p:grpSpPr bwMode="auto">
          <a:xfrm>
            <a:off x="3168650" y="5005388"/>
            <a:ext cx="19050" cy="76200"/>
            <a:chOff x="2329" y="2599"/>
            <a:chExt cx="43" cy="386"/>
          </a:xfrm>
        </p:grpSpPr>
        <p:sp>
          <p:nvSpPr>
            <p:cNvPr id="146737" name="AutoShape 855">
              <a:extLst>
                <a:ext uri="{FF2B5EF4-FFF2-40B4-BE49-F238E27FC236}">
                  <a16:creationId xmlns:a16="http://schemas.microsoft.com/office/drawing/2014/main" id="{B70CB85F-8D77-4B49-9E0C-FE832B5299FE}"/>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38" name="AutoShape 856">
              <a:extLst>
                <a:ext uri="{FF2B5EF4-FFF2-40B4-BE49-F238E27FC236}">
                  <a16:creationId xmlns:a16="http://schemas.microsoft.com/office/drawing/2014/main" id="{8DF76357-2314-7449-AEB8-C223E6DA0BF3}"/>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3" name="Group 857">
            <a:extLst>
              <a:ext uri="{FF2B5EF4-FFF2-40B4-BE49-F238E27FC236}">
                <a16:creationId xmlns:a16="http://schemas.microsoft.com/office/drawing/2014/main" id="{470DFDB5-50FA-3940-BAAB-04A3B9BCF9BD}"/>
              </a:ext>
            </a:extLst>
          </p:cNvPr>
          <p:cNvGrpSpPr>
            <a:grpSpLocks noChangeAspect="1"/>
          </p:cNvGrpSpPr>
          <p:nvPr/>
        </p:nvGrpSpPr>
        <p:grpSpPr bwMode="auto">
          <a:xfrm>
            <a:off x="3049588" y="4951413"/>
            <a:ext cx="19050" cy="79375"/>
            <a:chOff x="2065" y="2441"/>
            <a:chExt cx="40" cy="272"/>
          </a:xfrm>
        </p:grpSpPr>
        <p:sp>
          <p:nvSpPr>
            <p:cNvPr id="146735" name="AutoShape 858">
              <a:extLst>
                <a:ext uri="{FF2B5EF4-FFF2-40B4-BE49-F238E27FC236}">
                  <a16:creationId xmlns:a16="http://schemas.microsoft.com/office/drawing/2014/main" id="{B0995F0B-E79F-874F-95C8-06E6F8306758}"/>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36" name="AutoShape 859">
              <a:extLst>
                <a:ext uri="{FF2B5EF4-FFF2-40B4-BE49-F238E27FC236}">
                  <a16:creationId xmlns:a16="http://schemas.microsoft.com/office/drawing/2014/main" id="{2E30E8AF-9ADE-E643-B0CA-FFF7395C2411}"/>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4" name="Group 860">
            <a:extLst>
              <a:ext uri="{FF2B5EF4-FFF2-40B4-BE49-F238E27FC236}">
                <a16:creationId xmlns:a16="http://schemas.microsoft.com/office/drawing/2014/main" id="{5DB0B434-BDBF-914F-A80B-C77753AEE556}"/>
              </a:ext>
            </a:extLst>
          </p:cNvPr>
          <p:cNvGrpSpPr>
            <a:grpSpLocks noChangeAspect="1"/>
          </p:cNvGrpSpPr>
          <p:nvPr/>
        </p:nvGrpSpPr>
        <p:grpSpPr bwMode="auto">
          <a:xfrm>
            <a:off x="3557588" y="4949825"/>
            <a:ext cx="17462" cy="88900"/>
            <a:chOff x="1015" y="2428"/>
            <a:chExt cx="46" cy="372"/>
          </a:xfrm>
        </p:grpSpPr>
        <p:sp>
          <p:nvSpPr>
            <p:cNvPr id="146733" name="AutoShape 861">
              <a:extLst>
                <a:ext uri="{FF2B5EF4-FFF2-40B4-BE49-F238E27FC236}">
                  <a16:creationId xmlns:a16="http://schemas.microsoft.com/office/drawing/2014/main" id="{C8856B99-AB30-B64E-AC55-660EAC67D5CF}"/>
                </a:ext>
              </a:extLst>
            </p:cNvPr>
            <p:cNvSpPr>
              <a:spLocks noChangeAspect="1" noChangeArrowheads="1"/>
            </p:cNvSpPr>
            <p:nvPr/>
          </p:nvSpPr>
          <p:spPr bwMode="auto">
            <a:xfrm>
              <a:off x="1015" y="2428"/>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34" name="AutoShape 862">
              <a:extLst>
                <a:ext uri="{FF2B5EF4-FFF2-40B4-BE49-F238E27FC236}">
                  <a16:creationId xmlns:a16="http://schemas.microsoft.com/office/drawing/2014/main" id="{0012A025-5384-1B4C-9CC1-14028DAF92D8}"/>
                </a:ext>
              </a:extLst>
            </p:cNvPr>
            <p:cNvSpPr>
              <a:spLocks noChangeAspect="1" noChangeArrowheads="1"/>
            </p:cNvSpPr>
            <p:nvPr/>
          </p:nvSpPr>
          <p:spPr bwMode="auto">
            <a:xfrm>
              <a:off x="1015" y="2611"/>
              <a:ext cx="46" cy="1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5" name="Group 863">
            <a:extLst>
              <a:ext uri="{FF2B5EF4-FFF2-40B4-BE49-F238E27FC236}">
                <a16:creationId xmlns:a16="http://schemas.microsoft.com/office/drawing/2014/main" id="{49E07D55-FA58-9C4E-AF4A-0639C003E74A}"/>
              </a:ext>
            </a:extLst>
          </p:cNvPr>
          <p:cNvGrpSpPr>
            <a:grpSpLocks noChangeAspect="1"/>
          </p:cNvGrpSpPr>
          <p:nvPr/>
        </p:nvGrpSpPr>
        <p:grpSpPr bwMode="auto">
          <a:xfrm>
            <a:off x="3859213" y="4965700"/>
            <a:ext cx="17462" cy="107950"/>
            <a:chOff x="1790" y="2461"/>
            <a:chExt cx="40" cy="447"/>
          </a:xfrm>
        </p:grpSpPr>
        <p:sp>
          <p:nvSpPr>
            <p:cNvPr id="146731" name="AutoShape 864">
              <a:extLst>
                <a:ext uri="{FF2B5EF4-FFF2-40B4-BE49-F238E27FC236}">
                  <a16:creationId xmlns:a16="http://schemas.microsoft.com/office/drawing/2014/main" id="{888DBA53-0604-C84D-9D05-047B245E9D6A}"/>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32" name="AutoShape 865">
              <a:extLst>
                <a:ext uri="{FF2B5EF4-FFF2-40B4-BE49-F238E27FC236}">
                  <a16:creationId xmlns:a16="http://schemas.microsoft.com/office/drawing/2014/main" id="{9DE101E8-3A26-1345-A529-97584943EB5B}"/>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6" name="Group 866">
            <a:extLst>
              <a:ext uri="{FF2B5EF4-FFF2-40B4-BE49-F238E27FC236}">
                <a16:creationId xmlns:a16="http://schemas.microsoft.com/office/drawing/2014/main" id="{A8923426-9C47-FA4A-8A9B-08F2E1A1F89C}"/>
              </a:ext>
            </a:extLst>
          </p:cNvPr>
          <p:cNvGrpSpPr>
            <a:grpSpLocks noChangeAspect="1"/>
          </p:cNvGrpSpPr>
          <p:nvPr/>
        </p:nvGrpSpPr>
        <p:grpSpPr bwMode="auto">
          <a:xfrm>
            <a:off x="3613150" y="4960938"/>
            <a:ext cx="17463" cy="112712"/>
            <a:chOff x="1151" y="2490"/>
            <a:chExt cx="40" cy="455"/>
          </a:xfrm>
        </p:grpSpPr>
        <p:sp>
          <p:nvSpPr>
            <p:cNvPr id="146729" name="AutoShape 867">
              <a:extLst>
                <a:ext uri="{FF2B5EF4-FFF2-40B4-BE49-F238E27FC236}">
                  <a16:creationId xmlns:a16="http://schemas.microsoft.com/office/drawing/2014/main" id="{2E584A2C-165C-F848-8ED4-0484F10A05DA}"/>
                </a:ext>
              </a:extLst>
            </p:cNvPr>
            <p:cNvSpPr>
              <a:spLocks noChangeAspect="1" noChangeArrowheads="1"/>
            </p:cNvSpPr>
            <p:nvPr/>
          </p:nvSpPr>
          <p:spPr bwMode="auto">
            <a:xfrm>
              <a:off x="1151" y="2716"/>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30" name="AutoShape 868">
              <a:extLst>
                <a:ext uri="{FF2B5EF4-FFF2-40B4-BE49-F238E27FC236}">
                  <a16:creationId xmlns:a16="http://schemas.microsoft.com/office/drawing/2014/main" id="{5485F0F6-4485-734F-8DCE-99F453970399}"/>
                </a:ext>
              </a:extLst>
            </p:cNvPr>
            <p:cNvSpPr>
              <a:spLocks noChangeAspect="1" noChangeArrowheads="1"/>
            </p:cNvSpPr>
            <p:nvPr/>
          </p:nvSpPr>
          <p:spPr bwMode="auto">
            <a:xfrm>
              <a:off x="1151" y="2490"/>
              <a:ext cx="40" cy="22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7" name="Group 869">
            <a:extLst>
              <a:ext uri="{FF2B5EF4-FFF2-40B4-BE49-F238E27FC236}">
                <a16:creationId xmlns:a16="http://schemas.microsoft.com/office/drawing/2014/main" id="{28109D9C-DC3A-E24C-8220-B71E966C1A36}"/>
              </a:ext>
            </a:extLst>
          </p:cNvPr>
          <p:cNvGrpSpPr>
            <a:grpSpLocks noChangeAspect="1"/>
          </p:cNvGrpSpPr>
          <p:nvPr/>
        </p:nvGrpSpPr>
        <p:grpSpPr bwMode="auto">
          <a:xfrm>
            <a:off x="3925888" y="4951413"/>
            <a:ext cx="17462" cy="77787"/>
            <a:chOff x="1914" y="2425"/>
            <a:chExt cx="40" cy="326"/>
          </a:xfrm>
        </p:grpSpPr>
        <p:sp>
          <p:nvSpPr>
            <p:cNvPr id="146727" name="AutoShape 870">
              <a:extLst>
                <a:ext uri="{FF2B5EF4-FFF2-40B4-BE49-F238E27FC236}">
                  <a16:creationId xmlns:a16="http://schemas.microsoft.com/office/drawing/2014/main" id="{7CB8D585-3782-234D-A2EE-78092BD5E45C}"/>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28" name="AutoShape 871">
              <a:extLst>
                <a:ext uri="{FF2B5EF4-FFF2-40B4-BE49-F238E27FC236}">
                  <a16:creationId xmlns:a16="http://schemas.microsoft.com/office/drawing/2014/main" id="{986D481D-8EFC-484D-8A18-ECB95D83C1FA}"/>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8" name="Group 872">
            <a:extLst>
              <a:ext uri="{FF2B5EF4-FFF2-40B4-BE49-F238E27FC236}">
                <a16:creationId xmlns:a16="http://schemas.microsoft.com/office/drawing/2014/main" id="{63EEEF31-57D9-7A41-A85A-8652E32EBF51}"/>
              </a:ext>
            </a:extLst>
          </p:cNvPr>
          <p:cNvGrpSpPr>
            <a:grpSpLocks noChangeAspect="1"/>
          </p:cNvGrpSpPr>
          <p:nvPr/>
        </p:nvGrpSpPr>
        <p:grpSpPr bwMode="auto">
          <a:xfrm>
            <a:off x="3670300" y="4999038"/>
            <a:ext cx="14288" cy="82550"/>
            <a:chOff x="1284" y="2652"/>
            <a:chExt cx="40" cy="337"/>
          </a:xfrm>
        </p:grpSpPr>
        <p:sp>
          <p:nvSpPr>
            <p:cNvPr id="146725" name="AutoShape 873">
              <a:extLst>
                <a:ext uri="{FF2B5EF4-FFF2-40B4-BE49-F238E27FC236}">
                  <a16:creationId xmlns:a16="http://schemas.microsoft.com/office/drawing/2014/main" id="{C0EF98C6-A3FA-274B-B008-7C1B61A8516A}"/>
                </a:ext>
              </a:extLst>
            </p:cNvPr>
            <p:cNvSpPr>
              <a:spLocks noChangeAspect="1" noChangeArrowheads="1"/>
            </p:cNvSpPr>
            <p:nvPr/>
          </p:nvSpPr>
          <p:spPr bwMode="auto">
            <a:xfrm>
              <a:off x="1284" y="2821"/>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26" name="AutoShape 874">
              <a:extLst>
                <a:ext uri="{FF2B5EF4-FFF2-40B4-BE49-F238E27FC236}">
                  <a16:creationId xmlns:a16="http://schemas.microsoft.com/office/drawing/2014/main" id="{16DB5C07-F84D-1240-B835-6142156D5D87}"/>
                </a:ext>
              </a:extLst>
            </p:cNvPr>
            <p:cNvSpPr>
              <a:spLocks noChangeAspect="1" noChangeArrowheads="1"/>
            </p:cNvSpPr>
            <p:nvPr/>
          </p:nvSpPr>
          <p:spPr bwMode="auto">
            <a:xfrm>
              <a:off x="1284" y="2652"/>
              <a:ext cx="40" cy="16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49" name="Group 875">
            <a:extLst>
              <a:ext uri="{FF2B5EF4-FFF2-40B4-BE49-F238E27FC236}">
                <a16:creationId xmlns:a16="http://schemas.microsoft.com/office/drawing/2014/main" id="{002F2814-7813-944A-A95C-B05A289E277F}"/>
              </a:ext>
            </a:extLst>
          </p:cNvPr>
          <p:cNvGrpSpPr>
            <a:grpSpLocks noChangeAspect="1"/>
          </p:cNvGrpSpPr>
          <p:nvPr/>
        </p:nvGrpSpPr>
        <p:grpSpPr bwMode="auto">
          <a:xfrm>
            <a:off x="3805238" y="4995863"/>
            <a:ext cx="19050" cy="85725"/>
            <a:chOff x="1658" y="2628"/>
            <a:chExt cx="40" cy="355"/>
          </a:xfrm>
        </p:grpSpPr>
        <p:sp>
          <p:nvSpPr>
            <p:cNvPr id="146723" name="AutoShape 876">
              <a:extLst>
                <a:ext uri="{FF2B5EF4-FFF2-40B4-BE49-F238E27FC236}">
                  <a16:creationId xmlns:a16="http://schemas.microsoft.com/office/drawing/2014/main" id="{AF25361C-F6D5-BD41-92F6-CD71174C500E}"/>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24" name="AutoShape 877">
              <a:extLst>
                <a:ext uri="{FF2B5EF4-FFF2-40B4-BE49-F238E27FC236}">
                  <a16:creationId xmlns:a16="http://schemas.microsoft.com/office/drawing/2014/main" id="{595F2856-58F3-0244-8A0C-8EACA799C659}"/>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0" name="Group 878">
            <a:extLst>
              <a:ext uri="{FF2B5EF4-FFF2-40B4-BE49-F238E27FC236}">
                <a16:creationId xmlns:a16="http://schemas.microsoft.com/office/drawing/2014/main" id="{87F6F576-DF5B-D548-A461-03D4993C3EE7}"/>
              </a:ext>
            </a:extLst>
          </p:cNvPr>
          <p:cNvGrpSpPr>
            <a:grpSpLocks noChangeAspect="1"/>
          </p:cNvGrpSpPr>
          <p:nvPr/>
        </p:nvGrpSpPr>
        <p:grpSpPr bwMode="auto">
          <a:xfrm>
            <a:off x="3751263" y="5043488"/>
            <a:ext cx="15875" cy="30162"/>
            <a:chOff x="1516" y="2835"/>
            <a:chExt cx="42" cy="123"/>
          </a:xfrm>
        </p:grpSpPr>
        <p:sp>
          <p:nvSpPr>
            <p:cNvPr id="146721" name="AutoShape 879">
              <a:extLst>
                <a:ext uri="{FF2B5EF4-FFF2-40B4-BE49-F238E27FC236}">
                  <a16:creationId xmlns:a16="http://schemas.microsoft.com/office/drawing/2014/main" id="{1B940FB0-1CE3-1A4F-B0AF-F24C04CF9161}"/>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22" name="AutoShape 880">
              <a:extLst>
                <a:ext uri="{FF2B5EF4-FFF2-40B4-BE49-F238E27FC236}">
                  <a16:creationId xmlns:a16="http://schemas.microsoft.com/office/drawing/2014/main" id="{9AC719AE-4E2C-D244-B9BD-04B81DC342C3}"/>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1" name="Group 881">
            <a:extLst>
              <a:ext uri="{FF2B5EF4-FFF2-40B4-BE49-F238E27FC236}">
                <a16:creationId xmlns:a16="http://schemas.microsoft.com/office/drawing/2014/main" id="{F47F117E-D425-7249-8DAF-221A0D07CF95}"/>
              </a:ext>
            </a:extLst>
          </p:cNvPr>
          <p:cNvGrpSpPr>
            <a:grpSpLocks noChangeAspect="1"/>
          </p:cNvGrpSpPr>
          <p:nvPr/>
        </p:nvGrpSpPr>
        <p:grpSpPr bwMode="auto">
          <a:xfrm>
            <a:off x="4098925" y="4956175"/>
            <a:ext cx="15875" cy="106363"/>
            <a:chOff x="2195" y="2463"/>
            <a:chExt cx="40" cy="442"/>
          </a:xfrm>
        </p:grpSpPr>
        <p:sp>
          <p:nvSpPr>
            <p:cNvPr id="146719" name="AutoShape 882">
              <a:extLst>
                <a:ext uri="{FF2B5EF4-FFF2-40B4-BE49-F238E27FC236}">
                  <a16:creationId xmlns:a16="http://schemas.microsoft.com/office/drawing/2014/main" id="{8445A094-8796-1445-9986-F2482C6A2751}"/>
                </a:ext>
              </a:extLst>
            </p:cNvPr>
            <p:cNvSpPr>
              <a:spLocks noChangeAspect="1" noChangeArrowheads="1"/>
            </p:cNvSpPr>
            <p:nvPr/>
          </p:nvSpPr>
          <p:spPr bwMode="auto">
            <a:xfrm>
              <a:off x="2195" y="2684"/>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20" name="AutoShape 883">
              <a:extLst>
                <a:ext uri="{FF2B5EF4-FFF2-40B4-BE49-F238E27FC236}">
                  <a16:creationId xmlns:a16="http://schemas.microsoft.com/office/drawing/2014/main" id="{879D6FB5-FE94-834C-8C29-03BE8C80DDCE}"/>
                </a:ext>
              </a:extLst>
            </p:cNvPr>
            <p:cNvSpPr>
              <a:spLocks noChangeAspect="1" noChangeArrowheads="1"/>
            </p:cNvSpPr>
            <p:nvPr/>
          </p:nvSpPr>
          <p:spPr bwMode="auto">
            <a:xfrm>
              <a:off x="2195" y="2463"/>
              <a:ext cx="40" cy="22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2" name="Group 884">
            <a:extLst>
              <a:ext uri="{FF2B5EF4-FFF2-40B4-BE49-F238E27FC236}">
                <a16:creationId xmlns:a16="http://schemas.microsoft.com/office/drawing/2014/main" id="{4D35E201-D72B-4D47-AEC3-2AA8EA9D30DD}"/>
              </a:ext>
            </a:extLst>
          </p:cNvPr>
          <p:cNvGrpSpPr>
            <a:grpSpLocks noChangeAspect="1"/>
          </p:cNvGrpSpPr>
          <p:nvPr/>
        </p:nvGrpSpPr>
        <p:grpSpPr bwMode="auto">
          <a:xfrm>
            <a:off x="4157663" y="4989513"/>
            <a:ext cx="19050" cy="92075"/>
            <a:chOff x="2329" y="2599"/>
            <a:chExt cx="43" cy="386"/>
          </a:xfrm>
        </p:grpSpPr>
        <p:sp>
          <p:nvSpPr>
            <p:cNvPr id="146717" name="AutoShape 885">
              <a:extLst>
                <a:ext uri="{FF2B5EF4-FFF2-40B4-BE49-F238E27FC236}">
                  <a16:creationId xmlns:a16="http://schemas.microsoft.com/office/drawing/2014/main" id="{8E96BB8A-135F-B145-A039-00FE82BAC773}"/>
                </a:ext>
              </a:extLst>
            </p:cNvPr>
            <p:cNvSpPr>
              <a:spLocks noChangeAspect="1" noChangeArrowheads="1"/>
            </p:cNvSpPr>
            <p:nvPr/>
          </p:nvSpPr>
          <p:spPr bwMode="auto">
            <a:xfrm>
              <a:off x="2329" y="2791"/>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18" name="AutoShape 886">
              <a:extLst>
                <a:ext uri="{FF2B5EF4-FFF2-40B4-BE49-F238E27FC236}">
                  <a16:creationId xmlns:a16="http://schemas.microsoft.com/office/drawing/2014/main" id="{B435E55E-3AD5-8D48-A626-F55082E89A2B}"/>
                </a:ext>
              </a:extLst>
            </p:cNvPr>
            <p:cNvSpPr>
              <a:spLocks noChangeAspect="1" noChangeArrowheads="1"/>
            </p:cNvSpPr>
            <p:nvPr/>
          </p:nvSpPr>
          <p:spPr bwMode="auto">
            <a:xfrm>
              <a:off x="2329" y="2599"/>
              <a:ext cx="43" cy="19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3" name="Group 887">
            <a:extLst>
              <a:ext uri="{FF2B5EF4-FFF2-40B4-BE49-F238E27FC236}">
                <a16:creationId xmlns:a16="http://schemas.microsoft.com/office/drawing/2014/main" id="{B8CB1EB2-D15C-8B46-B8BB-CEC4639960EC}"/>
              </a:ext>
            </a:extLst>
          </p:cNvPr>
          <p:cNvGrpSpPr>
            <a:grpSpLocks noChangeAspect="1"/>
          </p:cNvGrpSpPr>
          <p:nvPr/>
        </p:nvGrpSpPr>
        <p:grpSpPr bwMode="auto">
          <a:xfrm>
            <a:off x="3967163" y="4957763"/>
            <a:ext cx="15875" cy="38100"/>
            <a:chOff x="2478" y="2807"/>
            <a:chExt cx="43" cy="178"/>
          </a:xfrm>
        </p:grpSpPr>
        <p:sp>
          <p:nvSpPr>
            <p:cNvPr id="146715" name="AutoShape 888">
              <a:extLst>
                <a:ext uri="{FF2B5EF4-FFF2-40B4-BE49-F238E27FC236}">
                  <a16:creationId xmlns:a16="http://schemas.microsoft.com/office/drawing/2014/main" id="{37DED180-0896-CF41-8784-AC2E302C7FEA}"/>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16" name="AutoShape 889">
              <a:extLst>
                <a:ext uri="{FF2B5EF4-FFF2-40B4-BE49-F238E27FC236}">
                  <a16:creationId xmlns:a16="http://schemas.microsoft.com/office/drawing/2014/main" id="{D2FED64E-5A28-FA41-9A11-91268B2DB86E}"/>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4" name="Group 890">
            <a:extLst>
              <a:ext uri="{FF2B5EF4-FFF2-40B4-BE49-F238E27FC236}">
                <a16:creationId xmlns:a16="http://schemas.microsoft.com/office/drawing/2014/main" id="{37CC19EE-9D0D-E042-BCA1-6276F28F057D}"/>
              </a:ext>
            </a:extLst>
          </p:cNvPr>
          <p:cNvGrpSpPr>
            <a:grpSpLocks noChangeAspect="1"/>
          </p:cNvGrpSpPr>
          <p:nvPr/>
        </p:nvGrpSpPr>
        <p:grpSpPr bwMode="auto">
          <a:xfrm>
            <a:off x="4041775" y="4951413"/>
            <a:ext cx="17463" cy="65087"/>
            <a:chOff x="2065" y="2441"/>
            <a:chExt cx="40" cy="272"/>
          </a:xfrm>
        </p:grpSpPr>
        <p:sp>
          <p:nvSpPr>
            <p:cNvPr id="146713" name="AutoShape 891">
              <a:extLst>
                <a:ext uri="{FF2B5EF4-FFF2-40B4-BE49-F238E27FC236}">
                  <a16:creationId xmlns:a16="http://schemas.microsoft.com/office/drawing/2014/main" id="{399ECED9-3B34-0D4F-B727-BB91A35F2FC5}"/>
                </a:ext>
              </a:extLst>
            </p:cNvPr>
            <p:cNvSpPr>
              <a:spLocks noChangeAspect="1" noChangeArrowheads="1"/>
            </p:cNvSpPr>
            <p:nvPr/>
          </p:nvSpPr>
          <p:spPr bwMode="auto">
            <a:xfrm>
              <a:off x="2065" y="2576"/>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14" name="AutoShape 892">
              <a:extLst>
                <a:ext uri="{FF2B5EF4-FFF2-40B4-BE49-F238E27FC236}">
                  <a16:creationId xmlns:a16="http://schemas.microsoft.com/office/drawing/2014/main" id="{D358A488-85A9-054A-97B0-3C7866D38717}"/>
                </a:ext>
              </a:extLst>
            </p:cNvPr>
            <p:cNvSpPr>
              <a:spLocks noChangeAspect="1" noChangeArrowheads="1"/>
            </p:cNvSpPr>
            <p:nvPr/>
          </p:nvSpPr>
          <p:spPr bwMode="auto">
            <a:xfrm>
              <a:off x="2065" y="2441"/>
              <a:ext cx="40" cy="137"/>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5" name="Group 893">
            <a:extLst>
              <a:ext uri="{FF2B5EF4-FFF2-40B4-BE49-F238E27FC236}">
                <a16:creationId xmlns:a16="http://schemas.microsoft.com/office/drawing/2014/main" id="{685E5FCD-38A8-664F-8ECD-58D5EB37DF3D}"/>
              </a:ext>
            </a:extLst>
          </p:cNvPr>
          <p:cNvGrpSpPr>
            <a:grpSpLocks noChangeAspect="1"/>
          </p:cNvGrpSpPr>
          <p:nvPr/>
        </p:nvGrpSpPr>
        <p:grpSpPr bwMode="auto">
          <a:xfrm>
            <a:off x="4217988" y="5037138"/>
            <a:ext cx="15875" cy="38100"/>
            <a:chOff x="2478" y="2807"/>
            <a:chExt cx="43" cy="178"/>
          </a:xfrm>
        </p:grpSpPr>
        <p:sp>
          <p:nvSpPr>
            <p:cNvPr id="146711" name="AutoShape 894">
              <a:extLst>
                <a:ext uri="{FF2B5EF4-FFF2-40B4-BE49-F238E27FC236}">
                  <a16:creationId xmlns:a16="http://schemas.microsoft.com/office/drawing/2014/main" id="{AEE88B07-955F-A147-AF9E-948DAC590123}"/>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12" name="AutoShape 895">
              <a:extLst>
                <a:ext uri="{FF2B5EF4-FFF2-40B4-BE49-F238E27FC236}">
                  <a16:creationId xmlns:a16="http://schemas.microsoft.com/office/drawing/2014/main" id="{A966805A-73CF-5041-8A3E-7D7B5208ECCF}"/>
                </a:ext>
              </a:extLst>
            </p:cNvPr>
            <p:cNvSpPr>
              <a:spLocks noChangeAspect="1" noChangeArrowheads="1"/>
            </p:cNvSpPr>
            <p:nvPr/>
          </p:nvSpPr>
          <p:spPr bwMode="auto">
            <a:xfrm>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6" name="Group 896">
            <a:extLst>
              <a:ext uri="{FF2B5EF4-FFF2-40B4-BE49-F238E27FC236}">
                <a16:creationId xmlns:a16="http://schemas.microsoft.com/office/drawing/2014/main" id="{1FB4080B-A9EF-7A43-91C9-34D7D6448931}"/>
              </a:ext>
            </a:extLst>
          </p:cNvPr>
          <p:cNvGrpSpPr>
            <a:grpSpLocks noChangeAspect="1"/>
          </p:cNvGrpSpPr>
          <p:nvPr/>
        </p:nvGrpSpPr>
        <p:grpSpPr bwMode="auto">
          <a:xfrm>
            <a:off x="3360738" y="4959350"/>
            <a:ext cx="19050" cy="107950"/>
            <a:chOff x="1790" y="2461"/>
            <a:chExt cx="40" cy="447"/>
          </a:xfrm>
        </p:grpSpPr>
        <p:sp>
          <p:nvSpPr>
            <p:cNvPr id="146709" name="AutoShape 897">
              <a:extLst>
                <a:ext uri="{FF2B5EF4-FFF2-40B4-BE49-F238E27FC236}">
                  <a16:creationId xmlns:a16="http://schemas.microsoft.com/office/drawing/2014/main" id="{722A37C0-AD17-7F4B-8416-F00074F429E2}"/>
                </a:ext>
              </a:extLst>
            </p:cNvPr>
            <p:cNvSpPr>
              <a:spLocks noChangeAspect="1" noChangeArrowheads="1"/>
            </p:cNvSpPr>
            <p:nvPr/>
          </p:nvSpPr>
          <p:spPr bwMode="auto">
            <a:xfrm>
              <a:off x="1790" y="2461"/>
              <a:ext cx="40" cy="22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10" name="AutoShape 898">
              <a:extLst>
                <a:ext uri="{FF2B5EF4-FFF2-40B4-BE49-F238E27FC236}">
                  <a16:creationId xmlns:a16="http://schemas.microsoft.com/office/drawing/2014/main" id="{4FB95AD1-4822-484E-B955-5338C368C617}"/>
                </a:ext>
              </a:extLst>
            </p:cNvPr>
            <p:cNvSpPr>
              <a:spLocks noChangeAspect="1" noChangeArrowheads="1"/>
            </p:cNvSpPr>
            <p:nvPr/>
          </p:nvSpPr>
          <p:spPr bwMode="auto">
            <a:xfrm>
              <a:off x="1790" y="2684"/>
              <a:ext cx="40" cy="224"/>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7" name="Group 899">
            <a:extLst>
              <a:ext uri="{FF2B5EF4-FFF2-40B4-BE49-F238E27FC236}">
                <a16:creationId xmlns:a16="http://schemas.microsoft.com/office/drawing/2014/main" id="{5C71922A-167A-114E-89BD-9C34B3F240B7}"/>
              </a:ext>
            </a:extLst>
          </p:cNvPr>
          <p:cNvGrpSpPr>
            <a:grpSpLocks noChangeAspect="1"/>
          </p:cNvGrpSpPr>
          <p:nvPr/>
        </p:nvGrpSpPr>
        <p:grpSpPr bwMode="auto">
          <a:xfrm>
            <a:off x="3419475" y="4951413"/>
            <a:ext cx="17463" cy="77787"/>
            <a:chOff x="1914" y="2425"/>
            <a:chExt cx="40" cy="326"/>
          </a:xfrm>
        </p:grpSpPr>
        <p:sp>
          <p:nvSpPr>
            <p:cNvPr id="146707" name="AutoShape 900">
              <a:extLst>
                <a:ext uri="{FF2B5EF4-FFF2-40B4-BE49-F238E27FC236}">
                  <a16:creationId xmlns:a16="http://schemas.microsoft.com/office/drawing/2014/main" id="{1456E67B-FA2A-D44D-84EB-F49333431062}"/>
                </a:ext>
              </a:extLst>
            </p:cNvPr>
            <p:cNvSpPr>
              <a:spLocks noChangeAspect="1" noChangeArrowheads="1"/>
            </p:cNvSpPr>
            <p:nvPr/>
          </p:nvSpPr>
          <p:spPr bwMode="auto">
            <a:xfrm>
              <a:off x="1914" y="2425"/>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08" name="AutoShape 901">
              <a:extLst>
                <a:ext uri="{FF2B5EF4-FFF2-40B4-BE49-F238E27FC236}">
                  <a16:creationId xmlns:a16="http://schemas.microsoft.com/office/drawing/2014/main" id="{B5CC4A13-D621-0744-9B89-7254CE655347}"/>
                </a:ext>
              </a:extLst>
            </p:cNvPr>
            <p:cNvSpPr>
              <a:spLocks noChangeAspect="1" noChangeArrowheads="1"/>
            </p:cNvSpPr>
            <p:nvPr/>
          </p:nvSpPr>
          <p:spPr bwMode="auto">
            <a:xfrm>
              <a:off x="1914" y="2588"/>
              <a:ext cx="40" cy="163"/>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8" name="Group 902">
            <a:extLst>
              <a:ext uri="{FF2B5EF4-FFF2-40B4-BE49-F238E27FC236}">
                <a16:creationId xmlns:a16="http://schemas.microsoft.com/office/drawing/2014/main" id="{DF6177C0-E1DF-CB4B-B588-BBA76E1858F6}"/>
              </a:ext>
            </a:extLst>
          </p:cNvPr>
          <p:cNvGrpSpPr>
            <a:grpSpLocks noChangeAspect="1"/>
          </p:cNvGrpSpPr>
          <p:nvPr/>
        </p:nvGrpSpPr>
        <p:grpSpPr bwMode="auto">
          <a:xfrm>
            <a:off x="3298825" y="4997450"/>
            <a:ext cx="19050" cy="84138"/>
            <a:chOff x="1658" y="2628"/>
            <a:chExt cx="40" cy="355"/>
          </a:xfrm>
        </p:grpSpPr>
        <p:sp>
          <p:nvSpPr>
            <p:cNvPr id="146705" name="AutoShape 903">
              <a:extLst>
                <a:ext uri="{FF2B5EF4-FFF2-40B4-BE49-F238E27FC236}">
                  <a16:creationId xmlns:a16="http://schemas.microsoft.com/office/drawing/2014/main" id="{CC5095D6-E950-D946-9A97-5EC00A2791EE}"/>
                </a:ext>
              </a:extLst>
            </p:cNvPr>
            <p:cNvSpPr>
              <a:spLocks noChangeAspect="1" noChangeArrowheads="1"/>
            </p:cNvSpPr>
            <p:nvPr/>
          </p:nvSpPr>
          <p:spPr bwMode="auto">
            <a:xfrm>
              <a:off x="1658" y="2628"/>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06" name="AutoShape 904">
              <a:extLst>
                <a:ext uri="{FF2B5EF4-FFF2-40B4-BE49-F238E27FC236}">
                  <a16:creationId xmlns:a16="http://schemas.microsoft.com/office/drawing/2014/main" id="{E49EC6BD-228E-8A4C-A33C-7F09BF56E728}"/>
                </a:ext>
              </a:extLst>
            </p:cNvPr>
            <p:cNvSpPr>
              <a:spLocks noChangeAspect="1" noChangeArrowheads="1"/>
            </p:cNvSpPr>
            <p:nvPr/>
          </p:nvSpPr>
          <p:spPr bwMode="auto">
            <a:xfrm>
              <a:off x="1658" y="2805"/>
              <a:ext cx="40" cy="178"/>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59" name="Group 905">
            <a:extLst>
              <a:ext uri="{FF2B5EF4-FFF2-40B4-BE49-F238E27FC236}">
                <a16:creationId xmlns:a16="http://schemas.microsoft.com/office/drawing/2014/main" id="{DD0D6068-A2B0-C74D-AFD0-EA2944CBC4A6}"/>
              </a:ext>
            </a:extLst>
          </p:cNvPr>
          <p:cNvGrpSpPr>
            <a:grpSpLocks noChangeAspect="1"/>
          </p:cNvGrpSpPr>
          <p:nvPr/>
        </p:nvGrpSpPr>
        <p:grpSpPr bwMode="auto">
          <a:xfrm>
            <a:off x="3244850" y="5041900"/>
            <a:ext cx="15875" cy="30163"/>
            <a:chOff x="1516" y="2835"/>
            <a:chExt cx="42" cy="123"/>
          </a:xfrm>
        </p:grpSpPr>
        <p:sp>
          <p:nvSpPr>
            <p:cNvPr id="146703" name="AutoShape 906">
              <a:extLst>
                <a:ext uri="{FF2B5EF4-FFF2-40B4-BE49-F238E27FC236}">
                  <a16:creationId xmlns:a16="http://schemas.microsoft.com/office/drawing/2014/main" id="{E550BADB-9A0D-FA44-BD6B-926216BEE2E4}"/>
                </a:ext>
              </a:extLst>
            </p:cNvPr>
            <p:cNvSpPr>
              <a:spLocks noChangeAspect="1" noChangeArrowheads="1"/>
            </p:cNvSpPr>
            <p:nvPr/>
          </p:nvSpPr>
          <p:spPr bwMode="auto">
            <a:xfrm>
              <a:off x="1516" y="2897"/>
              <a:ext cx="42" cy="61"/>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04" name="AutoShape 907">
              <a:extLst>
                <a:ext uri="{FF2B5EF4-FFF2-40B4-BE49-F238E27FC236}">
                  <a16:creationId xmlns:a16="http://schemas.microsoft.com/office/drawing/2014/main" id="{9DDB771A-C2FC-CD4A-8126-430068579447}"/>
                </a:ext>
              </a:extLst>
            </p:cNvPr>
            <p:cNvSpPr>
              <a:spLocks noChangeAspect="1" noChangeArrowheads="1"/>
            </p:cNvSpPr>
            <p:nvPr/>
          </p:nvSpPr>
          <p:spPr bwMode="auto">
            <a:xfrm>
              <a:off x="1516" y="2835"/>
              <a:ext cx="42" cy="62"/>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nvGrpSpPr>
          <p:cNvPr id="146660" name="Group 908">
            <a:extLst>
              <a:ext uri="{FF2B5EF4-FFF2-40B4-BE49-F238E27FC236}">
                <a16:creationId xmlns:a16="http://schemas.microsoft.com/office/drawing/2014/main" id="{8F258DFB-6C7A-8546-B142-C93666CBAA7B}"/>
              </a:ext>
            </a:extLst>
          </p:cNvPr>
          <p:cNvGrpSpPr>
            <a:grpSpLocks noChangeAspect="1"/>
          </p:cNvGrpSpPr>
          <p:nvPr/>
        </p:nvGrpSpPr>
        <p:grpSpPr bwMode="auto">
          <a:xfrm flipV="1">
            <a:off x="3462338" y="4956175"/>
            <a:ext cx="19050" cy="38100"/>
            <a:chOff x="2478" y="2807"/>
            <a:chExt cx="43" cy="178"/>
          </a:xfrm>
        </p:grpSpPr>
        <p:sp>
          <p:nvSpPr>
            <p:cNvPr id="146701" name="AutoShape 909">
              <a:extLst>
                <a:ext uri="{FF2B5EF4-FFF2-40B4-BE49-F238E27FC236}">
                  <a16:creationId xmlns:a16="http://schemas.microsoft.com/office/drawing/2014/main" id="{9074AA47-7594-F34C-BE55-BE3889E14F9F}"/>
                </a:ext>
              </a:extLst>
            </p:cNvPr>
            <p:cNvSpPr>
              <a:spLocks noChangeAspect="1" noChangeArrowheads="1"/>
            </p:cNvSpPr>
            <p:nvPr/>
          </p:nvSpPr>
          <p:spPr bwMode="auto">
            <a:xfrm>
              <a:off x="2478" y="2807"/>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46702" name="AutoShape 910">
              <a:extLst>
                <a:ext uri="{FF2B5EF4-FFF2-40B4-BE49-F238E27FC236}">
                  <a16:creationId xmlns:a16="http://schemas.microsoft.com/office/drawing/2014/main" id="{24E8DF3C-1C01-AE44-BA5F-97D8D6BD61DE}"/>
                </a:ext>
              </a:extLst>
            </p:cNvPr>
            <p:cNvSpPr>
              <a:spLocks noChangeAspect="1" noChangeArrowheads="1"/>
            </p:cNvSpPr>
            <p:nvPr/>
          </p:nvSpPr>
          <p:spPr bwMode="auto">
            <a:xfrm flipV="1">
              <a:off x="2478" y="2896"/>
              <a:ext cx="43" cy="89"/>
            </a:xfrm>
            <a:prstGeom prst="roundRect">
              <a:avLst>
                <a:gd name="adj" fmla="val 16667"/>
              </a:avLst>
            </a:prstGeom>
            <a:solidFill>
              <a:srgbClr val="C0C0C0"/>
            </a:solidFill>
            <a:ln w="9525" cap="rnd">
              <a:solidFill>
                <a:srgbClr val="080808"/>
              </a:solidFill>
              <a:prstDash val="sysDot"/>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146661" name="Freeform 911">
            <a:extLst>
              <a:ext uri="{FF2B5EF4-FFF2-40B4-BE49-F238E27FC236}">
                <a16:creationId xmlns:a16="http://schemas.microsoft.com/office/drawing/2014/main" id="{F4346E1A-39C6-C540-844E-334009BA9531}"/>
              </a:ext>
            </a:extLst>
          </p:cNvPr>
          <p:cNvSpPr>
            <a:spLocks noChangeAspect="1"/>
          </p:cNvSpPr>
          <p:nvPr/>
        </p:nvSpPr>
        <p:spPr bwMode="auto">
          <a:xfrm flipH="1">
            <a:off x="3919538" y="4948238"/>
            <a:ext cx="265112"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62" name="Freeform 912">
            <a:extLst>
              <a:ext uri="{FF2B5EF4-FFF2-40B4-BE49-F238E27FC236}">
                <a16:creationId xmlns:a16="http://schemas.microsoft.com/office/drawing/2014/main" id="{07CF6425-5913-E746-95AF-DD11F3C7D15C}"/>
              </a:ext>
            </a:extLst>
          </p:cNvPr>
          <p:cNvSpPr>
            <a:spLocks noChangeAspect="1"/>
          </p:cNvSpPr>
          <p:nvPr/>
        </p:nvSpPr>
        <p:spPr bwMode="auto">
          <a:xfrm flipH="1">
            <a:off x="3559175" y="4948238"/>
            <a:ext cx="265113"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63" name="Freeform 913">
            <a:extLst>
              <a:ext uri="{FF2B5EF4-FFF2-40B4-BE49-F238E27FC236}">
                <a16:creationId xmlns:a16="http://schemas.microsoft.com/office/drawing/2014/main" id="{422C1965-6CF1-8548-AD2D-5E1D6CF71098}"/>
              </a:ext>
            </a:extLst>
          </p:cNvPr>
          <p:cNvSpPr>
            <a:spLocks noChangeAspect="1"/>
          </p:cNvSpPr>
          <p:nvPr/>
        </p:nvSpPr>
        <p:spPr bwMode="auto">
          <a:xfrm flipH="1">
            <a:off x="3414713" y="4948238"/>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64" name="Freeform 914">
            <a:extLst>
              <a:ext uri="{FF2B5EF4-FFF2-40B4-BE49-F238E27FC236}">
                <a16:creationId xmlns:a16="http://schemas.microsoft.com/office/drawing/2014/main" id="{39870B8A-AE02-7241-8373-CB6B4C0E77B5}"/>
              </a:ext>
            </a:extLst>
          </p:cNvPr>
          <p:cNvSpPr>
            <a:spLocks noChangeAspect="1"/>
          </p:cNvSpPr>
          <p:nvPr/>
        </p:nvSpPr>
        <p:spPr bwMode="auto">
          <a:xfrm flipH="1">
            <a:off x="3049588" y="4948238"/>
            <a:ext cx="268287"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65" name="Freeform 915">
            <a:extLst>
              <a:ext uri="{FF2B5EF4-FFF2-40B4-BE49-F238E27FC236}">
                <a16:creationId xmlns:a16="http://schemas.microsoft.com/office/drawing/2014/main" id="{E5870AA3-1095-4243-9371-A7A4AC263325}"/>
              </a:ext>
            </a:extLst>
          </p:cNvPr>
          <p:cNvSpPr>
            <a:spLocks noChangeAspect="1"/>
          </p:cNvSpPr>
          <p:nvPr/>
        </p:nvSpPr>
        <p:spPr bwMode="auto">
          <a:xfrm flipH="1">
            <a:off x="2903538" y="4948238"/>
            <a:ext cx="266700"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66" name="Freeform 916">
            <a:extLst>
              <a:ext uri="{FF2B5EF4-FFF2-40B4-BE49-F238E27FC236}">
                <a16:creationId xmlns:a16="http://schemas.microsoft.com/office/drawing/2014/main" id="{C2DB3D15-152A-6145-A0A7-254A964C2701}"/>
              </a:ext>
            </a:extLst>
          </p:cNvPr>
          <p:cNvSpPr>
            <a:spLocks noChangeAspect="1"/>
          </p:cNvSpPr>
          <p:nvPr/>
        </p:nvSpPr>
        <p:spPr bwMode="auto">
          <a:xfrm flipH="1">
            <a:off x="2546350" y="4948238"/>
            <a:ext cx="261938"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146667" name="Freeform 917">
            <a:extLst>
              <a:ext uri="{FF2B5EF4-FFF2-40B4-BE49-F238E27FC236}">
                <a16:creationId xmlns:a16="http://schemas.microsoft.com/office/drawing/2014/main" id="{E112C47A-DE49-A446-AD7A-1A6EB5264881}"/>
              </a:ext>
            </a:extLst>
          </p:cNvPr>
          <p:cNvSpPr>
            <a:spLocks noChangeAspect="1"/>
          </p:cNvSpPr>
          <p:nvPr/>
        </p:nvSpPr>
        <p:spPr bwMode="auto">
          <a:xfrm flipH="1">
            <a:off x="2398713" y="4948238"/>
            <a:ext cx="263525" cy="136525"/>
          </a:xfrm>
          <a:custGeom>
            <a:avLst/>
            <a:gdLst>
              <a:gd name="T0" fmla="*/ 2147483646 w 2730"/>
              <a:gd name="T1" fmla="*/ 2147483646 h 2533"/>
              <a:gd name="T2" fmla="*/ 2147483646 w 2730"/>
              <a:gd name="T3" fmla="*/ 2147483646 h 2533"/>
              <a:gd name="T4" fmla="*/ 2147483646 w 2730"/>
              <a:gd name="T5" fmla="*/ 2147483646 h 2533"/>
              <a:gd name="T6" fmla="*/ 2147483646 w 2730"/>
              <a:gd name="T7" fmla="*/ 2147483646 h 2533"/>
              <a:gd name="T8" fmla="*/ 2147483646 w 2730"/>
              <a:gd name="T9" fmla="*/ 2147483646 h 2533"/>
              <a:gd name="T10" fmla="*/ 2147483646 w 2730"/>
              <a:gd name="T11" fmla="*/ 2147483646 h 2533"/>
              <a:gd name="T12" fmla="*/ 2147483646 w 2730"/>
              <a:gd name="T13" fmla="*/ 2147483646 h 2533"/>
              <a:gd name="T14" fmla="*/ 2147483646 w 2730"/>
              <a:gd name="T15" fmla="*/ 2147483646 h 2533"/>
              <a:gd name="T16" fmla="*/ 2147483646 w 2730"/>
              <a:gd name="T17" fmla="*/ 2147483646 h 2533"/>
              <a:gd name="T18" fmla="*/ 2147483646 w 2730"/>
              <a:gd name="T19" fmla="*/ 2147483646 h 2533"/>
              <a:gd name="T20" fmla="*/ 2147483646 w 2730"/>
              <a:gd name="T21" fmla="*/ 2147483646 h 2533"/>
              <a:gd name="T22" fmla="*/ 2147483646 w 2730"/>
              <a:gd name="T23" fmla="*/ 2147483646 h 2533"/>
              <a:gd name="T24" fmla="*/ 2147483646 w 2730"/>
              <a:gd name="T25" fmla="*/ 2147483646 h 2533"/>
              <a:gd name="T26" fmla="*/ 2147483646 w 2730"/>
              <a:gd name="T27" fmla="*/ 2147483646 h 2533"/>
              <a:gd name="T28" fmla="*/ 2147483646 w 2730"/>
              <a:gd name="T29" fmla="*/ 2147483646 h 2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30"/>
              <a:gd name="T46" fmla="*/ 0 h 2533"/>
              <a:gd name="T47" fmla="*/ 2730 w 2730"/>
              <a:gd name="T48" fmla="*/ 2533 h 2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30" h="2533">
                <a:moveTo>
                  <a:pt x="41" y="2512"/>
                </a:moveTo>
                <a:cubicBezTo>
                  <a:pt x="0" y="2505"/>
                  <a:pt x="225" y="2451"/>
                  <a:pt x="310" y="2397"/>
                </a:cubicBezTo>
                <a:cubicBezTo>
                  <a:pt x="395" y="2343"/>
                  <a:pt x="478" y="2265"/>
                  <a:pt x="550" y="2186"/>
                </a:cubicBezTo>
                <a:cubicBezTo>
                  <a:pt x="622" y="2107"/>
                  <a:pt x="624" y="2108"/>
                  <a:pt x="742" y="1924"/>
                </a:cubicBezTo>
                <a:cubicBezTo>
                  <a:pt x="860" y="1740"/>
                  <a:pt x="1080" y="1348"/>
                  <a:pt x="1261" y="1084"/>
                </a:cubicBezTo>
                <a:cubicBezTo>
                  <a:pt x="1442" y="820"/>
                  <a:pt x="1661" y="514"/>
                  <a:pt x="1831" y="342"/>
                </a:cubicBezTo>
                <a:cubicBezTo>
                  <a:pt x="2001" y="170"/>
                  <a:pt x="2137" y="108"/>
                  <a:pt x="2282" y="54"/>
                </a:cubicBezTo>
                <a:cubicBezTo>
                  <a:pt x="2427" y="0"/>
                  <a:pt x="2676" y="6"/>
                  <a:pt x="2703" y="18"/>
                </a:cubicBezTo>
                <a:cubicBezTo>
                  <a:pt x="2730" y="30"/>
                  <a:pt x="2522" y="77"/>
                  <a:pt x="2441" y="126"/>
                </a:cubicBezTo>
                <a:cubicBezTo>
                  <a:pt x="2360" y="175"/>
                  <a:pt x="2292" y="231"/>
                  <a:pt x="2214" y="314"/>
                </a:cubicBezTo>
                <a:cubicBezTo>
                  <a:pt x="2136" y="397"/>
                  <a:pt x="2060" y="494"/>
                  <a:pt x="1971" y="623"/>
                </a:cubicBezTo>
                <a:cubicBezTo>
                  <a:pt x="1882" y="752"/>
                  <a:pt x="1823" y="867"/>
                  <a:pt x="1678" y="1089"/>
                </a:cubicBezTo>
                <a:cubicBezTo>
                  <a:pt x="1533" y="1311"/>
                  <a:pt x="1289" y="1728"/>
                  <a:pt x="1102" y="1953"/>
                </a:cubicBezTo>
                <a:cubicBezTo>
                  <a:pt x="915" y="2178"/>
                  <a:pt x="731" y="2347"/>
                  <a:pt x="554" y="2440"/>
                </a:cubicBezTo>
                <a:cubicBezTo>
                  <a:pt x="377" y="2533"/>
                  <a:pt x="82" y="2519"/>
                  <a:pt x="41" y="2512"/>
                </a:cubicBezTo>
                <a:close/>
              </a:path>
            </a:pathLst>
          </a:custGeom>
          <a:solidFill>
            <a:srgbClr val="C0C0C0"/>
          </a:solidFill>
          <a:ln w="9525" cap="rnd">
            <a:solidFill>
              <a:srgbClr val="080808"/>
            </a:solidFill>
            <a:prstDash val="sysDot"/>
            <a:round/>
            <a:headEnd/>
            <a:tailEnd/>
          </a:ln>
        </p:spPr>
        <p:txBody>
          <a:bodyPr/>
          <a:lstStyle/>
          <a:p>
            <a:endParaRPr lang="it-IT"/>
          </a:p>
        </p:txBody>
      </p:sp>
      <p:sp>
        <p:nvSpPr>
          <p:cNvPr id="53142" name="Rectangle 918">
            <a:extLst>
              <a:ext uri="{FF2B5EF4-FFF2-40B4-BE49-F238E27FC236}">
                <a16:creationId xmlns:a16="http://schemas.microsoft.com/office/drawing/2014/main" id="{7A448215-A30C-CA4F-91FA-06A341C9DA8B}"/>
              </a:ext>
            </a:extLst>
          </p:cNvPr>
          <p:cNvSpPr>
            <a:spLocks noChangeArrowheads="1"/>
          </p:cNvSpPr>
          <p:nvPr/>
        </p:nvSpPr>
        <p:spPr bwMode="auto">
          <a:xfrm>
            <a:off x="2279650" y="4924425"/>
            <a:ext cx="188913"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3143" name="Rectangle 919">
            <a:extLst>
              <a:ext uri="{FF2B5EF4-FFF2-40B4-BE49-F238E27FC236}">
                <a16:creationId xmlns:a16="http://schemas.microsoft.com/office/drawing/2014/main" id="{60AAEFFC-2AD0-4848-9390-F093B6D28DE3}"/>
              </a:ext>
            </a:extLst>
          </p:cNvPr>
          <p:cNvSpPr>
            <a:spLocks noChangeArrowheads="1"/>
          </p:cNvSpPr>
          <p:nvPr/>
        </p:nvSpPr>
        <p:spPr bwMode="auto">
          <a:xfrm>
            <a:off x="2490788" y="4924425"/>
            <a:ext cx="188912"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3144" name="Rectangle 920">
            <a:extLst>
              <a:ext uri="{FF2B5EF4-FFF2-40B4-BE49-F238E27FC236}">
                <a16:creationId xmlns:a16="http://schemas.microsoft.com/office/drawing/2014/main" id="{599ABE85-223E-3E40-B874-C1135DD385D4}"/>
              </a:ext>
            </a:extLst>
          </p:cNvPr>
          <p:cNvSpPr>
            <a:spLocks noChangeArrowheads="1"/>
          </p:cNvSpPr>
          <p:nvPr/>
        </p:nvSpPr>
        <p:spPr bwMode="auto">
          <a:xfrm>
            <a:off x="2689225" y="4924425"/>
            <a:ext cx="1103313"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3145" name="Rectangle 921">
            <a:extLst>
              <a:ext uri="{FF2B5EF4-FFF2-40B4-BE49-F238E27FC236}">
                <a16:creationId xmlns:a16="http://schemas.microsoft.com/office/drawing/2014/main" id="{00F1EC2E-0775-D049-B714-D1963695E8FA}"/>
              </a:ext>
            </a:extLst>
          </p:cNvPr>
          <p:cNvSpPr>
            <a:spLocks noChangeArrowheads="1"/>
          </p:cNvSpPr>
          <p:nvPr/>
        </p:nvSpPr>
        <p:spPr bwMode="auto">
          <a:xfrm>
            <a:off x="3800475" y="4924425"/>
            <a:ext cx="101600"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53146" name="Rectangle 922">
            <a:extLst>
              <a:ext uri="{FF2B5EF4-FFF2-40B4-BE49-F238E27FC236}">
                <a16:creationId xmlns:a16="http://schemas.microsoft.com/office/drawing/2014/main" id="{F4009B0E-C2A5-2446-BB03-B9477DBE483C}"/>
              </a:ext>
            </a:extLst>
          </p:cNvPr>
          <p:cNvSpPr>
            <a:spLocks noChangeArrowheads="1"/>
          </p:cNvSpPr>
          <p:nvPr/>
        </p:nvSpPr>
        <p:spPr bwMode="auto">
          <a:xfrm>
            <a:off x="3925888" y="4924425"/>
            <a:ext cx="288925" cy="188913"/>
          </a:xfrm>
          <a:prstGeom prst="rect">
            <a:avLst/>
          </a:prstGeom>
          <a:gradFill rotWithShape="1">
            <a:gsLst>
              <a:gs pos="0">
                <a:schemeClr val="tx1"/>
              </a:gs>
              <a:gs pos="50000">
                <a:srgbClr val="66FFFF"/>
              </a:gs>
              <a:gs pos="100000">
                <a:schemeClr val="tx1"/>
              </a:gs>
            </a:gsLst>
            <a:lin ang="5400000" scaled="1"/>
          </a:gradFill>
          <a:ln w="9525">
            <a:solidFill>
              <a:schemeClr val="tx1"/>
            </a:solidFill>
            <a:miter lim="800000"/>
            <a:headEnd/>
            <a:tailEnd/>
          </a:ln>
          <a:effectLst>
            <a:outerShdw blurRad="63500" dist="17961" dir="2700000" algn="ctr" rotWithShape="0">
              <a:schemeClr val="tx1">
                <a:alpha val="74998"/>
              </a:schemeClr>
            </a:outerShdw>
          </a:effectLst>
        </p:spPr>
        <p:txBody>
          <a:bodyPr wrap="none" anchor="ctr"/>
          <a:lstStyle/>
          <a:p>
            <a:pPr>
              <a:defRPr/>
            </a:pPr>
            <a:endParaRPr lang="it-IT">
              <a:latin typeface="Arial" pitchFamily="-112" charset="0"/>
              <a:ea typeface="ＭＳ Ｐゴシック" pitchFamily="-112" charset="-128"/>
            </a:endParaRPr>
          </a:p>
        </p:txBody>
      </p:sp>
      <p:sp>
        <p:nvSpPr>
          <p:cNvPr id="146673" name="Text Box 923">
            <a:extLst>
              <a:ext uri="{FF2B5EF4-FFF2-40B4-BE49-F238E27FC236}">
                <a16:creationId xmlns:a16="http://schemas.microsoft.com/office/drawing/2014/main" id="{CFDFE259-4FD8-4544-BABE-F49012FC3456}"/>
              </a:ext>
            </a:extLst>
          </p:cNvPr>
          <p:cNvSpPr txBox="1">
            <a:spLocks noChangeArrowheads="1"/>
          </p:cNvSpPr>
          <p:nvPr/>
        </p:nvSpPr>
        <p:spPr bwMode="auto">
          <a:xfrm>
            <a:off x="1811338" y="4864100"/>
            <a:ext cx="512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latin typeface="Comic Sans MS" panose="030F0902030302020204" pitchFamily="66" charset="0"/>
              </a:rPr>
              <a:t>m</a:t>
            </a:r>
            <a:r>
              <a:rPr lang="it-IT" altLang="it-IT" sz="1400" baseline="30000">
                <a:latin typeface="Comic Sans MS" panose="030F0902030302020204" pitchFamily="66" charset="0"/>
              </a:rPr>
              <a:t>7</a:t>
            </a:r>
            <a:r>
              <a:rPr lang="it-IT" altLang="it-IT" sz="1400">
                <a:latin typeface="Comic Sans MS" panose="030F0902030302020204" pitchFamily="66" charset="0"/>
              </a:rPr>
              <a:t>G</a:t>
            </a:r>
          </a:p>
        </p:txBody>
      </p:sp>
      <p:sp>
        <p:nvSpPr>
          <p:cNvPr id="146674" name="Text Box 924">
            <a:extLst>
              <a:ext uri="{FF2B5EF4-FFF2-40B4-BE49-F238E27FC236}">
                <a16:creationId xmlns:a16="http://schemas.microsoft.com/office/drawing/2014/main" id="{DBFB570B-3988-5047-9447-11B09AF1B343}"/>
              </a:ext>
            </a:extLst>
          </p:cNvPr>
          <p:cNvSpPr txBox="1">
            <a:spLocks noChangeArrowheads="1"/>
          </p:cNvSpPr>
          <p:nvPr/>
        </p:nvSpPr>
        <p:spPr bwMode="auto">
          <a:xfrm>
            <a:off x="4164013" y="488473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latin typeface="Comic Sans MS" panose="030F0902030302020204" pitchFamily="66" charset="0"/>
              </a:rPr>
              <a:t>AAAAAAAAAn</a:t>
            </a:r>
          </a:p>
        </p:txBody>
      </p:sp>
      <p:sp>
        <p:nvSpPr>
          <p:cNvPr id="146675" name="Line 925">
            <a:extLst>
              <a:ext uri="{FF2B5EF4-FFF2-40B4-BE49-F238E27FC236}">
                <a16:creationId xmlns:a16="http://schemas.microsoft.com/office/drawing/2014/main" id="{5E7122CB-4073-0547-96C0-E4D944CEECC3}"/>
              </a:ext>
            </a:extLst>
          </p:cNvPr>
          <p:cNvSpPr>
            <a:spLocks noChangeShapeType="1"/>
          </p:cNvSpPr>
          <p:nvPr/>
        </p:nvSpPr>
        <p:spPr bwMode="auto">
          <a:xfrm flipH="1">
            <a:off x="3481388" y="5367338"/>
            <a:ext cx="0" cy="3921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676" name="Text Box 926">
            <a:extLst>
              <a:ext uri="{FF2B5EF4-FFF2-40B4-BE49-F238E27FC236}">
                <a16:creationId xmlns:a16="http://schemas.microsoft.com/office/drawing/2014/main" id="{FBB1D673-D5B0-894D-B959-7A67C2F4CA95}"/>
              </a:ext>
            </a:extLst>
          </p:cNvPr>
          <p:cNvSpPr txBox="1">
            <a:spLocks noChangeArrowheads="1"/>
          </p:cNvSpPr>
          <p:nvPr/>
        </p:nvSpPr>
        <p:spPr bwMode="auto">
          <a:xfrm>
            <a:off x="3505200" y="5276850"/>
            <a:ext cx="1293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b="1">
                <a:solidFill>
                  <a:srgbClr val="DE0A10"/>
                </a:solidFill>
                <a:latin typeface="Comic Sans MS" panose="030F0902030302020204" pitchFamily="66" charset="0"/>
              </a:rPr>
              <a:t>TRANSPORT</a:t>
            </a:r>
          </a:p>
        </p:txBody>
      </p:sp>
      <p:sp>
        <p:nvSpPr>
          <p:cNvPr id="53151" name="Freeform 927">
            <a:extLst>
              <a:ext uri="{FF2B5EF4-FFF2-40B4-BE49-F238E27FC236}">
                <a16:creationId xmlns:a16="http://schemas.microsoft.com/office/drawing/2014/main" id="{CE6CC8F9-0F9E-F443-9EE9-D5058A316D33}"/>
              </a:ext>
            </a:extLst>
          </p:cNvPr>
          <p:cNvSpPr>
            <a:spLocks/>
          </p:cNvSpPr>
          <p:nvPr/>
        </p:nvSpPr>
        <p:spPr bwMode="auto">
          <a:xfrm>
            <a:off x="376238" y="4397375"/>
            <a:ext cx="8548687" cy="1468438"/>
          </a:xfrm>
          <a:custGeom>
            <a:avLst/>
            <a:gdLst>
              <a:gd name="T0" fmla="*/ 0 w 5385"/>
              <a:gd name="T1" fmla="*/ 0 h 925"/>
              <a:gd name="T2" fmla="*/ 1018 w 5385"/>
              <a:gd name="T3" fmla="*/ 752 h 925"/>
              <a:gd name="T4" fmla="*/ 2907 w 5385"/>
              <a:gd name="T5" fmla="*/ 914 h 925"/>
              <a:gd name="T6" fmla="*/ 4590 w 5385"/>
              <a:gd name="T7" fmla="*/ 686 h 925"/>
              <a:gd name="T8" fmla="*/ 5385 w 5385"/>
              <a:gd name="T9" fmla="*/ 238 h 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85" h="925">
                <a:moveTo>
                  <a:pt x="0" y="0"/>
                </a:moveTo>
                <a:cubicBezTo>
                  <a:pt x="170" y="124"/>
                  <a:pt x="533" y="600"/>
                  <a:pt x="1018" y="752"/>
                </a:cubicBezTo>
                <a:cubicBezTo>
                  <a:pt x="1503" y="904"/>
                  <a:pt x="2312" y="925"/>
                  <a:pt x="2907" y="914"/>
                </a:cubicBezTo>
                <a:cubicBezTo>
                  <a:pt x="3502" y="903"/>
                  <a:pt x="4177" y="799"/>
                  <a:pt x="4590" y="686"/>
                </a:cubicBezTo>
                <a:cubicBezTo>
                  <a:pt x="5003" y="573"/>
                  <a:pt x="5220" y="331"/>
                  <a:pt x="5385" y="238"/>
                </a:cubicBezTo>
              </a:path>
            </a:pathLst>
          </a:custGeom>
          <a:noFill/>
          <a:ln w="9525">
            <a:solidFill>
              <a:schemeClr val="tx1"/>
            </a:solidFill>
            <a:round/>
            <a:headEnd/>
            <a:tailEnd/>
          </a:ln>
          <a:effectLst>
            <a:outerShdw blurRad="63500" dist="26940" dir="54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endParaRPr lang="it-IT"/>
          </a:p>
        </p:txBody>
      </p:sp>
      <p:sp>
        <p:nvSpPr>
          <p:cNvPr id="146678" name="Line 928">
            <a:extLst>
              <a:ext uri="{FF2B5EF4-FFF2-40B4-BE49-F238E27FC236}">
                <a16:creationId xmlns:a16="http://schemas.microsoft.com/office/drawing/2014/main" id="{B7F90B0B-12F1-F445-A039-82DE6301E11D}"/>
              </a:ext>
            </a:extLst>
          </p:cNvPr>
          <p:cNvSpPr>
            <a:spLocks noChangeShapeType="1"/>
          </p:cNvSpPr>
          <p:nvPr/>
        </p:nvSpPr>
        <p:spPr bwMode="auto">
          <a:xfrm flipH="1">
            <a:off x="3481388" y="3419475"/>
            <a:ext cx="0" cy="392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679" name="Text Box 929">
            <a:extLst>
              <a:ext uri="{FF2B5EF4-FFF2-40B4-BE49-F238E27FC236}">
                <a16:creationId xmlns:a16="http://schemas.microsoft.com/office/drawing/2014/main" id="{284788BF-2D5E-3247-B417-FED30D68F92E}"/>
              </a:ext>
            </a:extLst>
          </p:cNvPr>
          <p:cNvSpPr txBox="1">
            <a:spLocks noChangeArrowheads="1"/>
          </p:cNvSpPr>
          <p:nvPr/>
        </p:nvSpPr>
        <p:spPr bwMode="auto">
          <a:xfrm>
            <a:off x="3505200" y="5972175"/>
            <a:ext cx="1554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b="1">
                <a:solidFill>
                  <a:srgbClr val="DE0A10"/>
                </a:solidFill>
                <a:latin typeface="Comic Sans MS" panose="030F0902030302020204" pitchFamily="66" charset="0"/>
              </a:rPr>
              <a:t>TRANSLATION</a:t>
            </a:r>
          </a:p>
        </p:txBody>
      </p:sp>
      <p:sp>
        <p:nvSpPr>
          <p:cNvPr id="146680" name="Line 930">
            <a:extLst>
              <a:ext uri="{FF2B5EF4-FFF2-40B4-BE49-F238E27FC236}">
                <a16:creationId xmlns:a16="http://schemas.microsoft.com/office/drawing/2014/main" id="{E76DCD75-05D4-9545-AD26-E8DD9804A3F8}"/>
              </a:ext>
            </a:extLst>
          </p:cNvPr>
          <p:cNvSpPr>
            <a:spLocks noChangeShapeType="1"/>
          </p:cNvSpPr>
          <p:nvPr/>
        </p:nvSpPr>
        <p:spPr bwMode="auto">
          <a:xfrm flipH="1">
            <a:off x="3481388" y="5976938"/>
            <a:ext cx="0" cy="3921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681" name="Line 931">
            <a:extLst>
              <a:ext uri="{FF2B5EF4-FFF2-40B4-BE49-F238E27FC236}">
                <a16:creationId xmlns:a16="http://schemas.microsoft.com/office/drawing/2014/main" id="{B9399E15-88CC-6C4C-856F-5A669E7A1125}"/>
              </a:ext>
            </a:extLst>
          </p:cNvPr>
          <p:cNvSpPr>
            <a:spLocks noChangeShapeType="1"/>
          </p:cNvSpPr>
          <p:nvPr/>
        </p:nvSpPr>
        <p:spPr bwMode="auto">
          <a:xfrm flipH="1">
            <a:off x="3481388" y="2195513"/>
            <a:ext cx="0" cy="6969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682" name="Freeform 932">
            <a:extLst>
              <a:ext uri="{FF2B5EF4-FFF2-40B4-BE49-F238E27FC236}">
                <a16:creationId xmlns:a16="http://schemas.microsoft.com/office/drawing/2014/main" id="{80F394EC-8CFB-BE49-93E3-B0E449FDA60A}"/>
              </a:ext>
            </a:extLst>
          </p:cNvPr>
          <p:cNvSpPr>
            <a:spLocks/>
          </p:cNvSpPr>
          <p:nvPr/>
        </p:nvSpPr>
        <p:spPr bwMode="auto">
          <a:xfrm rot="-915307">
            <a:off x="3168650" y="6318250"/>
            <a:ext cx="736600" cy="484188"/>
          </a:xfrm>
          <a:custGeom>
            <a:avLst/>
            <a:gdLst>
              <a:gd name="T0" fmla="*/ 2147483646 w 1002"/>
              <a:gd name="T1" fmla="*/ 2147483646 h 724"/>
              <a:gd name="T2" fmla="*/ 2147483646 w 1002"/>
              <a:gd name="T3" fmla="*/ 2147483646 h 724"/>
              <a:gd name="T4" fmla="*/ 2147483646 w 1002"/>
              <a:gd name="T5" fmla="*/ 2147483646 h 724"/>
              <a:gd name="T6" fmla="*/ 2147483646 w 1002"/>
              <a:gd name="T7" fmla="*/ 2147483646 h 724"/>
              <a:gd name="T8" fmla="*/ 2147483646 w 1002"/>
              <a:gd name="T9" fmla="*/ 2147483646 h 724"/>
              <a:gd name="T10" fmla="*/ 2147483646 w 1002"/>
              <a:gd name="T11" fmla="*/ 2147483646 h 724"/>
              <a:gd name="T12" fmla="*/ 2147483646 w 1002"/>
              <a:gd name="T13" fmla="*/ 2147483646 h 724"/>
              <a:gd name="T14" fmla="*/ 2147483646 w 1002"/>
              <a:gd name="T15" fmla="*/ 2147483646 h 724"/>
              <a:gd name="T16" fmla="*/ 2147483646 w 1002"/>
              <a:gd name="T17" fmla="*/ 2147483646 h 724"/>
              <a:gd name="T18" fmla="*/ 2147483646 w 1002"/>
              <a:gd name="T19" fmla="*/ 2147483646 h 724"/>
              <a:gd name="T20" fmla="*/ 2147483646 w 1002"/>
              <a:gd name="T21" fmla="*/ 2147483646 h 724"/>
              <a:gd name="T22" fmla="*/ 2147483646 w 1002"/>
              <a:gd name="T23" fmla="*/ 2147483646 h 724"/>
              <a:gd name="T24" fmla="*/ 2147483646 w 1002"/>
              <a:gd name="T25" fmla="*/ 2147483646 h 724"/>
              <a:gd name="T26" fmla="*/ 2147483646 w 1002"/>
              <a:gd name="T27" fmla="*/ 2147483646 h 724"/>
              <a:gd name="T28" fmla="*/ 2147483646 w 1002"/>
              <a:gd name="T29" fmla="*/ 2147483646 h 724"/>
              <a:gd name="T30" fmla="*/ 2147483646 w 1002"/>
              <a:gd name="T31" fmla="*/ 2147483646 h 724"/>
              <a:gd name="T32" fmla="*/ 2147483646 w 1002"/>
              <a:gd name="T33" fmla="*/ 2147483646 h 724"/>
              <a:gd name="T34" fmla="*/ 2147483646 w 1002"/>
              <a:gd name="T35" fmla="*/ 2147483646 h 724"/>
              <a:gd name="T36" fmla="*/ 2147483646 w 1002"/>
              <a:gd name="T37" fmla="*/ 2147483646 h 724"/>
              <a:gd name="T38" fmla="*/ 2147483646 w 1002"/>
              <a:gd name="T39" fmla="*/ 2147483646 h 724"/>
              <a:gd name="T40" fmla="*/ 2147483646 w 1002"/>
              <a:gd name="T41" fmla="*/ 2147483646 h 724"/>
              <a:gd name="T42" fmla="*/ 2147483646 w 1002"/>
              <a:gd name="T43" fmla="*/ 2147483646 h 724"/>
              <a:gd name="T44" fmla="*/ 2147483646 w 1002"/>
              <a:gd name="T45" fmla="*/ 2147483646 h 7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2"/>
              <a:gd name="T70" fmla="*/ 0 h 724"/>
              <a:gd name="T71" fmla="*/ 1002 w 1002"/>
              <a:gd name="T72" fmla="*/ 724 h 7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2" h="724">
                <a:moveTo>
                  <a:pt x="220" y="621"/>
                </a:moveTo>
                <a:cubicBezTo>
                  <a:pt x="132" y="588"/>
                  <a:pt x="43" y="554"/>
                  <a:pt x="22" y="461"/>
                </a:cubicBezTo>
                <a:cubicBezTo>
                  <a:pt x="0" y="368"/>
                  <a:pt x="39" y="131"/>
                  <a:pt x="91" y="66"/>
                </a:cubicBezTo>
                <a:cubicBezTo>
                  <a:pt x="144" y="0"/>
                  <a:pt x="307" y="37"/>
                  <a:pt x="340" y="66"/>
                </a:cubicBezTo>
                <a:cubicBezTo>
                  <a:pt x="373" y="95"/>
                  <a:pt x="317" y="206"/>
                  <a:pt x="289" y="241"/>
                </a:cubicBezTo>
                <a:cubicBezTo>
                  <a:pt x="261" y="276"/>
                  <a:pt x="190" y="293"/>
                  <a:pt x="170" y="278"/>
                </a:cubicBezTo>
                <a:cubicBezTo>
                  <a:pt x="150" y="263"/>
                  <a:pt x="119" y="166"/>
                  <a:pt x="170" y="150"/>
                </a:cubicBezTo>
                <a:cubicBezTo>
                  <a:pt x="221" y="134"/>
                  <a:pt x="442" y="147"/>
                  <a:pt x="477" y="183"/>
                </a:cubicBezTo>
                <a:cubicBezTo>
                  <a:pt x="512" y="219"/>
                  <a:pt x="410" y="346"/>
                  <a:pt x="380" y="369"/>
                </a:cubicBezTo>
                <a:cubicBezTo>
                  <a:pt x="350" y="392"/>
                  <a:pt x="292" y="348"/>
                  <a:pt x="298" y="324"/>
                </a:cubicBezTo>
                <a:cubicBezTo>
                  <a:pt x="304" y="300"/>
                  <a:pt x="367" y="223"/>
                  <a:pt x="417" y="226"/>
                </a:cubicBezTo>
                <a:cubicBezTo>
                  <a:pt x="467" y="229"/>
                  <a:pt x="586" y="304"/>
                  <a:pt x="598" y="344"/>
                </a:cubicBezTo>
                <a:cubicBezTo>
                  <a:pt x="610" y="384"/>
                  <a:pt x="528" y="458"/>
                  <a:pt x="490" y="470"/>
                </a:cubicBezTo>
                <a:cubicBezTo>
                  <a:pt x="452" y="482"/>
                  <a:pt x="360" y="430"/>
                  <a:pt x="371" y="415"/>
                </a:cubicBezTo>
                <a:cubicBezTo>
                  <a:pt x="382" y="400"/>
                  <a:pt x="498" y="378"/>
                  <a:pt x="554" y="379"/>
                </a:cubicBezTo>
                <a:cubicBezTo>
                  <a:pt x="610" y="380"/>
                  <a:pt x="689" y="439"/>
                  <a:pt x="709" y="424"/>
                </a:cubicBezTo>
                <a:cubicBezTo>
                  <a:pt x="729" y="409"/>
                  <a:pt x="689" y="288"/>
                  <a:pt x="673" y="287"/>
                </a:cubicBezTo>
                <a:cubicBezTo>
                  <a:pt x="657" y="286"/>
                  <a:pt x="632" y="363"/>
                  <a:pt x="615" y="416"/>
                </a:cubicBezTo>
                <a:cubicBezTo>
                  <a:pt x="598" y="469"/>
                  <a:pt x="536" y="558"/>
                  <a:pt x="572" y="607"/>
                </a:cubicBezTo>
                <a:cubicBezTo>
                  <a:pt x="608" y="656"/>
                  <a:pt x="789" y="724"/>
                  <a:pt x="830" y="709"/>
                </a:cubicBezTo>
                <a:cubicBezTo>
                  <a:pt x="871" y="694"/>
                  <a:pt x="812" y="568"/>
                  <a:pt x="819" y="516"/>
                </a:cubicBezTo>
                <a:cubicBezTo>
                  <a:pt x="826" y="464"/>
                  <a:pt x="844" y="400"/>
                  <a:pt x="874" y="397"/>
                </a:cubicBezTo>
                <a:cubicBezTo>
                  <a:pt x="904" y="394"/>
                  <a:pt x="975" y="476"/>
                  <a:pt x="1002" y="49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146683" name="Group 933">
            <a:extLst>
              <a:ext uri="{FF2B5EF4-FFF2-40B4-BE49-F238E27FC236}">
                <a16:creationId xmlns:a16="http://schemas.microsoft.com/office/drawing/2014/main" id="{665A7718-A88A-B648-A24D-FE6F5AA5A4AE}"/>
              </a:ext>
            </a:extLst>
          </p:cNvPr>
          <p:cNvGrpSpPr>
            <a:grpSpLocks/>
          </p:cNvGrpSpPr>
          <p:nvPr/>
        </p:nvGrpSpPr>
        <p:grpSpPr bwMode="auto">
          <a:xfrm>
            <a:off x="2276475" y="2779713"/>
            <a:ext cx="190500" cy="225425"/>
            <a:chOff x="1389" y="3419"/>
            <a:chExt cx="284" cy="132"/>
          </a:xfrm>
        </p:grpSpPr>
        <p:sp>
          <p:nvSpPr>
            <p:cNvPr id="146699" name="Line 934">
              <a:extLst>
                <a:ext uri="{FF2B5EF4-FFF2-40B4-BE49-F238E27FC236}">
                  <a16:creationId xmlns:a16="http://schemas.microsoft.com/office/drawing/2014/main" id="{5854DC16-9950-F646-BC3A-8182BEC65D42}"/>
                </a:ext>
              </a:extLst>
            </p:cNvPr>
            <p:cNvSpPr>
              <a:spLocks noChangeShapeType="1"/>
            </p:cNvSpPr>
            <p:nvPr/>
          </p:nvSpPr>
          <p:spPr bwMode="auto">
            <a:xfrm>
              <a:off x="1390" y="3419"/>
              <a:ext cx="28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700" name="Line 935">
              <a:extLst>
                <a:ext uri="{FF2B5EF4-FFF2-40B4-BE49-F238E27FC236}">
                  <a16:creationId xmlns:a16="http://schemas.microsoft.com/office/drawing/2014/main" id="{4FE48554-367F-7C44-B9E2-15DBC0B57DD7}"/>
                </a:ext>
              </a:extLst>
            </p:cNvPr>
            <p:cNvSpPr>
              <a:spLocks noChangeShapeType="1"/>
            </p:cNvSpPr>
            <p:nvPr/>
          </p:nvSpPr>
          <p:spPr bwMode="auto">
            <a:xfrm>
              <a:off x="1389" y="3423"/>
              <a:ext cx="0" cy="1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46684" name="Group 936">
            <a:extLst>
              <a:ext uri="{FF2B5EF4-FFF2-40B4-BE49-F238E27FC236}">
                <a16:creationId xmlns:a16="http://schemas.microsoft.com/office/drawing/2014/main" id="{AABAF2ED-0F9E-B040-ADE8-A813EDBF472D}"/>
              </a:ext>
            </a:extLst>
          </p:cNvPr>
          <p:cNvGrpSpPr>
            <a:grpSpLocks/>
          </p:cNvGrpSpPr>
          <p:nvPr/>
        </p:nvGrpSpPr>
        <p:grpSpPr bwMode="auto">
          <a:xfrm>
            <a:off x="2284413" y="3833813"/>
            <a:ext cx="190500" cy="225425"/>
            <a:chOff x="1389" y="3419"/>
            <a:chExt cx="284" cy="132"/>
          </a:xfrm>
        </p:grpSpPr>
        <p:sp>
          <p:nvSpPr>
            <p:cNvPr id="146697" name="Line 937">
              <a:extLst>
                <a:ext uri="{FF2B5EF4-FFF2-40B4-BE49-F238E27FC236}">
                  <a16:creationId xmlns:a16="http://schemas.microsoft.com/office/drawing/2014/main" id="{9F630333-716B-9245-9B47-0C579EC46A56}"/>
                </a:ext>
              </a:extLst>
            </p:cNvPr>
            <p:cNvSpPr>
              <a:spLocks noChangeShapeType="1"/>
            </p:cNvSpPr>
            <p:nvPr/>
          </p:nvSpPr>
          <p:spPr bwMode="auto">
            <a:xfrm>
              <a:off x="1390" y="3419"/>
              <a:ext cx="28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698" name="Line 938">
              <a:extLst>
                <a:ext uri="{FF2B5EF4-FFF2-40B4-BE49-F238E27FC236}">
                  <a16:creationId xmlns:a16="http://schemas.microsoft.com/office/drawing/2014/main" id="{DBAFEDD1-B818-1A4A-B39C-9A9990F02E2B}"/>
                </a:ext>
              </a:extLst>
            </p:cNvPr>
            <p:cNvSpPr>
              <a:spLocks noChangeShapeType="1"/>
            </p:cNvSpPr>
            <p:nvPr/>
          </p:nvSpPr>
          <p:spPr bwMode="auto">
            <a:xfrm>
              <a:off x="1389" y="3423"/>
              <a:ext cx="0" cy="1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46685" name="Group 939">
            <a:extLst>
              <a:ext uri="{FF2B5EF4-FFF2-40B4-BE49-F238E27FC236}">
                <a16:creationId xmlns:a16="http://schemas.microsoft.com/office/drawing/2014/main" id="{2877C178-4A9C-174E-B2C0-8DC9D8CAE912}"/>
              </a:ext>
            </a:extLst>
          </p:cNvPr>
          <p:cNvGrpSpPr>
            <a:grpSpLocks/>
          </p:cNvGrpSpPr>
          <p:nvPr/>
        </p:nvGrpSpPr>
        <p:grpSpPr bwMode="auto">
          <a:xfrm>
            <a:off x="2292350" y="4683125"/>
            <a:ext cx="190500" cy="225425"/>
            <a:chOff x="1389" y="3419"/>
            <a:chExt cx="284" cy="132"/>
          </a:xfrm>
        </p:grpSpPr>
        <p:sp>
          <p:nvSpPr>
            <p:cNvPr id="146695" name="Line 940">
              <a:extLst>
                <a:ext uri="{FF2B5EF4-FFF2-40B4-BE49-F238E27FC236}">
                  <a16:creationId xmlns:a16="http://schemas.microsoft.com/office/drawing/2014/main" id="{18E59572-A16E-AC43-9A7D-C3AD5E29BB78}"/>
                </a:ext>
              </a:extLst>
            </p:cNvPr>
            <p:cNvSpPr>
              <a:spLocks noChangeShapeType="1"/>
            </p:cNvSpPr>
            <p:nvPr/>
          </p:nvSpPr>
          <p:spPr bwMode="auto">
            <a:xfrm>
              <a:off x="1390" y="3419"/>
              <a:ext cx="28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696" name="Line 941">
              <a:extLst>
                <a:ext uri="{FF2B5EF4-FFF2-40B4-BE49-F238E27FC236}">
                  <a16:creationId xmlns:a16="http://schemas.microsoft.com/office/drawing/2014/main" id="{74B60780-1745-BE4D-BF94-626C12D4E916}"/>
                </a:ext>
              </a:extLst>
            </p:cNvPr>
            <p:cNvSpPr>
              <a:spLocks noChangeShapeType="1"/>
            </p:cNvSpPr>
            <p:nvPr/>
          </p:nvSpPr>
          <p:spPr bwMode="auto">
            <a:xfrm>
              <a:off x="1389" y="3423"/>
              <a:ext cx="0" cy="1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46686" name="Text Box 942">
            <a:extLst>
              <a:ext uri="{FF2B5EF4-FFF2-40B4-BE49-F238E27FC236}">
                <a16:creationId xmlns:a16="http://schemas.microsoft.com/office/drawing/2014/main" id="{8E4AF1A9-C79E-D847-8C28-197280987152}"/>
              </a:ext>
            </a:extLst>
          </p:cNvPr>
          <p:cNvSpPr txBox="1">
            <a:spLocks noChangeArrowheads="1"/>
          </p:cNvSpPr>
          <p:nvPr/>
        </p:nvSpPr>
        <p:spPr bwMode="auto">
          <a:xfrm>
            <a:off x="8351838" y="1316038"/>
            <a:ext cx="677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000" b="1" i="1">
                <a:latin typeface="Times" pitchFamily="2" charset="0"/>
              </a:rPr>
              <a:t>gene</a:t>
            </a:r>
          </a:p>
        </p:txBody>
      </p:sp>
      <p:sp>
        <p:nvSpPr>
          <p:cNvPr id="146687" name="Text Box 943">
            <a:extLst>
              <a:ext uri="{FF2B5EF4-FFF2-40B4-BE49-F238E27FC236}">
                <a16:creationId xmlns:a16="http://schemas.microsoft.com/office/drawing/2014/main" id="{8BA789E7-64A6-AF47-8C22-F7EF5ECB88FB}"/>
              </a:ext>
            </a:extLst>
          </p:cNvPr>
          <p:cNvSpPr txBox="1">
            <a:spLocks noChangeArrowheads="1"/>
          </p:cNvSpPr>
          <p:nvPr/>
        </p:nvSpPr>
        <p:spPr bwMode="auto">
          <a:xfrm>
            <a:off x="7107238" y="2811463"/>
            <a:ext cx="1487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000" b="1" i="1">
                <a:latin typeface="Times" pitchFamily="2" charset="0"/>
              </a:rPr>
              <a:t>pre-mRNA</a:t>
            </a:r>
          </a:p>
        </p:txBody>
      </p:sp>
      <p:sp>
        <p:nvSpPr>
          <p:cNvPr id="146688" name="Text Box 944">
            <a:extLst>
              <a:ext uri="{FF2B5EF4-FFF2-40B4-BE49-F238E27FC236}">
                <a16:creationId xmlns:a16="http://schemas.microsoft.com/office/drawing/2014/main" id="{CE8BB506-671B-C840-A551-98757B76FD0F}"/>
              </a:ext>
            </a:extLst>
          </p:cNvPr>
          <p:cNvSpPr txBox="1">
            <a:spLocks noChangeArrowheads="1"/>
          </p:cNvSpPr>
          <p:nvPr/>
        </p:nvSpPr>
        <p:spPr bwMode="auto">
          <a:xfrm>
            <a:off x="5853113" y="3956050"/>
            <a:ext cx="3062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000" b="1" i="1">
                <a:latin typeface="Times" pitchFamily="2" charset="0"/>
              </a:rPr>
              <a:t>polyadenylated pre-mRNA</a:t>
            </a:r>
          </a:p>
        </p:txBody>
      </p:sp>
      <p:sp>
        <p:nvSpPr>
          <p:cNvPr id="146689" name="Text Box 945">
            <a:extLst>
              <a:ext uri="{FF2B5EF4-FFF2-40B4-BE49-F238E27FC236}">
                <a16:creationId xmlns:a16="http://schemas.microsoft.com/office/drawing/2014/main" id="{0214D404-F931-9848-BF49-C7124CB443B6}"/>
              </a:ext>
            </a:extLst>
          </p:cNvPr>
          <p:cNvSpPr txBox="1">
            <a:spLocks noChangeArrowheads="1"/>
          </p:cNvSpPr>
          <p:nvPr/>
        </p:nvSpPr>
        <p:spPr bwMode="auto">
          <a:xfrm>
            <a:off x="5630863" y="4805363"/>
            <a:ext cx="2430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000" b="1" i="1">
                <a:latin typeface="Times" pitchFamily="2" charset="0"/>
              </a:rPr>
              <a:t>mature mRNA</a:t>
            </a:r>
          </a:p>
        </p:txBody>
      </p:sp>
      <p:sp>
        <p:nvSpPr>
          <p:cNvPr id="146690" name="Line 946">
            <a:extLst>
              <a:ext uri="{FF2B5EF4-FFF2-40B4-BE49-F238E27FC236}">
                <a16:creationId xmlns:a16="http://schemas.microsoft.com/office/drawing/2014/main" id="{3F27E53D-5B28-684D-8654-E9E082EFEEA6}"/>
              </a:ext>
            </a:extLst>
          </p:cNvPr>
          <p:cNvSpPr>
            <a:spLocks noChangeShapeType="1"/>
          </p:cNvSpPr>
          <p:nvPr/>
        </p:nvSpPr>
        <p:spPr bwMode="auto">
          <a:xfrm flipH="1">
            <a:off x="3476625" y="4362450"/>
            <a:ext cx="0" cy="392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6691" name="WordArt 947">
            <a:extLst>
              <a:ext uri="{FF2B5EF4-FFF2-40B4-BE49-F238E27FC236}">
                <a16:creationId xmlns:a16="http://schemas.microsoft.com/office/drawing/2014/main" id="{8758AC8E-84DB-DF4E-9A08-E26A698BFC68}"/>
              </a:ext>
            </a:extLst>
          </p:cNvPr>
          <p:cNvSpPr>
            <a:spLocks noChangeArrowheads="1" noChangeShapeType="1" noTextEdit="1"/>
          </p:cNvSpPr>
          <p:nvPr/>
        </p:nvSpPr>
        <p:spPr bwMode="auto">
          <a:xfrm rot="2524722">
            <a:off x="400050" y="4316413"/>
            <a:ext cx="993775" cy="401637"/>
          </a:xfrm>
          <a:prstGeom prst="rect">
            <a:avLst/>
          </a:prstGeom>
        </p:spPr>
        <p:txBody>
          <a:bodyPr wrap="none" fromWordArt="1">
            <a:prstTxWarp prst="textInflateTop">
              <a:avLst>
                <a:gd name="adj" fmla="val 31917"/>
              </a:avLst>
            </a:prstTxWarp>
          </a:bodyPr>
          <a:lstStyle/>
          <a:p>
            <a:pPr algn="ctr"/>
            <a:r>
              <a:rPr lang="it-IT" sz="2800" kern="10">
                <a:ln w="9525">
                  <a:solidFill>
                    <a:srgbClr val="000000"/>
                  </a:solidFill>
                  <a:round/>
                  <a:headEnd/>
                  <a:tailEnd/>
                </a:ln>
                <a:latin typeface="Comic Sans MS" panose="030F0902030302020204" pitchFamily="66" charset="0"/>
              </a:rPr>
              <a:t>nucleus</a:t>
            </a:r>
          </a:p>
        </p:txBody>
      </p:sp>
      <p:sp>
        <p:nvSpPr>
          <p:cNvPr id="146692" name="WordArt 948">
            <a:extLst>
              <a:ext uri="{FF2B5EF4-FFF2-40B4-BE49-F238E27FC236}">
                <a16:creationId xmlns:a16="http://schemas.microsoft.com/office/drawing/2014/main" id="{8DEEFD3E-3E61-4E48-8F8F-15DE9C37E7B4}"/>
              </a:ext>
            </a:extLst>
          </p:cNvPr>
          <p:cNvSpPr>
            <a:spLocks noChangeArrowheads="1" noChangeShapeType="1" noTextEdit="1"/>
          </p:cNvSpPr>
          <p:nvPr/>
        </p:nvSpPr>
        <p:spPr bwMode="auto">
          <a:xfrm rot="-1528045">
            <a:off x="7585075" y="5345113"/>
            <a:ext cx="1370013" cy="958850"/>
          </a:xfrm>
          <a:prstGeom prst="rect">
            <a:avLst/>
          </a:prstGeom>
        </p:spPr>
        <p:txBody>
          <a:bodyPr wrap="none" fromWordArt="1">
            <a:prstTxWarp prst="textInflateBottom">
              <a:avLst>
                <a:gd name="adj" fmla="val 68083"/>
              </a:avLst>
            </a:prstTxWarp>
          </a:bodyPr>
          <a:lstStyle/>
          <a:p>
            <a:pPr algn="ctr"/>
            <a:r>
              <a:rPr lang="it-IT" sz="2800" kern="10">
                <a:ln w="9525">
                  <a:solidFill>
                    <a:srgbClr val="000000"/>
                  </a:solidFill>
                  <a:round/>
                  <a:headEnd/>
                  <a:tailEnd/>
                </a:ln>
                <a:latin typeface="Comic Sans MS" panose="030F0902030302020204" pitchFamily="66" charset="0"/>
              </a:rPr>
              <a:t>cytoplasm</a:t>
            </a:r>
          </a:p>
          <a:p>
            <a:pPr algn="ctr"/>
            <a:endParaRPr lang="it-IT" sz="2800" kern="10">
              <a:ln w="9525">
                <a:solidFill>
                  <a:srgbClr val="000000"/>
                </a:solidFill>
                <a:round/>
                <a:headEnd/>
                <a:tailEnd/>
              </a:ln>
              <a:latin typeface="Comic Sans MS" panose="030F0902030302020204" pitchFamily="66" charset="0"/>
            </a:endParaRPr>
          </a:p>
        </p:txBody>
      </p:sp>
      <p:sp>
        <p:nvSpPr>
          <p:cNvPr id="146693" name="Text Box 949">
            <a:extLst>
              <a:ext uri="{FF2B5EF4-FFF2-40B4-BE49-F238E27FC236}">
                <a16:creationId xmlns:a16="http://schemas.microsoft.com/office/drawing/2014/main" id="{7DCF4769-CAA5-CB4D-AE46-28FB8D340571}"/>
              </a:ext>
            </a:extLst>
          </p:cNvPr>
          <p:cNvSpPr txBox="1">
            <a:spLocks noChangeArrowheads="1"/>
          </p:cNvSpPr>
          <p:nvPr/>
        </p:nvSpPr>
        <p:spPr bwMode="auto">
          <a:xfrm>
            <a:off x="1828800" y="0"/>
            <a:ext cx="5638800" cy="466725"/>
          </a:xfrm>
          <a:prstGeom prst="rect">
            <a:avLst/>
          </a:prstGeom>
          <a:solidFill>
            <a:srgbClr val="66FF66">
              <a:alpha val="30196"/>
            </a:srgbClr>
          </a:solidFill>
          <a:ln w="9525">
            <a:solidFill>
              <a:srgbClr val="00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it-IT" sz="2400">
              <a:latin typeface="Comic Sans MS" panose="030F0902030302020204" pitchFamily="66" charset="0"/>
            </a:endParaRPr>
          </a:p>
        </p:txBody>
      </p:sp>
      <p:sp>
        <p:nvSpPr>
          <p:cNvPr id="146694" name="Text Box 950">
            <a:extLst>
              <a:ext uri="{FF2B5EF4-FFF2-40B4-BE49-F238E27FC236}">
                <a16:creationId xmlns:a16="http://schemas.microsoft.com/office/drawing/2014/main" id="{A421A70F-5480-014F-94F5-980DBE0FA6FF}"/>
              </a:ext>
            </a:extLst>
          </p:cNvPr>
          <p:cNvSpPr txBox="1">
            <a:spLocks noChangeArrowheads="1"/>
          </p:cNvSpPr>
          <p:nvPr/>
        </p:nvSpPr>
        <p:spPr bwMode="auto">
          <a:xfrm>
            <a:off x="2238375" y="57150"/>
            <a:ext cx="4538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it-IT" sz="2400">
                <a:latin typeface="Comic Sans MS" panose="030F0902030302020204" pitchFamily="66" charset="0"/>
              </a:rPr>
              <a:t>Gene expression in eukaryotes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 Box 1026">
            <a:extLst>
              <a:ext uri="{FF2B5EF4-FFF2-40B4-BE49-F238E27FC236}">
                <a16:creationId xmlns:a16="http://schemas.microsoft.com/office/drawing/2014/main" id="{315A641B-2F07-1C4B-8416-F872B6BFC5E4}"/>
              </a:ext>
            </a:extLst>
          </p:cNvPr>
          <p:cNvSpPr txBox="1">
            <a:spLocks noChangeArrowheads="1"/>
          </p:cNvSpPr>
          <p:nvPr/>
        </p:nvSpPr>
        <p:spPr bwMode="auto">
          <a:xfrm>
            <a:off x="457200" y="1143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800" b="1">
                <a:solidFill>
                  <a:srgbClr val="AB060C"/>
                </a:solidFill>
              </a:rPr>
              <a:t>	Post-trascriptional control</a:t>
            </a:r>
          </a:p>
          <a:p>
            <a:pPr>
              <a:spcBef>
                <a:spcPct val="0"/>
              </a:spcBef>
              <a:buFontTx/>
              <a:buNone/>
            </a:pPr>
            <a:endParaRPr lang="it-IT" altLang="it-IT" sz="2400"/>
          </a:p>
          <a:p>
            <a:pPr>
              <a:spcBef>
                <a:spcPct val="0"/>
              </a:spcBef>
              <a:buFontTx/>
              <a:buNone/>
            </a:pPr>
            <a:r>
              <a:rPr lang="it-IT" altLang="it-IT" sz="2400"/>
              <a:t>For many years the study of gene expression control focused on transcriptional regulation </a:t>
            </a:r>
          </a:p>
          <a:p>
            <a:pPr>
              <a:spcBef>
                <a:spcPct val="0"/>
              </a:spcBef>
              <a:buFontTx/>
              <a:buNone/>
            </a:pPr>
            <a:endParaRPr lang="it-IT" altLang="ja-JP" sz="2400"/>
          </a:p>
          <a:p>
            <a:pPr>
              <a:spcBef>
                <a:spcPct val="0"/>
              </a:spcBef>
              <a:buFontTx/>
              <a:buNone/>
            </a:pPr>
            <a:r>
              <a:rPr lang="it-IT" altLang="it-IT" sz="2000" i="1"/>
              <a:t>The first isolated genes encoded for proteins expressed at high levels in terminal differentiation. They are mainly regulated at the transcriptional level (globins, immunoglobulins, ovalbumin)</a:t>
            </a:r>
          </a:p>
          <a:p>
            <a:pPr>
              <a:spcBef>
                <a:spcPct val="0"/>
              </a:spcBef>
              <a:buFontTx/>
              <a:buNone/>
            </a:pPr>
            <a:endParaRPr lang="it-IT" altLang="it-IT" sz="2400"/>
          </a:p>
          <a:p>
            <a:pPr>
              <a:spcBef>
                <a:spcPct val="0"/>
              </a:spcBef>
              <a:buFontTx/>
              <a:buNone/>
            </a:pPr>
            <a:r>
              <a:rPr lang="it-IT" altLang="it-IT" sz="2400"/>
              <a:t>When housekeeping or finely tuned genes were isolated, it became clear that post-transcriptional control was also playing a relevant role in gene expression regulation.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AutoShape 2">
            <a:extLst>
              <a:ext uri="{FF2B5EF4-FFF2-40B4-BE49-F238E27FC236}">
                <a16:creationId xmlns:a16="http://schemas.microsoft.com/office/drawing/2014/main" id="{766D0509-5F08-1446-9967-1DD0539BE6EC}"/>
              </a:ext>
            </a:extLst>
          </p:cNvPr>
          <p:cNvSpPr>
            <a:spLocks noChangeArrowheads="1"/>
          </p:cNvSpPr>
          <p:nvPr/>
        </p:nvSpPr>
        <p:spPr bwMode="auto">
          <a:xfrm>
            <a:off x="1574800" y="1314450"/>
            <a:ext cx="6426200" cy="563563"/>
          </a:xfrm>
          <a:prstGeom prst="roundRect">
            <a:avLst>
              <a:gd name="adj" fmla="val 12495"/>
            </a:avLst>
          </a:prstGeom>
          <a:solidFill>
            <a:srgbClr val="FDA4B5"/>
          </a:solidFill>
          <a:ln w="12700">
            <a:solidFill>
              <a:srgbClr val="FDA4B5"/>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50531" name="AutoShape 3">
            <a:extLst>
              <a:ext uri="{FF2B5EF4-FFF2-40B4-BE49-F238E27FC236}">
                <a16:creationId xmlns:a16="http://schemas.microsoft.com/office/drawing/2014/main" id="{1E83AA01-1AA6-0E43-861A-BDCE3B72D38D}"/>
              </a:ext>
            </a:extLst>
          </p:cNvPr>
          <p:cNvSpPr>
            <a:spLocks noChangeArrowheads="1"/>
          </p:cNvSpPr>
          <p:nvPr/>
        </p:nvSpPr>
        <p:spPr bwMode="auto">
          <a:xfrm>
            <a:off x="1752600" y="152400"/>
            <a:ext cx="5943600" cy="723900"/>
          </a:xfrm>
          <a:prstGeom prst="roundRect">
            <a:avLst>
              <a:gd name="adj" fmla="val 28833"/>
            </a:avLst>
          </a:prstGeom>
          <a:solidFill>
            <a:srgbClr val="081D58"/>
          </a:solidFill>
          <a:ln w="12700">
            <a:solidFill>
              <a:srgbClr val="FAFD00"/>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50532" name="Rectangle 4">
            <a:extLst>
              <a:ext uri="{FF2B5EF4-FFF2-40B4-BE49-F238E27FC236}">
                <a16:creationId xmlns:a16="http://schemas.microsoft.com/office/drawing/2014/main" id="{B61245AB-BD52-694C-B205-AFFA0F6F8354}"/>
              </a:ext>
            </a:extLst>
          </p:cNvPr>
          <p:cNvSpPr>
            <a:spLocks noChangeArrowheads="1"/>
          </p:cNvSpPr>
          <p:nvPr/>
        </p:nvSpPr>
        <p:spPr bwMode="auto">
          <a:xfrm>
            <a:off x="2051050" y="177800"/>
            <a:ext cx="56451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62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62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62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62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3600" b="1" i="1">
                <a:solidFill>
                  <a:srgbClr val="FAFD00"/>
                </a:solidFill>
                <a:latin typeface="Comic Sans MS" panose="030F0902030302020204" pitchFamily="66" charset="0"/>
              </a:rPr>
              <a:t>Why study </a:t>
            </a:r>
            <a:r>
              <a:rPr lang="it-IT" altLang="ja-JP" sz="3600" b="1" i="1">
                <a:solidFill>
                  <a:srgbClr val="FAFD00"/>
                </a:solidFill>
                <a:latin typeface="Comic Sans MS" panose="030F0902030302020204" pitchFamily="66" charset="0"/>
              </a:rPr>
              <a:t>RNA?</a:t>
            </a:r>
            <a:endParaRPr lang="it-IT" altLang="it-IT" sz="2800" b="1" i="1">
              <a:solidFill>
                <a:srgbClr val="FAFD00"/>
              </a:solidFill>
              <a:latin typeface="Comic Sans MS" panose="030F0902030302020204" pitchFamily="66" charset="0"/>
            </a:endParaRPr>
          </a:p>
        </p:txBody>
      </p:sp>
      <p:sp>
        <p:nvSpPr>
          <p:cNvPr id="150533" name="Rectangle 5">
            <a:extLst>
              <a:ext uri="{FF2B5EF4-FFF2-40B4-BE49-F238E27FC236}">
                <a16:creationId xmlns:a16="http://schemas.microsoft.com/office/drawing/2014/main" id="{78BB7C4D-D54C-084A-80A3-41B16ECD0452}"/>
              </a:ext>
            </a:extLst>
          </p:cNvPr>
          <p:cNvSpPr>
            <a:spLocks noChangeArrowheads="1"/>
          </p:cNvSpPr>
          <p:nvPr/>
        </p:nvSpPr>
        <p:spPr bwMode="auto">
          <a:xfrm>
            <a:off x="1778000" y="2087563"/>
            <a:ext cx="599598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62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62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62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62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b="1" dirty="0">
              <a:latin typeface="Comic Sans MS" panose="030F0902030302020204" pitchFamily="66" charset="0"/>
            </a:endParaRPr>
          </a:p>
          <a:p>
            <a:pPr>
              <a:spcBef>
                <a:spcPct val="0"/>
              </a:spcBef>
              <a:buFontTx/>
              <a:buNone/>
            </a:pPr>
            <a:r>
              <a:rPr lang="it-IT" altLang="it-IT" sz="2400" b="1" dirty="0" err="1">
                <a:latin typeface="Comic Sans MS" panose="030F0902030302020204" pitchFamily="66" charset="0"/>
              </a:rPr>
              <a:t>splicing</a:t>
            </a:r>
            <a:r>
              <a:rPr lang="it-IT" altLang="it-IT" sz="2400" b="1" dirty="0">
                <a:latin typeface="Comic Sans MS" panose="030F0902030302020204" pitchFamily="66" charset="0"/>
              </a:rPr>
              <a:t>/processing </a:t>
            </a:r>
            <a:r>
              <a:rPr lang="it-IT" altLang="it-IT" sz="1600" b="1" dirty="0" err="1">
                <a:solidFill>
                  <a:srgbClr val="AB19B3"/>
                </a:solidFill>
                <a:latin typeface="Comic Sans MS" panose="030F0902030302020204" pitchFamily="66" charset="0"/>
              </a:rPr>
              <a:t>sn-snoRNAs</a:t>
            </a:r>
            <a:r>
              <a:rPr lang="it-IT" altLang="it-IT" sz="1800" b="1" dirty="0">
                <a:latin typeface="Comic Sans MS" panose="030F0902030302020204" pitchFamily="66" charset="0"/>
              </a:rPr>
              <a:t> </a:t>
            </a:r>
            <a:endParaRPr lang="it-IT" altLang="it-IT" sz="2400" b="1" dirty="0">
              <a:latin typeface="Comic Sans MS" panose="030F0902030302020204" pitchFamily="66" charset="0"/>
            </a:endParaRPr>
          </a:p>
          <a:p>
            <a:pPr>
              <a:spcBef>
                <a:spcPct val="0"/>
              </a:spcBef>
              <a:buFontTx/>
              <a:buNone/>
            </a:pPr>
            <a:r>
              <a:rPr lang="it-IT" altLang="it-IT" sz="2400" b="1" dirty="0" err="1">
                <a:latin typeface="Comic Sans MS" panose="030F0902030302020204" pitchFamily="66" charset="0"/>
              </a:rPr>
              <a:t>Polyadenylation</a:t>
            </a:r>
            <a:r>
              <a:rPr lang="it-IT" altLang="it-IT" sz="2400" b="1" dirty="0">
                <a:latin typeface="Comic Sans MS" panose="030F0902030302020204" pitchFamily="66" charset="0"/>
              </a:rPr>
              <a:t>/3</a:t>
            </a:r>
            <a:r>
              <a:rPr lang="ja-JP" altLang="it-IT" sz="2400" b="1">
                <a:latin typeface="Comic Sans MS" panose="030F0902030302020204" pitchFamily="66" charset="0"/>
              </a:rPr>
              <a:t>’</a:t>
            </a:r>
            <a:r>
              <a:rPr lang="it-IT" altLang="ja-JP" sz="2400" b="1" dirty="0">
                <a:latin typeface="Comic Sans MS" panose="030F0902030302020204" pitchFamily="66" charset="0"/>
              </a:rPr>
              <a:t>end </a:t>
            </a:r>
            <a:r>
              <a:rPr lang="it-IT" altLang="ja-JP" sz="2400" b="1" dirty="0" err="1">
                <a:latin typeface="Comic Sans MS" panose="030F0902030302020204" pitchFamily="66" charset="0"/>
              </a:rPr>
              <a:t>formation</a:t>
            </a:r>
            <a:r>
              <a:rPr lang="it-IT" altLang="ja-JP" sz="2400" b="1" dirty="0">
                <a:latin typeface="Comic Sans MS" panose="030F0902030302020204" pitchFamily="66" charset="0"/>
              </a:rPr>
              <a:t> </a:t>
            </a:r>
            <a:r>
              <a:rPr lang="it-IT" altLang="ja-JP" sz="1600" b="1" dirty="0" err="1">
                <a:solidFill>
                  <a:srgbClr val="AB19B3"/>
                </a:solidFill>
                <a:latin typeface="Comic Sans MS" panose="030F0902030302020204" pitchFamily="66" charset="0"/>
              </a:rPr>
              <a:t>snRNAs</a:t>
            </a:r>
            <a:r>
              <a:rPr lang="it-IT" altLang="ja-JP" sz="1800" b="1" dirty="0">
                <a:latin typeface="Comic Sans MS" panose="030F0902030302020204" pitchFamily="66" charset="0"/>
              </a:rPr>
              <a:t> </a:t>
            </a:r>
            <a:endParaRPr lang="it-IT" altLang="ja-JP" sz="2400" b="1" dirty="0">
              <a:latin typeface="Comic Sans MS" panose="030F0902030302020204" pitchFamily="66" charset="0"/>
            </a:endParaRPr>
          </a:p>
          <a:p>
            <a:pPr>
              <a:spcBef>
                <a:spcPct val="0"/>
              </a:spcBef>
              <a:buFontTx/>
              <a:buNone/>
            </a:pPr>
            <a:r>
              <a:rPr lang="it-IT" altLang="it-IT" sz="2400" b="1" dirty="0" err="1">
                <a:latin typeface="Comic Sans MS" panose="030F0902030302020204" pitchFamily="66" charset="0"/>
              </a:rPr>
              <a:t>Modifications</a:t>
            </a:r>
            <a:r>
              <a:rPr lang="it-IT" altLang="it-IT" sz="2400" b="1" dirty="0">
                <a:latin typeface="Comic Sans MS" panose="030F0902030302020204" pitchFamily="66" charset="0"/>
              </a:rPr>
              <a:t> (CH</a:t>
            </a:r>
            <a:r>
              <a:rPr lang="it-IT" altLang="it-IT" sz="2400" b="1" baseline="-25000" dirty="0">
                <a:latin typeface="Comic Sans MS" panose="030F0902030302020204" pitchFamily="66" charset="0"/>
              </a:rPr>
              <a:t>3</a:t>
            </a:r>
            <a:r>
              <a:rPr lang="it-IT" altLang="it-IT" sz="2400" b="1" dirty="0">
                <a:latin typeface="Comic Sans MS" panose="030F0902030302020204" pitchFamily="66" charset="0"/>
              </a:rPr>
              <a:t>,</a:t>
            </a:r>
            <a:r>
              <a:rPr lang="it-IT" altLang="it-IT" sz="2400" b="1" dirty="0">
                <a:latin typeface="Symbol" pitchFamily="2" charset="2"/>
              </a:rPr>
              <a:t></a:t>
            </a:r>
            <a:r>
              <a:rPr lang="it-IT" altLang="it-IT" sz="2400" b="1" dirty="0">
                <a:latin typeface="Comic Sans MS" panose="030F0902030302020204" pitchFamily="66" charset="0"/>
              </a:rPr>
              <a:t>U) </a:t>
            </a:r>
            <a:r>
              <a:rPr lang="it-IT" altLang="it-IT" sz="1600" b="1" dirty="0" err="1">
                <a:solidFill>
                  <a:srgbClr val="AB19B3"/>
                </a:solidFill>
                <a:latin typeface="Comic Sans MS" panose="030F0902030302020204" pitchFamily="66" charset="0"/>
              </a:rPr>
              <a:t>all</a:t>
            </a:r>
            <a:r>
              <a:rPr lang="it-IT" altLang="it-IT" sz="1600" b="1" dirty="0">
                <a:solidFill>
                  <a:srgbClr val="AB19B3"/>
                </a:solidFill>
                <a:latin typeface="Comic Sans MS" panose="030F0902030302020204" pitchFamily="66" charset="0"/>
              </a:rPr>
              <a:t> </a:t>
            </a:r>
            <a:r>
              <a:rPr lang="it-IT" altLang="it-IT" sz="1600" b="1" dirty="0" err="1">
                <a:solidFill>
                  <a:srgbClr val="AB19B3"/>
                </a:solidFill>
                <a:latin typeface="Comic Sans MS" panose="030F0902030302020204" pitchFamily="66" charset="0"/>
              </a:rPr>
              <a:t>RNAs</a:t>
            </a:r>
            <a:endParaRPr lang="it-IT" altLang="it-IT" sz="2400" b="1" dirty="0">
              <a:latin typeface="Comic Sans MS" panose="030F0902030302020204" pitchFamily="66" charset="0"/>
            </a:endParaRPr>
          </a:p>
          <a:p>
            <a:pPr>
              <a:spcBef>
                <a:spcPct val="0"/>
              </a:spcBef>
              <a:buFontTx/>
              <a:buNone/>
            </a:pPr>
            <a:endParaRPr lang="it-IT" altLang="it-IT" sz="2400" b="1" dirty="0">
              <a:latin typeface="Comic Sans MS" panose="030F0902030302020204" pitchFamily="66" charset="0"/>
            </a:endParaRPr>
          </a:p>
          <a:p>
            <a:pPr>
              <a:spcBef>
                <a:spcPct val="0"/>
              </a:spcBef>
              <a:buFontTx/>
              <a:buNone/>
            </a:pPr>
            <a:r>
              <a:rPr lang="it-IT" altLang="it-IT" sz="2400" b="1" dirty="0" err="1">
                <a:latin typeface="Comic Sans MS" panose="030F0902030302020204" pitchFamily="66" charset="0"/>
              </a:rPr>
              <a:t>transport</a:t>
            </a:r>
            <a:endParaRPr lang="it-IT" altLang="it-IT" sz="2400" b="1" dirty="0">
              <a:latin typeface="Comic Sans MS" panose="030F0902030302020204" pitchFamily="66" charset="0"/>
            </a:endParaRPr>
          </a:p>
          <a:p>
            <a:pPr>
              <a:spcBef>
                <a:spcPct val="0"/>
              </a:spcBef>
              <a:buFontTx/>
              <a:buNone/>
            </a:pPr>
            <a:endParaRPr lang="it-IT" altLang="it-IT" sz="2400" b="1" dirty="0">
              <a:latin typeface="Comic Sans MS" panose="030F0902030302020204" pitchFamily="66" charset="0"/>
            </a:endParaRPr>
          </a:p>
          <a:p>
            <a:pPr>
              <a:spcBef>
                <a:spcPct val="0"/>
              </a:spcBef>
              <a:buFontTx/>
              <a:buNone/>
            </a:pPr>
            <a:r>
              <a:rPr lang="it-IT" altLang="it-IT" sz="2400" b="1" dirty="0" err="1">
                <a:latin typeface="Comic Sans MS" panose="030F0902030302020204" pitchFamily="66" charset="0"/>
              </a:rPr>
              <a:t>translation</a:t>
            </a:r>
            <a:r>
              <a:rPr lang="it-IT" altLang="it-IT" sz="1600" b="1" dirty="0" err="1">
                <a:solidFill>
                  <a:srgbClr val="AB19B3"/>
                </a:solidFill>
                <a:latin typeface="Comic Sans MS" panose="030F0902030302020204" pitchFamily="66" charset="0"/>
              </a:rPr>
              <a:t>miRNAs</a:t>
            </a:r>
            <a:endParaRPr lang="it-IT" altLang="it-IT" sz="1800" b="1" dirty="0">
              <a:latin typeface="Comic Sans MS" panose="030F0902030302020204" pitchFamily="66" charset="0"/>
            </a:endParaRPr>
          </a:p>
          <a:p>
            <a:pPr>
              <a:spcBef>
                <a:spcPct val="0"/>
              </a:spcBef>
              <a:buFontTx/>
              <a:buNone/>
            </a:pPr>
            <a:r>
              <a:rPr lang="it-IT" altLang="it-IT" sz="2400" b="1" dirty="0">
                <a:latin typeface="Comic Sans MS" panose="030F0902030302020204" pitchFamily="66" charset="0"/>
              </a:rPr>
              <a:t>editing </a:t>
            </a:r>
            <a:r>
              <a:rPr lang="it-IT" altLang="it-IT" sz="1600" b="1" dirty="0" err="1">
                <a:solidFill>
                  <a:srgbClr val="AB19B3"/>
                </a:solidFill>
                <a:latin typeface="Comic Sans MS" panose="030F0902030302020204" pitchFamily="66" charset="0"/>
              </a:rPr>
              <a:t>gRNAs</a:t>
            </a:r>
            <a:r>
              <a:rPr lang="it-IT" altLang="it-IT" sz="1600" b="1" dirty="0">
                <a:latin typeface="Comic Sans MS" panose="030F0902030302020204" pitchFamily="66" charset="0"/>
              </a:rPr>
              <a:t> </a:t>
            </a:r>
            <a:r>
              <a:rPr lang="it-IT" altLang="it-IT" sz="2400" b="1" dirty="0">
                <a:latin typeface="Comic Sans MS" panose="030F0902030302020204" pitchFamily="66" charset="0"/>
              </a:rPr>
              <a:t>			</a:t>
            </a:r>
          </a:p>
          <a:p>
            <a:pPr>
              <a:spcBef>
                <a:spcPct val="0"/>
              </a:spcBef>
              <a:buFontTx/>
              <a:buNone/>
            </a:pPr>
            <a:r>
              <a:rPr lang="it-IT" altLang="it-IT" sz="2400" b="1" dirty="0" err="1">
                <a:latin typeface="Comic Sans MS" panose="030F0902030302020204" pitchFamily="66" charset="0"/>
              </a:rPr>
              <a:t>Stability</a:t>
            </a:r>
            <a:r>
              <a:rPr lang="it-IT" altLang="it-IT" sz="2400" b="1" dirty="0">
                <a:latin typeface="Comic Sans MS" panose="030F0902030302020204" pitchFamily="66" charset="0"/>
              </a:rPr>
              <a:t> </a:t>
            </a:r>
            <a:r>
              <a:rPr lang="it-IT" altLang="it-IT" sz="1600" b="1" dirty="0" err="1">
                <a:solidFill>
                  <a:srgbClr val="AB19B3"/>
                </a:solidFill>
                <a:latin typeface="Comic Sans MS" panose="030F0902030302020204" pitchFamily="66" charset="0"/>
              </a:rPr>
              <a:t>siRNAs</a:t>
            </a:r>
            <a:endParaRPr lang="it-IT" altLang="it-IT" sz="1600" b="1" dirty="0">
              <a:latin typeface="Comic Sans MS" panose="030F0902030302020204" pitchFamily="66" charset="0"/>
            </a:endParaRPr>
          </a:p>
          <a:p>
            <a:pPr>
              <a:spcBef>
                <a:spcPct val="0"/>
              </a:spcBef>
              <a:buFontTx/>
              <a:buNone/>
            </a:pPr>
            <a:r>
              <a:rPr lang="it-IT" altLang="it-IT" sz="2400" b="1" dirty="0">
                <a:latin typeface="Comic Sans MS" panose="030F0902030302020204" pitchFamily="66" charset="0"/>
              </a:rPr>
              <a:t>					</a:t>
            </a:r>
          </a:p>
        </p:txBody>
      </p:sp>
      <p:sp>
        <p:nvSpPr>
          <p:cNvPr id="150534" name="Rectangle 6">
            <a:extLst>
              <a:ext uri="{FF2B5EF4-FFF2-40B4-BE49-F238E27FC236}">
                <a16:creationId xmlns:a16="http://schemas.microsoft.com/office/drawing/2014/main" id="{B3C303A1-7002-FC4E-86C3-09FD352DA0BB}"/>
              </a:ext>
            </a:extLst>
          </p:cNvPr>
          <p:cNvSpPr>
            <a:spLocks noChangeArrowheads="1"/>
          </p:cNvSpPr>
          <p:nvPr/>
        </p:nvSpPr>
        <p:spPr bwMode="auto">
          <a:xfrm>
            <a:off x="1608138" y="1257300"/>
            <a:ext cx="639286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1125" tIns="55563" rIns="111125" bIns="55563">
            <a:spAutoFit/>
          </a:bodyPr>
          <a:lstStyle>
            <a:lvl1pPr defTabSz="109696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9696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09696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9696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9696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969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969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969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969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b="1">
                <a:latin typeface="Comic Sans MS" panose="030F0902030302020204" pitchFamily="66" charset="0"/>
              </a:rPr>
              <a:t>Post-transcriptional regulation</a:t>
            </a:r>
          </a:p>
        </p:txBody>
      </p:sp>
      <p:sp>
        <p:nvSpPr>
          <p:cNvPr id="150535" name="Freeform 10">
            <a:extLst>
              <a:ext uri="{FF2B5EF4-FFF2-40B4-BE49-F238E27FC236}">
                <a16:creationId xmlns:a16="http://schemas.microsoft.com/office/drawing/2014/main" id="{D32A7798-FB98-0046-9F1D-E41F94B326E2}"/>
              </a:ext>
            </a:extLst>
          </p:cNvPr>
          <p:cNvSpPr>
            <a:spLocks/>
          </p:cNvSpPr>
          <p:nvPr/>
        </p:nvSpPr>
        <p:spPr bwMode="auto">
          <a:xfrm>
            <a:off x="1498600" y="3760788"/>
            <a:ext cx="6064250" cy="277812"/>
          </a:xfrm>
          <a:custGeom>
            <a:avLst/>
            <a:gdLst>
              <a:gd name="T0" fmla="*/ 0 w 3820"/>
              <a:gd name="T1" fmla="*/ 2147483646 h 175"/>
              <a:gd name="T2" fmla="*/ 2147483646 w 3820"/>
              <a:gd name="T3" fmla="*/ 2147483646 h 175"/>
              <a:gd name="T4" fmla="*/ 2147483646 w 3820"/>
              <a:gd name="T5" fmla="*/ 2147483646 h 175"/>
              <a:gd name="T6" fmla="*/ 2147483646 w 3820"/>
              <a:gd name="T7" fmla="*/ 2147483646 h 175"/>
              <a:gd name="T8" fmla="*/ 2147483646 w 3820"/>
              <a:gd name="T9" fmla="*/ 2147483646 h 175"/>
              <a:gd name="T10" fmla="*/ 2147483646 w 3820"/>
              <a:gd name="T11" fmla="*/ 2147483646 h 175"/>
              <a:gd name="T12" fmla="*/ 2147483646 w 3820"/>
              <a:gd name="T13" fmla="*/ 2147483646 h 175"/>
              <a:gd name="T14" fmla="*/ 2147483646 w 3820"/>
              <a:gd name="T15" fmla="*/ 2147483646 h 175"/>
              <a:gd name="T16" fmla="*/ 2147483646 w 3820"/>
              <a:gd name="T17" fmla="*/ 2147483646 h 175"/>
              <a:gd name="T18" fmla="*/ 2147483646 w 3820"/>
              <a:gd name="T19" fmla="*/ 2147483646 h 175"/>
              <a:gd name="T20" fmla="*/ 2147483646 w 3820"/>
              <a:gd name="T21" fmla="*/ 2147483646 h 175"/>
              <a:gd name="T22" fmla="*/ 2147483646 w 3820"/>
              <a:gd name="T23" fmla="*/ 2147483646 h 175"/>
              <a:gd name="T24" fmla="*/ 2147483646 w 3820"/>
              <a:gd name="T25" fmla="*/ 2147483646 h 175"/>
              <a:gd name="T26" fmla="*/ 2147483646 w 3820"/>
              <a:gd name="T27" fmla="*/ 2147483646 h 175"/>
              <a:gd name="T28" fmla="*/ 2147483646 w 3820"/>
              <a:gd name="T29" fmla="*/ 2147483646 h 175"/>
              <a:gd name="T30" fmla="*/ 2147483646 w 3820"/>
              <a:gd name="T31" fmla="*/ 2147483646 h 175"/>
              <a:gd name="T32" fmla="*/ 2147483646 w 3820"/>
              <a:gd name="T33" fmla="*/ 2147483646 h 175"/>
              <a:gd name="T34" fmla="*/ 2147483646 w 3820"/>
              <a:gd name="T35" fmla="*/ 2147483646 h 175"/>
              <a:gd name="T36" fmla="*/ 2147483646 w 3820"/>
              <a:gd name="T37" fmla="*/ 2147483646 h 175"/>
              <a:gd name="T38" fmla="*/ 2147483646 w 3820"/>
              <a:gd name="T39" fmla="*/ 2147483646 h 175"/>
              <a:gd name="T40" fmla="*/ 2147483646 w 3820"/>
              <a:gd name="T41" fmla="*/ 2147483646 h 175"/>
              <a:gd name="T42" fmla="*/ 2147483646 w 3820"/>
              <a:gd name="T43" fmla="*/ 2147483646 h 1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20"/>
              <a:gd name="T67" fmla="*/ 0 h 175"/>
              <a:gd name="T68" fmla="*/ 3820 w 3820"/>
              <a:gd name="T69" fmla="*/ 175 h 1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20" h="175">
                <a:moveTo>
                  <a:pt x="0" y="159"/>
                </a:moveTo>
                <a:cubicBezTo>
                  <a:pt x="85" y="135"/>
                  <a:pt x="171" y="111"/>
                  <a:pt x="232" y="95"/>
                </a:cubicBezTo>
                <a:cubicBezTo>
                  <a:pt x="293" y="79"/>
                  <a:pt x="320" y="64"/>
                  <a:pt x="368" y="63"/>
                </a:cubicBezTo>
                <a:cubicBezTo>
                  <a:pt x="416" y="62"/>
                  <a:pt x="468" y="72"/>
                  <a:pt x="520" y="87"/>
                </a:cubicBezTo>
                <a:cubicBezTo>
                  <a:pt x="572" y="102"/>
                  <a:pt x="627" y="151"/>
                  <a:pt x="680" y="151"/>
                </a:cubicBezTo>
                <a:cubicBezTo>
                  <a:pt x="733" y="151"/>
                  <a:pt x="777" y="100"/>
                  <a:pt x="840" y="87"/>
                </a:cubicBezTo>
                <a:cubicBezTo>
                  <a:pt x="903" y="74"/>
                  <a:pt x="1003" y="62"/>
                  <a:pt x="1056" y="71"/>
                </a:cubicBezTo>
                <a:cubicBezTo>
                  <a:pt x="1109" y="80"/>
                  <a:pt x="1085" y="138"/>
                  <a:pt x="1160" y="143"/>
                </a:cubicBezTo>
                <a:cubicBezTo>
                  <a:pt x="1235" y="148"/>
                  <a:pt x="1415" y="118"/>
                  <a:pt x="1504" y="103"/>
                </a:cubicBezTo>
                <a:cubicBezTo>
                  <a:pt x="1593" y="88"/>
                  <a:pt x="1653" y="54"/>
                  <a:pt x="1696" y="55"/>
                </a:cubicBezTo>
                <a:cubicBezTo>
                  <a:pt x="1739" y="56"/>
                  <a:pt x="1697" y="103"/>
                  <a:pt x="1760" y="111"/>
                </a:cubicBezTo>
                <a:cubicBezTo>
                  <a:pt x="1823" y="119"/>
                  <a:pt x="2003" y="114"/>
                  <a:pt x="2072" y="103"/>
                </a:cubicBezTo>
                <a:cubicBezTo>
                  <a:pt x="2141" y="92"/>
                  <a:pt x="2125" y="47"/>
                  <a:pt x="2176" y="47"/>
                </a:cubicBezTo>
                <a:cubicBezTo>
                  <a:pt x="2227" y="47"/>
                  <a:pt x="2308" y="90"/>
                  <a:pt x="2376" y="103"/>
                </a:cubicBezTo>
                <a:cubicBezTo>
                  <a:pt x="2444" y="116"/>
                  <a:pt x="2536" y="136"/>
                  <a:pt x="2584" y="127"/>
                </a:cubicBezTo>
                <a:cubicBezTo>
                  <a:pt x="2632" y="118"/>
                  <a:pt x="2628" y="58"/>
                  <a:pt x="2664" y="47"/>
                </a:cubicBezTo>
                <a:cubicBezTo>
                  <a:pt x="2700" y="36"/>
                  <a:pt x="2744" y="43"/>
                  <a:pt x="2800" y="63"/>
                </a:cubicBezTo>
                <a:cubicBezTo>
                  <a:pt x="2856" y="83"/>
                  <a:pt x="2925" y="175"/>
                  <a:pt x="3000" y="167"/>
                </a:cubicBezTo>
                <a:cubicBezTo>
                  <a:pt x="3075" y="159"/>
                  <a:pt x="3169" y="30"/>
                  <a:pt x="3248" y="15"/>
                </a:cubicBezTo>
                <a:cubicBezTo>
                  <a:pt x="3327" y="0"/>
                  <a:pt x="3385" y="80"/>
                  <a:pt x="3472" y="79"/>
                </a:cubicBezTo>
                <a:cubicBezTo>
                  <a:pt x="3559" y="78"/>
                  <a:pt x="3716" y="11"/>
                  <a:pt x="3768" y="7"/>
                </a:cubicBezTo>
                <a:cubicBezTo>
                  <a:pt x="3820" y="3"/>
                  <a:pt x="3802" y="29"/>
                  <a:pt x="3784" y="55"/>
                </a:cubicBezTo>
              </a:path>
            </a:pathLst>
          </a:custGeom>
          <a:noFill/>
          <a:ln w="28575">
            <a:solidFill>
              <a:srgbClr val="199C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50536" name="Freeform 11">
            <a:extLst>
              <a:ext uri="{FF2B5EF4-FFF2-40B4-BE49-F238E27FC236}">
                <a16:creationId xmlns:a16="http://schemas.microsoft.com/office/drawing/2014/main" id="{428D5F41-1D2F-BE45-80D6-F907F87E345B}"/>
              </a:ext>
            </a:extLst>
          </p:cNvPr>
          <p:cNvSpPr>
            <a:spLocks/>
          </p:cNvSpPr>
          <p:nvPr/>
        </p:nvSpPr>
        <p:spPr bwMode="auto">
          <a:xfrm>
            <a:off x="1600200" y="4343400"/>
            <a:ext cx="6064250" cy="277813"/>
          </a:xfrm>
          <a:custGeom>
            <a:avLst/>
            <a:gdLst>
              <a:gd name="T0" fmla="*/ 0 w 3820"/>
              <a:gd name="T1" fmla="*/ 2147483646 h 175"/>
              <a:gd name="T2" fmla="*/ 2147483646 w 3820"/>
              <a:gd name="T3" fmla="*/ 2147483646 h 175"/>
              <a:gd name="T4" fmla="*/ 2147483646 w 3820"/>
              <a:gd name="T5" fmla="*/ 2147483646 h 175"/>
              <a:gd name="T6" fmla="*/ 2147483646 w 3820"/>
              <a:gd name="T7" fmla="*/ 2147483646 h 175"/>
              <a:gd name="T8" fmla="*/ 2147483646 w 3820"/>
              <a:gd name="T9" fmla="*/ 2147483646 h 175"/>
              <a:gd name="T10" fmla="*/ 2147483646 w 3820"/>
              <a:gd name="T11" fmla="*/ 2147483646 h 175"/>
              <a:gd name="T12" fmla="*/ 2147483646 w 3820"/>
              <a:gd name="T13" fmla="*/ 2147483646 h 175"/>
              <a:gd name="T14" fmla="*/ 2147483646 w 3820"/>
              <a:gd name="T15" fmla="*/ 2147483646 h 175"/>
              <a:gd name="T16" fmla="*/ 2147483646 w 3820"/>
              <a:gd name="T17" fmla="*/ 2147483646 h 175"/>
              <a:gd name="T18" fmla="*/ 2147483646 w 3820"/>
              <a:gd name="T19" fmla="*/ 2147483646 h 175"/>
              <a:gd name="T20" fmla="*/ 2147483646 w 3820"/>
              <a:gd name="T21" fmla="*/ 2147483646 h 175"/>
              <a:gd name="T22" fmla="*/ 2147483646 w 3820"/>
              <a:gd name="T23" fmla="*/ 2147483646 h 175"/>
              <a:gd name="T24" fmla="*/ 2147483646 w 3820"/>
              <a:gd name="T25" fmla="*/ 2147483646 h 175"/>
              <a:gd name="T26" fmla="*/ 2147483646 w 3820"/>
              <a:gd name="T27" fmla="*/ 2147483646 h 175"/>
              <a:gd name="T28" fmla="*/ 2147483646 w 3820"/>
              <a:gd name="T29" fmla="*/ 2147483646 h 175"/>
              <a:gd name="T30" fmla="*/ 2147483646 w 3820"/>
              <a:gd name="T31" fmla="*/ 2147483646 h 175"/>
              <a:gd name="T32" fmla="*/ 2147483646 w 3820"/>
              <a:gd name="T33" fmla="*/ 2147483646 h 175"/>
              <a:gd name="T34" fmla="*/ 2147483646 w 3820"/>
              <a:gd name="T35" fmla="*/ 2147483646 h 175"/>
              <a:gd name="T36" fmla="*/ 2147483646 w 3820"/>
              <a:gd name="T37" fmla="*/ 2147483646 h 175"/>
              <a:gd name="T38" fmla="*/ 2147483646 w 3820"/>
              <a:gd name="T39" fmla="*/ 2147483646 h 175"/>
              <a:gd name="T40" fmla="*/ 2147483646 w 3820"/>
              <a:gd name="T41" fmla="*/ 2147483646 h 175"/>
              <a:gd name="T42" fmla="*/ 2147483646 w 3820"/>
              <a:gd name="T43" fmla="*/ 2147483646 h 1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20"/>
              <a:gd name="T67" fmla="*/ 0 h 175"/>
              <a:gd name="T68" fmla="*/ 3820 w 3820"/>
              <a:gd name="T69" fmla="*/ 175 h 1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20" h="175">
                <a:moveTo>
                  <a:pt x="0" y="159"/>
                </a:moveTo>
                <a:cubicBezTo>
                  <a:pt x="85" y="135"/>
                  <a:pt x="171" y="111"/>
                  <a:pt x="232" y="95"/>
                </a:cubicBezTo>
                <a:cubicBezTo>
                  <a:pt x="293" y="79"/>
                  <a:pt x="320" y="64"/>
                  <a:pt x="368" y="63"/>
                </a:cubicBezTo>
                <a:cubicBezTo>
                  <a:pt x="416" y="62"/>
                  <a:pt x="468" y="72"/>
                  <a:pt x="520" y="87"/>
                </a:cubicBezTo>
                <a:cubicBezTo>
                  <a:pt x="572" y="102"/>
                  <a:pt x="627" y="151"/>
                  <a:pt x="680" y="151"/>
                </a:cubicBezTo>
                <a:cubicBezTo>
                  <a:pt x="733" y="151"/>
                  <a:pt x="777" y="100"/>
                  <a:pt x="840" y="87"/>
                </a:cubicBezTo>
                <a:cubicBezTo>
                  <a:pt x="903" y="74"/>
                  <a:pt x="1003" y="62"/>
                  <a:pt x="1056" y="71"/>
                </a:cubicBezTo>
                <a:cubicBezTo>
                  <a:pt x="1109" y="80"/>
                  <a:pt x="1085" y="138"/>
                  <a:pt x="1160" y="143"/>
                </a:cubicBezTo>
                <a:cubicBezTo>
                  <a:pt x="1235" y="148"/>
                  <a:pt x="1415" y="118"/>
                  <a:pt x="1504" y="103"/>
                </a:cubicBezTo>
                <a:cubicBezTo>
                  <a:pt x="1593" y="88"/>
                  <a:pt x="1653" y="54"/>
                  <a:pt x="1696" y="55"/>
                </a:cubicBezTo>
                <a:cubicBezTo>
                  <a:pt x="1739" y="56"/>
                  <a:pt x="1697" y="103"/>
                  <a:pt x="1760" y="111"/>
                </a:cubicBezTo>
                <a:cubicBezTo>
                  <a:pt x="1823" y="119"/>
                  <a:pt x="2003" y="114"/>
                  <a:pt x="2072" y="103"/>
                </a:cubicBezTo>
                <a:cubicBezTo>
                  <a:pt x="2141" y="92"/>
                  <a:pt x="2125" y="47"/>
                  <a:pt x="2176" y="47"/>
                </a:cubicBezTo>
                <a:cubicBezTo>
                  <a:pt x="2227" y="47"/>
                  <a:pt x="2308" y="90"/>
                  <a:pt x="2376" y="103"/>
                </a:cubicBezTo>
                <a:cubicBezTo>
                  <a:pt x="2444" y="116"/>
                  <a:pt x="2536" y="136"/>
                  <a:pt x="2584" y="127"/>
                </a:cubicBezTo>
                <a:cubicBezTo>
                  <a:pt x="2632" y="118"/>
                  <a:pt x="2628" y="58"/>
                  <a:pt x="2664" y="47"/>
                </a:cubicBezTo>
                <a:cubicBezTo>
                  <a:pt x="2700" y="36"/>
                  <a:pt x="2744" y="43"/>
                  <a:pt x="2800" y="63"/>
                </a:cubicBezTo>
                <a:cubicBezTo>
                  <a:pt x="2856" y="83"/>
                  <a:pt x="2925" y="175"/>
                  <a:pt x="3000" y="167"/>
                </a:cubicBezTo>
                <a:cubicBezTo>
                  <a:pt x="3075" y="159"/>
                  <a:pt x="3169" y="30"/>
                  <a:pt x="3248" y="15"/>
                </a:cubicBezTo>
                <a:cubicBezTo>
                  <a:pt x="3327" y="0"/>
                  <a:pt x="3385" y="80"/>
                  <a:pt x="3472" y="79"/>
                </a:cubicBezTo>
                <a:cubicBezTo>
                  <a:pt x="3559" y="78"/>
                  <a:pt x="3716" y="11"/>
                  <a:pt x="3768" y="7"/>
                </a:cubicBezTo>
                <a:cubicBezTo>
                  <a:pt x="3820" y="3"/>
                  <a:pt x="3802" y="29"/>
                  <a:pt x="3784" y="55"/>
                </a:cubicBezTo>
              </a:path>
            </a:pathLst>
          </a:custGeom>
          <a:noFill/>
          <a:ln w="28575">
            <a:solidFill>
              <a:srgbClr val="199C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50537" name="Rectangle 12">
            <a:extLst>
              <a:ext uri="{FF2B5EF4-FFF2-40B4-BE49-F238E27FC236}">
                <a16:creationId xmlns:a16="http://schemas.microsoft.com/office/drawing/2014/main" id="{51484117-92CA-A845-8C7B-E871B9382F60}"/>
              </a:ext>
            </a:extLst>
          </p:cNvPr>
          <p:cNvSpPr>
            <a:spLocks noChangeArrowheads="1"/>
          </p:cNvSpPr>
          <p:nvPr/>
        </p:nvSpPr>
        <p:spPr bwMode="auto">
          <a:xfrm rot="-5400000">
            <a:off x="581025" y="31464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b="1" i="1">
                <a:solidFill>
                  <a:srgbClr val="199C17"/>
                </a:solidFill>
                <a:latin typeface="Comic Sans MS" panose="030F0902030302020204" pitchFamily="66" charset="0"/>
              </a:rPr>
              <a:t>nucleus</a:t>
            </a:r>
          </a:p>
        </p:txBody>
      </p:sp>
      <p:sp>
        <p:nvSpPr>
          <p:cNvPr id="150538" name="Rectangle 13">
            <a:extLst>
              <a:ext uri="{FF2B5EF4-FFF2-40B4-BE49-F238E27FC236}">
                <a16:creationId xmlns:a16="http://schemas.microsoft.com/office/drawing/2014/main" id="{FBEB64FC-3B15-E246-9F15-A5DFAC41503A}"/>
              </a:ext>
            </a:extLst>
          </p:cNvPr>
          <p:cNvSpPr>
            <a:spLocks noChangeArrowheads="1"/>
          </p:cNvSpPr>
          <p:nvPr/>
        </p:nvSpPr>
        <p:spPr bwMode="auto">
          <a:xfrm rot="-5400000">
            <a:off x="427831" y="5507832"/>
            <a:ext cx="161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b="1" i="1">
                <a:solidFill>
                  <a:srgbClr val="199C17"/>
                </a:solidFill>
                <a:latin typeface="Comic Sans MS" panose="030F0902030302020204" pitchFamily="66" charset="0"/>
              </a:rPr>
              <a:t>cytoplasm</a:t>
            </a:r>
          </a:p>
        </p:txBody>
      </p:sp>
    </p:spTree>
  </p:cSld>
  <p:clrMapOvr>
    <a:overrideClrMapping bg1="lt1" tx1="dk1" bg2="lt2" tx2="dk2" accent1="accent1" accent2="accent2" accent3="accent3" accent4="accent4" accent5="accent5" accent6="accent6" hlink="hlink" folHlink="folHlink"/>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8B274A1-5ADA-E444-A6CA-662F40F8C5F0}"/>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5488" b="89024" l="6533" r="89950">
                        <a14:foregroundMark x1="51759" y1="9756" x2="65327" y2="5488"/>
                        <a14:foregroundMark x1="3015" y1="51220" x2="77889" y2="26829"/>
                        <a14:foregroundMark x1="77889" y1="26829" x2="7035" y2="59146"/>
                        <a14:foregroundMark x1="7035" y1="59146" x2="6533" y2="59146"/>
                      </a14:backgroundRemoval>
                    </a14:imgEffect>
                  </a14:imgLayer>
                </a14:imgProps>
              </a:ext>
            </a:extLst>
          </a:blip>
          <a:stretch>
            <a:fillRect/>
          </a:stretch>
        </p:blipFill>
        <p:spPr>
          <a:xfrm>
            <a:off x="611882" y="2661165"/>
            <a:ext cx="574895" cy="519183"/>
          </a:xfrm>
          <a:prstGeom prst="rect">
            <a:avLst/>
          </a:prstGeom>
        </p:spPr>
      </p:pic>
      <p:pic>
        <p:nvPicPr>
          <p:cNvPr id="6" name="Immagine 5">
            <a:extLst>
              <a:ext uri="{FF2B5EF4-FFF2-40B4-BE49-F238E27FC236}">
                <a16:creationId xmlns:a16="http://schemas.microsoft.com/office/drawing/2014/main" id="{6ACD81C4-A927-D748-B820-C49689CD8312}"/>
              </a:ext>
            </a:extLst>
          </p:cNvPr>
          <p:cNvPicPr>
            <a:picLocks noChangeAspect="1"/>
          </p:cNvPicPr>
          <p:nvPr/>
        </p:nvPicPr>
        <p:blipFill>
          <a:blip r:embed="rId5"/>
          <a:stretch>
            <a:fillRect/>
          </a:stretch>
        </p:blipFill>
        <p:spPr>
          <a:xfrm>
            <a:off x="1956583" y="1679358"/>
            <a:ext cx="791351" cy="719819"/>
          </a:xfrm>
          <a:prstGeom prst="rect">
            <a:avLst/>
          </a:prstGeom>
        </p:spPr>
      </p:pic>
      <p:pic>
        <p:nvPicPr>
          <p:cNvPr id="7" name="Immagine 6">
            <a:extLst>
              <a:ext uri="{FF2B5EF4-FFF2-40B4-BE49-F238E27FC236}">
                <a16:creationId xmlns:a16="http://schemas.microsoft.com/office/drawing/2014/main" id="{E450A444-8663-4743-975D-134F49C7CD8B}"/>
              </a:ext>
            </a:extLst>
          </p:cNvPr>
          <p:cNvPicPr>
            <a:picLocks noChangeAspect="1"/>
          </p:cNvPicPr>
          <p:nvPr/>
        </p:nvPicPr>
        <p:blipFill rotWithShape="1">
          <a:blip r:embed="rId6">
            <a:extLst>
              <a:ext uri="{28A0092B-C50C-407E-A947-70E740481C1C}">
                <a14:useLocalDpi xmlns:a14="http://schemas.microsoft.com/office/drawing/2010/main" val="0"/>
              </a:ext>
            </a:extLst>
          </a:blip>
          <a:srcRect l="80813" t="31243" r="327" b="60306"/>
          <a:stretch/>
        </p:blipFill>
        <p:spPr>
          <a:xfrm>
            <a:off x="5321381" y="1848943"/>
            <a:ext cx="891836" cy="375970"/>
          </a:xfrm>
          <a:prstGeom prst="rect">
            <a:avLst/>
          </a:prstGeom>
        </p:spPr>
      </p:pic>
      <p:sp>
        <p:nvSpPr>
          <p:cNvPr id="8" name="CasellaDiTesto 7">
            <a:extLst>
              <a:ext uri="{FF2B5EF4-FFF2-40B4-BE49-F238E27FC236}">
                <a16:creationId xmlns:a16="http://schemas.microsoft.com/office/drawing/2014/main" id="{71D80129-FB0D-474F-A76F-B90ED4E25B13}"/>
              </a:ext>
            </a:extLst>
          </p:cNvPr>
          <p:cNvSpPr txBox="1"/>
          <p:nvPr/>
        </p:nvSpPr>
        <p:spPr>
          <a:xfrm>
            <a:off x="351693" y="2242922"/>
            <a:ext cx="1111202" cy="319639"/>
          </a:xfrm>
          <a:prstGeom prst="rect">
            <a:avLst/>
          </a:prstGeom>
          <a:noFill/>
        </p:spPr>
        <p:txBody>
          <a:bodyPr wrap="none" rtlCol="0">
            <a:spAutoFit/>
          </a:bodyPr>
          <a:lstStyle/>
          <a:p>
            <a:r>
              <a:rPr lang="it-IT" sz="1477" dirty="0" err="1">
                <a:latin typeface="Helvetica"/>
                <a:cs typeface="Helvetica"/>
              </a:rPr>
              <a:t>Fibroblasts</a:t>
            </a:r>
            <a:endParaRPr lang="it-IT" sz="1477" dirty="0">
              <a:latin typeface="Helvetica"/>
              <a:cs typeface="Helvetica"/>
            </a:endParaRPr>
          </a:p>
        </p:txBody>
      </p:sp>
      <p:sp>
        <p:nvSpPr>
          <p:cNvPr id="9" name="CasellaDiTesto 8">
            <a:extLst>
              <a:ext uri="{FF2B5EF4-FFF2-40B4-BE49-F238E27FC236}">
                <a16:creationId xmlns:a16="http://schemas.microsoft.com/office/drawing/2014/main" id="{8291FE6E-0AD4-464C-B6B3-7F2C65DF6978}"/>
              </a:ext>
            </a:extLst>
          </p:cNvPr>
          <p:cNvSpPr txBox="1"/>
          <p:nvPr/>
        </p:nvSpPr>
        <p:spPr>
          <a:xfrm>
            <a:off x="1960325" y="1437872"/>
            <a:ext cx="821059" cy="291170"/>
          </a:xfrm>
          <a:prstGeom prst="rect">
            <a:avLst/>
          </a:prstGeom>
          <a:noFill/>
        </p:spPr>
        <p:txBody>
          <a:bodyPr wrap="none" rtlCol="0">
            <a:spAutoFit/>
          </a:bodyPr>
          <a:lstStyle/>
          <a:p>
            <a:r>
              <a:rPr lang="it-IT" sz="1292" dirty="0" err="1">
                <a:latin typeface="Helvetica"/>
                <a:cs typeface="Helvetica"/>
              </a:rPr>
              <a:t>iPS</a:t>
            </a:r>
            <a:r>
              <a:rPr lang="it-IT" sz="1292" dirty="0">
                <a:latin typeface="Helvetica"/>
                <a:cs typeface="Helvetica"/>
              </a:rPr>
              <a:t> </a:t>
            </a:r>
            <a:r>
              <a:rPr lang="it-IT" sz="1292" dirty="0" err="1">
                <a:latin typeface="Helvetica"/>
                <a:cs typeface="Helvetica"/>
              </a:rPr>
              <a:t>cells</a:t>
            </a:r>
            <a:endParaRPr lang="it-IT" sz="1292" dirty="0">
              <a:latin typeface="Helvetica"/>
              <a:cs typeface="Helvetica"/>
            </a:endParaRPr>
          </a:p>
        </p:txBody>
      </p:sp>
      <p:sp>
        <p:nvSpPr>
          <p:cNvPr id="10" name="Rettangolo 9">
            <a:extLst>
              <a:ext uri="{FF2B5EF4-FFF2-40B4-BE49-F238E27FC236}">
                <a16:creationId xmlns:a16="http://schemas.microsoft.com/office/drawing/2014/main" id="{78AE7070-E866-8A46-A2F0-4EBFBF983138}"/>
              </a:ext>
            </a:extLst>
          </p:cNvPr>
          <p:cNvSpPr/>
          <p:nvPr/>
        </p:nvSpPr>
        <p:spPr>
          <a:xfrm>
            <a:off x="5234101" y="1429748"/>
            <a:ext cx="1554706" cy="490006"/>
          </a:xfrm>
          <a:prstGeom prst="rect">
            <a:avLst/>
          </a:prstGeom>
        </p:spPr>
        <p:txBody>
          <a:bodyPr wrap="square">
            <a:spAutoFit/>
          </a:bodyPr>
          <a:lstStyle/>
          <a:p>
            <a:r>
              <a:rPr lang="it-IT" sz="1292" b="1" dirty="0" err="1">
                <a:solidFill>
                  <a:srgbClr val="FF0000"/>
                </a:solidFill>
                <a:latin typeface="Helvetica"/>
                <a:cs typeface="Helvetica"/>
              </a:rPr>
              <a:t>iPSC</a:t>
            </a:r>
            <a:r>
              <a:rPr lang="it-IT" sz="1292" dirty="0" err="1">
                <a:solidFill>
                  <a:srgbClr val="FF0000"/>
                </a:solidFill>
                <a:latin typeface="Helvetica"/>
                <a:cs typeface="Helvetica"/>
              </a:rPr>
              <a:t>-derived</a:t>
            </a:r>
            <a:endParaRPr lang="it-IT" sz="1292" dirty="0">
              <a:solidFill>
                <a:srgbClr val="FF0000"/>
              </a:solidFill>
              <a:latin typeface="Helvetica"/>
              <a:cs typeface="Helvetica"/>
            </a:endParaRPr>
          </a:p>
          <a:p>
            <a:r>
              <a:rPr lang="it-IT" sz="1292" dirty="0">
                <a:solidFill>
                  <a:srgbClr val="FF0000"/>
                </a:solidFill>
                <a:latin typeface="Helvetica"/>
                <a:cs typeface="Helvetica"/>
              </a:rPr>
              <a:t> </a:t>
            </a:r>
            <a:r>
              <a:rPr lang="it-IT" sz="1292" dirty="0" err="1">
                <a:solidFill>
                  <a:srgbClr val="FF0000"/>
                </a:solidFill>
                <a:latin typeface="Helvetica"/>
                <a:cs typeface="Helvetica"/>
              </a:rPr>
              <a:t>myotubes</a:t>
            </a:r>
            <a:r>
              <a:rPr lang="it-IT" sz="1292" dirty="0">
                <a:solidFill>
                  <a:srgbClr val="FF0000"/>
                </a:solidFill>
                <a:latin typeface="Helvetica"/>
                <a:cs typeface="Helvetica"/>
              </a:rPr>
              <a:t> </a:t>
            </a:r>
          </a:p>
        </p:txBody>
      </p:sp>
      <p:cxnSp>
        <p:nvCxnSpPr>
          <p:cNvPr id="11" name="Connettore 2 10">
            <a:extLst>
              <a:ext uri="{FF2B5EF4-FFF2-40B4-BE49-F238E27FC236}">
                <a16:creationId xmlns:a16="http://schemas.microsoft.com/office/drawing/2014/main" id="{A20DAF96-E4BD-9D44-8F81-F93D41917885}"/>
              </a:ext>
            </a:extLst>
          </p:cNvPr>
          <p:cNvCxnSpPr>
            <a:cxnSpLocks/>
          </p:cNvCxnSpPr>
          <p:nvPr/>
        </p:nvCxnSpPr>
        <p:spPr>
          <a:xfrm>
            <a:off x="2791592" y="2009496"/>
            <a:ext cx="2505978" cy="24764"/>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Figura a mano libera 11">
            <a:extLst>
              <a:ext uri="{FF2B5EF4-FFF2-40B4-BE49-F238E27FC236}">
                <a16:creationId xmlns:a16="http://schemas.microsoft.com/office/drawing/2014/main" id="{95ABE779-79EE-044E-9583-CC157789E7A0}"/>
              </a:ext>
            </a:extLst>
          </p:cNvPr>
          <p:cNvSpPr/>
          <p:nvPr/>
        </p:nvSpPr>
        <p:spPr>
          <a:xfrm>
            <a:off x="3850621" y="2022570"/>
            <a:ext cx="201666" cy="194478"/>
          </a:xfrm>
          <a:custGeom>
            <a:avLst/>
            <a:gdLst>
              <a:gd name="connsiteX0" fmla="*/ 0 w 956733"/>
              <a:gd name="connsiteY0" fmla="*/ 855133 h 855133"/>
              <a:gd name="connsiteX1" fmla="*/ 304800 w 956733"/>
              <a:gd name="connsiteY1" fmla="*/ 313266 h 855133"/>
              <a:gd name="connsiteX2" fmla="*/ 948266 w 956733"/>
              <a:gd name="connsiteY2" fmla="*/ 16933 h 855133"/>
              <a:gd name="connsiteX3" fmla="*/ 948266 w 956733"/>
              <a:gd name="connsiteY3" fmla="*/ 16933 h 855133"/>
              <a:gd name="connsiteX4" fmla="*/ 956733 w 956733"/>
              <a:gd name="connsiteY4" fmla="*/ 0 h 85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733" h="855133">
                <a:moveTo>
                  <a:pt x="0" y="855133"/>
                </a:moveTo>
                <a:cubicBezTo>
                  <a:pt x="73378" y="654049"/>
                  <a:pt x="146756" y="452966"/>
                  <a:pt x="304800" y="313266"/>
                </a:cubicBezTo>
                <a:cubicBezTo>
                  <a:pt x="462844" y="173566"/>
                  <a:pt x="948266" y="16933"/>
                  <a:pt x="948266" y="16933"/>
                </a:cubicBezTo>
                <a:lnTo>
                  <a:pt x="948266" y="16933"/>
                </a:lnTo>
                <a:lnTo>
                  <a:pt x="956733" y="0"/>
                </a:lnTo>
              </a:path>
            </a:pathLst>
          </a:cu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2215"/>
          </a:p>
        </p:txBody>
      </p:sp>
      <p:sp>
        <p:nvSpPr>
          <p:cNvPr id="13" name="CasellaDiTesto 12">
            <a:extLst>
              <a:ext uri="{FF2B5EF4-FFF2-40B4-BE49-F238E27FC236}">
                <a16:creationId xmlns:a16="http://schemas.microsoft.com/office/drawing/2014/main" id="{24AF92D3-EAD2-3148-BC2A-E061ED64BE06}"/>
              </a:ext>
            </a:extLst>
          </p:cNvPr>
          <p:cNvSpPr txBox="1"/>
          <p:nvPr/>
        </p:nvSpPr>
        <p:spPr>
          <a:xfrm>
            <a:off x="3213707" y="2230819"/>
            <a:ext cx="1168911" cy="291170"/>
          </a:xfrm>
          <a:prstGeom prst="rect">
            <a:avLst/>
          </a:prstGeom>
          <a:noFill/>
        </p:spPr>
        <p:txBody>
          <a:bodyPr wrap="none" rtlCol="0">
            <a:spAutoFit/>
          </a:bodyPr>
          <a:lstStyle/>
          <a:p>
            <a:pPr algn="ctr"/>
            <a:r>
              <a:rPr lang="it-IT" sz="1292" dirty="0" err="1">
                <a:latin typeface="Helvetica"/>
                <a:cs typeface="Helvetica"/>
              </a:rPr>
              <a:t>MyoD</a:t>
            </a:r>
            <a:r>
              <a:rPr lang="it-IT" sz="1292" dirty="0">
                <a:latin typeface="Helvetica"/>
                <a:cs typeface="Helvetica"/>
              </a:rPr>
              <a:t>/BAF60</a:t>
            </a:r>
          </a:p>
        </p:txBody>
      </p:sp>
      <p:sp>
        <p:nvSpPr>
          <p:cNvPr id="14" name="CasellaDiTesto 13">
            <a:extLst>
              <a:ext uri="{FF2B5EF4-FFF2-40B4-BE49-F238E27FC236}">
                <a16:creationId xmlns:a16="http://schemas.microsoft.com/office/drawing/2014/main" id="{6F75001E-FEBE-9748-B4EE-9FD832BEFFE8}"/>
              </a:ext>
            </a:extLst>
          </p:cNvPr>
          <p:cNvSpPr txBox="1"/>
          <p:nvPr/>
        </p:nvSpPr>
        <p:spPr>
          <a:xfrm>
            <a:off x="393043" y="3131721"/>
            <a:ext cx="1116011" cy="1001364"/>
          </a:xfrm>
          <a:prstGeom prst="rect">
            <a:avLst/>
          </a:prstGeom>
          <a:solidFill>
            <a:srgbClr val="FFFFFF"/>
          </a:solidFill>
        </p:spPr>
        <p:txBody>
          <a:bodyPr wrap="none" rtlCol="0">
            <a:spAutoFit/>
          </a:bodyPr>
          <a:lstStyle/>
          <a:p>
            <a:r>
              <a:rPr lang="it-IT" sz="3692" b="1" dirty="0">
                <a:solidFill>
                  <a:srgbClr val="FF0000"/>
                </a:solidFill>
                <a:latin typeface="Symbol" charset="2"/>
                <a:cs typeface="Symbol" charset="2"/>
              </a:rPr>
              <a:t>D</a:t>
            </a:r>
            <a:r>
              <a:rPr lang="it-IT" sz="3692" b="1" dirty="0">
                <a:solidFill>
                  <a:srgbClr val="FF0000"/>
                </a:solidFill>
                <a:latin typeface="Helvetica"/>
                <a:cs typeface="Helvetica"/>
              </a:rPr>
              <a:t>44</a:t>
            </a:r>
          </a:p>
          <a:p>
            <a:r>
              <a:rPr lang="it-IT" sz="2215" b="1" dirty="0" err="1">
                <a:solidFill>
                  <a:srgbClr val="FF0000"/>
                </a:solidFill>
                <a:latin typeface="Helvetica"/>
                <a:cs typeface="Helvetica"/>
              </a:rPr>
              <a:t>patient</a:t>
            </a:r>
            <a:endParaRPr lang="it-IT" sz="2215" b="1" dirty="0">
              <a:solidFill>
                <a:srgbClr val="FF0000"/>
              </a:solidFill>
              <a:latin typeface="Helvetica"/>
              <a:cs typeface="Helvetica"/>
            </a:endParaRPr>
          </a:p>
        </p:txBody>
      </p:sp>
      <p:cxnSp>
        <p:nvCxnSpPr>
          <p:cNvPr id="15" name="Connettore 2 14">
            <a:extLst>
              <a:ext uri="{FF2B5EF4-FFF2-40B4-BE49-F238E27FC236}">
                <a16:creationId xmlns:a16="http://schemas.microsoft.com/office/drawing/2014/main" id="{EE80C7AC-00C1-2347-A6DD-2FB524EE3E9F}"/>
              </a:ext>
            </a:extLst>
          </p:cNvPr>
          <p:cNvCxnSpPr>
            <a:cxnSpLocks/>
          </p:cNvCxnSpPr>
          <p:nvPr/>
        </p:nvCxnSpPr>
        <p:spPr>
          <a:xfrm flipV="1">
            <a:off x="1474149" y="2385415"/>
            <a:ext cx="596622" cy="402776"/>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0" name="Immagine 79">
            <a:extLst>
              <a:ext uri="{FF2B5EF4-FFF2-40B4-BE49-F238E27FC236}">
                <a16:creationId xmlns:a16="http://schemas.microsoft.com/office/drawing/2014/main" id="{4FC28EFC-E77C-ED48-8AC0-4E9192863FCA}"/>
              </a:ext>
            </a:extLst>
          </p:cNvPr>
          <p:cNvPicPr>
            <a:picLocks noChangeAspect="1"/>
          </p:cNvPicPr>
          <p:nvPr/>
        </p:nvPicPr>
        <p:blipFill>
          <a:blip r:embed="rId5"/>
          <a:stretch>
            <a:fillRect/>
          </a:stretch>
        </p:blipFill>
        <p:spPr>
          <a:xfrm>
            <a:off x="1977823" y="3538858"/>
            <a:ext cx="791351" cy="719819"/>
          </a:xfrm>
          <a:prstGeom prst="rect">
            <a:avLst/>
          </a:prstGeom>
        </p:spPr>
      </p:pic>
      <p:sp>
        <p:nvSpPr>
          <p:cNvPr id="81" name="CasellaDiTesto 80">
            <a:extLst>
              <a:ext uri="{FF2B5EF4-FFF2-40B4-BE49-F238E27FC236}">
                <a16:creationId xmlns:a16="http://schemas.microsoft.com/office/drawing/2014/main" id="{7CC47BE7-6E50-7343-AB44-4467B1224BE4}"/>
              </a:ext>
            </a:extLst>
          </p:cNvPr>
          <p:cNvSpPr txBox="1"/>
          <p:nvPr/>
        </p:nvSpPr>
        <p:spPr>
          <a:xfrm>
            <a:off x="2124695" y="3327734"/>
            <a:ext cx="821059" cy="291170"/>
          </a:xfrm>
          <a:prstGeom prst="rect">
            <a:avLst/>
          </a:prstGeom>
          <a:noFill/>
        </p:spPr>
        <p:txBody>
          <a:bodyPr wrap="none" rtlCol="0">
            <a:spAutoFit/>
          </a:bodyPr>
          <a:lstStyle/>
          <a:p>
            <a:r>
              <a:rPr lang="it-IT" sz="1292" dirty="0" err="1">
                <a:latin typeface="Helvetica"/>
                <a:cs typeface="Helvetica"/>
              </a:rPr>
              <a:t>iPS</a:t>
            </a:r>
            <a:r>
              <a:rPr lang="it-IT" sz="1292" dirty="0">
                <a:latin typeface="Helvetica"/>
                <a:cs typeface="Helvetica"/>
              </a:rPr>
              <a:t> </a:t>
            </a:r>
            <a:r>
              <a:rPr lang="it-IT" sz="1292" dirty="0" err="1">
                <a:latin typeface="Helvetica"/>
                <a:cs typeface="Helvetica"/>
              </a:rPr>
              <a:t>cells</a:t>
            </a:r>
            <a:endParaRPr lang="it-IT" sz="1292" dirty="0">
              <a:latin typeface="Helvetica"/>
              <a:cs typeface="Helvetica"/>
            </a:endParaRPr>
          </a:p>
        </p:txBody>
      </p:sp>
      <p:cxnSp>
        <p:nvCxnSpPr>
          <p:cNvPr id="82" name="Connettore 2 81">
            <a:extLst>
              <a:ext uri="{FF2B5EF4-FFF2-40B4-BE49-F238E27FC236}">
                <a16:creationId xmlns:a16="http://schemas.microsoft.com/office/drawing/2014/main" id="{94BED76F-F4EF-DE4B-8EB9-BEA263C4CC69}"/>
              </a:ext>
            </a:extLst>
          </p:cNvPr>
          <p:cNvCxnSpPr/>
          <p:nvPr/>
        </p:nvCxnSpPr>
        <p:spPr>
          <a:xfrm>
            <a:off x="2842447" y="3868996"/>
            <a:ext cx="797169" cy="1189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Figura a mano libera 82">
            <a:extLst>
              <a:ext uri="{FF2B5EF4-FFF2-40B4-BE49-F238E27FC236}">
                <a16:creationId xmlns:a16="http://schemas.microsoft.com/office/drawing/2014/main" id="{4301AD42-B151-DD46-9DB7-D845C01D504C}"/>
              </a:ext>
            </a:extLst>
          </p:cNvPr>
          <p:cNvSpPr/>
          <p:nvPr/>
        </p:nvSpPr>
        <p:spPr>
          <a:xfrm>
            <a:off x="2991933" y="3880894"/>
            <a:ext cx="201666" cy="194478"/>
          </a:xfrm>
          <a:custGeom>
            <a:avLst/>
            <a:gdLst>
              <a:gd name="connsiteX0" fmla="*/ 0 w 956733"/>
              <a:gd name="connsiteY0" fmla="*/ 855133 h 855133"/>
              <a:gd name="connsiteX1" fmla="*/ 304800 w 956733"/>
              <a:gd name="connsiteY1" fmla="*/ 313266 h 855133"/>
              <a:gd name="connsiteX2" fmla="*/ 948266 w 956733"/>
              <a:gd name="connsiteY2" fmla="*/ 16933 h 855133"/>
              <a:gd name="connsiteX3" fmla="*/ 948266 w 956733"/>
              <a:gd name="connsiteY3" fmla="*/ 16933 h 855133"/>
              <a:gd name="connsiteX4" fmla="*/ 956733 w 956733"/>
              <a:gd name="connsiteY4" fmla="*/ 0 h 85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733" h="855133">
                <a:moveTo>
                  <a:pt x="0" y="855133"/>
                </a:moveTo>
                <a:cubicBezTo>
                  <a:pt x="73378" y="654049"/>
                  <a:pt x="146756" y="452966"/>
                  <a:pt x="304800" y="313266"/>
                </a:cubicBezTo>
                <a:cubicBezTo>
                  <a:pt x="462844" y="173566"/>
                  <a:pt x="948266" y="16933"/>
                  <a:pt x="948266" y="16933"/>
                </a:cubicBezTo>
                <a:lnTo>
                  <a:pt x="948266" y="16933"/>
                </a:lnTo>
                <a:lnTo>
                  <a:pt x="956733" y="0"/>
                </a:lnTo>
              </a:path>
            </a:pathLst>
          </a:cu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2215"/>
          </a:p>
        </p:txBody>
      </p:sp>
      <p:sp>
        <p:nvSpPr>
          <p:cNvPr id="84" name="CasellaDiTesto 83">
            <a:extLst>
              <a:ext uri="{FF2B5EF4-FFF2-40B4-BE49-F238E27FC236}">
                <a16:creationId xmlns:a16="http://schemas.microsoft.com/office/drawing/2014/main" id="{57D337AA-6A6D-8C40-80A5-9A1F0408A277}"/>
              </a:ext>
            </a:extLst>
          </p:cNvPr>
          <p:cNvSpPr txBox="1"/>
          <p:nvPr/>
        </p:nvSpPr>
        <p:spPr>
          <a:xfrm>
            <a:off x="2494731" y="4220454"/>
            <a:ext cx="1348447" cy="291170"/>
          </a:xfrm>
          <a:prstGeom prst="rect">
            <a:avLst/>
          </a:prstGeom>
          <a:noFill/>
        </p:spPr>
        <p:txBody>
          <a:bodyPr wrap="none" rtlCol="0">
            <a:spAutoFit/>
          </a:bodyPr>
          <a:lstStyle/>
          <a:p>
            <a:pPr algn="ctr"/>
            <a:r>
              <a:rPr lang="it-IT" sz="1292" dirty="0" err="1">
                <a:latin typeface="Helvetica"/>
                <a:cs typeface="Helvetica"/>
              </a:rPr>
              <a:t>Genome</a:t>
            </a:r>
            <a:r>
              <a:rPr lang="it-IT" sz="1292" dirty="0">
                <a:latin typeface="Helvetica"/>
                <a:cs typeface="Helvetica"/>
              </a:rPr>
              <a:t> editing</a:t>
            </a:r>
          </a:p>
        </p:txBody>
      </p:sp>
      <p:pic>
        <p:nvPicPr>
          <p:cNvPr id="86" name="Immagine 85">
            <a:extLst>
              <a:ext uri="{FF2B5EF4-FFF2-40B4-BE49-F238E27FC236}">
                <a16:creationId xmlns:a16="http://schemas.microsoft.com/office/drawing/2014/main" id="{B79E7317-C738-AA46-913B-44540D052765}"/>
              </a:ext>
            </a:extLst>
          </p:cNvPr>
          <p:cNvPicPr>
            <a:picLocks noChangeAspect="1"/>
          </p:cNvPicPr>
          <p:nvPr/>
        </p:nvPicPr>
        <p:blipFill>
          <a:blip r:embed="rId5">
            <a:duotone>
              <a:schemeClr val="accent2">
                <a:shade val="45000"/>
                <a:satMod val="135000"/>
              </a:schemeClr>
              <a:prstClr val="white"/>
            </a:duotone>
          </a:blip>
          <a:stretch>
            <a:fillRect/>
          </a:stretch>
        </p:blipFill>
        <p:spPr>
          <a:xfrm>
            <a:off x="3601778" y="3543270"/>
            <a:ext cx="791351" cy="719819"/>
          </a:xfrm>
          <a:prstGeom prst="rect">
            <a:avLst/>
          </a:prstGeom>
        </p:spPr>
      </p:pic>
      <p:sp>
        <p:nvSpPr>
          <p:cNvPr id="87" name="CasellaDiTesto 86">
            <a:extLst>
              <a:ext uri="{FF2B5EF4-FFF2-40B4-BE49-F238E27FC236}">
                <a16:creationId xmlns:a16="http://schemas.microsoft.com/office/drawing/2014/main" id="{92B1442A-CE99-6B44-9937-F4A48E899BCF}"/>
              </a:ext>
            </a:extLst>
          </p:cNvPr>
          <p:cNvSpPr txBox="1"/>
          <p:nvPr/>
        </p:nvSpPr>
        <p:spPr>
          <a:xfrm>
            <a:off x="3100233" y="3316388"/>
            <a:ext cx="2040943" cy="291170"/>
          </a:xfrm>
          <a:prstGeom prst="rect">
            <a:avLst/>
          </a:prstGeom>
          <a:noFill/>
        </p:spPr>
        <p:txBody>
          <a:bodyPr wrap="none" rtlCol="0">
            <a:spAutoFit/>
          </a:bodyPr>
          <a:lstStyle/>
          <a:p>
            <a:r>
              <a:rPr lang="it-IT" sz="1292" b="1" u="sng" dirty="0" err="1">
                <a:latin typeface="Helvetica"/>
                <a:cs typeface="Helvetica"/>
              </a:rPr>
              <a:t>iPS</a:t>
            </a:r>
            <a:r>
              <a:rPr lang="it-IT" sz="1292" b="1" u="sng" dirty="0">
                <a:latin typeface="Helvetica"/>
                <a:cs typeface="Helvetica"/>
              </a:rPr>
              <a:t> </a:t>
            </a:r>
            <a:r>
              <a:rPr lang="it-IT" sz="1292" b="1" u="sng" dirty="0" err="1">
                <a:latin typeface="Helvetica"/>
                <a:cs typeface="Helvetica"/>
              </a:rPr>
              <a:t>cells</a:t>
            </a:r>
            <a:r>
              <a:rPr lang="it-IT" sz="1292" b="1" u="sng" dirty="0">
                <a:latin typeface="Helvetica"/>
                <a:cs typeface="Helvetica"/>
              </a:rPr>
              <a:t> </a:t>
            </a:r>
            <a:r>
              <a:rPr lang="it-IT" sz="1292" b="1" u="sng" dirty="0" err="1">
                <a:latin typeface="Helvetica"/>
                <a:cs typeface="Helvetica"/>
              </a:rPr>
              <a:t>without</a:t>
            </a:r>
            <a:r>
              <a:rPr lang="it-IT" sz="1292" b="1" u="sng" dirty="0">
                <a:latin typeface="Helvetica"/>
                <a:cs typeface="Helvetica"/>
              </a:rPr>
              <a:t> Celf2a</a:t>
            </a:r>
          </a:p>
        </p:txBody>
      </p:sp>
      <p:pic>
        <p:nvPicPr>
          <p:cNvPr id="88" name="Immagine 87">
            <a:extLst>
              <a:ext uri="{FF2B5EF4-FFF2-40B4-BE49-F238E27FC236}">
                <a16:creationId xmlns:a16="http://schemas.microsoft.com/office/drawing/2014/main" id="{1BB536A8-06EA-4243-B353-2A32D32AF8BE}"/>
              </a:ext>
            </a:extLst>
          </p:cNvPr>
          <p:cNvPicPr>
            <a:picLocks noChangeAspect="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80813" t="31243" r="327" b="60306"/>
          <a:stretch/>
        </p:blipFill>
        <p:spPr>
          <a:xfrm>
            <a:off x="5306573" y="3732140"/>
            <a:ext cx="891836" cy="375970"/>
          </a:xfrm>
          <a:prstGeom prst="rect">
            <a:avLst/>
          </a:prstGeom>
        </p:spPr>
      </p:pic>
      <p:sp>
        <p:nvSpPr>
          <p:cNvPr id="89" name="Rettangolo 88">
            <a:extLst>
              <a:ext uri="{FF2B5EF4-FFF2-40B4-BE49-F238E27FC236}">
                <a16:creationId xmlns:a16="http://schemas.microsoft.com/office/drawing/2014/main" id="{0647D211-9B25-8D42-875F-7878E2457701}"/>
              </a:ext>
            </a:extLst>
          </p:cNvPr>
          <p:cNvSpPr/>
          <p:nvPr/>
        </p:nvSpPr>
        <p:spPr>
          <a:xfrm>
            <a:off x="5271227" y="3257029"/>
            <a:ext cx="1822935" cy="490006"/>
          </a:xfrm>
          <a:prstGeom prst="rect">
            <a:avLst/>
          </a:prstGeom>
        </p:spPr>
        <p:txBody>
          <a:bodyPr wrap="none">
            <a:spAutoFit/>
          </a:bodyPr>
          <a:lstStyle/>
          <a:p>
            <a:r>
              <a:rPr lang="it-IT" sz="1292" b="1" dirty="0">
                <a:solidFill>
                  <a:schemeClr val="accent6">
                    <a:lumMod val="50000"/>
                  </a:schemeClr>
                </a:solidFill>
                <a:latin typeface="Helvetica"/>
                <a:cs typeface="Helvetica"/>
              </a:rPr>
              <a:t>EDITED </a:t>
            </a:r>
            <a:r>
              <a:rPr lang="it-IT" sz="1292" b="1" dirty="0" err="1">
                <a:solidFill>
                  <a:schemeClr val="accent6">
                    <a:lumMod val="50000"/>
                  </a:schemeClr>
                </a:solidFill>
                <a:latin typeface="Helvetica"/>
                <a:cs typeface="Helvetica"/>
              </a:rPr>
              <a:t>iPSC</a:t>
            </a:r>
            <a:r>
              <a:rPr lang="it-IT" sz="1292" dirty="0" err="1">
                <a:solidFill>
                  <a:schemeClr val="accent6">
                    <a:lumMod val="50000"/>
                  </a:schemeClr>
                </a:solidFill>
                <a:latin typeface="Helvetica"/>
                <a:cs typeface="Helvetica"/>
              </a:rPr>
              <a:t>-derived</a:t>
            </a:r>
            <a:endParaRPr lang="it-IT" sz="1292" dirty="0">
              <a:solidFill>
                <a:schemeClr val="accent6">
                  <a:lumMod val="50000"/>
                </a:schemeClr>
              </a:solidFill>
              <a:latin typeface="Helvetica"/>
              <a:cs typeface="Helvetica"/>
            </a:endParaRPr>
          </a:p>
          <a:p>
            <a:r>
              <a:rPr lang="it-IT" sz="1292" dirty="0">
                <a:solidFill>
                  <a:schemeClr val="accent6">
                    <a:lumMod val="50000"/>
                  </a:schemeClr>
                </a:solidFill>
                <a:latin typeface="Helvetica"/>
                <a:cs typeface="Helvetica"/>
              </a:rPr>
              <a:t> </a:t>
            </a:r>
            <a:r>
              <a:rPr lang="it-IT" sz="1292" dirty="0" err="1">
                <a:solidFill>
                  <a:schemeClr val="accent6">
                    <a:lumMod val="50000"/>
                  </a:schemeClr>
                </a:solidFill>
                <a:latin typeface="Helvetica"/>
                <a:cs typeface="Helvetica"/>
              </a:rPr>
              <a:t>myotubes</a:t>
            </a:r>
            <a:r>
              <a:rPr lang="it-IT" sz="1292" dirty="0">
                <a:solidFill>
                  <a:schemeClr val="accent6">
                    <a:lumMod val="50000"/>
                  </a:schemeClr>
                </a:solidFill>
                <a:latin typeface="Helvetica"/>
                <a:cs typeface="Helvetica"/>
              </a:rPr>
              <a:t> </a:t>
            </a:r>
          </a:p>
        </p:txBody>
      </p:sp>
      <p:cxnSp>
        <p:nvCxnSpPr>
          <p:cNvPr id="90" name="Connettore 2 89">
            <a:extLst>
              <a:ext uri="{FF2B5EF4-FFF2-40B4-BE49-F238E27FC236}">
                <a16:creationId xmlns:a16="http://schemas.microsoft.com/office/drawing/2014/main" id="{493192EB-181E-FB43-9C4B-6E9BC0470319}"/>
              </a:ext>
            </a:extLst>
          </p:cNvPr>
          <p:cNvCxnSpPr/>
          <p:nvPr/>
        </p:nvCxnSpPr>
        <p:spPr>
          <a:xfrm>
            <a:off x="4513953" y="3897158"/>
            <a:ext cx="797169" cy="1189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Figura a mano libera 90">
            <a:extLst>
              <a:ext uri="{FF2B5EF4-FFF2-40B4-BE49-F238E27FC236}">
                <a16:creationId xmlns:a16="http://schemas.microsoft.com/office/drawing/2014/main" id="{A841933A-3541-F846-A40F-6DB61E3CF1FF}"/>
              </a:ext>
            </a:extLst>
          </p:cNvPr>
          <p:cNvSpPr/>
          <p:nvPr/>
        </p:nvSpPr>
        <p:spPr>
          <a:xfrm>
            <a:off x="4559784" y="3909055"/>
            <a:ext cx="201666" cy="194478"/>
          </a:xfrm>
          <a:custGeom>
            <a:avLst/>
            <a:gdLst>
              <a:gd name="connsiteX0" fmla="*/ 0 w 956733"/>
              <a:gd name="connsiteY0" fmla="*/ 855133 h 855133"/>
              <a:gd name="connsiteX1" fmla="*/ 304800 w 956733"/>
              <a:gd name="connsiteY1" fmla="*/ 313266 h 855133"/>
              <a:gd name="connsiteX2" fmla="*/ 948266 w 956733"/>
              <a:gd name="connsiteY2" fmla="*/ 16933 h 855133"/>
              <a:gd name="connsiteX3" fmla="*/ 948266 w 956733"/>
              <a:gd name="connsiteY3" fmla="*/ 16933 h 855133"/>
              <a:gd name="connsiteX4" fmla="*/ 956733 w 956733"/>
              <a:gd name="connsiteY4" fmla="*/ 0 h 85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733" h="855133">
                <a:moveTo>
                  <a:pt x="0" y="855133"/>
                </a:moveTo>
                <a:cubicBezTo>
                  <a:pt x="73378" y="654049"/>
                  <a:pt x="146756" y="452966"/>
                  <a:pt x="304800" y="313266"/>
                </a:cubicBezTo>
                <a:cubicBezTo>
                  <a:pt x="462844" y="173566"/>
                  <a:pt x="948266" y="16933"/>
                  <a:pt x="948266" y="16933"/>
                </a:cubicBezTo>
                <a:lnTo>
                  <a:pt x="948266" y="16933"/>
                </a:lnTo>
                <a:lnTo>
                  <a:pt x="956733" y="0"/>
                </a:lnTo>
              </a:path>
            </a:pathLst>
          </a:cu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2215"/>
          </a:p>
        </p:txBody>
      </p:sp>
      <p:cxnSp>
        <p:nvCxnSpPr>
          <p:cNvPr id="92" name="Connettore 2 91">
            <a:extLst>
              <a:ext uri="{FF2B5EF4-FFF2-40B4-BE49-F238E27FC236}">
                <a16:creationId xmlns:a16="http://schemas.microsoft.com/office/drawing/2014/main" id="{0E6A68E7-9D4F-1647-B154-5E98BA029D38}"/>
              </a:ext>
            </a:extLst>
          </p:cNvPr>
          <p:cNvCxnSpPr>
            <a:cxnSpLocks/>
          </p:cNvCxnSpPr>
          <p:nvPr/>
        </p:nvCxnSpPr>
        <p:spPr>
          <a:xfrm>
            <a:off x="1474151" y="3015227"/>
            <a:ext cx="576505" cy="476091"/>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Connettore 2 92">
            <a:extLst>
              <a:ext uri="{FF2B5EF4-FFF2-40B4-BE49-F238E27FC236}">
                <a16:creationId xmlns:a16="http://schemas.microsoft.com/office/drawing/2014/main" id="{92D26A07-EA9B-7D4D-ABF3-AAC15D17577D}"/>
              </a:ext>
            </a:extLst>
          </p:cNvPr>
          <p:cNvCxnSpPr>
            <a:cxnSpLocks/>
          </p:cNvCxnSpPr>
          <p:nvPr/>
        </p:nvCxnSpPr>
        <p:spPr>
          <a:xfrm flipV="1">
            <a:off x="6263963" y="1998507"/>
            <a:ext cx="512345" cy="14022"/>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Rettangolo 93">
            <a:extLst>
              <a:ext uri="{FF2B5EF4-FFF2-40B4-BE49-F238E27FC236}">
                <a16:creationId xmlns:a16="http://schemas.microsoft.com/office/drawing/2014/main" id="{F6989690-36F1-6A46-9082-1F72BF66BE03}"/>
              </a:ext>
            </a:extLst>
          </p:cNvPr>
          <p:cNvSpPr/>
          <p:nvPr/>
        </p:nvSpPr>
        <p:spPr>
          <a:xfrm>
            <a:off x="6785565" y="1692810"/>
            <a:ext cx="1866217" cy="660502"/>
          </a:xfrm>
          <a:prstGeom prst="rect">
            <a:avLst/>
          </a:prstGeom>
        </p:spPr>
        <p:txBody>
          <a:bodyPr wrap="none">
            <a:spAutoFit/>
          </a:bodyPr>
          <a:lstStyle/>
          <a:p>
            <a:r>
              <a:rPr lang="it-IT" sz="3692" b="1" dirty="0">
                <a:solidFill>
                  <a:srgbClr val="FF0000"/>
                </a:solidFill>
                <a:latin typeface="Helvetica"/>
                <a:cs typeface="Helvetica"/>
              </a:rPr>
              <a:t>no DYS</a:t>
            </a:r>
            <a:endParaRPr lang="it-IT" sz="3692" dirty="0">
              <a:solidFill>
                <a:srgbClr val="FF0000"/>
              </a:solidFill>
              <a:latin typeface="Helvetica"/>
              <a:cs typeface="Helvetica"/>
            </a:endParaRPr>
          </a:p>
        </p:txBody>
      </p:sp>
      <p:sp>
        <p:nvSpPr>
          <p:cNvPr id="96" name="Rettangolo 95">
            <a:extLst>
              <a:ext uri="{FF2B5EF4-FFF2-40B4-BE49-F238E27FC236}">
                <a16:creationId xmlns:a16="http://schemas.microsoft.com/office/drawing/2014/main" id="{372E97ED-D457-9E4F-8FC1-30810CEB4EB1}"/>
              </a:ext>
            </a:extLst>
          </p:cNvPr>
          <p:cNvSpPr/>
          <p:nvPr/>
        </p:nvSpPr>
        <p:spPr>
          <a:xfrm>
            <a:off x="7076724" y="3645435"/>
            <a:ext cx="1157689" cy="660502"/>
          </a:xfrm>
          <a:prstGeom prst="rect">
            <a:avLst/>
          </a:prstGeom>
        </p:spPr>
        <p:txBody>
          <a:bodyPr wrap="none">
            <a:spAutoFit/>
          </a:bodyPr>
          <a:lstStyle/>
          <a:p>
            <a:r>
              <a:rPr lang="it-IT" sz="3692" b="1" dirty="0">
                <a:solidFill>
                  <a:schemeClr val="accent6">
                    <a:lumMod val="50000"/>
                  </a:schemeClr>
                </a:solidFill>
                <a:latin typeface="Helvetica"/>
                <a:cs typeface="Helvetica"/>
              </a:rPr>
              <a:t>DYS</a:t>
            </a:r>
            <a:endParaRPr lang="it-IT" sz="3692" dirty="0">
              <a:solidFill>
                <a:schemeClr val="accent6">
                  <a:lumMod val="50000"/>
                </a:schemeClr>
              </a:solidFill>
              <a:latin typeface="Helvetica"/>
              <a:cs typeface="Helvetica"/>
            </a:endParaRPr>
          </a:p>
        </p:txBody>
      </p:sp>
      <p:cxnSp>
        <p:nvCxnSpPr>
          <p:cNvPr id="97" name="Connettore 2 96">
            <a:extLst>
              <a:ext uri="{FF2B5EF4-FFF2-40B4-BE49-F238E27FC236}">
                <a16:creationId xmlns:a16="http://schemas.microsoft.com/office/drawing/2014/main" id="{F58CD69D-4967-C341-91E0-E264EBA3DD02}"/>
              </a:ext>
            </a:extLst>
          </p:cNvPr>
          <p:cNvCxnSpPr>
            <a:cxnSpLocks/>
          </p:cNvCxnSpPr>
          <p:nvPr/>
        </p:nvCxnSpPr>
        <p:spPr>
          <a:xfrm>
            <a:off x="6192214" y="3917750"/>
            <a:ext cx="493249" cy="35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 name="Gruppo 1">
            <a:extLst>
              <a:ext uri="{FF2B5EF4-FFF2-40B4-BE49-F238E27FC236}">
                <a16:creationId xmlns:a16="http://schemas.microsoft.com/office/drawing/2014/main" id="{25FD42D0-8169-154D-A7DE-3FB2460C81A3}"/>
              </a:ext>
            </a:extLst>
          </p:cNvPr>
          <p:cNvGrpSpPr/>
          <p:nvPr/>
        </p:nvGrpSpPr>
        <p:grpSpPr>
          <a:xfrm>
            <a:off x="3241506" y="4243589"/>
            <a:ext cx="2752000" cy="2144141"/>
            <a:chOff x="5026290" y="4423796"/>
            <a:chExt cx="2981333" cy="2322820"/>
          </a:xfrm>
        </p:grpSpPr>
        <p:pic>
          <p:nvPicPr>
            <p:cNvPr id="70" name="Immagine 69">
              <a:extLst>
                <a:ext uri="{FF2B5EF4-FFF2-40B4-BE49-F238E27FC236}">
                  <a16:creationId xmlns:a16="http://schemas.microsoft.com/office/drawing/2014/main" id="{7279BF20-4589-AF44-9541-A82C1666C22A}"/>
                </a:ext>
              </a:extLst>
            </p:cNvPr>
            <p:cNvPicPr>
              <a:picLocks noChangeAspect="1"/>
            </p:cNvPicPr>
            <p:nvPr/>
          </p:nvPicPr>
          <p:blipFill rotWithShape="1">
            <a:blip r:embed="rId7"/>
            <a:srcRect l="14409" t="41250" r="60310" b="52124"/>
            <a:stretch/>
          </p:blipFill>
          <p:spPr>
            <a:xfrm>
              <a:off x="5446198" y="5967044"/>
              <a:ext cx="1661526" cy="336954"/>
            </a:xfrm>
            <a:prstGeom prst="rect">
              <a:avLst/>
            </a:prstGeom>
            <a:ln>
              <a:solidFill>
                <a:schemeClr val="tx1"/>
              </a:solidFill>
            </a:ln>
          </p:spPr>
        </p:pic>
        <p:pic>
          <p:nvPicPr>
            <p:cNvPr id="71" name="Immagine 70">
              <a:extLst>
                <a:ext uri="{FF2B5EF4-FFF2-40B4-BE49-F238E27FC236}">
                  <a16:creationId xmlns:a16="http://schemas.microsoft.com/office/drawing/2014/main" id="{896E7EAF-A7B9-DA4A-A2AE-89950886672A}"/>
                </a:ext>
              </a:extLst>
            </p:cNvPr>
            <p:cNvPicPr>
              <a:picLocks noChangeAspect="1"/>
            </p:cNvPicPr>
            <p:nvPr/>
          </p:nvPicPr>
          <p:blipFill rotWithShape="1">
            <a:blip r:embed="rId8"/>
            <a:srcRect l="20965" t="48512" r="54932" b="45134"/>
            <a:stretch/>
          </p:blipFill>
          <p:spPr>
            <a:xfrm>
              <a:off x="5446197" y="6359866"/>
              <a:ext cx="1661526" cy="333999"/>
            </a:xfrm>
            <a:prstGeom prst="rect">
              <a:avLst/>
            </a:prstGeom>
            <a:ln>
              <a:solidFill>
                <a:schemeClr val="tx1"/>
              </a:solidFill>
            </a:ln>
          </p:spPr>
        </p:pic>
        <p:sp>
          <p:nvSpPr>
            <p:cNvPr id="72" name="CasellaDiTesto 71">
              <a:extLst>
                <a:ext uri="{FF2B5EF4-FFF2-40B4-BE49-F238E27FC236}">
                  <a16:creationId xmlns:a16="http://schemas.microsoft.com/office/drawing/2014/main" id="{2AFD69A2-735E-2048-8B3C-B63F47C9D136}"/>
                </a:ext>
              </a:extLst>
            </p:cNvPr>
            <p:cNvSpPr txBox="1"/>
            <p:nvPr/>
          </p:nvSpPr>
          <p:spPr>
            <a:xfrm rot="19075045">
              <a:off x="5593129" y="5523609"/>
              <a:ext cx="705402" cy="284731"/>
            </a:xfrm>
            <a:prstGeom prst="rect">
              <a:avLst/>
            </a:prstGeom>
            <a:noFill/>
          </p:spPr>
          <p:txBody>
            <a:bodyPr wrap="none" rtlCol="0">
              <a:spAutoFit/>
            </a:bodyPr>
            <a:lstStyle/>
            <a:p>
              <a:r>
                <a:rPr lang="it-IT" sz="1108" dirty="0">
                  <a:latin typeface="Helvetica" pitchFamily="2" charset="0"/>
                </a:rPr>
                <a:t>WT 5%</a:t>
              </a:r>
            </a:p>
          </p:txBody>
        </p:sp>
        <p:sp>
          <p:nvSpPr>
            <p:cNvPr id="75" name="CasellaDiTesto 74">
              <a:extLst>
                <a:ext uri="{FF2B5EF4-FFF2-40B4-BE49-F238E27FC236}">
                  <a16:creationId xmlns:a16="http://schemas.microsoft.com/office/drawing/2014/main" id="{EA2497D4-5BA1-4748-8F46-3FDE8061C0B4}"/>
                </a:ext>
              </a:extLst>
            </p:cNvPr>
            <p:cNvSpPr txBox="1"/>
            <p:nvPr/>
          </p:nvSpPr>
          <p:spPr>
            <a:xfrm>
              <a:off x="7107723" y="6338866"/>
              <a:ext cx="899900" cy="407750"/>
            </a:xfrm>
            <a:prstGeom prst="rect">
              <a:avLst/>
            </a:prstGeom>
            <a:noFill/>
          </p:spPr>
          <p:txBody>
            <a:bodyPr wrap="none" rtlCol="0">
              <a:spAutoFit/>
            </a:bodyPr>
            <a:lstStyle/>
            <a:p>
              <a:r>
                <a:rPr lang="it-IT" sz="1846" dirty="0">
                  <a:latin typeface="Helvetica" pitchFamily="2" charset="0"/>
                </a:rPr>
                <a:t>ACTN</a:t>
              </a:r>
            </a:p>
          </p:txBody>
        </p:sp>
        <p:sp>
          <p:nvSpPr>
            <p:cNvPr id="76" name="CasellaDiTesto 75">
              <a:extLst>
                <a:ext uri="{FF2B5EF4-FFF2-40B4-BE49-F238E27FC236}">
                  <a16:creationId xmlns:a16="http://schemas.microsoft.com/office/drawing/2014/main" id="{CBAE8709-CF47-D845-A58F-901F81364D67}"/>
                </a:ext>
              </a:extLst>
            </p:cNvPr>
            <p:cNvSpPr txBox="1"/>
            <p:nvPr/>
          </p:nvSpPr>
          <p:spPr>
            <a:xfrm>
              <a:off x="7107723" y="5959756"/>
              <a:ext cx="785285" cy="407751"/>
            </a:xfrm>
            <a:prstGeom prst="rect">
              <a:avLst/>
            </a:prstGeom>
            <a:noFill/>
          </p:spPr>
          <p:txBody>
            <a:bodyPr wrap="none" rtlCol="0">
              <a:spAutoFit/>
            </a:bodyPr>
            <a:lstStyle/>
            <a:p>
              <a:r>
                <a:rPr lang="it-IT" sz="1846" dirty="0">
                  <a:latin typeface="Helvetica" pitchFamily="2" charset="0"/>
                </a:rPr>
                <a:t>DMD</a:t>
              </a:r>
            </a:p>
          </p:txBody>
        </p:sp>
        <p:sp>
          <p:nvSpPr>
            <p:cNvPr id="104" name="Rettangolo 103">
              <a:extLst>
                <a:ext uri="{FF2B5EF4-FFF2-40B4-BE49-F238E27FC236}">
                  <a16:creationId xmlns:a16="http://schemas.microsoft.com/office/drawing/2014/main" id="{53F3E71F-6EB9-B54F-8934-E565A24EFA00}"/>
                </a:ext>
              </a:extLst>
            </p:cNvPr>
            <p:cNvSpPr/>
            <p:nvPr/>
          </p:nvSpPr>
          <p:spPr>
            <a:xfrm rot="18822896">
              <a:off x="6660289" y="4981679"/>
              <a:ext cx="1646605" cy="530840"/>
            </a:xfrm>
            <a:prstGeom prst="rect">
              <a:avLst/>
            </a:prstGeom>
          </p:spPr>
          <p:txBody>
            <a:bodyPr wrap="square">
              <a:spAutoFit/>
            </a:bodyPr>
            <a:lstStyle/>
            <a:p>
              <a:r>
                <a:rPr lang="it-IT" sz="1292" b="1" dirty="0">
                  <a:solidFill>
                    <a:schemeClr val="accent6">
                      <a:lumMod val="50000"/>
                    </a:schemeClr>
                  </a:solidFill>
                  <a:latin typeface="Helvetica" pitchFamily="2" charset="0"/>
                  <a:cs typeface="Helvetica"/>
                </a:rPr>
                <a:t>EDITED </a:t>
              </a:r>
              <a:r>
                <a:rPr lang="it-IT" sz="1292" b="1" dirty="0" err="1">
                  <a:solidFill>
                    <a:schemeClr val="accent6">
                      <a:lumMod val="50000"/>
                    </a:schemeClr>
                  </a:solidFill>
                  <a:latin typeface="Helvetica" pitchFamily="2" charset="0"/>
                  <a:cs typeface="Helvetica"/>
                </a:rPr>
                <a:t>iPSC</a:t>
              </a:r>
              <a:endParaRPr lang="it-IT" sz="1292" b="1" dirty="0">
                <a:solidFill>
                  <a:schemeClr val="accent6">
                    <a:lumMod val="50000"/>
                  </a:schemeClr>
                </a:solidFill>
                <a:latin typeface="Helvetica" pitchFamily="2" charset="0"/>
                <a:cs typeface="Helvetica"/>
              </a:endParaRPr>
            </a:p>
            <a:p>
              <a:r>
                <a:rPr lang="it-IT" sz="1292" dirty="0" err="1">
                  <a:solidFill>
                    <a:schemeClr val="accent6">
                      <a:lumMod val="50000"/>
                    </a:schemeClr>
                  </a:solidFill>
                  <a:latin typeface="Helvetica" pitchFamily="2" charset="0"/>
                  <a:cs typeface="Helvetica"/>
                </a:rPr>
                <a:t>derived</a:t>
              </a:r>
              <a:r>
                <a:rPr lang="it-IT" sz="1292" dirty="0">
                  <a:solidFill>
                    <a:schemeClr val="accent6">
                      <a:lumMod val="50000"/>
                    </a:schemeClr>
                  </a:solidFill>
                  <a:latin typeface="Helvetica" pitchFamily="2" charset="0"/>
                  <a:cs typeface="Helvetica"/>
                </a:rPr>
                <a:t> </a:t>
              </a:r>
              <a:r>
                <a:rPr lang="it-IT" sz="1292" dirty="0" err="1">
                  <a:solidFill>
                    <a:schemeClr val="accent6">
                      <a:lumMod val="50000"/>
                    </a:schemeClr>
                  </a:solidFill>
                  <a:latin typeface="Helvetica" pitchFamily="2" charset="0"/>
                  <a:cs typeface="Helvetica"/>
                </a:rPr>
                <a:t>myotubes</a:t>
              </a:r>
              <a:r>
                <a:rPr lang="it-IT" sz="1292" dirty="0">
                  <a:solidFill>
                    <a:schemeClr val="accent6">
                      <a:lumMod val="50000"/>
                    </a:schemeClr>
                  </a:solidFill>
                  <a:latin typeface="Helvetica" pitchFamily="2" charset="0"/>
                  <a:cs typeface="Helvetica"/>
                </a:rPr>
                <a:t> </a:t>
              </a:r>
            </a:p>
          </p:txBody>
        </p:sp>
        <p:sp>
          <p:nvSpPr>
            <p:cNvPr id="105" name="Rettangolo 104">
              <a:extLst>
                <a:ext uri="{FF2B5EF4-FFF2-40B4-BE49-F238E27FC236}">
                  <a16:creationId xmlns:a16="http://schemas.microsoft.com/office/drawing/2014/main" id="{1C14DDE6-643E-6846-82F8-9E96E743A71C}"/>
                </a:ext>
              </a:extLst>
            </p:cNvPr>
            <p:cNvSpPr/>
            <p:nvPr/>
          </p:nvSpPr>
          <p:spPr>
            <a:xfrm rot="18822896">
              <a:off x="6029672" y="5142581"/>
              <a:ext cx="1244921" cy="530840"/>
            </a:xfrm>
            <a:prstGeom prst="rect">
              <a:avLst/>
            </a:prstGeom>
          </p:spPr>
          <p:txBody>
            <a:bodyPr wrap="square">
              <a:spAutoFit/>
            </a:bodyPr>
            <a:lstStyle/>
            <a:p>
              <a:r>
                <a:rPr lang="it-IT" sz="1292" b="1" dirty="0" err="1">
                  <a:solidFill>
                    <a:srgbClr val="FF0000"/>
                  </a:solidFill>
                  <a:latin typeface="Helvetica" pitchFamily="2" charset="0"/>
                  <a:cs typeface="Helvetica"/>
                </a:rPr>
                <a:t>iPSC</a:t>
              </a:r>
              <a:r>
                <a:rPr lang="it-IT" sz="1292" b="1" dirty="0">
                  <a:solidFill>
                    <a:srgbClr val="FF0000"/>
                  </a:solidFill>
                  <a:latin typeface="Helvetica" pitchFamily="2" charset="0"/>
                  <a:cs typeface="Helvetica"/>
                </a:rPr>
                <a:t> </a:t>
              </a:r>
              <a:r>
                <a:rPr lang="it-IT" sz="1292" dirty="0" err="1">
                  <a:solidFill>
                    <a:srgbClr val="FF0000"/>
                  </a:solidFill>
                  <a:latin typeface="Helvetica" pitchFamily="2" charset="0"/>
                  <a:cs typeface="Helvetica"/>
                </a:rPr>
                <a:t>derived</a:t>
              </a:r>
              <a:r>
                <a:rPr lang="it-IT" sz="1292" dirty="0">
                  <a:solidFill>
                    <a:srgbClr val="FF0000"/>
                  </a:solidFill>
                  <a:latin typeface="Helvetica" pitchFamily="2" charset="0"/>
                  <a:cs typeface="Helvetica"/>
                </a:rPr>
                <a:t> </a:t>
              </a:r>
            </a:p>
            <a:p>
              <a:r>
                <a:rPr lang="it-IT" sz="1292" dirty="0" err="1">
                  <a:solidFill>
                    <a:srgbClr val="FF0000"/>
                  </a:solidFill>
                  <a:latin typeface="Helvetica" pitchFamily="2" charset="0"/>
                  <a:cs typeface="Helvetica"/>
                </a:rPr>
                <a:t>myotubes</a:t>
              </a:r>
              <a:r>
                <a:rPr lang="it-IT" sz="1292" dirty="0">
                  <a:solidFill>
                    <a:srgbClr val="FF0000"/>
                  </a:solidFill>
                  <a:latin typeface="Helvetica" pitchFamily="2" charset="0"/>
                  <a:cs typeface="Helvetica"/>
                </a:rPr>
                <a:t> </a:t>
              </a:r>
            </a:p>
          </p:txBody>
        </p:sp>
        <p:sp>
          <p:nvSpPr>
            <p:cNvPr id="111" name="CasellaDiTesto 110">
              <a:extLst>
                <a:ext uri="{FF2B5EF4-FFF2-40B4-BE49-F238E27FC236}">
                  <a16:creationId xmlns:a16="http://schemas.microsoft.com/office/drawing/2014/main" id="{1ECD6B27-E0E0-E74A-9031-9D566F2C773A}"/>
                </a:ext>
              </a:extLst>
            </p:cNvPr>
            <p:cNvSpPr txBox="1"/>
            <p:nvPr/>
          </p:nvSpPr>
          <p:spPr>
            <a:xfrm rot="16200000">
              <a:off x="4893883" y="6092163"/>
              <a:ext cx="734109" cy="469296"/>
            </a:xfrm>
            <a:prstGeom prst="rect">
              <a:avLst/>
            </a:prstGeom>
            <a:noFill/>
          </p:spPr>
          <p:txBody>
            <a:bodyPr wrap="square" rtlCol="0">
              <a:spAutoFit/>
            </a:bodyPr>
            <a:lstStyle/>
            <a:p>
              <a:pPr algn="ctr"/>
              <a:r>
                <a:rPr lang="it-IT" sz="2215" dirty="0">
                  <a:latin typeface="Helvetica" pitchFamily="2" charset="0"/>
                </a:rPr>
                <a:t>WB</a:t>
              </a:r>
            </a:p>
          </p:txBody>
        </p:sp>
      </p:grpSp>
      <p:sp>
        <p:nvSpPr>
          <p:cNvPr id="42" name="Rectangle 37">
            <a:extLst>
              <a:ext uri="{FF2B5EF4-FFF2-40B4-BE49-F238E27FC236}">
                <a16:creationId xmlns:a16="http://schemas.microsoft.com/office/drawing/2014/main" id="{4F4A13EF-95BE-8443-A85F-0EF78E7DED92}"/>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3" name="CasellaDiTesto 2">
            <a:extLst>
              <a:ext uri="{FF2B5EF4-FFF2-40B4-BE49-F238E27FC236}">
                <a16:creationId xmlns:a16="http://schemas.microsoft.com/office/drawing/2014/main" id="{F533A84D-3210-0946-ACE3-3278BE215DF5}"/>
              </a:ext>
            </a:extLst>
          </p:cNvPr>
          <p:cNvSpPr txBox="1"/>
          <p:nvPr/>
        </p:nvSpPr>
        <p:spPr>
          <a:xfrm>
            <a:off x="851133" y="71717"/>
            <a:ext cx="8261530" cy="774058"/>
          </a:xfrm>
          <a:prstGeom prst="rect">
            <a:avLst/>
          </a:prstGeom>
          <a:noFill/>
        </p:spPr>
        <p:txBody>
          <a:bodyPr wrap="square" rtlCol="0">
            <a:spAutoFit/>
          </a:bodyPr>
          <a:lstStyle/>
          <a:p>
            <a:r>
              <a:rPr lang="it-IT" sz="2215" b="1" dirty="0" err="1">
                <a:solidFill>
                  <a:srgbClr val="000000"/>
                </a:solidFill>
                <a:latin typeface="Calibri" panose="020F0502020204030204" pitchFamily="34" charset="0"/>
                <a:cs typeface="Calibri" panose="020F0502020204030204" pitchFamily="34" charset="0"/>
              </a:rPr>
              <a:t>Applying</a:t>
            </a:r>
            <a:r>
              <a:rPr lang="it-IT" sz="2215" b="1" dirty="0">
                <a:solidFill>
                  <a:srgbClr val="000000"/>
                </a:solidFill>
                <a:latin typeface="Calibri" panose="020F0502020204030204" pitchFamily="34" charset="0"/>
                <a:cs typeface="Calibri" panose="020F0502020204030204" pitchFamily="34" charset="0"/>
              </a:rPr>
              <a:t> the </a:t>
            </a:r>
            <a:r>
              <a:rPr lang="it-IT" sz="2215" b="1" dirty="0" err="1">
                <a:solidFill>
                  <a:srgbClr val="000000"/>
                </a:solidFill>
                <a:latin typeface="Calibri" panose="020F0502020204030204" pitchFamily="34" charset="0"/>
                <a:cs typeface="Calibri" panose="020F0502020204030204" pitchFamily="34" charset="0"/>
              </a:rPr>
              <a:t>lesson</a:t>
            </a:r>
            <a:r>
              <a:rPr lang="it-IT" sz="2215" b="1" dirty="0">
                <a:solidFill>
                  <a:srgbClr val="000000"/>
                </a:solidFill>
                <a:latin typeface="Calibri" panose="020F0502020204030204" pitchFamily="34" charset="0"/>
                <a:cs typeface="Calibri" panose="020F0502020204030204" pitchFamily="34" charset="0"/>
              </a:rPr>
              <a:t>: CELF2a </a:t>
            </a:r>
            <a:r>
              <a:rPr lang="it-IT" sz="2215" b="1" dirty="0" err="1">
                <a:solidFill>
                  <a:srgbClr val="000000"/>
                </a:solidFill>
                <a:latin typeface="Calibri" panose="020F0502020204030204" pitchFamily="34" charset="0"/>
                <a:cs typeface="Calibri" panose="020F0502020204030204" pitchFamily="34" charset="0"/>
              </a:rPr>
              <a:t>depletion</a:t>
            </a:r>
            <a:r>
              <a:rPr lang="it-IT" sz="2215" b="1" dirty="0">
                <a:solidFill>
                  <a:srgbClr val="000000"/>
                </a:solidFill>
                <a:latin typeface="Calibri" panose="020F0502020204030204" pitchFamily="34" charset="0"/>
                <a:cs typeface="Calibri" panose="020F0502020204030204" pitchFamily="34" charset="0"/>
              </a:rPr>
              <a:t> can be curative</a:t>
            </a:r>
          </a:p>
          <a:p>
            <a:endParaRPr lang="it-IT" sz="2215" dirty="0">
              <a:latin typeface="Calibri" panose="020F0502020204030204" pitchFamily="34" charset="0"/>
              <a:cs typeface="Calibri" panose="020F0502020204030204" pitchFamily="34" charset="0"/>
            </a:endParaRPr>
          </a:p>
        </p:txBody>
      </p:sp>
      <p:grpSp>
        <p:nvGrpSpPr>
          <p:cNvPr id="18" name="Gruppo 17">
            <a:extLst>
              <a:ext uri="{FF2B5EF4-FFF2-40B4-BE49-F238E27FC236}">
                <a16:creationId xmlns:a16="http://schemas.microsoft.com/office/drawing/2014/main" id="{F5CAAC1E-6A3A-EC4B-92A7-882B5B50D18C}"/>
              </a:ext>
            </a:extLst>
          </p:cNvPr>
          <p:cNvGrpSpPr/>
          <p:nvPr/>
        </p:nvGrpSpPr>
        <p:grpSpPr>
          <a:xfrm>
            <a:off x="157217" y="4887211"/>
            <a:ext cx="2407773" cy="1474571"/>
            <a:chOff x="170318" y="5008728"/>
            <a:chExt cx="2608421" cy="1597452"/>
          </a:xfrm>
          <a:solidFill>
            <a:srgbClr val="E85EEB"/>
          </a:solidFill>
        </p:grpSpPr>
        <p:sp>
          <p:nvSpPr>
            <p:cNvPr id="17" name="Esagono orizzontale 16">
              <a:extLst>
                <a:ext uri="{FF2B5EF4-FFF2-40B4-BE49-F238E27FC236}">
                  <a16:creationId xmlns:a16="http://schemas.microsoft.com/office/drawing/2014/main" id="{8F438DE1-2828-E24C-8565-7C5F38654C45}"/>
                </a:ext>
              </a:extLst>
            </p:cNvPr>
            <p:cNvSpPr/>
            <p:nvPr/>
          </p:nvSpPr>
          <p:spPr>
            <a:xfrm>
              <a:off x="170318" y="5008728"/>
              <a:ext cx="2451825" cy="1597452"/>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dirty="0"/>
            </a:p>
          </p:txBody>
        </p:sp>
        <p:sp>
          <p:nvSpPr>
            <p:cNvPr id="4" name="CasellaDiTesto 3">
              <a:extLst>
                <a:ext uri="{FF2B5EF4-FFF2-40B4-BE49-F238E27FC236}">
                  <a16:creationId xmlns:a16="http://schemas.microsoft.com/office/drawing/2014/main" id="{116E02D4-B591-514D-8E22-0C9E59F83B73}"/>
                </a:ext>
              </a:extLst>
            </p:cNvPr>
            <p:cNvSpPr txBox="1"/>
            <p:nvPr/>
          </p:nvSpPr>
          <p:spPr>
            <a:xfrm>
              <a:off x="374956" y="5193920"/>
              <a:ext cx="2403783" cy="1207831"/>
            </a:xfrm>
            <a:prstGeom prst="rect">
              <a:avLst/>
            </a:prstGeom>
            <a:noFill/>
          </p:spPr>
          <p:txBody>
            <a:bodyPr wrap="none" rtlCol="0">
              <a:spAutoFit/>
            </a:bodyPr>
            <a:lstStyle/>
            <a:p>
              <a:r>
                <a:rPr lang="it-IT" sz="2215" b="1" dirty="0"/>
                <a:t>    </a:t>
              </a:r>
              <a:r>
                <a:rPr lang="it-IT" sz="2215" b="1" dirty="0" err="1"/>
                <a:t>Find</a:t>
              </a:r>
              <a:r>
                <a:rPr lang="it-IT" sz="2215" b="1" dirty="0"/>
                <a:t> a small </a:t>
              </a:r>
            </a:p>
            <a:p>
              <a:r>
                <a:rPr lang="it-IT" sz="2215" b="1" dirty="0"/>
                <a:t>     </a:t>
              </a:r>
              <a:r>
                <a:rPr lang="it-IT" sz="2215" b="1" dirty="0" err="1"/>
                <a:t>molecule</a:t>
              </a:r>
              <a:endParaRPr lang="it-IT" sz="2215" b="1" dirty="0"/>
            </a:p>
            <a:p>
              <a:r>
                <a:rPr lang="it-IT" sz="2215" b="1" dirty="0"/>
                <a:t>     </a:t>
              </a:r>
              <a:r>
                <a:rPr lang="it-IT" sz="2215" b="1" dirty="0" err="1"/>
                <a:t>inhibitor</a:t>
              </a:r>
              <a:r>
                <a:rPr lang="it-IT" sz="2215" b="1" dirty="0"/>
                <a:t> !</a:t>
              </a:r>
            </a:p>
          </p:txBody>
        </p:sp>
      </p:grpSp>
      <p:sp>
        <p:nvSpPr>
          <p:cNvPr id="19" name="CasellaDiTesto 18">
            <a:extLst>
              <a:ext uri="{FF2B5EF4-FFF2-40B4-BE49-F238E27FC236}">
                <a16:creationId xmlns:a16="http://schemas.microsoft.com/office/drawing/2014/main" id="{75C7720C-7EDD-D846-AFAA-BE90113DCE87}"/>
              </a:ext>
            </a:extLst>
          </p:cNvPr>
          <p:cNvSpPr txBox="1"/>
          <p:nvPr/>
        </p:nvSpPr>
        <p:spPr>
          <a:xfrm>
            <a:off x="6493934" y="5732424"/>
            <a:ext cx="3145413" cy="774058"/>
          </a:xfrm>
          <a:prstGeom prst="rect">
            <a:avLst/>
          </a:prstGeom>
          <a:noFill/>
        </p:spPr>
        <p:txBody>
          <a:bodyPr wrap="none" rtlCol="0">
            <a:spAutoFit/>
          </a:bodyPr>
          <a:lstStyle/>
          <a:p>
            <a:r>
              <a:rPr lang="it-IT" sz="2215" dirty="0"/>
              <a:t>  </a:t>
            </a:r>
            <a:r>
              <a:rPr lang="it-IT" sz="2215" dirty="0" err="1"/>
              <a:t>approx</a:t>
            </a:r>
            <a:r>
              <a:rPr lang="it-IT" sz="2215" dirty="0"/>
              <a:t> 5-7% of DMD </a:t>
            </a:r>
          </a:p>
          <a:p>
            <a:r>
              <a:rPr lang="it-IT" sz="2215" dirty="0" err="1"/>
              <a:t>mutations</a:t>
            </a:r>
            <a:r>
              <a:rPr lang="it-IT" sz="2215" dirty="0"/>
              <a:t> can be </a:t>
            </a:r>
            <a:r>
              <a:rPr lang="it-IT" sz="2215" dirty="0" err="1"/>
              <a:t>cured</a:t>
            </a:r>
            <a:endParaRPr lang="it-IT" sz="2215" dirty="0"/>
          </a:p>
        </p:txBody>
      </p:sp>
    </p:spTree>
    <p:extLst>
      <p:ext uri="{BB962C8B-B14F-4D97-AF65-F5344CB8AC3E}">
        <p14:creationId xmlns:p14="http://schemas.microsoft.com/office/powerpoint/2010/main" val="285249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78E05C1A-C9AB-344A-8AA4-28B5FE0B6320}"/>
              </a:ext>
            </a:extLst>
          </p:cNvPr>
          <p:cNvSpPr>
            <a:spLocks noChangeArrowheads="1"/>
          </p:cNvSpPr>
          <p:nvPr/>
        </p:nvSpPr>
        <p:spPr bwMode="auto">
          <a:xfrm>
            <a:off x="4968875" y="2549525"/>
            <a:ext cx="820738" cy="349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64514" name="Text Box 4">
            <a:extLst>
              <a:ext uri="{FF2B5EF4-FFF2-40B4-BE49-F238E27FC236}">
                <a16:creationId xmlns:a16="http://schemas.microsoft.com/office/drawing/2014/main" id="{C1198D14-E88B-E147-A061-6D47A7F04509}"/>
              </a:ext>
            </a:extLst>
          </p:cNvPr>
          <p:cNvSpPr txBox="1">
            <a:spLocks noChangeArrowheads="1"/>
          </p:cNvSpPr>
          <p:nvPr/>
        </p:nvSpPr>
        <p:spPr bwMode="auto">
          <a:xfrm>
            <a:off x="381000" y="366713"/>
            <a:ext cx="8405813" cy="554037"/>
          </a:xfrm>
          <a:prstGeom prst="rect">
            <a:avLst/>
          </a:prstGeom>
          <a:noFill/>
          <a:ln w="9525">
            <a:solidFill>
              <a:srgbClr val="00EFE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AU" altLang="it-IT" sz="3300" b="1">
                <a:solidFill>
                  <a:srgbClr val="000000"/>
                </a:solidFill>
              </a:rPr>
              <a:t>The human genome as an RNA machine</a:t>
            </a:r>
            <a:endParaRPr lang="en-AU" altLang="it-IT" b="1">
              <a:solidFill>
                <a:srgbClr val="000000"/>
              </a:solidFill>
            </a:endParaRPr>
          </a:p>
        </p:txBody>
      </p:sp>
      <p:grpSp>
        <p:nvGrpSpPr>
          <p:cNvPr id="64515" name="Group 14">
            <a:extLst>
              <a:ext uri="{FF2B5EF4-FFF2-40B4-BE49-F238E27FC236}">
                <a16:creationId xmlns:a16="http://schemas.microsoft.com/office/drawing/2014/main" id="{75C9FEA2-1B0C-A241-B819-911F41E29EC3}"/>
              </a:ext>
            </a:extLst>
          </p:cNvPr>
          <p:cNvGrpSpPr>
            <a:grpSpLocks/>
          </p:cNvGrpSpPr>
          <p:nvPr/>
        </p:nvGrpSpPr>
        <p:grpSpPr bwMode="auto">
          <a:xfrm>
            <a:off x="152400" y="1685925"/>
            <a:ext cx="8915400" cy="4105275"/>
            <a:chOff x="144" y="1062"/>
            <a:chExt cx="5616" cy="2586"/>
          </a:xfrm>
        </p:grpSpPr>
        <p:grpSp>
          <p:nvGrpSpPr>
            <p:cNvPr id="64516" name="Group 13">
              <a:extLst>
                <a:ext uri="{FF2B5EF4-FFF2-40B4-BE49-F238E27FC236}">
                  <a16:creationId xmlns:a16="http://schemas.microsoft.com/office/drawing/2014/main" id="{47BBF3FE-9963-314F-BFD4-3B4A6DD2BA04}"/>
                </a:ext>
              </a:extLst>
            </p:cNvPr>
            <p:cNvGrpSpPr>
              <a:grpSpLocks/>
            </p:cNvGrpSpPr>
            <p:nvPr/>
          </p:nvGrpSpPr>
          <p:grpSpPr bwMode="auto">
            <a:xfrm>
              <a:off x="480" y="1062"/>
              <a:ext cx="5280" cy="2544"/>
              <a:chOff x="700" y="1056"/>
              <a:chExt cx="5060" cy="2390"/>
            </a:xfrm>
          </p:grpSpPr>
          <p:grpSp>
            <p:nvGrpSpPr>
              <p:cNvPr id="64518" name="Group 9">
                <a:extLst>
                  <a:ext uri="{FF2B5EF4-FFF2-40B4-BE49-F238E27FC236}">
                    <a16:creationId xmlns:a16="http://schemas.microsoft.com/office/drawing/2014/main" id="{DB39694D-32BD-7041-BEA0-E3D52D4E575F}"/>
                  </a:ext>
                </a:extLst>
              </p:cNvPr>
              <p:cNvGrpSpPr>
                <a:grpSpLocks/>
              </p:cNvGrpSpPr>
              <p:nvPr/>
            </p:nvGrpSpPr>
            <p:grpSpPr bwMode="auto">
              <a:xfrm>
                <a:off x="700" y="1056"/>
                <a:ext cx="5060" cy="2390"/>
                <a:chOff x="106" y="1606"/>
                <a:chExt cx="5418" cy="2608"/>
              </a:xfrm>
            </p:grpSpPr>
            <p:graphicFrame>
              <p:nvGraphicFramePr>
                <p:cNvPr id="64520" name="Object 2">
                  <a:extLst>
                    <a:ext uri="{FF2B5EF4-FFF2-40B4-BE49-F238E27FC236}">
                      <a16:creationId xmlns:a16="http://schemas.microsoft.com/office/drawing/2014/main" id="{B6FCCE27-72D6-0241-87FD-013989AC9435}"/>
                    </a:ext>
                  </a:extLst>
                </p:cNvPr>
                <p:cNvGraphicFramePr>
                  <a:graphicFrameLocks noChangeAspect="1"/>
                </p:cNvGraphicFramePr>
                <p:nvPr/>
              </p:nvGraphicFramePr>
              <p:xfrm>
                <a:off x="527" y="1606"/>
                <a:ext cx="4997" cy="2608"/>
              </p:xfrm>
              <a:graphic>
                <a:graphicData uri="http://schemas.openxmlformats.org/presentationml/2006/ole">
                  <mc:AlternateContent xmlns:mc="http://schemas.openxmlformats.org/markup-compatibility/2006">
                    <mc:Choice xmlns:v="urn:schemas-microsoft-com:vml" Requires="v">
                      <p:oleObj spid="_x0000_s1042" name="Documento" r:id="rId4" imgW="3359150" imgH="1663700" progId="Word.Document.8">
                        <p:embed/>
                      </p:oleObj>
                    </mc:Choice>
                    <mc:Fallback>
                      <p:oleObj name="Documento" r:id="rId4" imgW="3359150" imgH="1663700" progId="Word.Document.8">
                        <p:embed/>
                        <p:pic>
                          <p:nvPicPr>
                            <p:cNvPr id="64520" name="Object 2">
                              <a:extLst>
                                <a:ext uri="{FF2B5EF4-FFF2-40B4-BE49-F238E27FC236}">
                                  <a16:creationId xmlns:a16="http://schemas.microsoft.com/office/drawing/2014/main" id="{B6FCCE27-72D6-0241-87FD-013989AC9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 y="1606"/>
                              <a:ext cx="4997" cy="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4521" name="Picture 11">
                  <a:extLst>
                    <a:ext uri="{FF2B5EF4-FFF2-40B4-BE49-F238E27FC236}">
                      <a16:creationId xmlns:a16="http://schemas.microsoft.com/office/drawing/2014/main" id="{22808DDD-D12F-9B49-A66E-1969940B0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 y="1611"/>
                  <a:ext cx="2687" cy="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9" name="Rectangle 12">
                <a:extLst>
                  <a:ext uri="{FF2B5EF4-FFF2-40B4-BE49-F238E27FC236}">
                    <a16:creationId xmlns:a16="http://schemas.microsoft.com/office/drawing/2014/main" id="{8606D5AD-2A66-A947-883E-6725271885F9}"/>
                  </a:ext>
                </a:extLst>
              </p:cNvPr>
              <p:cNvSpPr>
                <a:spLocks noChangeArrowheads="1"/>
              </p:cNvSpPr>
              <p:nvPr/>
            </p:nvSpPr>
            <p:spPr bwMode="auto">
              <a:xfrm>
                <a:off x="3552" y="1056"/>
                <a:ext cx="336"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pic>
          <p:nvPicPr>
            <p:cNvPr id="64517" name="Picture 3">
              <a:extLst>
                <a:ext uri="{FF2B5EF4-FFF2-40B4-BE49-F238E27FC236}">
                  <a16:creationId xmlns:a16="http://schemas.microsoft.com/office/drawing/2014/main" id="{2B4EE57F-2F47-494E-A8C6-85A60F7D7F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1066"/>
              <a:ext cx="3408" cy="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ttangolo 3">
            <a:extLst>
              <a:ext uri="{FF2B5EF4-FFF2-40B4-BE49-F238E27FC236}">
                <a16:creationId xmlns:a16="http://schemas.microsoft.com/office/drawing/2014/main" id="{F2EF737E-A510-3447-B5D7-93F41487447E}"/>
              </a:ext>
            </a:extLst>
          </p:cNvPr>
          <p:cNvSpPr>
            <a:spLocks noChangeArrowheads="1"/>
          </p:cNvSpPr>
          <p:nvPr/>
        </p:nvSpPr>
        <p:spPr bwMode="auto">
          <a:xfrm>
            <a:off x="1303338" y="1722438"/>
            <a:ext cx="64690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it-IT" sz="2400"/>
              <a:t>Although the central role of RNA in cellular functions and organismal evolution has been advocated periodically during the last 50 years, only recently has RNA received a remarkable level of attention from the scientific community. </a:t>
            </a:r>
            <a:endParaRPr lang="it-IT" altLang="it-IT" sz="2400"/>
          </a:p>
        </p:txBody>
      </p:sp>
    </p:spTree>
  </p:cSld>
  <p:clrMapOvr>
    <a:masterClrMapping/>
  </p:clrMapOvr>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otalTime>535</TotalTime>
  <Words>2996</Words>
  <Application>Microsoft Macintosh PowerPoint</Application>
  <PresentationFormat>Presentazione su schermo (4:3)</PresentationFormat>
  <Paragraphs>679</Paragraphs>
  <Slides>62</Slides>
  <Notes>47</Notes>
  <HiddenSlides>0</HiddenSlides>
  <MMClips>0</MMClips>
  <ScaleCrop>false</ScaleCrop>
  <HeadingPairs>
    <vt:vector size="8" baseType="variant">
      <vt:variant>
        <vt:lpstr>Caratteri utilizzati</vt:lpstr>
      </vt:variant>
      <vt:variant>
        <vt:i4>17</vt:i4>
      </vt:variant>
      <vt:variant>
        <vt:lpstr>Tema</vt:lpstr>
      </vt:variant>
      <vt:variant>
        <vt:i4>1</vt:i4>
      </vt:variant>
      <vt:variant>
        <vt:lpstr>Server OLE incorporati</vt:lpstr>
      </vt:variant>
      <vt:variant>
        <vt:i4>1</vt:i4>
      </vt:variant>
      <vt:variant>
        <vt:lpstr>Titoli diapositive</vt:lpstr>
      </vt:variant>
      <vt:variant>
        <vt:i4>62</vt:i4>
      </vt:variant>
    </vt:vector>
  </HeadingPairs>
  <TitlesOfParts>
    <vt:vector size="81" baseType="lpstr">
      <vt:lpstr>ＭＳ Ｐゴシック</vt:lpstr>
      <vt:lpstr>Arial</vt:lpstr>
      <vt:lpstr>Avenir Medium</vt:lpstr>
      <vt:lpstr>Calibri</vt:lpstr>
      <vt:lpstr>Century Gothic</vt:lpstr>
      <vt:lpstr>Comic Sans MS</vt:lpstr>
      <vt:lpstr>Futura</vt:lpstr>
      <vt:lpstr>Helvetica</vt:lpstr>
      <vt:lpstr>Helvetica Light</vt:lpstr>
      <vt:lpstr>Lucida Grande</vt:lpstr>
      <vt:lpstr>Monotype Sorts</vt:lpstr>
      <vt:lpstr>Optima</vt:lpstr>
      <vt:lpstr>Symbol</vt:lpstr>
      <vt:lpstr>Times</vt:lpstr>
      <vt:lpstr>Times New Roman</vt:lpstr>
      <vt:lpstr>Tw Cen MT Condensed Extra Bold</vt:lpstr>
      <vt:lpstr>Verdana</vt:lpstr>
      <vt:lpstr>Presentazione vuota</vt:lpstr>
      <vt:lpstr>Documento</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Just an example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Why has this system gone unnoticed?</vt:lpstr>
      <vt:lpstr>Eukaryotic RNAs</vt:lpstr>
      <vt:lpstr>Presentazione standard di PowerPoint</vt:lpstr>
      <vt:lpstr>Presentazione standard di PowerPoint</vt:lpstr>
      <vt:lpstr>Presentazione standard di PowerPoint</vt:lpstr>
      <vt:lpstr>Presentazione standard di PowerPoint</vt:lpstr>
      <vt:lpstr>Presentazione standard di PowerPoint</vt:lpstr>
      <vt:lpstr>RNA and DNA – which ones are the differences?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Initially, RNA molecules replicated slowly and casually being templates for spontaneous oligonucleotide polymerization    Inaccurate process – production of a large variety of RNA sequences    RNA molecules, with catalytic functions, such as the ability to replicate more quickly and accurately, could be formed    Selection would have favoured molecules with better replication activity   Increase in length without lack of specificity could offer the potentiality for other and more sophisticated  activities to reach very complex structures</vt:lpstr>
      <vt:lpstr>Protogenome self-replicating RNA molecules able to perform simple biochemical reactions</vt:lpstr>
      <vt:lpstr>Presentazione standard di PowerPoint</vt:lpstr>
      <vt:lpstr>New functions- protoribosome  The first peptides (basic-AA) could have stabilized RNA secondary structures and facilitated the formation of catalytically active conformations    Selection of RNAs encoding for proteins that facilitated its replication activity  among them, those for energetic metabolism with release of free energy (hydrolisis of P-P from ATP e GTP)  Compartmentalization inside lipid membranes should have concentrated the different components and facilitated the different reactions      protocell</vt:lpstr>
      <vt:lpstr>Towards the DNA world   synthesis of deossiNTP from riboNTP -   mutant synthetase used dNTP (retrotrascriptase) – first synthesis of DNA  advantages of DNA - deoxyribonucleotides more stable due to the lack of the  2’-OH in the sugar</vt:lpstr>
      <vt:lpstr>Presentazione standard di PowerPoint</vt:lpstr>
      <vt:lpstr>Several introns undrgo splicing in the absence of proteins and snRNAs    AUTOSPLICING or AUTOCATALYTIC SPLICING  (group I and II introns)</vt:lpstr>
      <vt:lpstr>Presentazione standard di PowerPoint</vt:lpstr>
      <vt:lpstr>From cis- to trans- splicing Autocatalytic splicing relies on complex structures   (many point mutations could result in impairement of assembly a correct structure and would be harmful to splicing and detrimental for gene activity)   For this reason during evolution the sequences required in cis- have been transferred in trans-   nuclear intron splicing  snRNA harbour sequences that in autocatalytic introns reside inside the intron itself </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Utente di Microsoft Office</dc:creator>
  <cp:lastModifiedBy>Irene Bozzoni</cp:lastModifiedBy>
  <cp:revision>32</cp:revision>
  <cp:lastPrinted>2017-10-24T08:46:13Z</cp:lastPrinted>
  <dcterms:created xsi:type="dcterms:W3CDTF">2017-10-24T08:44:51Z</dcterms:created>
  <dcterms:modified xsi:type="dcterms:W3CDTF">2020-10-12T09:10:08Z</dcterms:modified>
</cp:coreProperties>
</file>