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7205" autoAdjust="0"/>
  </p:normalViewPr>
  <p:slideViewPr>
    <p:cSldViewPr>
      <p:cViewPr varScale="1">
        <p:scale>
          <a:sx n="65" d="100"/>
          <a:sy n="65" d="100"/>
        </p:scale>
        <p:origin x="-3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956C9-B21D-4F60-B3CB-649F80D5B93E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A2F71-C5E5-43E2-AB4E-F04BF24C108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89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701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095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08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609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986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759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022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53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È possibile definire anche un comportamento soft</a:t>
            </a:r>
            <a:r>
              <a:rPr lang="it-IT" baseline="0" dirty="0" smtClean="0"/>
              <a:t> o hard relativo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941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92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09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771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751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687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635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15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A2F71-C5E5-43E2-AB4E-F04BF24C108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53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282549"/>
            <a:ext cx="4466084" cy="629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54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4378"/>
            <a:ext cx="4032448" cy="614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03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40500"/>
            <a:ext cx="4176464" cy="59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79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89" y="388206"/>
            <a:ext cx="4034036" cy="608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22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51" y="908721"/>
            <a:ext cx="469731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91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9410"/>
            <a:ext cx="4176464" cy="61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911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465" y="476673"/>
            <a:ext cx="4667484" cy="59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070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66181"/>
            <a:ext cx="4032448" cy="5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1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89" y="436161"/>
            <a:ext cx="4034036" cy="598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43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191040"/>
            <a:ext cx="4466084" cy="647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868144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045869" y="4587405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⇅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7273425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6300192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6564477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838410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265158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7535158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7805158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8075158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8345158" y="4365104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76056" y="4725144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Sn  s</a:t>
            </a:r>
            <a:r>
              <a:rPr lang="it-IT" sz="1200" baseline="30000" dirty="0" smtClean="0"/>
              <a:t>2</a:t>
            </a:r>
            <a:r>
              <a:rPr lang="it-IT" sz="1200" dirty="0" smtClean="0"/>
              <a:t>p</a:t>
            </a:r>
            <a:r>
              <a:rPr lang="it-IT" sz="1200" baseline="30000" dirty="0" smtClean="0"/>
              <a:t>2</a:t>
            </a:r>
            <a:endParaRPr lang="it-IT" sz="1200" baseline="30000" dirty="0"/>
          </a:p>
        </p:txBody>
      </p:sp>
      <p:sp>
        <p:nvSpPr>
          <p:cNvPr id="16" name="Rettangolo 15"/>
          <p:cNvSpPr/>
          <p:nvPr/>
        </p:nvSpPr>
        <p:spPr>
          <a:xfrm>
            <a:off x="5868144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6300192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6564477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19" name="Rettangolo 18"/>
          <p:cNvSpPr/>
          <p:nvPr/>
        </p:nvSpPr>
        <p:spPr>
          <a:xfrm>
            <a:off x="6838410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7535158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ttangolo 21"/>
          <p:cNvSpPr/>
          <p:nvPr/>
        </p:nvSpPr>
        <p:spPr>
          <a:xfrm>
            <a:off x="7805158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8075158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23"/>
          <p:cNvSpPr/>
          <p:nvPr/>
        </p:nvSpPr>
        <p:spPr>
          <a:xfrm>
            <a:off x="8345158" y="4706372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48342" y="458040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F  s</a:t>
            </a:r>
            <a:r>
              <a:rPr lang="it-IT" sz="1200" baseline="30000" dirty="0" smtClean="0"/>
              <a:t>2</a:t>
            </a:r>
            <a:r>
              <a:rPr lang="it-IT" sz="1200" dirty="0" smtClean="0"/>
              <a:t>p</a:t>
            </a:r>
            <a:r>
              <a:rPr lang="it-IT" sz="1200" baseline="30000" dirty="0" smtClean="0"/>
              <a:t>5</a:t>
            </a:r>
            <a:endParaRPr lang="it-IT" sz="1200" baseline="30000" dirty="0"/>
          </a:p>
        </p:txBody>
      </p:sp>
      <p:sp>
        <p:nvSpPr>
          <p:cNvPr id="26" name="Rettangolo 25"/>
          <p:cNvSpPr/>
          <p:nvPr/>
        </p:nvSpPr>
        <p:spPr>
          <a:xfrm>
            <a:off x="1457744" y="4587405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⇅</a:t>
            </a:r>
            <a:endParaRPr lang="it-IT" dirty="0"/>
          </a:p>
        </p:txBody>
      </p:sp>
      <p:sp>
        <p:nvSpPr>
          <p:cNvPr id="27" name="Rettangolo 26"/>
          <p:cNvSpPr/>
          <p:nvPr/>
        </p:nvSpPr>
        <p:spPr>
          <a:xfrm>
            <a:off x="1727744" y="4587405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⇅</a:t>
            </a:r>
            <a:endParaRPr lang="it-IT" dirty="0"/>
          </a:p>
        </p:txBody>
      </p:sp>
      <p:sp>
        <p:nvSpPr>
          <p:cNvPr id="28" name="Rettangolo 27"/>
          <p:cNvSpPr/>
          <p:nvPr/>
        </p:nvSpPr>
        <p:spPr>
          <a:xfrm>
            <a:off x="1997744" y="4587405"/>
            <a:ext cx="270000" cy="27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Cambria Math"/>
                <a:ea typeface="Cambria Math"/>
              </a:rPr>
              <a:t>↑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1117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01" y="980729"/>
            <a:ext cx="601359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30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00" y="476673"/>
            <a:ext cx="539980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537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97943"/>
            <a:ext cx="4464496" cy="606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81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7896"/>
            <a:ext cx="4320480" cy="566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952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456736"/>
            <a:ext cx="4178052" cy="59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851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74" y="404665"/>
            <a:ext cx="4251266" cy="60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12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43" y="404665"/>
            <a:ext cx="4037128" cy="60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93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49" y="764705"/>
            <a:ext cx="812631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886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270537"/>
            <a:ext cx="4178052" cy="631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461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4241"/>
            <a:ext cx="4608512" cy="592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87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62" y="620688"/>
            <a:ext cx="566969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245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72" y="188641"/>
            <a:ext cx="5105458" cy="64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5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9623"/>
            <a:ext cx="4320480" cy="613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87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26" y="404664"/>
            <a:ext cx="525296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59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37" y="1484785"/>
            <a:ext cx="644952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54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80" y="404665"/>
            <a:ext cx="406945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64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4556"/>
            <a:ext cx="4464496" cy="590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18105" y="4535542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rgbClr val="FF0000"/>
                </a:solidFill>
              </a:rPr>
              <a:t>i</a:t>
            </a:r>
            <a:r>
              <a:rPr lang="it-IT" sz="1100" dirty="0" smtClean="0">
                <a:solidFill>
                  <a:srgbClr val="FF0000"/>
                </a:solidFill>
              </a:rPr>
              <a:t>n nanometri</a:t>
            </a:r>
            <a:endParaRPr lang="it-IT" sz="11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30000" y="4770000"/>
            <a:ext cx="9797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3.3                 </a:t>
            </a:r>
            <a:endParaRPr lang="it-IT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49" y="417077"/>
            <a:ext cx="4754116" cy="602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5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30091"/>
            <a:ext cx="4032448" cy="599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48</Words>
  <Application>Microsoft Macintosh PowerPoint</Application>
  <PresentationFormat>Presentazione su schermo (4:3)</PresentationFormat>
  <Paragraphs>36</Paragraphs>
  <Slides>29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28</cp:revision>
  <dcterms:created xsi:type="dcterms:W3CDTF">2014-11-25T09:35:23Z</dcterms:created>
  <dcterms:modified xsi:type="dcterms:W3CDTF">2016-10-13T12:50:43Z</dcterms:modified>
</cp:coreProperties>
</file>