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57" r:id="rId2"/>
    <p:sldId id="258" r:id="rId3"/>
    <p:sldId id="273" r:id="rId4"/>
    <p:sldId id="293" r:id="rId5"/>
    <p:sldId id="294" r:id="rId6"/>
    <p:sldId id="296" r:id="rId7"/>
    <p:sldId id="309" r:id="rId8"/>
    <p:sldId id="310" r:id="rId9"/>
    <p:sldId id="260" r:id="rId10"/>
    <p:sldId id="298" r:id="rId11"/>
    <p:sldId id="261" r:id="rId12"/>
    <p:sldId id="276" r:id="rId13"/>
    <p:sldId id="277" r:id="rId14"/>
    <p:sldId id="279" r:id="rId15"/>
    <p:sldId id="280" r:id="rId16"/>
    <p:sldId id="281" r:id="rId17"/>
    <p:sldId id="282" r:id="rId18"/>
    <p:sldId id="283" r:id="rId19"/>
    <p:sldId id="284" r:id="rId20"/>
    <p:sldId id="354" r:id="rId21"/>
    <p:sldId id="355" r:id="rId22"/>
    <p:sldId id="356" r:id="rId23"/>
    <p:sldId id="358" r:id="rId24"/>
    <p:sldId id="361" r:id="rId25"/>
    <p:sldId id="357" r:id="rId26"/>
    <p:sldId id="360" r:id="rId27"/>
    <p:sldId id="362" r:id="rId28"/>
    <p:sldId id="363" r:id="rId29"/>
    <p:sldId id="286" r:id="rId30"/>
    <p:sldId id="287" r:id="rId31"/>
    <p:sldId id="288" r:id="rId32"/>
    <p:sldId id="289" r:id="rId33"/>
    <p:sldId id="291" r:id="rId34"/>
    <p:sldId id="305" r:id="rId35"/>
    <p:sldId id="292" r:id="rId36"/>
    <p:sldId id="307" r:id="rId37"/>
    <p:sldId id="303" r:id="rId38"/>
    <p:sldId id="304" r:id="rId39"/>
    <p:sldId id="364" r:id="rId40"/>
    <p:sldId id="311" r:id="rId41"/>
    <p:sldId id="312" r:id="rId42"/>
    <p:sldId id="353" r:id="rId43"/>
    <p:sldId id="295" r:id="rId44"/>
    <p:sldId id="313" r:id="rId45"/>
    <p:sldId id="314" r:id="rId46"/>
    <p:sldId id="262" r:id="rId47"/>
    <p:sldId id="317" r:id="rId48"/>
    <p:sldId id="318" r:id="rId49"/>
    <p:sldId id="263" r:id="rId50"/>
    <p:sldId id="366" r:id="rId51"/>
    <p:sldId id="297" r:id="rId52"/>
    <p:sldId id="299" r:id="rId53"/>
    <p:sldId id="300" r:id="rId54"/>
    <p:sldId id="301" r:id="rId55"/>
    <p:sldId id="302" r:id="rId56"/>
    <p:sldId id="315" r:id="rId57"/>
    <p:sldId id="342" r:id="rId58"/>
    <p:sldId id="274" r:id="rId59"/>
    <p:sldId id="316" r:id="rId60"/>
    <p:sldId id="335" r:id="rId61"/>
    <p:sldId id="337" r:id="rId62"/>
    <p:sldId id="352" r:id="rId63"/>
    <p:sldId id="351" r:id="rId64"/>
    <p:sldId id="336" r:id="rId65"/>
    <p:sldId id="338" r:id="rId66"/>
    <p:sldId id="266" r:id="rId67"/>
    <p:sldId id="339" r:id="rId68"/>
    <p:sldId id="340" r:id="rId69"/>
    <p:sldId id="341" r:id="rId70"/>
    <p:sldId id="343" r:id="rId71"/>
    <p:sldId id="344" r:id="rId72"/>
    <p:sldId id="345" r:id="rId73"/>
    <p:sldId id="267" r:id="rId74"/>
    <p:sldId id="346" r:id="rId75"/>
    <p:sldId id="347" r:id="rId76"/>
    <p:sldId id="348" r:id="rId77"/>
    <p:sldId id="268" r:id="rId78"/>
    <p:sldId id="275" r:id="rId79"/>
    <p:sldId id="269"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21"/>
    <p:restoredTop sz="94308"/>
  </p:normalViewPr>
  <p:slideViewPr>
    <p:cSldViewPr snapToGrid="0" snapToObjects="1">
      <p:cViewPr varScale="1">
        <p:scale>
          <a:sx n="85" d="100"/>
          <a:sy n="85" d="100"/>
        </p:scale>
        <p:origin x="200" y="688"/>
      </p:cViewPr>
      <p:guideLst/>
    </p:cSldViewPr>
  </p:slideViewPr>
  <p:notesTextViewPr>
    <p:cViewPr>
      <p:scale>
        <a:sx n="1" d="1"/>
        <a:sy n="1" d="1"/>
      </p:scale>
      <p:origin x="0" y="0"/>
    </p:cViewPr>
  </p:notesTextViewPr>
  <p:notesViewPr>
    <p:cSldViewPr snapToGrid="0" snapToObjects="1">
      <p:cViewPr varScale="1">
        <p:scale>
          <a:sx n="60" d="100"/>
          <a:sy n="60" d="100"/>
        </p:scale>
        <p:origin x="3832"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8CC1A-7CC0-F740-97FC-1FFAF743625C}" type="doc">
      <dgm:prSet loTypeId="urn:microsoft.com/office/officeart/2005/8/layout/target3" loCatId="" qsTypeId="urn:microsoft.com/office/officeart/2005/8/quickstyle/simple5" qsCatId="simple" csTypeId="urn:microsoft.com/office/officeart/2005/8/colors/accent1_4" csCatId="accent1" phldr="1"/>
      <dgm:spPr/>
      <dgm:t>
        <a:bodyPr/>
        <a:lstStyle/>
        <a:p>
          <a:endParaRPr lang="it-IT"/>
        </a:p>
      </dgm:t>
    </dgm:pt>
    <dgm:pt modelId="{84C7FD9C-7A2E-604A-81B8-7617133EB954}">
      <dgm:prSet phldrT="[Testo]"/>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shape">
            <a:fillToRect l="50000" t="50000" r="50000" b="50000"/>
          </a:path>
          <a:tileRect/>
        </a:gradFill>
      </dgm:spPr>
      <dgm:t>
        <a:bodyPr/>
        <a:lstStyle/>
        <a:p>
          <a:r>
            <a:rPr lang="it-IT" dirty="0" err="1">
              <a:solidFill>
                <a:schemeClr val="tx1"/>
              </a:solidFill>
            </a:rPr>
            <a:t>Political</a:t>
          </a:r>
          <a:r>
            <a:rPr lang="it-IT" dirty="0">
              <a:solidFill>
                <a:schemeClr val="tx1"/>
              </a:solidFill>
            </a:rPr>
            <a:t> </a:t>
          </a:r>
          <a:r>
            <a:rPr lang="it-IT" dirty="0" err="1">
              <a:solidFill>
                <a:schemeClr val="tx1"/>
              </a:solidFill>
            </a:rPr>
            <a:t>Direction</a:t>
          </a:r>
          <a:endParaRPr lang="it-IT" dirty="0">
            <a:solidFill>
              <a:schemeClr val="tx1"/>
            </a:solidFill>
          </a:endParaRPr>
        </a:p>
      </dgm:t>
    </dgm:pt>
    <dgm:pt modelId="{468801D0-A259-B640-8453-574ADE99D120}" type="parTrans" cxnId="{02194711-3C0D-A143-AECC-481B86FF7EAD}">
      <dgm:prSet/>
      <dgm:spPr/>
      <dgm:t>
        <a:bodyPr/>
        <a:lstStyle/>
        <a:p>
          <a:endParaRPr lang="it-IT"/>
        </a:p>
      </dgm:t>
    </dgm:pt>
    <dgm:pt modelId="{C117655B-40C3-4B41-BBB7-BBD8F1E8EA67}" type="sibTrans" cxnId="{02194711-3C0D-A143-AECC-481B86FF7EAD}">
      <dgm:prSet/>
      <dgm:spPr/>
      <dgm:t>
        <a:bodyPr/>
        <a:lstStyle/>
        <a:p>
          <a:endParaRPr lang="it-IT"/>
        </a:p>
      </dgm:t>
    </dgm:pt>
    <dgm:pt modelId="{72779AFB-6E28-DC45-849A-41E1319AB6C5}">
      <dgm:prSet phldrT="[Testo]"/>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r>
            <a:rPr lang="it-IT" b="1" u="sng" dirty="0" err="1"/>
            <a:t>Confidence</a:t>
          </a:r>
          <a:endParaRPr lang="it-IT" b="1" u="sng" dirty="0"/>
        </a:p>
      </dgm:t>
    </dgm:pt>
    <dgm:pt modelId="{FF4FB2F7-A786-424A-B57A-493867840322}" type="parTrans" cxnId="{06EFB58E-EDD9-B646-9274-0411D7EF9079}">
      <dgm:prSet/>
      <dgm:spPr/>
      <dgm:t>
        <a:bodyPr/>
        <a:lstStyle/>
        <a:p>
          <a:endParaRPr lang="it-IT"/>
        </a:p>
      </dgm:t>
    </dgm:pt>
    <dgm:pt modelId="{E5C41ED5-D4C8-A64C-9826-7B8DC8AC12F7}" type="sibTrans" cxnId="{06EFB58E-EDD9-B646-9274-0411D7EF9079}">
      <dgm:prSet/>
      <dgm:spPr/>
      <dgm:t>
        <a:bodyPr/>
        <a:lstStyle/>
        <a:p>
          <a:endParaRPr lang="it-IT"/>
        </a:p>
      </dgm:t>
    </dgm:pt>
    <dgm:pt modelId="{3E344117-4614-F649-B0E1-FD7BD4F46C00}">
      <dgm:prSet phldrT="[Testo]"/>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r>
            <a:rPr lang="it-IT" dirty="0" err="1"/>
            <a:t>Parliamentary</a:t>
          </a:r>
          <a:r>
            <a:rPr lang="it-IT" dirty="0"/>
            <a:t> Side (</a:t>
          </a:r>
          <a:r>
            <a:rPr lang="it-IT" dirty="0" err="1"/>
            <a:t>Pluralism</a:t>
          </a:r>
          <a:r>
            <a:rPr lang="it-IT" dirty="0"/>
            <a:t>, Compromise)</a:t>
          </a:r>
        </a:p>
      </dgm:t>
    </dgm:pt>
    <dgm:pt modelId="{6F4B9742-8BBA-9D44-8CCD-AB5CDFE92D20}" type="parTrans" cxnId="{77640577-AEEA-8D4B-B00E-50E4F11DA938}">
      <dgm:prSet/>
      <dgm:spPr/>
      <dgm:t>
        <a:bodyPr/>
        <a:lstStyle/>
        <a:p>
          <a:endParaRPr lang="it-IT"/>
        </a:p>
      </dgm:t>
    </dgm:pt>
    <dgm:pt modelId="{3326AE39-0255-BA40-A8B4-CBF84D7E91CF}" type="sibTrans" cxnId="{77640577-AEEA-8D4B-B00E-50E4F11DA938}">
      <dgm:prSet/>
      <dgm:spPr/>
      <dgm:t>
        <a:bodyPr/>
        <a:lstStyle/>
        <a:p>
          <a:endParaRPr lang="it-IT"/>
        </a:p>
      </dgm:t>
    </dgm:pt>
    <dgm:pt modelId="{C76230AC-2FA3-D54F-B1D2-38EE555327C0}">
      <dgm:prSet phldrT="[Testo]"/>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shape">
            <a:fillToRect l="50000" t="50000" r="50000" b="50000"/>
          </a:path>
          <a:tileRect/>
        </a:gradFill>
      </dgm:spPr>
      <dgm:t>
        <a:bodyPr/>
        <a:lstStyle/>
        <a:p>
          <a:r>
            <a:rPr lang="it-IT" dirty="0" err="1">
              <a:solidFill>
                <a:schemeClr val="tx1"/>
              </a:solidFill>
            </a:rPr>
            <a:t>Separation</a:t>
          </a:r>
          <a:r>
            <a:rPr lang="it-IT" dirty="0">
              <a:solidFill>
                <a:schemeClr val="tx1"/>
              </a:solidFill>
            </a:rPr>
            <a:t> of </a:t>
          </a:r>
          <a:r>
            <a:rPr lang="it-IT" dirty="0" err="1">
              <a:solidFill>
                <a:schemeClr val="tx1"/>
              </a:solidFill>
            </a:rPr>
            <a:t>Powers</a:t>
          </a:r>
          <a:endParaRPr lang="it-IT" dirty="0">
            <a:solidFill>
              <a:schemeClr val="tx1"/>
            </a:solidFill>
          </a:endParaRPr>
        </a:p>
      </dgm:t>
    </dgm:pt>
    <dgm:pt modelId="{AF762223-CDF7-D54A-9DB4-4EFAB372B8D3}" type="parTrans" cxnId="{8F040A02-1977-8245-8985-7C466BBF2B5A}">
      <dgm:prSet/>
      <dgm:spPr/>
      <dgm:t>
        <a:bodyPr/>
        <a:lstStyle/>
        <a:p>
          <a:endParaRPr lang="it-IT"/>
        </a:p>
      </dgm:t>
    </dgm:pt>
    <dgm:pt modelId="{66C5F8AC-0CA9-324C-B093-842E9EFD5E5C}" type="sibTrans" cxnId="{8F040A02-1977-8245-8985-7C466BBF2B5A}">
      <dgm:prSet/>
      <dgm:spPr/>
      <dgm:t>
        <a:bodyPr/>
        <a:lstStyle/>
        <a:p>
          <a:endParaRPr lang="it-IT"/>
        </a:p>
      </dgm:t>
    </dgm:pt>
    <dgm:pt modelId="{6AA34C37-49BD-B845-A914-17C77AD18CE4}">
      <dgm:prSet phldrT="[Testo]"/>
      <dgm:spPr/>
      <dgm:t>
        <a:bodyPr/>
        <a:lstStyle/>
        <a:p>
          <a:r>
            <a:rPr lang="it-IT" dirty="0" err="1"/>
            <a:t>Cooperation</a:t>
          </a:r>
          <a:r>
            <a:rPr lang="it-IT" dirty="0"/>
            <a:t> </a:t>
          </a:r>
          <a:r>
            <a:rPr lang="it-IT" dirty="0" err="1"/>
            <a:t>between</a:t>
          </a:r>
          <a:r>
            <a:rPr lang="it-IT" dirty="0"/>
            <a:t> Legislative and Executive: </a:t>
          </a:r>
          <a:r>
            <a:rPr lang="it-IT" dirty="0" err="1"/>
            <a:t>Confidence</a:t>
          </a:r>
          <a:r>
            <a:rPr lang="it-IT" dirty="0"/>
            <a:t>, </a:t>
          </a:r>
          <a:r>
            <a:rPr lang="it-IT" dirty="0" err="1"/>
            <a:t>Dissolution</a:t>
          </a:r>
          <a:r>
            <a:rPr lang="it-IT" dirty="0"/>
            <a:t>, </a:t>
          </a:r>
          <a:r>
            <a:rPr lang="it-IT" dirty="0" err="1"/>
            <a:t>Countersignature</a:t>
          </a:r>
          <a:endParaRPr lang="it-IT" dirty="0"/>
        </a:p>
      </dgm:t>
    </dgm:pt>
    <dgm:pt modelId="{1CCF15CF-B728-1043-AA1F-E56DBFFA8C0B}" type="parTrans" cxnId="{82B72110-60E6-3041-96A4-C1AE23A153E4}">
      <dgm:prSet/>
      <dgm:spPr/>
      <dgm:t>
        <a:bodyPr/>
        <a:lstStyle/>
        <a:p>
          <a:endParaRPr lang="it-IT"/>
        </a:p>
      </dgm:t>
    </dgm:pt>
    <dgm:pt modelId="{00B9BD47-E5C7-0A47-88BF-9883C7CE90FD}" type="sibTrans" cxnId="{82B72110-60E6-3041-96A4-C1AE23A153E4}">
      <dgm:prSet/>
      <dgm:spPr/>
      <dgm:t>
        <a:bodyPr/>
        <a:lstStyle/>
        <a:p>
          <a:endParaRPr lang="it-IT"/>
        </a:p>
      </dgm:t>
    </dgm:pt>
    <dgm:pt modelId="{8EBDC70A-DB23-BD4F-91D9-6B583AA52083}">
      <dgm:prSet phldrT="[Testo]"/>
      <dgm:spPr/>
      <dgm:t>
        <a:bodyPr/>
        <a:lstStyle/>
        <a:p>
          <a:r>
            <a:rPr lang="it-IT" dirty="0"/>
            <a:t>Control (</a:t>
          </a:r>
          <a:r>
            <a:rPr lang="it-IT" dirty="0" err="1"/>
            <a:t>Role</a:t>
          </a:r>
          <a:r>
            <a:rPr lang="it-IT" dirty="0"/>
            <a:t> of the </a:t>
          </a:r>
          <a:r>
            <a:rPr lang="it-IT" dirty="0" err="1"/>
            <a:t>Opposition</a:t>
          </a:r>
          <a:r>
            <a:rPr lang="it-IT" dirty="0"/>
            <a:t>)</a:t>
          </a:r>
        </a:p>
      </dgm:t>
    </dgm:pt>
    <dgm:pt modelId="{8C73D939-2B3A-9B4F-A53A-F82D750DB345}" type="parTrans" cxnId="{7D41A527-8E80-F442-8D87-DE0CD65D230B}">
      <dgm:prSet/>
      <dgm:spPr/>
      <dgm:t>
        <a:bodyPr/>
        <a:lstStyle/>
        <a:p>
          <a:endParaRPr lang="it-IT"/>
        </a:p>
      </dgm:t>
    </dgm:pt>
    <dgm:pt modelId="{EC590C1E-F654-A745-A274-B462A21A4A6E}" type="sibTrans" cxnId="{7D41A527-8E80-F442-8D87-DE0CD65D230B}">
      <dgm:prSet/>
      <dgm:spPr/>
      <dgm:t>
        <a:bodyPr/>
        <a:lstStyle/>
        <a:p>
          <a:endParaRPr lang="it-IT"/>
        </a:p>
      </dgm:t>
    </dgm:pt>
    <dgm:pt modelId="{5D1F9A01-9181-3D4C-B40B-68F57B5C3B09}">
      <dgm:prSet phldrT="[Testo]"/>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shape">
            <a:fillToRect l="50000" t="50000" r="50000" b="50000"/>
          </a:path>
          <a:tileRect/>
        </a:gradFill>
      </dgm:spPr>
      <dgm:t>
        <a:bodyPr/>
        <a:lstStyle/>
        <a:p>
          <a:r>
            <a:rPr lang="it-IT" dirty="0">
              <a:solidFill>
                <a:schemeClr val="tx1"/>
              </a:solidFill>
            </a:rPr>
            <a:t>Direct </a:t>
          </a:r>
          <a:r>
            <a:rPr lang="it-IT" dirty="0" err="1">
              <a:solidFill>
                <a:schemeClr val="tx1"/>
              </a:solidFill>
            </a:rPr>
            <a:t>Election</a:t>
          </a:r>
          <a:endParaRPr lang="it-IT" dirty="0">
            <a:solidFill>
              <a:schemeClr val="tx1"/>
            </a:solidFill>
          </a:endParaRPr>
        </a:p>
      </dgm:t>
    </dgm:pt>
    <dgm:pt modelId="{79DF0569-1742-7D48-9000-B4A57F791BFD}" type="parTrans" cxnId="{2C639F69-0707-184C-82A5-687ECC4E51C9}">
      <dgm:prSet/>
      <dgm:spPr/>
      <dgm:t>
        <a:bodyPr/>
        <a:lstStyle/>
        <a:p>
          <a:endParaRPr lang="it-IT"/>
        </a:p>
      </dgm:t>
    </dgm:pt>
    <dgm:pt modelId="{AC97CF90-3D24-5A48-9875-30F44A8222A9}" type="sibTrans" cxnId="{2C639F69-0707-184C-82A5-687ECC4E51C9}">
      <dgm:prSet/>
      <dgm:spPr/>
      <dgm:t>
        <a:bodyPr/>
        <a:lstStyle/>
        <a:p>
          <a:endParaRPr lang="it-IT"/>
        </a:p>
      </dgm:t>
    </dgm:pt>
    <dgm:pt modelId="{91D637DE-9909-5647-AC61-AACD1683E2B0}">
      <dgm:prSet phldrT="[Testo]"/>
      <dgm:spPr/>
      <dgm:t>
        <a:bodyPr/>
        <a:lstStyle/>
        <a:p>
          <a:r>
            <a:rPr lang="it-IT" dirty="0" err="1"/>
            <a:t>President</a:t>
          </a:r>
          <a:r>
            <a:rPr lang="it-IT" dirty="0"/>
            <a:t> (</a:t>
          </a:r>
          <a:r>
            <a:rPr lang="it-IT" dirty="0" err="1"/>
            <a:t>differences</a:t>
          </a:r>
          <a:r>
            <a:rPr lang="it-IT" dirty="0"/>
            <a:t> with </a:t>
          </a:r>
          <a:r>
            <a:rPr lang="it-IT" dirty="0" err="1"/>
            <a:t>semipresidential</a:t>
          </a:r>
          <a:r>
            <a:rPr lang="it-IT" dirty="0"/>
            <a:t> Government)</a:t>
          </a:r>
        </a:p>
      </dgm:t>
    </dgm:pt>
    <dgm:pt modelId="{315587B7-2A0C-364D-91A5-427AA25A1BA1}" type="parTrans" cxnId="{25D69E70-EC25-2541-B225-CB17531B475C}">
      <dgm:prSet/>
      <dgm:spPr/>
      <dgm:t>
        <a:bodyPr/>
        <a:lstStyle/>
        <a:p>
          <a:endParaRPr lang="it-IT"/>
        </a:p>
      </dgm:t>
    </dgm:pt>
    <dgm:pt modelId="{7E30F0D7-6CEB-AC46-AC7E-579547FD836F}" type="sibTrans" cxnId="{25D69E70-EC25-2541-B225-CB17531B475C}">
      <dgm:prSet/>
      <dgm:spPr/>
      <dgm:t>
        <a:bodyPr/>
        <a:lstStyle/>
        <a:p>
          <a:endParaRPr lang="it-IT"/>
        </a:p>
      </dgm:t>
    </dgm:pt>
    <dgm:pt modelId="{AB89322B-20F3-6541-A7EA-B28E8E9B1C23}">
      <dgm:prSet phldrT="[Testo]"/>
      <dgm:spPr/>
      <dgm:t>
        <a:bodyPr/>
        <a:lstStyle/>
        <a:p>
          <a:r>
            <a:rPr lang="it-IT" b="1" u="sng" dirty="0" err="1"/>
            <a:t>Parliament</a:t>
          </a:r>
          <a:endParaRPr lang="it-IT" b="1" u="sng" dirty="0"/>
        </a:p>
      </dgm:t>
    </dgm:pt>
    <dgm:pt modelId="{3E946E2C-DF2E-7F42-BA60-8773F631A67A}" type="parTrans" cxnId="{64896A8A-9CFD-7246-A0DD-BB36BB099855}">
      <dgm:prSet/>
      <dgm:spPr/>
      <dgm:t>
        <a:bodyPr/>
        <a:lstStyle/>
        <a:p>
          <a:endParaRPr lang="it-IT"/>
        </a:p>
      </dgm:t>
    </dgm:pt>
    <dgm:pt modelId="{0427012C-341A-D444-BA7D-D933033D01AC}" type="sibTrans" cxnId="{64896A8A-9CFD-7246-A0DD-BB36BB099855}">
      <dgm:prSet/>
      <dgm:spPr/>
      <dgm:t>
        <a:bodyPr/>
        <a:lstStyle/>
        <a:p>
          <a:pPr rtl="0"/>
          <a:endParaRPr lang="it-IT"/>
        </a:p>
      </dgm:t>
    </dgm:pt>
    <dgm:pt modelId="{F208700A-0801-D44C-BE44-C1D8B9E7CD6F}">
      <dgm:prSet phldrT="[Testo]"/>
      <dgm:spPr/>
      <dgm:t>
        <a:bodyPr/>
        <a:lstStyle/>
        <a:p>
          <a:r>
            <a:rPr lang="it-IT" dirty="0" err="1"/>
            <a:t>Judiciary</a:t>
          </a:r>
          <a:r>
            <a:rPr lang="it-IT" dirty="0"/>
            <a:t> (-&gt; </a:t>
          </a:r>
          <a:r>
            <a:rPr lang="it-IT" dirty="0" err="1"/>
            <a:t>Constitutional</a:t>
          </a:r>
          <a:r>
            <a:rPr lang="it-IT" dirty="0"/>
            <a:t> </a:t>
          </a:r>
          <a:r>
            <a:rPr lang="it-IT" dirty="0" err="1"/>
            <a:t>Courts</a:t>
          </a:r>
          <a:r>
            <a:rPr lang="it-IT" dirty="0"/>
            <a:t>)</a:t>
          </a:r>
        </a:p>
      </dgm:t>
    </dgm:pt>
    <dgm:pt modelId="{DBF9ADB9-4FE8-974C-BC90-144FB39674E7}" type="parTrans" cxnId="{48B20B31-6F7B-3649-808E-CA8083089C59}">
      <dgm:prSet/>
      <dgm:spPr/>
      <dgm:t>
        <a:bodyPr/>
        <a:lstStyle/>
        <a:p>
          <a:endParaRPr lang="it-IT"/>
        </a:p>
      </dgm:t>
    </dgm:pt>
    <dgm:pt modelId="{47D78A2B-42E8-5542-9E0C-A790C43DFE41}" type="sibTrans" cxnId="{48B20B31-6F7B-3649-808E-CA8083089C59}">
      <dgm:prSet/>
      <dgm:spPr/>
      <dgm:t>
        <a:bodyPr/>
        <a:lstStyle/>
        <a:p>
          <a:endParaRPr lang="it-IT"/>
        </a:p>
      </dgm:t>
    </dgm:pt>
    <dgm:pt modelId="{70219FF0-5854-5F4E-ADEA-69D6BAA6AFDD}">
      <dgm:prSet phldrT="[Testo]"/>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r>
            <a:rPr lang="it-IT" dirty="0"/>
            <a:t>Executive Side (</a:t>
          </a:r>
          <a:r>
            <a:rPr lang="it-IT" dirty="0" err="1"/>
            <a:t>Majority</a:t>
          </a:r>
          <a:r>
            <a:rPr lang="it-IT" dirty="0"/>
            <a:t> </a:t>
          </a:r>
          <a:r>
            <a:rPr lang="it-IT" dirty="0" err="1"/>
            <a:t>Parliamentarism</a:t>
          </a:r>
          <a:r>
            <a:rPr lang="it-IT" dirty="0"/>
            <a:t>)</a:t>
          </a:r>
        </a:p>
      </dgm:t>
    </dgm:pt>
    <dgm:pt modelId="{C82AA1A0-B98B-8B43-963F-04D58B07E651}" type="parTrans" cxnId="{5F20AAAA-9732-6B49-9290-4DB8AC59CD1E}">
      <dgm:prSet/>
      <dgm:spPr/>
      <dgm:t>
        <a:bodyPr/>
        <a:lstStyle/>
        <a:p>
          <a:endParaRPr lang="it-IT"/>
        </a:p>
      </dgm:t>
    </dgm:pt>
    <dgm:pt modelId="{9BBF271C-0D1B-8B4B-AFF5-67DF5E1C53B6}" type="sibTrans" cxnId="{5F20AAAA-9732-6B49-9290-4DB8AC59CD1E}">
      <dgm:prSet/>
      <dgm:spPr/>
      <dgm:t>
        <a:bodyPr/>
        <a:lstStyle/>
        <a:p>
          <a:endParaRPr lang="it-IT"/>
        </a:p>
      </dgm:t>
    </dgm:pt>
    <dgm:pt modelId="{7AEC0E5B-ED05-0C47-BD7A-94D87765CCC4}">
      <dgm:prSet phldrT="[Testo]"/>
      <dgm:spPr/>
      <dgm:t>
        <a:bodyPr/>
        <a:lstStyle/>
        <a:p>
          <a:r>
            <a:rPr lang="it-IT" dirty="0"/>
            <a:t>PM (Neo </a:t>
          </a:r>
          <a:r>
            <a:rPr lang="it-IT" dirty="0" err="1"/>
            <a:t>parliamentary</a:t>
          </a:r>
          <a:r>
            <a:rPr lang="it-IT" dirty="0"/>
            <a:t> </a:t>
          </a:r>
          <a:r>
            <a:rPr lang="it-IT" dirty="0" err="1"/>
            <a:t>experiences</a:t>
          </a:r>
          <a:r>
            <a:rPr lang="it-IT" dirty="0"/>
            <a:t>: Israel 1996/2001)</a:t>
          </a:r>
        </a:p>
      </dgm:t>
    </dgm:pt>
    <dgm:pt modelId="{0E04B368-B31A-6141-928C-90DA8A04095C}" type="parTrans" cxnId="{31B4353E-1124-8748-A49A-A6C1EF68C898}">
      <dgm:prSet/>
      <dgm:spPr/>
      <dgm:t>
        <a:bodyPr/>
        <a:lstStyle/>
        <a:p>
          <a:endParaRPr lang="it-IT"/>
        </a:p>
      </dgm:t>
    </dgm:pt>
    <dgm:pt modelId="{FB79F376-2555-704F-855D-1CAB0D4F4E24}" type="sibTrans" cxnId="{31B4353E-1124-8748-A49A-A6C1EF68C898}">
      <dgm:prSet/>
      <dgm:spPr/>
      <dgm:t>
        <a:bodyPr/>
        <a:lstStyle/>
        <a:p>
          <a:endParaRPr lang="it-IT"/>
        </a:p>
      </dgm:t>
    </dgm:pt>
    <dgm:pt modelId="{9DFC0150-5F4D-C247-999A-8C32E2EA2AD9}" type="pres">
      <dgm:prSet presAssocID="{B7A8CC1A-7CC0-F740-97FC-1FFAF743625C}" presName="Name0" presStyleCnt="0">
        <dgm:presLayoutVars>
          <dgm:chMax val="7"/>
          <dgm:dir/>
          <dgm:animLvl val="lvl"/>
          <dgm:resizeHandles val="exact"/>
        </dgm:presLayoutVars>
      </dgm:prSet>
      <dgm:spPr/>
    </dgm:pt>
    <dgm:pt modelId="{CE9D5609-EB5A-4F49-80AD-68BAF144B0BE}" type="pres">
      <dgm:prSet presAssocID="{84C7FD9C-7A2E-604A-81B8-7617133EB954}" presName="circle1" presStyleLbl="node1" presStyleIdx="0" presStyleCnt="3"/>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shape">
            <a:fillToRect l="50000" t="50000" r="50000" b="50000"/>
          </a:path>
          <a:tileRect/>
        </a:gradFill>
      </dgm:spPr>
    </dgm:pt>
    <dgm:pt modelId="{7587080D-B200-6C44-8E1C-C5FE39842D10}" type="pres">
      <dgm:prSet presAssocID="{84C7FD9C-7A2E-604A-81B8-7617133EB954}" presName="space" presStyleCnt="0"/>
      <dgm:spPr/>
    </dgm:pt>
    <dgm:pt modelId="{3928CEBF-C01F-9C45-B069-E51053AFDB1E}" type="pres">
      <dgm:prSet presAssocID="{84C7FD9C-7A2E-604A-81B8-7617133EB954}" presName="rect1" presStyleLbl="alignAcc1" presStyleIdx="0" presStyleCnt="3"/>
      <dgm:spPr/>
    </dgm:pt>
    <dgm:pt modelId="{0EBE1689-DA23-794C-B8BA-A2C88321E30F}" type="pres">
      <dgm:prSet presAssocID="{C76230AC-2FA3-D54F-B1D2-38EE555327C0}" presName="vertSpace2" presStyleLbl="node1" presStyleIdx="0" presStyleCnt="3"/>
      <dgm:spPr/>
    </dgm:pt>
    <dgm:pt modelId="{3AB583F7-9024-FD40-B5EB-0D93BE861609}" type="pres">
      <dgm:prSet presAssocID="{C76230AC-2FA3-D54F-B1D2-38EE555327C0}" presName="circle2" presStyleLbl="node1" presStyleIdx="1" presStyleCnt="3"/>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shape">
            <a:fillToRect l="50000" t="50000" r="50000" b="50000"/>
          </a:path>
          <a:tileRect/>
        </a:gradFill>
      </dgm:spPr>
    </dgm:pt>
    <dgm:pt modelId="{ED638F51-DD9C-7741-950D-E978D2BD5078}" type="pres">
      <dgm:prSet presAssocID="{C76230AC-2FA3-D54F-B1D2-38EE555327C0}" presName="rect2" presStyleLbl="alignAcc1" presStyleIdx="1" presStyleCnt="3"/>
      <dgm:spPr/>
    </dgm:pt>
    <dgm:pt modelId="{CAE08811-E20E-8140-BB58-B8131A1AB735}" type="pres">
      <dgm:prSet presAssocID="{5D1F9A01-9181-3D4C-B40B-68F57B5C3B09}" presName="vertSpace3" presStyleLbl="node1" presStyleIdx="1" presStyleCnt="3"/>
      <dgm:spPr/>
    </dgm:pt>
    <dgm:pt modelId="{E1A7557B-535B-C54F-AD4D-1A5A207245EB}" type="pres">
      <dgm:prSet presAssocID="{5D1F9A01-9181-3D4C-B40B-68F57B5C3B09}" presName="circle3" presStyleLbl="node1" presStyleIdx="2" presStyleCnt="3"/>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pt>
    <dgm:pt modelId="{78F0208E-B6BB-2040-8171-27217D3845FC}" type="pres">
      <dgm:prSet presAssocID="{5D1F9A01-9181-3D4C-B40B-68F57B5C3B09}" presName="rect3" presStyleLbl="alignAcc1" presStyleIdx="2" presStyleCnt="3"/>
      <dgm:spPr/>
    </dgm:pt>
    <dgm:pt modelId="{198B930D-32BB-3144-BBE4-2C7C669BF8F5}" type="pres">
      <dgm:prSet presAssocID="{84C7FD9C-7A2E-604A-81B8-7617133EB954}" presName="rect1ParTx" presStyleLbl="alignAcc1" presStyleIdx="2" presStyleCnt="3">
        <dgm:presLayoutVars>
          <dgm:chMax val="1"/>
          <dgm:bulletEnabled val="1"/>
        </dgm:presLayoutVars>
      </dgm:prSet>
      <dgm:spPr/>
    </dgm:pt>
    <dgm:pt modelId="{CD1D6308-208A-3D46-9235-742D922D338A}" type="pres">
      <dgm:prSet presAssocID="{84C7FD9C-7A2E-604A-81B8-7617133EB954}" presName="rect1ChTx" presStyleLbl="alignAcc1" presStyleIdx="2" presStyleCnt="3">
        <dgm:presLayoutVars>
          <dgm:bulletEnabled val="1"/>
        </dgm:presLayoutVars>
      </dgm:prSet>
      <dgm:spPr/>
    </dgm:pt>
    <dgm:pt modelId="{E0B34D76-4602-7945-9039-615405201FAB}" type="pres">
      <dgm:prSet presAssocID="{C76230AC-2FA3-D54F-B1D2-38EE555327C0}" presName="rect2ParTx" presStyleLbl="alignAcc1" presStyleIdx="2" presStyleCnt="3">
        <dgm:presLayoutVars>
          <dgm:chMax val="1"/>
          <dgm:bulletEnabled val="1"/>
        </dgm:presLayoutVars>
      </dgm:prSet>
      <dgm:spPr/>
    </dgm:pt>
    <dgm:pt modelId="{977B7E6C-99B8-D644-BAE8-9D2A3DB555CF}" type="pres">
      <dgm:prSet presAssocID="{C76230AC-2FA3-D54F-B1D2-38EE555327C0}" presName="rect2ChTx" presStyleLbl="alignAcc1" presStyleIdx="2" presStyleCnt="3">
        <dgm:presLayoutVars>
          <dgm:bulletEnabled val="1"/>
        </dgm:presLayoutVars>
      </dgm:prSet>
      <dgm:spPr/>
    </dgm:pt>
    <dgm:pt modelId="{0947B412-4CC3-4E42-AF14-9322B3A9CDC6}" type="pres">
      <dgm:prSet presAssocID="{5D1F9A01-9181-3D4C-B40B-68F57B5C3B09}" presName="rect3ParTx" presStyleLbl="alignAcc1" presStyleIdx="2" presStyleCnt="3">
        <dgm:presLayoutVars>
          <dgm:chMax val="1"/>
          <dgm:bulletEnabled val="1"/>
        </dgm:presLayoutVars>
      </dgm:prSet>
      <dgm:spPr/>
    </dgm:pt>
    <dgm:pt modelId="{513BC1CF-A9A6-9347-8E6E-D9FE4427F171}" type="pres">
      <dgm:prSet presAssocID="{5D1F9A01-9181-3D4C-B40B-68F57B5C3B09}" presName="rect3ChTx" presStyleLbl="alignAcc1" presStyleIdx="2" presStyleCnt="3">
        <dgm:presLayoutVars>
          <dgm:bulletEnabled val="1"/>
        </dgm:presLayoutVars>
      </dgm:prSet>
      <dgm:spPr/>
    </dgm:pt>
  </dgm:ptLst>
  <dgm:cxnLst>
    <dgm:cxn modelId="{8F040A02-1977-8245-8985-7C466BBF2B5A}" srcId="{B7A8CC1A-7CC0-F740-97FC-1FFAF743625C}" destId="{C76230AC-2FA3-D54F-B1D2-38EE555327C0}" srcOrd="1" destOrd="0" parTransId="{AF762223-CDF7-D54A-9DB4-4EFAB372B8D3}" sibTransId="{66C5F8AC-0CA9-324C-B093-842E9EFD5E5C}"/>
    <dgm:cxn modelId="{24178D0D-6CFB-994F-92B0-4922B3A14080}" type="presOf" srcId="{5D1F9A01-9181-3D4C-B40B-68F57B5C3B09}" destId="{78F0208E-B6BB-2040-8171-27217D3845FC}" srcOrd="0" destOrd="0" presId="urn:microsoft.com/office/officeart/2005/8/layout/target3"/>
    <dgm:cxn modelId="{82B72110-60E6-3041-96A4-C1AE23A153E4}" srcId="{C76230AC-2FA3-D54F-B1D2-38EE555327C0}" destId="{6AA34C37-49BD-B845-A914-17C77AD18CE4}" srcOrd="0" destOrd="0" parTransId="{1CCF15CF-B728-1043-AA1F-E56DBFFA8C0B}" sibTransId="{00B9BD47-E5C7-0A47-88BF-9883C7CE90FD}"/>
    <dgm:cxn modelId="{02194711-3C0D-A143-AECC-481B86FF7EAD}" srcId="{B7A8CC1A-7CC0-F740-97FC-1FFAF743625C}" destId="{84C7FD9C-7A2E-604A-81B8-7617133EB954}" srcOrd="0" destOrd="0" parTransId="{468801D0-A259-B640-8453-574ADE99D120}" sibTransId="{C117655B-40C3-4B41-BBB7-BBD8F1E8EA67}"/>
    <dgm:cxn modelId="{69727815-DAAD-B647-8381-2F25A81450FE}" type="presOf" srcId="{5D1F9A01-9181-3D4C-B40B-68F57B5C3B09}" destId="{0947B412-4CC3-4E42-AF14-9322B3A9CDC6}" srcOrd="1" destOrd="0" presId="urn:microsoft.com/office/officeart/2005/8/layout/target3"/>
    <dgm:cxn modelId="{7D41A527-8E80-F442-8D87-DE0CD65D230B}" srcId="{C76230AC-2FA3-D54F-B1D2-38EE555327C0}" destId="{8EBDC70A-DB23-BD4F-91D9-6B583AA52083}" srcOrd="1" destOrd="0" parTransId="{8C73D939-2B3A-9B4F-A53A-F82D750DB345}" sibTransId="{EC590C1E-F654-A745-A274-B462A21A4A6E}"/>
    <dgm:cxn modelId="{49F6C527-750E-CE41-A37E-51E84F2BDB89}" type="presOf" srcId="{AB89322B-20F3-6541-A7EA-B28E8E9B1C23}" destId="{513BC1CF-A9A6-9347-8E6E-D9FE4427F171}" srcOrd="0" destOrd="1" presId="urn:microsoft.com/office/officeart/2005/8/layout/target3"/>
    <dgm:cxn modelId="{7991EA29-751C-6A45-A5A0-455B6222BAC8}" type="presOf" srcId="{C76230AC-2FA3-D54F-B1D2-38EE555327C0}" destId="{E0B34D76-4602-7945-9039-615405201FAB}" srcOrd="1" destOrd="0" presId="urn:microsoft.com/office/officeart/2005/8/layout/target3"/>
    <dgm:cxn modelId="{48B20B31-6F7B-3649-808E-CA8083089C59}" srcId="{C76230AC-2FA3-D54F-B1D2-38EE555327C0}" destId="{F208700A-0801-D44C-BE44-C1D8B9E7CD6F}" srcOrd="2" destOrd="0" parTransId="{DBF9ADB9-4FE8-974C-BC90-144FB39674E7}" sibTransId="{47D78A2B-42E8-5542-9E0C-A790C43DFE41}"/>
    <dgm:cxn modelId="{31B4353E-1124-8748-A49A-A6C1EF68C898}" srcId="{5D1F9A01-9181-3D4C-B40B-68F57B5C3B09}" destId="{7AEC0E5B-ED05-0C47-BD7A-94D87765CCC4}" srcOrd="2" destOrd="0" parTransId="{0E04B368-B31A-6141-928C-90DA8A04095C}" sibTransId="{FB79F376-2555-704F-855D-1CAB0D4F4E24}"/>
    <dgm:cxn modelId="{2C639F69-0707-184C-82A5-687ECC4E51C9}" srcId="{B7A8CC1A-7CC0-F740-97FC-1FFAF743625C}" destId="{5D1F9A01-9181-3D4C-B40B-68F57B5C3B09}" srcOrd="2" destOrd="0" parTransId="{79DF0569-1742-7D48-9000-B4A57F791BFD}" sibTransId="{AC97CF90-3D24-5A48-9875-30F44A8222A9}"/>
    <dgm:cxn modelId="{25D69E70-EC25-2541-B225-CB17531B475C}" srcId="{5D1F9A01-9181-3D4C-B40B-68F57B5C3B09}" destId="{91D637DE-9909-5647-AC61-AACD1683E2B0}" srcOrd="0" destOrd="0" parTransId="{315587B7-2A0C-364D-91A5-427AA25A1BA1}" sibTransId="{7E30F0D7-6CEB-AC46-AC7E-579547FD836F}"/>
    <dgm:cxn modelId="{63761C71-A1EA-1649-879B-E4B94D4E3380}" type="presOf" srcId="{72779AFB-6E28-DC45-849A-41E1319AB6C5}" destId="{CD1D6308-208A-3D46-9235-742D922D338A}" srcOrd="0" destOrd="0" presId="urn:microsoft.com/office/officeart/2005/8/layout/target3"/>
    <dgm:cxn modelId="{1BBDD874-315E-3E4B-B282-D97E363B3EF5}" type="presOf" srcId="{84C7FD9C-7A2E-604A-81B8-7617133EB954}" destId="{198B930D-32BB-3144-BBE4-2C7C669BF8F5}" srcOrd="1" destOrd="0" presId="urn:microsoft.com/office/officeart/2005/8/layout/target3"/>
    <dgm:cxn modelId="{77640577-AEEA-8D4B-B00E-50E4F11DA938}" srcId="{84C7FD9C-7A2E-604A-81B8-7617133EB954}" destId="{3E344117-4614-F649-B0E1-FD7BD4F46C00}" srcOrd="2" destOrd="0" parTransId="{6F4B9742-8BBA-9D44-8CCD-AB5CDFE92D20}" sibTransId="{3326AE39-0255-BA40-A8B4-CBF84D7E91CF}"/>
    <dgm:cxn modelId="{BD4F9586-7967-D84F-A873-4E8C926518A4}" type="presOf" srcId="{70219FF0-5854-5F4E-ADEA-69D6BAA6AFDD}" destId="{CD1D6308-208A-3D46-9235-742D922D338A}" srcOrd="0" destOrd="1" presId="urn:microsoft.com/office/officeart/2005/8/layout/target3"/>
    <dgm:cxn modelId="{8372B489-60BF-2E42-8CFF-A8E352C2EF72}" type="presOf" srcId="{8EBDC70A-DB23-BD4F-91D9-6B583AA52083}" destId="{977B7E6C-99B8-D644-BAE8-9D2A3DB555CF}" srcOrd="0" destOrd="1" presId="urn:microsoft.com/office/officeart/2005/8/layout/target3"/>
    <dgm:cxn modelId="{64896A8A-9CFD-7246-A0DD-BB36BB099855}" srcId="{5D1F9A01-9181-3D4C-B40B-68F57B5C3B09}" destId="{AB89322B-20F3-6541-A7EA-B28E8E9B1C23}" srcOrd="1" destOrd="0" parTransId="{3E946E2C-DF2E-7F42-BA60-8773F631A67A}" sibTransId="{0427012C-341A-D444-BA7D-D933033D01AC}"/>
    <dgm:cxn modelId="{06EFB58E-EDD9-B646-9274-0411D7EF9079}" srcId="{84C7FD9C-7A2E-604A-81B8-7617133EB954}" destId="{72779AFB-6E28-DC45-849A-41E1319AB6C5}" srcOrd="0" destOrd="0" parTransId="{FF4FB2F7-A786-424A-B57A-493867840322}" sibTransId="{E5C41ED5-D4C8-A64C-9826-7B8DC8AC12F7}"/>
    <dgm:cxn modelId="{FDF3EE91-38EF-5945-A86C-3E250F9D58C3}" type="presOf" srcId="{84C7FD9C-7A2E-604A-81B8-7617133EB954}" destId="{3928CEBF-C01F-9C45-B069-E51053AFDB1E}" srcOrd="0" destOrd="0" presId="urn:microsoft.com/office/officeart/2005/8/layout/target3"/>
    <dgm:cxn modelId="{47A4B29C-2D02-0C49-B5CA-462DE65225E9}" type="presOf" srcId="{7AEC0E5B-ED05-0C47-BD7A-94D87765CCC4}" destId="{513BC1CF-A9A6-9347-8E6E-D9FE4427F171}" srcOrd="0" destOrd="2" presId="urn:microsoft.com/office/officeart/2005/8/layout/target3"/>
    <dgm:cxn modelId="{5F20AAAA-9732-6B49-9290-4DB8AC59CD1E}" srcId="{84C7FD9C-7A2E-604A-81B8-7617133EB954}" destId="{70219FF0-5854-5F4E-ADEA-69D6BAA6AFDD}" srcOrd="1" destOrd="0" parTransId="{C82AA1A0-B98B-8B43-963F-04D58B07E651}" sibTransId="{9BBF271C-0D1B-8B4B-AFF5-67DF5E1C53B6}"/>
    <dgm:cxn modelId="{BFDF1DAC-4BFE-9145-9483-A93EB5B2E51D}" type="presOf" srcId="{91D637DE-9909-5647-AC61-AACD1683E2B0}" destId="{513BC1CF-A9A6-9347-8E6E-D9FE4427F171}" srcOrd="0" destOrd="0" presId="urn:microsoft.com/office/officeart/2005/8/layout/target3"/>
    <dgm:cxn modelId="{E9ADD3B5-8AE8-B342-8ABB-5CECB781B398}" type="presOf" srcId="{6AA34C37-49BD-B845-A914-17C77AD18CE4}" destId="{977B7E6C-99B8-D644-BAE8-9D2A3DB555CF}" srcOrd="0" destOrd="0" presId="urn:microsoft.com/office/officeart/2005/8/layout/target3"/>
    <dgm:cxn modelId="{315DBECC-655D-6841-A115-3F07458FAC9B}" type="presOf" srcId="{C76230AC-2FA3-D54F-B1D2-38EE555327C0}" destId="{ED638F51-DD9C-7741-950D-E978D2BD5078}" srcOrd="0" destOrd="0" presId="urn:microsoft.com/office/officeart/2005/8/layout/target3"/>
    <dgm:cxn modelId="{038550D8-F0C2-454D-AB70-12EB5C45D8F9}" type="presOf" srcId="{3E344117-4614-F649-B0E1-FD7BD4F46C00}" destId="{CD1D6308-208A-3D46-9235-742D922D338A}" srcOrd="0" destOrd="2" presId="urn:microsoft.com/office/officeart/2005/8/layout/target3"/>
    <dgm:cxn modelId="{06CDBDE7-505A-8A42-8CD2-4DED11D07C56}" type="presOf" srcId="{B7A8CC1A-7CC0-F740-97FC-1FFAF743625C}" destId="{9DFC0150-5F4D-C247-999A-8C32E2EA2AD9}" srcOrd="0" destOrd="0" presId="urn:microsoft.com/office/officeart/2005/8/layout/target3"/>
    <dgm:cxn modelId="{BA911CF2-DE25-2640-9767-DA2626C2A3DC}" type="presOf" srcId="{F208700A-0801-D44C-BE44-C1D8B9E7CD6F}" destId="{977B7E6C-99B8-D644-BAE8-9D2A3DB555CF}" srcOrd="0" destOrd="2" presId="urn:microsoft.com/office/officeart/2005/8/layout/target3"/>
    <dgm:cxn modelId="{E4F05041-2A92-DA4B-85CD-60490FAC6A18}" type="presParOf" srcId="{9DFC0150-5F4D-C247-999A-8C32E2EA2AD9}" destId="{CE9D5609-EB5A-4F49-80AD-68BAF144B0BE}" srcOrd="0" destOrd="0" presId="urn:microsoft.com/office/officeart/2005/8/layout/target3"/>
    <dgm:cxn modelId="{3DD29B33-C072-004C-9DE0-DEF68C163753}" type="presParOf" srcId="{9DFC0150-5F4D-C247-999A-8C32E2EA2AD9}" destId="{7587080D-B200-6C44-8E1C-C5FE39842D10}" srcOrd="1" destOrd="0" presId="urn:microsoft.com/office/officeart/2005/8/layout/target3"/>
    <dgm:cxn modelId="{CB2A947C-97DF-3B43-A797-3ECC260D32AE}" type="presParOf" srcId="{9DFC0150-5F4D-C247-999A-8C32E2EA2AD9}" destId="{3928CEBF-C01F-9C45-B069-E51053AFDB1E}" srcOrd="2" destOrd="0" presId="urn:microsoft.com/office/officeart/2005/8/layout/target3"/>
    <dgm:cxn modelId="{83E9DF95-D845-6C43-88E3-D08313D476DF}" type="presParOf" srcId="{9DFC0150-5F4D-C247-999A-8C32E2EA2AD9}" destId="{0EBE1689-DA23-794C-B8BA-A2C88321E30F}" srcOrd="3" destOrd="0" presId="urn:microsoft.com/office/officeart/2005/8/layout/target3"/>
    <dgm:cxn modelId="{7A139833-B4A3-B84C-B4FC-A245B0793707}" type="presParOf" srcId="{9DFC0150-5F4D-C247-999A-8C32E2EA2AD9}" destId="{3AB583F7-9024-FD40-B5EB-0D93BE861609}" srcOrd="4" destOrd="0" presId="urn:microsoft.com/office/officeart/2005/8/layout/target3"/>
    <dgm:cxn modelId="{8C65D8C8-7C22-674D-8BAA-6EE1EED1C720}" type="presParOf" srcId="{9DFC0150-5F4D-C247-999A-8C32E2EA2AD9}" destId="{ED638F51-DD9C-7741-950D-E978D2BD5078}" srcOrd="5" destOrd="0" presId="urn:microsoft.com/office/officeart/2005/8/layout/target3"/>
    <dgm:cxn modelId="{0B8DA43A-3ED7-E644-BA81-8D36A131244B}" type="presParOf" srcId="{9DFC0150-5F4D-C247-999A-8C32E2EA2AD9}" destId="{CAE08811-E20E-8140-BB58-B8131A1AB735}" srcOrd="6" destOrd="0" presId="urn:microsoft.com/office/officeart/2005/8/layout/target3"/>
    <dgm:cxn modelId="{BDEFA239-6413-164B-9851-89D179C77549}" type="presParOf" srcId="{9DFC0150-5F4D-C247-999A-8C32E2EA2AD9}" destId="{E1A7557B-535B-C54F-AD4D-1A5A207245EB}" srcOrd="7" destOrd="0" presId="urn:microsoft.com/office/officeart/2005/8/layout/target3"/>
    <dgm:cxn modelId="{B65EB1E0-5A93-D341-8A4D-07DFAF803FE0}" type="presParOf" srcId="{9DFC0150-5F4D-C247-999A-8C32E2EA2AD9}" destId="{78F0208E-B6BB-2040-8171-27217D3845FC}" srcOrd="8" destOrd="0" presId="urn:microsoft.com/office/officeart/2005/8/layout/target3"/>
    <dgm:cxn modelId="{F59A059E-8BE1-3F4C-B374-96AEE4F2F747}" type="presParOf" srcId="{9DFC0150-5F4D-C247-999A-8C32E2EA2AD9}" destId="{198B930D-32BB-3144-BBE4-2C7C669BF8F5}" srcOrd="9" destOrd="0" presId="urn:microsoft.com/office/officeart/2005/8/layout/target3"/>
    <dgm:cxn modelId="{6193CF49-23D8-7F4A-AB76-1B3BBE8341F4}" type="presParOf" srcId="{9DFC0150-5F4D-C247-999A-8C32E2EA2AD9}" destId="{CD1D6308-208A-3D46-9235-742D922D338A}" srcOrd="10" destOrd="0" presId="urn:microsoft.com/office/officeart/2005/8/layout/target3"/>
    <dgm:cxn modelId="{6B3DABA3-C288-B94E-85D1-20D9355B1206}" type="presParOf" srcId="{9DFC0150-5F4D-C247-999A-8C32E2EA2AD9}" destId="{E0B34D76-4602-7945-9039-615405201FAB}" srcOrd="11" destOrd="0" presId="urn:microsoft.com/office/officeart/2005/8/layout/target3"/>
    <dgm:cxn modelId="{DEE8CBFC-1BBD-DA4A-8275-C62AD98C5D05}" type="presParOf" srcId="{9DFC0150-5F4D-C247-999A-8C32E2EA2AD9}" destId="{977B7E6C-99B8-D644-BAE8-9D2A3DB555CF}" srcOrd="12" destOrd="0" presId="urn:microsoft.com/office/officeart/2005/8/layout/target3"/>
    <dgm:cxn modelId="{604D291A-102B-9142-81FE-616FB314D988}" type="presParOf" srcId="{9DFC0150-5F4D-C247-999A-8C32E2EA2AD9}" destId="{0947B412-4CC3-4E42-AF14-9322B3A9CDC6}" srcOrd="13" destOrd="0" presId="urn:microsoft.com/office/officeart/2005/8/layout/target3"/>
    <dgm:cxn modelId="{8BE7EE09-2BB7-8D43-B8B8-3855D2AB4E90}" type="presParOf" srcId="{9DFC0150-5F4D-C247-999A-8C32E2EA2AD9}" destId="{513BC1CF-A9A6-9347-8E6E-D9FE4427F171}"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A02210-11EE-6148-B29C-DEABD50A3C7F}"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it-IT"/>
        </a:p>
      </dgm:t>
    </dgm:pt>
    <dgm:pt modelId="{80AB6E9C-517A-F94F-B667-740F9464D0CA}">
      <dgm:prSet phldrT="[Testo]"/>
      <dgm:spPr/>
      <dgm:t>
        <a:bodyPr/>
        <a:lstStyle/>
        <a:p>
          <a:r>
            <a:rPr lang="it-IT" dirty="0"/>
            <a:t>1949</a:t>
          </a:r>
        </a:p>
      </dgm:t>
    </dgm:pt>
    <dgm:pt modelId="{B352A3E1-67D0-6F44-83CE-EBF7EF124728}" type="parTrans" cxnId="{87CE4D46-26E8-104D-8260-D21CA71D18A3}">
      <dgm:prSet/>
      <dgm:spPr/>
      <dgm:t>
        <a:bodyPr/>
        <a:lstStyle/>
        <a:p>
          <a:endParaRPr lang="it-IT"/>
        </a:p>
      </dgm:t>
    </dgm:pt>
    <dgm:pt modelId="{4FA84C73-2B6A-D047-AF04-52D70773B466}" type="sibTrans" cxnId="{87CE4D46-26E8-104D-8260-D21CA71D18A3}">
      <dgm:prSet/>
      <dgm:spPr/>
      <dgm:t>
        <a:bodyPr/>
        <a:lstStyle/>
        <a:p>
          <a:endParaRPr lang="it-IT"/>
        </a:p>
      </dgm:t>
    </dgm:pt>
    <dgm:pt modelId="{61D444F9-541C-9849-88F5-151A19235584}">
      <dgm:prSet phldrT="[Testo]"/>
      <dgm:spPr/>
      <dgm:t>
        <a:bodyPr/>
        <a:lstStyle/>
        <a:p>
          <a:r>
            <a:rPr lang="it-IT" dirty="0"/>
            <a:t>Full </a:t>
          </a:r>
          <a:r>
            <a:rPr lang="it-IT" dirty="0" err="1"/>
            <a:t>Rationalisation</a:t>
          </a:r>
          <a:endParaRPr lang="it-IT" dirty="0"/>
        </a:p>
      </dgm:t>
    </dgm:pt>
    <dgm:pt modelId="{2A95F2A1-69C3-1546-9355-2FCE330DB458}" type="parTrans" cxnId="{B2006BA5-FAEC-AB45-B920-84D79D3DFC49}">
      <dgm:prSet/>
      <dgm:spPr/>
      <dgm:t>
        <a:bodyPr/>
        <a:lstStyle/>
        <a:p>
          <a:endParaRPr lang="it-IT"/>
        </a:p>
      </dgm:t>
    </dgm:pt>
    <dgm:pt modelId="{8695FA38-4797-F041-B508-D19AAE7DA449}" type="sibTrans" cxnId="{B2006BA5-FAEC-AB45-B920-84D79D3DFC49}">
      <dgm:prSet/>
      <dgm:spPr/>
      <dgm:t>
        <a:bodyPr/>
        <a:lstStyle/>
        <a:p>
          <a:endParaRPr lang="it-IT"/>
        </a:p>
      </dgm:t>
    </dgm:pt>
    <dgm:pt modelId="{B746D18E-239C-ED42-BBDB-B0F7E69037D0}">
      <dgm:prSet phldrT="[Testo]"/>
      <dgm:spPr/>
      <dgm:t>
        <a:bodyPr/>
        <a:lstStyle/>
        <a:p>
          <a:r>
            <a:rPr lang="it-IT" dirty="0" err="1"/>
            <a:t>Monistic</a:t>
          </a:r>
          <a:r>
            <a:rPr lang="it-IT" dirty="0"/>
            <a:t> </a:t>
          </a:r>
          <a:r>
            <a:rPr lang="it-IT" dirty="0" err="1"/>
            <a:t>Parliamentary</a:t>
          </a:r>
          <a:r>
            <a:rPr lang="it-IT" dirty="0"/>
            <a:t> </a:t>
          </a:r>
          <a:r>
            <a:rPr lang="it-IT" dirty="0" err="1"/>
            <a:t>Government</a:t>
          </a:r>
          <a:endParaRPr lang="it-IT" dirty="0"/>
        </a:p>
      </dgm:t>
    </dgm:pt>
    <dgm:pt modelId="{6B2A541E-DED4-8746-9C48-2631DD8025EB}" type="parTrans" cxnId="{76A08F67-4862-EE4F-847B-A9F123EFC63D}">
      <dgm:prSet/>
      <dgm:spPr/>
      <dgm:t>
        <a:bodyPr/>
        <a:lstStyle/>
        <a:p>
          <a:endParaRPr lang="it-IT"/>
        </a:p>
      </dgm:t>
    </dgm:pt>
    <dgm:pt modelId="{2A1AEBFF-EFA8-A648-8090-9459B5DDB91B}" type="sibTrans" cxnId="{76A08F67-4862-EE4F-847B-A9F123EFC63D}">
      <dgm:prSet/>
      <dgm:spPr/>
      <dgm:t>
        <a:bodyPr/>
        <a:lstStyle/>
        <a:p>
          <a:endParaRPr lang="it-IT"/>
        </a:p>
      </dgm:t>
    </dgm:pt>
    <dgm:pt modelId="{CBCF816F-23BC-0247-AAF4-8CFE59217D47}">
      <dgm:prSet phldrT="[Testo]"/>
      <dgm:spPr/>
      <dgm:t>
        <a:bodyPr/>
        <a:lstStyle/>
        <a:p>
          <a:endParaRPr lang="it-IT" dirty="0"/>
        </a:p>
      </dgm:t>
    </dgm:pt>
    <dgm:pt modelId="{F10AF63B-0B19-5549-9D4D-C5D6CF08DAA2}" type="parTrans" cxnId="{D4A52CAD-3C76-254A-99EC-2409746E69E9}">
      <dgm:prSet/>
      <dgm:spPr/>
      <dgm:t>
        <a:bodyPr/>
        <a:lstStyle/>
        <a:p>
          <a:endParaRPr lang="it-IT"/>
        </a:p>
      </dgm:t>
    </dgm:pt>
    <dgm:pt modelId="{1E693BC6-F935-5F4A-8247-CAD072A14BAA}" type="sibTrans" cxnId="{D4A52CAD-3C76-254A-99EC-2409746E69E9}">
      <dgm:prSet/>
      <dgm:spPr/>
      <dgm:t>
        <a:bodyPr/>
        <a:lstStyle/>
        <a:p>
          <a:endParaRPr lang="it-IT"/>
        </a:p>
      </dgm:t>
    </dgm:pt>
    <dgm:pt modelId="{A90691F4-1020-8D4F-88D3-F23287C2816F}">
      <dgm:prSet phldrT="[Testo]"/>
      <dgm:spPr/>
      <dgm:t>
        <a:bodyPr/>
        <a:lstStyle/>
        <a:p>
          <a:r>
            <a:rPr lang="it-IT" dirty="0"/>
            <a:t>Position of the </a:t>
          </a:r>
          <a:r>
            <a:rPr lang="it-IT" dirty="0" err="1"/>
            <a:t>President</a:t>
          </a:r>
          <a:endParaRPr lang="it-IT" dirty="0"/>
        </a:p>
      </dgm:t>
    </dgm:pt>
    <dgm:pt modelId="{83B6486D-47E3-5E4C-B32B-908342F9B721}" type="parTrans" cxnId="{DC453315-47CF-C74D-A17C-4A87727D0DCE}">
      <dgm:prSet/>
      <dgm:spPr/>
      <dgm:t>
        <a:bodyPr/>
        <a:lstStyle/>
        <a:p>
          <a:endParaRPr lang="it-IT"/>
        </a:p>
      </dgm:t>
    </dgm:pt>
    <dgm:pt modelId="{B2C3615B-85C8-2C4F-96CD-FBB99F1F7844}" type="sibTrans" cxnId="{DC453315-47CF-C74D-A17C-4A87727D0DCE}">
      <dgm:prSet/>
      <dgm:spPr/>
      <dgm:t>
        <a:bodyPr/>
        <a:lstStyle/>
        <a:p>
          <a:endParaRPr lang="it-IT"/>
        </a:p>
      </dgm:t>
    </dgm:pt>
    <dgm:pt modelId="{6932108E-9CE4-434E-8916-1D3BC0387F79}">
      <dgm:prSet phldrT="[Testo]"/>
      <dgm:spPr/>
      <dgm:t>
        <a:bodyPr/>
        <a:lstStyle/>
        <a:p>
          <a:r>
            <a:rPr lang="it-IT" dirty="0"/>
            <a:t>Position of the </a:t>
          </a:r>
          <a:r>
            <a:rPr lang="it-IT" dirty="0" err="1"/>
            <a:t>Chancellor</a:t>
          </a:r>
          <a:r>
            <a:rPr lang="it-IT" dirty="0"/>
            <a:t> (PM) </a:t>
          </a:r>
        </a:p>
      </dgm:t>
    </dgm:pt>
    <dgm:pt modelId="{14365B88-3978-3E49-9E3C-389A35EAF075}" type="parTrans" cxnId="{B50EF9CC-266A-3048-975A-CD4636B63370}">
      <dgm:prSet/>
      <dgm:spPr/>
      <dgm:t>
        <a:bodyPr/>
        <a:lstStyle/>
        <a:p>
          <a:endParaRPr lang="it-IT"/>
        </a:p>
      </dgm:t>
    </dgm:pt>
    <dgm:pt modelId="{C14B38D3-CD90-EF4C-AF1E-9B391F25A6D5}" type="sibTrans" cxnId="{B50EF9CC-266A-3048-975A-CD4636B63370}">
      <dgm:prSet/>
      <dgm:spPr/>
      <dgm:t>
        <a:bodyPr/>
        <a:lstStyle/>
        <a:p>
          <a:endParaRPr lang="it-IT"/>
        </a:p>
      </dgm:t>
    </dgm:pt>
    <dgm:pt modelId="{B742DA34-667B-074A-AF3E-68DB3A028217}">
      <dgm:prSet phldrT="[Testo]"/>
      <dgm:spPr/>
      <dgm:t>
        <a:bodyPr/>
        <a:lstStyle/>
        <a:p>
          <a:endParaRPr lang="it-IT" dirty="0"/>
        </a:p>
      </dgm:t>
    </dgm:pt>
    <dgm:pt modelId="{5E3252DD-7E8A-314A-AD77-0EA27109D500}" type="parTrans" cxnId="{8F12C1B8-D6A2-A44F-B44B-14725DE00F37}">
      <dgm:prSet/>
      <dgm:spPr/>
      <dgm:t>
        <a:bodyPr/>
        <a:lstStyle/>
        <a:p>
          <a:endParaRPr lang="it-IT"/>
        </a:p>
      </dgm:t>
    </dgm:pt>
    <dgm:pt modelId="{04623675-1573-BB4B-8990-F876C97E19D3}" type="sibTrans" cxnId="{8F12C1B8-D6A2-A44F-B44B-14725DE00F37}">
      <dgm:prSet/>
      <dgm:spPr/>
      <dgm:t>
        <a:bodyPr/>
        <a:lstStyle/>
        <a:p>
          <a:endParaRPr lang="it-IT"/>
        </a:p>
      </dgm:t>
    </dgm:pt>
    <dgm:pt modelId="{A2C2762C-CB07-6549-AB37-00A4A92E479E}">
      <dgm:prSet phldrT="[Testo]"/>
      <dgm:spPr/>
      <dgm:t>
        <a:bodyPr/>
        <a:lstStyle/>
        <a:p>
          <a:r>
            <a:rPr lang="it-IT" dirty="0" err="1"/>
            <a:t>Rationalised</a:t>
          </a:r>
          <a:r>
            <a:rPr lang="it-IT" dirty="0"/>
            <a:t> relation of </a:t>
          </a:r>
          <a:r>
            <a:rPr lang="it-IT" dirty="0" err="1"/>
            <a:t>confidence</a:t>
          </a:r>
          <a:r>
            <a:rPr lang="it-IT" dirty="0"/>
            <a:t> </a:t>
          </a:r>
        </a:p>
      </dgm:t>
    </dgm:pt>
    <dgm:pt modelId="{3102031F-A0DC-7C47-9212-AE8A4EDF0373}" type="parTrans" cxnId="{E4E03D32-49A5-0D4E-B143-B8D529D95C17}">
      <dgm:prSet/>
      <dgm:spPr/>
      <dgm:t>
        <a:bodyPr/>
        <a:lstStyle/>
        <a:p>
          <a:endParaRPr lang="it-IT"/>
        </a:p>
      </dgm:t>
    </dgm:pt>
    <dgm:pt modelId="{70F7E115-7389-464F-9161-9DEDCD69610C}" type="sibTrans" cxnId="{E4E03D32-49A5-0D4E-B143-B8D529D95C17}">
      <dgm:prSet/>
      <dgm:spPr/>
      <dgm:t>
        <a:bodyPr/>
        <a:lstStyle/>
        <a:p>
          <a:endParaRPr lang="it-IT"/>
        </a:p>
      </dgm:t>
    </dgm:pt>
    <dgm:pt modelId="{587A173B-F8B1-B84F-8459-15630F67F911}">
      <dgm:prSet phldrT="[Testo]"/>
      <dgm:spPr/>
      <dgm:t>
        <a:bodyPr/>
        <a:lstStyle/>
        <a:p>
          <a:r>
            <a:rPr lang="it-IT" dirty="0"/>
            <a:t>Position of the </a:t>
          </a:r>
          <a:r>
            <a:rPr lang="it-IT" dirty="0" err="1"/>
            <a:t>Parliament</a:t>
          </a:r>
          <a:r>
            <a:rPr lang="it-IT" dirty="0"/>
            <a:t> – </a:t>
          </a:r>
          <a:r>
            <a:rPr lang="it-IT" dirty="0" err="1"/>
            <a:t>Bundestag</a:t>
          </a:r>
          <a:r>
            <a:rPr lang="it-IT" dirty="0"/>
            <a:t> and </a:t>
          </a:r>
          <a:r>
            <a:rPr lang="it-IT" dirty="0" err="1"/>
            <a:t>Bundesrat</a:t>
          </a:r>
          <a:endParaRPr lang="it-IT" dirty="0"/>
        </a:p>
      </dgm:t>
    </dgm:pt>
    <dgm:pt modelId="{C9A86E3A-8316-2E4F-AFE1-9333CFF49F87}" type="parTrans" cxnId="{46FCCDBE-023B-1349-81DF-3564C224B186}">
      <dgm:prSet/>
      <dgm:spPr/>
      <dgm:t>
        <a:bodyPr/>
        <a:lstStyle/>
        <a:p>
          <a:endParaRPr lang="it-IT"/>
        </a:p>
      </dgm:t>
    </dgm:pt>
    <dgm:pt modelId="{436F16A2-780F-584A-AC04-D06202264CBC}" type="sibTrans" cxnId="{46FCCDBE-023B-1349-81DF-3564C224B186}">
      <dgm:prSet/>
      <dgm:spPr/>
      <dgm:t>
        <a:bodyPr/>
        <a:lstStyle/>
        <a:p>
          <a:endParaRPr lang="it-IT"/>
        </a:p>
      </dgm:t>
    </dgm:pt>
    <dgm:pt modelId="{6D6C6126-5CB7-174D-AAB8-69F1996FEAAE}">
      <dgm:prSet phldrT="[Testo]"/>
      <dgm:spPr/>
      <dgm:t>
        <a:bodyPr/>
        <a:lstStyle/>
        <a:p>
          <a:r>
            <a:rPr lang="it-IT" dirty="0" err="1"/>
            <a:t>Dissolution</a:t>
          </a:r>
          <a:r>
            <a:rPr lang="it-IT" dirty="0"/>
            <a:t> of the </a:t>
          </a:r>
          <a:r>
            <a:rPr lang="it-IT" dirty="0" err="1"/>
            <a:t>Bundestag</a:t>
          </a:r>
          <a:r>
            <a:rPr lang="it-IT" dirty="0"/>
            <a:t> – </a:t>
          </a:r>
          <a:r>
            <a:rPr lang="it-IT" dirty="0" err="1"/>
            <a:t>only</a:t>
          </a:r>
          <a:r>
            <a:rPr lang="it-IT" dirty="0"/>
            <a:t> in </a:t>
          </a:r>
          <a:r>
            <a:rPr lang="it-IT" dirty="0" err="1"/>
            <a:t>tipyfied</a:t>
          </a:r>
          <a:r>
            <a:rPr lang="it-IT" dirty="0"/>
            <a:t> </a:t>
          </a:r>
          <a:r>
            <a:rPr lang="it-IT" dirty="0" err="1"/>
            <a:t>cases</a:t>
          </a:r>
          <a:endParaRPr lang="it-IT" dirty="0"/>
        </a:p>
      </dgm:t>
    </dgm:pt>
    <dgm:pt modelId="{3E130B31-D00D-0249-97CE-27BEDCB2D7C4}" type="parTrans" cxnId="{ADB4A240-ECC9-DA46-9820-61D6ED3A239C}">
      <dgm:prSet/>
      <dgm:spPr/>
      <dgm:t>
        <a:bodyPr/>
        <a:lstStyle/>
        <a:p>
          <a:endParaRPr lang="it-IT"/>
        </a:p>
      </dgm:t>
    </dgm:pt>
    <dgm:pt modelId="{D34228F1-FC6F-FA4B-A3A5-9B5528720104}" type="sibTrans" cxnId="{ADB4A240-ECC9-DA46-9820-61D6ED3A239C}">
      <dgm:prSet/>
      <dgm:spPr/>
      <dgm:t>
        <a:bodyPr/>
        <a:lstStyle/>
        <a:p>
          <a:endParaRPr lang="it-IT"/>
        </a:p>
      </dgm:t>
    </dgm:pt>
    <dgm:pt modelId="{65F7060F-FBB7-1D40-B737-341C3340B31E}">
      <dgm:prSet phldrT="[Testo]"/>
      <dgm:spPr/>
      <dgm:t>
        <a:bodyPr/>
        <a:lstStyle/>
        <a:p>
          <a:r>
            <a:rPr lang="it-IT" dirty="0" err="1"/>
            <a:t>Stability</a:t>
          </a:r>
          <a:r>
            <a:rPr lang="it-IT" dirty="0"/>
            <a:t> – </a:t>
          </a:r>
          <a:r>
            <a:rPr lang="it-IT" b="1" u="sng" dirty="0" err="1"/>
            <a:t>Why</a:t>
          </a:r>
          <a:r>
            <a:rPr lang="it-IT" b="1" u="sng" dirty="0"/>
            <a:t>?</a:t>
          </a:r>
        </a:p>
      </dgm:t>
    </dgm:pt>
    <dgm:pt modelId="{4A5010A8-656E-B549-BCD9-218C763DFAC4}" type="parTrans" cxnId="{E2093434-B1D0-504D-926C-0D7EE7A189AF}">
      <dgm:prSet/>
      <dgm:spPr/>
      <dgm:t>
        <a:bodyPr/>
        <a:lstStyle/>
        <a:p>
          <a:endParaRPr lang="it-IT"/>
        </a:p>
      </dgm:t>
    </dgm:pt>
    <dgm:pt modelId="{5B5B217B-D206-434D-98B4-8FDB9CD3BEA0}" type="sibTrans" cxnId="{E2093434-B1D0-504D-926C-0D7EE7A189AF}">
      <dgm:prSet/>
      <dgm:spPr/>
      <dgm:t>
        <a:bodyPr/>
        <a:lstStyle/>
        <a:p>
          <a:endParaRPr lang="it-IT"/>
        </a:p>
      </dgm:t>
    </dgm:pt>
    <dgm:pt modelId="{7A0BA141-3723-B843-8F84-40BE9782D3B5}">
      <dgm:prSet phldrT="[Testo]"/>
      <dgm:spPr/>
      <dgm:t>
        <a:bodyPr/>
        <a:lstStyle/>
        <a:p>
          <a:r>
            <a:rPr lang="it-IT" dirty="0"/>
            <a:t>Soft </a:t>
          </a:r>
          <a:r>
            <a:rPr lang="it-IT" dirty="0" err="1"/>
            <a:t>Multipartitism</a:t>
          </a:r>
          <a:r>
            <a:rPr lang="it-IT" dirty="0"/>
            <a:t> – art. 21 GG</a:t>
          </a:r>
        </a:p>
      </dgm:t>
    </dgm:pt>
    <dgm:pt modelId="{C4901C10-40AC-3A48-8272-E480967211AE}" type="parTrans" cxnId="{985F9F4A-5020-7C4C-8018-02C7B8513A29}">
      <dgm:prSet/>
      <dgm:spPr/>
      <dgm:t>
        <a:bodyPr/>
        <a:lstStyle/>
        <a:p>
          <a:endParaRPr lang="it-IT"/>
        </a:p>
      </dgm:t>
    </dgm:pt>
    <dgm:pt modelId="{5DA88716-DF20-234E-9449-9336AE1B9592}" type="sibTrans" cxnId="{985F9F4A-5020-7C4C-8018-02C7B8513A29}">
      <dgm:prSet/>
      <dgm:spPr/>
      <dgm:t>
        <a:bodyPr/>
        <a:lstStyle/>
        <a:p>
          <a:endParaRPr lang="it-IT"/>
        </a:p>
      </dgm:t>
    </dgm:pt>
    <dgm:pt modelId="{B7E92581-AE7A-294A-A22D-E73C4C46E146}">
      <dgm:prSet phldrT="[Testo]"/>
      <dgm:spPr/>
      <dgm:t>
        <a:bodyPr/>
        <a:lstStyle/>
        <a:p>
          <a:r>
            <a:rPr lang="it-IT" dirty="0"/>
            <a:t>Federal </a:t>
          </a:r>
          <a:r>
            <a:rPr lang="it-IT" dirty="0" err="1"/>
            <a:t>Constitution</a:t>
          </a:r>
          <a:r>
            <a:rPr lang="it-IT" dirty="0"/>
            <a:t> </a:t>
          </a:r>
        </a:p>
      </dgm:t>
    </dgm:pt>
    <dgm:pt modelId="{A8AFC02F-08BA-5C4F-A688-E1275D4E9DBB}" type="parTrans" cxnId="{4F9D670B-D721-DB42-8A1B-7FDEBA491DB4}">
      <dgm:prSet/>
      <dgm:spPr/>
    </dgm:pt>
    <dgm:pt modelId="{AAE185D6-B6CF-9B43-B20D-9DEAA321B617}" type="sibTrans" cxnId="{4F9D670B-D721-DB42-8A1B-7FDEBA491DB4}">
      <dgm:prSet/>
      <dgm:spPr/>
    </dgm:pt>
    <dgm:pt modelId="{EE8B0247-604A-6447-A789-F7FC5CFC1565}" type="pres">
      <dgm:prSet presAssocID="{27A02210-11EE-6148-B29C-DEABD50A3C7F}" presName="linearFlow" presStyleCnt="0">
        <dgm:presLayoutVars>
          <dgm:dir/>
          <dgm:animLvl val="lvl"/>
          <dgm:resizeHandles val="exact"/>
        </dgm:presLayoutVars>
      </dgm:prSet>
      <dgm:spPr/>
    </dgm:pt>
    <dgm:pt modelId="{9E4A6663-8579-A74E-9629-F72B2FE65FB4}" type="pres">
      <dgm:prSet presAssocID="{80AB6E9C-517A-F94F-B667-740F9464D0CA}" presName="composite" presStyleCnt="0"/>
      <dgm:spPr/>
    </dgm:pt>
    <dgm:pt modelId="{32113A6C-2B88-6F4E-A326-C0F01E374973}" type="pres">
      <dgm:prSet presAssocID="{80AB6E9C-517A-F94F-B667-740F9464D0CA}" presName="parentText" presStyleLbl="alignNode1" presStyleIdx="0" presStyleCnt="3">
        <dgm:presLayoutVars>
          <dgm:chMax val="1"/>
          <dgm:bulletEnabled val="1"/>
        </dgm:presLayoutVars>
      </dgm:prSet>
      <dgm:spPr/>
    </dgm:pt>
    <dgm:pt modelId="{B77F8D9A-8FBF-7045-93C2-BA5434147829}" type="pres">
      <dgm:prSet presAssocID="{80AB6E9C-517A-F94F-B667-740F9464D0CA}" presName="descendantText" presStyleLbl="alignAcc1" presStyleIdx="0" presStyleCnt="3">
        <dgm:presLayoutVars>
          <dgm:bulletEnabled val="1"/>
        </dgm:presLayoutVars>
      </dgm:prSet>
      <dgm:spPr/>
    </dgm:pt>
    <dgm:pt modelId="{6E59F0EF-578A-A343-AADE-BA464588284B}" type="pres">
      <dgm:prSet presAssocID="{4FA84C73-2B6A-D047-AF04-52D70773B466}" presName="sp" presStyleCnt="0"/>
      <dgm:spPr/>
    </dgm:pt>
    <dgm:pt modelId="{8E0A5C22-8669-444F-8943-2DD9DA8329AB}" type="pres">
      <dgm:prSet presAssocID="{CBCF816F-23BC-0247-AAF4-8CFE59217D47}" presName="composite" presStyleCnt="0"/>
      <dgm:spPr/>
    </dgm:pt>
    <dgm:pt modelId="{F558C9BE-89E5-3347-AB8E-DDB3A346C718}" type="pres">
      <dgm:prSet presAssocID="{CBCF816F-23BC-0247-AAF4-8CFE59217D47}" presName="parentText" presStyleLbl="alignNode1" presStyleIdx="1" presStyleCnt="3">
        <dgm:presLayoutVars>
          <dgm:chMax val="1"/>
          <dgm:bulletEnabled val="1"/>
        </dgm:presLayoutVars>
      </dgm:prSet>
      <dgm:spPr/>
    </dgm:pt>
    <dgm:pt modelId="{7E82A4F2-022F-0F4C-8618-B4BC26862B40}" type="pres">
      <dgm:prSet presAssocID="{CBCF816F-23BC-0247-AAF4-8CFE59217D47}" presName="descendantText" presStyleLbl="alignAcc1" presStyleIdx="1" presStyleCnt="3">
        <dgm:presLayoutVars>
          <dgm:bulletEnabled val="1"/>
        </dgm:presLayoutVars>
      </dgm:prSet>
      <dgm:spPr/>
    </dgm:pt>
    <dgm:pt modelId="{A4959623-0311-9B41-B337-6FB2C269A230}" type="pres">
      <dgm:prSet presAssocID="{1E693BC6-F935-5F4A-8247-CAD072A14BAA}" presName="sp" presStyleCnt="0"/>
      <dgm:spPr/>
    </dgm:pt>
    <dgm:pt modelId="{131713FA-17AA-564F-8ABB-48D92D013C1A}" type="pres">
      <dgm:prSet presAssocID="{B742DA34-667B-074A-AF3E-68DB3A028217}" presName="composite" presStyleCnt="0"/>
      <dgm:spPr/>
    </dgm:pt>
    <dgm:pt modelId="{107F666C-CA6C-764D-8779-83B8604F54A6}" type="pres">
      <dgm:prSet presAssocID="{B742DA34-667B-074A-AF3E-68DB3A028217}" presName="parentText" presStyleLbl="alignNode1" presStyleIdx="2" presStyleCnt="3">
        <dgm:presLayoutVars>
          <dgm:chMax val="1"/>
          <dgm:bulletEnabled val="1"/>
        </dgm:presLayoutVars>
      </dgm:prSet>
      <dgm:spPr/>
    </dgm:pt>
    <dgm:pt modelId="{FA43A2AB-7192-5546-8C01-F283AD3A283F}" type="pres">
      <dgm:prSet presAssocID="{B742DA34-667B-074A-AF3E-68DB3A028217}" presName="descendantText" presStyleLbl="alignAcc1" presStyleIdx="2" presStyleCnt="3">
        <dgm:presLayoutVars>
          <dgm:bulletEnabled val="1"/>
        </dgm:presLayoutVars>
      </dgm:prSet>
      <dgm:spPr/>
    </dgm:pt>
  </dgm:ptLst>
  <dgm:cxnLst>
    <dgm:cxn modelId="{4F9D670B-D721-DB42-8A1B-7FDEBA491DB4}" srcId="{CBCF816F-23BC-0247-AAF4-8CFE59217D47}" destId="{B7E92581-AE7A-294A-A22D-E73C4C46E146}" srcOrd="3" destOrd="0" parTransId="{A8AFC02F-08BA-5C4F-A688-E1275D4E9DBB}" sibTransId="{AAE185D6-B6CF-9B43-B20D-9DEAA321B617}"/>
    <dgm:cxn modelId="{8D84A814-E8FF-4044-BB05-474692BBAD79}" type="presOf" srcId="{61D444F9-541C-9849-88F5-151A19235584}" destId="{B77F8D9A-8FBF-7045-93C2-BA5434147829}" srcOrd="0" destOrd="0" presId="urn:microsoft.com/office/officeart/2005/8/layout/chevron2"/>
    <dgm:cxn modelId="{DC453315-47CF-C74D-A17C-4A87727D0DCE}" srcId="{CBCF816F-23BC-0247-AAF4-8CFE59217D47}" destId="{A90691F4-1020-8D4F-88D3-F23287C2816F}" srcOrd="0" destOrd="0" parTransId="{83B6486D-47E3-5E4C-B32B-908342F9B721}" sibTransId="{B2C3615B-85C8-2C4F-96CD-FBB99F1F7844}"/>
    <dgm:cxn modelId="{2BCFAE1E-B7BC-3E40-844B-7F898F534EA2}" type="presOf" srcId="{6932108E-9CE4-434E-8916-1D3BC0387F79}" destId="{7E82A4F2-022F-0F4C-8618-B4BC26862B40}" srcOrd="0" destOrd="1" presId="urn:microsoft.com/office/officeart/2005/8/layout/chevron2"/>
    <dgm:cxn modelId="{E4E03D32-49A5-0D4E-B143-B8D529D95C17}" srcId="{B742DA34-667B-074A-AF3E-68DB3A028217}" destId="{A2C2762C-CB07-6549-AB37-00A4A92E479E}" srcOrd="0" destOrd="0" parTransId="{3102031F-A0DC-7C47-9212-AE8A4EDF0373}" sibTransId="{70F7E115-7389-464F-9161-9DEDCD69610C}"/>
    <dgm:cxn modelId="{E2093434-B1D0-504D-926C-0D7EE7A189AF}" srcId="{B742DA34-667B-074A-AF3E-68DB3A028217}" destId="{65F7060F-FBB7-1D40-B737-341C3340B31E}" srcOrd="2" destOrd="0" parTransId="{4A5010A8-656E-B549-BCD9-218C763DFAC4}" sibTransId="{5B5B217B-D206-434D-98B4-8FDB9CD3BEA0}"/>
    <dgm:cxn modelId="{3C5C033B-46E3-AB4F-955F-58D8E4CF3D35}" type="presOf" srcId="{80AB6E9C-517A-F94F-B667-740F9464D0CA}" destId="{32113A6C-2B88-6F4E-A326-C0F01E374973}" srcOrd="0" destOrd="0" presId="urn:microsoft.com/office/officeart/2005/8/layout/chevron2"/>
    <dgm:cxn modelId="{ADB4A240-ECC9-DA46-9820-61D6ED3A239C}" srcId="{B742DA34-667B-074A-AF3E-68DB3A028217}" destId="{6D6C6126-5CB7-174D-AAB8-69F1996FEAAE}" srcOrd="1" destOrd="0" parTransId="{3E130B31-D00D-0249-97CE-27BEDCB2D7C4}" sibTransId="{D34228F1-FC6F-FA4B-A3A5-9B5528720104}"/>
    <dgm:cxn modelId="{87CE4D46-26E8-104D-8260-D21CA71D18A3}" srcId="{27A02210-11EE-6148-B29C-DEABD50A3C7F}" destId="{80AB6E9C-517A-F94F-B667-740F9464D0CA}" srcOrd="0" destOrd="0" parTransId="{B352A3E1-67D0-6F44-83CE-EBF7EF124728}" sibTransId="{4FA84C73-2B6A-D047-AF04-52D70773B466}"/>
    <dgm:cxn modelId="{985F9F4A-5020-7C4C-8018-02C7B8513A29}" srcId="{80AB6E9C-517A-F94F-B667-740F9464D0CA}" destId="{7A0BA141-3723-B843-8F84-40BE9782D3B5}" srcOrd="1" destOrd="0" parTransId="{C4901C10-40AC-3A48-8272-E480967211AE}" sibTransId="{5DA88716-DF20-234E-9449-9336AE1B9592}"/>
    <dgm:cxn modelId="{92D3794D-1C57-7049-B45E-53F33703E026}" type="presOf" srcId="{587A173B-F8B1-B84F-8459-15630F67F911}" destId="{7E82A4F2-022F-0F4C-8618-B4BC26862B40}" srcOrd="0" destOrd="2" presId="urn:microsoft.com/office/officeart/2005/8/layout/chevron2"/>
    <dgm:cxn modelId="{F5040A51-6E2B-5C45-9AD5-8A6EA65E96D6}" type="presOf" srcId="{B7E92581-AE7A-294A-A22D-E73C4C46E146}" destId="{7E82A4F2-022F-0F4C-8618-B4BC26862B40}" srcOrd="0" destOrd="3" presId="urn:microsoft.com/office/officeart/2005/8/layout/chevron2"/>
    <dgm:cxn modelId="{B11C2B56-4F95-8D46-A559-FC9892CECCD3}" type="presOf" srcId="{CBCF816F-23BC-0247-AAF4-8CFE59217D47}" destId="{F558C9BE-89E5-3347-AB8E-DDB3A346C718}" srcOrd="0" destOrd="0" presId="urn:microsoft.com/office/officeart/2005/8/layout/chevron2"/>
    <dgm:cxn modelId="{76A08F67-4862-EE4F-847B-A9F123EFC63D}" srcId="{80AB6E9C-517A-F94F-B667-740F9464D0CA}" destId="{B746D18E-239C-ED42-BBDB-B0F7E69037D0}" srcOrd="2" destOrd="0" parTransId="{6B2A541E-DED4-8746-9C48-2631DD8025EB}" sibTransId="{2A1AEBFF-EFA8-A648-8090-9459B5DDB91B}"/>
    <dgm:cxn modelId="{187BAA75-8081-324C-9495-B18A6063B050}" type="presOf" srcId="{27A02210-11EE-6148-B29C-DEABD50A3C7F}" destId="{EE8B0247-604A-6447-A789-F7FC5CFC1565}" srcOrd="0" destOrd="0" presId="urn:microsoft.com/office/officeart/2005/8/layout/chevron2"/>
    <dgm:cxn modelId="{2B8FD78D-4A0E-9041-8B8D-5EAEC1A064B1}" type="presOf" srcId="{7A0BA141-3723-B843-8F84-40BE9782D3B5}" destId="{B77F8D9A-8FBF-7045-93C2-BA5434147829}" srcOrd="0" destOrd="1" presId="urn:microsoft.com/office/officeart/2005/8/layout/chevron2"/>
    <dgm:cxn modelId="{A57C5A8F-1C50-454E-85BB-A3FED9A2FF89}" type="presOf" srcId="{B746D18E-239C-ED42-BBDB-B0F7E69037D0}" destId="{B77F8D9A-8FBF-7045-93C2-BA5434147829}" srcOrd="0" destOrd="2" presId="urn:microsoft.com/office/officeart/2005/8/layout/chevron2"/>
    <dgm:cxn modelId="{44DD429F-1988-AF47-8F29-0C801447B5AE}" type="presOf" srcId="{65F7060F-FBB7-1D40-B737-341C3340B31E}" destId="{FA43A2AB-7192-5546-8C01-F283AD3A283F}" srcOrd="0" destOrd="2" presId="urn:microsoft.com/office/officeart/2005/8/layout/chevron2"/>
    <dgm:cxn modelId="{B2006BA5-FAEC-AB45-B920-84D79D3DFC49}" srcId="{80AB6E9C-517A-F94F-B667-740F9464D0CA}" destId="{61D444F9-541C-9849-88F5-151A19235584}" srcOrd="0" destOrd="0" parTransId="{2A95F2A1-69C3-1546-9355-2FCE330DB458}" sibTransId="{8695FA38-4797-F041-B508-D19AAE7DA449}"/>
    <dgm:cxn modelId="{D4A52CAD-3C76-254A-99EC-2409746E69E9}" srcId="{27A02210-11EE-6148-B29C-DEABD50A3C7F}" destId="{CBCF816F-23BC-0247-AAF4-8CFE59217D47}" srcOrd="1" destOrd="0" parTransId="{F10AF63B-0B19-5549-9D4D-C5D6CF08DAA2}" sibTransId="{1E693BC6-F935-5F4A-8247-CAD072A14BAA}"/>
    <dgm:cxn modelId="{8F12C1B8-D6A2-A44F-B44B-14725DE00F37}" srcId="{27A02210-11EE-6148-B29C-DEABD50A3C7F}" destId="{B742DA34-667B-074A-AF3E-68DB3A028217}" srcOrd="2" destOrd="0" parTransId="{5E3252DD-7E8A-314A-AD77-0EA27109D500}" sibTransId="{04623675-1573-BB4B-8990-F876C97E19D3}"/>
    <dgm:cxn modelId="{46FCCDBE-023B-1349-81DF-3564C224B186}" srcId="{CBCF816F-23BC-0247-AAF4-8CFE59217D47}" destId="{587A173B-F8B1-B84F-8459-15630F67F911}" srcOrd="2" destOrd="0" parTransId="{C9A86E3A-8316-2E4F-AFE1-9333CFF49F87}" sibTransId="{436F16A2-780F-584A-AC04-D06202264CBC}"/>
    <dgm:cxn modelId="{B50EF9CC-266A-3048-975A-CD4636B63370}" srcId="{CBCF816F-23BC-0247-AAF4-8CFE59217D47}" destId="{6932108E-9CE4-434E-8916-1D3BC0387F79}" srcOrd="1" destOrd="0" parTransId="{14365B88-3978-3E49-9E3C-389A35EAF075}" sibTransId="{C14B38D3-CD90-EF4C-AF1E-9B391F25A6D5}"/>
    <dgm:cxn modelId="{12A872DA-83CE-BE4D-93AF-F6E1ECFA55E7}" type="presOf" srcId="{6D6C6126-5CB7-174D-AAB8-69F1996FEAAE}" destId="{FA43A2AB-7192-5546-8C01-F283AD3A283F}" srcOrd="0" destOrd="1" presId="urn:microsoft.com/office/officeart/2005/8/layout/chevron2"/>
    <dgm:cxn modelId="{6DD9D6DC-05F8-0847-ABB5-EB9251D48242}" type="presOf" srcId="{A90691F4-1020-8D4F-88D3-F23287C2816F}" destId="{7E82A4F2-022F-0F4C-8618-B4BC26862B40}" srcOrd="0" destOrd="0" presId="urn:microsoft.com/office/officeart/2005/8/layout/chevron2"/>
    <dgm:cxn modelId="{DE7313E2-1BF7-634D-865C-4D5DADF8FF8E}" type="presOf" srcId="{A2C2762C-CB07-6549-AB37-00A4A92E479E}" destId="{FA43A2AB-7192-5546-8C01-F283AD3A283F}" srcOrd="0" destOrd="0" presId="urn:microsoft.com/office/officeart/2005/8/layout/chevron2"/>
    <dgm:cxn modelId="{5A2163FC-0C51-F94C-96D7-EF10848A3E5E}" type="presOf" srcId="{B742DA34-667B-074A-AF3E-68DB3A028217}" destId="{107F666C-CA6C-764D-8779-83B8604F54A6}" srcOrd="0" destOrd="0" presId="urn:microsoft.com/office/officeart/2005/8/layout/chevron2"/>
    <dgm:cxn modelId="{D19E45A5-F1C8-E848-9906-19E78B6D726E}" type="presParOf" srcId="{EE8B0247-604A-6447-A789-F7FC5CFC1565}" destId="{9E4A6663-8579-A74E-9629-F72B2FE65FB4}" srcOrd="0" destOrd="0" presId="urn:microsoft.com/office/officeart/2005/8/layout/chevron2"/>
    <dgm:cxn modelId="{C51C9788-83E2-6D49-9026-E85C2410E14A}" type="presParOf" srcId="{9E4A6663-8579-A74E-9629-F72B2FE65FB4}" destId="{32113A6C-2B88-6F4E-A326-C0F01E374973}" srcOrd="0" destOrd="0" presId="urn:microsoft.com/office/officeart/2005/8/layout/chevron2"/>
    <dgm:cxn modelId="{16ACF536-4808-1A4F-A25C-9AE4F2FB2A7B}" type="presParOf" srcId="{9E4A6663-8579-A74E-9629-F72B2FE65FB4}" destId="{B77F8D9A-8FBF-7045-93C2-BA5434147829}" srcOrd="1" destOrd="0" presId="urn:microsoft.com/office/officeart/2005/8/layout/chevron2"/>
    <dgm:cxn modelId="{2684CFDB-C7E7-0C48-8846-87DD9CE03666}" type="presParOf" srcId="{EE8B0247-604A-6447-A789-F7FC5CFC1565}" destId="{6E59F0EF-578A-A343-AADE-BA464588284B}" srcOrd="1" destOrd="0" presId="urn:microsoft.com/office/officeart/2005/8/layout/chevron2"/>
    <dgm:cxn modelId="{0CABD5A2-531E-D940-9287-F6C9073B3218}" type="presParOf" srcId="{EE8B0247-604A-6447-A789-F7FC5CFC1565}" destId="{8E0A5C22-8669-444F-8943-2DD9DA8329AB}" srcOrd="2" destOrd="0" presId="urn:microsoft.com/office/officeart/2005/8/layout/chevron2"/>
    <dgm:cxn modelId="{F57DC776-C9E5-AA4B-A919-2BF61A2EC94B}" type="presParOf" srcId="{8E0A5C22-8669-444F-8943-2DD9DA8329AB}" destId="{F558C9BE-89E5-3347-AB8E-DDB3A346C718}" srcOrd="0" destOrd="0" presId="urn:microsoft.com/office/officeart/2005/8/layout/chevron2"/>
    <dgm:cxn modelId="{ECA5C972-7E2F-8740-A9BC-E921FCF611AC}" type="presParOf" srcId="{8E0A5C22-8669-444F-8943-2DD9DA8329AB}" destId="{7E82A4F2-022F-0F4C-8618-B4BC26862B40}" srcOrd="1" destOrd="0" presId="urn:microsoft.com/office/officeart/2005/8/layout/chevron2"/>
    <dgm:cxn modelId="{DA859BAE-259D-034E-B17C-8744CD0A51F8}" type="presParOf" srcId="{EE8B0247-604A-6447-A789-F7FC5CFC1565}" destId="{A4959623-0311-9B41-B337-6FB2C269A230}" srcOrd="3" destOrd="0" presId="urn:microsoft.com/office/officeart/2005/8/layout/chevron2"/>
    <dgm:cxn modelId="{C73EC5B1-C55B-154F-90B8-42181CCB545E}" type="presParOf" srcId="{EE8B0247-604A-6447-A789-F7FC5CFC1565}" destId="{131713FA-17AA-564F-8ABB-48D92D013C1A}" srcOrd="4" destOrd="0" presId="urn:microsoft.com/office/officeart/2005/8/layout/chevron2"/>
    <dgm:cxn modelId="{9ED6E250-FE87-5847-AA6C-5594FE28BAD1}" type="presParOf" srcId="{131713FA-17AA-564F-8ABB-48D92D013C1A}" destId="{107F666C-CA6C-764D-8779-83B8604F54A6}" srcOrd="0" destOrd="0" presId="urn:microsoft.com/office/officeart/2005/8/layout/chevron2"/>
    <dgm:cxn modelId="{F978BFEC-4975-444F-937C-DD93D62BA138}" type="presParOf" srcId="{131713FA-17AA-564F-8ABB-48D92D013C1A}" destId="{FA43A2AB-7192-5546-8C01-F283AD3A283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880124-83BD-304E-8F0E-5282B4C8B773}"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it-IT"/>
        </a:p>
      </dgm:t>
    </dgm:pt>
    <dgm:pt modelId="{AB1E4C2B-D86D-C34A-B165-44811DC81CBD}">
      <dgm:prSet phldrT="[Testo]"/>
      <dgm:spPr/>
      <dgm:t>
        <a:bodyPr/>
        <a:lstStyle/>
        <a:p>
          <a:r>
            <a:rPr lang="it-IT" b="1" dirty="0" err="1">
              <a:solidFill>
                <a:schemeClr val="tx1"/>
              </a:solidFill>
            </a:rPr>
            <a:t>Appointment</a:t>
          </a:r>
          <a:r>
            <a:rPr lang="it-IT" b="1" dirty="0">
              <a:solidFill>
                <a:schemeClr val="tx1"/>
              </a:solidFill>
            </a:rPr>
            <a:t> of the PM - </a:t>
          </a:r>
          <a:r>
            <a:rPr lang="it-IT" b="1" dirty="0" err="1">
              <a:solidFill>
                <a:schemeClr val="tx1"/>
              </a:solidFill>
            </a:rPr>
            <a:t>Dissolution</a:t>
          </a:r>
          <a:r>
            <a:rPr lang="it-IT" b="1" dirty="0">
              <a:solidFill>
                <a:schemeClr val="tx1"/>
              </a:solidFill>
            </a:rPr>
            <a:t> - </a:t>
          </a:r>
          <a:r>
            <a:rPr lang="it-IT" b="1" dirty="0" err="1">
              <a:solidFill>
                <a:schemeClr val="tx1"/>
              </a:solidFill>
            </a:rPr>
            <a:t>Countesignature</a:t>
          </a:r>
          <a:endParaRPr lang="it-IT" b="1" dirty="0">
            <a:solidFill>
              <a:schemeClr val="tx1"/>
            </a:solidFill>
          </a:endParaRPr>
        </a:p>
      </dgm:t>
    </dgm:pt>
    <dgm:pt modelId="{2D98275D-A3C8-014B-A84A-88DABD9D2155}" type="parTrans" cxnId="{B2401ECE-CE6C-024E-9D65-D021EA3A1D1F}">
      <dgm:prSet/>
      <dgm:spPr/>
      <dgm:t>
        <a:bodyPr/>
        <a:lstStyle/>
        <a:p>
          <a:endParaRPr lang="it-IT"/>
        </a:p>
      </dgm:t>
    </dgm:pt>
    <dgm:pt modelId="{27EB0156-E688-FA49-9D99-D61A8591CD7F}" type="sibTrans" cxnId="{B2401ECE-CE6C-024E-9D65-D021EA3A1D1F}">
      <dgm:prSet/>
      <dgm:spPr/>
      <dgm:t>
        <a:bodyPr/>
        <a:lstStyle/>
        <a:p>
          <a:endParaRPr lang="it-IT"/>
        </a:p>
      </dgm:t>
    </dgm:pt>
    <dgm:pt modelId="{99CCF5E4-AEC0-104B-9727-11C3B502172E}">
      <dgm:prSet phldrT="[Testo]"/>
      <dgm:spPr/>
      <dgm:t>
        <a:bodyPr/>
        <a:lstStyle/>
        <a:p>
          <a:r>
            <a:rPr lang="it-IT" dirty="0"/>
            <a:t>Head of State</a:t>
          </a:r>
        </a:p>
      </dgm:t>
    </dgm:pt>
    <dgm:pt modelId="{3F75E091-225A-EC49-A039-A6EFAAAE9F8E}" type="parTrans" cxnId="{FDEE01FF-1679-154E-9350-2DAB9F49E00F}">
      <dgm:prSet/>
      <dgm:spPr/>
      <dgm:t>
        <a:bodyPr/>
        <a:lstStyle/>
        <a:p>
          <a:endParaRPr lang="it-IT"/>
        </a:p>
      </dgm:t>
    </dgm:pt>
    <dgm:pt modelId="{6F7BA5FD-E8C5-714D-9980-6B81524013DA}" type="sibTrans" cxnId="{FDEE01FF-1679-154E-9350-2DAB9F49E00F}">
      <dgm:prSet/>
      <dgm:spPr/>
      <dgm:t>
        <a:bodyPr/>
        <a:lstStyle/>
        <a:p>
          <a:endParaRPr lang="it-IT"/>
        </a:p>
      </dgm:t>
    </dgm:pt>
    <dgm:pt modelId="{36D4F894-8D25-8842-AF03-D003382083B6}">
      <dgm:prSet phldrT="[Testo]"/>
      <dgm:spPr/>
      <dgm:t>
        <a:bodyPr/>
        <a:lstStyle/>
        <a:p>
          <a:r>
            <a:rPr lang="it-IT" b="1" dirty="0" err="1">
              <a:solidFill>
                <a:schemeClr val="tx1"/>
              </a:solidFill>
            </a:rPr>
            <a:t>Confidence</a:t>
          </a:r>
          <a:endParaRPr lang="it-IT" b="1" dirty="0">
            <a:solidFill>
              <a:schemeClr val="tx1"/>
            </a:solidFill>
          </a:endParaRPr>
        </a:p>
      </dgm:t>
    </dgm:pt>
    <dgm:pt modelId="{538B6623-1C62-784B-8252-D57199C38696}" type="parTrans" cxnId="{8B33F602-D88A-3444-973B-14236621B6C1}">
      <dgm:prSet/>
      <dgm:spPr/>
      <dgm:t>
        <a:bodyPr/>
        <a:lstStyle/>
        <a:p>
          <a:endParaRPr lang="it-IT"/>
        </a:p>
      </dgm:t>
    </dgm:pt>
    <dgm:pt modelId="{2E559611-7078-AB4D-8879-D6DED5723588}" type="sibTrans" cxnId="{8B33F602-D88A-3444-973B-14236621B6C1}">
      <dgm:prSet/>
      <dgm:spPr/>
      <dgm:t>
        <a:bodyPr/>
        <a:lstStyle/>
        <a:p>
          <a:endParaRPr lang="it-IT"/>
        </a:p>
      </dgm:t>
    </dgm:pt>
    <dgm:pt modelId="{EB524759-A244-1E42-822D-136FB370953E}">
      <dgm:prSet phldrT="[Testo]"/>
      <dgm:spPr/>
      <dgm:t>
        <a:bodyPr/>
        <a:lstStyle/>
        <a:p>
          <a:r>
            <a:rPr lang="it-IT" dirty="0"/>
            <a:t>Cabinet</a:t>
          </a:r>
        </a:p>
      </dgm:t>
    </dgm:pt>
    <dgm:pt modelId="{1D824046-2D0D-2042-BE47-C421D82B5EE7}" type="parTrans" cxnId="{A93ED8F7-924D-2B43-8F4C-663D396635C5}">
      <dgm:prSet/>
      <dgm:spPr/>
      <dgm:t>
        <a:bodyPr/>
        <a:lstStyle/>
        <a:p>
          <a:endParaRPr lang="it-IT"/>
        </a:p>
      </dgm:t>
    </dgm:pt>
    <dgm:pt modelId="{429EDFB0-17B6-C34E-92DA-32C6C058AD11}" type="sibTrans" cxnId="{A93ED8F7-924D-2B43-8F4C-663D396635C5}">
      <dgm:prSet/>
      <dgm:spPr/>
      <dgm:t>
        <a:bodyPr/>
        <a:lstStyle/>
        <a:p>
          <a:endParaRPr lang="it-IT"/>
        </a:p>
      </dgm:t>
    </dgm:pt>
    <dgm:pt modelId="{21C7078A-66A6-2142-8F40-8EDC73BED51D}">
      <dgm:prSet phldrT="[Testo]"/>
      <dgm:spPr/>
      <dgm:t>
        <a:bodyPr/>
        <a:lstStyle/>
        <a:p>
          <a:r>
            <a:rPr lang="it-IT" b="1" dirty="0" err="1">
              <a:solidFill>
                <a:schemeClr val="tx1"/>
              </a:solidFill>
            </a:rPr>
            <a:t>Separation</a:t>
          </a:r>
          <a:r>
            <a:rPr lang="it-IT" b="1" dirty="0">
              <a:solidFill>
                <a:schemeClr val="tx1"/>
              </a:solidFill>
            </a:rPr>
            <a:t> of </a:t>
          </a:r>
          <a:r>
            <a:rPr lang="it-IT" b="1" dirty="0" err="1">
              <a:solidFill>
                <a:schemeClr val="tx1"/>
              </a:solidFill>
            </a:rPr>
            <a:t>Powers</a:t>
          </a:r>
          <a:endParaRPr lang="it-IT" b="1" dirty="0">
            <a:solidFill>
              <a:schemeClr val="tx1"/>
            </a:solidFill>
          </a:endParaRPr>
        </a:p>
      </dgm:t>
    </dgm:pt>
    <dgm:pt modelId="{E7935A21-E158-D74A-BD3B-844899BC30E1}" type="parTrans" cxnId="{0F5A172A-0776-F047-B95C-DFC852AE47AA}">
      <dgm:prSet/>
      <dgm:spPr/>
      <dgm:t>
        <a:bodyPr/>
        <a:lstStyle/>
        <a:p>
          <a:endParaRPr lang="it-IT"/>
        </a:p>
      </dgm:t>
    </dgm:pt>
    <dgm:pt modelId="{3738EFF7-1445-2A43-8B48-25B7B7D2E3F3}" type="sibTrans" cxnId="{0F5A172A-0776-F047-B95C-DFC852AE47AA}">
      <dgm:prSet/>
      <dgm:spPr/>
      <dgm:t>
        <a:bodyPr/>
        <a:lstStyle/>
        <a:p>
          <a:endParaRPr lang="it-IT"/>
        </a:p>
      </dgm:t>
    </dgm:pt>
    <dgm:pt modelId="{E7E4B51F-4F86-8A42-B12E-36A8D4FEEF8D}">
      <dgm:prSet phldrT="[Testo]"/>
      <dgm:spPr/>
      <dgm:t>
        <a:bodyPr/>
        <a:lstStyle/>
        <a:p>
          <a:r>
            <a:rPr lang="it-IT" dirty="0" err="1"/>
            <a:t>Bodies</a:t>
          </a:r>
          <a:r>
            <a:rPr lang="it-IT" dirty="0"/>
            <a:t> of </a:t>
          </a:r>
          <a:r>
            <a:rPr lang="it-IT" dirty="0" err="1"/>
            <a:t>Guarantee</a:t>
          </a:r>
          <a:endParaRPr lang="it-IT" dirty="0"/>
        </a:p>
      </dgm:t>
    </dgm:pt>
    <dgm:pt modelId="{A3CCCADF-9791-0647-BA0F-F529E53A0D1E}" type="parTrans" cxnId="{C00F5571-6FD6-2B4C-B345-1C5F882B8ACC}">
      <dgm:prSet/>
      <dgm:spPr/>
      <dgm:t>
        <a:bodyPr/>
        <a:lstStyle/>
        <a:p>
          <a:endParaRPr lang="it-IT"/>
        </a:p>
      </dgm:t>
    </dgm:pt>
    <dgm:pt modelId="{1EBD59B9-0D68-CE43-9FE6-F855D9F65505}" type="sibTrans" cxnId="{C00F5571-6FD6-2B4C-B345-1C5F882B8ACC}">
      <dgm:prSet/>
      <dgm:spPr/>
      <dgm:t>
        <a:bodyPr/>
        <a:lstStyle/>
        <a:p>
          <a:endParaRPr lang="it-IT"/>
        </a:p>
      </dgm:t>
    </dgm:pt>
    <dgm:pt modelId="{D225786D-DECC-B447-BB04-16189FC67B6F}">
      <dgm:prSet phldrT="[Testo]"/>
      <dgm:spPr/>
      <dgm:t>
        <a:bodyPr/>
        <a:lstStyle/>
        <a:p>
          <a:r>
            <a:rPr lang="it-IT" b="1" dirty="0" err="1">
              <a:solidFill>
                <a:schemeClr val="tx1"/>
              </a:solidFill>
            </a:rPr>
            <a:t>Confidence</a:t>
          </a:r>
          <a:endParaRPr lang="it-IT" b="1" dirty="0">
            <a:solidFill>
              <a:schemeClr val="tx1"/>
            </a:solidFill>
          </a:endParaRPr>
        </a:p>
      </dgm:t>
    </dgm:pt>
    <dgm:pt modelId="{C22E4D53-2C52-984C-86BC-7C97726607C9}" type="parTrans" cxnId="{DBF89555-2813-1D43-8A4A-BFF54E68A549}">
      <dgm:prSet/>
      <dgm:spPr/>
      <dgm:t>
        <a:bodyPr/>
        <a:lstStyle/>
        <a:p>
          <a:endParaRPr lang="it-IT"/>
        </a:p>
      </dgm:t>
    </dgm:pt>
    <dgm:pt modelId="{E95A0864-38B2-AD44-A268-CFE4AC30AB37}" type="sibTrans" cxnId="{DBF89555-2813-1D43-8A4A-BFF54E68A549}">
      <dgm:prSet/>
      <dgm:spPr/>
      <dgm:t>
        <a:bodyPr/>
        <a:lstStyle/>
        <a:p>
          <a:endParaRPr lang="it-IT"/>
        </a:p>
      </dgm:t>
    </dgm:pt>
    <dgm:pt modelId="{E7A99D86-78DE-724B-8BFD-BF92DF700D36}">
      <dgm:prSet phldrT="[Testo]"/>
      <dgm:spPr/>
      <dgm:t>
        <a:bodyPr/>
        <a:lstStyle/>
        <a:p>
          <a:r>
            <a:rPr lang="it-IT" dirty="0" err="1"/>
            <a:t>Parliament</a:t>
          </a:r>
          <a:endParaRPr lang="it-IT" dirty="0"/>
        </a:p>
      </dgm:t>
    </dgm:pt>
    <dgm:pt modelId="{2458A9F8-F287-0A44-82D1-46479483829D}" type="parTrans" cxnId="{14392EA2-3D98-C54D-AB71-D9F4BA1056BD}">
      <dgm:prSet/>
      <dgm:spPr/>
      <dgm:t>
        <a:bodyPr/>
        <a:lstStyle/>
        <a:p>
          <a:endParaRPr lang="it-IT"/>
        </a:p>
      </dgm:t>
    </dgm:pt>
    <dgm:pt modelId="{1102108B-437C-BD4F-813D-65D9F38A7FCE}" type="sibTrans" cxnId="{14392EA2-3D98-C54D-AB71-D9F4BA1056BD}">
      <dgm:prSet/>
      <dgm:spPr/>
      <dgm:t>
        <a:bodyPr/>
        <a:lstStyle/>
        <a:p>
          <a:pPr rtl="0"/>
          <a:endParaRPr lang="it-IT"/>
        </a:p>
      </dgm:t>
    </dgm:pt>
    <dgm:pt modelId="{BE5AF705-5935-2F46-9528-706F8E4A7144}" type="pres">
      <dgm:prSet presAssocID="{DF880124-83BD-304E-8F0E-5282B4C8B773}" presName="cycleMatrixDiagram" presStyleCnt="0">
        <dgm:presLayoutVars>
          <dgm:chMax val="1"/>
          <dgm:dir/>
          <dgm:animLvl val="lvl"/>
          <dgm:resizeHandles val="exact"/>
        </dgm:presLayoutVars>
      </dgm:prSet>
      <dgm:spPr/>
    </dgm:pt>
    <dgm:pt modelId="{6E36D247-75E2-694D-93BC-A5257FD22345}" type="pres">
      <dgm:prSet presAssocID="{DF880124-83BD-304E-8F0E-5282B4C8B773}" presName="children" presStyleCnt="0"/>
      <dgm:spPr/>
    </dgm:pt>
    <dgm:pt modelId="{780FC27A-F408-4444-9045-20FEE41C855B}" type="pres">
      <dgm:prSet presAssocID="{DF880124-83BD-304E-8F0E-5282B4C8B773}" presName="child1group" presStyleCnt="0"/>
      <dgm:spPr/>
    </dgm:pt>
    <dgm:pt modelId="{F41A4EC7-FCE3-B549-A37E-697BE55CBCE6}" type="pres">
      <dgm:prSet presAssocID="{DF880124-83BD-304E-8F0E-5282B4C8B773}" presName="child1" presStyleLbl="bgAcc1" presStyleIdx="0" presStyleCnt="4"/>
      <dgm:spPr/>
    </dgm:pt>
    <dgm:pt modelId="{F36FCBFA-7688-A947-97DB-50096BA6D543}" type="pres">
      <dgm:prSet presAssocID="{DF880124-83BD-304E-8F0E-5282B4C8B773}" presName="child1Text" presStyleLbl="bgAcc1" presStyleIdx="0" presStyleCnt="4">
        <dgm:presLayoutVars>
          <dgm:bulletEnabled val="1"/>
        </dgm:presLayoutVars>
      </dgm:prSet>
      <dgm:spPr/>
    </dgm:pt>
    <dgm:pt modelId="{C46B4841-5EED-D049-A2E7-0EF112BDAF95}" type="pres">
      <dgm:prSet presAssocID="{DF880124-83BD-304E-8F0E-5282B4C8B773}" presName="child2group" presStyleCnt="0"/>
      <dgm:spPr/>
    </dgm:pt>
    <dgm:pt modelId="{774766AD-F729-E748-A929-865BF09AB878}" type="pres">
      <dgm:prSet presAssocID="{DF880124-83BD-304E-8F0E-5282B4C8B773}" presName="child2" presStyleLbl="bgAcc1" presStyleIdx="1" presStyleCnt="4" custLinFactNeighborY="-14169"/>
      <dgm:spPr/>
    </dgm:pt>
    <dgm:pt modelId="{DF5D3983-ADF9-4146-BE9D-5DCF6BA0112C}" type="pres">
      <dgm:prSet presAssocID="{DF880124-83BD-304E-8F0E-5282B4C8B773}" presName="child2Text" presStyleLbl="bgAcc1" presStyleIdx="1" presStyleCnt="4">
        <dgm:presLayoutVars>
          <dgm:bulletEnabled val="1"/>
        </dgm:presLayoutVars>
      </dgm:prSet>
      <dgm:spPr/>
    </dgm:pt>
    <dgm:pt modelId="{97368D6A-F627-724D-9EC8-A2767FD37828}" type="pres">
      <dgm:prSet presAssocID="{DF880124-83BD-304E-8F0E-5282B4C8B773}" presName="child3group" presStyleCnt="0"/>
      <dgm:spPr/>
    </dgm:pt>
    <dgm:pt modelId="{A98B0558-FA94-7945-A620-066B91279CF3}" type="pres">
      <dgm:prSet presAssocID="{DF880124-83BD-304E-8F0E-5282B4C8B773}" presName="child3" presStyleLbl="bgAcc1" presStyleIdx="2" presStyleCnt="4" custLinFactNeighborY="-1297"/>
      <dgm:spPr/>
    </dgm:pt>
    <dgm:pt modelId="{8C4157B3-7A76-474B-830C-00DFDB03B57B}" type="pres">
      <dgm:prSet presAssocID="{DF880124-83BD-304E-8F0E-5282B4C8B773}" presName="child3Text" presStyleLbl="bgAcc1" presStyleIdx="2" presStyleCnt="4">
        <dgm:presLayoutVars>
          <dgm:bulletEnabled val="1"/>
        </dgm:presLayoutVars>
      </dgm:prSet>
      <dgm:spPr/>
    </dgm:pt>
    <dgm:pt modelId="{8C634FAC-DEAE-3C46-B11C-43B34EA78941}" type="pres">
      <dgm:prSet presAssocID="{DF880124-83BD-304E-8F0E-5282B4C8B773}" presName="child4group" presStyleCnt="0"/>
      <dgm:spPr/>
    </dgm:pt>
    <dgm:pt modelId="{C543A87F-A578-134F-BABD-DEE0EDE49DDB}" type="pres">
      <dgm:prSet presAssocID="{DF880124-83BD-304E-8F0E-5282B4C8B773}" presName="child4" presStyleLbl="bgAcc1" presStyleIdx="3" presStyleCnt="4"/>
      <dgm:spPr/>
    </dgm:pt>
    <dgm:pt modelId="{D0483A70-A902-2541-9DA9-7C72AB0A8147}" type="pres">
      <dgm:prSet presAssocID="{DF880124-83BD-304E-8F0E-5282B4C8B773}" presName="child4Text" presStyleLbl="bgAcc1" presStyleIdx="3" presStyleCnt="4">
        <dgm:presLayoutVars>
          <dgm:bulletEnabled val="1"/>
        </dgm:presLayoutVars>
      </dgm:prSet>
      <dgm:spPr/>
    </dgm:pt>
    <dgm:pt modelId="{58B4A14F-A1BA-7A49-8477-C16208B9B594}" type="pres">
      <dgm:prSet presAssocID="{DF880124-83BD-304E-8F0E-5282B4C8B773}" presName="childPlaceholder" presStyleCnt="0"/>
      <dgm:spPr/>
    </dgm:pt>
    <dgm:pt modelId="{C0371A23-51F1-0043-867A-E66349E668E0}" type="pres">
      <dgm:prSet presAssocID="{DF880124-83BD-304E-8F0E-5282B4C8B773}" presName="circle" presStyleCnt="0"/>
      <dgm:spPr/>
    </dgm:pt>
    <dgm:pt modelId="{B4801CE6-FB06-5B45-B554-4D9736A39AAC}" type="pres">
      <dgm:prSet presAssocID="{DF880124-83BD-304E-8F0E-5282B4C8B773}" presName="quadrant1" presStyleLbl="node1" presStyleIdx="0" presStyleCnt="4">
        <dgm:presLayoutVars>
          <dgm:chMax val="1"/>
          <dgm:bulletEnabled val="1"/>
        </dgm:presLayoutVars>
      </dgm:prSet>
      <dgm:spPr/>
    </dgm:pt>
    <dgm:pt modelId="{78C3F840-DF48-D447-BAEE-AA662E6981AE}" type="pres">
      <dgm:prSet presAssocID="{DF880124-83BD-304E-8F0E-5282B4C8B773}" presName="quadrant2" presStyleLbl="node1" presStyleIdx="1" presStyleCnt="4">
        <dgm:presLayoutVars>
          <dgm:chMax val="1"/>
          <dgm:bulletEnabled val="1"/>
        </dgm:presLayoutVars>
      </dgm:prSet>
      <dgm:spPr/>
    </dgm:pt>
    <dgm:pt modelId="{6EA49E8A-DDC8-8D41-A265-F0A253E6F413}" type="pres">
      <dgm:prSet presAssocID="{DF880124-83BD-304E-8F0E-5282B4C8B773}" presName="quadrant3" presStyleLbl="node1" presStyleIdx="2" presStyleCnt="4">
        <dgm:presLayoutVars>
          <dgm:chMax val="1"/>
          <dgm:bulletEnabled val="1"/>
        </dgm:presLayoutVars>
      </dgm:prSet>
      <dgm:spPr/>
    </dgm:pt>
    <dgm:pt modelId="{A5E14291-07C1-C545-8E90-579BA8410D38}" type="pres">
      <dgm:prSet presAssocID="{DF880124-83BD-304E-8F0E-5282B4C8B773}" presName="quadrant4" presStyleLbl="node1" presStyleIdx="3" presStyleCnt="4">
        <dgm:presLayoutVars>
          <dgm:chMax val="1"/>
          <dgm:bulletEnabled val="1"/>
        </dgm:presLayoutVars>
      </dgm:prSet>
      <dgm:spPr/>
    </dgm:pt>
    <dgm:pt modelId="{AF3180B0-90FD-D946-BE21-FED0254E195C}" type="pres">
      <dgm:prSet presAssocID="{DF880124-83BD-304E-8F0E-5282B4C8B773}" presName="quadrantPlaceholder" presStyleCnt="0"/>
      <dgm:spPr/>
    </dgm:pt>
    <dgm:pt modelId="{7333DF09-FFFE-F249-95C8-F3E4B10C5FCC}" type="pres">
      <dgm:prSet presAssocID="{DF880124-83BD-304E-8F0E-5282B4C8B773}" presName="center1" presStyleLbl="fgShp" presStyleIdx="0" presStyleCnt="2"/>
      <dgm:spPr/>
    </dgm:pt>
    <dgm:pt modelId="{F1A86CAE-F301-4245-B270-9A481A3FFABA}" type="pres">
      <dgm:prSet presAssocID="{DF880124-83BD-304E-8F0E-5282B4C8B773}" presName="center2" presStyleLbl="fgShp" presStyleIdx="1" presStyleCnt="2"/>
      <dgm:spPr/>
    </dgm:pt>
  </dgm:ptLst>
  <dgm:cxnLst>
    <dgm:cxn modelId="{8B33F602-D88A-3444-973B-14236621B6C1}" srcId="{DF880124-83BD-304E-8F0E-5282B4C8B773}" destId="{36D4F894-8D25-8842-AF03-D003382083B6}" srcOrd="1" destOrd="0" parTransId="{538B6623-1C62-784B-8252-D57199C38696}" sibTransId="{2E559611-7078-AB4D-8879-D6DED5723588}"/>
    <dgm:cxn modelId="{60428E09-88A9-7B49-99F8-F9F2B316CC91}" type="presOf" srcId="{99CCF5E4-AEC0-104B-9727-11C3B502172E}" destId="{F36FCBFA-7688-A947-97DB-50096BA6D543}" srcOrd="1" destOrd="0" presId="urn:microsoft.com/office/officeart/2005/8/layout/cycle4"/>
    <dgm:cxn modelId="{B5F17F17-F13E-ED42-B051-7A5A1A84348E}" type="presOf" srcId="{36D4F894-8D25-8842-AF03-D003382083B6}" destId="{78C3F840-DF48-D447-BAEE-AA662E6981AE}" srcOrd="0" destOrd="0" presId="urn:microsoft.com/office/officeart/2005/8/layout/cycle4"/>
    <dgm:cxn modelId="{0F5A172A-0776-F047-B95C-DFC852AE47AA}" srcId="{DF880124-83BD-304E-8F0E-5282B4C8B773}" destId="{21C7078A-66A6-2142-8F40-8EDC73BED51D}" srcOrd="2" destOrd="0" parTransId="{E7935A21-E158-D74A-BD3B-844899BC30E1}" sibTransId="{3738EFF7-1445-2A43-8B48-25B7B7D2E3F3}"/>
    <dgm:cxn modelId="{4C90EB45-BC4C-DA47-ACE3-516587513B90}" type="presOf" srcId="{DF880124-83BD-304E-8F0E-5282B4C8B773}" destId="{BE5AF705-5935-2F46-9528-706F8E4A7144}" srcOrd="0" destOrd="0" presId="urn:microsoft.com/office/officeart/2005/8/layout/cycle4"/>
    <dgm:cxn modelId="{DBF89555-2813-1D43-8A4A-BFF54E68A549}" srcId="{DF880124-83BD-304E-8F0E-5282B4C8B773}" destId="{D225786D-DECC-B447-BB04-16189FC67B6F}" srcOrd="3" destOrd="0" parTransId="{C22E4D53-2C52-984C-86BC-7C97726607C9}" sibTransId="{E95A0864-38B2-AD44-A268-CFE4AC30AB37}"/>
    <dgm:cxn modelId="{3BB54158-EAA2-F74B-AFA6-06085B83427F}" type="presOf" srcId="{E7A99D86-78DE-724B-8BFD-BF92DF700D36}" destId="{C543A87F-A578-134F-BABD-DEE0EDE49DDB}" srcOrd="0" destOrd="0" presId="urn:microsoft.com/office/officeart/2005/8/layout/cycle4"/>
    <dgm:cxn modelId="{58FF076A-A0AE-5941-96AE-2F5BCD7E3B8D}" type="presOf" srcId="{99CCF5E4-AEC0-104B-9727-11C3B502172E}" destId="{F41A4EC7-FCE3-B549-A37E-697BE55CBCE6}" srcOrd="0" destOrd="0" presId="urn:microsoft.com/office/officeart/2005/8/layout/cycle4"/>
    <dgm:cxn modelId="{C00F5571-6FD6-2B4C-B345-1C5F882B8ACC}" srcId="{21C7078A-66A6-2142-8F40-8EDC73BED51D}" destId="{E7E4B51F-4F86-8A42-B12E-36A8D4FEEF8D}" srcOrd="0" destOrd="0" parTransId="{A3CCCADF-9791-0647-BA0F-F529E53A0D1E}" sibTransId="{1EBD59B9-0D68-CE43-9FE6-F855D9F65505}"/>
    <dgm:cxn modelId="{F5606C77-31F6-3449-862E-F3915B49E671}" type="presOf" srcId="{EB524759-A244-1E42-822D-136FB370953E}" destId="{774766AD-F729-E748-A929-865BF09AB878}" srcOrd="0" destOrd="0" presId="urn:microsoft.com/office/officeart/2005/8/layout/cycle4"/>
    <dgm:cxn modelId="{20D98481-E8EF-2D43-82A2-1B933008C641}" type="presOf" srcId="{21C7078A-66A6-2142-8F40-8EDC73BED51D}" destId="{6EA49E8A-DDC8-8D41-A265-F0A253E6F413}" srcOrd="0" destOrd="0" presId="urn:microsoft.com/office/officeart/2005/8/layout/cycle4"/>
    <dgm:cxn modelId="{0B523B89-328E-8349-A42C-FEB20F035373}" type="presOf" srcId="{D225786D-DECC-B447-BB04-16189FC67B6F}" destId="{A5E14291-07C1-C545-8E90-579BA8410D38}" srcOrd="0" destOrd="0" presId="urn:microsoft.com/office/officeart/2005/8/layout/cycle4"/>
    <dgm:cxn modelId="{14392EA2-3D98-C54D-AB71-D9F4BA1056BD}" srcId="{D225786D-DECC-B447-BB04-16189FC67B6F}" destId="{E7A99D86-78DE-724B-8BFD-BF92DF700D36}" srcOrd="0" destOrd="0" parTransId="{2458A9F8-F287-0A44-82D1-46479483829D}" sibTransId="{1102108B-437C-BD4F-813D-65D9F38A7FCE}"/>
    <dgm:cxn modelId="{43727FC2-BF7D-A945-9685-178A2EC86257}" type="presOf" srcId="{E7A99D86-78DE-724B-8BFD-BF92DF700D36}" destId="{D0483A70-A902-2541-9DA9-7C72AB0A8147}" srcOrd="1" destOrd="0" presId="urn:microsoft.com/office/officeart/2005/8/layout/cycle4"/>
    <dgm:cxn modelId="{ECC7F7C5-E0E9-114C-9F95-8DCBB1D9D987}" type="presOf" srcId="{AB1E4C2B-D86D-C34A-B165-44811DC81CBD}" destId="{B4801CE6-FB06-5B45-B554-4D9736A39AAC}" srcOrd="0" destOrd="0" presId="urn:microsoft.com/office/officeart/2005/8/layout/cycle4"/>
    <dgm:cxn modelId="{B2401ECE-CE6C-024E-9D65-D021EA3A1D1F}" srcId="{DF880124-83BD-304E-8F0E-5282B4C8B773}" destId="{AB1E4C2B-D86D-C34A-B165-44811DC81CBD}" srcOrd="0" destOrd="0" parTransId="{2D98275D-A3C8-014B-A84A-88DABD9D2155}" sibTransId="{27EB0156-E688-FA49-9D99-D61A8591CD7F}"/>
    <dgm:cxn modelId="{B23878D0-A52F-0240-BDB6-E821FD2C66FD}" type="presOf" srcId="{E7E4B51F-4F86-8A42-B12E-36A8D4FEEF8D}" destId="{A98B0558-FA94-7945-A620-066B91279CF3}" srcOrd="0" destOrd="0" presId="urn:microsoft.com/office/officeart/2005/8/layout/cycle4"/>
    <dgm:cxn modelId="{D59CB2E8-C5C7-584B-800B-29B65C6B9179}" type="presOf" srcId="{E7E4B51F-4F86-8A42-B12E-36A8D4FEEF8D}" destId="{8C4157B3-7A76-474B-830C-00DFDB03B57B}" srcOrd="1" destOrd="0" presId="urn:microsoft.com/office/officeart/2005/8/layout/cycle4"/>
    <dgm:cxn modelId="{A93ED8F7-924D-2B43-8F4C-663D396635C5}" srcId="{36D4F894-8D25-8842-AF03-D003382083B6}" destId="{EB524759-A244-1E42-822D-136FB370953E}" srcOrd="0" destOrd="0" parTransId="{1D824046-2D0D-2042-BE47-C421D82B5EE7}" sibTransId="{429EDFB0-17B6-C34E-92DA-32C6C058AD11}"/>
    <dgm:cxn modelId="{00FF1EFA-D0E4-DA47-8A3B-24F134C4BC66}" type="presOf" srcId="{EB524759-A244-1E42-822D-136FB370953E}" destId="{DF5D3983-ADF9-4146-BE9D-5DCF6BA0112C}" srcOrd="1" destOrd="0" presId="urn:microsoft.com/office/officeart/2005/8/layout/cycle4"/>
    <dgm:cxn modelId="{FDEE01FF-1679-154E-9350-2DAB9F49E00F}" srcId="{AB1E4C2B-D86D-C34A-B165-44811DC81CBD}" destId="{99CCF5E4-AEC0-104B-9727-11C3B502172E}" srcOrd="0" destOrd="0" parTransId="{3F75E091-225A-EC49-A039-A6EFAAAE9F8E}" sibTransId="{6F7BA5FD-E8C5-714D-9980-6B81524013DA}"/>
    <dgm:cxn modelId="{0063EC48-8C0B-5549-A830-84183049F45A}" type="presParOf" srcId="{BE5AF705-5935-2F46-9528-706F8E4A7144}" destId="{6E36D247-75E2-694D-93BC-A5257FD22345}" srcOrd="0" destOrd="0" presId="urn:microsoft.com/office/officeart/2005/8/layout/cycle4"/>
    <dgm:cxn modelId="{E6545D3B-ABF8-F745-B0B7-876BB9FC9554}" type="presParOf" srcId="{6E36D247-75E2-694D-93BC-A5257FD22345}" destId="{780FC27A-F408-4444-9045-20FEE41C855B}" srcOrd="0" destOrd="0" presId="urn:microsoft.com/office/officeart/2005/8/layout/cycle4"/>
    <dgm:cxn modelId="{DD0AB416-082B-CB4D-A5AA-322B797B2FF8}" type="presParOf" srcId="{780FC27A-F408-4444-9045-20FEE41C855B}" destId="{F41A4EC7-FCE3-B549-A37E-697BE55CBCE6}" srcOrd="0" destOrd="0" presId="urn:microsoft.com/office/officeart/2005/8/layout/cycle4"/>
    <dgm:cxn modelId="{58A2F6F4-031F-9643-9712-F8F86DBC2C2F}" type="presParOf" srcId="{780FC27A-F408-4444-9045-20FEE41C855B}" destId="{F36FCBFA-7688-A947-97DB-50096BA6D543}" srcOrd="1" destOrd="0" presId="urn:microsoft.com/office/officeart/2005/8/layout/cycle4"/>
    <dgm:cxn modelId="{9C5EC6AD-92FF-A742-8BEA-4C7500BC3992}" type="presParOf" srcId="{6E36D247-75E2-694D-93BC-A5257FD22345}" destId="{C46B4841-5EED-D049-A2E7-0EF112BDAF95}" srcOrd="1" destOrd="0" presId="urn:microsoft.com/office/officeart/2005/8/layout/cycle4"/>
    <dgm:cxn modelId="{3FC44C49-F0EB-B44C-B269-7F7EA067C316}" type="presParOf" srcId="{C46B4841-5EED-D049-A2E7-0EF112BDAF95}" destId="{774766AD-F729-E748-A929-865BF09AB878}" srcOrd="0" destOrd="0" presId="urn:microsoft.com/office/officeart/2005/8/layout/cycle4"/>
    <dgm:cxn modelId="{94225B4A-389D-014A-8A62-93B03C950150}" type="presParOf" srcId="{C46B4841-5EED-D049-A2E7-0EF112BDAF95}" destId="{DF5D3983-ADF9-4146-BE9D-5DCF6BA0112C}" srcOrd="1" destOrd="0" presId="urn:microsoft.com/office/officeart/2005/8/layout/cycle4"/>
    <dgm:cxn modelId="{183642C4-BF4A-7E4E-85CA-D69142C8A60F}" type="presParOf" srcId="{6E36D247-75E2-694D-93BC-A5257FD22345}" destId="{97368D6A-F627-724D-9EC8-A2767FD37828}" srcOrd="2" destOrd="0" presId="urn:microsoft.com/office/officeart/2005/8/layout/cycle4"/>
    <dgm:cxn modelId="{E6735F0C-0819-CB45-BE7D-2893E3159560}" type="presParOf" srcId="{97368D6A-F627-724D-9EC8-A2767FD37828}" destId="{A98B0558-FA94-7945-A620-066B91279CF3}" srcOrd="0" destOrd="0" presId="urn:microsoft.com/office/officeart/2005/8/layout/cycle4"/>
    <dgm:cxn modelId="{EDB7F8D4-3FC2-1B49-831C-672B39360E6C}" type="presParOf" srcId="{97368D6A-F627-724D-9EC8-A2767FD37828}" destId="{8C4157B3-7A76-474B-830C-00DFDB03B57B}" srcOrd="1" destOrd="0" presId="urn:microsoft.com/office/officeart/2005/8/layout/cycle4"/>
    <dgm:cxn modelId="{518B32AA-50E8-994A-8D4A-8F54218B9A37}" type="presParOf" srcId="{6E36D247-75E2-694D-93BC-A5257FD22345}" destId="{8C634FAC-DEAE-3C46-B11C-43B34EA78941}" srcOrd="3" destOrd="0" presId="urn:microsoft.com/office/officeart/2005/8/layout/cycle4"/>
    <dgm:cxn modelId="{5D684D4E-954B-FE40-AB89-C438789E4706}" type="presParOf" srcId="{8C634FAC-DEAE-3C46-B11C-43B34EA78941}" destId="{C543A87F-A578-134F-BABD-DEE0EDE49DDB}" srcOrd="0" destOrd="0" presId="urn:microsoft.com/office/officeart/2005/8/layout/cycle4"/>
    <dgm:cxn modelId="{C68B2449-B0B3-7C4A-BA57-5489C4D88A7F}" type="presParOf" srcId="{8C634FAC-DEAE-3C46-B11C-43B34EA78941}" destId="{D0483A70-A902-2541-9DA9-7C72AB0A8147}" srcOrd="1" destOrd="0" presId="urn:microsoft.com/office/officeart/2005/8/layout/cycle4"/>
    <dgm:cxn modelId="{46823784-6DFF-414E-9657-7C516F191887}" type="presParOf" srcId="{6E36D247-75E2-694D-93BC-A5257FD22345}" destId="{58B4A14F-A1BA-7A49-8477-C16208B9B594}" srcOrd="4" destOrd="0" presId="urn:microsoft.com/office/officeart/2005/8/layout/cycle4"/>
    <dgm:cxn modelId="{037CC31E-3B8F-784C-B910-3BC274FEAAC3}" type="presParOf" srcId="{BE5AF705-5935-2F46-9528-706F8E4A7144}" destId="{C0371A23-51F1-0043-867A-E66349E668E0}" srcOrd="1" destOrd="0" presId="urn:microsoft.com/office/officeart/2005/8/layout/cycle4"/>
    <dgm:cxn modelId="{F4F55E6A-3221-DF48-9823-43F54359EFBA}" type="presParOf" srcId="{C0371A23-51F1-0043-867A-E66349E668E0}" destId="{B4801CE6-FB06-5B45-B554-4D9736A39AAC}" srcOrd="0" destOrd="0" presId="urn:microsoft.com/office/officeart/2005/8/layout/cycle4"/>
    <dgm:cxn modelId="{206B8896-EA35-0944-830B-82E5BBBD1597}" type="presParOf" srcId="{C0371A23-51F1-0043-867A-E66349E668E0}" destId="{78C3F840-DF48-D447-BAEE-AA662E6981AE}" srcOrd="1" destOrd="0" presId="urn:microsoft.com/office/officeart/2005/8/layout/cycle4"/>
    <dgm:cxn modelId="{0D2EBF1E-028C-E342-9783-D6FC98EC7E16}" type="presParOf" srcId="{C0371A23-51F1-0043-867A-E66349E668E0}" destId="{6EA49E8A-DDC8-8D41-A265-F0A253E6F413}" srcOrd="2" destOrd="0" presId="urn:microsoft.com/office/officeart/2005/8/layout/cycle4"/>
    <dgm:cxn modelId="{865172B6-3DF8-7043-BC62-BC116B30BCB7}" type="presParOf" srcId="{C0371A23-51F1-0043-867A-E66349E668E0}" destId="{A5E14291-07C1-C545-8E90-579BA8410D38}" srcOrd="3" destOrd="0" presId="urn:microsoft.com/office/officeart/2005/8/layout/cycle4"/>
    <dgm:cxn modelId="{333DC8D0-E271-BD42-8BF0-50CCEAF24C9D}" type="presParOf" srcId="{C0371A23-51F1-0043-867A-E66349E668E0}" destId="{AF3180B0-90FD-D946-BE21-FED0254E195C}" srcOrd="4" destOrd="0" presId="urn:microsoft.com/office/officeart/2005/8/layout/cycle4"/>
    <dgm:cxn modelId="{1197736D-EC21-A549-87E4-B9833F3C25EE}" type="presParOf" srcId="{BE5AF705-5935-2F46-9528-706F8E4A7144}" destId="{7333DF09-FFFE-F249-95C8-F3E4B10C5FCC}" srcOrd="2" destOrd="0" presId="urn:microsoft.com/office/officeart/2005/8/layout/cycle4"/>
    <dgm:cxn modelId="{E069EC81-39F0-8547-B93D-B215ECA24BE4}" type="presParOf" srcId="{BE5AF705-5935-2F46-9528-706F8E4A7144}" destId="{F1A86CAE-F301-4245-B270-9A481A3FFAB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ABD634-A380-D54D-B928-759B70DED38C}"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it-IT"/>
        </a:p>
      </dgm:t>
    </dgm:pt>
    <dgm:pt modelId="{812B4A2B-5D69-5743-A7A1-12569EB73C19}">
      <dgm:prSet phldrT="[Testo]"/>
      <dgm:spPr/>
      <dgm:t>
        <a:bodyPr/>
        <a:lstStyle/>
        <a:p>
          <a:r>
            <a:rPr lang="it-IT" b="1" dirty="0" err="1"/>
            <a:t>Monistic</a:t>
          </a:r>
          <a:r>
            <a:rPr lang="it-IT" b="1" dirty="0"/>
            <a:t>/</a:t>
          </a:r>
          <a:r>
            <a:rPr lang="it-IT" b="1" dirty="0" err="1"/>
            <a:t>Dualistic</a:t>
          </a:r>
          <a:endParaRPr lang="it-IT" b="1" dirty="0"/>
        </a:p>
      </dgm:t>
    </dgm:pt>
    <dgm:pt modelId="{54A780F5-DF82-3645-BE84-4224EE838FD1}" type="parTrans" cxnId="{4AF469E3-82A5-6847-A910-E0226A21ADD5}">
      <dgm:prSet/>
      <dgm:spPr/>
      <dgm:t>
        <a:bodyPr/>
        <a:lstStyle/>
        <a:p>
          <a:endParaRPr lang="it-IT"/>
        </a:p>
      </dgm:t>
    </dgm:pt>
    <dgm:pt modelId="{0EA5C483-931D-C446-805B-3AE7C14F58CB}" type="sibTrans" cxnId="{4AF469E3-82A5-6847-A910-E0226A21ADD5}">
      <dgm:prSet/>
      <dgm:spPr/>
      <dgm:t>
        <a:bodyPr/>
        <a:lstStyle/>
        <a:p>
          <a:endParaRPr lang="it-IT"/>
        </a:p>
      </dgm:t>
    </dgm:pt>
    <dgm:pt modelId="{091E20E5-7FA9-4044-86A0-B2DB2E04DEA2}">
      <dgm:prSet phldrT="[Testo]"/>
      <dgm:spPr/>
      <dgm:t>
        <a:bodyPr/>
        <a:lstStyle/>
        <a:p>
          <a:r>
            <a:rPr lang="it-IT" dirty="0" err="1"/>
            <a:t>Election</a:t>
          </a:r>
          <a:endParaRPr lang="it-IT" dirty="0"/>
        </a:p>
      </dgm:t>
    </dgm:pt>
    <dgm:pt modelId="{6312D7AD-2D56-D641-B65F-9128BBBBDF44}" type="parTrans" cxnId="{25BC66BE-C892-9E4E-821D-7066C588ED6D}">
      <dgm:prSet/>
      <dgm:spPr/>
      <dgm:t>
        <a:bodyPr/>
        <a:lstStyle/>
        <a:p>
          <a:endParaRPr lang="it-IT"/>
        </a:p>
      </dgm:t>
    </dgm:pt>
    <dgm:pt modelId="{10AA4F35-0D2A-F847-A345-B120FAD7C9CF}" type="sibTrans" cxnId="{25BC66BE-C892-9E4E-821D-7066C588ED6D}">
      <dgm:prSet/>
      <dgm:spPr/>
      <dgm:t>
        <a:bodyPr/>
        <a:lstStyle/>
        <a:p>
          <a:endParaRPr lang="it-IT"/>
        </a:p>
      </dgm:t>
    </dgm:pt>
    <dgm:pt modelId="{069DB5DB-BCF6-AA48-B00D-FF96A5F8E112}">
      <dgm:prSet phldrT="[Testo]"/>
      <dgm:spPr/>
      <dgm:t>
        <a:bodyPr/>
        <a:lstStyle/>
        <a:p>
          <a:r>
            <a:rPr lang="it-IT" dirty="0" err="1"/>
            <a:t>Political</a:t>
          </a:r>
          <a:r>
            <a:rPr lang="it-IT" dirty="0"/>
            <a:t> </a:t>
          </a:r>
          <a:r>
            <a:rPr lang="it-IT" dirty="0" err="1"/>
            <a:t>Direction</a:t>
          </a:r>
          <a:r>
            <a:rPr lang="it-IT" dirty="0"/>
            <a:t> </a:t>
          </a:r>
        </a:p>
      </dgm:t>
    </dgm:pt>
    <dgm:pt modelId="{E963A26A-63FA-A24E-9093-690F52177BEF}" type="parTrans" cxnId="{A90061E5-1494-1643-83E5-15ECA96C2E1D}">
      <dgm:prSet/>
      <dgm:spPr/>
      <dgm:t>
        <a:bodyPr/>
        <a:lstStyle/>
        <a:p>
          <a:endParaRPr lang="it-IT"/>
        </a:p>
      </dgm:t>
    </dgm:pt>
    <dgm:pt modelId="{391DCC02-9213-1447-90AE-7DD29E64191A}" type="sibTrans" cxnId="{A90061E5-1494-1643-83E5-15ECA96C2E1D}">
      <dgm:prSet/>
      <dgm:spPr/>
      <dgm:t>
        <a:bodyPr/>
        <a:lstStyle/>
        <a:p>
          <a:endParaRPr lang="it-IT"/>
        </a:p>
      </dgm:t>
    </dgm:pt>
    <dgm:pt modelId="{CD9A63A8-D2CB-C349-890A-E27228E25FD7}">
      <dgm:prSet phldrT="[Testo]"/>
      <dgm:spPr/>
      <dgm:t>
        <a:bodyPr/>
        <a:lstStyle/>
        <a:p>
          <a:r>
            <a:rPr lang="it-IT" b="1" dirty="0" err="1"/>
            <a:t>Rationalisation</a:t>
          </a:r>
          <a:endParaRPr lang="it-IT" b="1" dirty="0"/>
        </a:p>
      </dgm:t>
    </dgm:pt>
    <dgm:pt modelId="{8ABE16BD-1254-E546-B597-94F9DB6FEC17}" type="parTrans" cxnId="{32BC796C-29CE-9540-A080-5A1CA45C6192}">
      <dgm:prSet/>
      <dgm:spPr/>
      <dgm:t>
        <a:bodyPr/>
        <a:lstStyle/>
        <a:p>
          <a:endParaRPr lang="it-IT"/>
        </a:p>
      </dgm:t>
    </dgm:pt>
    <dgm:pt modelId="{5536372F-05B9-DF40-97E3-3E40495E1C39}" type="sibTrans" cxnId="{32BC796C-29CE-9540-A080-5A1CA45C6192}">
      <dgm:prSet/>
      <dgm:spPr/>
      <dgm:t>
        <a:bodyPr/>
        <a:lstStyle/>
        <a:p>
          <a:endParaRPr lang="it-IT"/>
        </a:p>
      </dgm:t>
    </dgm:pt>
    <dgm:pt modelId="{90FD15CF-9899-B747-B29E-E8A1ADB21013}">
      <dgm:prSet phldrT="[Testo]"/>
      <dgm:spPr/>
      <dgm:t>
        <a:bodyPr/>
        <a:lstStyle/>
        <a:p>
          <a:r>
            <a:rPr lang="it-IT" dirty="0" err="1"/>
            <a:t>What</a:t>
          </a:r>
          <a:r>
            <a:rPr lang="it-IT" dirty="0"/>
            <a:t> </a:t>
          </a:r>
          <a:r>
            <a:rPr lang="it-IT" dirty="0" err="1"/>
            <a:t>is</a:t>
          </a:r>
          <a:r>
            <a:rPr lang="it-IT" dirty="0"/>
            <a:t> </a:t>
          </a:r>
          <a:r>
            <a:rPr lang="it-IT" dirty="0" err="1"/>
            <a:t>it</a:t>
          </a:r>
          <a:r>
            <a:rPr lang="it-IT" dirty="0"/>
            <a:t>?</a:t>
          </a:r>
        </a:p>
      </dgm:t>
    </dgm:pt>
    <dgm:pt modelId="{35EEABE1-4C3F-5640-903A-158FEE6C4FA4}" type="parTrans" cxnId="{763E476A-EF50-C34F-9EC0-913810603F5F}">
      <dgm:prSet/>
      <dgm:spPr/>
      <dgm:t>
        <a:bodyPr/>
        <a:lstStyle/>
        <a:p>
          <a:endParaRPr lang="it-IT"/>
        </a:p>
      </dgm:t>
    </dgm:pt>
    <dgm:pt modelId="{3D7452D5-6A23-1748-8CBF-237B793B777F}" type="sibTrans" cxnId="{763E476A-EF50-C34F-9EC0-913810603F5F}">
      <dgm:prSet/>
      <dgm:spPr/>
      <dgm:t>
        <a:bodyPr/>
        <a:lstStyle/>
        <a:p>
          <a:endParaRPr lang="it-IT"/>
        </a:p>
      </dgm:t>
    </dgm:pt>
    <dgm:pt modelId="{768169E0-693E-3642-9206-B4FF7E76EB6E}">
      <dgm:prSet phldrT="[Testo]"/>
      <dgm:spPr/>
      <dgm:t>
        <a:bodyPr/>
        <a:lstStyle/>
        <a:p>
          <a:r>
            <a:rPr lang="it-IT" dirty="0" err="1"/>
            <a:t>Strenghts</a:t>
          </a:r>
          <a:r>
            <a:rPr lang="it-IT" dirty="0"/>
            <a:t> and </a:t>
          </a:r>
          <a:r>
            <a:rPr lang="it-IT" dirty="0" err="1"/>
            <a:t>Weaknesses</a:t>
          </a:r>
          <a:endParaRPr lang="it-IT" dirty="0"/>
        </a:p>
      </dgm:t>
    </dgm:pt>
    <dgm:pt modelId="{F770F38B-AAAF-7D48-983A-9F0DC719741A}" type="parTrans" cxnId="{36F5D45C-4025-4240-AFC2-DE3EC2AC87FA}">
      <dgm:prSet/>
      <dgm:spPr/>
      <dgm:t>
        <a:bodyPr/>
        <a:lstStyle/>
        <a:p>
          <a:endParaRPr lang="it-IT"/>
        </a:p>
      </dgm:t>
    </dgm:pt>
    <dgm:pt modelId="{4D6D5AD7-92CA-C644-99DA-61A432548913}" type="sibTrans" cxnId="{36F5D45C-4025-4240-AFC2-DE3EC2AC87FA}">
      <dgm:prSet/>
      <dgm:spPr/>
      <dgm:t>
        <a:bodyPr/>
        <a:lstStyle/>
        <a:p>
          <a:pPr rtl="0"/>
          <a:endParaRPr lang="it-IT"/>
        </a:p>
      </dgm:t>
    </dgm:pt>
    <dgm:pt modelId="{36F829CE-AE88-6742-B8EA-5F9120ECE34E}">
      <dgm:prSet phldrT="[Testo]"/>
      <dgm:spPr/>
      <dgm:t>
        <a:bodyPr/>
        <a:lstStyle/>
        <a:p>
          <a:r>
            <a:rPr lang="it-IT" dirty="0" err="1"/>
            <a:t>Why</a:t>
          </a:r>
          <a:r>
            <a:rPr lang="it-IT" dirty="0"/>
            <a:t>?</a:t>
          </a:r>
        </a:p>
      </dgm:t>
    </dgm:pt>
    <dgm:pt modelId="{A9CB558D-8C96-B148-A826-FCC2C7CD8292}" type="parTrans" cxnId="{4328269B-9E5B-7B42-9CB5-2FD28B54757F}">
      <dgm:prSet/>
      <dgm:spPr/>
      <dgm:t>
        <a:bodyPr/>
        <a:lstStyle/>
        <a:p>
          <a:endParaRPr lang="it-IT"/>
        </a:p>
      </dgm:t>
    </dgm:pt>
    <dgm:pt modelId="{2BDB34C3-6291-0B48-AE31-50414D345018}" type="sibTrans" cxnId="{4328269B-9E5B-7B42-9CB5-2FD28B54757F}">
      <dgm:prSet/>
      <dgm:spPr/>
      <dgm:t>
        <a:bodyPr/>
        <a:lstStyle/>
        <a:p>
          <a:endParaRPr lang="it-IT"/>
        </a:p>
      </dgm:t>
    </dgm:pt>
    <dgm:pt modelId="{3D86C443-9D1E-DB45-A668-7459FBCDE664}">
      <dgm:prSet phldrT="[Testo]"/>
      <dgm:spPr/>
      <dgm:t>
        <a:bodyPr/>
        <a:lstStyle/>
        <a:p>
          <a:r>
            <a:rPr lang="it-IT" dirty="0" err="1"/>
            <a:t>Legitimacy</a:t>
          </a:r>
          <a:r>
            <a:rPr lang="it-IT" dirty="0"/>
            <a:t> </a:t>
          </a:r>
        </a:p>
      </dgm:t>
    </dgm:pt>
    <dgm:pt modelId="{61283893-5C84-7043-BDA2-64360BA77815}" type="parTrans" cxnId="{5A8F51CA-D20D-4648-9E97-F1A13231B802}">
      <dgm:prSet/>
      <dgm:spPr/>
      <dgm:t>
        <a:bodyPr/>
        <a:lstStyle/>
        <a:p>
          <a:endParaRPr lang="it-IT"/>
        </a:p>
      </dgm:t>
    </dgm:pt>
    <dgm:pt modelId="{FC36CEFA-79D2-F440-B23F-F7DA2E559B73}" type="sibTrans" cxnId="{5A8F51CA-D20D-4648-9E97-F1A13231B802}">
      <dgm:prSet/>
      <dgm:spPr/>
      <dgm:t>
        <a:bodyPr/>
        <a:lstStyle/>
        <a:p>
          <a:endParaRPr lang="it-IT"/>
        </a:p>
      </dgm:t>
    </dgm:pt>
    <dgm:pt modelId="{F0A69B1C-F270-484D-B21E-A6D05EC71ABF}" type="pres">
      <dgm:prSet presAssocID="{4FABD634-A380-D54D-B928-759B70DED38C}" presName="Name0" presStyleCnt="0">
        <dgm:presLayoutVars>
          <dgm:dir/>
          <dgm:animLvl val="lvl"/>
          <dgm:resizeHandles/>
        </dgm:presLayoutVars>
      </dgm:prSet>
      <dgm:spPr/>
    </dgm:pt>
    <dgm:pt modelId="{27FBC2E0-6DF3-584C-8EA5-03FADB5DE96A}" type="pres">
      <dgm:prSet presAssocID="{812B4A2B-5D69-5743-A7A1-12569EB73C19}" presName="linNode" presStyleCnt="0"/>
      <dgm:spPr/>
    </dgm:pt>
    <dgm:pt modelId="{9EF42ABC-8786-BB4F-937C-36F3E45DC98F}" type="pres">
      <dgm:prSet presAssocID="{812B4A2B-5D69-5743-A7A1-12569EB73C19}" presName="parentShp" presStyleLbl="node1" presStyleIdx="0" presStyleCnt="2">
        <dgm:presLayoutVars>
          <dgm:bulletEnabled val="1"/>
        </dgm:presLayoutVars>
      </dgm:prSet>
      <dgm:spPr/>
    </dgm:pt>
    <dgm:pt modelId="{7EAA81F5-4A04-D74A-B010-A8736EB10B6F}" type="pres">
      <dgm:prSet presAssocID="{812B4A2B-5D69-5743-A7A1-12569EB73C19}" presName="childShp" presStyleLbl="bgAccFollowNode1" presStyleIdx="0" presStyleCnt="2">
        <dgm:presLayoutVars>
          <dgm:bulletEnabled val="1"/>
        </dgm:presLayoutVars>
      </dgm:prSet>
      <dgm:spPr/>
    </dgm:pt>
    <dgm:pt modelId="{42619C57-EBAB-6549-AE80-31B6839DF485}" type="pres">
      <dgm:prSet presAssocID="{0EA5C483-931D-C446-805B-3AE7C14F58CB}" presName="spacing" presStyleCnt="0"/>
      <dgm:spPr/>
    </dgm:pt>
    <dgm:pt modelId="{01B4FF07-1648-C948-84BE-F65B148AD36A}" type="pres">
      <dgm:prSet presAssocID="{CD9A63A8-D2CB-C349-890A-E27228E25FD7}" presName="linNode" presStyleCnt="0"/>
      <dgm:spPr/>
    </dgm:pt>
    <dgm:pt modelId="{782CB8CE-A9E6-1F4F-8EAA-62AA945B46A5}" type="pres">
      <dgm:prSet presAssocID="{CD9A63A8-D2CB-C349-890A-E27228E25FD7}" presName="parentShp" presStyleLbl="node1" presStyleIdx="1" presStyleCnt="2">
        <dgm:presLayoutVars>
          <dgm:bulletEnabled val="1"/>
        </dgm:presLayoutVars>
      </dgm:prSet>
      <dgm:spPr/>
    </dgm:pt>
    <dgm:pt modelId="{C5471BE9-AF04-BF45-AA5E-E63DC633AF51}" type="pres">
      <dgm:prSet presAssocID="{CD9A63A8-D2CB-C349-890A-E27228E25FD7}" presName="childShp" presStyleLbl="bgAccFollowNode1" presStyleIdx="1" presStyleCnt="2">
        <dgm:presLayoutVars>
          <dgm:bulletEnabled val="1"/>
        </dgm:presLayoutVars>
      </dgm:prSet>
      <dgm:spPr/>
    </dgm:pt>
  </dgm:ptLst>
  <dgm:cxnLst>
    <dgm:cxn modelId="{063BAD09-4FC3-7C46-A0E9-669A20A64F80}" type="presOf" srcId="{3D86C443-9D1E-DB45-A668-7459FBCDE664}" destId="{7EAA81F5-4A04-D74A-B010-A8736EB10B6F}" srcOrd="0" destOrd="1" presId="urn:microsoft.com/office/officeart/2005/8/layout/vList6"/>
    <dgm:cxn modelId="{C596A259-942D-F748-8EC9-058101156732}" type="presOf" srcId="{90FD15CF-9899-B747-B29E-E8A1ADB21013}" destId="{C5471BE9-AF04-BF45-AA5E-E63DC633AF51}" srcOrd="0" destOrd="0" presId="urn:microsoft.com/office/officeart/2005/8/layout/vList6"/>
    <dgm:cxn modelId="{36F5D45C-4025-4240-AFC2-DE3EC2AC87FA}" srcId="{CD9A63A8-D2CB-C349-890A-E27228E25FD7}" destId="{768169E0-693E-3642-9206-B4FF7E76EB6E}" srcOrd="2" destOrd="0" parTransId="{F770F38B-AAAF-7D48-983A-9F0DC719741A}" sibTransId="{4D6D5AD7-92CA-C644-99DA-61A432548913}"/>
    <dgm:cxn modelId="{D3577069-696A-F646-B912-BEDD3847CF66}" type="presOf" srcId="{069DB5DB-BCF6-AA48-B00D-FF96A5F8E112}" destId="{7EAA81F5-4A04-D74A-B010-A8736EB10B6F}" srcOrd="0" destOrd="2" presId="urn:microsoft.com/office/officeart/2005/8/layout/vList6"/>
    <dgm:cxn modelId="{763E476A-EF50-C34F-9EC0-913810603F5F}" srcId="{CD9A63A8-D2CB-C349-890A-E27228E25FD7}" destId="{90FD15CF-9899-B747-B29E-E8A1ADB21013}" srcOrd="0" destOrd="0" parTransId="{35EEABE1-4C3F-5640-903A-158FEE6C4FA4}" sibTransId="{3D7452D5-6A23-1748-8CBF-237B793B777F}"/>
    <dgm:cxn modelId="{32BC796C-29CE-9540-A080-5A1CA45C6192}" srcId="{4FABD634-A380-D54D-B928-759B70DED38C}" destId="{CD9A63A8-D2CB-C349-890A-E27228E25FD7}" srcOrd="1" destOrd="0" parTransId="{8ABE16BD-1254-E546-B597-94F9DB6FEC17}" sibTransId="{5536372F-05B9-DF40-97E3-3E40495E1C39}"/>
    <dgm:cxn modelId="{83241E81-E7DB-384C-9036-0836C8A4DB0F}" type="presOf" srcId="{091E20E5-7FA9-4044-86A0-B2DB2E04DEA2}" destId="{7EAA81F5-4A04-D74A-B010-A8736EB10B6F}" srcOrd="0" destOrd="0" presId="urn:microsoft.com/office/officeart/2005/8/layout/vList6"/>
    <dgm:cxn modelId="{40DB8294-C426-4242-B2A4-A4974DBEC648}" type="presOf" srcId="{768169E0-693E-3642-9206-B4FF7E76EB6E}" destId="{C5471BE9-AF04-BF45-AA5E-E63DC633AF51}" srcOrd="0" destOrd="2" presId="urn:microsoft.com/office/officeart/2005/8/layout/vList6"/>
    <dgm:cxn modelId="{4328269B-9E5B-7B42-9CB5-2FD28B54757F}" srcId="{CD9A63A8-D2CB-C349-890A-E27228E25FD7}" destId="{36F829CE-AE88-6742-B8EA-5F9120ECE34E}" srcOrd="1" destOrd="0" parTransId="{A9CB558D-8C96-B148-A826-FCC2C7CD8292}" sibTransId="{2BDB34C3-6291-0B48-AE31-50414D345018}"/>
    <dgm:cxn modelId="{3B9F60A6-D317-774E-B989-64DB76A6928D}" type="presOf" srcId="{4FABD634-A380-D54D-B928-759B70DED38C}" destId="{F0A69B1C-F270-484D-B21E-A6D05EC71ABF}" srcOrd="0" destOrd="0" presId="urn:microsoft.com/office/officeart/2005/8/layout/vList6"/>
    <dgm:cxn modelId="{25BC66BE-C892-9E4E-821D-7066C588ED6D}" srcId="{812B4A2B-5D69-5743-A7A1-12569EB73C19}" destId="{091E20E5-7FA9-4044-86A0-B2DB2E04DEA2}" srcOrd="0" destOrd="0" parTransId="{6312D7AD-2D56-D641-B65F-9128BBBBDF44}" sibTransId="{10AA4F35-0D2A-F847-A345-B120FAD7C9CF}"/>
    <dgm:cxn modelId="{767FF7C6-4137-1046-B792-5B1D08048B9D}" type="presOf" srcId="{CD9A63A8-D2CB-C349-890A-E27228E25FD7}" destId="{782CB8CE-A9E6-1F4F-8EAA-62AA945B46A5}" srcOrd="0" destOrd="0" presId="urn:microsoft.com/office/officeart/2005/8/layout/vList6"/>
    <dgm:cxn modelId="{5A8F51CA-D20D-4648-9E97-F1A13231B802}" srcId="{812B4A2B-5D69-5743-A7A1-12569EB73C19}" destId="{3D86C443-9D1E-DB45-A668-7459FBCDE664}" srcOrd="1" destOrd="0" parTransId="{61283893-5C84-7043-BDA2-64360BA77815}" sibTransId="{FC36CEFA-79D2-F440-B23F-F7DA2E559B73}"/>
    <dgm:cxn modelId="{902FA6D7-3814-4C4F-9A57-C883D9288F52}" type="presOf" srcId="{36F829CE-AE88-6742-B8EA-5F9120ECE34E}" destId="{C5471BE9-AF04-BF45-AA5E-E63DC633AF51}" srcOrd="0" destOrd="1" presId="urn:microsoft.com/office/officeart/2005/8/layout/vList6"/>
    <dgm:cxn modelId="{4AF469E3-82A5-6847-A910-E0226A21ADD5}" srcId="{4FABD634-A380-D54D-B928-759B70DED38C}" destId="{812B4A2B-5D69-5743-A7A1-12569EB73C19}" srcOrd="0" destOrd="0" parTransId="{54A780F5-DF82-3645-BE84-4224EE838FD1}" sibTransId="{0EA5C483-931D-C446-805B-3AE7C14F58CB}"/>
    <dgm:cxn modelId="{A90061E5-1494-1643-83E5-15ECA96C2E1D}" srcId="{812B4A2B-5D69-5743-A7A1-12569EB73C19}" destId="{069DB5DB-BCF6-AA48-B00D-FF96A5F8E112}" srcOrd="2" destOrd="0" parTransId="{E963A26A-63FA-A24E-9093-690F52177BEF}" sibTransId="{391DCC02-9213-1447-90AE-7DD29E64191A}"/>
    <dgm:cxn modelId="{3EB9C9E6-FDE0-9948-BBCB-5D7A4DF63F4B}" type="presOf" srcId="{812B4A2B-5D69-5743-A7A1-12569EB73C19}" destId="{9EF42ABC-8786-BB4F-937C-36F3E45DC98F}" srcOrd="0" destOrd="0" presId="urn:microsoft.com/office/officeart/2005/8/layout/vList6"/>
    <dgm:cxn modelId="{9A831AFE-EC88-F943-B3DE-E7921DF34FFD}" type="presParOf" srcId="{F0A69B1C-F270-484D-B21E-A6D05EC71ABF}" destId="{27FBC2E0-6DF3-584C-8EA5-03FADB5DE96A}" srcOrd="0" destOrd="0" presId="urn:microsoft.com/office/officeart/2005/8/layout/vList6"/>
    <dgm:cxn modelId="{920F8826-7952-C044-9010-4C0A0FE70A9A}" type="presParOf" srcId="{27FBC2E0-6DF3-584C-8EA5-03FADB5DE96A}" destId="{9EF42ABC-8786-BB4F-937C-36F3E45DC98F}" srcOrd="0" destOrd="0" presId="urn:microsoft.com/office/officeart/2005/8/layout/vList6"/>
    <dgm:cxn modelId="{55B3F6E4-8722-9A4E-A118-BF6809B6E71D}" type="presParOf" srcId="{27FBC2E0-6DF3-584C-8EA5-03FADB5DE96A}" destId="{7EAA81F5-4A04-D74A-B010-A8736EB10B6F}" srcOrd="1" destOrd="0" presId="urn:microsoft.com/office/officeart/2005/8/layout/vList6"/>
    <dgm:cxn modelId="{CBAE5D5A-9F79-4145-BE63-273319B3650B}" type="presParOf" srcId="{F0A69B1C-F270-484D-B21E-A6D05EC71ABF}" destId="{42619C57-EBAB-6549-AE80-31B6839DF485}" srcOrd="1" destOrd="0" presId="urn:microsoft.com/office/officeart/2005/8/layout/vList6"/>
    <dgm:cxn modelId="{0892DE77-1CF2-AA40-96B8-1FC2E67A8B0E}" type="presParOf" srcId="{F0A69B1C-F270-484D-B21E-A6D05EC71ABF}" destId="{01B4FF07-1648-C948-84BE-F65B148AD36A}" srcOrd="2" destOrd="0" presId="urn:microsoft.com/office/officeart/2005/8/layout/vList6"/>
    <dgm:cxn modelId="{FEE24967-3BC9-F24D-A367-BBBE8AF09722}" type="presParOf" srcId="{01B4FF07-1648-C948-84BE-F65B148AD36A}" destId="{782CB8CE-A9E6-1F4F-8EAA-62AA945B46A5}" srcOrd="0" destOrd="0" presId="urn:microsoft.com/office/officeart/2005/8/layout/vList6"/>
    <dgm:cxn modelId="{6DAD9605-B3DF-684F-A686-0FDAF45270B0}" type="presParOf" srcId="{01B4FF07-1648-C948-84BE-F65B148AD36A}" destId="{C5471BE9-AF04-BF45-AA5E-E63DC633AF5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10858-71E6-8943-96C0-237B5F9A926A}" type="doc">
      <dgm:prSet loTypeId="urn:microsoft.com/office/officeart/2005/8/layout/hList2" loCatId="" qsTypeId="urn:microsoft.com/office/officeart/2005/8/quickstyle/simple4" qsCatId="simple" csTypeId="urn:microsoft.com/office/officeart/2005/8/colors/accent1_2" csCatId="accent1" phldr="1"/>
      <dgm:spPr/>
      <dgm:t>
        <a:bodyPr/>
        <a:lstStyle/>
        <a:p>
          <a:endParaRPr lang="it-IT"/>
        </a:p>
      </dgm:t>
    </dgm:pt>
    <dgm:pt modelId="{776A3B01-0A34-0249-AE82-956162091C6C}">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it-IT" dirty="0">
              <a:solidFill>
                <a:schemeClr val="bg1"/>
              </a:solidFill>
            </a:rPr>
            <a:t>Crown</a:t>
          </a:r>
        </a:p>
      </dgm:t>
    </dgm:pt>
    <dgm:pt modelId="{E17B1772-2B3D-FE4F-A64E-0091E8E610AB}" type="parTrans" cxnId="{69DE8111-AFB3-BB46-A837-31648335F387}">
      <dgm:prSet/>
      <dgm:spPr/>
      <dgm:t>
        <a:bodyPr/>
        <a:lstStyle/>
        <a:p>
          <a:endParaRPr lang="it-IT"/>
        </a:p>
      </dgm:t>
    </dgm:pt>
    <dgm:pt modelId="{B8597F0F-2C49-AC47-9D0C-4B95033E1F9A}" type="sibTrans" cxnId="{69DE8111-AFB3-BB46-A837-31648335F387}">
      <dgm:prSet/>
      <dgm:spPr/>
      <dgm:t>
        <a:bodyPr/>
        <a:lstStyle/>
        <a:p>
          <a:endParaRPr lang="it-IT"/>
        </a:p>
      </dgm:t>
    </dgm:pt>
    <dgm:pt modelId="{11DF256D-24BE-A640-9F57-C06E1895F91A}">
      <dgm:prSet phldrT="[Testo]"/>
      <dgm:spPr/>
      <dgm:t>
        <a:bodyPr/>
        <a:lstStyle/>
        <a:p>
          <a:endParaRPr lang="it-IT" dirty="0"/>
        </a:p>
      </dgm:t>
    </dgm:pt>
    <dgm:pt modelId="{5DB90EAF-D0FD-4B45-892C-4DDDDC7B4D82}" type="parTrans" cxnId="{5413FEB4-3280-CA43-97B3-1CD4BF49F8E3}">
      <dgm:prSet/>
      <dgm:spPr/>
      <dgm:t>
        <a:bodyPr/>
        <a:lstStyle/>
        <a:p>
          <a:endParaRPr lang="it-IT"/>
        </a:p>
      </dgm:t>
    </dgm:pt>
    <dgm:pt modelId="{BABFAC4A-1A79-034F-88E4-737EBC2AEC71}" type="sibTrans" cxnId="{5413FEB4-3280-CA43-97B3-1CD4BF49F8E3}">
      <dgm:prSet/>
      <dgm:spPr/>
      <dgm:t>
        <a:bodyPr/>
        <a:lstStyle/>
        <a:p>
          <a:endParaRPr lang="it-IT"/>
        </a:p>
      </dgm:t>
    </dgm:pt>
    <dgm:pt modelId="{045B47FD-D750-294C-84FB-8C114C988DF9}">
      <dgm:prSet phldrT="[Testo]"/>
      <dgm:spPr/>
      <dgm:t>
        <a:bodyPr/>
        <a:lstStyle/>
        <a:p>
          <a:endParaRPr lang="it-IT" dirty="0"/>
        </a:p>
      </dgm:t>
    </dgm:pt>
    <dgm:pt modelId="{81CEA9A4-4F14-AF47-9E62-535B38076CF4}" type="parTrans" cxnId="{5DB55E76-47D8-3547-BF70-B209E3E68FF5}">
      <dgm:prSet/>
      <dgm:spPr/>
      <dgm:t>
        <a:bodyPr/>
        <a:lstStyle/>
        <a:p>
          <a:endParaRPr lang="it-IT"/>
        </a:p>
      </dgm:t>
    </dgm:pt>
    <dgm:pt modelId="{88E2CFBA-27C0-884B-BFD5-DCEEDE943F8B}" type="sibTrans" cxnId="{5DB55E76-47D8-3547-BF70-B209E3E68FF5}">
      <dgm:prSet/>
      <dgm:spPr/>
      <dgm:t>
        <a:bodyPr/>
        <a:lstStyle/>
        <a:p>
          <a:endParaRPr lang="it-IT"/>
        </a:p>
      </dgm:t>
    </dgm:pt>
    <dgm:pt modelId="{2A7E7AC8-3652-A441-B2C8-AFEA21F765B9}">
      <dgm:prSet phldrT="[Testo]"/>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it-IT" dirty="0" err="1">
              <a:solidFill>
                <a:schemeClr val="bg1"/>
              </a:solidFill>
            </a:rPr>
            <a:t>Historical</a:t>
          </a:r>
          <a:r>
            <a:rPr lang="it-IT" dirty="0">
              <a:solidFill>
                <a:schemeClr val="bg1"/>
              </a:solidFill>
            </a:rPr>
            <a:t> </a:t>
          </a:r>
          <a:r>
            <a:rPr lang="it-IT" dirty="0" err="1">
              <a:solidFill>
                <a:schemeClr val="bg1"/>
              </a:solidFill>
            </a:rPr>
            <a:t>Remarks</a:t>
          </a:r>
          <a:r>
            <a:rPr lang="it-IT" dirty="0">
              <a:solidFill>
                <a:schemeClr val="bg1"/>
              </a:solidFill>
            </a:rPr>
            <a:t> – 1871, 1919, 1949</a:t>
          </a:r>
        </a:p>
      </dgm:t>
    </dgm:pt>
    <dgm:pt modelId="{287A01F9-AEA0-5947-905F-20E697FA63CA}" type="parTrans" cxnId="{3ADF67DB-5F7B-3B44-AF3D-36379749D659}">
      <dgm:prSet/>
      <dgm:spPr/>
      <dgm:t>
        <a:bodyPr/>
        <a:lstStyle/>
        <a:p>
          <a:endParaRPr lang="it-IT"/>
        </a:p>
      </dgm:t>
    </dgm:pt>
    <dgm:pt modelId="{CD614079-8D01-5248-AFF0-2E29B16C9CCE}" type="sibTrans" cxnId="{3ADF67DB-5F7B-3B44-AF3D-36379749D659}">
      <dgm:prSet/>
      <dgm:spPr/>
      <dgm:t>
        <a:bodyPr/>
        <a:lstStyle/>
        <a:p>
          <a:endParaRPr lang="it-IT"/>
        </a:p>
      </dgm:t>
    </dgm:pt>
    <dgm:pt modelId="{7321C445-7D01-2F4F-BEF8-84326D93439F}">
      <dgm:prSet phldrT="[Testo]"/>
      <dgm:spPr/>
      <dgm:t>
        <a:bodyPr/>
        <a:lstStyle/>
        <a:p>
          <a:endParaRPr lang="it-IT" dirty="0"/>
        </a:p>
      </dgm:t>
    </dgm:pt>
    <dgm:pt modelId="{AF66A74C-1808-8D4C-B87E-44E0492BC92A}" type="sibTrans" cxnId="{D303D432-28E0-2249-8C69-326DE75D6C4E}">
      <dgm:prSet/>
      <dgm:spPr/>
      <dgm:t>
        <a:bodyPr/>
        <a:lstStyle/>
        <a:p>
          <a:endParaRPr lang="it-IT"/>
        </a:p>
      </dgm:t>
    </dgm:pt>
    <dgm:pt modelId="{657D992A-E91B-A444-B5B8-B737E3D84F12}" type="parTrans" cxnId="{D303D432-28E0-2249-8C69-326DE75D6C4E}">
      <dgm:prSet/>
      <dgm:spPr/>
      <dgm:t>
        <a:bodyPr/>
        <a:lstStyle/>
        <a:p>
          <a:endParaRPr lang="it-IT"/>
        </a:p>
      </dgm:t>
    </dgm:pt>
    <dgm:pt modelId="{CA95CD37-E94E-1549-B983-0BA6DB0FBE45}">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it-IT" dirty="0" err="1">
              <a:solidFill>
                <a:schemeClr val="bg1"/>
              </a:solidFill>
            </a:rPr>
            <a:t>Historical</a:t>
          </a:r>
          <a:r>
            <a:rPr lang="it-IT" dirty="0">
              <a:solidFill>
                <a:schemeClr val="bg1"/>
              </a:solidFill>
            </a:rPr>
            <a:t> </a:t>
          </a:r>
          <a:r>
            <a:rPr lang="it-IT" dirty="0" err="1">
              <a:solidFill>
                <a:schemeClr val="bg1"/>
              </a:solidFill>
            </a:rPr>
            <a:t>Remarks</a:t>
          </a:r>
          <a:r>
            <a:rPr lang="it-IT" dirty="0">
              <a:solidFill>
                <a:schemeClr val="bg1"/>
              </a:solidFill>
            </a:rPr>
            <a:t> – "</a:t>
          </a:r>
          <a:r>
            <a:rPr lang="it-IT" dirty="0" err="1">
              <a:solidFill>
                <a:schemeClr val="bg1"/>
              </a:solidFill>
            </a:rPr>
            <a:t>Napoleon</a:t>
          </a:r>
          <a:r>
            <a:rPr lang="it-IT">
              <a:solidFill>
                <a:schemeClr val="bg1"/>
              </a:solidFill>
            </a:rPr>
            <a:t>" vs "Rousseau"</a:t>
          </a:r>
          <a:endParaRPr lang="it-IT" dirty="0">
            <a:solidFill>
              <a:schemeClr val="bg1"/>
            </a:solidFill>
          </a:endParaRPr>
        </a:p>
      </dgm:t>
    </dgm:pt>
    <dgm:pt modelId="{CD55F9AB-6582-8C47-9CE0-A27F6AE68DCE}" type="parTrans" cxnId="{A820541C-687E-7345-826F-C4925B542C83}">
      <dgm:prSet/>
      <dgm:spPr/>
      <dgm:t>
        <a:bodyPr/>
        <a:lstStyle/>
        <a:p>
          <a:endParaRPr lang="it-IT"/>
        </a:p>
      </dgm:t>
    </dgm:pt>
    <dgm:pt modelId="{F9DCC912-FBAE-D744-B408-DA825A989F95}" type="sibTrans" cxnId="{A820541C-687E-7345-826F-C4925B542C83}">
      <dgm:prSet/>
      <dgm:spPr/>
      <dgm:t>
        <a:bodyPr/>
        <a:lstStyle/>
        <a:p>
          <a:endParaRPr lang="it-IT"/>
        </a:p>
      </dgm:t>
    </dgm:pt>
    <dgm:pt modelId="{D1292151-F602-F345-9590-75DFBF953642}">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it-IT" dirty="0" err="1">
              <a:solidFill>
                <a:schemeClr val="bg1"/>
              </a:solidFill>
            </a:rPr>
            <a:t>Parliament</a:t>
          </a:r>
          <a:r>
            <a:rPr lang="it-IT" dirty="0">
              <a:solidFill>
                <a:schemeClr val="bg1"/>
              </a:solidFill>
            </a:rPr>
            <a:t> (</a:t>
          </a:r>
          <a:r>
            <a:rPr lang="it-IT" dirty="0" err="1">
              <a:solidFill>
                <a:schemeClr val="bg1"/>
              </a:solidFill>
            </a:rPr>
            <a:t>Commons</a:t>
          </a:r>
          <a:r>
            <a:rPr lang="it-IT" dirty="0">
              <a:solidFill>
                <a:schemeClr val="bg1"/>
              </a:solidFill>
            </a:rPr>
            <a:t> – </a:t>
          </a:r>
          <a:r>
            <a:rPr lang="it-IT" dirty="0" err="1">
              <a:solidFill>
                <a:schemeClr val="bg1"/>
              </a:solidFill>
            </a:rPr>
            <a:t>Lords</a:t>
          </a:r>
          <a:r>
            <a:rPr lang="it-IT" dirty="0">
              <a:solidFill>
                <a:schemeClr val="bg1"/>
              </a:solidFill>
            </a:rPr>
            <a:t>)</a:t>
          </a:r>
        </a:p>
      </dgm:t>
    </dgm:pt>
    <dgm:pt modelId="{BAB06D42-0296-294D-AB86-C13286CBCB90}" type="parTrans" cxnId="{1AECA027-FCCE-2547-A7B9-06FE01221F86}">
      <dgm:prSet/>
      <dgm:spPr/>
    </dgm:pt>
    <dgm:pt modelId="{313642C3-5FCE-4F43-B747-4BDFE5D5BEE8}" type="sibTrans" cxnId="{1AECA027-FCCE-2547-A7B9-06FE01221F86}">
      <dgm:prSet/>
      <dgm:spPr/>
    </dgm:pt>
    <dgm:pt modelId="{DA9EE98E-1E38-604D-B73A-15841587C914}">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endParaRPr lang="it-IT" dirty="0">
            <a:solidFill>
              <a:schemeClr val="bg1"/>
            </a:solidFill>
          </a:endParaRPr>
        </a:p>
      </dgm:t>
    </dgm:pt>
    <dgm:pt modelId="{F6E9B787-6167-7240-AE5C-710F9F38808A}" type="parTrans" cxnId="{C65E4696-EF33-8A47-B966-8CCA6715D17D}">
      <dgm:prSet/>
      <dgm:spPr/>
    </dgm:pt>
    <dgm:pt modelId="{64920352-0BAC-9C4A-AD5C-8FB861856E2F}" type="sibTrans" cxnId="{C65E4696-EF33-8A47-B966-8CCA6715D17D}">
      <dgm:prSet/>
      <dgm:spPr/>
    </dgm:pt>
    <dgm:pt modelId="{44E29700-46F8-E54E-988D-6E139345DED7}">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it-IT" dirty="0">
              <a:solidFill>
                <a:schemeClr val="bg1"/>
              </a:solidFill>
            </a:rPr>
            <a:t>Prime </a:t>
          </a:r>
          <a:r>
            <a:rPr lang="it-IT" dirty="0" err="1">
              <a:solidFill>
                <a:schemeClr val="bg1"/>
              </a:solidFill>
            </a:rPr>
            <a:t>Minister</a:t>
          </a:r>
          <a:r>
            <a:rPr lang="it-IT" dirty="0">
              <a:solidFill>
                <a:schemeClr val="bg1"/>
              </a:solidFill>
            </a:rPr>
            <a:t> and Cabinet</a:t>
          </a:r>
        </a:p>
      </dgm:t>
    </dgm:pt>
    <dgm:pt modelId="{0ECC8805-2FD7-2049-9BE8-CD5B60717CA4}" type="parTrans" cxnId="{F84D3A4B-9893-FC40-A056-A589C4A96D09}">
      <dgm:prSet/>
      <dgm:spPr/>
    </dgm:pt>
    <dgm:pt modelId="{B4161673-D141-9843-AB09-8090053ED8D7}" type="sibTrans" cxnId="{F84D3A4B-9893-FC40-A056-A589C4A96D09}">
      <dgm:prSet/>
      <dgm:spPr/>
    </dgm:pt>
    <dgm:pt modelId="{3407BE42-D3F0-8542-80E1-D79ACF4B30F1}">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endParaRPr lang="it-IT" dirty="0">
            <a:solidFill>
              <a:schemeClr val="bg1"/>
            </a:solidFill>
          </a:endParaRPr>
        </a:p>
      </dgm:t>
    </dgm:pt>
    <dgm:pt modelId="{4EE91E84-1D5A-2547-BD37-0B48E72A4C12}" type="parTrans" cxnId="{866B322E-B1F3-3046-8E8B-998A5AB1A5C1}">
      <dgm:prSet/>
      <dgm:spPr/>
    </dgm:pt>
    <dgm:pt modelId="{A9BB0AAE-6DC8-5E48-8AEF-ED75A9104E7E}" type="sibTrans" cxnId="{866B322E-B1F3-3046-8E8B-998A5AB1A5C1}">
      <dgm:prSet/>
      <dgm:spPr/>
    </dgm:pt>
    <dgm:pt modelId="{6689CED4-46C9-A645-AD71-090724D7113E}">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it-IT" dirty="0">
            <a:solidFill>
              <a:schemeClr val="bg1"/>
            </a:solidFill>
          </a:endParaRPr>
        </a:p>
      </dgm:t>
    </dgm:pt>
    <dgm:pt modelId="{9D5B19CE-AA6B-6A4D-958F-37CCBA139BA1}" type="parTrans" cxnId="{EF61DDA7-3E61-9B40-93BB-7C0B12C523B5}">
      <dgm:prSet/>
      <dgm:spPr/>
    </dgm:pt>
    <dgm:pt modelId="{B4E589D6-6BE7-8F41-96C2-4BD3D095C83A}" type="sibTrans" cxnId="{EF61DDA7-3E61-9B40-93BB-7C0B12C523B5}">
      <dgm:prSet/>
      <dgm:spPr/>
    </dgm:pt>
    <dgm:pt modelId="{B387CB3D-4FFE-6C4D-80AD-1E14882766EB}">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it-IT" dirty="0">
              <a:solidFill>
                <a:schemeClr val="bg1"/>
              </a:solidFill>
            </a:rPr>
            <a:t>III Republic (1875)</a:t>
          </a:r>
        </a:p>
      </dgm:t>
    </dgm:pt>
    <dgm:pt modelId="{5A715A0D-276F-FB44-B272-9B1608D73D98}" type="parTrans" cxnId="{9B3DD4E1-B2DC-9242-83A5-C477BD37CC65}">
      <dgm:prSet/>
      <dgm:spPr/>
    </dgm:pt>
    <dgm:pt modelId="{0A139A8A-B75E-1D48-96A3-EA7B99E7D654}" type="sibTrans" cxnId="{9B3DD4E1-B2DC-9242-83A5-C477BD37CC65}">
      <dgm:prSet/>
      <dgm:spPr/>
    </dgm:pt>
    <dgm:pt modelId="{70365519-BAAC-5C4D-A060-A0E319F09840}">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it-IT" dirty="0">
              <a:solidFill>
                <a:schemeClr val="bg1"/>
              </a:solidFill>
            </a:rPr>
            <a:t>IV Republic (1946)</a:t>
          </a:r>
        </a:p>
      </dgm:t>
    </dgm:pt>
    <dgm:pt modelId="{8CF58532-2A1E-3643-9B73-9F8933916AF9}" type="parTrans" cxnId="{C7B6F1B5-AFD6-1941-9015-36E73A879447}">
      <dgm:prSet/>
      <dgm:spPr/>
    </dgm:pt>
    <dgm:pt modelId="{F3C932B3-C6B1-1449-966C-24B1D27259BE}" type="sibTrans" cxnId="{C7B6F1B5-AFD6-1941-9015-36E73A879447}">
      <dgm:prSet/>
      <dgm:spPr/>
    </dgm:pt>
    <dgm:pt modelId="{D6FFA9F5-BCF2-B644-AA01-E6AE3D56444A}">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it-IT" dirty="0">
            <a:solidFill>
              <a:schemeClr val="bg1"/>
            </a:solidFill>
          </a:endParaRPr>
        </a:p>
      </dgm:t>
    </dgm:pt>
    <dgm:pt modelId="{2DE8452C-53EB-6F41-BB9D-D2FA4AF4F47E}" type="parTrans" cxnId="{6F0BB616-37D9-8843-A3E0-3F01E4917E51}">
      <dgm:prSet/>
      <dgm:spPr/>
    </dgm:pt>
    <dgm:pt modelId="{EFE29196-76BF-3D4B-AC4D-269B712ABA83}" type="sibTrans" cxnId="{6F0BB616-37D9-8843-A3E0-3F01E4917E51}">
      <dgm:prSet/>
      <dgm:spPr/>
    </dgm:pt>
    <dgm:pt modelId="{B4F4C700-010C-674E-B002-251021BE9B2E}">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it-IT" dirty="0">
            <a:solidFill>
              <a:schemeClr val="bg1"/>
            </a:solidFill>
          </a:endParaRPr>
        </a:p>
      </dgm:t>
    </dgm:pt>
    <dgm:pt modelId="{2E3C3779-D386-5C4E-BFC0-36DC9143EEF5}" type="parTrans" cxnId="{FD595F65-5402-0D4B-8B02-A524319AD34B}">
      <dgm:prSet/>
      <dgm:spPr/>
    </dgm:pt>
    <dgm:pt modelId="{7FBD1696-28B0-3441-A584-AEC5721BDB6C}" type="sibTrans" cxnId="{FD595F65-5402-0D4B-8B02-A524319AD34B}">
      <dgm:prSet/>
      <dgm:spPr/>
    </dgm:pt>
    <dgm:pt modelId="{13787D64-1579-B44A-91EB-2383FF725CEB}">
      <dgm:prSet phldrT="[Testo]"/>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it-IT" dirty="0">
              <a:solidFill>
                <a:schemeClr val="bg1"/>
              </a:solidFill>
            </a:rPr>
            <a:t>Weimar </a:t>
          </a:r>
          <a:r>
            <a:rPr lang="it-IT" dirty="0" err="1">
              <a:solidFill>
                <a:schemeClr val="bg1"/>
              </a:solidFill>
            </a:rPr>
            <a:t>Constitution</a:t>
          </a:r>
          <a:endParaRPr lang="it-IT" dirty="0">
            <a:solidFill>
              <a:schemeClr val="bg1"/>
            </a:solidFill>
          </a:endParaRPr>
        </a:p>
      </dgm:t>
    </dgm:pt>
    <dgm:pt modelId="{C44029D0-0555-7F4A-BF49-C16E77D2A525}" type="parTrans" cxnId="{60180010-6743-804A-9F9A-8CE68537ACB4}">
      <dgm:prSet/>
      <dgm:spPr/>
    </dgm:pt>
    <dgm:pt modelId="{848DCCE6-93B8-234F-981C-F429F762681A}" type="sibTrans" cxnId="{60180010-6743-804A-9F9A-8CE68537ACB4}">
      <dgm:prSet/>
      <dgm:spPr/>
    </dgm:pt>
    <dgm:pt modelId="{1AD53FD6-A60E-F949-91FA-F5E266C02558}">
      <dgm:prSet phldrT="[Testo]"/>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it-IT" dirty="0">
            <a:solidFill>
              <a:schemeClr val="bg1"/>
            </a:solidFill>
          </a:endParaRPr>
        </a:p>
      </dgm:t>
    </dgm:pt>
    <dgm:pt modelId="{5182E739-348D-2141-BE66-4FFA62D9CE41}" type="parTrans" cxnId="{4F5D14E5-E907-B44C-8003-58A6826D39A6}">
      <dgm:prSet/>
      <dgm:spPr/>
    </dgm:pt>
    <dgm:pt modelId="{B9B22C55-7FCB-7A4C-A5B4-B63C2BF428DD}" type="sibTrans" cxnId="{4F5D14E5-E907-B44C-8003-58A6826D39A6}">
      <dgm:prSet/>
      <dgm:spPr/>
    </dgm:pt>
    <dgm:pt modelId="{6EA8DC77-A036-E94C-A15A-452FD75C4B74}">
      <dgm:prSet phldrT="[Testo]"/>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it-IT" dirty="0" err="1">
              <a:solidFill>
                <a:schemeClr val="bg1"/>
              </a:solidFill>
            </a:rPr>
            <a:t>Grundgesetz</a:t>
          </a:r>
          <a:endParaRPr lang="it-IT" dirty="0">
            <a:solidFill>
              <a:schemeClr val="bg1"/>
            </a:solidFill>
          </a:endParaRPr>
        </a:p>
      </dgm:t>
    </dgm:pt>
    <dgm:pt modelId="{322BD024-CD91-6044-9EDD-92C121BCE9EA}" type="parTrans" cxnId="{5E9F9763-0DF2-DC43-A81F-5B8E93E139AE}">
      <dgm:prSet/>
      <dgm:spPr/>
    </dgm:pt>
    <dgm:pt modelId="{35FC85D5-4295-E042-9AC9-1DCA0B194126}" type="sibTrans" cxnId="{5E9F9763-0DF2-DC43-A81F-5B8E93E139AE}">
      <dgm:prSet/>
      <dgm:spPr/>
    </dgm:pt>
    <dgm:pt modelId="{1CA4AC7E-B32B-FF41-B983-2DF0777A62E1}">
      <dgm:prSet phldrT="[Testo]"/>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it-IT" dirty="0">
            <a:solidFill>
              <a:schemeClr val="bg1"/>
            </a:solidFill>
          </a:endParaRPr>
        </a:p>
      </dgm:t>
    </dgm:pt>
    <dgm:pt modelId="{3A376897-D417-A04D-8496-DFF56B6B6AF1}" type="parTrans" cxnId="{402966BE-8BCE-A140-A34B-C526CC8A091D}">
      <dgm:prSet/>
      <dgm:spPr/>
    </dgm:pt>
    <dgm:pt modelId="{3CAE109F-FBAA-2F4D-A147-9F2E550FB22C}" type="sibTrans" cxnId="{402966BE-8BCE-A140-A34B-C526CC8A091D}">
      <dgm:prSet/>
      <dgm:spPr/>
    </dgm:pt>
    <dgm:pt modelId="{035A47A5-3290-FD40-BB17-F8F9EACE8041}" type="pres">
      <dgm:prSet presAssocID="{98310858-71E6-8943-96C0-237B5F9A926A}" presName="linearFlow" presStyleCnt="0">
        <dgm:presLayoutVars>
          <dgm:dir/>
          <dgm:animLvl val="lvl"/>
          <dgm:resizeHandles/>
        </dgm:presLayoutVars>
      </dgm:prSet>
      <dgm:spPr/>
    </dgm:pt>
    <dgm:pt modelId="{D8F81D60-AED0-914D-B721-23F7537B7464}" type="pres">
      <dgm:prSet presAssocID="{7321C445-7D01-2F4F-BEF8-84326D93439F}" presName="compositeNode" presStyleCnt="0">
        <dgm:presLayoutVars>
          <dgm:bulletEnabled val="1"/>
        </dgm:presLayoutVars>
      </dgm:prSet>
      <dgm:spPr/>
    </dgm:pt>
    <dgm:pt modelId="{037B7D0D-3C8D-8047-BF2C-DFDFA8AE5242}" type="pres">
      <dgm:prSet presAssocID="{7321C445-7D01-2F4F-BEF8-84326D93439F}" presName="image" presStyleLbl="fgImgPlace1" presStyleIdx="0" presStyleCnt="3" custScaleX="148590" custScaleY="148709" custLinFactNeighborX="-1222" custLinFactNeighborY="-2077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12D34B3-A5B1-BB4A-889A-153344BAB65C}" type="pres">
      <dgm:prSet presAssocID="{7321C445-7D01-2F4F-BEF8-84326D93439F}" presName="childNode" presStyleLbl="node1" presStyleIdx="0" presStyleCnt="3" custLinFactNeighborX="-1425" custLinFactNeighborY="245">
        <dgm:presLayoutVars>
          <dgm:bulletEnabled val="1"/>
        </dgm:presLayoutVars>
      </dgm:prSet>
      <dgm:spPr/>
    </dgm:pt>
    <dgm:pt modelId="{8424F3CC-39CE-ED43-8A67-2767ABA17145}" type="pres">
      <dgm:prSet presAssocID="{7321C445-7D01-2F4F-BEF8-84326D93439F}" presName="parentNode" presStyleLbl="revTx" presStyleIdx="0" presStyleCnt="3">
        <dgm:presLayoutVars>
          <dgm:chMax val="0"/>
          <dgm:bulletEnabled val="1"/>
        </dgm:presLayoutVars>
      </dgm:prSet>
      <dgm:spPr/>
    </dgm:pt>
    <dgm:pt modelId="{06ACE66A-9200-054A-BCEF-D07404FB1F70}" type="pres">
      <dgm:prSet presAssocID="{AF66A74C-1808-8D4C-B87E-44E0492BC92A}" presName="sibTrans" presStyleCnt="0"/>
      <dgm:spPr/>
    </dgm:pt>
    <dgm:pt modelId="{FF6BFFDC-555D-F64B-BC84-7F4C5DAD0EE3}" type="pres">
      <dgm:prSet presAssocID="{11DF256D-24BE-A640-9F57-C06E1895F91A}" presName="compositeNode" presStyleCnt="0">
        <dgm:presLayoutVars>
          <dgm:bulletEnabled val="1"/>
        </dgm:presLayoutVars>
      </dgm:prSet>
      <dgm:spPr/>
    </dgm:pt>
    <dgm:pt modelId="{53A242DF-6816-9946-A3B6-52BC30858FCB}" type="pres">
      <dgm:prSet presAssocID="{11DF256D-24BE-A640-9F57-C06E1895F91A}" presName="image" presStyleLbl="fgImgPlace1" presStyleIdx="1" presStyleCnt="3" custScaleX="148709" custScaleY="148891" custLinFactNeighborY="-2692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75217F8-D91E-4242-8E14-7B02C60C19DF}" type="pres">
      <dgm:prSet presAssocID="{11DF256D-24BE-A640-9F57-C06E1895F91A}" presName="childNode" presStyleLbl="node1" presStyleIdx="1" presStyleCnt="3">
        <dgm:presLayoutVars>
          <dgm:bulletEnabled val="1"/>
        </dgm:presLayoutVars>
      </dgm:prSet>
      <dgm:spPr/>
    </dgm:pt>
    <dgm:pt modelId="{F2729024-8EF3-3E45-A2BB-8619E2F2CD1F}" type="pres">
      <dgm:prSet presAssocID="{11DF256D-24BE-A640-9F57-C06E1895F91A}" presName="parentNode" presStyleLbl="revTx" presStyleIdx="1" presStyleCnt="3">
        <dgm:presLayoutVars>
          <dgm:chMax val="0"/>
          <dgm:bulletEnabled val="1"/>
        </dgm:presLayoutVars>
      </dgm:prSet>
      <dgm:spPr/>
    </dgm:pt>
    <dgm:pt modelId="{DC885A31-81F9-B342-A720-9BDA5BFC0CC4}" type="pres">
      <dgm:prSet presAssocID="{BABFAC4A-1A79-034F-88E4-737EBC2AEC71}" presName="sibTrans" presStyleCnt="0"/>
      <dgm:spPr/>
    </dgm:pt>
    <dgm:pt modelId="{4AF77E36-9B1F-3240-B324-CEABD039F264}" type="pres">
      <dgm:prSet presAssocID="{045B47FD-D750-294C-84FB-8C114C988DF9}" presName="compositeNode" presStyleCnt="0">
        <dgm:presLayoutVars>
          <dgm:bulletEnabled val="1"/>
        </dgm:presLayoutVars>
      </dgm:prSet>
      <dgm:spPr/>
    </dgm:pt>
    <dgm:pt modelId="{2681C167-827C-1047-B675-5183BCCAF332}" type="pres">
      <dgm:prSet presAssocID="{045B47FD-D750-294C-84FB-8C114C988DF9}" presName="image" presStyleLbl="fgImgPlace1" presStyleIdx="2" presStyleCnt="3" custScaleX="148709" custScaleY="148709" custLinFactNeighborY="-22145"/>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3809AFE3-6FCB-AB43-BC3F-35B10B604161}" type="pres">
      <dgm:prSet presAssocID="{045B47FD-D750-294C-84FB-8C114C988DF9}" presName="childNode" presStyleLbl="node1" presStyleIdx="2" presStyleCnt="3">
        <dgm:presLayoutVars>
          <dgm:bulletEnabled val="1"/>
        </dgm:presLayoutVars>
      </dgm:prSet>
      <dgm:spPr/>
    </dgm:pt>
    <dgm:pt modelId="{5920176A-7FC0-D34F-85DD-CE8FCDFF42F9}" type="pres">
      <dgm:prSet presAssocID="{045B47FD-D750-294C-84FB-8C114C988DF9}" presName="parentNode" presStyleLbl="revTx" presStyleIdx="2" presStyleCnt="3">
        <dgm:presLayoutVars>
          <dgm:chMax val="0"/>
          <dgm:bulletEnabled val="1"/>
        </dgm:presLayoutVars>
      </dgm:prSet>
      <dgm:spPr/>
    </dgm:pt>
  </dgm:ptLst>
  <dgm:cxnLst>
    <dgm:cxn modelId="{F1E08304-2ADE-5247-9887-0E2DBF543E1D}" type="presOf" srcId="{98310858-71E6-8943-96C0-237B5F9A926A}" destId="{035A47A5-3290-FD40-BB17-F8F9EACE8041}" srcOrd="0" destOrd="0" presId="urn:microsoft.com/office/officeart/2005/8/layout/hList2"/>
    <dgm:cxn modelId="{DD64D407-4E31-7842-A3B1-922A39DC8551}" type="presOf" srcId="{776A3B01-0A34-0249-AE82-956162091C6C}" destId="{C12D34B3-A5B1-BB4A-889A-153344BAB65C}" srcOrd="0" destOrd="0" presId="urn:microsoft.com/office/officeart/2005/8/layout/hList2"/>
    <dgm:cxn modelId="{60180010-6743-804A-9F9A-8CE68537ACB4}" srcId="{045B47FD-D750-294C-84FB-8C114C988DF9}" destId="{13787D64-1579-B44A-91EB-2383FF725CEB}" srcOrd="2" destOrd="0" parTransId="{C44029D0-0555-7F4A-BF49-C16E77D2A525}" sibTransId="{848DCCE6-93B8-234F-981C-F429F762681A}"/>
    <dgm:cxn modelId="{9D33B510-626F-4548-A7F4-1057294F0BD0}" type="presOf" srcId="{3407BE42-D3F0-8542-80E1-D79ACF4B30F1}" destId="{C12D34B3-A5B1-BB4A-889A-153344BAB65C}" srcOrd="0" destOrd="3" presId="urn:microsoft.com/office/officeart/2005/8/layout/hList2"/>
    <dgm:cxn modelId="{DB352511-8EF5-364C-8B28-D01543CB9028}" type="presOf" srcId="{CA95CD37-E94E-1549-B983-0BA6DB0FBE45}" destId="{375217F8-D91E-4242-8E14-7B02C60C19DF}" srcOrd="0" destOrd="0" presId="urn:microsoft.com/office/officeart/2005/8/layout/hList2"/>
    <dgm:cxn modelId="{69DE8111-AFB3-BB46-A837-31648335F387}" srcId="{7321C445-7D01-2F4F-BEF8-84326D93439F}" destId="{776A3B01-0A34-0249-AE82-956162091C6C}" srcOrd="0" destOrd="0" parTransId="{E17B1772-2B3D-FE4F-A64E-0091E8E610AB}" sibTransId="{B8597F0F-2C49-AC47-9D0C-4B95033E1F9A}"/>
    <dgm:cxn modelId="{6F0BB616-37D9-8843-A3E0-3F01E4917E51}" srcId="{11DF256D-24BE-A640-9F57-C06E1895F91A}" destId="{D6FFA9F5-BCF2-B644-AA01-E6AE3D56444A}" srcOrd="3" destOrd="0" parTransId="{2DE8452C-53EB-6F41-BB9D-D2FA4AF4F47E}" sibTransId="{EFE29196-76BF-3D4B-AC4D-269B712ABA83}"/>
    <dgm:cxn modelId="{A820541C-687E-7345-826F-C4925B542C83}" srcId="{11DF256D-24BE-A640-9F57-C06E1895F91A}" destId="{CA95CD37-E94E-1549-B983-0BA6DB0FBE45}" srcOrd="0" destOrd="0" parTransId="{CD55F9AB-6582-8C47-9CE0-A27F6AE68DCE}" sibTransId="{F9DCC912-FBAE-D744-B408-DA825A989F95}"/>
    <dgm:cxn modelId="{55205625-8FD1-1540-ACE5-C09CBD06EE14}" type="presOf" srcId="{2A7E7AC8-3652-A441-B2C8-AFEA21F765B9}" destId="{3809AFE3-6FCB-AB43-BC3F-35B10B604161}" srcOrd="0" destOrd="0" presId="urn:microsoft.com/office/officeart/2005/8/layout/hList2"/>
    <dgm:cxn modelId="{1AECA027-FCCE-2547-A7B9-06FE01221F86}" srcId="{7321C445-7D01-2F4F-BEF8-84326D93439F}" destId="{D1292151-F602-F345-9590-75DFBF953642}" srcOrd="2" destOrd="0" parTransId="{BAB06D42-0296-294D-AB86-C13286CBCB90}" sibTransId="{313642C3-5FCE-4F43-B747-4BDFE5D5BEE8}"/>
    <dgm:cxn modelId="{866B322E-B1F3-3046-8E8B-998A5AB1A5C1}" srcId="{7321C445-7D01-2F4F-BEF8-84326D93439F}" destId="{3407BE42-D3F0-8542-80E1-D79ACF4B30F1}" srcOrd="3" destOrd="0" parTransId="{4EE91E84-1D5A-2547-BD37-0B48E72A4C12}" sibTransId="{A9BB0AAE-6DC8-5E48-8AEF-ED75A9104E7E}"/>
    <dgm:cxn modelId="{D303D432-28E0-2249-8C69-326DE75D6C4E}" srcId="{98310858-71E6-8943-96C0-237B5F9A926A}" destId="{7321C445-7D01-2F4F-BEF8-84326D93439F}" srcOrd="0" destOrd="0" parTransId="{657D992A-E91B-A444-B5B8-B737E3D84F12}" sibTransId="{AF66A74C-1808-8D4C-B87E-44E0492BC92A}"/>
    <dgm:cxn modelId="{F84D3A4B-9893-FC40-A056-A589C4A96D09}" srcId="{7321C445-7D01-2F4F-BEF8-84326D93439F}" destId="{44E29700-46F8-E54E-988D-6E139345DED7}" srcOrd="4" destOrd="0" parTransId="{0ECC8805-2FD7-2049-9BE8-CD5B60717CA4}" sibTransId="{B4161673-D141-9843-AB09-8090053ED8D7}"/>
    <dgm:cxn modelId="{F0981D53-05FF-4246-8F49-5D6A1A015478}" type="presOf" srcId="{B4F4C700-010C-674E-B002-251021BE9B2E}" destId="{375217F8-D91E-4242-8E14-7B02C60C19DF}" srcOrd="0" destOrd="4" presId="urn:microsoft.com/office/officeart/2005/8/layout/hList2"/>
    <dgm:cxn modelId="{17BAB453-2BC1-A543-94FC-9D5B6560F269}" type="presOf" srcId="{7321C445-7D01-2F4F-BEF8-84326D93439F}" destId="{8424F3CC-39CE-ED43-8A67-2767ABA17145}" srcOrd="0" destOrd="0" presId="urn:microsoft.com/office/officeart/2005/8/layout/hList2"/>
    <dgm:cxn modelId="{5E9F9763-0DF2-DC43-A81F-5B8E93E139AE}" srcId="{045B47FD-D750-294C-84FB-8C114C988DF9}" destId="{6EA8DC77-A036-E94C-A15A-452FD75C4B74}" srcOrd="4" destOrd="0" parTransId="{322BD024-CD91-6044-9EDD-92C121BCE9EA}" sibTransId="{35FC85D5-4295-E042-9AC9-1DCA0B194126}"/>
    <dgm:cxn modelId="{FD595F65-5402-0D4B-8B02-A524319AD34B}" srcId="{11DF256D-24BE-A640-9F57-C06E1895F91A}" destId="{B4F4C700-010C-674E-B002-251021BE9B2E}" srcOrd="4" destOrd="0" parTransId="{2E3C3779-D386-5C4E-BFC0-36DC9143EEF5}" sibTransId="{7FBD1696-28B0-3441-A584-AEC5721BDB6C}"/>
    <dgm:cxn modelId="{5DB55E76-47D8-3547-BF70-B209E3E68FF5}" srcId="{98310858-71E6-8943-96C0-237B5F9A926A}" destId="{045B47FD-D750-294C-84FB-8C114C988DF9}" srcOrd="2" destOrd="0" parTransId="{81CEA9A4-4F14-AF47-9E62-535B38076CF4}" sibTransId="{88E2CFBA-27C0-884B-BFD5-DCEEDE943F8B}"/>
    <dgm:cxn modelId="{9B9A8278-82BD-7F47-9AD4-11BCDC813605}" type="presOf" srcId="{11DF256D-24BE-A640-9F57-C06E1895F91A}" destId="{F2729024-8EF3-3E45-A2BB-8619E2F2CD1F}" srcOrd="0" destOrd="0" presId="urn:microsoft.com/office/officeart/2005/8/layout/hList2"/>
    <dgm:cxn modelId="{866E4081-2D30-7047-B67D-36E6DAB1266F}" type="presOf" srcId="{D6FFA9F5-BCF2-B644-AA01-E6AE3D56444A}" destId="{375217F8-D91E-4242-8E14-7B02C60C19DF}" srcOrd="0" destOrd="3" presId="urn:microsoft.com/office/officeart/2005/8/layout/hList2"/>
    <dgm:cxn modelId="{C65E4696-EF33-8A47-B966-8CCA6715D17D}" srcId="{7321C445-7D01-2F4F-BEF8-84326D93439F}" destId="{DA9EE98E-1E38-604D-B73A-15841587C914}" srcOrd="1" destOrd="0" parTransId="{F6E9B787-6167-7240-AE5C-710F9F38808A}" sibTransId="{64920352-0BAC-9C4A-AD5C-8FB861856E2F}"/>
    <dgm:cxn modelId="{69432C98-48B2-7145-9160-6B25844E3ABE}" type="presOf" srcId="{045B47FD-D750-294C-84FB-8C114C988DF9}" destId="{5920176A-7FC0-D34F-85DD-CE8FCDFF42F9}" srcOrd="0" destOrd="0" presId="urn:microsoft.com/office/officeart/2005/8/layout/hList2"/>
    <dgm:cxn modelId="{985A989C-A709-1F47-B4E4-28EBCA625F33}" type="presOf" srcId="{13787D64-1579-B44A-91EB-2383FF725CEB}" destId="{3809AFE3-6FCB-AB43-BC3F-35B10B604161}" srcOrd="0" destOrd="2" presId="urn:microsoft.com/office/officeart/2005/8/layout/hList2"/>
    <dgm:cxn modelId="{EF61DDA7-3E61-9B40-93BB-7C0B12C523B5}" srcId="{11DF256D-24BE-A640-9F57-C06E1895F91A}" destId="{6689CED4-46C9-A645-AD71-090724D7113E}" srcOrd="1" destOrd="0" parTransId="{9D5B19CE-AA6B-6A4D-958F-37CCBA139BA1}" sibTransId="{B4E589D6-6BE7-8F41-96C2-4BD3D095C83A}"/>
    <dgm:cxn modelId="{5413FEB4-3280-CA43-97B3-1CD4BF49F8E3}" srcId="{98310858-71E6-8943-96C0-237B5F9A926A}" destId="{11DF256D-24BE-A640-9F57-C06E1895F91A}" srcOrd="1" destOrd="0" parTransId="{5DB90EAF-D0FD-4B45-892C-4DDDDC7B4D82}" sibTransId="{BABFAC4A-1A79-034F-88E4-737EBC2AEC71}"/>
    <dgm:cxn modelId="{C7B6F1B5-AFD6-1941-9015-36E73A879447}" srcId="{11DF256D-24BE-A640-9F57-C06E1895F91A}" destId="{70365519-BAAC-5C4D-A060-A0E319F09840}" srcOrd="5" destOrd="0" parTransId="{8CF58532-2A1E-3643-9B73-9F8933916AF9}" sibTransId="{F3C932B3-C6B1-1449-966C-24B1D27259BE}"/>
    <dgm:cxn modelId="{402966BE-8BCE-A140-A34B-C526CC8A091D}" srcId="{045B47FD-D750-294C-84FB-8C114C988DF9}" destId="{1CA4AC7E-B32B-FF41-B983-2DF0777A62E1}" srcOrd="3" destOrd="0" parTransId="{3A376897-D417-A04D-8496-DFF56B6B6AF1}" sibTransId="{3CAE109F-FBAA-2F4D-A147-9F2E550FB22C}"/>
    <dgm:cxn modelId="{D2EADBBE-DA13-A54C-AA5A-CDD0DF09E181}" type="presOf" srcId="{44E29700-46F8-E54E-988D-6E139345DED7}" destId="{C12D34B3-A5B1-BB4A-889A-153344BAB65C}" srcOrd="0" destOrd="4" presId="urn:microsoft.com/office/officeart/2005/8/layout/hList2"/>
    <dgm:cxn modelId="{585760CC-3087-A448-962C-7F5A96A5A160}" type="presOf" srcId="{6EA8DC77-A036-E94C-A15A-452FD75C4B74}" destId="{3809AFE3-6FCB-AB43-BC3F-35B10B604161}" srcOrd="0" destOrd="4" presId="urn:microsoft.com/office/officeart/2005/8/layout/hList2"/>
    <dgm:cxn modelId="{D2A7E9D1-1A9A-7849-89C6-6A6707B0C28B}" type="presOf" srcId="{1CA4AC7E-B32B-FF41-B983-2DF0777A62E1}" destId="{3809AFE3-6FCB-AB43-BC3F-35B10B604161}" srcOrd="0" destOrd="3" presId="urn:microsoft.com/office/officeart/2005/8/layout/hList2"/>
    <dgm:cxn modelId="{C90A1ED4-D00F-5645-A361-15BE00E66185}" type="presOf" srcId="{6689CED4-46C9-A645-AD71-090724D7113E}" destId="{375217F8-D91E-4242-8E14-7B02C60C19DF}" srcOrd="0" destOrd="1" presId="urn:microsoft.com/office/officeart/2005/8/layout/hList2"/>
    <dgm:cxn modelId="{3ADF67DB-5F7B-3B44-AF3D-36379749D659}" srcId="{045B47FD-D750-294C-84FB-8C114C988DF9}" destId="{2A7E7AC8-3652-A441-B2C8-AFEA21F765B9}" srcOrd="0" destOrd="0" parTransId="{287A01F9-AEA0-5947-905F-20E697FA63CA}" sibTransId="{CD614079-8D01-5248-AFF0-2E29B16C9CCE}"/>
    <dgm:cxn modelId="{420ECEDC-ADEB-F044-94EF-DA36E410CEF4}" type="presOf" srcId="{DA9EE98E-1E38-604D-B73A-15841587C914}" destId="{C12D34B3-A5B1-BB4A-889A-153344BAB65C}" srcOrd="0" destOrd="1" presId="urn:microsoft.com/office/officeart/2005/8/layout/hList2"/>
    <dgm:cxn modelId="{A504FCDD-ACD6-2144-872C-5262FBD7B553}" type="presOf" srcId="{70365519-BAAC-5C4D-A060-A0E319F09840}" destId="{375217F8-D91E-4242-8E14-7B02C60C19DF}" srcOrd="0" destOrd="5" presId="urn:microsoft.com/office/officeart/2005/8/layout/hList2"/>
    <dgm:cxn modelId="{9B3DD4E1-B2DC-9242-83A5-C477BD37CC65}" srcId="{11DF256D-24BE-A640-9F57-C06E1895F91A}" destId="{B387CB3D-4FFE-6C4D-80AD-1E14882766EB}" srcOrd="2" destOrd="0" parTransId="{5A715A0D-276F-FB44-B272-9B1608D73D98}" sibTransId="{0A139A8A-B75E-1D48-96A3-EA7B99E7D654}"/>
    <dgm:cxn modelId="{4F5D14E5-E907-B44C-8003-58A6826D39A6}" srcId="{045B47FD-D750-294C-84FB-8C114C988DF9}" destId="{1AD53FD6-A60E-F949-91FA-F5E266C02558}" srcOrd="1" destOrd="0" parTransId="{5182E739-348D-2141-BE66-4FFA62D9CE41}" sibTransId="{B9B22C55-7FCB-7A4C-A5B4-B63C2BF428DD}"/>
    <dgm:cxn modelId="{2BC0EDEA-A215-A040-B4F0-F65562A26297}" type="presOf" srcId="{B387CB3D-4FFE-6C4D-80AD-1E14882766EB}" destId="{375217F8-D91E-4242-8E14-7B02C60C19DF}" srcOrd="0" destOrd="2" presId="urn:microsoft.com/office/officeart/2005/8/layout/hList2"/>
    <dgm:cxn modelId="{FE7E96EE-4CC2-0143-AE4B-0678A697DBDE}" type="presOf" srcId="{D1292151-F602-F345-9590-75DFBF953642}" destId="{C12D34B3-A5B1-BB4A-889A-153344BAB65C}" srcOrd="0" destOrd="2" presId="urn:microsoft.com/office/officeart/2005/8/layout/hList2"/>
    <dgm:cxn modelId="{22AA03F4-8B08-E64D-92AA-4F4A3B3C30C4}" type="presOf" srcId="{1AD53FD6-A60E-F949-91FA-F5E266C02558}" destId="{3809AFE3-6FCB-AB43-BC3F-35B10B604161}" srcOrd="0" destOrd="1" presId="urn:microsoft.com/office/officeart/2005/8/layout/hList2"/>
    <dgm:cxn modelId="{C9CF5A6D-FB4C-3B4B-A66A-C5B06B148893}" type="presParOf" srcId="{035A47A5-3290-FD40-BB17-F8F9EACE8041}" destId="{D8F81D60-AED0-914D-B721-23F7537B7464}" srcOrd="0" destOrd="0" presId="urn:microsoft.com/office/officeart/2005/8/layout/hList2"/>
    <dgm:cxn modelId="{A8B2A59D-E71A-5745-965E-D7D3CD496426}" type="presParOf" srcId="{D8F81D60-AED0-914D-B721-23F7537B7464}" destId="{037B7D0D-3C8D-8047-BF2C-DFDFA8AE5242}" srcOrd="0" destOrd="0" presId="urn:microsoft.com/office/officeart/2005/8/layout/hList2"/>
    <dgm:cxn modelId="{DBAFEBC9-603E-6148-9112-E9ED650FCABD}" type="presParOf" srcId="{D8F81D60-AED0-914D-B721-23F7537B7464}" destId="{C12D34B3-A5B1-BB4A-889A-153344BAB65C}" srcOrd="1" destOrd="0" presId="urn:microsoft.com/office/officeart/2005/8/layout/hList2"/>
    <dgm:cxn modelId="{D717710C-7160-DC44-A175-CB315F716A8B}" type="presParOf" srcId="{D8F81D60-AED0-914D-B721-23F7537B7464}" destId="{8424F3CC-39CE-ED43-8A67-2767ABA17145}" srcOrd="2" destOrd="0" presId="urn:microsoft.com/office/officeart/2005/8/layout/hList2"/>
    <dgm:cxn modelId="{77F12A9B-F7D6-944B-AC8E-0E6B777DF76F}" type="presParOf" srcId="{035A47A5-3290-FD40-BB17-F8F9EACE8041}" destId="{06ACE66A-9200-054A-BCEF-D07404FB1F70}" srcOrd="1" destOrd="0" presId="urn:microsoft.com/office/officeart/2005/8/layout/hList2"/>
    <dgm:cxn modelId="{A7F18792-6420-1049-AA17-02B52014FAE5}" type="presParOf" srcId="{035A47A5-3290-FD40-BB17-F8F9EACE8041}" destId="{FF6BFFDC-555D-F64B-BC84-7F4C5DAD0EE3}" srcOrd="2" destOrd="0" presId="urn:microsoft.com/office/officeart/2005/8/layout/hList2"/>
    <dgm:cxn modelId="{18423C35-2689-6947-B419-209397F87569}" type="presParOf" srcId="{FF6BFFDC-555D-F64B-BC84-7F4C5DAD0EE3}" destId="{53A242DF-6816-9946-A3B6-52BC30858FCB}" srcOrd="0" destOrd="0" presId="urn:microsoft.com/office/officeart/2005/8/layout/hList2"/>
    <dgm:cxn modelId="{1B4BF1A3-7A78-6D42-9800-37215E459A8E}" type="presParOf" srcId="{FF6BFFDC-555D-F64B-BC84-7F4C5DAD0EE3}" destId="{375217F8-D91E-4242-8E14-7B02C60C19DF}" srcOrd="1" destOrd="0" presId="urn:microsoft.com/office/officeart/2005/8/layout/hList2"/>
    <dgm:cxn modelId="{03106798-DD2A-2548-BF62-356A051DC013}" type="presParOf" srcId="{FF6BFFDC-555D-F64B-BC84-7F4C5DAD0EE3}" destId="{F2729024-8EF3-3E45-A2BB-8619E2F2CD1F}" srcOrd="2" destOrd="0" presId="urn:microsoft.com/office/officeart/2005/8/layout/hList2"/>
    <dgm:cxn modelId="{087EB384-D794-D149-9ACB-A14CE940546B}" type="presParOf" srcId="{035A47A5-3290-FD40-BB17-F8F9EACE8041}" destId="{DC885A31-81F9-B342-A720-9BDA5BFC0CC4}" srcOrd="3" destOrd="0" presId="urn:microsoft.com/office/officeart/2005/8/layout/hList2"/>
    <dgm:cxn modelId="{9F20E580-4B7B-FB41-B545-F3ABFA9B2DA0}" type="presParOf" srcId="{035A47A5-3290-FD40-BB17-F8F9EACE8041}" destId="{4AF77E36-9B1F-3240-B324-CEABD039F264}" srcOrd="4" destOrd="0" presId="urn:microsoft.com/office/officeart/2005/8/layout/hList2"/>
    <dgm:cxn modelId="{9C2C8882-2148-8940-AE92-FAE0A39AAA61}" type="presParOf" srcId="{4AF77E36-9B1F-3240-B324-CEABD039F264}" destId="{2681C167-827C-1047-B675-5183BCCAF332}" srcOrd="0" destOrd="0" presId="urn:microsoft.com/office/officeart/2005/8/layout/hList2"/>
    <dgm:cxn modelId="{10B6FC39-CAA5-BA49-9B18-FBE40B5FE344}" type="presParOf" srcId="{4AF77E36-9B1F-3240-B324-CEABD039F264}" destId="{3809AFE3-6FCB-AB43-BC3F-35B10B604161}" srcOrd="1" destOrd="0" presId="urn:microsoft.com/office/officeart/2005/8/layout/hList2"/>
    <dgm:cxn modelId="{3BB742E1-9F6D-DF4F-AFBC-6D41E5AB1347}" type="presParOf" srcId="{4AF77E36-9B1F-3240-B324-CEABD039F264}" destId="{5920176A-7FC0-D34F-85DD-CE8FCDFF42F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BCEDC9-C8FD-BD47-AD19-CFEBC1E8F18F}"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it-IT"/>
        </a:p>
      </dgm:t>
    </dgm:pt>
    <dgm:pt modelId="{4B64A017-D04B-5E48-84B4-BAEBF253A348}">
      <dgm:prSet phldrT="[Testo]"/>
      <dgm:spPr/>
      <dgm:t>
        <a:bodyPr/>
        <a:lstStyle/>
        <a:p>
          <a:r>
            <a:rPr lang="it-IT" dirty="0" err="1"/>
            <a:t>History</a:t>
          </a:r>
          <a:endParaRPr lang="it-IT" dirty="0"/>
        </a:p>
      </dgm:t>
    </dgm:pt>
    <dgm:pt modelId="{6EA2D012-B56A-1643-BADA-2FCC7DEB238D}" type="parTrans" cxnId="{F9850DA8-C7EA-E142-AC04-A3F4322E7080}">
      <dgm:prSet/>
      <dgm:spPr/>
      <dgm:t>
        <a:bodyPr/>
        <a:lstStyle/>
        <a:p>
          <a:endParaRPr lang="it-IT"/>
        </a:p>
      </dgm:t>
    </dgm:pt>
    <dgm:pt modelId="{1B8ADA97-34D5-6449-AECC-C4262293F938}" type="sibTrans" cxnId="{F9850DA8-C7EA-E142-AC04-A3F4322E7080}">
      <dgm:prSet/>
      <dgm:spPr/>
      <dgm:t>
        <a:bodyPr/>
        <a:lstStyle/>
        <a:p>
          <a:endParaRPr lang="it-IT"/>
        </a:p>
      </dgm:t>
    </dgm:pt>
    <dgm:pt modelId="{6A1777F0-F4B1-184D-AE9C-244C4E09D826}">
      <dgm:prSet phldrT="[Testo]"/>
      <dgm:spPr/>
      <dgm:t>
        <a:bodyPr/>
        <a:lstStyle/>
        <a:p>
          <a:r>
            <a:rPr lang="it-IT" dirty="0"/>
            <a:t>1782: from Impeachment to </a:t>
          </a:r>
          <a:r>
            <a:rPr lang="it-IT" dirty="0" err="1"/>
            <a:t>Confidence</a:t>
          </a:r>
          <a:endParaRPr lang="it-IT" dirty="0"/>
        </a:p>
      </dgm:t>
    </dgm:pt>
    <dgm:pt modelId="{0C017DCB-89C2-D84D-9BE1-B6C544946C42}" type="parTrans" cxnId="{4AD13E2E-C17C-014F-81FC-478864F8DD88}">
      <dgm:prSet/>
      <dgm:spPr/>
      <dgm:t>
        <a:bodyPr/>
        <a:lstStyle/>
        <a:p>
          <a:endParaRPr lang="it-IT"/>
        </a:p>
      </dgm:t>
    </dgm:pt>
    <dgm:pt modelId="{7E7847C1-3614-1545-87B2-DCD35087C9AD}" type="sibTrans" cxnId="{4AD13E2E-C17C-014F-81FC-478864F8DD88}">
      <dgm:prSet/>
      <dgm:spPr/>
      <dgm:t>
        <a:bodyPr/>
        <a:lstStyle/>
        <a:p>
          <a:endParaRPr lang="it-IT"/>
        </a:p>
      </dgm:t>
    </dgm:pt>
    <dgm:pt modelId="{D785427E-7D08-4B4E-A721-32049D5564EE}">
      <dgm:prSet phldrT="[Testo]"/>
      <dgm:spPr/>
      <dgm:t>
        <a:bodyPr/>
        <a:lstStyle/>
        <a:p>
          <a:r>
            <a:rPr lang="it-IT" dirty="0" err="1"/>
            <a:t>Electoral</a:t>
          </a:r>
          <a:r>
            <a:rPr lang="it-IT" dirty="0"/>
            <a:t> </a:t>
          </a:r>
          <a:r>
            <a:rPr lang="it-IT" dirty="0" err="1"/>
            <a:t>Reforms</a:t>
          </a:r>
          <a:r>
            <a:rPr lang="it-IT" dirty="0"/>
            <a:t>: 1832 and 1867</a:t>
          </a:r>
        </a:p>
      </dgm:t>
    </dgm:pt>
    <dgm:pt modelId="{AB484329-1F8A-8B40-929A-EB0343A27465}" type="parTrans" cxnId="{3147FA7E-FFBC-9D44-A3F0-248635FCDC55}">
      <dgm:prSet/>
      <dgm:spPr/>
      <dgm:t>
        <a:bodyPr/>
        <a:lstStyle/>
        <a:p>
          <a:endParaRPr lang="it-IT"/>
        </a:p>
      </dgm:t>
    </dgm:pt>
    <dgm:pt modelId="{224D86DB-0A01-FF4C-85C4-5D5C498BD514}" type="sibTrans" cxnId="{3147FA7E-FFBC-9D44-A3F0-248635FCDC55}">
      <dgm:prSet/>
      <dgm:spPr/>
      <dgm:t>
        <a:bodyPr/>
        <a:lstStyle/>
        <a:p>
          <a:endParaRPr lang="it-IT"/>
        </a:p>
      </dgm:t>
    </dgm:pt>
    <dgm:pt modelId="{0749FEB2-7917-3946-83DB-B4996702F92E}">
      <dgm:prSet phldrT="[Testo]"/>
      <dgm:spPr/>
      <dgm:t>
        <a:bodyPr/>
        <a:lstStyle/>
        <a:p>
          <a:r>
            <a:rPr lang="it-IT" dirty="0" err="1"/>
            <a:t>Political</a:t>
          </a:r>
          <a:r>
            <a:rPr lang="it-IT" dirty="0"/>
            <a:t> System</a:t>
          </a:r>
        </a:p>
      </dgm:t>
    </dgm:pt>
    <dgm:pt modelId="{50148D86-D199-B443-8258-F3CC4FD0381C}" type="parTrans" cxnId="{09762DF4-0D38-304D-A55E-CEE378675EE5}">
      <dgm:prSet/>
      <dgm:spPr/>
      <dgm:t>
        <a:bodyPr/>
        <a:lstStyle/>
        <a:p>
          <a:endParaRPr lang="it-IT"/>
        </a:p>
      </dgm:t>
    </dgm:pt>
    <dgm:pt modelId="{A1655328-D099-7C43-BE7E-4788B2AD241D}" type="sibTrans" cxnId="{09762DF4-0D38-304D-A55E-CEE378675EE5}">
      <dgm:prSet/>
      <dgm:spPr/>
      <dgm:t>
        <a:bodyPr/>
        <a:lstStyle/>
        <a:p>
          <a:endParaRPr lang="it-IT"/>
        </a:p>
      </dgm:t>
    </dgm:pt>
    <dgm:pt modelId="{F566F0A5-5BA8-514F-9061-E751E0D142D3}">
      <dgm:prSet phldrT="[Testo]"/>
      <dgm:spPr/>
      <dgm:t>
        <a:bodyPr/>
        <a:lstStyle/>
        <a:p>
          <a:r>
            <a:rPr lang="it-IT" dirty="0" err="1"/>
            <a:t>Majority</a:t>
          </a:r>
          <a:r>
            <a:rPr lang="it-IT" dirty="0"/>
            <a:t> </a:t>
          </a:r>
          <a:r>
            <a:rPr lang="it-IT" dirty="0" err="1"/>
            <a:t>Electoral</a:t>
          </a:r>
          <a:r>
            <a:rPr lang="it-IT" dirty="0"/>
            <a:t> System</a:t>
          </a:r>
        </a:p>
      </dgm:t>
    </dgm:pt>
    <dgm:pt modelId="{1B0CBABF-9740-4C4B-A2DD-7421E2B2BD98}" type="parTrans" cxnId="{FBF35AC1-3755-6E41-A11D-641D2AA390CE}">
      <dgm:prSet/>
      <dgm:spPr/>
      <dgm:t>
        <a:bodyPr/>
        <a:lstStyle/>
        <a:p>
          <a:endParaRPr lang="it-IT"/>
        </a:p>
      </dgm:t>
    </dgm:pt>
    <dgm:pt modelId="{AD299A8D-EEEF-4D46-98C0-A2D5F9C20531}" type="sibTrans" cxnId="{FBF35AC1-3755-6E41-A11D-641D2AA390CE}">
      <dgm:prSet/>
      <dgm:spPr/>
      <dgm:t>
        <a:bodyPr/>
        <a:lstStyle/>
        <a:p>
          <a:endParaRPr lang="it-IT"/>
        </a:p>
      </dgm:t>
    </dgm:pt>
    <dgm:pt modelId="{EA9E2A95-22BF-4345-997C-C35E147D2C1B}">
      <dgm:prSet phldrT="[Testo]"/>
      <dgm:spPr/>
      <dgm:t>
        <a:bodyPr/>
        <a:lstStyle/>
        <a:p>
          <a:r>
            <a:rPr lang="it-IT" dirty="0" err="1"/>
            <a:t>Statute</a:t>
          </a:r>
          <a:r>
            <a:rPr lang="it-IT" dirty="0"/>
            <a:t> of the </a:t>
          </a:r>
          <a:r>
            <a:rPr lang="it-IT" dirty="0" err="1"/>
            <a:t>Opposition</a:t>
          </a:r>
          <a:r>
            <a:rPr lang="it-IT" dirty="0"/>
            <a:t> and </a:t>
          </a:r>
          <a:r>
            <a:rPr lang="it-IT" dirty="0" err="1"/>
            <a:t>Separation</a:t>
          </a:r>
          <a:r>
            <a:rPr lang="it-IT" dirty="0"/>
            <a:t> of </a:t>
          </a:r>
          <a:r>
            <a:rPr lang="it-IT" dirty="0" err="1"/>
            <a:t>Powers</a:t>
          </a:r>
          <a:endParaRPr lang="it-IT" dirty="0"/>
        </a:p>
      </dgm:t>
    </dgm:pt>
    <dgm:pt modelId="{3E869E5F-1FDB-B641-85EF-ED50C2F2576C}" type="parTrans" cxnId="{A9A97F81-24F3-7941-9C09-EDADA8924D00}">
      <dgm:prSet/>
      <dgm:spPr/>
      <dgm:t>
        <a:bodyPr/>
        <a:lstStyle/>
        <a:p>
          <a:endParaRPr lang="it-IT"/>
        </a:p>
      </dgm:t>
    </dgm:pt>
    <dgm:pt modelId="{C402DF78-6715-6048-A346-D566CD16105F}" type="sibTrans" cxnId="{A9A97F81-24F3-7941-9C09-EDADA8924D00}">
      <dgm:prSet/>
      <dgm:spPr/>
      <dgm:t>
        <a:bodyPr/>
        <a:lstStyle/>
        <a:p>
          <a:endParaRPr lang="it-IT"/>
        </a:p>
      </dgm:t>
    </dgm:pt>
    <dgm:pt modelId="{5BC7616E-5FA5-2146-8EF9-AC0D7A74B016}">
      <dgm:prSet phldrT="[Testo]"/>
      <dgm:spPr/>
      <dgm:t>
        <a:bodyPr/>
        <a:lstStyle/>
        <a:p>
          <a:r>
            <a:rPr lang="it-IT" dirty="0" err="1"/>
            <a:t>Institutional</a:t>
          </a:r>
          <a:r>
            <a:rPr lang="it-IT" dirty="0"/>
            <a:t> </a:t>
          </a:r>
          <a:r>
            <a:rPr lang="it-IT" dirty="0" err="1"/>
            <a:t>Features</a:t>
          </a:r>
          <a:endParaRPr lang="it-IT" dirty="0"/>
        </a:p>
      </dgm:t>
    </dgm:pt>
    <dgm:pt modelId="{B5D65170-4B0D-A74F-964F-F65DA10DB09B}" type="parTrans" cxnId="{69A671FE-C8EB-B642-ABE6-87B12F233B62}">
      <dgm:prSet/>
      <dgm:spPr/>
      <dgm:t>
        <a:bodyPr/>
        <a:lstStyle/>
        <a:p>
          <a:endParaRPr lang="it-IT"/>
        </a:p>
      </dgm:t>
    </dgm:pt>
    <dgm:pt modelId="{BB7D5877-AB4E-0548-BD5E-85F2A895F48C}" type="sibTrans" cxnId="{69A671FE-C8EB-B642-ABE6-87B12F233B62}">
      <dgm:prSet/>
      <dgm:spPr/>
      <dgm:t>
        <a:bodyPr/>
        <a:lstStyle/>
        <a:p>
          <a:endParaRPr lang="it-IT"/>
        </a:p>
      </dgm:t>
    </dgm:pt>
    <dgm:pt modelId="{10B8E367-4607-434D-AEA8-2117EF9B1F4D}">
      <dgm:prSet phldrT="[Testo]" custT="1"/>
      <dgm:spPr/>
      <dgm:t>
        <a:bodyPr/>
        <a:lstStyle/>
        <a:p>
          <a:r>
            <a:rPr lang="it-IT" sz="1600" dirty="0" err="1"/>
            <a:t>Conventions</a:t>
          </a:r>
          <a:r>
            <a:rPr lang="it-IT" sz="1600" dirty="0"/>
            <a:t> of the </a:t>
          </a:r>
          <a:r>
            <a:rPr lang="it-IT" sz="1600" dirty="0" err="1"/>
            <a:t>Constitution</a:t>
          </a:r>
          <a:endParaRPr lang="it-IT" sz="1600" dirty="0"/>
        </a:p>
      </dgm:t>
    </dgm:pt>
    <dgm:pt modelId="{DC42CC7D-D9A1-A948-AB78-D741FA2868C6}" type="parTrans" cxnId="{BF833B21-4357-1449-A1C4-D4C749CDE552}">
      <dgm:prSet/>
      <dgm:spPr/>
      <dgm:t>
        <a:bodyPr/>
        <a:lstStyle/>
        <a:p>
          <a:endParaRPr lang="it-IT"/>
        </a:p>
      </dgm:t>
    </dgm:pt>
    <dgm:pt modelId="{14D04D68-9299-4747-90CD-371F8E99E6AB}" type="sibTrans" cxnId="{BF833B21-4357-1449-A1C4-D4C749CDE552}">
      <dgm:prSet/>
      <dgm:spPr/>
      <dgm:t>
        <a:bodyPr/>
        <a:lstStyle/>
        <a:p>
          <a:endParaRPr lang="it-IT"/>
        </a:p>
      </dgm:t>
    </dgm:pt>
    <dgm:pt modelId="{B9234ACE-3E9E-3049-BC97-293F1C1D7AA1}">
      <dgm:prSet phldrT="[Testo]" custT="1"/>
      <dgm:spPr/>
      <dgm:t>
        <a:bodyPr/>
        <a:lstStyle/>
        <a:p>
          <a:r>
            <a:rPr lang="it-IT" sz="1600" dirty="0"/>
            <a:t>Limits to </a:t>
          </a:r>
          <a:r>
            <a:rPr lang="it-IT" sz="1600" dirty="0" err="1"/>
            <a:t>Powers</a:t>
          </a:r>
          <a:r>
            <a:rPr lang="it-IT" sz="1600" dirty="0"/>
            <a:t> of the PM (Crown; Party; </a:t>
          </a:r>
          <a:r>
            <a:rPr lang="it-IT" sz="1600" dirty="0" err="1"/>
            <a:t>Opposition</a:t>
          </a:r>
          <a:r>
            <a:rPr lang="it-IT" sz="1600" dirty="0"/>
            <a:t>)</a:t>
          </a:r>
        </a:p>
      </dgm:t>
    </dgm:pt>
    <dgm:pt modelId="{761ADB65-FB2D-6444-B000-0A36C857FA72}" type="parTrans" cxnId="{033BCA25-5A3B-6F4A-91E8-E483A8E8391F}">
      <dgm:prSet/>
      <dgm:spPr/>
      <dgm:t>
        <a:bodyPr/>
        <a:lstStyle/>
        <a:p>
          <a:endParaRPr lang="it-IT"/>
        </a:p>
      </dgm:t>
    </dgm:pt>
    <dgm:pt modelId="{193C3BEB-4339-3F47-A077-B8B6E08E44E1}" type="sibTrans" cxnId="{033BCA25-5A3B-6F4A-91E8-E483A8E8391F}">
      <dgm:prSet/>
      <dgm:spPr/>
      <dgm:t>
        <a:bodyPr/>
        <a:lstStyle/>
        <a:p>
          <a:pPr rtl="0"/>
          <a:endParaRPr lang="it-IT"/>
        </a:p>
      </dgm:t>
    </dgm:pt>
    <dgm:pt modelId="{B64EBD7C-12DD-4E49-9A59-16D87E139E80}">
      <dgm:prSet phldrT="[Testo]"/>
      <dgm:spPr/>
      <dgm:t>
        <a:bodyPr/>
        <a:lstStyle/>
        <a:p>
          <a:r>
            <a:rPr lang="it-IT" dirty="0" err="1"/>
            <a:t>Evolution</a:t>
          </a:r>
          <a:r>
            <a:rPr lang="it-IT" dirty="0"/>
            <a:t> in the </a:t>
          </a:r>
          <a:r>
            <a:rPr lang="it-IT" dirty="0" err="1"/>
            <a:t>Role</a:t>
          </a:r>
          <a:r>
            <a:rPr lang="it-IT" dirty="0"/>
            <a:t> of the Crown</a:t>
          </a:r>
        </a:p>
      </dgm:t>
    </dgm:pt>
    <dgm:pt modelId="{EBBD5718-1727-0041-BFC9-CA4CC03529C5}" type="parTrans" cxnId="{870A575A-CD9A-EE4F-811B-108B841C968D}">
      <dgm:prSet/>
      <dgm:spPr/>
      <dgm:t>
        <a:bodyPr/>
        <a:lstStyle/>
        <a:p>
          <a:endParaRPr lang="it-IT"/>
        </a:p>
      </dgm:t>
    </dgm:pt>
    <dgm:pt modelId="{91BCCEA6-1C32-F048-AB84-48E62B8BE6BF}" type="sibTrans" cxnId="{870A575A-CD9A-EE4F-811B-108B841C968D}">
      <dgm:prSet/>
      <dgm:spPr/>
      <dgm:t>
        <a:bodyPr/>
        <a:lstStyle/>
        <a:p>
          <a:endParaRPr lang="it-IT"/>
        </a:p>
      </dgm:t>
    </dgm:pt>
    <dgm:pt modelId="{0505CFF8-C27F-EC4F-A14E-F62E4B92144B}">
      <dgm:prSet phldrT="[Testo]" custT="1"/>
      <dgm:spPr/>
      <dgm:t>
        <a:bodyPr/>
        <a:lstStyle/>
        <a:p>
          <a:r>
            <a:rPr lang="it-IT" sz="1600" dirty="0" err="1"/>
            <a:t>Fixed</a:t>
          </a:r>
          <a:r>
            <a:rPr lang="it-IT" sz="1600" dirty="0"/>
            <a:t> </a:t>
          </a:r>
          <a:r>
            <a:rPr lang="it-IT" sz="1600" dirty="0" err="1"/>
            <a:t>Term</a:t>
          </a:r>
          <a:r>
            <a:rPr lang="it-IT" sz="1600" dirty="0"/>
            <a:t> </a:t>
          </a:r>
          <a:r>
            <a:rPr lang="it-IT" sz="1600" dirty="0" err="1"/>
            <a:t>Parliament</a:t>
          </a:r>
          <a:r>
            <a:rPr lang="it-IT" sz="1600" dirty="0"/>
            <a:t> Act 2011 (Two </a:t>
          </a:r>
          <a:r>
            <a:rPr lang="it-IT" sz="1600" dirty="0" err="1"/>
            <a:t>cases</a:t>
          </a:r>
          <a:r>
            <a:rPr lang="it-IT" sz="1600" dirty="0"/>
            <a:t> of </a:t>
          </a:r>
          <a:r>
            <a:rPr lang="it-IT" sz="1600" dirty="0" err="1"/>
            <a:t>Dissolution</a:t>
          </a:r>
          <a:r>
            <a:rPr lang="it-IT" sz="1600" dirty="0"/>
            <a:t> of the House of Commons) – </a:t>
          </a:r>
          <a:r>
            <a:rPr lang="it-IT" sz="1600" dirty="0" err="1"/>
            <a:t>Repealed</a:t>
          </a:r>
          <a:r>
            <a:rPr lang="it-IT" sz="1600" dirty="0"/>
            <a:t> in 2022 by the </a:t>
          </a:r>
          <a:r>
            <a:rPr lang="it-IT" sz="1600" b="1" i="0" dirty="0" err="1"/>
            <a:t>Dissolution</a:t>
          </a:r>
          <a:r>
            <a:rPr lang="it-IT" sz="1600" b="1" i="0" dirty="0"/>
            <a:t> and </a:t>
          </a:r>
          <a:r>
            <a:rPr lang="it-IT" sz="1600" b="1" i="0" dirty="0" err="1"/>
            <a:t>Calling</a:t>
          </a:r>
          <a:r>
            <a:rPr lang="it-IT" sz="1600" b="1" i="0" dirty="0"/>
            <a:t> of </a:t>
          </a:r>
          <a:r>
            <a:rPr lang="it-IT" sz="1600" b="1" i="0" dirty="0" err="1"/>
            <a:t>Parliament</a:t>
          </a:r>
          <a:r>
            <a:rPr lang="it-IT" sz="1600" b="1" i="0" dirty="0"/>
            <a:t> Act 2022</a:t>
          </a:r>
          <a:endParaRPr lang="it-IT" sz="1600" dirty="0"/>
        </a:p>
      </dgm:t>
    </dgm:pt>
    <dgm:pt modelId="{54B484C6-DA46-644D-B656-6AB96980F855}" type="parTrans" cxnId="{B6501705-2DA9-8742-86AC-80B8CB57F8DF}">
      <dgm:prSet/>
      <dgm:spPr/>
      <dgm:t>
        <a:bodyPr/>
        <a:lstStyle/>
        <a:p>
          <a:endParaRPr lang="it-IT"/>
        </a:p>
      </dgm:t>
    </dgm:pt>
    <dgm:pt modelId="{D302CB6C-4CEC-0146-950E-FD67DF6A4CE6}" type="sibTrans" cxnId="{B6501705-2DA9-8742-86AC-80B8CB57F8DF}">
      <dgm:prSet/>
      <dgm:spPr/>
      <dgm:t>
        <a:bodyPr/>
        <a:lstStyle/>
        <a:p>
          <a:endParaRPr lang="it-IT"/>
        </a:p>
      </dgm:t>
    </dgm:pt>
    <dgm:pt modelId="{C146A009-8349-8A43-A16C-7ECC699673C4}" type="pres">
      <dgm:prSet presAssocID="{8FBCEDC9-C8FD-BD47-AD19-CFEBC1E8F18F}" presName="linearFlow" presStyleCnt="0">
        <dgm:presLayoutVars>
          <dgm:dir/>
          <dgm:animLvl val="lvl"/>
          <dgm:resizeHandles val="exact"/>
        </dgm:presLayoutVars>
      </dgm:prSet>
      <dgm:spPr/>
    </dgm:pt>
    <dgm:pt modelId="{846B01C8-F981-E44D-A4AE-4828B450EEBF}" type="pres">
      <dgm:prSet presAssocID="{4B64A017-D04B-5E48-84B4-BAEBF253A348}" presName="composite" presStyleCnt="0"/>
      <dgm:spPr/>
    </dgm:pt>
    <dgm:pt modelId="{6E3E2347-5975-7340-BF06-27496D6BE89D}" type="pres">
      <dgm:prSet presAssocID="{4B64A017-D04B-5E48-84B4-BAEBF253A348}" presName="parentText" presStyleLbl="alignNode1" presStyleIdx="0" presStyleCnt="3">
        <dgm:presLayoutVars>
          <dgm:chMax val="1"/>
          <dgm:bulletEnabled val="1"/>
        </dgm:presLayoutVars>
      </dgm:prSet>
      <dgm:spPr/>
    </dgm:pt>
    <dgm:pt modelId="{60CECD4F-7638-6B41-AEDF-2E85FDBC89BA}" type="pres">
      <dgm:prSet presAssocID="{4B64A017-D04B-5E48-84B4-BAEBF253A348}" presName="descendantText" presStyleLbl="alignAcc1" presStyleIdx="0" presStyleCnt="3">
        <dgm:presLayoutVars>
          <dgm:bulletEnabled val="1"/>
        </dgm:presLayoutVars>
      </dgm:prSet>
      <dgm:spPr/>
    </dgm:pt>
    <dgm:pt modelId="{36562EF9-CE34-D441-B17D-BA823B9E26DE}" type="pres">
      <dgm:prSet presAssocID="{1B8ADA97-34D5-6449-AECC-C4262293F938}" presName="sp" presStyleCnt="0"/>
      <dgm:spPr/>
    </dgm:pt>
    <dgm:pt modelId="{E91A9F43-F3B7-6C46-ABAF-97A9F0F613F5}" type="pres">
      <dgm:prSet presAssocID="{0749FEB2-7917-3946-83DB-B4996702F92E}" presName="composite" presStyleCnt="0"/>
      <dgm:spPr/>
    </dgm:pt>
    <dgm:pt modelId="{CC4C7B73-5B41-E84A-B743-ED2EE770367C}" type="pres">
      <dgm:prSet presAssocID="{0749FEB2-7917-3946-83DB-B4996702F92E}" presName="parentText" presStyleLbl="alignNode1" presStyleIdx="1" presStyleCnt="3">
        <dgm:presLayoutVars>
          <dgm:chMax val="1"/>
          <dgm:bulletEnabled val="1"/>
        </dgm:presLayoutVars>
      </dgm:prSet>
      <dgm:spPr/>
    </dgm:pt>
    <dgm:pt modelId="{50DB4C92-33BD-5641-AF9D-F55B1E21504E}" type="pres">
      <dgm:prSet presAssocID="{0749FEB2-7917-3946-83DB-B4996702F92E}" presName="descendantText" presStyleLbl="alignAcc1" presStyleIdx="1" presStyleCnt="3">
        <dgm:presLayoutVars>
          <dgm:bulletEnabled val="1"/>
        </dgm:presLayoutVars>
      </dgm:prSet>
      <dgm:spPr/>
    </dgm:pt>
    <dgm:pt modelId="{79E62EB6-0652-A54D-BD78-C5AFC19F6986}" type="pres">
      <dgm:prSet presAssocID="{A1655328-D099-7C43-BE7E-4788B2AD241D}" presName="sp" presStyleCnt="0"/>
      <dgm:spPr/>
    </dgm:pt>
    <dgm:pt modelId="{0AD69EE4-6003-4449-B369-4DD135D5AA69}" type="pres">
      <dgm:prSet presAssocID="{5BC7616E-5FA5-2146-8EF9-AC0D7A74B016}" presName="composite" presStyleCnt="0"/>
      <dgm:spPr/>
    </dgm:pt>
    <dgm:pt modelId="{4D59EA08-CFE3-E446-9B70-BD897E59A608}" type="pres">
      <dgm:prSet presAssocID="{5BC7616E-5FA5-2146-8EF9-AC0D7A74B016}" presName="parentText" presStyleLbl="alignNode1" presStyleIdx="2" presStyleCnt="3">
        <dgm:presLayoutVars>
          <dgm:chMax val="1"/>
          <dgm:bulletEnabled val="1"/>
        </dgm:presLayoutVars>
      </dgm:prSet>
      <dgm:spPr/>
    </dgm:pt>
    <dgm:pt modelId="{0A137EC1-4148-9C4D-A933-A7534370E45A}" type="pres">
      <dgm:prSet presAssocID="{5BC7616E-5FA5-2146-8EF9-AC0D7A74B016}" presName="descendantText" presStyleLbl="alignAcc1" presStyleIdx="2" presStyleCnt="3">
        <dgm:presLayoutVars>
          <dgm:bulletEnabled val="1"/>
        </dgm:presLayoutVars>
      </dgm:prSet>
      <dgm:spPr/>
    </dgm:pt>
  </dgm:ptLst>
  <dgm:cxnLst>
    <dgm:cxn modelId="{B6501705-2DA9-8742-86AC-80B8CB57F8DF}" srcId="{5BC7616E-5FA5-2146-8EF9-AC0D7A74B016}" destId="{0505CFF8-C27F-EC4F-A14E-F62E4B92144B}" srcOrd="2" destOrd="0" parTransId="{54B484C6-DA46-644D-B656-6AB96980F855}" sibTransId="{D302CB6C-4CEC-0146-950E-FD67DF6A4CE6}"/>
    <dgm:cxn modelId="{1DF8B819-B620-BD4C-8E1B-DBCBD9417A5C}" type="presOf" srcId="{EA9E2A95-22BF-4345-997C-C35E147D2C1B}" destId="{50DB4C92-33BD-5641-AF9D-F55B1E21504E}" srcOrd="0" destOrd="1" presId="urn:microsoft.com/office/officeart/2005/8/layout/chevron2"/>
    <dgm:cxn modelId="{375FCC1A-C7A4-5D42-906B-B10F0EAC246C}" type="presOf" srcId="{5BC7616E-5FA5-2146-8EF9-AC0D7A74B016}" destId="{4D59EA08-CFE3-E446-9B70-BD897E59A608}" srcOrd="0" destOrd="0" presId="urn:microsoft.com/office/officeart/2005/8/layout/chevron2"/>
    <dgm:cxn modelId="{0C32801E-E881-7B48-B034-CB8638F64469}" type="presOf" srcId="{10B8E367-4607-434D-AEA8-2117EF9B1F4D}" destId="{0A137EC1-4148-9C4D-A933-A7534370E45A}" srcOrd="0" destOrd="0" presId="urn:microsoft.com/office/officeart/2005/8/layout/chevron2"/>
    <dgm:cxn modelId="{BF833B21-4357-1449-A1C4-D4C749CDE552}" srcId="{5BC7616E-5FA5-2146-8EF9-AC0D7A74B016}" destId="{10B8E367-4607-434D-AEA8-2117EF9B1F4D}" srcOrd="0" destOrd="0" parTransId="{DC42CC7D-D9A1-A948-AB78-D741FA2868C6}" sibTransId="{14D04D68-9299-4747-90CD-371F8E99E6AB}"/>
    <dgm:cxn modelId="{033BCA25-5A3B-6F4A-91E8-E483A8E8391F}" srcId="{5BC7616E-5FA5-2146-8EF9-AC0D7A74B016}" destId="{B9234ACE-3E9E-3049-BC97-293F1C1D7AA1}" srcOrd="1" destOrd="0" parTransId="{761ADB65-FB2D-6444-B000-0A36C857FA72}" sibTransId="{193C3BEB-4339-3F47-A077-B8B6E08E44E1}"/>
    <dgm:cxn modelId="{9A9AD126-86D8-DE4A-A215-716964A5E3A4}" type="presOf" srcId="{6A1777F0-F4B1-184D-AE9C-244C4E09D826}" destId="{60CECD4F-7638-6B41-AEDF-2E85FDBC89BA}" srcOrd="0" destOrd="0" presId="urn:microsoft.com/office/officeart/2005/8/layout/chevron2"/>
    <dgm:cxn modelId="{4AD13E2E-C17C-014F-81FC-478864F8DD88}" srcId="{4B64A017-D04B-5E48-84B4-BAEBF253A348}" destId="{6A1777F0-F4B1-184D-AE9C-244C4E09D826}" srcOrd="0" destOrd="0" parTransId="{0C017DCB-89C2-D84D-9BE1-B6C544946C42}" sibTransId="{7E7847C1-3614-1545-87B2-DCD35087C9AD}"/>
    <dgm:cxn modelId="{39AA774C-6CB0-164A-A2C3-97F35F0920FF}" type="presOf" srcId="{F566F0A5-5BA8-514F-9061-E751E0D142D3}" destId="{50DB4C92-33BD-5641-AF9D-F55B1E21504E}" srcOrd="0" destOrd="0" presId="urn:microsoft.com/office/officeart/2005/8/layout/chevron2"/>
    <dgm:cxn modelId="{ACDE5855-71E8-054B-B476-2F45122D9CCC}" type="presOf" srcId="{8FBCEDC9-C8FD-BD47-AD19-CFEBC1E8F18F}" destId="{C146A009-8349-8A43-A16C-7ECC699673C4}" srcOrd="0" destOrd="0" presId="urn:microsoft.com/office/officeart/2005/8/layout/chevron2"/>
    <dgm:cxn modelId="{870A575A-CD9A-EE4F-811B-108B841C968D}" srcId="{4B64A017-D04B-5E48-84B4-BAEBF253A348}" destId="{B64EBD7C-12DD-4E49-9A59-16D87E139E80}" srcOrd="2" destOrd="0" parTransId="{EBBD5718-1727-0041-BFC9-CA4CC03529C5}" sibTransId="{91BCCEA6-1C32-F048-AB84-48E62B8BE6BF}"/>
    <dgm:cxn modelId="{C891E670-12CC-C84F-843A-7E3D36C6321D}" type="presOf" srcId="{0749FEB2-7917-3946-83DB-B4996702F92E}" destId="{CC4C7B73-5B41-E84A-B743-ED2EE770367C}" srcOrd="0" destOrd="0" presId="urn:microsoft.com/office/officeart/2005/8/layout/chevron2"/>
    <dgm:cxn modelId="{3147FA7E-FFBC-9D44-A3F0-248635FCDC55}" srcId="{4B64A017-D04B-5E48-84B4-BAEBF253A348}" destId="{D785427E-7D08-4B4E-A721-32049D5564EE}" srcOrd="1" destOrd="0" parTransId="{AB484329-1F8A-8B40-929A-EB0343A27465}" sibTransId="{224D86DB-0A01-FF4C-85C4-5D5C498BD514}"/>
    <dgm:cxn modelId="{A9A97F81-24F3-7941-9C09-EDADA8924D00}" srcId="{0749FEB2-7917-3946-83DB-B4996702F92E}" destId="{EA9E2A95-22BF-4345-997C-C35E147D2C1B}" srcOrd="1" destOrd="0" parTransId="{3E869E5F-1FDB-B641-85EF-ED50C2F2576C}" sibTransId="{C402DF78-6715-6048-A346-D566CD16105F}"/>
    <dgm:cxn modelId="{49BF8883-6E7A-AB44-887B-DE80DFBAFBF7}" type="presOf" srcId="{4B64A017-D04B-5E48-84B4-BAEBF253A348}" destId="{6E3E2347-5975-7340-BF06-27496D6BE89D}" srcOrd="0" destOrd="0" presId="urn:microsoft.com/office/officeart/2005/8/layout/chevron2"/>
    <dgm:cxn modelId="{6F56AAA2-1AA7-7047-9BA4-48DA0E6BF7BC}" type="presOf" srcId="{D785427E-7D08-4B4E-A721-32049D5564EE}" destId="{60CECD4F-7638-6B41-AEDF-2E85FDBC89BA}" srcOrd="0" destOrd="1" presId="urn:microsoft.com/office/officeart/2005/8/layout/chevron2"/>
    <dgm:cxn modelId="{F9850DA8-C7EA-E142-AC04-A3F4322E7080}" srcId="{8FBCEDC9-C8FD-BD47-AD19-CFEBC1E8F18F}" destId="{4B64A017-D04B-5E48-84B4-BAEBF253A348}" srcOrd="0" destOrd="0" parTransId="{6EA2D012-B56A-1643-BADA-2FCC7DEB238D}" sibTransId="{1B8ADA97-34D5-6449-AECC-C4262293F938}"/>
    <dgm:cxn modelId="{FBF35AC1-3755-6E41-A11D-641D2AA390CE}" srcId="{0749FEB2-7917-3946-83DB-B4996702F92E}" destId="{F566F0A5-5BA8-514F-9061-E751E0D142D3}" srcOrd="0" destOrd="0" parTransId="{1B0CBABF-9740-4C4B-A2DD-7421E2B2BD98}" sibTransId="{AD299A8D-EEEF-4D46-98C0-A2D5F9C20531}"/>
    <dgm:cxn modelId="{5D8C3AD3-7F20-EC42-BDE5-6DFD95F1BEA7}" type="presOf" srcId="{B9234ACE-3E9E-3049-BC97-293F1C1D7AA1}" destId="{0A137EC1-4148-9C4D-A933-A7534370E45A}" srcOrd="0" destOrd="1" presId="urn:microsoft.com/office/officeart/2005/8/layout/chevron2"/>
    <dgm:cxn modelId="{463340D4-1725-C247-90D0-3E8855D70561}" type="presOf" srcId="{B64EBD7C-12DD-4E49-9A59-16D87E139E80}" destId="{60CECD4F-7638-6B41-AEDF-2E85FDBC89BA}" srcOrd="0" destOrd="2" presId="urn:microsoft.com/office/officeart/2005/8/layout/chevron2"/>
    <dgm:cxn modelId="{09762DF4-0D38-304D-A55E-CEE378675EE5}" srcId="{8FBCEDC9-C8FD-BD47-AD19-CFEBC1E8F18F}" destId="{0749FEB2-7917-3946-83DB-B4996702F92E}" srcOrd="1" destOrd="0" parTransId="{50148D86-D199-B443-8258-F3CC4FD0381C}" sibTransId="{A1655328-D099-7C43-BE7E-4788B2AD241D}"/>
    <dgm:cxn modelId="{F4B9CBFD-1D28-DA45-8F4E-7F668241CC71}" type="presOf" srcId="{0505CFF8-C27F-EC4F-A14E-F62E4B92144B}" destId="{0A137EC1-4148-9C4D-A933-A7534370E45A}" srcOrd="0" destOrd="2" presId="urn:microsoft.com/office/officeart/2005/8/layout/chevron2"/>
    <dgm:cxn modelId="{69A671FE-C8EB-B642-ABE6-87B12F233B62}" srcId="{8FBCEDC9-C8FD-BD47-AD19-CFEBC1E8F18F}" destId="{5BC7616E-5FA5-2146-8EF9-AC0D7A74B016}" srcOrd="2" destOrd="0" parTransId="{B5D65170-4B0D-A74F-964F-F65DA10DB09B}" sibTransId="{BB7D5877-AB4E-0548-BD5E-85F2A895F48C}"/>
    <dgm:cxn modelId="{DAF1E05C-9B26-6440-A0F2-A169BBB567E4}" type="presParOf" srcId="{C146A009-8349-8A43-A16C-7ECC699673C4}" destId="{846B01C8-F981-E44D-A4AE-4828B450EEBF}" srcOrd="0" destOrd="0" presId="urn:microsoft.com/office/officeart/2005/8/layout/chevron2"/>
    <dgm:cxn modelId="{9B408FB6-9002-DD48-86B3-EABE8A5B1DFF}" type="presParOf" srcId="{846B01C8-F981-E44D-A4AE-4828B450EEBF}" destId="{6E3E2347-5975-7340-BF06-27496D6BE89D}" srcOrd="0" destOrd="0" presId="urn:microsoft.com/office/officeart/2005/8/layout/chevron2"/>
    <dgm:cxn modelId="{83272B4E-67B8-784E-AA2C-F6F3C4D3953E}" type="presParOf" srcId="{846B01C8-F981-E44D-A4AE-4828B450EEBF}" destId="{60CECD4F-7638-6B41-AEDF-2E85FDBC89BA}" srcOrd="1" destOrd="0" presId="urn:microsoft.com/office/officeart/2005/8/layout/chevron2"/>
    <dgm:cxn modelId="{09AC0547-F021-D54A-B44A-9018FD6EA10A}" type="presParOf" srcId="{C146A009-8349-8A43-A16C-7ECC699673C4}" destId="{36562EF9-CE34-D441-B17D-BA823B9E26DE}" srcOrd="1" destOrd="0" presId="urn:microsoft.com/office/officeart/2005/8/layout/chevron2"/>
    <dgm:cxn modelId="{C815EC5F-CA78-C64E-9773-1DEB166830B8}" type="presParOf" srcId="{C146A009-8349-8A43-A16C-7ECC699673C4}" destId="{E91A9F43-F3B7-6C46-ABAF-97A9F0F613F5}" srcOrd="2" destOrd="0" presId="urn:microsoft.com/office/officeart/2005/8/layout/chevron2"/>
    <dgm:cxn modelId="{34522776-5E8F-624F-8E27-04BB915621EB}" type="presParOf" srcId="{E91A9F43-F3B7-6C46-ABAF-97A9F0F613F5}" destId="{CC4C7B73-5B41-E84A-B743-ED2EE770367C}" srcOrd="0" destOrd="0" presId="urn:microsoft.com/office/officeart/2005/8/layout/chevron2"/>
    <dgm:cxn modelId="{27820647-1354-534B-83D8-B1B2AA37DBF4}" type="presParOf" srcId="{E91A9F43-F3B7-6C46-ABAF-97A9F0F613F5}" destId="{50DB4C92-33BD-5641-AF9D-F55B1E21504E}" srcOrd="1" destOrd="0" presId="urn:microsoft.com/office/officeart/2005/8/layout/chevron2"/>
    <dgm:cxn modelId="{A6AB9F64-B0F1-EB4A-8D60-38FE8F076592}" type="presParOf" srcId="{C146A009-8349-8A43-A16C-7ECC699673C4}" destId="{79E62EB6-0652-A54D-BD78-C5AFC19F6986}" srcOrd="3" destOrd="0" presId="urn:microsoft.com/office/officeart/2005/8/layout/chevron2"/>
    <dgm:cxn modelId="{E4DC2BE1-7E11-6249-BCAE-192900950899}" type="presParOf" srcId="{C146A009-8349-8A43-A16C-7ECC699673C4}" destId="{0AD69EE4-6003-4449-B369-4DD135D5AA69}" srcOrd="4" destOrd="0" presId="urn:microsoft.com/office/officeart/2005/8/layout/chevron2"/>
    <dgm:cxn modelId="{1DBD746D-5158-E343-8A97-16A8CAE82807}" type="presParOf" srcId="{0AD69EE4-6003-4449-B369-4DD135D5AA69}" destId="{4D59EA08-CFE3-E446-9B70-BD897E59A608}" srcOrd="0" destOrd="0" presId="urn:microsoft.com/office/officeart/2005/8/layout/chevron2"/>
    <dgm:cxn modelId="{D82FB2EA-9086-0248-89CA-0C6DF1F2467B}" type="presParOf" srcId="{0AD69EE4-6003-4449-B369-4DD135D5AA69}" destId="{0A137EC1-4148-9C4D-A933-A7534370E45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A02210-11EE-6148-B29C-DEABD50A3C7F}"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it-IT"/>
        </a:p>
      </dgm:t>
    </dgm:pt>
    <dgm:pt modelId="{80AB6E9C-517A-F94F-B667-740F9464D0CA}">
      <dgm:prSet phldrT="[Testo]"/>
      <dgm:spPr/>
      <dgm:t>
        <a:bodyPr/>
        <a:lstStyle/>
        <a:p>
          <a:r>
            <a:rPr lang="it-IT" dirty="0"/>
            <a:t>1875</a:t>
          </a:r>
        </a:p>
      </dgm:t>
    </dgm:pt>
    <dgm:pt modelId="{B352A3E1-67D0-6F44-83CE-EBF7EF124728}" type="parTrans" cxnId="{87CE4D46-26E8-104D-8260-D21CA71D18A3}">
      <dgm:prSet/>
      <dgm:spPr/>
      <dgm:t>
        <a:bodyPr/>
        <a:lstStyle/>
        <a:p>
          <a:endParaRPr lang="it-IT"/>
        </a:p>
      </dgm:t>
    </dgm:pt>
    <dgm:pt modelId="{4FA84C73-2B6A-D047-AF04-52D70773B466}" type="sibTrans" cxnId="{87CE4D46-26E8-104D-8260-D21CA71D18A3}">
      <dgm:prSet/>
      <dgm:spPr/>
      <dgm:t>
        <a:bodyPr/>
        <a:lstStyle/>
        <a:p>
          <a:endParaRPr lang="it-IT"/>
        </a:p>
      </dgm:t>
    </dgm:pt>
    <dgm:pt modelId="{61D444F9-541C-9849-88F5-151A19235584}">
      <dgm:prSet phldrT="[Testo]"/>
      <dgm:spPr/>
      <dgm:t>
        <a:bodyPr/>
        <a:lstStyle/>
        <a:p>
          <a:r>
            <a:rPr lang="it-IT" dirty="0"/>
            <a:t>III Republic</a:t>
          </a:r>
        </a:p>
      </dgm:t>
    </dgm:pt>
    <dgm:pt modelId="{2A95F2A1-69C3-1546-9355-2FCE330DB458}" type="parTrans" cxnId="{B2006BA5-FAEC-AB45-B920-84D79D3DFC49}">
      <dgm:prSet/>
      <dgm:spPr/>
      <dgm:t>
        <a:bodyPr/>
        <a:lstStyle/>
        <a:p>
          <a:endParaRPr lang="it-IT"/>
        </a:p>
      </dgm:t>
    </dgm:pt>
    <dgm:pt modelId="{8695FA38-4797-F041-B508-D19AAE7DA449}" type="sibTrans" cxnId="{B2006BA5-FAEC-AB45-B920-84D79D3DFC49}">
      <dgm:prSet/>
      <dgm:spPr/>
      <dgm:t>
        <a:bodyPr/>
        <a:lstStyle/>
        <a:p>
          <a:endParaRPr lang="it-IT"/>
        </a:p>
      </dgm:t>
    </dgm:pt>
    <dgm:pt modelId="{B746D18E-239C-ED42-BBDB-B0F7E69037D0}">
      <dgm:prSet phldrT="[Testo]"/>
      <dgm:spPr/>
      <dgm:t>
        <a:bodyPr/>
        <a:lstStyle/>
        <a:p>
          <a:r>
            <a:rPr lang="it-IT" dirty="0" err="1"/>
            <a:t>Dualistic</a:t>
          </a:r>
          <a:r>
            <a:rPr lang="it-IT" dirty="0"/>
            <a:t> </a:t>
          </a:r>
          <a:r>
            <a:rPr lang="it-IT" dirty="0" err="1"/>
            <a:t>Parliamentary</a:t>
          </a:r>
          <a:r>
            <a:rPr lang="it-IT" dirty="0"/>
            <a:t> </a:t>
          </a:r>
          <a:r>
            <a:rPr lang="it-IT" dirty="0" err="1"/>
            <a:t>Government</a:t>
          </a:r>
          <a:endParaRPr lang="it-IT" dirty="0"/>
        </a:p>
      </dgm:t>
    </dgm:pt>
    <dgm:pt modelId="{6B2A541E-DED4-8746-9C48-2631DD8025EB}" type="parTrans" cxnId="{76A08F67-4862-EE4F-847B-A9F123EFC63D}">
      <dgm:prSet/>
      <dgm:spPr/>
      <dgm:t>
        <a:bodyPr/>
        <a:lstStyle/>
        <a:p>
          <a:endParaRPr lang="it-IT"/>
        </a:p>
      </dgm:t>
    </dgm:pt>
    <dgm:pt modelId="{2A1AEBFF-EFA8-A648-8090-9459B5DDB91B}" type="sibTrans" cxnId="{76A08F67-4862-EE4F-847B-A9F123EFC63D}">
      <dgm:prSet/>
      <dgm:spPr/>
      <dgm:t>
        <a:bodyPr/>
        <a:lstStyle/>
        <a:p>
          <a:endParaRPr lang="it-IT"/>
        </a:p>
      </dgm:t>
    </dgm:pt>
    <dgm:pt modelId="{CBCF816F-23BC-0247-AAF4-8CFE59217D47}">
      <dgm:prSet phldrT="[Testo]"/>
      <dgm:spPr/>
      <dgm:t>
        <a:bodyPr/>
        <a:lstStyle/>
        <a:p>
          <a:r>
            <a:rPr lang="it-IT" dirty="0"/>
            <a:t>1879</a:t>
          </a:r>
        </a:p>
      </dgm:t>
    </dgm:pt>
    <dgm:pt modelId="{F10AF63B-0B19-5549-9D4D-C5D6CF08DAA2}" type="parTrans" cxnId="{D4A52CAD-3C76-254A-99EC-2409746E69E9}">
      <dgm:prSet/>
      <dgm:spPr/>
      <dgm:t>
        <a:bodyPr/>
        <a:lstStyle/>
        <a:p>
          <a:endParaRPr lang="it-IT"/>
        </a:p>
      </dgm:t>
    </dgm:pt>
    <dgm:pt modelId="{1E693BC6-F935-5F4A-8247-CAD072A14BAA}" type="sibTrans" cxnId="{D4A52CAD-3C76-254A-99EC-2409746E69E9}">
      <dgm:prSet/>
      <dgm:spPr/>
      <dgm:t>
        <a:bodyPr/>
        <a:lstStyle/>
        <a:p>
          <a:endParaRPr lang="it-IT"/>
        </a:p>
      </dgm:t>
    </dgm:pt>
    <dgm:pt modelId="{A90691F4-1020-8D4F-88D3-F23287C2816F}">
      <dgm:prSet phldrT="[Testo]"/>
      <dgm:spPr/>
      <dgm:t>
        <a:bodyPr/>
        <a:lstStyle/>
        <a:p>
          <a:r>
            <a:rPr lang="it-IT" dirty="0"/>
            <a:t>The position of the </a:t>
          </a:r>
          <a:r>
            <a:rPr lang="it-IT" dirty="0" err="1"/>
            <a:t>President</a:t>
          </a:r>
          <a:endParaRPr lang="it-IT" dirty="0"/>
        </a:p>
      </dgm:t>
    </dgm:pt>
    <dgm:pt modelId="{83B6486D-47E3-5E4C-B32B-908342F9B721}" type="parTrans" cxnId="{DC453315-47CF-C74D-A17C-4A87727D0DCE}">
      <dgm:prSet/>
      <dgm:spPr/>
      <dgm:t>
        <a:bodyPr/>
        <a:lstStyle/>
        <a:p>
          <a:endParaRPr lang="it-IT"/>
        </a:p>
      </dgm:t>
    </dgm:pt>
    <dgm:pt modelId="{B2C3615B-85C8-2C4F-96CD-FBB99F1F7844}" type="sibTrans" cxnId="{DC453315-47CF-C74D-A17C-4A87727D0DCE}">
      <dgm:prSet/>
      <dgm:spPr/>
      <dgm:t>
        <a:bodyPr/>
        <a:lstStyle/>
        <a:p>
          <a:endParaRPr lang="it-IT"/>
        </a:p>
      </dgm:t>
    </dgm:pt>
    <dgm:pt modelId="{6932108E-9CE4-434E-8916-1D3BC0387F79}">
      <dgm:prSet phldrT="[Testo]"/>
      <dgm:spPr/>
      <dgm:t>
        <a:bodyPr/>
        <a:lstStyle/>
        <a:p>
          <a:r>
            <a:rPr lang="it-IT" dirty="0"/>
            <a:t>The “</a:t>
          </a:r>
          <a:r>
            <a:rPr lang="it-IT" dirty="0" err="1"/>
            <a:t>Grévy</a:t>
          </a:r>
          <a:r>
            <a:rPr lang="it-IT" dirty="0"/>
            <a:t> </a:t>
          </a:r>
          <a:r>
            <a:rPr lang="it-IT" dirty="0" err="1"/>
            <a:t>Constitution</a:t>
          </a:r>
          <a:r>
            <a:rPr lang="it-IT" dirty="0"/>
            <a:t>” </a:t>
          </a:r>
        </a:p>
      </dgm:t>
    </dgm:pt>
    <dgm:pt modelId="{14365B88-3978-3E49-9E3C-389A35EAF075}" type="parTrans" cxnId="{B50EF9CC-266A-3048-975A-CD4636B63370}">
      <dgm:prSet/>
      <dgm:spPr/>
      <dgm:t>
        <a:bodyPr/>
        <a:lstStyle/>
        <a:p>
          <a:endParaRPr lang="it-IT"/>
        </a:p>
      </dgm:t>
    </dgm:pt>
    <dgm:pt modelId="{C14B38D3-CD90-EF4C-AF1E-9B391F25A6D5}" type="sibTrans" cxnId="{B50EF9CC-266A-3048-975A-CD4636B63370}">
      <dgm:prSet/>
      <dgm:spPr/>
      <dgm:t>
        <a:bodyPr/>
        <a:lstStyle/>
        <a:p>
          <a:endParaRPr lang="it-IT"/>
        </a:p>
      </dgm:t>
    </dgm:pt>
    <dgm:pt modelId="{B742DA34-667B-074A-AF3E-68DB3A028217}">
      <dgm:prSet phldrT="[Testo]"/>
      <dgm:spPr/>
      <dgm:t>
        <a:bodyPr/>
        <a:lstStyle/>
        <a:p>
          <a:r>
            <a:rPr lang="it-IT" dirty="0"/>
            <a:t>1879-1940</a:t>
          </a:r>
        </a:p>
      </dgm:t>
    </dgm:pt>
    <dgm:pt modelId="{5E3252DD-7E8A-314A-AD77-0EA27109D500}" type="parTrans" cxnId="{8F12C1B8-D6A2-A44F-B44B-14725DE00F37}">
      <dgm:prSet/>
      <dgm:spPr/>
      <dgm:t>
        <a:bodyPr/>
        <a:lstStyle/>
        <a:p>
          <a:endParaRPr lang="it-IT"/>
        </a:p>
      </dgm:t>
    </dgm:pt>
    <dgm:pt modelId="{04623675-1573-BB4B-8990-F876C97E19D3}" type="sibTrans" cxnId="{8F12C1B8-D6A2-A44F-B44B-14725DE00F37}">
      <dgm:prSet/>
      <dgm:spPr/>
      <dgm:t>
        <a:bodyPr/>
        <a:lstStyle/>
        <a:p>
          <a:endParaRPr lang="it-IT"/>
        </a:p>
      </dgm:t>
    </dgm:pt>
    <dgm:pt modelId="{91C794C9-1E8F-9945-813C-82F7D7EE90F3}">
      <dgm:prSet phldrT="[Testo]"/>
      <dgm:spPr/>
      <dgm:t>
        <a:bodyPr/>
        <a:lstStyle/>
        <a:p>
          <a:r>
            <a:rPr lang="it-IT" dirty="0" err="1"/>
            <a:t>Monistic</a:t>
          </a:r>
          <a:r>
            <a:rPr lang="it-IT" dirty="0"/>
            <a:t> </a:t>
          </a:r>
          <a:r>
            <a:rPr lang="it-IT" dirty="0" err="1"/>
            <a:t>Parliamentary</a:t>
          </a:r>
          <a:r>
            <a:rPr lang="it-IT" dirty="0"/>
            <a:t> </a:t>
          </a:r>
          <a:r>
            <a:rPr lang="it-IT" dirty="0" err="1"/>
            <a:t>Government</a:t>
          </a:r>
          <a:endParaRPr lang="it-IT" dirty="0"/>
        </a:p>
      </dgm:t>
    </dgm:pt>
    <dgm:pt modelId="{9088E266-5FDF-D14F-9884-726E90D9596B}" type="parTrans" cxnId="{FD134A4F-1A77-454C-A91F-7A2FB2F483F8}">
      <dgm:prSet/>
      <dgm:spPr/>
      <dgm:t>
        <a:bodyPr/>
        <a:lstStyle/>
        <a:p>
          <a:endParaRPr lang="it-IT"/>
        </a:p>
      </dgm:t>
    </dgm:pt>
    <dgm:pt modelId="{17F66CA3-AD6E-D84E-8C00-6B5562B17BD6}" type="sibTrans" cxnId="{FD134A4F-1A77-454C-A91F-7A2FB2F483F8}">
      <dgm:prSet/>
      <dgm:spPr/>
      <dgm:t>
        <a:bodyPr/>
        <a:lstStyle/>
        <a:p>
          <a:endParaRPr lang="it-IT"/>
        </a:p>
      </dgm:t>
    </dgm:pt>
    <dgm:pt modelId="{14C0CD47-CBE8-AA45-811F-3A11E0372C85}">
      <dgm:prSet phldrT="[Testo]"/>
      <dgm:spPr/>
      <dgm:t>
        <a:bodyPr/>
        <a:lstStyle/>
        <a:p>
          <a:r>
            <a:rPr lang="it-IT" dirty="0" err="1"/>
            <a:t>Political</a:t>
          </a:r>
          <a:r>
            <a:rPr lang="it-IT" dirty="0"/>
            <a:t> </a:t>
          </a:r>
          <a:r>
            <a:rPr lang="it-IT" dirty="0" err="1"/>
            <a:t>Direction</a:t>
          </a:r>
          <a:r>
            <a:rPr lang="it-IT" dirty="0"/>
            <a:t> – Balance on the side of the Assembly</a:t>
          </a:r>
        </a:p>
      </dgm:t>
    </dgm:pt>
    <dgm:pt modelId="{707D17E4-5426-6C4C-A502-78125D9F7802}" type="parTrans" cxnId="{0CB9B7D7-894C-F54B-82AA-C7088CA77EC6}">
      <dgm:prSet/>
      <dgm:spPr/>
      <dgm:t>
        <a:bodyPr/>
        <a:lstStyle/>
        <a:p>
          <a:endParaRPr lang="it-IT"/>
        </a:p>
      </dgm:t>
    </dgm:pt>
    <dgm:pt modelId="{F925F221-E5E3-2D49-BC19-88C8140B32FC}" type="sibTrans" cxnId="{0CB9B7D7-894C-F54B-82AA-C7088CA77EC6}">
      <dgm:prSet/>
      <dgm:spPr/>
      <dgm:t>
        <a:bodyPr/>
        <a:lstStyle/>
        <a:p>
          <a:pPr rtl="0"/>
          <a:endParaRPr lang="it-IT"/>
        </a:p>
      </dgm:t>
    </dgm:pt>
    <dgm:pt modelId="{1A358328-208F-E243-A043-3B593AB3F243}">
      <dgm:prSet phldrT="[Testo]"/>
      <dgm:spPr/>
      <dgm:t>
        <a:bodyPr/>
        <a:lstStyle/>
        <a:p>
          <a:r>
            <a:rPr lang="it-IT" dirty="0" err="1"/>
            <a:t>Dissolution</a:t>
          </a:r>
          <a:r>
            <a:rPr lang="it-IT" dirty="0"/>
            <a:t> of the </a:t>
          </a:r>
          <a:r>
            <a:rPr lang="it-IT" dirty="0" err="1"/>
            <a:t>Parliament</a:t>
          </a:r>
          <a:r>
            <a:rPr lang="it-IT" dirty="0"/>
            <a:t> and balances in </a:t>
          </a:r>
          <a:r>
            <a:rPr lang="it-IT" dirty="0" err="1"/>
            <a:t>Parliamentary</a:t>
          </a:r>
          <a:r>
            <a:rPr lang="it-IT" dirty="0"/>
            <a:t> </a:t>
          </a:r>
          <a:r>
            <a:rPr lang="it-IT" dirty="0" err="1"/>
            <a:t>Government</a:t>
          </a:r>
          <a:endParaRPr lang="it-IT" dirty="0"/>
        </a:p>
      </dgm:t>
    </dgm:pt>
    <dgm:pt modelId="{5254A39B-E658-684D-993E-DF6FFD97ABD0}" type="parTrans" cxnId="{51872E61-89A2-564D-B9A8-7C56EF9EC311}">
      <dgm:prSet/>
      <dgm:spPr/>
      <dgm:t>
        <a:bodyPr/>
        <a:lstStyle/>
        <a:p>
          <a:endParaRPr lang="it-IT"/>
        </a:p>
      </dgm:t>
    </dgm:pt>
    <dgm:pt modelId="{B8E3F1B0-926F-AF40-98CE-802E74B1FFF5}" type="sibTrans" cxnId="{51872E61-89A2-564D-B9A8-7C56EF9EC311}">
      <dgm:prSet/>
      <dgm:spPr/>
      <dgm:t>
        <a:bodyPr/>
        <a:lstStyle/>
        <a:p>
          <a:endParaRPr lang="it-IT"/>
        </a:p>
      </dgm:t>
    </dgm:pt>
    <dgm:pt modelId="{EE8B0247-604A-6447-A789-F7FC5CFC1565}" type="pres">
      <dgm:prSet presAssocID="{27A02210-11EE-6148-B29C-DEABD50A3C7F}" presName="linearFlow" presStyleCnt="0">
        <dgm:presLayoutVars>
          <dgm:dir/>
          <dgm:animLvl val="lvl"/>
          <dgm:resizeHandles val="exact"/>
        </dgm:presLayoutVars>
      </dgm:prSet>
      <dgm:spPr/>
    </dgm:pt>
    <dgm:pt modelId="{9E4A6663-8579-A74E-9629-F72B2FE65FB4}" type="pres">
      <dgm:prSet presAssocID="{80AB6E9C-517A-F94F-B667-740F9464D0CA}" presName="composite" presStyleCnt="0"/>
      <dgm:spPr/>
    </dgm:pt>
    <dgm:pt modelId="{32113A6C-2B88-6F4E-A326-C0F01E374973}" type="pres">
      <dgm:prSet presAssocID="{80AB6E9C-517A-F94F-B667-740F9464D0CA}" presName="parentText" presStyleLbl="alignNode1" presStyleIdx="0" presStyleCnt="3">
        <dgm:presLayoutVars>
          <dgm:chMax val="1"/>
          <dgm:bulletEnabled val="1"/>
        </dgm:presLayoutVars>
      </dgm:prSet>
      <dgm:spPr/>
    </dgm:pt>
    <dgm:pt modelId="{B77F8D9A-8FBF-7045-93C2-BA5434147829}" type="pres">
      <dgm:prSet presAssocID="{80AB6E9C-517A-F94F-B667-740F9464D0CA}" presName="descendantText" presStyleLbl="alignAcc1" presStyleIdx="0" presStyleCnt="3">
        <dgm:presLayoutVars>
          <dgm:bulletEnabled val="1"/>
        </dgm:presLayoutVars>
      </dgm:prSet>
      <dgm:spPr/>
    </dgm:pt>
    <dgm:pt modelId="{6E59F0EF-578A-A343-AADE-BA464588284B}" type="pres">
      <dgm:prSet presAssocID="{4FA84C73-2B6A-D047-AF04-52D70773B466}" presName="sp" presStyleCnt="0"/>
      <dgm:spPr/>
    </dgm:pt>
    <dgm:pt modelId="{8E0A5C22-8669-444F-8943-2DD9DA8329AB}" type="pres">
      <dgm:prSet presAssocID="{CBCF816F-23BC-0247-AAF4-8CFE59217D47}" presName="composite" presStyleCnt="0"/>
      <dgm:spPr/>
    </dgm:pt>
    <dgm:pt modelId="{F558C9BE-89E5-3347-AB8E-DDB3A346C718}" type="pres">
      <dgm:prSet presAssocID="{CBCF816F-23BC-0247-AAF4-8CFE59217D47}" presName="parentText" presStyleLbl="alignNode1" presStyleIdx="1" presStyleCnt="3">
        <dgm:presLayoutVars>
          <dgm:chMax val="1"/>
          <dgm:bulletEnabled val="1"/>
        </dgm:presLayoutVars>
      </dgm:prSet>
      <dgm:spPr/>
    </dgm:pt>
    <dgm:pt modelId="{7E82A4F2-022F-0F4C-8618-B4BC26862B40}" type="pres">
      <dgm:prSet presAssocID="{CBCF816F-23BC-0247-AAF4-8CFE59217D47}" presName="descendantText" presStyleLbl="alignAcc1" presStyleIdx="1" presStyleCnt="3">
        <dgm:presLayoutVars>
          <dgm:bulletEnabled val="1"/>
        </dgm:presLayoutVars>
      </dgm:prSet>
      <dgm:spPr/>
    </dgm:pt>
    <dgm:pt modelId="{A4959623-0311-9B41-B337-6FB2C269A230}" type="pres">
      <dgm:prSet presAssocID="{1E693BC6-F935-5F4A-8247-CAD072A14BAA}" presName="sp" presStyleCnt="0"/>
      <dgm:spPr/>
    </dgm:pt>
    <dgm:pt modelId="{131713FA-17AA-564F-8ABB-48D92D013C1A}" type="pres">
      <dgm:prSet presAssocID="{B742DA34-667B-074A-AF3E-68DB3A028217}" presName="composite" presStyleCnt="0"/>
      <dgm:spPr/>
    </dgm:pt>
    <dgm:pt modelId="{107F666C-CA6C-764D-8779-83B8604F54A6}" type="pres">
      <dgm:prSet presAssocID="{B742DA34-667B-074A-AF3E-68DB3A028217}" presName="parentText" presStyleLbl="alignNode1" presStyleIdx="2" presStyleCnt="3">
        <dgm:presLayoutVars>
          <dgm:chMax val="1"/>
          <dgm:bulletEnabled val="1"/>
        </dgm:presLayoutVars>
      </dgm:prSet>
      <dgm:spPr/>
    </dgm:pt>
    <dgm:pt modelId="{FA43A2AB-7192-5546-8C01-F283AD3A283F}" type="pres">
      <dgm:prSet presAssocID="{B742DA34-667B-074A-AF3E-68DB3A028217}" presName="descendantText" presStyleLbl="alignAcc1" presStyleIdx="2" presStyleCnt="3">
        <dgm:presLayoutVars>
          <dgm:bulletEnabled val="1"/>
        </dgm:presLayoutVars>
      </dgm:prSet>
      <dgm:spPr/>
    </dgm:pt>
  </dgm:ptLst>
  <dgm:cxnLst>
    <dgm:cxn modelId="{BBD3910A-0512-954D-88FD-325EEFD9B534}" type="presOf" srcId="{B742DA34-667B-074A-AF3E-68DB3A028217}" destId="{107F666C-CA6C-764D-8779-83B8604F54A6}" srcOrd="0" destOrd="0" presId="urn:microsoft.com/office/officeart/2005/8/layout/chevron2"/>
    <dgm:cxn modelId="{DC453315-47CF-C74D-A17C-4A87727D0DCE}" srcId="{CBCF816F-23BC-0247-AAF4-8CFE59217D47}" destId="{A90691F4-1020-8D4F-88D3-F23287C2816F}" srcOrd="0" destOrd="0" parTransId="{83B6486D-47E3-5E4C-B32B-908342F9B721}" sibTransId="{B2C3615B-85C8-2C4F-96CD-FBB99F1F7844}"/>
    <dgm:cxn modelId="{E4FBB336-6832-894B-ADAC-8AA3C39852C8}" type="presOf" srcId="{CBCF816F-23BC-0247-AAF4-8CFE59217D47}" destId="{F558C9BE-89E5-3347-AB8E-DDB3A346C718}" srcOrd="0" destOrd="0" presId="urn:microsoft.com/office/officeart/2005/8/layout/chevron2"/>
    <dgm:cxn modelId="{87CE4D46-26E8-104D-8260-D21CA71D18A3}" srcId="{27A02210-11EE-6148-B29C-DEABD50A3C7F}" destId="{80AB6E9C-517A-F94F-B667-740F9464D0CA}" srcOrd="0" destOrd="0" parTransId="{B352A3E1-67D0-6F44-83CE-EBF7EF124728}" sibTransId="{4FA84C73-2B6A-D047-AF04-52D70773B466}"/>
    <dgm:cxn modelId="{7ED1994A-C885-504C-B026-E915547F37D3}" type="presOf" srcId="{91C794C9-1E8F-9945-813C-82F7D7EE90F3}" destId="{FA43A2AB-7192-5546-8C01-F283AD3A283F}" srcOrd="0" destOrd="0" presId="urn:microsoft.com/office/officeart/2005/8/layout/chevron2"/>
    <dgm:cxn modelId="{1DE10F4E-8FDD-B54E-9021-33F0292AA882}" type="presOf" srcId="{1A358328-208F-E243-A043-3B593AB3F243}" destId="{7E82A4F2-022F-0F4C-8618-B4BC26862B40}" srcOrd="0" destOrd="2" presId="urn:microsoft.com/office/officeart/2005/8/layout/chevron2"/>
    <dgm:cxn modelId="{FD134A4F-1A77-454C-A91F-7A2FB2F483F8}" srcId="{B742DA34-667B-074A-AF3E-68DB3A028217}" destId="{91C794C9-1E8F-9945-813C-82F7D7EE90F3}" srcOrd="0" destOrd="0" parTransId="{9088E266-5FDF-D14F-9884-726E90D9596B}" sibTransId="{17F66CA3-AD6E-D84E-8C00-6B5562B17BD6}"/>
    <dgm:cxn modelId="{59118158-F4CD-1C45-AC5A-C65F4609E5E1}" type="presOf" srcId="{B746D18E-239C-ED42-BBDB-B0F7E69037D0}" destId="{B77F8D9A-8FBF-7045-93C2-BA5434147829}" srcOrd="0" destOrd="1" presId="urn:microsoft.com/office/officeart/2005/8/layout/chevron2"/>
    <dgm:cxn modelId="{8978EB5C-0C56-864E-ABA2-66FAD269365D}" type="presOf" srcId="{80AB6E9C-517A-F94F-B667-740F9464D0CA}" destId="{32113A6C-2B88-6F4E-A326-C0F01E374973}" srcOrd="0" destOrd="0" presId="urn:microsoft.com/office/officeart/2005/8/layout/chevron2"/>
    <dgm:cxn modelId="{51872E61-89A2-564D-B9A8-7C56EF9EC311}" srcId="{CBCF816F-23BC-0247-AAF4-8CFE59217D47}" destId="{1A358328-208F-E243-A043-3B593AB3F243}" srcOrd="2" destOrd="0" parTransId="{5254A39B-E658-684D-993E-DF6FFD97ABD0}" sibTransId="{B8E3F1B0-926F-AF40-98CE-802E74B1FFF5}"/>
    <dgm:cxn modelId="{76A08F67-4862-EE4F-847B-A9F123EFC63D}" srcId="{80AB6E9C-517A-F94F-B667-740F9464D0CA}" destId="{B746D18E-239C-ED42-BBDB-B0F7E69037D0}" srcOrd="1" destOrd="0" parTransId="{6B2A541E-DED4-8746-9C48-2631DD8025EB}" sibTransId="{2A1AEBFF-EFA8-A648-8090-9459B5DDB91B}"/>
    <dgm:cxn modelId="{253CE477-D645-3E4B-8375-CF326B8BB3DA}" type="presOf" srcId="{27A02210-11EE-6148-B29C-DEABD50A3C7F}" destId="{EE8B0247-604A-6447-A789-F7FC5CFC1565}" srcOrd="0" destOrd="0" presId="urn:microsoft.com/office/officeart/2005/8/layout/chevron2"/>
    <dgm:cxn modelId="{B2006BA5-FAEC-AB45-B920-84D79D3DFC49}" srcId="{80AB6E9C-517A-F94F-B667-740F9464D0CA}" destId="{61D444F9-541C-9849-88F5-151A19235584}" srcOrd="0" destOrd="0" parTransId="{2A95F2A1-69C3-1546-9355-2FCE330DB458}" sibTransId="{8695FA38-4797-F041-B508-D19AAE7DA449}"/>
    <dgm:cxn modelId="{D4A52CAD-3C76-254A-99EC-2409746E69E9}" srcId="{27A02210-11EE-6148-B29C-DEABD50A3C7F}" destId="{CBCF816F-23BC-0247-AAF4-8CFE59217D47}" srcOrd="1" destOrd="0" parTransId="{F10AF63B-0B19-5549-9D4D-C5D6CF08DAA2}" sibTransId="{1E693BC6-F935-5F4A-8247-CAD072A14BAA}"/>
    <dgm:cxn modelId="{18EF82B3-7000-EA49-8144-98E0EFC14C67}" type="presOf" srcId="{14C0CD47-CBE8-AA45-811F-3A11E0372C85}" destId="{FA43A2AB-7192-5546-8C01-F283AD3A283F}" srcOrd="0" destOrd="1" presId="urn:microsoft.com/office/officeart/2005/8/layout/chevron2"/>
    <dgm:cxn modelId="{8F12C1B8-D6A2-A44F-B44B-14725DE00F37}" srcId="{27A02210-11EE-6148-B29C-DEABD50A3C7F}" destId="{B742DA34-667B-074A-AF3E-68DB3A028217}" srcOrd="2" destOrd="0" parTransId="{5E3252DD-7E8A-314A-AD77-0EA27109D500}" sibTransId="{04623675-1573-BB4B-8990-F876C97E19D3}"/>
    <dgm:cxn modelId="{B1E8A6C4-6E8F-554B-974D-A05C8518CBEF}" type="presOf" srcId="{6932108E-9CE4-434E-8916-1D3BC0387F79}" destId="{7E82A4F2-022F-0F4C-8618-B4BC26862B40}" srcOrd="0" destOrd="1" presId="urn:microsoft.com/office/officeart/2005/8/layout/chevron2"/>
    <dgm:cxn modelId="{581AFFC4-BE15-B84D-BB80-24E8B4B9323E}" type="presOf" srcId="{61D444F9-541C-9849-88F5-151A19235584}" destId="{B77F8D9A-8FBF-7045-93C2-BA5434147829}" srcOrd="0" destOrd="0" presId="urn:microsoft.com/office/officeart/2005/8/layout/chevron2"/>
    <dgm:cxn modelId="{B50EF9CC-266A-3048-975A-CD4636B63370}" srcId="{CBCF816F-23BC-0247-AAF4-8CFE59217D47}" destId="{6932108E-9CE4-434E-8916-1D3BC0387F79}" srcOrd="1" destOrd="0" parTransId="{14365B88-3978-3E49-9E3C-389A35EAF075}" sibTransId="{C14B38D3-CD90-EF4C-AF1E-9B391F25A6D5}"/>
    <dgm:cxn modelId="{32F9E8D3-E8C0-D546-A0C9-9A43CFA05465}" type="presOf" srcId="{A90691F4-1020-8D4F-88D3-F23287C2816F}" destId="{7E82A4F2-022F-0F4C-8618-B4BC26862B40}" srcOrd="0" destOrd="0" presId="urn:microsoft.com/office/officeart/2005/8/layout/chevron2"/>
    <dgm:cxn modelId="{0CB9B7D7-894C-F54B-82AA-C7088CA77EC6}" srcId="{B742DA34-667B-074A-AF3E-68DB3A028217}" destId="{14C0CD47-CBE8-AA45-811F-3A11E0372C85}" srcOrd="1" destOrd="0" parTransId="{707D17E4-5426-6C4C-A502-78125D9F7802}" sibTransId="{F925F221-E5E3-2D49-BC19-88C8140B32FC}"/>
    <dgm:cxn modelId="{17DC984F-A3EE-8049-A36C-15730D1FACA1}" type="presParOf" srcId="{EE8B0247-604A-6447-A789-F7FC5CFC1565}" destId="{9E4A6663-8579-A74E-9629-F72B2FE65FB4}" srcOrd="0" destOrd="0" presId="urn:microsoft.com/office/officeart/2005/8/layout/chevron2"/>
    <dgm:cxn modelId="{CACB003C-83CD-C84D-8DAE-E80E59096A6E}" type="presParOf" srcId="{9E4A6663-8579-A74E-9629-F72B2FE65FB4}" destId="{32113A6C-2B88-6F4E-A326-C0F01E374973}" srcOrd="0" destOrd="0" presId="urn:microsoft.com/office/officeart/2005/8/layout/chevron2"/>
    <dgm:cxn modelId="{626D2A30-8454-1A47-9FFB-199DC61228C8}" type="presParOf" srcId="{9E4A6663-8579-A74E-9629-F72B2FE65FB4}" destId="{B77F8D9A-8FBF-7045-93C2-BA5434147829}" srcOrd="1" destOrd="0" presId="urn:microsoft.com/office/officeart/2005/8/layout/chevron2"/>
    <dgm:cxn modelId="{64E5F9BE-355F-3142-91AA-358692224844}" type="presParOf" srcId="{EE8B0247-604A-6447-A789-F7FC5CFC1565}" destId="{6E59F0EF-578A-A343-AADE-BA464588284B}" srcOrd="1" destOrd="0" presId="urn:microsoft.com/office/officeart/2005/8/layout/chevron2"/>
    <dgm:cxn modelId="{DDD9C6EF-9F7F-BA4F-9117-EF10EAD164F6}" type="presParOf" srcId="{EE8B0247-604A-6447-A789-F7FC5CFC1565}" destId="{8E0A5C22-8669-444F-8943-2DD9DA8329AB}" srcOrd="2" destOrd="0" presId="urn:microsoft.com/office/officeart/2005/8/layout/chevron2"/>
    <dgm:cxn modelId="{868A3DFB-1979-F744-AD7D-B705819AD388}" type="presParOf" srcId="{8E0A5C22-8669-444F-8943-2DD9DA8329AB}" destId="{F558C9BE-89E5-3347-AB8E-DDB3A346C718}" srcOrd="0" destOrd="0" presId="urn:microsoft.com/office/officeart/2005/8/layout/chevron2"/>
    <dgm:cxn modelId="{FEE766B7-97DA-FE40-A47C-6DE2E81BBB5C}" type="presParOf" srcId="{8E0A5C22-8669-444F-8943-2DD9DA8329AB}" destId="{7E82A4F2-022F-0F4C-8618-B4BC26862B40}" srcOrd="1" destOrd="0" presId="urn:microsoft.com/office/officeart/2005/8/layout/chevron2"/>
    <dgm:cxn modelId="{344072A2-EC9D-1349-BED5-D1AFB0160F98}" type="presParOf" srcId="{EE8B0247-604A-6447-A789-F7FC5CFC1565}" destId="{A4959623-0311-9B41-B337-6FB2C269A230}" srcOrd="3" destOrd="0" presId="urn:microsoft.com/office/officeart/2005/8/layout/chevron2"/>
    <dgm:cxn modelId="{E5E47F59-0CB2-8C4C-93E6-D2F656B853D0}" type="presParOf" srcId="{EE8B0247-604A-6447-A789-F7FC5CFC1565}" destId="{131713FA-17AA-564F-8ABB-48D92D013C1A}" srcOrd="4" destOrd="0" presId="urn:microsoft.com/office/officeart/2005/8/layout/chevron2"/>
    <dgm:cxn modelId="{0066926D-2A8B-744F-9127-8BB3973873C9}" type="presParOf" srcId="{131713FA-17AA-564F-8ABB-48D92D013C1A}" destId="{107F666C-CA6C-764D-8779-83B8604F54A6}" srcOrd="0" destOrd="0" presId="urn:microsoft.com/office/officeart/2005/8/layout/chevron2"/>
    <dgm:cxn modelId="{024159FE-70D4-A744-8C1B-64EFD24FAB3A}" type="presParOf" srcId="{131713FA-17AA-564F-8ABB-48D92D013C1A}" destId="{FA43A2AB-7192-5546-8C01-F283AD3A283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A02210-11EE-6148-B29C-DEABD50A3C7F}"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it-IT"/>
        </a:p>
      </dgm:t>
    </dgm:pt>
    <dgm:pt modelId="{80AB6E9C-517A-F94F-B667-740F9464D0CA}">
      <dgm:prSet phldrT="[Testo]"/>
      <dgm:spPr/>
      <dgm:t>
        <a:bodyPr/>
        <a:lstStyle/>
        <a:p>
          <a:r>
            <a:rPr lang="it-IT" dirty="0"/>
            <a:t>1946</a:t>
          </a:r>
        </a:p>
      </dgm:t>
    </dgm:pt>
    <dgm:pt modelId="{B352A3E1-67D0-6F44-83CE-EBF7EF124728}" type="parTrans" cxnId="{87CE4D46-26E8-104D-8260-D21CA71D18A3}">
      <dgm:prSet/>
      <dgm:spPr/>
      <dgm:t>
        <a:bodyPr/>
        <a:lstStyle/>
        <a:p>
          <a:endParaRPr lang="it-IT"/>
        </a:p>
      </dgm:t>
    </dgm:pt>
    <dgm:pt modelId="{4FA84C73-2B6A-D047-AF04-52D70773B466}" type="sibTrans" cxnId="{87CE4D46-26E8-104D-8260-D21CA71D18A3}">
      <dgm:prSet/>
      <dgm:spPr/>
      <dgm:t>
        <a:bodyPr/>
        <a:lstStyle/>
        <a:p>
          <a:endParaRPr lang="it-IT"/>
        </a:p>
      </dgm:t>
    </dgm:pt>
    <dgm:pt modelId="{61D444F9-541C-9849-88F5-151A19235584}">
      <dgm:prSet phldrT="[Testo]"/>
      <dgm:spPr/>
      <dgm:t>
        <a:bodyPr/>
        <a:lstStyle/>
        <a:p>
          <a:r>
            <a:rPr lang="it-IT" dirty="0"/>
            <a:t>IV Republic</a:t>
          </a:r>
        </a:p>
      </dgm:t>
    </dgm:pt>
    <dgm:pt modelId="{2A95F2A1-69C3-1546-9355-2FCE330DB458}" type="parTrans" cxnId="{B2006BA5-FAEC-AB45-B920-84D79D3DFC49}">
      <dgm:prSet/>
      <dgm:spPr/>
      <dgm:t>
        <a:bodyPr/>
        <a:lstStyle/>
        <a:p>
          <a:endParaRPr lang="it-IT"/>
        </a:p>
      </dgm:t>
    </dgm:pt>
    <dgm:pt modelId="{8695FA38-4797-F041-B508-D19AAE7DA449}" type="sibTrans" cxnId="{B2006BA5-FAEC-AB45-B920-84D79D3DFC49}">
      <dgm:prSet/>
      <dgm:spPr/>
      <dgm:t>
        <a:bodyPr/>
        <a:lstStyle/>
        <a:p>
          <a:endParaRPr lang="it-IT"/>
        </a:p>
      </dgm:t>
    </dgm:pt>
    <dgm:pt modelId="{B746D18E-239C-ED42-BBDB-B0F7E69037D0}">
      <dgm:prSet phldrT="[Testo]"/>
      <dgm:spPr/>
      <dgm:t>
        <a:bodyPr/>
        <a:lstStyle/>
        <a:p>
          <a:r>
            <a:rPr lang="it-IT" dirty="0" err="1"/>
            <a:t>Monistic</a:t>
          </a:r>
          <a:r>
            <a:rPr lang="it-IT" dirty="0"/>
            <a:t> </a:t>
          </a:r>
          <a:r>
            <a:rPr lang="it-IT" dirty="0" err="1"/>
            <a:t>Parliamentary</a:t>
          </a:r>
          <a:r>
            <a:rPr lang="it-IT" dirty="0"/>
            <a:t> </a:t>
          </a:r>
          <a:r>
            <a:rPr lang="it-IT" dirty="0" err="1"/>
            <a:t>Government</a:t>
          </a:r>
          <a:endParaRPr lang="it-IT" dirty="0"/>
        </a:p>
      </dgm:t>
    </dgm:pt>
    <dgm:pt modelId="{6B2A541E-DED4-8746-9C48-2631DD8025EB}" type="parTrans" cxnId="{76A08F67-4862-EE4F-847B-A9F123EFC63D}">
      <dgm:prSet/>
      <dgm:spPr/>
      <dgm:t>
        <a:bodyPr/>
        <a:lstStyle/>
        <a:p>
          <a:endParaRPr lang="it-IT"/>
        </a:p>
      </dgm:t>
    </dgm:pt>
    <dgm:pt modelId="{2A1AEBFF-EFA8-A648-8090-9459B5DDB91B}" type="sibTrans" cxnId="{76A08F67-4862-EE4F-847B-A9F123EFC63D}">
      <dgm:prSet/>
      <dgm:spPr/>
      <dgm:t>
        <a:bodyPr/>
        <a:lstStyle/>
        <a:p>
          <a:endParaRPr lang="it-IT"/>
        </a:p>
      </dgm:t>
    </dgm:pt>
    <dgm:pt modelId="{CBCF816F-23BC-0247-AAF4-8CFE59217D47}">
      <dgm:prSet phldrT="[Testo]"/>
      <dgm:spPr/>
      <dgm:t>
        <a:bodyPr/>
        <a:lstStyle/>
        <a:p>
          <a:endParaRPr lang="it-IT" dirty="0"/>
        </a:p>
      </dgm:t>
    </dgm:pt>
    <dgm:pt modelId="{F10AF63B-0B19-5549-9D4D-C5D6CF08DAA2}" type="parTrans" cxnId="{D4A52CAD-3C76-254A-99EC-2409746E69E9}">
      <dgm:prSet/>
      <dgm:spPr/>
      <dgm:t>
        <a:bodyPr/>
        <a:lstStyle/>
        <a:p>
          <a:endParaRPr lang="it-IT"/>
        </a:p>
      </dgm:t>
    </dgm:pt>
    <dgm:pt modelId="{1E693BC6-F935-5F4A-8247-CAD072A14BAA}" type="sibTrans" cxnId="{D4A52CAD-3C76-254A-99EC-2409746E69E9}">
      <dgm:prSet/>
      <dgm:spPr/>
      <dgm:t>
        <a:bodyPr/>
        <a:lstStyle/>
        <a:p>
          <a:endParaRPr lang="it-IT"/>
        </a:p>
      </dgm:t>
    </dgm:pt>
    <dgm:pt modelId="{A90691F4-1020-8D4F-88D3-F23287C2816F}">
      <dgm:prSet phldrT="[Testo]"/>
      <dgm:spPr/>
      <dgm:t>
        <a:bodyPr/>
        <a:lstStyle/>
        <a:p>
          <a:r>
            <a:rPr lang="it-IT" dirty="0" err="1"/>
            <a:t>Multipartitism</a:t>
          </a:r>
          <a:endParaRPr lang="it-IT" dirty="0"/>
        </a:p>
      </dgm:t>
    </dgm:pt>
    <dgm:pt modelId="{83B6486D-47E3-5E4C-B32B-908342F9B721}" type="parTrans" cxnId="{DC453315-47CF-C74D-A17C-4A87727D0DCE}">
      <dgm:prSet/>
      <dgm:spPr/>
      <dgm:t>
        <a:bodyPr/>
        <a:lstStyle/>
        <a:p>
          <a:endParaRPr lang="it-IT"/>
        </a:p>
      </dgm:t>
    </dgm:pt>
    <dgm:pt modelId="{B2C3615B-85C8-2C4F-96CD-FBB99F1F7844}" type="sibTrans" cxnId="{DC453315-47CF-C74D-A17C-4A87727D0DCE}">
      <dgm:prSet/>
      <dgm:spPr/>
      <dgm:t>
        <a:bodyPr/>
        <a:lstStyle/>
        <a:p>
          <a:endParaRPr lang="it-IT"/>
        </a:p>
      </dgm:t>
    </dgm:pt>
    <dgm:pt modelId="{6932108E-9CE4-434E-8916-1D3BC0387F79}">
      <dgm:prSet phldrT="[Testo]"/>
      <dgm:spPr/>
      <dgm:t>
        <a:bodyPr/>
        <a:lstStyle/>
        <a:p>
          <a:r>
            <a:rPr lang="it-IT" dirty="0" err="1"/>
            <a:t>Weak</a:t>
          </a:r>
          <a:r>
            <a:rPr lang="it-IT" dirty="0"/>
            <a:t> </a:t>
          </a:r>
          <a:r>
            <a:rPr lang="it-IT" dirty="0" err="1"/>
            <a:t>Rationalisation</a:t>
          </a:r>
          <a:endParaRPr lang="it-IT" dirty="0"/>
        </a:p>
      </dgm:t>
    </dgm:pt>
    <dgm:pt modelId="{14365B88-3978-3E49-9E3C-389A35EAF075}" type="parTrans" cxnId="{B50EF9CC-266A-3048-975A-CD4636B63370}">
      <dgm:prSet/>
      <dgm:spPr/>
      <dgm:t>
        <a:bodyPr/>
        <a:lstStyle/>
        <a:p>
          <a:endParaRPr lang="it-IT"/>
        </a:p>
      </dgm:t>
    </dgm:pt>
    <dgm:pt modelId="{C14B38D3-CD90-EF4C-AF1E-9B391F25A6D5}" type="sibTrans" cxnId="{B50EF9CC-266A-3048-975A-CD4636B63370}">
      <dgm:prSet/>
      <dgm:spPr/>
      <dgm:t>
        <a:bodyPr/>
        <a:lstStyle/>
        <a:p>
          <a:endParaRPr lang="it-IT"/>
        </a:p>
      </dgm:t>
    </dgm:pt>
    <dgm:pt modelId="{B742DA34-667B-074A-AF3E-68DB3A028217}">
      <dgm:prSet phldrT="[Testo]"/>
      <dgm:spPr/>
      <dgm:t>
        <a:bodyPr/>
        <a:lstStyle/>
        <a:p>
          <a:r>
            <a:rPr lang="it-IT" dirty="0"/>
            <a:t>1958</a:t>
          </a:r>
        </a:p>
      </dgm:t>
    </dgm:pt>
    <dgm:pt modelId="{5E3252DD-7E8A-314A-AD77-0EA27109D500}" type="parTrans" cxnId="{8F12C1B8-D6A2-A44F-B44B-14725DE00F37}">
      <dgm:prSet/>
      <dgm:spPr/>
      <dgm:t>
        <a:bodyPr/>
        <a:lstStyle/>
        <a:p>
          <a:endParaRPr lang="it-IT"/>
        </a:p>
      </dgm:t>
    </dgm:pt>
    <dgm:pt modelId="{04623675-1573-BB4B-8990-F876C97E19D3}" type="sibTrans" cxnId="{8F12C1B8-D6A2-A44F-B44B-14725DE00F37}">
      <dgm:prSet/>
      <dgm:spPr/>
      <dgm:t>
        <a:bodyPr/>
        <a:lstStyle/>
        <a:p>
          <a:endParaRPr lang="it-IT"/>
        </a:p>
      </dgm:t>
    </dgm:pt>
    <dgm:pt modelId="{A2C2762C-CB07-6549-AB37-00A4A92E479E}">
      <dgm:prSet phldrT="[Testo]"/>
      <dgm:spPr/>
      <dgm:t>
        <a:bodyPr/>
        <a:lstStyle/>
        <a:p>
          <a:r>
            <a:rPr lang="it-IT" dirty="0" err="1"/>
            <a:t>Crisis</a:t>
          </a:r>
          <a:r>
            <a:rPr lang="it-IT" dirty="0"/>
            <a:t> – Back to a “strong” Executive</a:t>
          </a:r>
        </a:p>
      </dgm:t>
    </dgm:pt>
    <dgm:pt modelId="{3102031F-A0DC-7C47-9212-AE8A4EDF0373}" type="parTrans" cxnId="{E4E03D32-49A5-0D4E-B143-B8D529D95C17}">
      <dgm:prSet/>
      <dgm:spPr/>
    </dgm:pt>
    <dgm:pt modelId="{70F7E115-7389-464F-9161-9DEDCD69610C}" type="sibTrans" cxnId="{E4E03D32-49A5-0D4E-B143-B8D529D95C17}">
      <dgm:prSet/>
      <dgm:spPr/>
    </dgm:pt>
    <dgm:pt modelId="{587A173B-F8B1-B84F-8459-15630F67F911}">
      <dgm:prSet phldrT="[Testo]"/>
      <dgm:spPr/>
      <dgm:t>
        <a:bodyPr/>
        <a:lstStyle/>
        <a:p>
          <a:r>
            <a:rPr lang="it-IT" dirty="0" err="1"/>
            <a:t>Instability</a:t>
          </a:r>
          <a:r>
            <a:rPr lang="it-IT" dirty="0"/>
            <a:t> </a:t>
          </a:r>
        </a:p>
      </dgm:t>
    </dgm:pt>
    <dgm:pt modelId="{C9A86E3A-8316-2E4F-AFE1-9333CFF49F87}" type="parTrans" cxnId="{46FCCDBE-023B-1349-81DF-3564C224B186}">
      <dgm:prSet/>
      <dgm:spPr/>
    </dgm:pt>
    <dgm:pt modelId="{436F16A2-780F-584A-AC04-D06202264CBC}" type="sibTrans" cxnId="{46FCCDBE-023B-1349-81DF-3564C224B186}">
      <dgm:prSet/>
      <dgm:spPr/>
    </dgm:pt>
    <dgm:pt modelId="{EE8B0247-604A-6447-A789-F7FC5CFC1565}" type="pres">
      <dgm:prSet presAssocID="{27A02210-11EE-6148-B29C-DEABD50A3C7F}" presName="linearFlow" presStyleCnt="0">
        <dgm:presLayoutVars>
          <dgm:dir/>
          <dgm:animLvl val="lvl"/>
          <dgm:resizeHandles val="exact"/>
        </dgm:presLayoutVars>
      </dgm:prSet>
      <dgm:spPr/>
    </dgm:pt>
    <dgm:pt modelId="{9E4A6663-8579-A74E-9629-F72B2FE65FB4}" type="pres">
      <dgm:prSet presAssocID="{80AB6E9C-517A-F94F-B667-740F9464D0CA}" presName="composite" presStyleCnt="0"/>
      <dgm:spPr/>
    </dgm:pt>
    <dgm:pt modelId="{32113A6C-2B88-6F4E-A326-C0F01E374973}" type="pres">
      <dgm:prSet presAssocID="{80AB6E9C-517A-F94F-B667-740F9464D0CA}" presName="parentText" presStyleLbl="alignNode1" presStyleIdx="0" presStyleCnt="3">
        <dgm:presLayoutVars>
          <dgm:chMax val="1"/>
          <dgm:bulletEnabled val="1"/>
        </dgm:presLayoutVars>
      </dgm:prSet>
      <dgm:spPr/>
    </dgm:pt>
    <dgm:pt modelId="{B77F8D9A-8FBF-7045-93C2-BA5434147829}" type="pres">
      <dgm:prSet presAssocID="{80AB6E9C-517A-F94F-B667-740F9464D0CA}" presName="descendantText" presStyleLbl="alignAcc1" presStyleIdx="0" presStyleCnt="3">
        <dgm:presLayoutVars>
          <dgm:bulletEnabled val="1"/>
        </dgm:presLayoutVars>
      </dgm:prSet>
      <dgm:spPr/>
    </dgm:pt>
    <dgm:pt modelId="{6E59F0EF-578A-A343-AADE-BA464588284B}" type="pres">
      <dgm:prSet presAssocID="{4FA84C73-2B6A-D047-AF04-52D70773B466}" presName="sp" presStyleCnt="0"/>
      <dgm:spPr/>
    </dgm:pt>
    <dgm:pt modelId="{8E0A5C22-8669-444F-8943-2DD9DA8329AB}" type="pres">
      <dgm:prSet presAssocID="{CBCF816F-23BC-0247-AAF4-8CFE59217D47}" presName="composite" presStyleCnt="0"/>
      <dgm:spPr/>
    </dgm:pt>
    <dgm:pt modelId="{F558C9BE-89E5-3347-AB8E-DDB3A346C718}" type="pres">
      <dgm:prSet presAssocID="{CBCF816F-23BC-0247-AAF4-8CFE59217D47}" presName="parentText" presStyleLbl="alignNode1" presStyleIdx="1" presStyleCnt="3">
        <dgm:presLayoutVars>
          <dgm:chMax val="1"/>
          <dgm:bulletEnabled val="1"/>
        </dgm:presLayoutVars>
      </dgm:prSet>
      <dgm:spPr/>
    </dgm:pt>
    <dgm:pt modelId="{7E82A4F2-022F-0F4C-8618-B4BC26862B40}" type="pres">
      <dgm:prSet presAssocID="{CBCF816F-23BC-0247-AAF4-8CFE59217D47}" presName="descendantText" presStyleLbl="alignAcc1" presStyleIdx="1" presStyleCnt="3">
        <dgm:presLayoutVars>
          <dgm:bulletEnabled val="1"/>
        </dgm:presLayoutVars>
      </dgm:prSet>
      <dgm:spPr/>
    </dgm:pt>
    <dgm:pt modelId="{A4959623-0311-9B41-B337-6FB2C269A230}" type="pres">
      <dgm:prSet presAssocID="{1E693BC6-F935-5F4A-8247-CAD072A14BAA}" presName="sp" presStyleCnt="0"/>
      <dgm:spPr/>
    </dgm:pt>
    <dgm:pt modelId="{131713FA-17AA-564F-8ABB-48D92D013C1A}" type="pres">
      <dgm:prSet presAssocID="{B742DA34-667B-074A-AF3E-68DB3A028217}" presName="composite" presStyleCnt="0"/>
      <dgm:spPr/>
    </dgm:pt>
    <dgm:pt modelId="{107F666C-CA6C-764D-8779-83B8604F54A6}" type="pres">
      <dgm:prSet presAssocID="{B742DA34-667B-074A-AF3E-68DB3A028217}" presName="parentText" presStyleLbl="alignNode1" presStyleIdx="2" presStyleCnt="3">
        <dgm:presLayoutVars>
          <dgm:chMax val="1"/>
          <dgm:bulletEnabled val="1"/>
        </dgm:presLayoutVars>
      </dgm:prSet>
      <dgm:spPr/>
    </dgm:pt>
    <dgm:pt modelId="{FA43A2AB-7192-5546-8C01-F283AD3A283F}" type="pres">
      <dgm:prSet presAssocID="{B742DA34-667B-074A-AF3E-68DB3A028217}" presName="descendantText" presStyleLbl="alignAcc1" presStyleIdx="2" presStyleCnt="3">
        <dgm:presLayoutVars>
          <dgm:bulletEnabled val="1"/>
        </dgm:presLayoutVars>
      </dgm:prSet>
      <dgm:spPr/>
    </dgm:pt>
  </dgm:ptLst>
  <dgm:cxnLst>
    <dgm:cxn modelId="{D8920707-D785-5345-9ED0-E96680C74873}" type="presOf" srcId="{B746D18E-239C-ED42-BBDB-B0F7E69037D0}" destId="{B77F8D9A-8FBF-7045-93C2-BA5434147829}" srcOrd="0" destOrd="1" presId="urn:microsoft.com/office/officeart/2005/8/layout/chevron2"/>
    <dgm:cxn modelId="{AB25CD07-17FE-1344-9910-D1ECD3920B30}" type="presOf" srcId="{A90691F4-1020-8D4F-88D3-F23287C2816F}" destId="{7E82A4F2-022F-0F4C-8618-B4BC26862B40}" srcOrd="0" destOrd="0" presId="urn:microsoft.com/office/officeart/2005/8/layout/chevron2"/>
    <dgm:cxn modelId="{DC453315-47CF-C74D-A17C-4A87727D0DCE}" srcId="{CBCF816F-23BC-0247-AAF4-8CFE59217D47}" destId="{A90691F4-1020-8D4F-88D3-F23287C2816F}" srcOrd="0" destOrd="0" parTransId="{83B6486D-47E3-5E4C-B32B-908342F9B721}" sibTransId="{B2C3615B-85C8-2C4F-96CD-FBB99F1F7844}"/>
    <dgm:cxn modelId="{8EF0D826-C430-5F42-A50E-3032CB7C31FD}" type="presOf" srcId="{587A173B-F8B1-B84F-8459-15630F67F911}" destId="{7E82A4F2-022F-0F4C-8618-B4BC26862B40}" srcOrd="0" destOrd="2" presId="urn:microsoft.com/office/officeart/2005/8/layout/chevron2"/>
    <dgm:cxn modelId="{8A7E8C2C-5CC2-CA40-91C5-F126F75D91DA}" type="presOf" srcId="{B742DA34-667B-074A-AF3E-68DB3A028217}" destId="{107F666C-CA6C-764D-8779-83B8604F54A6}" srcOrd="0" destOrd="0" presId="urn:microsoft.com/office/officeart/2005/8/layout/chevron2"/>
    <dgm:cxn modelId="{E4E03D32-49A5-0D4E-B143-B8D529D95C17}" srcId="{B742DA34-667B-074A-AF3E-68DB3A028217}" destId="{A2C2762C-CB07-6549-AB37-00A4A92E479E}" srcOrd="0" destOrd="0" parTransId="{3102031F-A0DC-7C47-9212-AE8A4EDF0373}" sibTransId="{70F7E115-7389-464F-9161-9DEDCD69610C}"/>
    <dgm:cxn modelId="{98708E45-B426-C54E-A7D8-7CA113640019}" type="presOf" srcId="{6932108E-9CE4-434E-8916-1D3BC0387F79}" destId="{7E82A4F2-022F-0F4C-8618-B4BC26862B40}" srcOrd="0" destOrd="1" presId="urn:microsoft.com/office/officeart/2005/8/layout/chevron2"/>
    <dgm:cxn modelId="{87CE4D46-26E8-104D-8260-D21CA71D18A3}" srcId="{27A02210-11EE-6148-B29C-DEABD50A3C7F}" destId="{80AB6E9C-517A-F94F-B667-740F9464D0CA}" srcOrd="0" destOrd="0" parTransId="{B352A3E1-67D0-6F44-83CE-EBF7EF124728}" sibTransId="{4FA84C73-2B6A-D047-AF04-52D70773B466}"/>
    <dgm:cxn modelId="{ECFDF152-136B-FE46-AD09-9F1838A39E92}" type="presOf" srcId="{A2C2762C-CB07-6549-AB37-00A4A92E479E}" destId="{FA43A2AB-7192-5546-8C01-F283AD3A283F}" srcOrd="0" destOrd="0" presId="urn:microsoft.com/office/officeart/2005/8/layout/chevron2"/>
    <dgm:cxn modelId="{8C7E2655-4AF3-2C48-9927-09B91944B36F}" type="presOf" srcId="{CBCF816F-23BC-0247-AAF4-8CFE59217D47}" destId="{F558C9BE-89E5-3347-AB8E-DDB3A346C718}" srcOrd="0" destOrd="0" presId="urn:microsoft.com/office/officeart/2005/8/layout/chevron2"/>
    <dgm:cxn modelId="{CB8E9C63-3FA4-794C-8CE4-B0B6B8B74BE5}" type="presOf" srcId="{27A02210-11EE-6148-B29C-DEABD50A3C7F}" destId="{EE8B0247-604A-6447-A789-F7FC5CFC1565}" srcOrd="0" destOrd="0" presId="urn:microsoft.com/office/officeart/2005/8/layout/chevron2"/>
    <dgm:cxn modelId="{76A08F67-4862-EE4F-847B-A9F123EFC63D}" srcId="{80AB6E9C-517A-F94F-B667-740F9464D0CA}" destId="{B746D18E-239C-ED42-BBDB-B0F7E69037D0}" srcOrd="1" destOrd="0" parTransId="{6B2A541E-DED4-8746-9C48-2631DD8025EB}" sibTransId="{2A1AEBFF-EFA8-A648-8090-9459B5DDB91B}"/>
    <dgm:cxn modelId="{BA746E9B-ACBC-B748-8C4A-8DA7C2D71078}" type="presOf" srcId="{80AB6E9C-517A-F94F-B667-740F9464D0CA}" destId="{32113A6C-2B88-6F4E-A326-C0F01E374973}" srcOrd="0" destOrd="0" presId="urn:microsoft.com/office/officeart/2005/8/layout/chevron2"/>
    <dgm:cxn modelId="{B2006BA5-FAEC-AB45-B920-84D79D3DFC49}" srcId="{80AB6E9C-517A-F94F-B667-740F9464D0CA}" destId="{61D444F9-541C-9849-88F5-151A19235584}" srcOrd="0" destOrd="0" parTransId="{2A95F2A1-69C3-1546-9355-2FCE330DB458}" sibTransId="{8695FA38-4797-F041-B508-D19AAE7DA449}"/>
    <dgm:cxn modelId="{D4A52CAD-3C76-254A-99EC-2409746E69E9}" srcId="{27A02210-11EE-6148-B29C-DEABD50A3C7F}" destId="{CBCF816F-23BC-0247-AAF4-8CFE59217D47}" srcOrd="1" destOrd="0" parTransId="{F10AF63B-0B19-5549-9D4D-C5D6CF08DAA2}" sibTransId="{1E693BC6-F935-5F4A-8247-CAD072A14BAA}"/>
    <dgm:cxn modelId="{3ABBA1B0-F06E-CB43-A819-0812CA7ABAD6}" type="presOf" srcId="{61D444F9-541C-9849-88F5-151A19235584}" destId="{B77F8D9A-8FBF-7045-93C2-BA5434147829}" srcOrd="0" destOrd="0" presId="urn:microsoft.com/office/officeart/2005/8/layout/chevron2"/>
    <dgm:cxn modelId="{8F12C1B8-D6A2-A44F-B44B-14725DE00F37}" srcId="{27A02210-11EE-6148-B29C-DEABD50A3C7F}" destId="{B742DA34-667B-074A-AF3E-68DB3A028217}" srcOrd="2" destOrd="0" parTransId="{5E3252DD-7E8A-314A-AD77-0EA27109D500}" sibTransId="{04623675-1573-BB4B-8990-F876C97E19D3}"/>
    <dgm:cxn modelId="{46FCCDBE-023B-1349-81DF-3564C224B186}" srcId="{CBCF816F-23BC-0247-AAF4-8CFE59217D47}" destId="{587A173B-F8B1-B84F-8459-15630F67F911}" srcOrd="2" destOrd="0" parTransId="{C9A86E3A-8316-2E4F-AFE1-9333CFF49F87}" sibTransId="{436F16A2-780F-584A-AC04-D06202264CBC}"/>
    <dgm:cxn modelId="{B50EF9CC-266A-3048-975A-CD4636B63370}" srcId="{CBCF816F-23BC-0247-AAF4-8CFE59217D47}" destId="{6932108E-9CE4-434E-8916-1D3BC0387F79}" srcOrd="1" destOrd="0" parTransId="{14365B88-3978-3E49-9E3C-389A35EAF075}" sibTransId="{C14B38D3-CD90-EF4C-AF1E-9B391F25A6D5}"/>
    <dgm:cxn modelId="{E6770CC1-0069-C341-A03B-F9C3B4B6F696}" type="presParOf" srcId="{EE8B0247-604A-6447-A789-F7FC5CFC1565}" destId="{9E4A6663-8579-A74E-9629-F72B2FE65FB4}" srcOrd="0" destOrd="0" presId="urn:microsoft.com/office/officeart/2005/8/layout/chevron2"/>
    <dgm:cxn modelId="{BD9E6BB2-752A-E54B-A844-2C5AD82896AF}" type="presParOf" srcId="{9E4A6663-8579-A74E-9629-F72B2FE65FB4}" destId="{32113A6C-2B88-6F4E-A326-C0F01E374973}" srcOrd="0" destOrd="0" presId="urn:microsoft.com/office/officeart/2005/8/layout/chevron2"/>
    <dgm:cxn modelId="{DEE6709D-FA0A-EE40-B122-6BDED02B124D}" type="presParOf" srcId="{9E4A6663-8579-A74E-9629-F72B2FE65FB4}" destId="{B77F8D9A-8FBF-7045-93C2-BA5434147829}" srcOrd="1" destOrd="0" presId="urn:microsoft.com/office/officeart/2005/8/layout/chevron2"/>
    <dgm:cxn modelId="{5C18B029-EDD5-8E42-BF44-3E527D424A7A}" type="presParOf" srcId="{EE8B0247-604A-6447-A789-F7FC5CFC1565}" destId="{6E59F0EF-578A-A343-AADE-BA464588284B}" srcOrd="1" destOrd="0" presId="urn:microsoft.com/office/officeart/2005/8/layout/chevron2"/>
    <dgm:cxn modelId="{3409A9B5-1D17-DF42-981C-AE75E0E876DA}" type="presParOf" srcId="{EE8B0247-604A-6447-A789-F7FC5CFC1565}" destId="{8E0A5C22-8669-444F-8943-2DD9DA8329AB}" srcOrd="2" destOrd="0" presId="urn:microsoft.com/office/officeart/2005/8/layout/chevron2"/>
    <dgm:cxn modelId="{0E99CB90-9AED-F541-BDA3-F2C3196723F7}" type="presParOf" srcId="{8E0A5C22-8669-444F-8943-2DD9DA8329AB}" destId="{F558C9BE-89E5-3347-AB8E-DDB3A346C718}" srcOrd="0" destOrd="0" presId="urn:microsoft.com/office/officeart/2005/8/layout/chevron2"/>
    <dgm:cxn modelId="{CF98C477-2EBB-414B-8531-838EFDF184DA}" type="presParOf" srcId="{8E0A5C22-8669-444F-8943-2DD9DA8329AB}" destId="{7E82A4F2-022F-0F4C-8618-B4BC26862B40}" srcOrd="1" destOrd="0" presId="urn:microsoft.com/office/officeart/2005/8/layout/chevron2"/>
    <dgm:cxn modelId="{95ADFE06-AE52-5142-B707-B63EAF4BB0D6}" type="presParOf" srcId="{EE8B0247-604A-6447-A789-F7FC5CFC1565}" destId="{A4959623-0311-9B41-B337-6FB2C269A230}" srcOrd="3" destOrd="0" presId="urn:microsoft.com/office/officeart/2005/8/layout/chevron2"/>
    <dgm:cxn modelId="{26EF6B3E-01F6-6540-8685-58F07234A61C}" type="presParOf" srcId="{EE8B0247-604A-6447-A789-F7FC5CFC1565}" destId="{131713FA-17AA-564F-8ABB-48D92D013C1A}" srcOrd="4" destOrd="0" presId="urn:microsoft.com/office/officeart/2005/8/layout/chevron2"/>
    <dgm:cxn modelId="{0D5C540C-F382-AA47-A996-46FEEA95DCC0}" type="presParOf" srcId="{131713FA-17AA-564F-8ABB-48D92D013C1A}" destId="{107F666C-CA6C-764D-8779-83B8604F54A6}" srcOrd="0" destOrd="0" presId="urn:microsoft.com/office/officeart/2005/8/layout/chevron2"/>
    <dgm:cxn modelId="{2B1701C3-5A50-A745-9054-BD5405480116}" type="presParOf" srcId="{131713FA-17AA-564F-8ABB-48D92D013C1A}" destId="{FA43A2AB-7192-5546-8C01-F283AD3A283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A02210-11EE-6148-B29C-DEABD50A3C7F}"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it-IT"/>
        </a:p>
      </dgm:t>
    </dgm:pt>
    <dgm:pt modelId="{80AB6E9C-517A-F94F-B667-740F9464D0CA}">
      <dgm:prSet phldrT="[Testo]"/>
      <dgm:spPr/>
      <dgm:t>
        <a:bodyPr/>
        <a:lstStyle/>
        <a:p>
          <a:r>
            <a:rPr lang="it-IT" dirty="0"/>
            <a:t>1919</a:t>
          </a:r>
        </a:p>
      </dgm:t>
    </dgm:pt>
    <dgm:pt modelId="{B352A3E1-67D0-6F44-83CE-EBF7EF124728}" type="parTrans" cxnId="{87CE4D46-26E8-104D-8260-D21CA71D18A3}">
      <dgm:prSet/>
      <dgm:spPr/>
      <dgm:t>
        <a:bodyPr/>
        <a:lstStyle/>
        <a:p>
          <a:endParaRPr lang="it-IT"/>
        </a:p>
      </dgm:t>
    </dgm:pt>
    <dgm:pt modelId="{4FA84C73-2B6A-D047-AF04-52D70773B466}" type="sibTrans" cxnId="{87CE4D46-26E8-104D-8260-D21CA71D18A3}">
      <dgm:prSet/>
      <dgm:spPr/>
      <dgm:t>
        <a:bodyPr/>
        <a:lstStyle/>
        <a:p>
          <a:endParaRPr lang="it-IT"/>
        </a:p>
      </dgm:t>
    </dgm:pt>
    <dgm:pt modelId="{61D444F9-541C-9849-88F5-151A19235584}">
      <dgm:prSet phldrT="[Testo]"/>
      <dgm:spPr/>
      <dgm:t>
        <a:bodyPr/>
        <a:lstStyle/>
        <a:p>
          <a:r>
            <a:rPr lang="it-IT" dirty="0" err="1"/>
            <a:t>Rationalisation</a:t>
          </a:r>
          <a:endParaRPr lang="it-IT" dirty="0"/>
        </a:p>
      </dgm:t>
    </dgm:pt>
    <dgm:pt modelId="{2A95F2A1-69C3-1546-9355-2FCE330DB458}" type="parTrans" cxnId="{B2006BA5-FAEC-AB45-B920-84D79D3DFC49}">
      <dgm:prSet/>
      <dgm:spPr/>
      <dgm:t>
        <a:bodyPr/>
        <a:lstStyle/>
        <a:p>
          <a:endParaRPr lang="it-IT"/>
        </a:p>
      </dgm:t>
    </dgm:pt>
    <dgm:pt modelId="{8695FA38-4797-F041-B508-D19AAE7DA449}" type="sibTrans" cxnId="{B2006BA5-FAEC-AB45-B920-84D79D3DFC49}">
      <dgm:prSet/>
      <dgm:spPr/>
      <dgm:t>
        <a:bodyPr/>
        <a:lstStyle/>
        <a:p>
          <a:endParaRPr lang="it-IT"/>
        </a:p>
      </dgm:t>
    </dgm:pt>
    <dgm:pt modelId="{B746D18E-239C-ED42-BBDB-B0F7E69037D0}">
      <dgm:prSet phldrT="[Testo]"/>
      <dgm:spPr/>
      <dgm:t>
        <a:bodyPr/>
        <a:lstStyle/>
        <a:p>
          <a:r>
            <a:rPr lang="it-IT" dirty="0" err="1"/>
            <a:t>Dualistic</a:t>
          </a:r>
          <a:r>
            <a:rPr lang="it-IT" dirty="0"/>
            <a:t> </a:t>
          </a:r>
          <a:r>
            <a:rPr lang="it-IT" dirty="0" err="1"/>
            <a:t>Parliamentary</a:t>
          </a:r>
          <a:r>
            <a:rPr lang="it-IT" dirty="0"/>
            <a:t> </a:t>
          </a:r>
          <a:r>
            <a:rPr lang="it-IT" dirty="0" err="1"/>
            <a:t>Government</a:t>
          </a:r>
          <a:endParaRPr lang="it-IT" dirty="0"/>
        </a:p>
      </dgm:t>
    </dgm:pt>
    <dgm:pt modelId="{6B2A541E-DED4-8746-9C48-2631DD8025EB}" type="parTrans" cxnId="{76A08F67-4862-EE4F-847B-A9F123EFC63D}">
      <dgm:prSet/>
      <dgm:spPr/>
      <dgm:t>
        <a:bodyPr/>
        <a:lstStyle/>
        <a:p>
          <a:endParaRPr lang="it-IT"/>
        </a:p>
      </dgm:t>
    </dgm:pt>
    <dgm:pt modelId="{2A1AEBFF-EFA8-A648-8090-9459B5DDB91B}" type="sibTrans" cxnId="{76A08F67-4862-EE4F-847B-A9F123EFC63D}">
      <dgm:prSet/>
      <dgm:spPr/>
      <dgm:t>
        <a:bodyPr/>
        <a:lstStyle/>
        <a:p>
          <a:endParaRPr lang="it-IT"/>
        </a:p>
      </dgm:t>
    </dgm:pt>
    <dgm:pt modelId="{CBCF816F-23BC-0247-AAF4-8CFE59217D47}">
      <dgm:prSet phldrT="[Testo]"/>
      <dgm:spPr/>
      <dgm:t>
        <a:bodyPr/>
        <a:lstStyle/>
        <a:p>
          <a:endParaRPr lang="it-IT" dirty="0"/>
        </a:p>
      </dgm:t>
    </dgm:pt>
    <dgm:pt modelId="{F10AF63B-0B19-5549-9D4D-C5D6CF08DAA2}" type="parTrans" cxnId="{D4A52CAD-3C76-254A-99EC-2409746E69E9}">
      <dgm:prSet/>
      <dgm:spPr/>
      <dgm:t>
        <a:bodyPr/>
        <a:lstStyle/>
        <a:p>
          <a:endParaRPr lang="it-IT"/>
        </a:p>
      </dgm:t>
    </dgm:pt>
    <dgm:pt modelId="{1E693BC6-F935-5F4A-8247-CAD072A14BAA}" type="sibTrans" cxnId="{D4A52CAD-3C76-254A-99EC-2409746E69E9}">
      <dgm:prSet/>
      <dgm:spPr/>
      <dgm:t>
        <a:bodyPr/>
        <a:lstStyle/>
        <a:p>
          <a:endParaRPr lang="it-IT"/>
        </a:p>
      </dgm:t>
    </dgm:pt>
    <dgm:pt modelId="{A90691F4-1020-8D4F-88D3-F23287C2816F}">
      <dgm:prSet phldrT="[Testo]"/>
      <dgm:spPr/>
      <dgm:t>
        <a:bodyPr/>
        <a:lstStyle/>
        <a:p>
          <a:r>
            <a:rPr lang="it-IT" dirty="0"/>
            <a:t>Position of the </a:t>
          </a:r>
          <a:r>
            <a:rPr lang="it-IT" dirty="0" err="1"/>
            <a:t>President</a:t>
          </a:r>
          <a:r>
            <a:rPr lang="it-IT" dirty="0"/>
            <a:t> – Relations with the </a:t>
          </a:r>
          <a:r>
            <a:rPr lang="it-IT" dirty="0" err="1"/>
            <a:t>Parliament</a:t>
          </a:r>
          <a:endParaRPr lang="it-IT" dirty="0"/>
        </a:p>
      </dgm:t>
    </dgm:pt>
    <dgm:pt modelId="{83B6486D-47E3-5E4C-B32B-908342F9B721}" type="parTrans" cxnId="{DC453315-47CF-C74D-A17C-4A87727D0DCE}">
      <dgm:prSet/>
      <dgm:spPr/>
      <dgm:t>
        <a:bodyPr/>
        <a:lstStyle/>
        <a:p>
          <a:endParaRPr lang="it-IT"/>
        </a:p>
      </dgm:t>
    </dgm:pt>
    <dgm:pt modelId="{B2C3615B-85C8-2C4F-96CD-FBB99F1F7844}" type="sibTrans" cxnId="{DC453315-47CF-C74D-A17C-4A87727D0DCE}">
      <dgm:prSet/>
      <dgm:spPr/>
      <dgm:t>
        <a:bodyPr/>
        <a:lstStyle/>
        <a:p>
          <a:endParaRPr lang="it-IT"/>
        </a:p>
      </dgm:t>
    </dgm:pt>
    <dgm:pt modelId="{6932108E-9CE4-434E-8916-1D3BC0387F79}">
      <dgm:prSet phldrT="[Testo]"/>
      <dgm:spPr/>
      <dgm:t>
        <a:bodyPr/>
        <a:lstStyle/>
        <a:p>
          <a:r>
            <a:rPr lang="it-IT" dirty="0"/>
            <a:t>Position of the </a:t>
          </a:r>
          <a:r>
            <a:rPr lang="it-IT" dirty="0" err="1"/>
            <a:t>Chancellor</a:t>
          </a:r>
          <a:r>
            <a:rPr lang="it-IT" dirty="0"/>
            <a:t> (PM)</a:t>
          </a:r>
        </a:p>
      </dgm:t>
    </dgm:pt>
    <dgm:pt modelId="{14365B88-3978-3E49-9E3C-389A35EAF075}" type="parTrans" cxnId="{B50EF9CC-266A-3048-975A-CD4636B63370}">
      <dgm:prSet/>
      <dgm:spPr/>
      <dgm:t>
        <a:bodyPr/>
        <a:lstStyle/>
        <a:p>
          <a:endParaRPr lang="it-IT"/>
        </a:p>
      </dgm:t>
    </dgm:pt>
    <dgm:pt modelId="{C14B38D3-CD90-EF4C-AF1E-9B391F25A6D5}" type="sibTrans" cxnId="{B50EF9CC-266A-3048-975A-CD4636B63370}">
      <dgm:prSet/>
      <dgm:spPr/>
      <dgm:t>
        <a:bodyPr/>
        <a:lstStyle/>
        <a:p>
          <a:endParaRPr lang="it-IT"/>
        </a:p>
      </dgm:t>
    </dgm:pt>
    <dgm:pt modelId="{B742DA34-667B-074A-AF3E-68DB3A028217}">
      <dgm:prSet phldrT="[Testo]"/>
      <dgm:spPr/>
      <dgm:t>
        <a:bodyPr/>
        <a:lstStyle/>
        <a:p>
          <a:endParaRPr lang="it-IT" dirty="0"/>
        </a:p>
      </dgm:t>
    </dgm:pt>
    <dgm:pt modelId="{5E3252DD-7E8A-314A-AD77-0EA27109D500}" type="parTrans" cxnId="{8F12C1B8-D6A2-A44F-B44B-14725DE00F37}">
      <dgm:prSet/>
      <dgm:spPr/>
      <dgm:t>
        <a:bodyPr/>
        <a:lstStyle/>
        <a:p>
          <a:endParaRPr lang="it-IT"/>
        </a:p>
      </dgm:t>
    </dgm:pt>
    <dgm:pt modelId="{04623675-1573-BB4B-8990-F876C97E19D3}" type="sibTrans" cxnId="{8F12C1B8-D6A2-A44F-B44B-14725DE00F37}">
      <dgm:prSet/>
      <dgm:spPr/>
      <dgm:t>
        <a:bodyPr/>
        <a:lstStyle/>
        <a:p>
          <a:endParaRPr lang="it-IT"/>
        </a:p>
      </dgm:t>
    </dgm:pt>
    <dgm:pt modelId="{A2C2762C-CB07-6549-AB37-00A4A92E479E}">
      <dgm:prSet phldrT="[Testo]"/>
      <dgm:spPr/>
      <dgm:t>
        <a:bodyPr/>
        <a:lstStyle/>
        <a:p>
          <a:r>
            <a:rPr lang="it-IT" dirty="0"/>
            <a:t>Relation of </a:t>
          </a:r>
          <a:r>
            <a:rPr lang="it-IT" dirty="0" err="1"/>
            <a:t>confidence</a:t>
          </a:r>
          <a:r>
            <a:rPr lang="it-IT" dirty="0"/>
            <a:t> </a:t>
          </a:r>
        </a:p>
      </dgm:t>
    </dgm:pt>
    <dgm:pt modelId="{3102031F-A0DC-7C47-9212-AE8A4EDF0373}" type="parTrans" cxnId="{E4E03D32-49A5-0D4E-B143-B8D529D95C17}">
      <dgm:prSet/>
      <dgm:spPr/>
      <dgm:t>
        <a:bodyPr/>
        <a:lstStyle/>
        <a:p>
          <a:endParaRPr lang="it-IT"/>
        </a:p>
      </dgm:t>
    </dgm:pt>
    <dgm:pt modelId="{70F7E115-7389-464F-9161-9DEDCD69610C}" type="sibTrans" cxnId="{E4E03D32-49A5-0D4E-B143-B8D529D95C17}">
      <dgm:prSet/>
      <dgm:spPr/>
      <dgm:t>
        <a:bodyPr/>
        <a:lstStyle/>
        <a:p>
          <a:endParaRPr lang="it-IT"/>
        </a:p>
      </dgm:t>
    </dgm:pt>
    <dgm:pt modelId="{587A173B-F8B1-B84F-8459-15630F67F911}">
      <dgm:prSet phldrT="[Testo]"/>
      <dgm:spPr/>
      <dgm:t>
        <a:bodyPr/>
        <a:lstStyle/>
        <a:p>
          <a:r>
            <a:rPr lang="it-IT" dirty="0"/>
            <a:t>Position of the </a:t>
          </a:r>
          <a:r>
            <a:rPr lang="it-IT" dirty="0" err="1"/>
            <a:t>Parliament</a:t>
          </a:r>
          <a:r>
            <a:rPr lang="it-IT" dirty="0"/>
            <a:t> – Relations with the </a:t>
          </a:r>
          <a:r>
            <a:rPr lang="it-IT" dirty="0" err="1"/>
            <a:t>President</a:t>
          </a:r>
          <a:endParaRPr lang="it-IT" dirty="0"/>
        </a:p>
      </dgm:t>
    </dgm:pt>
    <dgm:pt modelId="{C9A86E3A-8316-2E4F-AFE1-9333CFF49F87}" type="parTrans" cxnId="{46FCCDBE-023B-1349-81DF-3564C224B186}">
      <dgm:prSet/>
      <dgm:spPr/>
      <dgm:t>
        <a:bodyPr/>
        <a:lstStyle/>
        <a:p>
          <a:endParaRPr lang="it-IT"/>
        </a:p>
      </dgm:t>
    </dgm:pt>
    <dgm:pt modelId="{436F16A2-780F-584A-AC04-D06202264CBC}" type="sibTrans" cxnId="{46FCCDBE-023B-1349-81DF-3564C224B186}">
      <dgm:prSet/>
      <dgm:spPr/>
      <dgm:t>
        <a:bodyPr/>
        <a:lstStyle/>
        <a:p>
          <a:endParaRPr lang="it-IT"/>
        </a:p>
      </dgm:t>
    </dgm:pt>
    <dgm:pt modelId="{78BFFEE8-7C6A-9843-A37E-2A4325147FDF}">
      <dgm:prSet phldrT="[Testo]"/>
      <dgm:spPr/>
      <dgm:t>
        <a:bodyPr/>
        <a:lstStyle/>
        <a:p>
          <a:r>
            <a:rPr lang="it-IT" dirty="0"/>
            <a:t>Federal </a:t>
          </a:r>
          <a:r>
            <a:rPr lang="it-IT" dirty="0" err="1"/>
            <a:t>Constitution</a:t>
          </a:r>
          <a:r>
            <a:rPr lang="it-IT" dirty="0"/>
            <a:t> </a:t>
          </a:r>
        </a:p>
      </dgm:t>
    </dgm:pt>
    <dgm:pt modelId="{CB7918D7-0B4A-614F-94AA-2A20C607B5D0}" type="parTrans" cxnId="{3DBAD63F-BBC5-2C4C-B70D-80FE81F081C0}">
      <dgm:prSet/>
      <dgm:spPr/>
      <dgm:t>
        <a:bodyPr/>
        <a:lstStyle/>
        <a:p>
          <a:endParaRPr lang="it-IT"/>
        </a:p>
      </dgm:t>
    </dgm:pt>
    <dgm:pt modelId="{CDA0C5D7-ADC3-3740-98F5-4EE9B27322E6}" type="sibTrans" cxnId="{3DBAD63F-BBC5-2C4C-B70D-80FE81F081C0}">
      <dgm:prSet/>
      <dgm:spPr/>
      <dgm:t>
        <a:bodyPr/>
        <a:lstStyle/>
        <a:p>
          <a:endParaRPr lang="it-IT"/>
        </a:p>
      </dgm:t>
    </dgm:pt>
    <dgm:pt modelId="{6D6C6126-5CB7-174D-AAB8-69F1996FEAAE}">
      <dgm:prSet phldrT="[Testo]"/>
      <dgm:spPr/>
      <dgm:t>
        <a:bodyPr/>
        <a:lstStyle/>
        <a:p>
          <a:r>
            <a:rPr lang="it-IT" dirty="0" err="1"/>
            <a:t>Implicit</a:t>
          </a:r>
          <a:r>
            <a:rPr lang="it-IT" dirty="0"/>
            <a:t> </a:t>
          </a:r>
          <a:r>
            <a:rPr lang="it-IT" dirty="0" err="1"/>
            <a:t>confidence</a:t>
          </a:r>
          <a:r>
            <a:rPr lang="it-IT" dirty="0"/>
            <a:t> – </a:t>
          </a:r>
          <a:r>
            <a:rPr lang="it-IT" dirty="0" err="1"/>
            <a:t>Minority</a:t>
          </a:r>
          <a:r>
            <a:rPr lang="it-IT" dirty="0"/>
            <a:t> </a:t>
          </a:r>
          <a:r>
            <a:rPr lang="it-IT" dirty="0" err="1"/>
            <a:t>Cabinets</a:t>
          </a:r>
          <a:r>
            <a:rPr lang="it-IT" dirty="0"/>
            <a:t> – </a:t>
          </a:r>
          <a:r>
            <a:rPr lang="it-IT" dirty="0" err="1"/>
            <a:t>Role</a:t>
          </a:r>
          <a:r>
            <a:rPr lang="it-IT" dirty="0"/>
            <a:t> of the </a:t>
          </a:r>
          <a:r>
            <a:rPr lang="it-IT" dirty="0" err="1"/>
            <a:t>President</a:t>
          </a:r>
          <a:endParaRPr lang="it-IT" dirty="0"/>
        </a:p>
      </dgm:t>
    </dgm:pt>
    <dgm:pt modelId="{3E130B31-D00D-0249-97CE-27BEDCB2D7C4}" type="parTrans" cxnId="{ADB4A240-ECC9-DA46-9820-61D6ED3A239C}">
      <dgm:prSet/>
      <dgm:spPr/>
      <dgm:t>
        <a:bodyPr/>
        <a:lstStyle/>
        <a:p>
          <a:endParaRPr lang="it-IT"/>
        </a:p>
      </dgm:t>
    </dgm:pt>
    <dgm:pt modelId="{D34228F1-FC6F-FA4B-A3A5-9B5528720104}" type="sibTrans" cxnId="{ADB4A240-ECC9-DA46-9820-61D6ED3A239C}">
      <dgm:prSet/>
      <dgm:spPr/>
      <dgm:t>
        <a:bodyPr/>
        <a:lstStyle/>
        <a:p>
          <a:endParaRPr lang="it-IT"/>
        </a:p>
      </dgm:t>
    </dgm:pt>
    <dgm:pt modelId="{65F7060F-FBB7-1D40-B737-341C3340B31E}">
      <dgm:prSet phldrT="[Testo]"/>
      <dgm:spPr/>
      <dgm:t>
        <a:bodyPr/>
        <a:lstStyle/>
        <a:p>
          <a:r>
            <a:rPr lang="it-IT" dirty="0" err="1"/>
            <a:t>Instability</a:t>
          </a:r>
          <a:r>
            <a:rPr lang="it-IT" dirty="0"/>
            <a:t> – </a:t>
          </a:r>
          <a:r>
            <a:rPr lang="it-IT" b="1" u="sng" dirty="0" err="1"/>
            <a:t>Why</a:t>
          </a:r>
          <a:r>
            <a:rPr lang="it-IT" b="1" u="sng" dirty="0"/>
            <a:t>?</a:t>
          </a:r>
        </a:p>
      </dgm:t>
    </dgm:pt>
    <dgm:pt modelId="{4A5010A8-656E-B549-BCD9-218C763DFAC4}" type="parTrans" cxnId="{E2093434-B1D0-504D-926C-0D7EE7A189AF}">
      <dgm:prSet/>
      <dgm:spPr/>
      <dgm:t>
        <a:bodyPr/>
        <a:lstStyle/>
        <a:p>
          <a:endParaRPr lang="it-IT"/>
        </a:p>
      </dgm:t>
    </dgm:pt>
    <dgm:pt modelId="{5B5B217B-D206-434D-98B4-8FDB9CD3BEA0}" type="sibTrans" cxnId="{E2093434-B1D0-504D-926C-0D7EE7A189AF}">
      <dgm:prSet/>
      <dgm:spPr/>
      <dgm:t>
        <a:bodyPr/>
        <a:lstStyle/>
        <a:p>
          <a:endParaRPr lang="it-IT"/>
        </a:p>
      </dgm:t>
    </dgm:pt>
    <dgm:pt modelId="{3A89E2B5-0C3C-C246-AF76-17894F609D85}">
      <dgm:prSet phldrT="[Testo]"/>
      <dgm:spPr/>
      <dgm:t>
        <a:bodyPr/>
        <a:lstStyle/>
        <a:p>
          <a:r>
            <a:rPr lang="it-IT" dirty="0"/>
            <a:t>Extreme </a:t>
          </a:r>
          <a:r>
            <a:rPr lang="it-IT" dirty="0" err="1"/>
            <a:t>Multipartitism</a:t>
          </a:r>
          <a:endParaRPr lang="it-IT" dirty="0"/>
        </a:p>
      </dgm:t>
    </dgm:pt>
    <dgm:pt modelId="{2D98B4D2-0921-CC4E-937A-64E02B8B1D05}" type="parTrans" cxnId="{1CFC2EA2-327F-954F-954B-559EDE288C45}">
      <dgm:prSet/>
      <dgm:spPr/>
    </dgm:pt>
    <dgm:pt modelId="{9819F2EF-A781-9042-AB14-983A6A28B72E}" type="sibTrans" cxnId="{1CFC2EA2-327F-954F-954B-559EDE288C45}">
      <dgm:prSet/>
      <dgm:spPr/>
    </dgm:pt>
    <dgm:pt modelId="{EE8B0247-604A-6447-A789-F7FC5CFC1565}" type="pres">
      <dgm:prSet presAssocID="{27A02210-11EE-6148-B29C-DEABD50A3C7F}" presName="linearFlow" presStyleCnt="0">
        <dgm:presLayoutVars>
          <dgm:dir/>
          <dgm:animLvl val="lvl"/>
          <dgm:resizeHandles val="exact"/>
        </dgm:presLayoutVars>
      </dgm:prSet>
      <dgm:spPr/>
    </dgm:pt>
    <dgm:pt modelId="{9E4A6663-8579-A74E-9629-F72B2FE65FB4}" type="pres">
      <dgm:prSet presAssocID="{80AB6E9C-517A-F94F-B667-740F9464D0CA}" presName="composite" presStyleCnt="0"/>
      <dgm:spPr/>
    </dgm:pt>
    <dgm:pt modelId="{32113A6C-2B88-6F4E-A326-C0F01E374973}" type="pres">
      <dgm:prSet presAssocID="{80AB6E9C-517A-F94F-B667-740F9464D0CA}" presName="parentText" presStyleLbl="alignNode1" presStyleIdx="0" presStyleCnt="3">
        <dgm:presLayoutVars>
          <dgm:chMax val="1"/>
          <dgm:bulletEnabled val="1"/>
        </dgm:presLayoutVars>
      </dgm:prSet>
      <dgm:spPr/>
    </dgm:pt>
    <dgm:pt modelId="{B77F8D9A-8FBF-7045-93C2-BA5434147829}" type="pres">
      <dgm:prSet presAssocID="{80AB6E9C-517A-F94F-B667-740F9464D0CA}" presName="descendantText" presStyleLbl="alignAcc1" presStyleIdx="0" presStyleCnt="3">
        <dgm:presLayoutVars>
          <dgm:bulletEnabled val="1"/>
        </dgm:presLayoutVars>
      </dgm:prSet>
      <dgm:spPr/>
    </dgm:pt>
    <dgm:pt modelId="{6E59F0EF-578A-A343-AADE-BA464588284B}" type="pres">
      <dgm:prSet presAssocID="{4FA84C73-2B6A-D047-AF04-52D70773B466}" presName="sp" presStyleCnt="0"/>
      <dgm:spPr/>
    </dgm:pt>
    <dgm:pt modelId="{8E0A5C22-8669-444F-8943-2DD9DA8329AB}" type="pres">
      <dgm:prSet presAssocID="{CBCF816F-23BC-0247-AAF4-8CFE59217D47}" presName="composite" presStyleCnt="0"/>
      <dgm:spPr/>
    </dgm:pt>
    <dgm:pt modelId="{F558C9BE-89E5-3347-AB8E-DDB3A346C718}" type="pres">
      <dgm:prSet presAssocID="{CBCF816F-23BC-0247-AAF4-8CFE59217D47}" presName="parentText" presStyleLbl="alignNode1" presStyleIdx="1" presStyleCnt="3">
        <dgm:presLayoutVars>
          <dgm:chMax val="1"/>
          <dgm:bulletEnabled val="1"/>
        </dgm:presLayoutVars>
      </dgm:prSet>
      <dgm:spPr/>
    </dgm:pt>
    <dgm:pt modelId="{7E82A4F2-022F-0F4C-8618-B4BC26862B40}" type="pres">
      <dgm:prSet presAssocID="{CBCF816F-23BC-0247-AAF4-8CFE59217D47}" presName="descendantText" presStyleLbl="alignAcc1" presStyleIdx="1" presStyleCnt="3">
        <dgm:presLayoutVars>
          <dgm:bulletEnabled val="1"/>
        </dgm:presLayoutVars>
      </dgm:prSet>
      <dgm:spPr/>
    </dgm:pt>
    <dgm:pt modelId="{A4959623-0311-9B41-B337-6FB2C269A230}" type="pres">
      <dgm:prSet presAssocID="{1E693BC6-F935-5F4A-8247-CAD072A14BAA}" presName="sp" presStyleCnt="0"/>
      <dgm:spPr/>
    </dgm:pt>
    <dgm:pt modelId="{131713FA-17AA-564F-8ABB-48D92D013C1A}" type="pres">
      <dgm:prSet presAssocID="{B742DA34-667B-074A-AF3E-68DB3A028217}" presName="composite" presStyleCnt="0"/>
      <dgm:spPr/>
    </dgm:pt>
    <dgm:pt modelId="{107F666C-CA6C-764D-8779-83B8604F54A6}" type="pres">
      <dgm:prSet presAssocID="{B742DA34-667B-074A-AF3E-68DB3A028217}" presName="parentText" presStyleLbl="alignNode1" presStyleIdx="2" presStyleCnt="3">
        <dgm:presLayoutVars>
          <dgm:chMax val="1"/>
          <dgm:bulletEnabled val="1"/>
        </dgm:presLayoutVars>
      </dgm:prSet>
      <dgm:spPr/>
    </dgm:pt>
    <dgm:pt modelId="{FA43A2AB-7192-5546-8C01-F283AD3A283F}" type="pres">
      <dgm:prSet presAssocID="{B742DA34-667B-074A-AF3E-68DB3A028217}" presName="descendantText" presStyleLbl="alignAcc1" presStyleIdx="2" presStyleCnt="3">
        <dgm:presLayoutVars>
          <dgm:bulletEnabled val="1"/>
        </dgm:presLayoutVars>
      </dgm:prSet>
      <dgm:spPr/>
    </dgm:pt>
  </dgm:ptLst>
  <dgm:cxnLst>
    <dgm:cxn modelId="{DC453315-47CF-C74D-A17C-4A87727D0DCE}" srcId="{CBCF816F-23BC-0247-AAF4-8CFE59217D47}" destId="{A90691F4-1020-8D4F-88D3-F23287C2816F}" srcOrd="0" destOrd="0" parTransId="{83B6486D-47E3-5E4C-B32B-908342F9B721}" sibTransId="{B2C3615B-85C8-2C4F-96CD-FBB99F1F7844}"/>
    <dgm:cxn modelId="{151EA31C-B3F4-3543-9607-A8C099637668}" type="presOf" srcId="{A90691F4-1020-8D4F-88D3-F23287C2816F}" destId="{7E82A4F2-022F-0F4C-8618-B4BC26862B40}" srcOrd="0" destOrd="0" presId="urn:microsoft.com/office/officeart/2005/8/layout/chevron2"/>
    <dgm:cxn modelId="{E4E03D32-49A5-0D4E-B143-B8D529D95C17}" srcId="{B742DA34-667B-074A-AF3E-68DB3A028217}" destId="{A2C2762C-CB07-6549-AB37-00A4A92E479E}" srcOrd="0" destOrd="0" parTransId="{3102031F-A0DC-7C47-9212-AE8A4EDF0373}" sibTransId="{70F7E115-7389-464F-9161-9DEDCD69610C}"/>
    <dgm:cxn modelId="{E2093434-B1D0-504D-926C-0D7EE7A189AF}" srcId="{B742DA34-667B-074A-AF3E-68DB3A028217}" destId="{65F7060F-FBB7-1D40-B737-341C3340B31E}" srcOrd="2" destOrd="0" parTransId="{4A5010A8-656E-B549-BCD9-218C763DFAC4}" sibTransId="{5B5B217B-D206-434D-98B4-8FDB9CD3BEA0}"/>
    <dgm:cxn modelId="{3DBAD63F-BBC5-2C4C-B70D-80FE81F081C0}" srcId="{CBCF816F-23BC-0247-AAF4-8CFE59217D47}" destId="{78BFFEE8-7C6A-9843-A37E-2A4325147FDF}" srcOrd="3" destOrd="0" parTransId="{CB7918D7-0B4A-614F-94AA-2A20C607B5D0}" sibTransId="{CDA0C5D7-ADC3-3740-98F5-4EE9B27322E6}"/>
    <dgm:cxn modelId="{ADB4A240-ECC9-DA46-9820-61D6ED3A239C}" srcId="{B742DA34-667B-074A-AF3E-68DB3A028217}" destId="{6D6C6126-5CB7-174D-AAB8-69F1996FEAAE}" srcOrd="1" destOrd="0" parTransId="{3E130B31-D00D-0249-97CE-27BEDCB2D7C4}" sibTransId="{D34228F1-FC6F-FA4B-A3A5-9B5528720104}"/>
    <dgm:cxn modelId="{FF14E240-FB62-6A4D-8518-85E81323B9CB}" type="presOf" srcId="{CBCF816F-23BC-0247-AAF4-8CFE59217D47}" destId="{F558C9BE-89E5-3347-AB8E-DDB3A346C718}" srcOrd="0" destOrd="0" presId="urn:microsoft.com/office/officeart/2005/8/layout/chevron2"/>
    <dgm:cxn modelId="{87CE4D46-26E8-104D-8260-D21CA71D18A3}" srcId="{27A02210-11EE-6148-B29C-DEABD50A3C7F}" destId="{80AB6E9C-517A-F94F-B667-740F9464D0CA}" srcOrd="0" destOrd="0" parTransId="{B352A3E1-67D0-6F44-83CE-EBF7EF124728}" sibTransId="{4FA84C73-2B6A-D047-AF04-52D70773B466}"/>
    <dgm:cxn modelId="{417BCA52-42AE-EB43-8295-D0DC47D3F994}" type="presOf" srcId="{B746D18E-239C-ED42-BBDB-B0F7E69037D0}" destId="{B77F8D9A-8FBF-7045-93C2-BA5434147829}" srcOrd="0" destOrd="1" presId="urn:microsoft.com/office/officeart/2005/8/layout/chevron2"/>
    <dgm:cxn modelId="{26CFFE55-CF3D-3045-A3FF-C7B5C8F1C30E}" type="presOf" srcId="{78BFFEE8-7C6A-9843-A37E-2A4325147FDF}" destId="{7E82A4F2-022F-0F4C-8618-B4BC26862B40}" srcOrd="0" destOrd="3" presId="urn:microsoft.com/office/officeart/2005/8/layout/chevron2"/>
    <dgm:cxn modelId="{DA47EA66-6EAC-084A-A6BC-C83A93560911}" type="presOf" srcId="{587A173B-F8B1-B84F-8459-15630F67F911}" destId="{7E82A4F2-022F-0F4C-8618-B4BC26862B40}" srcOrd="0" destOrd="2" presId="urn:microsoft.com/office/officeart/2005/8/layout/chevron2"/>
    <dgm:cxn modelId="{76A08F67-4862-EE4F-847B-A9F123EFC63D}" srcId="{80AB6E9C-517A-F94F-B667-740F9464D0CA}" destId="{B746D18E-239C-ED42-BBDB-B0F7E69037D0}" srcOrd="1" destOrd="0" parTransId="{6B2A541E-DED4-8746-9C48-2631DD8025EB}" sibTransId="{2A1AEBFF-EFA8-A648-8090-9459B5DDB91B}"/>
    <dgm:cxn modelId="{60960A72-76F7-564F-9147-DB079628F22D}" type="presOf" srcId="{27A02210-11EE-6148-B29C-DEABD50A3C7F}" destId="{EE8B0247-604A-6447-A789-F7FC5CFC1565}" srcOrd="0" destOrd="0" presId="urn:microsoft.com/office/officeart/2005/8/layout/chevron2"/>
    <dgm:cxn modelId="{81F52692-298E-A640-92A9-C23FD39FD480}" type="presOf" srcId="{61D444F9-541C-9849-88F5-151A19235584}" destId="{B77F8D9A-8FBF-7045-93C2-BA5434147829}" srcOrd="0" destOrd="0" presId="urn:microsoft.com/office/officeart/2005/8/layout/chevron2"/>
    <dgm:cxn modelId="{0823E497-9F9E-D64D-BB83-C81B9B52960E}" type="presOf" srcId="{65F7060F-FBB7-1D40-B737-341C3340B31E}" destId="{FA43A2AB-7192-5546-8C01-F283AD3A283F}" srcOrd="0" destOrd="2" presId="urn:microsoft.com/office/officeart/2005/8/layout/chevron2"/>
    <dgm:cxn modelId="{1CFC2EA2-327F-954F-954B-559EDE288C45}" srcId="{80AB6E9C-517A-F94F-B667-740F9464D0CA}" destId="{3A89E2B5-0C3C-C246-AF76-17894F609D85}" srcOrd="2" destOrd="0" parTransId="{2D98B4D2-0921-CC4E-937A-64E02B8B1D05}" sibTransId="{9819F2EF-A781-9042-AB14-983A6A28B72E}"/>
    <dgm:cxn modelId="{B2006BA5-FAEC-AB45-B920-84D79D3DFC49}" srcId="{80AB6E9C-517A-F94F-B667-740F9464D0CA}" destId="{61D444F9-541C-9849-88F5-151A19235584}" srcOrd="0" destOrd="0" parTransId="{2A95F2A1-69C3-1546-9355-2FCE330DB458}" sibTransId="{8695FA38-4797-F041-B508-D19AAE7DA449}"/>
    <dgm:cxn modelId="{2EAED0A7-9C52-7B48-BACC-6D2B9D8F8737}" type="presOf" srcId="{B742DA34-667B-074A-AF3E-68DB3A028217}" destId="{107F666C-CA6C-764D-8779-83B8604F54A6}" srcOrd="0" destOrd="0" presId="urn:microsoft.com/office/officeart/2005/8/layout/chevron2"/>
    <dgm:cxn modelId="{D4A52CAD-3C76-254A-99EC-2409746E69E9}" srcId="{27A02210-11EE-6148-B29C-DEABD50A3C7F}" destId="{CBCF816F-23BC-0247-AAF4-8CFE59217D47}" srcOrd="1" destOrd="0" parTransId="{F10AF63B-0B19-5549-9D4D-C5D6CF08DAA2}" sibTransId="{1E693BC6-F935-5F4A-8247-CAD072A14BAA}"/>
    <dgm:cxn modelId="{1DE0E7B3-6A3F-B44E-86E7-82CF5C743DF7}" type="presOf" srcId="{80AB6E9C-517A-F94F-B667-740F9464D0CA}" destId="{32113A6C-2B88-6F4E-A326-C0F01E374973}" srcOrd="0" destOrd="0" presId="urn:microsoft.com/office/officeart/2005/8/layout/chevron2"/>
    <dgm:cxn modelId="{8F12C1B8-D6A2-A44F-B44B-14725DE00F37}" srcId="{27A02210-11EE-6148-B29C-DEABD50A3C7F}" destId="{B742DA34-667B-074A-AF3E-68DB3A028217}" srcOrd="2" destOrd="0" parTransId="{5E3252DD-7E8A-314A-AD77-0EA27109D500}" sibTransId="{04623675-1573-BB4B-8990-F876C97E19D3}"/>
    <dgm:cxn modelId="{46FCCDBE-023B-1349-81DF-3564C224B186}" srcId="{CBCF816F-23BC-0247-AAF4-8CFE59217D47}" destId="{587A173B-F8B1-B84F-8459-15630F67F911}" srcOrd="2" destOrd="0" parTransId="{C9A86E3A-8316-2E4F-AFE1-9333CFF49F87}" sibTransId="{436F16A2-780F-584A-AC04-D06202264CBC}"/>
    <dgm:cxn modelId="{B50EF9CC-266A-3048-975A-CD4636B63370}" srcId="{CBCF816F-23BC-0247-AAF4-8CFE59217D47}" destId="{6932108E-9CE4-434E-8916-1D3BC0387F79}" srcOrd="1" destOrd="0" parTransId="{14365B88-3978-3E49-9E3C-389A35EAF075}" sibTransId="{C14B38D3-CD90-EF4C-AF1E-9B391F25A6D5}"/>
    <dgm:cxn modelId="{E73997E8-AB7C-F543-8A03-736E6AC1E26D}" type="presOf" srcId="{6932108E-9CE4-434E-8916-1D3BC0387F79}" destId="{7E82A4F2-022F-0F4C-8618-B4BC26862B40}" srcOrd="0" destOrd="1" presId="urn:microsoft.com/office/officeart/2005/8/layout/chevron2"/>
    <dgm:cxn modelId="{4B22B9EE-91E5-A84B-9BA9-E36369F477D4}" type="presOf" srcId="{A2C2762C-CB07-6549-AB37-00A4A92E479E}" destId="{FA43A2AB-7192-5546-8C01-F283AD3A283F}" srcOrd="0" destOrd="0" presId="urn:microsoft.com/office/officeart/2005/8/layout/chevron2"/>
    <dgm:cxn modelId="{61075BF0-D7F3-FA43-9280-CB5746FA029A}" type="presOf" srcId="{6D6C6126-5CB7-174D-AAB8-69F1996FEAAE}" destId="{FA43A2AB-7192-5546-8C01-F283AD3A283F}" srcOrd="0" destOrd="1" presId="urn:microsoft.com/office/officeart/2005/8/layout/chevron2"/>
    <dgm:cxn modelId="{B88535F6-B3C4-C24D-9960-57348960E3B4}" type="presOf" srcId="{3A89E2B5-0C3C-C246-AF76-17894F609D85}" destId="{B77F8D9A-8FBF-7045-93C2-BA5434147829}" srcOrd="0" destOrd="2" presId="urn:microsoft.com/office/officeart/2005/8/layout/chevron2"/>
    <dgm:cxn modelId="{213A4320-2D43-D44C-BF8B-1F76A5F77C77}" type="presParOf" srcId="{EE8B0247-604A-6447-A789-F7FC5CFC1565}" destId="{9E4A6663-8579-A74E-9629-F72B2FE65FB4}" srcOrd="0" destOrd="0" presId="urn:microsoft.com/office/officeart/2005/8/layout/chevron2"/>
    <dgm:cxn modelId="{494F04FF-F468-3B4B-8774-D33E47A379E7}" type="presParOf" srcId="{9E4A6663-8579-A74E-9629-F72B2FE65FB4}" destId="{32113A6C-2B88-6F4E-A326-C0F01E374973}" srcOrd="0" destOrd="0" presId="urn:microsoft.com/office/officeart/2005/8/layout/chevron2"/>
    <dgm:cxn modelId="{5CD910E9-9D00-144B-9F91-C1EAFFDDB6B8}" type="presParOf" srcId="{9E4A6663-8579-A74E-9629-F72B2FE65FB4}" destId="{B77F8D9A-8FBF-7045-93C2-BA5434147829}" srcOrd="1" destOrd="0" presId="urn:microsoft.com/office/officeart/2005/8/layout/chevron2"/>
    <dgm:cxn modelId="{40B4EC66-9F8E-8949-9842-B1C0A83B990A}" type="presParOf" srcId="{EE8B0247-604A-6447-A789-F7FC5CFC1565}" destId="{6E59F0EF-578A-A343-AADE-BA464588284B}" srcOrd="1" destOrd="0" presId="urn:microsoft.com/office/officeart/2005/8/layout/chevron2"/>
    <dgm:cxn modelId="{82BBE605-5D91-2B49-A9A2-8FA8AF0A5B1D}" type="presParOf" srcId="{EE8B0247-604A-6447-A789-F7FC5CFC1565}" destId="{8E0A5C22-8669-444F-8943-2DD9DA8329AB}" srcOrd="2" destOrd="0" presId="urn:microsoft.com/office/officeart/2005/8/layout/chevron2"/>
    <dgm:cxn modelId="{0C08B4C6-4722-1846-A1BA-BED58C9E0BCE}" type="presParOf" srcId="{8E0A5C22-8669-444F-8943-2DD9DA8329AB}" destId="{F558C9BE-89E5-3347-AB8E-DDB3A346C718}" srcOrd="0" destOrd="0" presId="urn:microsoft.com/office/officeart/2005/8/layout/chevron2"/>
    <dgm:cxn modelId="{9251CF63-C776-704A-8092-B148C7389C31}" type="presParOf" srcId="{8E0A5C22-8669-444F-8943-2DD9DA8329AB}" destId="{7E82A4F2-022F-0F4C-8618-B4BC26862B40}" srcOrd="1" destOrd="0" presId="urn:microsoft.com/office/officeart/2005/8/layout/chevron2"/>
    <dgm:cxn modelId="{D0A3E171-2B28-7D4C-9C82-94310C149015}" type="presParOf" srcId="{EE8B0247-604A-6447-A789-F7FC5CFC1565}" destId="{A4959623-0311-9B41-B337-6FB2C269A230}" srcOrd="3" destOrd="0" presId="urn:microsoft.com/office/officeart/2005/8/layout/chevron2"/>
    <dgm:cxn modelId="{75745070-6DB3-D645-9ABE-94D74C50F095}" type="presParOf" srcId="{EE8B0247-604A-6447-A789-F7FC5CFC1565}" destId="{131713FA-17AA-564F-8ABB-48D92D013C1A}" srcOrd="4" destOrd="0" presId="urn:microsoft.com/office/officeart/2005/8/layout/chevron2"/>
    <dgm:cxn modelId="{B5011DE9-37C4-AE49-BBDA-25A1B780D9D6}" type="presParOf" srcId="{131713FA-17AA-564F-8ABB-48D92D013C1A}" destId="{107F666C-CA6C-764D-8779-83B8604F54A6}" srcOrd="0" destOrd="0" presId="urn:microsoft.com/office/officeart/2005/8/layout/chevron2"/>
    <dgm:cxn modelId="{59443664-19BC-5843-B432-6759BB8A4297}" type="presParOf" srcId="{131713FA-17AA-564F-8ABB-48D92D013C1A}" destId="{FA43A2AB-7192-5546-8C01-F283AD3A283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F581F0-9478-5744-8DCA-C4D4E5CA2906}"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it-IT"/>
        </a:p>
      </dgm:t>
    </dgm:pt>
    <dgm:pt modelId="{30FCBE27-D0AA-9640-A540-C5B720123C71}">
      <dgm:prSet phldrT="[Testo]"/>
      <dgm:spPr/>
      <dgm:t>
        <a:bodyPr/>
        <a:lstStyle/>
        <a:p>
          <a:r>
            <a:rPr lang="it-IT" dirty="0" err="1"/>
            <a:t>Proposal</a:t>
          </a:r>
          <a:r>
            <a:rPr lang="it-IT" dirty="0"/>
            <a:t> by the </a:t>
          </a:r>
          <a:r>
            <a:rPr lang="it-IT" dirty="0" err="1"/>
            <a:t>President</a:t>
          </a:r>
          <a:r>
            <a:rPr lang="it-IT" dirty="0"/>
            <a:t> </a:t>
          </a:r>
        </a:p>
      </dgm:t>
    </dgm:pt>
    <dgm:pt modelId="{C2EB1C0A-24D8-7047-8063-05D9A5FD0730}" type="parTrans" cxnId="{9027B590-6571-C04A-BA2F-A64BB4050B70}">
      <dgm:prSet/>
      <dgm:spPr/>
      <dgm:t>
        <a:bodyPr/>
        <a:lstStyle/>
        <a:p>
          <a:endParaRPr lang="it-IT"/>
        </a:p>
      </dgm:t>
    </dgm:pt>
    <dgm:pt modelId="{73C12861-3C34-D649-9F58-7F523A829C65}" type="sibTrans" cxnId="{9027B590-6571-C04A-BA2F-A64BB4050B70}">
      <dgm:prSet/>
      <dgm:spPr/>
      <dgm:t>
        <a:bodyPr/>
        <a:lstStyle/>
        <a:p>
          <a:endParaRPr lang="it-IT"/>
        </a:p>
      </dgm:t>
    </dgm:pt>
    <dgm:pt modelId="{0DA89BC9-0517-8349-9263-7452AEEC944A}">
      <dgm:prSet phldrT="[Testo]"/>
      <dgm:spPr/>
      <dgm:t>
        <a:bodyPr/>
        <a:lstStyle/>
        <a:p>
          <a:r>
            <a:rPr lang="it-IT" dirty="0"/>
            <a:t>Simple </a:t>
          </a:r>
          <a:r>
            <a:rPr lang="it-IT" dirty="0" err="1"/>
            <a:t>Majority</a:t>
          </a:r>
          <a:r>
            <a:rPr lang="it-IT" dirty="0"/>
            <a:t> </a:t>
          </a:r>
        </a:p>
      </dgm:t>
    </dgm:pt>
    <dgm:pt modelId="{41C667D9-4631-3C4F-9C75-4D9E80EB1C35}" type="parTrans" cxnId="{0B060EDF-C455-3641-B3CC-751043C09733}">
      <dgm:prSet/>
      <dgm:spPr/>
      <dgm:t>
        <a:bodyPr/>
        <a:lstStyle/>
        <a:p>
          <a:endParaRPr lang="it-IT"/>
        </a:p>
      </dgm:t>
    </dgm:pt>
    <dgm:pt modelId="{BBF2C3CA-4328-194F-8744-10C3D3CA89B6}" type="sibTrans" cxnId="{0B060EDF-C455-3641-B3CC-751043C09733}">
      <dgm:prSet/>
      <dgm:spPr/>
      <dgm:t>
        <a:bodyPr/>
        <a:lstStyle/>
        <a:p>
          <a:endParaRPr lang="it-IT"/>
        </a:p>
      </dgm:t>
    </dgm:pt>
    <dgm:pt modelId="{893D3A12-A178-5440-866A-FC1BF6223A43}">
      <dgm:prSet phldrT="[Testo]"/>
      <dgm:spPr/>
      <dgm:t>
        <a:bodyPr/>
        <a:lstStyle/>
        <a:p>
          <a:r>
            <a:rPr lang="it-IT" dirty="0" err="1"/>
            <a:t>Within</a:t>
          </a:r>
          <a:r>
            <a:rPr lang="it-IT" dirty="0"/>
            <a:t> 14 </a:t>
          </a:r>
          <a:r>
            <a:rPr lang="it-IT" dirty="0" err="1"/>
            <a:t>days</a:t>
          </a:r>
          <a:r>
            <a:rPr lang="it-IT" dirty="0"/>
            <a:t>, </a:t>
          </a:r>
          <a:r>
            <a:rPr lang="it-IT" dirty="0" err="1"/>
            <a:t>Election</a:t>
          </a:r>
          <a:r>
            <a:rPr lang="it-IT" dirty="0"/>
            <a:t> with </a:t>
          </a:r>
          <a:r>
            <a:rPr lang="it-IT" dirty="0" err="1"/>
            <a:t>absolute</a:t>
          </a:r>
          <a:r>
            <a:rPr lang="it-IT" dirty="0"/>
            <a:t> </a:t>
          </a:r>
          <a:r>
            <a:rPr lang="it-IT" dirty="0" err="1"/>
            <a:t>majority</a:t>
          </a:r>
          <a:endParaRPr lang="it-IT" dirty="0"/>
        </a:p>
      </dgm:t>
    </dgm:pt>
    <dgm:pt modelId="{2527C1E7-D43E-2643-A820-ACA7E18284D6}" type="parTrans" cxnId="{2FF5A577-EA33-564A-A39A-12C459AD69E9}">
      <dgm:prSet/>
      <dgm:spPr/>
      <dgm:t>
        <a:bodyPr/>
        <a:lstStyle/>
        <a:p>
          <a:endParaRPr lang="it-IT"/>
        </a:p>
      </dgm:t>
    </dgm:pt>
    <dgm:pt modelId="{BAE65D04-1C3A-F744-BDAC-D7CF8A3AFE2D}" type="sibTrans" cxnId="{2FF5A577-EA33-564A-A39A-12C459AD69E9}">
      <dgm:prSet/>
      <dgm:spPr/>
      <dgm:t>
        <a:bodyPr/>
        <a:lstStyle/>
        <a:p>
          <a:endParaRPr lang="it-IT"/>
        </a:p>
      </dgm:t>
    </dgm:pt>
    <dgm:pt modelId="{416B8C1C-4796-8A41-A37D-C3DB66C9530E}">
      <dgm:prSet phldrT="[Testo]"/>
      <dgm:spPr/>
      <dgm:t>
        <a:bodyPr/>
        <a:lstStyle/>
        <a:p>
          <a:r>
            <a:rPr lang="it-IT" dirty="0"/>
            <a:t>Simple </a:t>
          </a:r>
          <a:r>
            <a:rPr lang="it-IT" dirty="0" err="1"/>
            <a:t>majority</a:t>
          </a:r>
          <a:r>
            <a:rPr lang="it-IT" dirty="0"/>
            <a:t>: </a:t>
          </a:r>
          <a:r>
            <a:rPr lang="it-IT" dirty="0" err="1"/>
            <a:t>Minority</a:t>
          </a:r>
          <a:r>
            <a:rPr lang="it-IT" dirty="0"/>
            <a:t> </a:t>
          </a:r>
          <a:r>
            <a:rPr lang="it-IT" dirty="0" err="1"/>
            <a:t>Chancellor</a:t>
          </a:r>
          <a:r>
            <a:rPr lang="it-IT" dirty="0"/>
            <a:t> or </a:t>
          </a:r>
          <a:r>
            <a:rPr lang="it-IT" b="1" dirty="0" err="1"/>
            <a:t>Dissolution</a:t>
          </a:r>
          <a:r>
            <a:rPr lang="it-IT" b="1" dirty="0"/>
            <a:t> of </a:t>
          </a:r>
          <a:r>
            <a:rPr lang="it-IT" b="1" dirty="0" err="1"/>
            <a:t>Bundestag</a:t>
          </a:r>
          <a:r>
            <a:rPr lang="it-IT" b="1" dirty="0"/>
            <a:t> (I)</a:t>
          </a:r>
        </a:p>
      </dgm:t>
    </dgm:pt>
    <dgm:pt modelId="{CCA90B5A-39B7-0043-991A-0018F513B2EB}" type="parTrans" cxnId="{FABBD613-5AC6-A04C-A95F-AF3136673A9D}">
      <dgm:prSet/>
      <dgm:spPr/>
      <dgm:t>
        <a:bodyPr/>
        <a:lstStyle/>
        <a:p>
          <a:endParaRPr lang="it-IT"/>
        </a:p>
      </dgm:t>
    </dgm:pt>
    <dgm:pt modelId="{01CDBA28-EB04-A24F-BB8F-A8494C9B79C0}" type="sibTrans" cxnId="{FABBD613-5AC6-A04C-A95F-AF3136673A9D}">
      <dgm:prSet/>
      <dgm:spPr/>
      <dgm:t>
        <a:bodyPr/>
        <a:lstStyle/>
        <a:p>
          <a:endParaRPr lang="it-IT"/>
        </a:p>
      </dgm:t>
    </dgm:pt>
    <dgm:pt modelId="{92A2785F-991C-914A-B0F0-552FF4AB4A2B}">
      <dgm:prSet phldrT="[Testo]"/>
      <dgm:spPr/>
      <dgm:t>
        <a:bodyPr/>
        <a:lstStyle/>
        <a:p>
          <a:r>
            <a:rPr lang="it-IT" dirty="0" err="1"/>
            <a:t>Election</a:t>
          </a:r>
          <a:r>
            <a:rPr lang="it-IT" dirty="0"/>
            <a:t>  by Absolute </a:t>
          </a:r>
          <a:r>
            <a:rPr lang="it-IT" dirty="0" err="1"/>
            <a:t>Majority</a:t>
          </a:r>
          <a:endParaRPr lang="it-IT" dirty="0"/>
        </a:p>
      </dgm:t>
    </dgm:pt>
    <dgm:pt modelId="{B714328D-6CFF-5D4D-A80B-0C8A2A094776}" type="parTrans" cxnId="{A0BDF8C9-EA8A-BE45-9FAD-59673A800405}">
      <dgm:prSet/>
      <dgm:spPr/>
      <dgm:t>
        <a:bodyPr/>
        <a:lstStyle/>
        <a:p>
          <a:endParaRPr lang="it-IT"/>
        </a:p>
      </dgm:t>
    </dgm:pt>
    <dgm:pt modelId="{65669506-CB43-5641-B2B7-188F7BC05C61}" type="sibTrans" cxnId="{A0BDF8C9-EA8A-BE45-9FAD-59673A800405}">
      <dgm:prSet/>
      <dgm:spPr/>
      <dgm:t>
        <a:bodyPr/>
        <a:lstStyle/>
        <a:p>
          <a:endParaRPr lang="it-IT"/>
        </a:p>
      </dgm:t>
    </dgm:pt>
    <dgm:pt modelId="{38DEAE0A-08CE-A340-8D13-30939FBBAF49}">
      <dgm:prSet phldrT="[Testo]"/>
      <dgm:spPr/>
      <dgm:t>
        <a:bodyPr/>
        <a:lstStyle/>
        <a:p>
          <a:r>
            <a:rPr lang="it-IT" dirty="0" err="1"/>
            <a:t>Appointment</a:t>
          </a:r>
          <a:r>
            <a:rPr lang="it-IT" dirty="0"/>
            <a:t> by the </a:t>
          </a:r>
          <a:r>
            <a:rPr lang="it-IT" dirty="0" err="1"/>
            <a:t>President</a:t>
          </a:r>
          <a:r>
            <a:rPr lang="it-IT" dirty="0"/>
            <a:t> - </a:t>
          </a:r>
          <a:r>
            <a:rPr lang="it-IT" dirty="0" err="1"/>
            <a:t>Taking</a:t>
          </a:r>
          <a:r>
            <a:rPr lang="it-IT" dirty="0"/>
            <a:t> of the Office</a:t>
          </a:r>
        </a:p>
      </dgm:t>
    </dgm:pt>
    <dgm:pt modelId="{B067A791-730C-7C40-94E0-2350B9271FFF}" type="parTrans" cxnId="{008EB251-F0BB-1D43-801A-928E979669F8}">
      <dgm:prSet/>
      <dgm:spPr/>
      <dgm:t>
        <a:bodyPr/>
        <a:lstStyle/>
        <a:p>
          <a:endParaRPr lang="it-IT"/>
        </a:p>
      </dgm:t>
    </dgm:pt>
    <dgm:pt modelId="{393C0311-F0BB-4941-A88F-AB9C7E959713}" type="sibTrans" cxnId="{008EB251-F0BB-1D43-801A-928E979669F8}">
      <dgm:prSet/>
      <dgm:spPr/>
      <dgm:t>
        <a:bodyPr/>
        <a:lstStyle/>
        <a:p>
          <a:pPr rtl="0"/>
          <a:endParaRPr lang="it-IT"/>
        </a:p>
      </dgm:t>
    </dgm:pt>
    <dgm:pt modelId="{4FC2568D-C87F-7F46-A92A-AD1EB10A6DCA}" type="pres">
      <dgm:prSet presAssocID="{6AF581F0-9478-5744-8DCA-C4D4E5CA2906}" presName="diagram" presStyleCnt="0">
        <dgm:presLayoutVars>
          <dgm:chPref val="1"/>
          <dgm:dir/>
          <dgm:animOne val="branch"/>
          <dgm:animLvl val="lvl"/>
          <dgm:resizeHandles val="exact"/>
        </dgm:presLayoutVars>
      </dgm:prSet>
      <dgm:spPr/>
    </dgm:pt>
    <dgm:pt modelId="{A35E6BE8-BDDB-D249-8071-86808AF3A1A1}" type="pres">
      <dgm:prSet presAssocID="{30FCBE27-D0AA-9640-A540-C5B720123C71}" presName="root1" presStyleCnt="0"/>
      <dgm:spPr/>
    </dgm:pt>
    <dgm:pt modelId="{E6E17CEE-DD51-2546-8C72-5EA029595D19}" type="pres">
      <dgm:prSet presAssocID="{30FCBE27-D0AA-9640-A540-C5B720123C71}" presName="LevelOneTextNode" presStyleLbl="node0" presStyleIdx="0" presStyleCnt="1">
        <dgm:presLayoutVars>
          <dgm:chPref val="3"/>
        </dgm:presLayoutVars>
      </dgm:prSet>
      <dgm:spPr/>
    </dgm:pt>
    <dgm:pt modelId="{DC992CFF-3B9B-904E-9C40-A72DD933CB91}" type="pres">
      <dgm:prSet presAssocID="{30FCBE27-D0AA-9640-A540-C5B720123C71}" presName="level2hierChild" presStyleCnt="0"/>
      <dgm:spPr/>
    </dgm:pt>
    <dgm:pt modelId="{2B841BA4-A6B2-C34E-82E8-14833B660219}" type="pres">
      <dgm:prSet presAssocID="{41C667D9-4631-3C4F-9C75-4D9E80EB1C35}" presName="conn2-1" presStyleLbl="parChTrans1D2" presStyleIdx="0" presStyleCnt="2"/>
      <dgm:spPr/>
    </dgm:pt>
    <dgm:pt modelId="{64D77A37-8FF5-6541-8F7E-AE3C2EDE0CD7}" type="pres">
      <dgm:prSet presAssocID="{41C667D9-4631-3C4F-9C75-4D9E80EB1C35}" presName="connTx" presStyleLbl="parChTrans1D2" presStyleIdx="0" presStyleCnt="2"/>
      <dgm:spPr/>
    </dgm:pt>
    <dgm:pt modelId="{FB1820A2-6EB6-304F-A140-1B7FC4C2CF6A}" type="pres">
      <dgm:prSet presAssocID="{0DA89BC9-0517-8349-9263-7452AEEC944A}" presName="root2" presStyleCnt="0"/>
      <dgm:spPr/>
    </dgm:pt>
    <dgm:pt modelId="{818F53F4-A226-FE42-AA12-9D6C97383837}" type="pres">
      <dgm:prSet presAssocID="{0DA89BC9-0517-8349-9263-7452AEEC944A}" presName="LevelTwoTextNode" presStyleLbl="node2" presStyleIdx="0" presStyleCnt="2">
        <dgm:presLayoutVars>
          <dgm:chPref val="3"/>
        </dgm:presLayoutVars>
      </dgm:prSet>
      <dgm:spPr/>
    </dgm:pt>
    <dgm:pt modelId="{7E5EE935-78E1-1A4A-8DA3-1BDE7C5CF7E2}" type="pres">
      <dgm:prSet presAssocID="{0DA89BC9-0517-8349-9263-7452AEEC944A}" presName="level3hierChild" presStyleCnt="0"/>
      <dgm:spPr/>
    </dgm:pt>
    <dgm:pt modelId="{BBDE5603-0BA8-E948-A67B-DF6FF6D9F69D}" type="pres">
      <dgm:prSet presAssocID="{2527C1E7-D43E-2643-A820-ACA7E18284D6}" presName="conn2-1" presStyleLbl="parChTrans1D3" presStyleIdx="0" presStyleCnt="3"/>
      <dgm:spPr/>
    </dgm:pt>
    <dgm:pt modelId="{14AA132F-FED9-B548-AFE4-2B0826468F9C}" type="pres">
      <dgm:prSet presAssocID="{2527C1E7-D43E-2643-A820-ACA7E18284D6}" presName="connTx" presStyleLbl="parChTrans1D3" presStyleIdx="0" presStyleCnt="3"/>
      <dgm:spPr/>
    </dgm:pt>
    <dgm:pt modelId="{E351ED0D-095C-8D4A-9E20-53591266C546}" type="pres">
      <dgm:prSet presAssocID="{893D3A12-A178-5440-866A-FC1BF6223A43}" presName="root2" presStyleCnt="0"/>
      <dgm:spPr/>
    </dgm:pt>
    <dgm:pt modelId="{79D3377D-0274-954D-9473-8FCB316E3DB3}" type="pres">
      <dgm:prSet presAssocID="{893D3A12-A178-5440-866A-FC1BF6223A43}" presName="LevelTwoTextNode" presStyleLbl="node3" presStyleIdx="0" presStyleCnt="3">
        <dgm:presLayoutVars>
          <dgm:chPref val="3"/>
        </dgm:presLayoutVars>
      </dgm:prSet>
      <dgm:spPr/>
    </dgm:pt>
    <dgm:pt modelId="{618DDD51-A99F-3541-8520-497D650077EB}" type="pres">
      <dgm:prSet presAssocID="{893D3A12-A178-5440-866A-FC1BF6223A43}" presName="level3hierChild" presStyleCnt="0"/>
      <dgm:spPr/>
    </dgm:pt>
    <dgm:pt modelId="{109D5198-BE0C-B042-AE4E-C75884ABB8C7}" type="pres">
      <dgm:prSet presAssocID="{CCA90B5A-39B7-0043-991A-0018F513B2EB}" presName="conn2-1" presStyleLbl="parChTrans1D3" presStyleIdx="1" presStyleCnt="3"/>
      <dgm:spPr/>
    </dgm:pt>
    <dgm:pt modelId="{34C3447E-B256-9947-88D6-1F554FEB68BE}" type="pres">
      <dgm:prSet presAssocID="{CCA90B5A-39B7-0043-991A-0018F513B2EB}" presName="connTx" presStyleLbl="parChTrans1D3" presStyleIdx="1" presStyleCnt="3"/>
      <dgm:spPr/>
    </dgm:pt>
    <dgm:pt modelId="{0B4E672B-7F03-7A41-AAE5-F25F472D046D}" type="pres">
      <dgm:prSet presAssocID="{416B8C1C-4796-8A41-A37D-C3DB66C9530E}" presName="root2" presStyleCnt="0"/>
      <dgm:spPr/>
    </dgm:pt>
    <dgm:pt modelId="{62A76C8B-F7C3-B948-8657-71A6CB390D66}" type="pres">
      <dgm:prSet presAssocID="{416B8C1C-4796-8A41-A37D-C3DB66C9530E}" presName="LevelTwoTextNode" presStyleLbl="node3" presStyleIdx="1" presStyleCnt="3">
        <dgm:presLayoutVars>
          <dgm:chPref val="3"/>
        </dgm:presLayoutVars>
      </dgm:prSet>
      <dgm:spPr/>
    </dgm:pt>
    <dgm:pt modelId="{DCC94FAC-BD05-744C-A390-537033998913}" type="pres">
      <dgm:prSet presAssocID="{416B8C1C-4796-8A41-A37D-C3DB66C9530E}" presName="level3hierChild" presStyleCnt="0"/>
      <dgm:spPr/>
    </dgm:pt>
    <dgm:pt modelId="{0BA02DBD-3CE7-4047-8AE4-A1BB7433C785}" type="pres">
      <dgm:prSet presAssocID="{B714328D-6CFF-5D4D-A80B-0C8A2A094776}" presName="conn2-1" presStyleLbl="parChTrans1D2" presStyleIdx="1" presStyleCnt="2"/>
      <dgm:spPr/>
    </dgm:pt>
    <dgm:pt modelId="{66C07A0D-087E-2148-BE69-8795B7C6D93B}" type="pres">
      <dgm:prSet presAssocID="{B714328D-6CFF-5D4D-A80B-0C8A2A094776}" presName="connTx" presStyleLbl="parChTrans1D2" presStyleIdx="1" presStyleCnt="2"/>
      <dgm:spPr/>
    </dgm:pt>
    <dgm:pt modelId="{1F82F7C3-4777-9A47-8B1D-4E8896B6084E}" type="pres">
      <dgm:prSet presAssocID="{92A2785F-991C-914A-B0F0-552FF4AB4A2B}" presName="root2" presStyleCnt="0"/>
      <dgm:spPr/>
    </dgm:pt>
    <dgm:pt modelId="{CEF5F644-8D73-134E-B110-89B42F79A337}" type="pres">
      <dgm:prSet presAssocID="{92A2785F-991C-914A-B0F0-552FF4AB4A2B}" presName="LevelTwoTextNode" presStyleLbl="node2" presStyleIdx="1" presStyleCnt="2">
        <dgm:presLayoutVars>
          <dgm:chPref val="3"/>
        </dgm:presLayoutVars>
      </dgm:prSet>
      <dgm:spPr/>
    </dgm:pt>
    <dgm:pt modelId="{FA966CB4-5076-F24C-9977-226FEB07B895}" type="pres">
      <dgm:prSet presAssocID="{92A2785F-991C-914A-B0F0-552FF4AB4A2B}" presName="level3hierChild" presStyleCnt="0"/>
      <dgm:spPr/>
    </dgm:pt>
    <dgm:pt modelId="{59DBAB4C-4062-2645-BD00-633C2329474C}" type="pres">
      <dgm:prSet presAssocID="{B067A791-730C-7C40-94E0-2350B9271FFF}" presName="conn2-1" presStyleLbl="parChTrans1D3" presStyleIdx="2" presStyleCnt="3"/>
      <dgm:spPr/>
    </dgm:pt>
    <dgm:pt modelId="{09D48E84-7AD1-9F4C-82A4-180DB6CB05BA}" type="pres">
      <dgm:prSet presAssocID="{B067A791-730C-7C40-94E0-2350B9271FFF}" presName="connTx" presStyleLbl="parChTrans1D3" presStyleIdx="2" presStyleCnt="3"/>
      <dgm:spPr/>
    </dgm:pt>
    <dgm:pt modelId="{9B7E52B7-49D1-5341-9159-B93DFEEDBA18}" type="pres">
      <dgm:prSet presAssocID="{38DEAE0A-08CE-A340-8D13-30939FBBAF49}" presName="root2" presStyleCnt="0"/>
      <dgm:spPr/>
    </dgm:pt>
    <dgm:pt modelId="{AF10C341-2E3D-2B4A-BC68-FA957D946C8C}" type="pres">
      <dgm:prSet presAssocID="{38DEAE0A-08CE-A340-8D13-30939FBBAF49}" presName="LevelTwoTextNode" presStyleLbl="node3" presStyleIdx="2" presStyleCnt="3">
        <dgm:presLayoutVars>
          <dgm:chPref val="3"/>
        </dgm:presLayoutVars>
      </dgm:prSet>
      <dgm:spPr/>
    </dgm:pt>
    <dgm:pt modelId="{F4EDFA19-5C6E-914D-8DA2-E938C6FBD6DF}" type="pres">
      <dgm:prSet presAssocID="{38DEAE0A-08CE-A340-8D13-30939FBBAF49}" presName="level3hierChild" presStyleCnt="0"/>
      <dgm:spPr/>
    </dgm:pt>
  </dgm:ptLst>
  <dgm:cxnLst>
    <dgm:cxn modelId="{FABBD613-5AC6-A04C-A95F-AF3136673A9D}" srcId="{0DA89BC9-0517-8349-9263-7452AEEC944A}" destId="{416B8C1C-4796-8A41-A37D-C3DB66C9530E}" srcOrd="1" destOrd="0" parTransId="{CCA90B5A-39B7-0043-991A-0018F513B2EB}" sibTransId="{01CDBA28-EB04-A24F-BB8F-A8494C9B79C0}"/>
    <dgm:cxn modelId="{728EEA18-09B6-8748-9DBD-5B418387E3A1}" type="presOf" srcId="{893D3A12-A178-5440-866A-FC1BF6223A43}" destId="{79D3377D-0274-954D-9473-8FCB316E3DB3}" srcOrd="0" destOrd="0" presId="urn:microsoft.com/office/officeart/2005/8/layout/hierarchy2"/>
    <dgm:cxn modelId="{AD5B6722-ED9C-4D49-85E8-FADDD4FFFE70}" type="presOf" srcId="{0DA89BC9-0517-8349-9263-7452AEEC944A}" destId="{818F53F4-A226-FE42-AA12-9D6C97383837}" srcOrd="0" destOrd="0" presId="urn:microsoft.com/office/officeart/2005/8/layout/hierarchy2"/>
    <dgm:cxn modelId="{946E4723-3187-8146-83F2-2E8320F95CDB}" type="presOf" srcId="{38DEAE0A-08CE-A340-8D13-30939FBBAF49}" destId="{AF10C341-2E3D-2B4A-BC68-FA957D946C8C}" srcOrd="0" destOrd="0" presId="urn:microsoft.com/office/officeart/2005/8/layout/hierarchy2"/>
    <dgm:cxn modelId="{E1845833-5707-CB4D-8148-0CF84F456DE1}" type="presOf" srcId="{B714328D-6CFF-5D4D-A80B-0C8A2A094776}" destId="{66C07A0D-087E-2148-BE69-8795B7C6D93B}" srcOrd="1" destOrd="0" presId="urn:microsoft.com/office/officeart/2005/8/layout/hierarchy2"/>
    <dgm:cxn modelId="{7EB87E51-29C7-664B-93CB-FA1E675F3CC3}" type="presOf" srcId="{CCA90B5A-39B7-0043-991A-0018F513B2EB}" destId="{109D5198-BE0C-B042-AE4E-C75884ABB8C7}" srcOrd="0" destOrd="0" presId="urn:microsoft.com/office/officeart/2005/8/layout/hierarchy2"/>
    <dgm:cxn modelId="{008EB251-F0BB-1D43-801A-928E979669F8}" srcId="{92A2785F-991C-914A-B0F0-552FF4AB4A2B}" destId="{38DEAE0A-08CE-A340-8D13-30939FBBAF49}" srcOrd="0" destOrd="0" parTransId="{B067A791-730C-7C40-94E0-2350B9271FFF}" sibTransId="{393C0311-F0BB-4941-A88F-AB9C7E959713}"/>
    <dgm:cxn modelId="{01F4BB54-5C12-AE4A-B1B0-F43F4B72C5EE}" type="presOf" srcId="{CCA90B5A-39B7-0043-991A-0018F513B2EB}" destId="{34C3447E-B256-9947-88D6-1F554FEB68BE}" srcOrd="1" destOrd="0" presId="urn:microsoft.com/office/officeart/2005/8/layout/hierarchy2"/>
    <dgm:cxn modelId="{19A65E56-B7A8-0649-8B9F-94274D5331F1}" type="presOf" srcId="{416B8C1C-4796-8A41-A37D-C3DB66C9530E}" destId="{62A76C8B-F7C3-B948-8657-71A6CB390D66}" srcOrd="0" destOrd="0" presId="urn:microsoft.com/office/officeart/2005/8/layout/hierarchy2"/>
    <dgm:cxn modelId="{37D78565-AF96-5F46-A708-E3E0E1A8BAF5}" type="presOf" srcId="{B067A791-730C-7C40-94E0-2350B9271FFF}" destId="{59DBAB4C-4062-2645-BD00-633C2329474C}" srcOrd="0" destOrd="0" presId="urn:microsoft.com/office/officeart/2005/8/layout/hierarchy2"/>
    <dgm:cxn modelId="{2FF5A577-EA33-564A-A39A-12C459AD69E9}" srcId="{0DA89BC9-0517-8349-9263-7452AEEC944A}" destId="{893D3A12-A178-5440-866A-FC1BF6223A43}" srcOrd="0" destOrd="0" parTransId="{2527C1E7-D43E-2643-A820-ACA7E18284D6}" sibTransId="{BAE65D04-1C3A-F744-BDAC-D7CF8A3AFE2D}"/>
    <dgm:cxn modelId="{276A0985-6A82-CE4A-A315-D5A9814BE8AA}" type="presOf" srcId="{B067A791-730C-7C40-94E0-2350B9271FFF}" destId="{09D48E84-7AD1-9F4C-82A4-180DB6CB05BA}" srcOrd="1" destOrd="0" presId="urn:microsoft.com/office/officeart/2005/8/layout/hierarchy2"/>
    <dgm:cxn modelId="{9027B590-6571-C04A-BA2F-A64BB4050B70}" srcId="{6AF581F0-9478-5744-8DCA-C4D4E5CA2906}" destId="{30FCBE27-D0AA-9640-A540-C5B720123C71}" srcOrd="0" destOrd="0" parTransId="{C2EB1C0A-24D8-7047-8063-05D9A5FD0730}" sibTransId="{73C12861-3C34-D649-9F58-7F523A829C65}"/>
    <dgm:cxn modelId="{693811A4-031C-E549-9B38-4F8734FD40EC}" type="presOf" srcId="{6AF581F0-9478-5744-8DCA-C4D4E5CA2906}" destId="{4FC2568D-C87F-7F46-A92A-AD1EB10A6DCA}" srcOrd="0" destOrd="0" presId="urn:microsoft.com/office/officeart/2005/8/layout/hierarchy2"/>
    <dgm:cxn modelId="{6C1216B9-7276-1747-94E8-E8D6C9C4BD73}" type="presOf" srcId="{2527C1E7-D43E-2643-A820-ACA7E18284D6}" destId="{BBDE5603-0BA8-E948-A67B-DF6FF6D9F69D}" srcOrd="0" destOrd="0" presId="urn:microsoft.com/office/officeart/2005/8/layout/hierarchy2"/>
    <dgm:cxn modelId="{54584FBC-BB02-3441-A525-304B2BE066A7}" type="presOf" srcId="{92A2785F-991C-914A-B0F0-552FF4AB4A2B}" destId="{CEF5F644-8D73-134E-B110-89B42F79A337}" srcOrd="0" destOrd="0" presId="urn:microsoft.com/office/officeart/2005/8/layout/hierarchy2"/>
    <dgm:cxn modelId="{8E7705BD-B971-A944-8190-ED14DB337BC0}" type="presOf" srcId="{B714328D-6CFF-5D4D-A80B-0C8A2A094776}" destId="{0BA02DBD-3CE7-4047-8AE4-A1BB7433C785}" srcOrd="0" destOrd="0" presId="urn:microsoft.com/office/officeart/2005/8/layout/hierarchy2"/>
    <dgm:cxn modelId="{E4E603C5-CA4B-4741-98C5-1FD82EB9DBC9}" type="presOf" srcId="{41C667D9-4631-3C4F-9C75-4D9E80EB1C35}" destId="{64D77A37-8FF5-6541-8F7E-AE3C2EDE0CD7}" srcOrd="1" destOrd="0" presId="urn:microsoft.com/office/officeart/2005/8/layout/hierarchy2"/>
    <dgm:cxn modelId="{46DEF9C7-9928-1F43-A631-3B07EB0F8CEC}" type="presOf" srcId="{30FCBE27-D0AA-9640-A540-C5B720123C71}" destId="{E6E17CEE-DD51-2546-8C72-5EA029595D19}" srcOrd="0" destOrd="0" presId="urn:microsoft.com/office/officeart/2005/8/layout/hierarchy2"/>
    <dgm:cxn modelId="{A0BDF8C9-EA8A-BE45-9FAD-59673A800405}" srcId="{30FCBE27-D0AA-9640-A540-C5B720123C71}" destId="{92A2785F-991C-914A-B0F0-552FF4AB4A2B}" srcOrd="1" destOrd="0" parTransId="{B714328D-6CFF-5D4D-A80B-0C8A2A094776}" sibTransId="{65669506-CB43-5641-B2B7-188F7BC05C61}"/>
    <dgm:cxn modelId="{0B060EDF-C455-3641-B3CC-751043C09733}" srcId="{30FCBE27-D0AA-9640-A540-C5B720123C71}" destId="{0DA89BC9-0517-8349-9263-7452AEEC944A}" srcOrd="0" destOrd="0" parTransId="{41C667D9-4631-3C4F-9C75-4D9E80EB1C35}" sibTransId="{BBF2C3CA-4328-194F-8744-10C3D3CA89B6}"/>
    <dgm:cxn modelId="{3EFC01E6-F076-E841-8CB4-37E5B3C9919D}" type="presOf" srcId="{41C667D9-4631-3C4F-9C75-4D9E80EB1C35}" destId="{2B841BA4-A6B2-C34E-82E8-14833B660219}" srcOrd="0" destOrd="0" presId="urn:microsoft.com/office/officeart/2005/8/layout/hierarchy2"/>
    <dgm:cxn modelId="{C18AB9FA-E74D-0349-BA9B-A50BD8EF9B72}" type="presOf" srcId="{2527C1E7-D43E-2643-A820-ACA7E18284D6}" destId="{14AA132F-FED9-B548-AFE4-2B0826468F9C}" srcOrd="1" destOrd="0" presId="urn:microsoft.com/office/officeart/2005/8/layout/hierarchy2"/>
    <dgm:cxn modelId="{BDE6EB9A-1D68-9647-99E4-C2B405D3AA97}" type="presParOf" srcId="{4FC2568D-C87F-7F46-A92A-AD1EB10A6DCA}" destId="{A35E6BE8-BDDB-D249-8071-86808AF3A1A1}" srcOrd="0" destOrd="0" presId="urn:microsoft.com/office/officeart/2005/8/layout/hierarchy2"/>
    <dgm:cxn modelId="{4D48FB92-6D34-8142-925A-0FEBEA23924F}" type="presParOf" srcId="{A35E6BE8-BDDB-D249-8071-86808AF3A1A1}" destId="{E6E17CEE-DD51-2546-8C72-5EA029595D19}" srcOrd="0" destOrd="0" presId="urn:microsoft.com/office/officeart/2005/8/layout/hierarchy2"/>
    <dgm:cxn modelId="{F8BF6E9C-CFE5-3343-A64B-664EBB3B464B}" type="presParOf" srcId="{A35E6BE8-BDDB-D249-8071-86808AF3A1A1}" destId="{DC992CFF-3B9B-904E-9C40-A72DD933CB91}" srcOrd="1" destOrd="0" presId="urn:microsoft.com/office/officeart/2005/8/layout/hierarchy2"/>
    <dgm:cxn modelId="{15D05FEA-92F9-3840-AEB3-A661CCCCCF4C}" type="presParOf" srcId="{DC992CFF-3B9B-904E-9C40-A72DD933CB91}" destId="{2B841BA4-A6B2-C34E-82E8-14833B660219}" srcOrd="0" destOrd="0" presId="urn:microsoft.com/office/officeart/2005/8/layout/hierarchy2"/>
    <dgm:cxn modelId="{597C740B-BC2F-C24D-82F6-A5E80CAB5D1D}" type="presParOf" srcId="{2B841BA4-A6B2-C34E-82E8-14833B660219}" destId="{64D77A37-8FF5-6541-8F7E-AE3C2EDE0CD7}" srcOrd="0" destOrd="0" presId="urn:microsoft.com/office/officeart/2005/8/layout/hierarchy2"/>
    <dgm:cxn modelId="{443ED2A3-D788-BD4F-9F3B-0EC9BE20CCA0}" type="presParOf" srcId="{DC992CFF-3B9B-904E-9C40-A72DD933CB91}" destId="{FB1820A2-6EB6-304F-A140-1B7FC4C2CF6A}" srcOrd="1" destOrd="0" presId="urn:microsoft.com/office/officeart/2005/8/layout/hierarchy2"/>
    <dgm:cxn modelId="{4721820A-535B-2A4D-9484-EE51326F5A68}" type="presParOf" srcId="{FB1820A2-6EB6-304F-A140-1B7FC4C2CF6A}" destId="{818F53F4-A226-FE42-AA12-9D6C97383837}" srcOrd="0" destOrd="0" presId="urn:microsoft.com/office/officeart/2005/8/layout/hierarchy2"/>
    <dgm:cxn modelId="{91CD3FC4-74DC-9A4B-9B63-B199C5EFBEC7}" type="presParOf" srcId="{FB1820A2-6EB6-304F-A140-1B7FC4C2CF6A}" destId="{7E5EE935-78E1-1A4A-8DA3-1BDE7C5CF7E2}" srcOrd="1" destOrd="0" presId="urn:microsoft.com/office/officeart/2005/8/layout/hierarchy2"/>
    <dgm:cxn modelId="{F32E8FB6-BAD9-474D-BD55-00EC769B3480}" type="presParOf" srcId="{7E5EE935-78E1-1A4A-8DA3-1BDE7C5CF7E2}" destId="{BBDE5603-0BA8-E948-A67B-DF6FF6D9F69D}" srcOrd="0" destOrd="0" presId="urn:microsoft.com/office/officeart/2005/8/layout/hierarchy2"/>
    <dgm:cxn modelId="{329E46EB-876E-7645-B0FB-F93FFAA2F095}" type="presParOf" srcId="{BBDE5603-0BA8-E948-A67B-DF6FF6D9F69D}" destId="{14AA132F-FED9-B548-AFE4-2B0826468F9C}" srcOrd="0" destOrd="0" presId="urn:microsoft.com/office/officeart/2005/8/layout/hierarchy2"/>
    <dgm:cxn modelId="{29A9A8BE-9E25-174B-A425-A0FACD2225BF}" type="presParOf" srcId="{7E5EE935-78E1-1A4A-8DA3-1BDE7C5CF7E2}" destId="{E351ED0D-095C-8D4A-9E20-53591266C546}" srcOrd="1" destOrd="0" presId="urn:microsoft.com/office/officeart/2005/8/layout/hierarchy2"/>
    <dgm:cxn modelId="{F3028E82-FDC7-2845-BE0A-BF125C9F3E6C}" type="presParOf" srcId="{E351ED0D-095C-8D4A-9E20-53591266C546}" destId="{79D3377D-0274-954D-9473-8FCB316E3DB3}" srcOrd="0" destOrd="0" presId="urn:microsoft.com/office/officeart/2005/8/layout/hierarchy2"/>
    <dgm:cxn modelId="{36E2D5DA-5112-F74D-8B81-8A8F45F02A41}" type="presParOf" srcId="{E351ED0D-095C-8D4A-9E20-53591266C546}" destId="{618DDD51-A99F-3541-8520-497D650077EB}" srcOrd="1" destOrd="0" presId="urn:microsoft.com/office/officeart/2005/8/layout/hierarchy2"/>
    <dgm:cxn modelId="{0E9C2480-8708-5247-88A8-0192A9ACA508}" type="presParOf" srcId="{7E5EE935-78E1-1A4A-8DA3-1BDE7C5CF7E2}" destId="{109D5198-BE0C-B042-AE4E-C75884ABB8C7}" srcOrd="2" destOrd="0" presId="urn:microsoft.com/office/officeart/2005/8/layout/hierarchy2"/>
    <dgm:cxn modelId="{8D0429B2-2789-284C-A762-7A10A50EDF44}" type="presParOf" srcId="{109D5198-BE0C-B042-AE4E-C75884ABB8C7}" destId="{34C3447E-B256-9947-88D6-1F554FEB68BE}" srcOrd="0" destOrd="0" presId="urn:microsoft.com/office/officeart/2005/8/layout/hierarchy2"/>
    <dgm:cxn modelId="{C723375C-DF9C-504D-93DE-3F899556A4BB}" type="presParOf" srcId="{7E5EE935-78E1-1A4A-8DA3-1BDE7C5CF7E2}" destId="{0B4E672B-7F03-7A41-AAE5-F25F472D046D}" srcOrd="3" destOrd="0" presId="urn:microsoft.com/office/officeart/2005/8/layout/hierarchy2"/>
    <dgm:cxn modelId="{CB692CC3-7E2F-D44D-87CA-28CB720C8081}" type="presParOf" srcId="{0B4E672B-7F03-7A41-AAE5-F25F472D046D}" destId="{62A76C8B-F7C3-B948-8657-71A6CB390D66}" srcOrd="0" destOrd="0" presId="urn:microsoft.com/office/officeart/2005/8/layout/hierarchy2"/>
    <dgm:cxn modelId="{9BE7C66C-F031-8B40-8E86-F97D45C9EE77}" type="presParOf" srcId="{0B4E672B-7F03-7A41-AAE5-F25F472D046D}" destId="{DCC94FAC-BD05-744C-A390-537033998913}" srcOrd="1" destOrd="0" presId="urn:microsoft.com/office/officeart/2005/8/layout/hierarchy2"/>
    <dgm:cxn modelId="{3E8BFCF0-FD1D-4A46-A78F-5EAF3B3B46E3}" type="presParOf" srcId="{DC992CFF-3B9B-904E-9C40-A72DD933CB91}" destId="{0BA02DBD-3CE7-4047-8AE4-A1BB7433C785}" srcOrd="2" destOrd="0" presId="urn:microsoft.com/office/officeart/2005/8/layout/hierarchy2"/>
    <dgm:cxn modelId="{A76EC6D3-8A77-A048-B9EC-5274A04BD9DC}" type="presParOf" srcId="{0BA02DBD-3CE7-4047-8AE4-A1BB7433C785}" destId="{66C07A0D-087E-2148-BE69-8795B7C6D93B}" srcOrd="0" destOrd="0" presId="urn:microsoft.com/office/officeart/2005/8/layout/hierarchy2"/>
    <dgm:cxn modelId="{DFB56642-D23E-8D4D-8975-1A86A2E9F5A7}" type="presParOf" srcId="{DC992CFF-3B9B-904E-9C40-A72DD933CB91}" destId="{1F82F7C3-4777-9A47-8B1D-4E8896B6084E}" srcOrd="3" destOrd="0" presId="urn:microsoft.com/office/officeart/2005/8/layout/hierarchy2"/>
    <dgm:cxn modelId="{0D285D9C-5271-F245-8A54-ECCF2BD3DDF6}" type="presParOf" srcId="{1F82F7C3-4777-9A47-8B1D-4E8896B6084E}" destId="{CEF5F644-8D73-134E-B110-89B42F79A337}" srcOrd="0" destOrd="0" presId="urn:microsoft.com/office/officeart/2005/8/layout/hierarchy2"/>
    <dgm:cxn modelId="{C919B5E7-594A-B543-891B-51E5A7520FC4}" type="presParOf" srcId="{1F82F7C3-4777-9A47-8B1D-4E8896B6084E}" destId="{FA966CB4-5076-F24C-9977-226FEB07B895}" srcOrd="1" destOrd="0" presId="urn:microsoft.com/office/officeart/2005/8/layout/hierarchy2"/>
    <dgm:cxn modelId="{8DF40C88-E7ED-4545-9F67-696B4FD97CBE}" type="presParOf" srcId="{FA966CB4-5076-F24C-9977-226FEB07B895}" destId="{59DBAB4C-4062-2645-BD00-633C2329474C}" srcOrd="0" destOrd="0" presId="urn:microsoft.com/office/officeart/2005/8/layout/hierarchy2"/>
    <dgm:cxn modelId="{262A1EC8-4F13-8A41-8591-994B6B5DE8E8}" type="presParOf" srcId="{59DBAB4C-4062-2645-BD00-633C2329474C}" destId="{09D48E84-7AD1-9F4C-82A4-180DB6CB05BA}" srcOrd="0" destOrd="0" presId="urn:microsoft.com/office/officeart/2005/8/layout/hierarchy2"/>
    <dgm:cxn modelId="{6786B687-851A-D74F-8C82-CDE8511B7CA4}" type="presParOf" srcId="{FA966CB4-5076-F24C-9977-226FEB07B895}" destId="{9B7E52B7-49D1-5341-9159-B93DFEEDBA18}" srcOrd="1" destOrd="0" presId="urn:microsoft.com/office/officeart/2005/8/layout/hierarchy2"/>
    <dgm:cxn modelId="{4081C921-DAFD-4642-8C74-001E30D11F84}" type="presParOf" srcId="{9B7E52B7-49D1-5341-9159-B93DFEEDBA18}" destId="{AF10C341-2E3D-2B4A-BC68-FA957D946C8C}" srcOrd="0" destOrd="0" presId="urn:microsoft.com/office/officeart/2005/8/layout/hierarchy2"/>
    <dgm:cxn modelId="{CCD67AF4-3669-0E49-A099-F1FC6C0A67BF}" type="presParOf" srcId="{9B7E52B7-49D1-5341-9159-B93DFEEDBA18}" destId="{F4EDFA19-5C6E-914D-8DA2-E938C6FBD6DF}"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7D4750-5347-1D43-8979-24863ED2A3D3}"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it-IT"/>
        </a:p>
      </dgm:t>
    </dgm:pt>
    <dgm:pt modelId="{3462A8DE-0BCF-6D47-BA15-08B0DFD2BDD6}">
      <dgm:prSet phldrT="[Testo]" custT="1"/>
      <dgm:spPr/>
      <dgm:t>
        <a:bodyPr/>
        <a:lstStyle/>
        <a:p>
          <a:r>
            <a:rPr lang="it-IT" sz="1400" b="1" dirty="0" err="1"/>
            <a:t>Bundestag</a:t>
          </a:r>
          <a:r>
            <a:rPr lang="it-IT" sz="1400" b="1" dirty="0"/>
            <a:t> can </a:t>
          </a:r>
          <a:r>
            <a:rPr lang="it-IT" sz="1400" b="1" dirty="0" err="1"/>
            <a:t>deny</a:t>
          </a:r>
          <a:r>
            <a:rPr lang="it-IT" sz="1400" b="1" dirty="0"/>
            <a:t> </a:t>
          </a:r>
          <a:r>
            <a:rPr lang="it-IT" sz="1400" b="1" dirty="0" err="1"/>
            <a:t>confidence</a:t>
          </a:r>
          <a:r>
            <a:rPr lang="it-IT" sz="1400" b="1" dirty="0"/>
            <a:t> to the </a:t>
          </a:r>
          <a:r>
            <a:rPr lang="it-IT" sz="1400" b="1" dirty="0" err="1"/>
            <a:t>Chancellor</a:t>
          </a:r>
          <a:r>
            <a:rPr lang="it-IT" sz="1400" b="1" dirty="0"/>
            <a:t>, </a:t>
          </a:r>
        </a:p>
      </dgm:t>
    </dgm:pt>
    <dgm:pt modelId="{06D3D4D1-F93E-D642-A433-47575EB6A174}" type="parTrans" cxnId="{6D720280-B39F-8140-9BD6-D0CE87C8012E}">
      <dgm:prSet/>
      <dgm:spPr/>
      <dgm:t>
        <a:bodyPr/>
        <a:lstStyle/>
        <a:p>
          <a:endParaRPr lang="it-IT"/>
        </a:p>
      </dgm:t>
    </dgm:pt>
    <dgm:pt modelId="{2E087D68-D95F-954F-822F-F9F707680F37}" type="sibTrans" cxnId="{6D720280-B39F-8140-9BD6-D0CE87C8012E}">
      <dgm:prSet/>
      <dgm:spPr/>
      <dgm:t>
        <a:bodyPr/>
        <a:lstStyle/>
        <a:p>
          <a:endParaRPr lang="it-IT"/>
        </a:p>
      </dgm:t>
    </dgm:pt>
    <dgm:pt modelId="{24A59675-7D37-F049-AD65-94FDD29D0DB4}">
      <dgm:prSet phldrT="[Testo]" custT="1"/>
      <dgm:spPr/>
      <dgm:t>
        <a:bodyPr/>
        <a:lstStyle/>
        <a:p>
          <a:r>
            <a:rPr lang="it-IT" sz="1400" dirty="0" err="1"/>
            <a:t>only</a:t>
          </a:r>
          <a:r>
            <a:rPr lang="it-IT" sz="1400" dirty="0"/>
            <a:t> </a:t>
          </a:r>
          <a:r>
            <a:rPr lang="it-IT" sz="1400" dirty="0" err="1"/>
            <a:t>if</a:t>
          </a:r>
          <a:r>
            <a:rPr lang="it-IT" sz="1400" dirty="0"/>
            <a:t> a new </a:t>
          </a:r>
          <a:r>
            <a:rPr lang="it-IT" sz="1400" dirty="0" err="1"/>
            <a:t>Chancellor</a:t>
          </a:r>
          <a:r>
            <a:rPr lang="it-IT" sz="1400" dirty="0"/>
            <a:t> </a:t>
          </a:r>
          <a:r>
            <a:rPr lang="it-IT" sz="1400" dirty="0" err="1"/>
            <a:t>is</a:t>
          </a:r>
          <a:r>
            <a:rPr lang="it-IT" sz="1400" dirty="0"/>
            <a:t> </a:t>
          </a:r>
          <a:r>
            <a:rPr lang="it-IT" sz="1400" dirty="0" err="1"/>
            <a:t>elected</a:t>
          </a:r>
          <a:r>
            <a:rPr lang="it-IT" sz="1400" dirty="0"/>
            <a:t> </a:t>
          </a:r>
        </a:p>
        <a:p>
          <a:r>
            <a:rPr lang="it-IT" sz="1400" b="1" u="sng" dirty="0"/>
            <a:t>by </a:t>
          </a:r>
          <a:r>
            <a:rPr lang="it-IT" sz="1400" b="1" u="sng" dirty="0" err="1"/>
            <a:t>absolute</a:t>
          </a:r>
          <a:r>
            <a:rPr lang="it-IT" sz="1400" b="1" u="sng" dirty="0"/>
            <a:t> </a:t>
          </a:r>
          <a:r>
            <a:rPr lang="it-IT" sz="1400" b="1" u="sng" dirty="0" err="1"/>
            <a:t>Majority</a:t>
          </a:r>
          <a:endParaRPr lang="it-IT" sz="1400" dirty="0"/>
        </a:p>
      </dgm:t>
    </dgm:pt>
    <dgm:pt modelId="{FF323F8D-70D5-624E-A039-2F87256C3F73}" type="parTrans" cxnId="{4215D9C4-9DA1-4443-9FBA-7DB716D4579D}">
      <dgm:prSet/>
      <dgm:spPr/>
      <dgm:t>
        <a:bodyPr/>
        <a:lstStyle/>
        <a:p>
          <a:endParaRPr lang="it-IT"/>
        </a:p>
      </dgm:t>
    </dgm:pt>
    <dgm:pt modelId="{6C4A794F-33C7-3843-A385-BD7AD53D4E0D}" type="sibTrans" cxnId="{4215D9C4-9DA1-4443-9FBA-7DB716D4579D}">
      <dgm:prSet/>
      <dgm:spPr/>
      <dgm:t>
        <a:bodyPr/>
        <a:lstStyle/>
        <a:p>
          <a:endParaRPr lang="it-IT"/>
        </a:p>
      </dgm:t>
    </dgm:pt>
    <dgm:pt modelId="{31A2B05A-B966-7046-9E8A-9B5C4495725A}">
      <dgm:prSet phldrT="[Testo]"/>
      <dgm:spPr/>
      <dgm:t>
        <a:bodyPr/>
        <a:lstStyle/>
        <a:p>
          <a:r>
            <a:rPr lang="it-IT" b="1" dirty="0"/>
            <a:t>Full </a:t>
          </a:r>
          <a:r>
            <a:rPr lang="it-IT" b="1" dirty="0" err="1"/>
            <a:t>Stability</a:t>
          </a:r>
          <a:r>
            <a:rPr lang="it-IT" dirty="0"/>
            <a:t> </a:t>
          </a:r>
        </a:p>
      </dgm:t>
    </dgm:pt>
    <dgm:pt modelId="{C7CE76E5-3507-D648-9120-198AA360BF8A}" type="parTrans" cxnId="{CB868737-F9B2-FC4B-85E0-0F5062662F1A}">
      <dgm:prSet/>
      <dgm:spPr/>
      <dgm:t>
        <a:bodyPr/>
        <a:lstStyle/>
        <a:p>
          <a:endParaRPr lang="it-IT"/>
        </a:p>
      </dgm:t>
    </dgm:pt>
    <dgm:pt modelId="{ACCAB0A2-EA77-EE47-AA3A-E39784136D00}" type="sibTrans" cxnId="{CB868737-F9B2-FC4B-85E0-0F5062662F1A}">
      <dgm:prSet/>
      <dgm:spPr/>
      <dgm:t>
        <a:bodyPr/>
        <a:lstStyle/>
        <a:p>
          <a:pPr rtl="0"/>
          <a:endParaRPr lang="it-IT"/>
        </a:p>
      </dgm:t>
    </dgm:pt>
    <dgm:pt modelId="{7A15F6F2-2244-5341-B85F-3ED7EF9CBE3E}" type="pres">
      <dgm:prSet presAssocID="{0B7D4750-5347-1D43-8979-24863ED2A3D3}" presName="Name0" presStyleCnt="0">
        <dgm:presLayoutVars>
          <dgm:chMax val="7"/>
          <dgm:chPref val="7"/>
          <dgm:dir/>
          <dgm:animLvl val="lvl"/>
        </dgm:presLayoutVars>
      </dgm:prSet>
      <dgm:spPr/>
    </dgm:pt>
    <dgm:pt modelId="{CB93EC9C-19E0-2648-8ABE-FDEC9FD7A50D}" type="pres">
      <dgm:prSet presAssocID="{3462A8DE-0BCF-6D47-BA15-08B0DFD2BDD6}" presName="Accent1" presStyleCnt="0"/>
      <dgm:spPr/>
    </dgm:pt>
    <dgm:pt modelId="{81643101-173D-C747-A0C5-CF0DD675CE22}" type="pres">
      <dgm:prSet presAssocID="{3462A8DE-0BCF-6D47-BA15-08B0DFD2BDD6}" presName="Accent" presStyleLbl="node1" presStyleIdx="0" presStyleCnt="3"/>
      <dgm:spPr>
        <a:solidFill>
          <a:schemeClr val="bg1"/>
        </a:solidFill>
      </dgm:spPr>
    </dgm:pt>
    <dgm:pt modelId="{97622641-454A-1D47-87B7-26F361F19F18}" type="pres">
      <dgm:prSet presAssocID="{3462A8DE-0BCF-6D47-BA15-08B0DFD2BDD6}" presName="Parent1" presStyleLbl="revTx" presStyleIdx="0" presStyleCnt="3">
        <dgm:presLayoutVars>
          <dgm:chMax val="1"/>
          <dgm:chPref val="1"/>
          <dgm:bulletEnabled val="1"/>
        </dgm:presLayoutVars>
      </dgm:prSet>
      <dgm:spPr/>
    </dgm:pt>
    <dgm:pt modelId="{AAB923D1-82A0-8E42-A985-BE4268FB61FA}" type="pres">
      <dgm:prSet presAssocID="{24A59675-7D37-F049-AD65-94FDD29D0DB4}" presName="Accent2" presStyleCnt="0"/>
      <dgm:spPr/>
    </dgm:pt>
    <dgm:pt modelId="{04973D92-4DE8-9843-842E-93A8849F05BD}" type="pres">
      <dgm:prSet presAssocID="{24A59675-7D37-F049-AD65-94FDD29D0DB4}" presName="Accent" presStyleLbl="node1" presStyleIdx="1" presStyleCnt="3"/>
      <dgm:spPr>
        <a:solidFill>
          <a:srgbClr val="C00000"/>
        </a:solidFill>
      </dgm:spPr>
    </dgm:pt>
    <dgm:pt modelId="{03E938E0-F2F5-454D-8B00-617EC84E347E}" type="pres">
      <dgm:prSet presAssocID="{24A59675-7D37-F049-AD65-94FDD29D0DB4}" presName="Parent2" presStyleLbl="revTx" presStyleIdx="1" presStyleCnt="3" custLinFactNeighborX="-2078" custLinFactNeighborY="-4907">
        <dgm:presLayoutVars>
          <dgm:chMax val="1"/>
          <dgm:chPref val="1"/>
          <dgm:bulletEnabled val="1"/>
        </dgm:presLayoutVars>
      </dgm:prSet>
      <dgm:spPr/>
    </dgm:pt>
    <dgm:pt modelId="{D9BCDB85-D49C-9C41-B156-CAC8A9E7F663}" type="pres">
      <dgm:prSet presAssocID="{31A2B05A-B966-7046-9E8A-9B5C4495725A}" presName="Accent3" presStyleCnt="0"/>
      <dgm:spPr/>
    </dgm:pt>
    <dgm:pt modelId="{2961242F-0F14-5A46-82A4-6015BD9A8139}" type="pres">
      <dgm:prSet presAssocID="{31A2B05A-B966-7046-9E8A-9B5C4495725A}" presName="Accent" presStyleLbl="node1" presStyleIdx="2" presStyleCnt="3"/>
      <dgm:spPr>
        <a:solidFill>
          <a:srgbClr val="FFFF00"/>
        </a:solidFill>
      </dgm:spPr>
    </dgm:pt>
    <dgm:pt modelId="{78D135F3-D9E5-6349-8CC5-A0CE5EE18124}" type="pres">
      <dgm:prSet presAssocID="{31A2B05A-B966-7046-9E8A-9B5C4495725A}" presName="Parent3" presStyleLbl="revTx" presStyleIdx="2" presStyleCnt="3">
        <dgm:presLayoutVars>
          <dgm:chMax val="1"/>
          <dgm:chPref val="1"/>
          <dgm:bulletEnabled val="1"/>
        </dgm:presLayoutVars>
      </dgm:prSet>
      <dgm:spPr/>
    </dgm:pt>
  </dgm:ptLst>
  <dgm:cxnLst>
    <dgm:cxn modelId="{4A274105-462D-EA4C-A072-B949081CD87E}" type="presOf" srcId="{31A2B05A-B966-7046-9E8A-9B5C4495725A}" destId="{78D135F3-D9E5-6349-8CC5-A0CE5EE18124}" srcOrd="0" destOrd="0" presId="urn:microsoft.com/office/officeart/2009/layout/CircleArrowProcess"/>
    <dgm:cxn modelId="{1FA4DF21-4663-BF41-A26C-46CB3D2BA1DB}" type="presOf" srcId="{0B7D4750-5347-1D43-8979-24863ED2A3D3}" destId="{7A15F6F2-2244-5341-B85F-3ED7EF9CBE3E}" srcOrd="0" destOrd="0" presId="urn:microsoft.com/office/officeart/2009/layout/CircleArrowProcess"/>
    <dgm:cxn modelId="{CB868737-F9B2-FC4B-85E0-0F5062662F1A}" srcId="{0B7D4750-5347-1D43-8979-24863ED2A3D3}" destId="{31A2B05A-B966-7046-9E8A-9B5C4495725A}" srcOrd="2" destOrd="0" parTransId="{C7CE76E5-3507-D648-9120-198AA360BF8A}" sibTransId="{ACCAB0A2-EA77-EE47-AA3A-E39784136D00}"/>
    <dgm:cxn modelId="{4053BD76-DBB6-2D42-AA73-A6DF36C4DD75}" type="presOf" srcId="{3462A8DE-0BCF-6D47-BA15-08B0DFD2BDD6}" destId="{97622641-454A-1D47-87B7-26F361F19F18}" srcOrd="0" destOrd="0" presId="urn:microsoft.com/office/officeart/2009/layout/CircleArrowProcess"/>
    <dgm:cxn modelId="{6D720280-B39F-8140-9BD6-D0CE87C8012E}" srcId="{0B7D4750-5347-1D43-8979-24863ED2A3D3}" destId="{3462A8DE-0BCF-6D47-BA15-08B0DFD2BDD6}" srcOrd="0" destOrd="0" parTransId="{06D3D4D1-F93E-D642-A433-47575EB6A174}" sibTransId="{2E087D68-D95F-954F-822F-F9F707680F37}"/>
    <dgm:cxn modelId="{4215D9C4-9DA1-4443-9FBA-7DB716D4579D}" srcId="{0B7D4750-5347-1D43-8979-24863ED2A3D3}" destId="{24A59675-7D37-F049-AD65-94FDD29D0DB4}" srcOrd="1" destOrd="0" parTransId="{FF323F8D-70D5-624E-A039-2F87256C3F73}" sibTransId="{6C4A794F-33C7-3843-A385-BD7AD53D4E0D}"/>
    <dgm:cxn modelId="{10E90BE7-48C0-9740-BAD7-33B0DB027548}" type="presOf" srcId="{24A59675-7D37-F049-AD65-94FDD29D0DB4}" destId="{03E938E0-F2F5-454D-8B00-617EC84E347E}" srcOrd="0" destOrd="0" presId="urn:microsoft.com/office/officeart/2009/layout/CircleArrowProcess"/>
    <dgm:cxn modelId="{53E886EF-5BE6-2445-83F2-304960090F01}" type="presParOf" srcId="{7A15F6F2-2244-5341-B85F-3ED7EF9CBE3E}" destId="{CB93EC9C-19E0-2648-8ABE-FDEC9FD7A50D}" srcOrd="0" destOrd="0" presId="urn:microsoft.com/office/officeart/2009/layout/CircleArrowProcess"/>
    <dgm:cxn modelId="{5EB8EDA2-1F11-0142-82F1-458CDCC668FA}" type="presParOf" srcId="{CB93EC9C-19E0-2648-8ABE-FDEC9FD7A50D}" destId="{81643101-173D-C747-A0C5-CF0DD675CE22}" srcOrd="0" destOrd="0" presId="urn:microsoft.com/office/officeart/2009/layout/CircleArrowProcess"/>
    <dgm:cxn modelId="{C14DBB69-70C8-0147-A2A8-FF7A3863B070}" type="presParOf" srcId="{7A15F6F2-2244-5341-B85F-3ED7EF9CBE3E}" destId="{97622641-454A-1D47-87B7-26F361F19F18}" srcOrd="1" destOrd="0" presId="urn:microsoft.com/office/officeart/2009/layout/CircleArrowProcess"/>
    <dgm:cxn modelId="{FFF1C567-D54E-934B-AC1D-CC48B7595F31}" type="presParOf" srcId="{7A15F6F2-2244-5341-B85F-3ED7EF9CBE3E}" destId="{AAB923D1-82A0-8E42-A985-BE4268FB61FA}" srcOrd="2" destOrd="0" presId="urn:microsoft.com/office/officeart/2009/layout/CircleArrowProcess"/>
    <dgm:cxn modelId="{944C7F44-B682-2A4F-9EAB-8450B45E6C40}" type="presParOf" srcId="{AAB923D1-82A0-8E42-A985-BE4268FB61FA}" destId="{04973D92-4DE8-9843-842E-93A8849F05BD}" srcOrd="0" destOrd="0" presId="urn:microsoft.com/office/officeart/2009/layout/CircleArrowProcess"/>
    <dgm:cxn modelId="{7E7AC9E1-1C6A-1344-A90C-87D6486E16AD}" type="presParOf" srcId="{7A15F6F2-2244-5341-B85F-3ED7EF9CBE3E}" destId="{03E938E0-F2F5-454D-8B00-617EC84E347E}" srcOrd="3" destOrd="0" presId="urn:microsoft.com/office/officeart/2009/layout/CircleArrowProcess"/>
    <dgm:cxn modelId="{7C4DEAC5-05A3-8041-9A3C-A2B03B3FE0AA}" type="presParOf" srcId="{7A15F6F2-2244-5341-B85F-3ED7EF9CBE3E}" destId="{D9BCDB85-D49C-9C41-B156-CAC8A9E7F663}" srcOrd="4" destOrd="0" presId="urn:microsoft.com/office/officeart/2009/layout/CircleArrowProcess"/>
    <dgm:cxn modelId="{28D680E7-1D33-DB40-97B7-D71C0E71D821}" type="presParOf" srcId="{D9BCDB85-D49C-9C41-B156-CAC8A9E7F663}" destId="{2961242F-0F14-5A46-82A4-6015BD9A8139}" srcOrd="0" destOrd="0" presId="urn:microsoft.com/office/officeart/2009/layout/CircleArrowProcess"/>
    <dgm:cxn modelId="{6D39C735-1B68-6646-8DD3-AD5DDA8A7FAD}" type="presParOf" srcId="{7A15F6F2-2244-5341-B85F-3ED7EF9CBE3E}" destId="{78D135F3-D9E5-6349-8CC5-A0CE5EE18124}"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D5609-EB5A-4F49-80AD-68BAF144B0BE}">
      <dsp:nvSpPr>
        <dsp:cNvPr id="0" name=""/>
        <dsp:cNvSpPr/>
      </dsp:nvSpPr>
      <dsp:spPr>
        <a:xfrm>
          <a:off x="0" y="0"/>
          <a:ext cx="5519651" cy="5519651"/>
        </a:xfrm>
        <a:prstGeom prst="pie">
          <a:avLst>
            <a:gd name="adj1" fmla="val 5400000"/>
            <a:gd name="adj2" fmla="val 16200000"/>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shape">
            <a:fillToRect l="50000" t="50000" r="50000" b="5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928CEBF-C01F-9C45-B069-E51053AFDB1E}">
      <dsp:nvSpPr>
        <dsp:cNvPr id="0" name=""/>
        <dsp:cNvSpPr/>
      </dsp:nvSpPr>
      <dsp:spPr>
        <a:xfrm>
          <a:off x="2759825" y="0"/>
          <a:ext cx="8775470" cy="5519651"/>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shape">
            <a:fillToRect l="50000" t="50000" r="50000" b="50000"/>
          </a:path>
          <a:tileRect/>
        </a:gra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err="1">
              <a:solidFill>
                <a:schemeClr val="tx1"/>
              </a:solidFill>
            </a:rPr>
            <a:t>Political</a:t>
          </a:r>
          <a:r>
            <a:rPr lang="it-IT" sz="4600" kern="1200" dirty="0">
              <a:solidFill>
                <a:schemeClr val="tx1"/>
              </a:solidFill>
            </a:rPr>
            <a:t> </a:t>
          </a:r>
          <a:r>
            <a:rPr lang="it-IT" sz="4600" kern="1200" dirty="0" err="1">
              <a:solidFill>
                <a:schemeClr val="tx1"/>
              </a:solidFill>
            </a:rPr>
            <a:t>Direction</a:t>
          </a:r>
          <a:endParaRPr lang="it-IT" sz="4600" kern="1200" dirty="0">
            <a:solidFill>
              <a:schemeClr val="tx1"/>
            </a:solidFill>
          </a:endParaRPr>
        </a:p>
      </dsp:txBody>
      <dsp:txXfrm>
        <a:off x="2759825" y="0"/>
        <a:ext cx="4387735" cy="1655898"/>
      </dsp:txXfrm>
    </dsp:sp>
    <dsp:sp modelId="{3AB583F7-9024-FD40-B5EB-0D93BE861609}">
      <dsp:nvSpPr>
        <dsp:cNvPr id="0" name=""/>
        <dsp:cNvSpPr/>
      </dsp:nvSpPr>
      <dsp:spPr>
        <a:xfrm>
          <a:off x="965940" y="1655898"/>
          <a:ext cx="3587769" cy="3587769"/>
        </a:xfrm>
        <a:prstGeom prst="pie">
          <a:avLst>
            <a:gd name="adj1" fmla="val 5400000"/>
            <a:gd name="adj2" fmla="val 1620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shape">
            <a:fillToRect l="50000" t="50000" r="50000" b="5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D638F51-DD9C-7741-950D-E978D2BD5078}">
      <dsp:nvSpPr>
        <dsp:cNvPr id="0" name=""/>
        <dsp:cNvSpPr/>
      </dsp:nvSpPr>
      <dsp:spPr>
        <a:xfrm>
          <a:off x="2759825" y="1655898"/>
          <a:ext cx="8775470" cy="358776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shape">
            <a:fillToRect l="50000" t="50000" r="50000" b="50000"/>
          </a:path>
          <a:tileRect/>
        </a:gradFill>
        <a:ln w="6350" cap="flat" cmpd="sng" algn="ctr">
          <a:solidFill>
            <a:schemeClr val="accent1">
              <a:shade val="50000"/>
              <a:hueOff val="118348"/>
              <a:satOff val="-9488"/>
              <a:lumOff val="291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err="1">
              <a:solidFill>
                <a:schemeClr val="tx1"/>
              </a:solidFill>
            </a:rPr>
            <a:t>Separation</a:t>
          </a:r>
          <a:r>
            <a:rPr lang="it-IT" sz="4600" kern="1200" dirty="0">
              <a:solidFill>
                <a:schemeClr val="tx1"/>
              </a:solidFill>
            </a:rPr>
            <a:t> of </a:t>
          </a:r>
          <a:r>
            <a:rPr lang="it-IT" sz="4600" kern="1200" dirty="0" err="1">
              <a:solidFill>
                <a:schemeClr val="tx1"/>
              </a:solidFill>
            </a:rPr>
            <a:t>Powers</a:t>
          </a:r>
          <a:endParaRPr lang="it-IT" sz="4600" kern="1200" dirty="0">
            <a:solidFill>
              <a:schemeClr val="tx1"/>
            </a:solidFill>
          </a:endParaRPr>
        </a:p>
      </dsp:txBody>
      <dsp:txXfrm>
        <a:off x="2759825" y="1655898"/>
        <a:ext cx="4387735" cy="1655893"/>
      </dsp:txXfrm>
    </dsp:sp>
    <dsp:sp modelId="{E1A7557B-535B-C54F-AD4D-1A5A207245EB}">
      <dsp:nvSpPr>
        <dsp:cNvPr id="0" name=""/>
        <dsp:cNvSpPr/>
      </dsp:nvSpPr>
      <dsp:spPr>
        <a:xfrm>
          <a:off x="1931878" y="3311792"/>
          <a:ext cx="1655893" cy="1655893"/>
        </a:xfrm>
        <a:prstGeom prst="pie">
          <a:avLst>
            <a:gd name="adj1" fmla="val 5400000"/>
            <a:gd name="adj2" fmla="val 16200000"/>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8F0208E-B6BB-2040-8171-27217D3845FC}">
      <dsp:nvSpPr>
        <dsp:cNvPr id="0" name=""/>
        <dsp:cNvSpPr/>
      </dsp:nvSpPr>
      <dsp:spPr>
        <a:xfrm>
          <a:off x="2759825" y="3311792"/>
          <a:ext cx="8775470" cy="165589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shape">
            <a:fillToRect l="50000" t="50000" r="50000" b="50000"/>
          </a:path>
          <a:tileRect/>
        </a:gradFill>
        <a:ln w="6350" cap="flat" cmpd="sng" algn="ctr">
          <a:solidFill>
            <a:schemeClr val="accent1">
              <a:shade val="50000"/>
              <a:hueOff val="118348"/>
              <a:satOff val="-9488"/>
              <a:lumOff val="291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a:solidFill>
                <a:schemeClr val="tx1"/>
              </a:solidFill>
            </a:rPr>
            <a:t>Direct </a:t>
          </a:r>
          <a:r>
            <a:rPr lang="it-IT" sz="4600" kern="1200" dirty="0" err="1">
              <a:solidFill>
                <a:schemeClr val="tx1"/>
              </a:solidFill>
            </a:rPr>
            <a:t>Election</a:t>
          </a:r>
          <a:endParaRPr lang="it-IT" sz="4600" kern="1200" dirty="0">
            <a:solidFill>
              <a:schemeClr val="tx1"/>
            </a:solidFill>
          </a:endParaRPr>
        </a:p>
      </dsp:txBody>
      <dsp:txXfrm>
        <a:off x="2759825" y="3311792"/>
        <a:ext cx="4387735" cy="1655893"/>
      </dsp:txXfrm>
    </dsp:sp>
    <dsp:sp modelId="{CD1D6308-208A-3D46-9235-742D922D338A}">
      <dsp:nvSpPr>
        <dsp:cNvPr id="0" name=""/>
        <dsp:cNvSpPr/>
      </dsp:nvSpPr>
      <dsp:spPr>
        <a:xfrm>
          <a:off x="7147560" y="0"/>
          <a:ext cx="4387735" cy="1655898"/>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it-IT" sz="2000" b="1" u="sng" kern="1200" dirty="0" err="1"/>
            <a:t>Confidence</a:t>
          </a:r>
          <a:endParaRPr lang="it-IT" sz="2000" b="1" u="sng" kern="1200" dirty="0"/>
        </a:p>
        <a:p>
          <a:pPr marL="228600" lvl="1" indent="-228600" algn="l" defTabSz="889000">
            <a:lnSpc>
              <a:spcPct val="90000"/>
            </a:lnSpc>
            <a:spcBef>
              <a:spcPct val="0"/>
            </a:spcBef>
            <a:spcAft>
              <a:spcPct val="15000"/>
            </a:spcAft>
            <a:buChar char="•"/>
          </a:pPr>
          <a:r>
            <a:rPr lang="it-IT" sz="2000" kern="1200" dirty="0"/>
            <a:t>Executive Side (</a:t>
          </a:r>
          <a:r>
            <a:rPr lang="it-IT" sz="2000" kern="1200" dirty="0" err="1"/>
            <a:t>Majority</a:t>
          </a:r>
          <a:r>
            <a:rPr lang="it-IT" sz="2000" kern="1200" dirty="0"/>
            <a:t> </a:t>
          </a:r>
          <a:r>
            <a:rPr lang="it-IT" sz="2000" kern="1200" dirty="0" err="1"/>
            <a:t>Parliamentarism</a:t>
          </a:r>
          <a:r>
            <a:rPr lang="it-IT" sz="2000" kern="1200" dirty="0"/>
            <a:t>)</a:t>
          </a:r>
        </a:p>
        <a:p>
          <a:pPr marL="228600" lvl="1" indent="-228600" algn="l" defTabSz="889000">
            <a:lnSpc>
              <a:spcPct val="90000"/>
            </a:lnSpc>
            <a:spcBef>
              <a:spcPct val="0"/>
            </a:spcBef>
            <a:spcAft>
              <a:spcPct val="15000"/>
            </a:spcAft>
            <a:buChar char="•"/>
          </a:pPr>
          <a:r>
            <a:rPr lang="it-IT" sz="2000" kern="1200" dirty="0" err="1"/>
            <a:t>Parliamentary</a:t>
          </a:r>
          <a:r>
            <a:rPr lang="it-IT" sz="2000" kern="1200" dirty="0"/>
            <a:t> Side (</a:t>
          </a:r>
          <a:r>
            <a:rPr lang="it-IT" sz="2000" kern="1200" dirty="0" err="1"/>
            <a:t>Pluralism</a:t>
          </a:r>
          <a:r>
            <a:rPr lang="it-IT" sz="2000" kern="1200" dirty="0"/>
            <a:t>, Compromise)</a:t>
          </a:r>
        </a:p>
      </dsp:txBody>
      <dsp:txXfrm>
        <a:off x="7147560" y="0"/>
        <a:ext cx="4387735" cy="1655898"/>
      </dsp:txXfrm>
    </dsp:sp>
    <dsp:sp modelId="{977B7E6C-99B8-D644-BAE8-9D2A3DB555CF}">
      <dsp:nvSpPr>
        <dsp:cNvPr id="0" name=""/>
        <dsp:cNvSpPr/>
      </dsp:nvSpPr>
      <dsp:spPr>
        <a:xfrm>
          <a:off x="7147560" y="1655898"/>
          <a:ext cx="4387735" cy="1655893"/>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err="1"/>
            <a:t>Cooperation</a:t>
          </a:r>
          <a:r>
            <a:rPr lang="it-IT" sz="2000" kern="1200" dirty="0"/>
            <a:t> </a:t>
          </a:r>
          <a:r>
            <a:rPr lang="it-IT" sz="2000" kern="1200" dirty="0" err="1"/>
            <a:t>between</a:t>
          </a:r>
          <a:r>
            <a:rPr lang="it-IT" sz="2000" kern="1200" dirty="0"/>
            <a:t> Legislative and Executive: </a:t>
          </a:r>
          <a:r>
            <a:rPr lang="it-IT" sz="2000" kern="1200" dirty="0" err="1"/>
            <a:t>Confidence</a:t>
          </a:r>
          <a:r>
            <a:rPr lang="it-IT" sz="2000" kern="1200" dirty="0"/>
            <a:t>, </a:t>
          </a:r>
          <a:r>
            <a:rPr lang="it-IT" sz="2000" kern="1200" dirty="0" err="1"/>
            <a:t>Dissolution</a:t>
          </a:r>
          <a:r>
            <a:rPr lang="it-IT" sz="2000" kern="1200" dirty="0"/>
            <a:t>, </a:t>
          </a:r>
          <a:r>
            <a:rPr lang="it-IT" sz="2000" kern="1200" dirty="0" err="1"/>
            <a:t>Countersignature</a:t>
          </a:r>
          <a:endParaRPr lang="it-IT" sz="2000" kern="1200" dirty="0"/>
        </a:p>
        <a:p>
          <a:pPr marL="228600" lvl="1" indent="-228600" algn="l" defTabSz="889000">
            <a:lnSpc>
              <a:spcPct val="90000"/>
            </a:lnSpc>
            <a:spcBef>
              <a:spcPct val="0"/>
            </a:spcBef>
            <a:spcAft>
              <a:spcPct val="15000"/>
            </a:spcAft>
            <a:buChar char="•"/>
          </a:pPr>
          <a:r>
            <a:rPr lang="it-IT" sz="2000" kern="1200" dirty="0"/>
            <a:t>Control (</a:t>
          </a:r>
          <a:r>
            <a:rPr lang="it-IT" sz="2000" kern="1200" dirty="0" err="1"/>
            <a:t>Role</a:t>
          </a:r>
          <a:r>
            <a:rPr lang="it-IT" sz="2000" kern="1200" dirty="0"/>
            <a:t> of the </a:t>
          </a:r>
          <a:r>
            <a:rPr lang="it-IT" sz="2000" kern="1200" dirty="0" err="1"/>
            <a:t>Opposition</a:t>
          </a:r>
          <a:r>
            <a:rPr lang="it-IT" sz="2000" kern="1200" dirty="0"/>
            <a:t>)</a:t>
          </a:r>
        </a:p>
        <a:p>
          <a:pPr marL="228600" lvl="1" indent="-228600" algn="l" defTabSz="889000">
            <a:lnSpc>
              <a:spcPct val="90000"/>
            </a:lnSpc>
            <a:spcBef>
              <a:spcPct val="0"/>
            </a:spcBef>
            <a:spcAft>
              <a:spcPct val="15000"/>
            </a:spcAft>
            <a:buChar char="•"/>
          </a:pPr>
          <a:r>
            <a:rPr lang="it-IT" sz="2000" kern="1200" dirty="0" err="1"/>
            <a:t>Judiciary</a:t>
          </a:r>
          <a:r>
            <a:rPr lang="it-IT" sz="2000" kern="1200" dirty="0"/>
            <a:t> (-&gt; </a:t>
          </a:r>
          <a:r>
            <a:rPr lang="it-IT" sz="2000" kern="1200" dirty="0" err="1"/>
            <a:t>Constitutional</a:t>
          </a:r>
          <a:r>
            <a:rPr lang="it-IT" sz="2000" kern="1200" dirty="0"/>
            <a:t> </a:t>
          </a:r>
          <a:r>
            <a:rPr lang="it-IT" sz="2000" kern="1200" dirty="0" err="1"/>
            <a:t>Courts</a:t>
          </a:r>
          <a:r>
            <a:rPr lang="it-IT" sz="2000" kern="1200" dirty="0"/>
            <a:t>)</a:t>
          </a:r>
        </a:p>
      </dsp:txBody>
      <dsp:txXfrm>
        <a:off x="7147560" y="1655898"/>
        <a:ext cx="4387735" cy="1655893"/>
      </dsp:txXfrm>
    </dsp:sp>
    <dsp:sp modelId="{513BC1CF-A9A6-9347-8E6E-D9FE4427F171}">
      <dsp:nvSpPr>
        <dsp:cNvPr id="0" name=""/>
        <dsp:cNvSpPr/>
      </dsp:nvSpPr>
      <dsp:spPr>
        <a:xfrm>
          <a:off x="7147560" y="3311792"/>
          <a:ext cx="4387735" cy="1655893"/>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err="1"/>
            <a:t>President</a:t>
          </a:r>
          <a:r>
            <a:rPr lang="it-IT" sz="2000" kern="1200" dirty="0"/>
            <a:t> (</a:t>
          </a:r>
          <a:r>
            <a:rPr lang="it-IT" sz="2000" kern="1200" dirty="0" err="1"/>
            <a:t>differences</a:t>
          </a:r>
          <a:r>
            <a:rPr lang="it-IT" sz="2000" kern="1200" dirty="0"/>
            <a:t> with </a:t>
          </a:r>
          <a:r>
            <a:rPr lang="it-IT" sz="2000" kern="1200" dirty="0" err="1"/>
            <a:t>semipresidential</a:t>
          </a:r>
          <a:r>
            <a:rPr lang="it-IT" sz="2000" kern="1200" dirty="0"/>
            <a:t> Government)</a:t>
          </a:r>
        </a:p>
        <a:p>
          <a:pPr marL="228600" lvl="1" indent="-228600" algn="l" defTabSz="889000">
            <a:lnSpc>
              <a:spcPct val="90000"/>
            </a:lnSpc>
            <a:spcBef>
              <a:spcPct val="0"/>
            </a:spcBef>
            <a:spcAft>
              <a:spcPct val="15000"/>
            </a:spcAft>
            <a:buChar char="•"/>
          </a:pPr>
          <a:r>
            <a:rPr lang="it-IT" sz="2000" b="1" u="sng" kern="1200" dirty="0" err="1"/>
            <a:t>Parliament</a:t>
          </a:r>
          <a:endParaRPr lang="it-IT" sz="2000" b="1" u="sng" kern="1200" dirty="0"/>
        </a:p>
        <a:p>
          <a:pPr marL="228600" lvl="1" indent="-228600" algn="l" defTabSz="889000">
            <a:lnSpc>
              <a:spcPct val="90000"/>
            </a:lnSpc>
            <a:spcBef>
              <a:spcPct val="0"/>
            </a:spcBef>
            <a:spcAft>
              <a:spcPct val="15000"/>
            </a:spcAft>
            <a:buChar char="•"/>
          </a:pPr>
          <a:r>
            <a:rPr lang="it-IT" sz="2000" kern="1200" dirty="0"/>
            <a:t>PM (Neo </a:t>
          </a:r>
          <a:r>
            <a:rPr lang="it-IT" sz="2000" kern="1200" dirty="0" err="1"/>
            <a:t>parliamentary</a:t>
          </a:r>
          <a:r>
            <a:rPr lang="it-IT" sz="2000" kern="1200" dirty="0"/>
            <a:t> </a:t>
          </a:r>
          <a:r>
            <a:rPr lang="it-IT" sz="2000" kern="1200" dirty="0" err="1"/>
            <a:t>experiences</a:t>
          </a:r>
          <a:r>
            <a:rPr lang="it-IT" sz="2000" kern="1200" dirty="0"/>
            <a:t>: Israel 1996/2001)</a:t>
          </a:r>
        </a:p>
      </dsp:txBody>
      <dsp:txXfrm>
        <a:off x="7147560" y="3311792"/>
        <a:ext cx="4387735" cy="16558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13A6C-2B88-6F4E-A326-C0F01E374973}">
      <dsp:nvSpPr>
        <dsp:cNvPr id="0" name=""/>
        <dsp:cNvSpPr/>
      </dsp:nvSpPr>
      <dsp:spPr>
        <a:xfrm rot="5400000">
          <a:off x="-289718" y="292805"/>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it-IT" sz="3800" kern="1200" dirty="0"/>
            <a:t>1949</a:t>
          </a:r>
        </a:p>
      </dsp:txBody>
      <dsp:txXfrm rot="-5400000">
        <a:off x="1" y="679096"/>
        <a:ext cx="1352020" cy="579438"/>
      </dsp:txXfrm>
    </dsp:sp>
    <dsp:sp modelId="{B77F8D9A-8FBF-7045-93C2-BA5434147829}">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a:t>Full </a:t>
          </a:r>
          <a:r>
            <a:rPr lang="it-IT" sz="1700" kern="1200" dirty="0" err="1"/>
            <a:t>Rationalisation</a:t>
          </a:r>
          <a:endParaRPr lang="it-IT" sz="1700" kern="1200" dirty="0"/>
        </a:p>
        <a:p>
          <a:pPr marL="171450" lvl="1" indent="-171450" algn="l" defTabSz="755650">
            <a:lnSpc>
              <a:spcPct val="90000"/>
            </a:lnSpc>
            <a:spcBef>
              <a:spcPct val="0"/>
            </a:spcBef>
            <a:spcAft>
              <a:spcPct val="15000"/>
            </a:spcAft>
            <a:buChar char="•"/>
          </a:pPr>
          <a:r>
            <a:rPr lang="it-IT" sz="1700" kern="1200" dirty="0"/>
            <a:t>Soft </a:t>
          </a:r>
          <a:r>
            <a:rPr lang="it-IT" sz="1700" kern="1200" dirty="0" err="1"/>
            <a:t>Multipartitism</a:t>
          </a:r>
          <a:r>
            <a:rPr lang="it-IT" sz="1700" kern="1200" dirty="0"/>
            <a:t> – art. 21 GG</a:t>
          </a:r>
        </a:p>
        <a:p>
          <a:pPr marL="171450" lvl="1" indent="-171450" algn="l" defTabSz="755650">
            <a:lnSpc>
              <a:spcPct val="90000"/>
            </a:lnSpc>
            <a:spcBef>
              <a:spcPct val="0"/>
            </a:spcBef>
            <a:spcAft>
              <a:spcPct val="15000"/>
            </a:spcAft>
            <a:buChar char="•"/>
          </a:pPr>
          <a:r>
            <a:rPr lang="it-IT" sz="1700" kern="1200" dirty="0" err="1"/>
            <a:t>Monistic</a:t>
          </a:r>
          <a:r>
            <a:rPr lang="it-IT" sz="1700" kern="1200" dirty="0"/>
            <a:t> </a:t>
          </a:r>
          <a:r>
            <a:rPr lang="it-IT" sz="1700" kern="1200" dirty="0" err="1"/>
            <a:t>Parliamentary</a:t>
          </a:r>
          <a:r>
            <a:rPr lang="it-IT" sz="1700" kern="1200" dirty="0"/>
            <a:t> </a:t>
          </a:r>
          <a:r>
            <a:rPr lang="it-IT" sz="1700" kern="1200" dirty="0" err="1"/>
            <a:t>Government</a:t>
          </a:r>
          <a:endParaRPr lang="it-IT" sz="1700" kern="1200" dirty="0"/>
        </a:p>
      </dsp:txBody>
      <dsp:txXfrm rot="-5400000">
        <a:off x="1352020" y="64373"/>
        <a:ext cx="6714693" cy="1132875"/>
      </dsp:txXfrm>
    </dsp:sp>
    <dsp:sp modelId="{F558C9BE-89E5-3347-AB8E-DDB3A346C718}">
      <dsp:nvSpPr>
        <dsp:cNvPr id="0" name=""/>
        <dsp:cNvSpPr/>
      </dsp:nvSpPr>
      <dsp:spPr>
        <a:xfrm rot="5400000">
          <a:off x="-289718" y="2033323"/>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it-IT" sz="3800" kern="1200" dirty="0"/>
        </a:p>
      </dsp:txBody>
      <dsp:txXfrm rot="-5400000">
        <a:off x="1" y="2419614"/>
        <a:ext cx="1352020" cy="579438"/>
      </dsp:txXfrm>
    </dsp:sp>
    <dsp:sp modelId="{7E82A4F2-022F-0F4C-8618-B4BC26862B40}">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a:t>Position of the </a:t>
          </a:r>
          <a:r>
            <a:rPr lang="it-IT" sz="1700" kern="1200" dirty="0" err="1"/>
            <a:t>President</a:t>
          </a:r>
          <a:endParaRPr lang="it-IT" sz="1700" kern="1200" dirty="0"/>
        </a:p>
        <a:p>
          <a:pPr marL="171450" lvl="1" indent="-171450" algn="l" defTabSz="755650">
            <a:lnSpc>
              <a:spcPct val="90000"/>
            </a:lnSpc>
            <a:spcBef>
              <a:spcPct val="0"/>
            </a:spcBef>
            <a:spcAft>
              <a:spcPct val="15000"/>
            </a:spcAft>
            <a:buChar char="•"/>
          </a:pPr>
          <a:r>
            <a:rPr lang="it-IT" sz="1700" kern="1200" dirty="0"/>
            <a:t>Position of the </a:t>
          </a:r>
          <a:r>
            <a:rPr lang="it-IT" sz="1700" kern="1200" dirty="0" err="1"/>
            <a:t>Chancellor</a:t>
          </a:r>
          <a:r>
            <a:rPr lang="it-IT" sz="1700" kern="1200" dirty="0"/>
            <a:t> (PM) </a:t>
          </a:r>
        </a:p>
        <a:p>
          <a:pPr marL="171450" lvl="1" indent="-171450" algn="l" defTabSz="755650">
            <a:lnSpc>
              <a:spcPct val="90000"/>
            </a:lnSpc>
            <a:spcBef>
              <a:spcPct val="0"/>
            </a:spcBef>
            <a:spcAft>
              <a:spcPct val="15000"/>
            </a:spcAft>
            <a:buChar char="•"/>
          </a:pPr>
          <a:r>
            <a:rPr lang="it-IT" sz="1700" kern="1200" dirty="0"/>
            <a:t>Position of the </a:t>
          </a:r>
          <a:r>
            <a:rPr lang="it-IT" sz="1700" kern="1200" dirty="0" err="1"/>
            <a:t>Parliament</a:t>
          </a:r>
          <a:r>
            <a:rPr lang="it-IT" sz="1700" kern="1200" dirty="0"/>
            <a:t> – </a:t>
          </a:r>
          <a:r>
            <a:rPr lang="it-IT" sz="1700" kern="1200" dirty="0" err="1"/>
            <a:t>Bundestag</a:t>
          </a:r>
          <a:r>
            <a:rPr lang="it-IT" sz="1700" kern="1200" dirty="0"/>
            <a:t> and </a:t>
          </a:r>
          <a:r>
            <a:rPr lang="it-IT" sz="1700" kern="1200" dirty="0" err="1"/>
            <a:t>Bundesrat</a:t>
          </a:r>
          <a:endParaRPr lang="it-IT" sz="1700" kern="1200" dirty="0"/>
        </a:p>
        <a:p>
          <a:pPr marL="171450" lvl="1" indent="-171450" algn="l" defTabSz="755650">
            <a:lnSpc>
              <a:spcPct val="90000"/>
            </a:lnSpc>
            <a:spcBef>
              <a:spcPct val="0"/>
            </a:spcBef>
            <a:spcAft>
              <a:spcPct val="15000"/>
            </a:spcAft>
            <a:buChar char="•"/>
          </a:pPr>
          <a:r>
            <a:rPr lang="it-IT" sz="1700" kern="1200" dirty="0"/>
            <a:t>Federal </a:t>
          </a:r>
          <a:r>
            <a:rPr lang="it-IT" sz="1700" kern="1200" dirty="0" err="1"/>
            <a:t>Constitution</a:t>
          </a:r>
          <a:r>
            <a:rPr lang="it-IT" sz="1700" kern="1200" dirty="0"/>
            <a:t> </a:t>
          </a:r>
        </a:p>
      </dsp:txBody>
      <dsp:txXfrm rot="-5400000">
        <a:off x="1352020" y="1804891"/>
        <a:ext cx="6714693" cy="1132875"/>
      </dsp:txXfrm>
    </dsp:sp>
    <dsp:sp modelId="{107F666C-CA6C-764D-8779-83B8604F54A6}">
      <dsp:nvSpPr>
        <dsp:cNvPr id="0" name=""/>
        <dsp:cNvSpPr/>
      </dsp:nvSpPr>
      <dsp:spPr>
        <a:xfrm rot="5400000">
          <a:off x="-289718" y="3773840"/>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it-IT" sz="3800" kern="1200" dirty="0"/>
        </a:p>
      </dsp:txBody>
      <dsp:txXfrm rot="-5400000">
        <a:off x="1" y="4160131"/>
        <a:ext cx="1352020" cy="579438"/>
      </dsp:txXfrm>
    </dsp:sp>
    <dsp:sp modelId="{FA43A2AB-7192-5546-8C01-F283AD3A283F}">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err="1"/>
            <a:t>Rationalised</a:t>
          </a:r>
          <a:r>
            <a:rPr lang="it-IT" sz="1700" kern="1200" dirty="0"/>
            <a:t> relation of </a:t>
          </a:r>
          <a:r>
            <a:rPr lang="it-IT" sz="1700" kern="1200" dirty="0" err="1"/>
            <a:t>confidence</a:t>
          </a:r>
          <a:r>
            <a:rPr lang="it-IT" sz="1700" kern="1200" dirty="0"/>
            <a:t> </a:t>
          </a:r>
        </a:p>
        <a:p>
          <a:pPr marL="171450" lvl="1" indent="-171450" algn="l" defTabSz="755650">
            <a:lnSpc>
              <a:spcPct val="90000"/>
            </a:lnSpc>
            <a:spcBef>
              <a:spcPct val="0"/>
            </a:spcBef>
            <a:spcAft>
              <a:spcPct val="15000"/>
            </a:spcAft>
            <a:buChar char="•"/>
          </a:pPr>
          <a:r>
            <a:rPr lang="it-IT" sz="1700" kern="1200" dirty="0" err="1"/>
            <a:t>Dissolution</a:t>
          </a:r>
          <a:r>
            <a:rPr lang="it-IT" sz="1700" kern="1200" dirty="0"/>
            <a:t> of the </a:t>
          </a:r>
          <a:r>
            <a:rPr lang="it-IT" sz="1700" kern="1200" dirty="0" err="1"/>
            <a:t>Bundestag</a:t>
          </a:r>
          <a:r>
            <a:rPr lang="it-IT" sz="1700" kern="1200" dirty="0"/>
            <a:t> – </a:t>
          </a:r>
          <a:r>
            <a:rPr lang="it-IT" sz="1700" kern="1200" dirty="0" err="1"/>
            <a:t>only</a:t>
          </a:r>
          <a:r>
            <a:rPr lang="it-IT" sz="1700" kern="1200" dirty="0"/>
            <a:t> in </a:t>
          </a:r>
          <a:r>
            <a:rPr lang="it-IT" sz="1700" kern="1200" dirty="0" err="1"/>
            <a:t>tipyfied</a:t>
          </a:r>
          <a:r>
            <a:rPr lang="it-IT" sz="1700" kern="1200" dirty="0"/>
            <a:t> </a:t>
          </a:r>
          <a:r>
            <a:rPr lang="it-IT" sz="1700" kern="1200" dirty="0" err="1"/>
            <a:t>cases</a:t>
          </a:r>
          <a:endParaRPr lang="it-IT" sz="1700" kern="1200" dirty="0"/>
        </a:p>
        <a:p>
          <a:pPr marL="171450" lvl="1" indent="-171450" algn="l" defTabSz="755650">
            <a:lnSpc>
              <a:spcPct val="90000"/>
            </a:lnSpc>
            <a:spcBef>
              <a:spcPct val="0"/>
            </a:spcBef>
            <a:spcAft>
              <a:spcPct val="15000"/>
            </a:spcAft>
            <a:buChar char="•"/>
          </a:pPr>
          <a:r>
            <a:rPr lang="it-IT" sz="1700" kern="1200" dirty="0" err="1"/>
            <a:t>Stability</a:t>
          </a:r>
          <a:r>
            <a:rPr lang="it-IT" sz="1700" kern="1200" dirty="0"/>
            <a:t> – </a:t>
          </a:r>
          <a:r>
            <a:rPr lang="it-IT" sz="1700" b="1" u="sng" kern="1200" dirty="0" err="1"/>
            <a:t>Why</a:t>
          </a:r>
          <a:r>
            <a:rPr lang="it-IT" sz="1700" b="1" u="sng" kern="1200" dirty="0"/>
            <a:t>?</a:t>
          </a:r>
        </a:p>
      </dsp:txBody>
      <dsp:txXfrm rot="-5400000">
        <a:off x="1352020" y="3545408"/>
        <a:ext cx="6714693" cy="11328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B0558-FA94-7945-A620-066B91279CF3}">
      <dsp:nvSpPr>
        <dsp:cNvPr id="0" name=""/>
        <dsp:cNvSpPr/>
      </dsp:nvSpPr>
      <dsp:spPr>
        <a:xfrm>
          <a:off x="4428758" y="3545307"/>
          <a:ext cx="2591378" cy="167862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28600" lvl="1" indent="-228600" algn="l" defTabSz="977900">
            <a:lnSpc>
              <a:spcPct val="90000"/>
            </a:lnSpc>
            <a:spcBef>
              <a:spcPct val="0"/>
            </a:spcBef>
            <a:spcAft>
              <a:spcPct val="15000"/>
            </a:spcAft>
            <a:buChar char="•"/>
          </a:pPr>
          <a:r>
            <a:rPr lang="it-IT" sz="2200" kern="1200" dirty="0" err="1"/>
            <a:t>Bodies</a:t>
          </a:r>
          <a:r>
            <a:rPr lang="it-IT" sz="2200" kern="1200" dirty="0"/>
            <a:t> of </a:t>
          </a:r>
          <a:r>
            <a:rPr lang="it-IT" sz="2200" kern="1200" dirty="0" err="1"/>
            <a:t>Guarantee</a:t>
          </a:r>
          <a:endParaRPr lang="it-IT" sz="2200" kern="1200" dirty="0"/>
        </a:p>
      </dsp:txBody>
      <dsp:txXfrm>
        <a:off x="5243045" y="4001838"/>
        <a:ext cx="1740216" cy="1185221"/>
      </dsp:txXfrm>
    </dsp:sp>
    <dsp:sp modelId="{C543A87F-A578-134F-BABD-DEE0EDE49DDB}">
      <dsp:nvSpPr>
        <dsp:cNvPr id="0" name=""/>
        <dsp:cNvSpPr/>
      </dsp:nvSpPr>
      <dsp:spPr>
        <a:xfrm>
          <a:off x="200720" y="3567079"/>
          <a:ext cx="2591378" cy="167862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28600" lvl="1" indent="-228600" algn="l" defTabSz="977900">
            <a:lnSpc>
              <a:spcPct val="90000"/>
            </a:lnSpc>
            <a:spcBef>
              <a:spcPct val="0"/>
            </a:spcBef>
            <a:spcAft>
              <a:spcPct val="15000"/>
            </a:spcAft>
            <a:buChar char="•"/>
          </a:pPr>
          <a:r>
            <a:rPr lang="it-IT" sz="2200" kern="1200" dirty="0" err="1"/>
            <a:t>Parliament</a:t>
          </a:r>
          <a:endParaRPr lang="it-IT" sz="2200" kern="1200" dirty="0"/>
        </a:p>
      </dsp:txBody>
      <dsp:txXfrm>
        <a:off x="237594" y="4023609"/>
        <a:ext cx="1740216" cy="1185221"/>
      </dsp:txXfrm>
    </dsp:sp>
    <dsp:sp modelId="{774766AD-F729-E748-A929-865BF09AB878}">
      <dsp:nvSpPr>
        <dsp:cNvPr id="0" name=""/>
        <dsp:cNvSpPr/>
      </dsp:nvSpPr>
      <dsp:spPr>
        <a:xfrm>
          <a:off x="4428758" y="0"/>
          <a:ext cx="2591378" cy="167862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28600" lvl="1" indent="-228600" algn="l" defTabSz="977900">
            <a:lnSpc>
              <a:spcPct val="90000"/>
            </a:lnSpc>
            <a:spcBef>
              <a:spcPct val="0"/>
            </a:spcBef>
            <a:spcAft>
              <a:spcPct val="15000"/>
            </a:spcAft>
            <a:buChar char="•"/>
          </a:pPr>
          <a:r>
            <a:rPr lang="it-IT" sz="2200" kern="1200" dirty="0"/>
            <a:t>Cabinet</a:t>
          </a:r>
        </a:p>
      </dsp:txBody>
      <dsp:txXfrm>
        <a:off x="5243045" y="36874"/>
        <a:ext cx="1740216" cy="1185221"/>
      </dsp:txXfrm>
    </dsp:sp>
    <dsp:sp modelId="{F41A4EC7-FCE3-B549-A37E-697BE55CBCE6}">
      <dsp:nvSpPr>
        <dsp:cNvPr id="0" name=""/>
        <dsp:cNvSpPr/>
      </dsp:nvSpPr>
      <dsp:spPr>
        <a:xfrm>
          <a:off x="200720" y="0"/>
          <a:ext cx="2591378" cy="167862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28600" lvl="1" indent="-228600" algn="l" defTabSz="977900">
            <a:lnSpc>
              <a:spcPct val="90000"/>
            </a:lnSpc>
            <a:spcBef>
              <a:spcPct val="0"/>
            </a:spcBef>
            <a:spcAft>
              <a:spcPct val="15000"/>
            </a:spcAft>
            <a:buChar char="•"/>
          </a:pPr>
          <a:r>
            <a:rPr lang="it-IT" sz="2200" kern="1200" dirty="0"/>
            <a:t>Head of State</a:t>
          </a:r>
        </a:p>
      </dsp:txBody>
      <dsp:txXfrm>
        <a:off x="237594" y="36874"/>
        <a:ext cx="1740216" cy="1185221"/>
      </dsp:txXfrm>
    </dsp:sp>
    <dsp:sp modelId="{B4801CE6-FB06-5B45-B554-4D9736A39AAC}">
      <dsp:nvSpPr>
        <dsp:cNvPr id="0" name=""/>
        <dsp:cNvSpPr/>
      </dsp:nvSpPr>
      <dsp:spPr>
        <a:xfrm>
          <a:off x="1286581" y="299005"/>
          <a:ext cx="2271390" cy="227139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b="1" kern="1200" dirty="0" err="1">
              <a:solidFill>
                <a:schemeClr val="tx1"/>
              </a:solidFill>
            </a:rPr>
            <a:t>Appointment</a:t>
          </a:r>
          <a:r>
            <a:rPr lang="it-IT" sz="1500" b="1" kern="1200" dirty="0">
              <a:solidFill>
                <a:schemeClr val="tx1"/>
              </a:solidFill>
            </a:rPr>
            <a:t> of the PM - </a:t>
          </a:r>
          <a:r>
            <a:rPr lang="it-IT" sz="1500" b="1" kern="1200" dirty="0" err="1">
              <a:solidFill>
                <a:schemeClr val="tx1"/>
              </a:solidFill>
            </a:rPr>
            <a:t>Dissolution</a:t>
          </a:r>
          <a:r>
            <a:rPr lang="it-IT" sz="1500" b="1" kern="1200" dirty="0">
              <a:solidFill>
                <a:schemeClr val="tx1"/>
              </a:solidFill>
            </a:rPr>
            <a:t> - </a:t>
          </a:r>
          <a:r>
            <a:rPr lang="it-IT" sz="1500" b="1" kern="1200" dirty="0" err="1">
              <a:solidFill>
                <a:schemeClr val="tx1"/>
              </a:solidFill>
            </a:rPr>
            <a:t>Countesignature</a:t>
          </a:r>
          <a:endParaRPr lang="it-IT" sz="1500" b="1" kern="1200" dirty="0">
            <a:solidFill>
              <a:schemeClr val="tx1"/>
            </a:solidFill>
          </a:endParaRPr>
        </a:p>
      </dsp:txBody>
      <dsp:txXfrm>
        <a:off x="1951856" y="964280"/>
        <a:ext cx="1606115" cy="1606115"/>
      </dsp:txXfrm>
    </dsp:sp>
    <dsp:sp modelId="{78C3F840-DF48-D447-BAEE-AA662E6981AE}">
      <dsp:nvSpPr>
        <dsp:cNvPr id="0" name=""/>
        <dsp:cNvSpPr/>
      </dsp:nvSpPr>
      <dsp:spPr>
        <a:xfrm rot="5400000">
          <a:off x="3662885" y="299005"/>
          <a:ext cx="2271390" cy="227139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b="1" kern="1200" dirty="0" err="1">
              <a:solidFill>
                <a:schemeClr val="tx1"/>
              </a:solidFill>
            </a:rPr>
            <a:t>Confidence</a:t>
          </a:r>
          <a:endParaRPr lang="it-IT" sz="1500" b="1" kern="1200" dirty="0">
            <a:solidFill>
              <a:schemeClr val="tx1"/>
            </a:solidFill>
          </a:endParaRPr>
        </a:p>
      </dsp:txBody>
      <dsp:txXfrm rot="-5400000">
        <a:off x="3662885" y="964280"/>
        <a:ext cx="1606115" cy="1606115"/>
      </dsp:txXfrm>
    </dsp:sp>
    <dsp:sp modelId="{6EA49E8A-DDC8-8D41-A265-F0A253E6F413}">
      <dsp:nvSpPr>
        <dsp:cNvPr id="0" name=""/>
        <dsp:cNvSpPr/>
      </dsp:nvSpPr>
      <dsp:spPr>
        <a:xfrm rot="10800000">
          <a:off x="3662885" y="2675309"/>
          <a:ext cx="2271390" cy="227139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b="1" kern="1200" dirty="0" err="1">
              <a:solidFill>
                <a:schemeClr val="tx1"/>
              </a:solidFill>
            </a:rPr>
            <a:t>Separation</a:t>
          </a:r>
          <a:r>
            <a:rPr lang="it-IT" sz="1500" b="1" kern="1200" dirty="0">
              <a:solidFill>
                <a:schemeClr val="tx1"/>
              </a:solidFill>
            </a:rPr>
            <a:t> of </a:t>
          </a:r>
          <a:r>
            <a:rPr lang="it-IT" sz="1500" b="1" kern="1200" dirty="0" err="1">
              <a:solidFill>
                <a:schemeClr val="tx1"/>
              </a:solidFill>
            </a:rPr>
            <a:t>Powers</a:t>
          </a:r>
          <a:endParaRPr lang="it-IT" sz="1500" b="1" kern="1200" dirty="0">
            <a:solidFill>
              <a:schemeClr val="tx1"/>
            </a:solidFill>
          </a:endParaRPr>
        </a:p>
      </dsp:txBody>
      <dsp:txXfrm rot="10800000">
        <a:off x="3662885" y="2675309"/>
        <a:ext cx="1606115" cy="1606115"/>
      </dsp:txXfrm>
    </dsp:sp>
    <dsp:sp modelId="{A5E14291-07C1-C545-8E90-579BA8410D38}">
      <dsp:nvSpPr>
        <dsp:cNvPr id="0" name=""/>
        <dsp:cNvSpPr/>
      </dsp:nvSpPr>
      <dsp:spPr>
        <a:xfrm rot="16200000">
          <a:off x="1286581" y="2675309"/>
          <a:ext cx="2271390" cy="227139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b="1" kern="1200" dirty="0" err="1">
              <a:solidFill>
                <a:schemeClr val="tx1"/>
              </a:solidFill>
            </a:rPr>
            <a:t>Confidence</a:t>
          </a:r>
          <a:endParaRPr lang="it-IT" sz="1500" b="1" kern="1200" dirty="0">
            <a:solidFill>
              <a:schemeClr val="tx1"/>
            </a:solidFill>
          </a:endParaRPr>
        </a:p>
      </dsp:txBody>
      <dsp:txXfrm rot="5400000">
        <a:off x="1951856" y="2675309"/>
        <a:ext cx="1606115" cy="1606115"/>
      </dsp:txXfrm>
    </dsp:sp>
    <dsp:sp modelId="{7333DF09-FFFE-F249-95C8-F3E4B10C5FCC}">
      <dsp:nvSpPr>
        <dsp:cNvPr id="0" name=""/>
        <dsp:cNvSpPr/>
      </dsp:nvSpPr>
      <dsp:spPr>
        <a:xfrm>
          <a:off x="3218312" y="2150739"/>
          <a:ext cx="784232" cy="681941"/>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F1A86CAE-F301-4245-B270-9A481A3FFABA}">
      <dsp:nvSpPr>
        <dsp:cNvPr id="0" name=""/>
        <dsp:cNvSpPr/>
      </dsp:nvSpPr>
      <dsp:spPr>
        <a:xfrm rot="10800000">
          <a:off x="3218312" y="2413024"/>
          <a:ext cx="784232" cy="681941"/>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A81F5-4A04-D74A-B010-A8736EB10B6F}">
      <dsp:nvSpPr>
        <dsp:cNvPr id="0" name=""/>
        <dsp:cNvSpPr/>
      </dsp:nvSpPr>
      <dsp:spPr>
        <a:xfrm>
          <a:off x="3251200" y="661"/>
          <a:ext cx="4876800" cy="2579687"/>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it-IT" sz="3100" kern="1200" dirty="0" err="1"/>
            <a:t>Election</a:t>
          </a:r>
          <a:endParaRPr lang="it-IT" sz="3100" kern="1200" dirty="0"/>
        </a:p>
        <a:p>
          <a:pPr marL="285750" lvl="1" indent="-285750" algn="l" defTabSz="1377950">
            <a:lnSpc>
              <a:spcPct val="90000"/>
            </a:lnSpc>
            <a:spcBef>
              <a:spcPct val="0"/>
            </a:spcBef>
            <a:spcAft>
              <a:spcPct val="15000"/>
            </a:spcAft>
            <a:buChar char="•"/>
          </a:pPr>
          <a:r>
            <a:rPr lang="it-IT" sz="3100" kern="1200" dirty="0" err="1"/>
            <a:t>Legitimacy</a:t>
          </a:r>
          <a:r>
            <a:rPr lang="it-IT" sz="3100" kern="1200" dirty="0"/>
            <a:t> </a:t>
          </a:r>
        </a:p>
        <a:p>
          <a:pPr marL="285750" lvl="1" indent="-285750" algn="l" defTabSz="1377950">
            <a:lnSpc>
              <a:spcPct val="90000"/>
            </a:lnSpc>
            <a:spcBef>
              <a:spcPct val="0"/>
            </a:spcBef>
            <a:spcAft>
              <a:spcPct val="15000"/>
            </a:spcAft>
            <a:buChar char="•"/>
          </a:pPr>
          <a:r>
            <a:rPr lang="it-IT" sz="3100" kern="1200" dirty="0" err="1"/>
            <a:t>Political</a:t>
          </a:r>
          <a:r>
            <a:rPr lang="it-IT" sz="3100" kern="1200" dirty="0"/>
            <a:t> </a:t>
          </a:r>
          <a:r>
            <a:rPr lang="it-IT" sz="3100" kern="1200" dirty="0" err="1"/>
            <a:t>Direction</a:t>
          </a:r>
          <a:r>
            <a:rPr lang="it-IT" sz="3100" kern="1200" dirty="0"/>
            <a:t> </a:t>
          </a:r>
        </a:p>
      </dsp:txBody>
      <dsp:txXfrm>
        <a:off x="3251200" y="323122"/>
        <a:ext cx="3909417" cy="1934765"/>
      </dsp:txXfrm>
    </dsp:sp>
    <dsp:sp modelId="{9EF42ABC-8786-BB4F-937C-36F3E45DC98F}">
      <dsp:nvSpPr>
        <dsp:cNvPr id="0" name=""/>
        <dsp:cNvSpPr/>
      </dsp:nvSpPr>
      <dsp:spPr>
        <a:xfrm>
          <a:off x="0" y="661"/>
          <a:ext cx="3251200" cy="257968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it-IT" sz="2700" b="1" kern="1200" dirty="0" err="1"/>
            <a:t>Monistic</a:t>
          </a:r>
          <a:r>
            <a:rPr lang="it-IT" sz="2700" b="1" kern="1200" dirty="0"/>
            <a:t>/</a:t>
          </a:r>
          <a:r>
            <a:rPr lang="it-IT" sz="2700" b="1" kern="1200" dirty="0" err="1"/>
            <a:t>Dualistic</a:t>
          </a:r>
          <a:endParaRPr lang="it-IT" sz="2700" b="1" kern="1200" dirty="0"/>
        </a:p>
      </dsp:txBody>
      <dsp:txXfrm>
        <a:off x="125930" y="126591"/>
        <a:ext cx="2999340" cy="2327827"/>
      </dsp:txXfrm>
    </dsp:sp>
    <dsp:sp modelId="{C5471BE9-AF04-BF45-AA5E-E63DC633AF51}">
      <dsp:nvSpPr>
        <dsp:cNvPr id="0" name=""/>
        <dsp:cNvSpPr/>
      </dsp:nvSpPr>
      <dsp:spPr>
        <a:xfrm>
          <a:off x="3251200" y="2838317"/>
          <a:ext cx="4876800" cy="2579687"/>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it-IT" sz="3100" kern="1200" dirty="0" err="1"/>
            <a:t>What</a:t>
          </a:r>
          <a:r>
            <a:rPr lang="it-IT" sz="3100" kern="1200" dirty="0"/>
            <a:t> </a:t>
          </a:r>
          <a:r>
            <a:rPr lang="it-IT" sz="3100" kern="1200" dirty="0" err="1"/>
            <a:t>is</a:t>
          </a:r>
          <a:r>
            <a:rPr lang="it-IT" sz="3100" kern="1200" dirty="0"/>
            <a:t> </a:t>
          </a:r>
          <a:r>
            <a:rPr lang="it-IT" sz="3100" kern="1200" dirty="0" err="1"/>
            <a:t>it</a:t>
          </a:r>
          <a:r>
            <a:rPr lang="it-IT" sz="3100" kern="1200" dirty="0"/>
            <a:t>?</a:t>
          </a:r>
        </a:p>
        <a:p>
          <a:pPr marL="285750" lvl="1" indent="-285750" algn="l" defTabSz="1377950">
            <a:lnSpc>
              <a:spcPct val="90000"/>
            </a:lnSpc>
            <a:spcBef>
              <a:spcPct val="0"/>
            </a:spcBef>
            <a:spcAft>
              <a:spcPct val="15000"/>
            </a:spcAft>
            <a:buChar char="•"/>
          </a:pPr>
          <a:r>
            <a:rPr lang="it-IT" sz="3100" kern="1200" dirty="0" err="1"/>
            <a:t>Why</a:t>
          </a:r>
          <a:r>
            <a:rPr lang="it-IT" sz="3100" kern="1200" dirty="0"/>
            <a:t>?</a:t>
          </a:r>
        </a:p>
        <a:p>
          <a:pPr marL="285750" lvl="1" indent="-285750" algn="l" defTabSz="1377950">
            <a:lnSpc>
              <a:spcPct val="90000"/>
            </a:lnSpc>
            <a:spcBef>
              <a:spcPct val="0"/>
            </a:spcBef>
            <a:spcAft>
              <a:spcPct val="15000"/>
            </a:spcAft>
            <a:buChar char="•"/>
          </a:pPr>
          <a:r>
            <a:rPr lang="it-IT" sz="3100" kern="1200" dirty="0" err="1"/>
            <a:t>Strenghts</a:t>
          </a:r>
          <a:r>
            <a:rPr lang="it-IT" sz="3100" kern="1200" dirty="0"/>
            <a:t> and </a:t>
          </a:r>
          <a:r>
            <a:rPr lang="it-IT" sz="3100" kern="1200" dirty="0" err="1"/>
            <a:t>Weaknesses</a:t>
          </a:r>
          <a:endParaRPr lang="it-IT" sz="3100" kern="1200" dirty="0"/>
        </a:p>
      </dsp:txBody>
      <dsp:txXfrm>
        <a:off x="3251200" y="3160778"/>
        <a:ext cx="3909417" cy="1934765"/>
      </dsp:txXfrm>
    </dsp:sp>
    <dsp:sp modelId="{782CB8CE-A9E6-1F4F-8EAA-62AA945B46A5}">
      <dsp:nvSpPr>
        <dsp:cNvPr id="0" name=""/>
        <dsp:cNvSpPr/>
      </dsp:nvSpPr>
      <dsp:spPr>
        <a:xfrm>
          <a:off x="0" y="2838317"/>
          <a:ext cx="3251200" cy="257968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it-IT" sz="2700" b="1" kern="1200" dirty="0" err="1"/>
            <a:t>Rationalisation</a:t>
          </a:r>
          <a:endParaRPr lang="it-IT" sz="2700" b="1" kern="1200" dirty="0"/>
        </a:p>
      </dsp:txBody>
      <dsp:txXfrm>
        <a:off x="125930" y="2964247"/>
        <a:ext cx="2999340" cy="232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4F3CC-39CE-ED43-8A67-2767ABA17145}">
      <dsp:nvSpPr>
        <dsp:cNvPr id="0" name=""/>
        <dsp:cNvSpPr/>
      </dsp:nvSpPr>
      <dsp:spPr>
        <a:xfrm rot="16200000">
          <a:off x="-2064600" y="3308241"/>
          <a:ext cx="4896457" cy="42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1248" bIns="0" numCol="1" spcCol="1270" anchor="t" anchorCtr="0">
          <a:noAutofit/>
        </a:bodyPr>
        <a:lstStyle/>
        <a:p>
          <a:pPr marL="0" lvl="0" indent="0" algn="r" defTabSz="1333500">
            <a:lnSpc>
              <a:spcPct val="90000"/>
            </a:lnSpc>
            <a:spcBef>
              <a:spcPct val="0"/>
            </a:spcBef>
            <a:spcAft>
              <a:spcPct val="35000"/>
            </a:spcAft>
            <a:buNone/>
          </a:pPr>
          <a:endParaRPr lang="it-IT" sz="3000" kern="1200" dirty="0"/>
        </a:p>
      </dsp:txBody>
      <dsp:txXfrm>
        <a:off x="-2064600" y="3308241"/>
        <a:ext cx="4896457" cy="420942"/>
      </dsp:txXfrm>
    </dsp:sp>
    <dsp:sp modelId="{C12D34B3-A5B1-BB4A-889A-153344BAB65C}">
      <dsp:nvSpPr>
        <dsp:cNvPr id="0" name=""/>
        <dsp:cNvSpPr/>
      </dsp:nvSpPr>
      <dsp:spPr>
        <a:xfrm>
          <a:off x="564220" y="1082479"/>
          <a:ext cx="2096739" cy="489645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371248" rIns="192024" bIns="192024" numCol="1" spcCol="1270" anchor="t" anchorCtr="0">
          <a:noAutofit/>
        </a:bodyPr>
        <a:lstStyle/>
        <a:p>
          <a:pPr marL="228600" lvl="1" indent="-228600" algn="l" defTabSz="933450">
            <a:lnSpc>
              <a:spcPct val="90000"/>
            </a:lnSpc>
            <a:spcBef>
              <a:spcPct val="0"/>
            </a:spcBef>
            <a:spcAft>
              <a:spcPct val="15000"/>
            </a:spcAft>
            <a:buChar char="•"/>
          </a:pPr>
          <a:r>
            <a:rPr lang="it-IT" sz="2100" kern="1200" dirty="0">
              <a:solidFill>
                <a:schemeClr val="bg1"/>
              </a:solidFill>
            </a:rPr>
            <a:t>Crown</a:t>
          </a:r>
        </a:p>
        <a:p>
          <a:pPr marL="228600" lvl="1" indent="-228600" algn="l" defTabSz="933450">
            <a:lnSpc>
              <a:spcPct val="90000"/>
            </a:lnSpc>
            <a:spcBef>
              <a:spcPct val="0"/>
            </a:spcBef>
            <a:spcAft>
              <a:spcPct val="15000"/>
            </a:spcAft>
            <a:buChar char="•"/>
          </a:pPr>
          <a:endParaRPr lang="it-IT" sz="2100" kern="1200" dirty="0">
            <a:solidFill>
              <a:schemeClr val="bg1"/>
            </a:solidFill>
          </a:endParaRPr>
        </a:p>
        <a:p>
          <a:pPr marL="228600" lvl="1" indent="-228600" algn="l" defTabSz="933450">
            <a:lnSpc>
              <a:spcPct val="90000"/>
            </a:lnSpc>
            <a:spcBef>
              <a:spcPct val="0"/>
            </a:spcBef>
            <a:spcAft>
              <a:spcPct val="15000"/>
            </a:spcAft>
            <a:buChar char="•"/>
          </a:pPr>
          <a:r>
            <a:rPr lang="it-IT" sz="2100" kern="1200" dirty="0" err="1">
              <a:solidFill>
                <a:schemeClr val="bg1"/>
              </a:solidFill>
            </a:rPr>
            <a:t>Parliament</a:t>
          </a:r>
          <a:r>
            <a:rPr lang="it-IT" sz="2100" kern="1200" dirty="0">
              <a:solidFill>
                <a:schemeClr val="bg1"/>
              </a:solidFill>
            </a:rPr>
            <a:t> (</a:t>
          </a:r>
          <a:r>
            <a:rPr lang="it-IT" sz="2100" kern="1200" dirty="0" err="1">
              <a:solidFill>
                <a:schemeClr val="bg1"/>
              </a:solidFill>
            </a:rPr>
            <a:t>Commons</a:t>
          </a:r>
          <a:r>
            <a:rPr lang="it-IT" sz="2100" kern="1200" dirty="0">
              <a:solidFill>
                <a:schemeClr val="bg1"/>
              </a:solidFill>
            </a:rPr>
            <a:t> – </a:t>
          </a:r>
          <a:r>
            <a:rPr lang="it-IT" sz="2100" kern="1200" dirty="0" err="1">
              <a:solidFill>
                <a:schemeClr val="bg1"/>
              </a:solidFill>
            </a:rPr>
            <a:t>Lords</a:t>
          </a:r>
          <a:r>
            <a:rPr lang="it-IT" sz="2100" kern="1200" dirty="0">
              <a:solidFill>
                <a:schemeClr val="bg1"/>
              </a:solidFill>
            </a:rPr>
            <a:t>)</a:t>
          </a:r>
        </a:p>
        <a:p>
          <a:pPr marL="228600" lvl="1" indent="-228600" algn="l" defTabSz="933450">
            <a:lnSpc>
              <a:spcPct val="90000"/>
            </a:lnSpc>
            <a:spcBef>
              <a:spcPct val="0"/>
            </a:spcBef>
            <a:spcAft>
              <a:spcPct val="15000"/>
            </a:spcAft>
            <a:buChar char="•"/>
          </a:pPr>
          <a:endParaRPr lang="it-IT" sz="2100" kern="1200" dirty="0">
            <a:solidFill>
              <a:schemeClr val="bg1"/>
            </a:solidFill>
          </a:endParaRPr>
        </a:p>
        <a:p>
          <a:pPr marL="228600" lvl="1" indent="-228600" algn="l" defTabSz="933450">
            <a:lnSpc>
              <a:spcPct val="90000"/>
            </a:lnSpc>
            <a:spcBef>
              <a:spcPct val="0"/>
            </a:spcBef>
            <a:spcAft>
              <a:spcPct val="15000"/>
            </a:spcAft>
            <a:buChar char="•"/>
          </a:pPr>
          <a:r>
            <a:rPr lang="it-IT" sz="2100" kern="1200" dirty="0">
              <a:solidFill>
                <a:schemeClr val="bg1"/>
              </a:solidFill>
            </a:rPr>
            <a:t>Prime </a:t>
          </a:r>
          <a:r>
            <a:rPr lang="it-IT" sz="2100" kern="1200" dirty="0" err="1">
              <a:solidFill>
                <a:schemeClr val="bg1"/>
              </a:solidFill>
            </a:rPr>
            <a:t>Minister</a:t>
          </a:r>
          <a:r>
            <a:rPr lang="it-IT" sz="2100" kern="1200" dirty="0">
              <a:solidFill>
                <a:schemeClr val="bg1"/>
              </a:solidFill>
            </a:rPr>
            <a:t> and Cabinet</a:t>
          </a:r>
        </a:p>
      </dsp:txBody>
      <dsp:txXfrm>
        <a:off x="564220" y="1082479"/>
        <a:ext cx="2096739" cy="4896457"/>
      </dsp:txXfrm>
    </dsp:sp>
    <dsp:sp modelId="{037B7D0D-3C8D-8047-BF2C-DFDFA8AE5242}">
      <dsp:nvSpPr>
        <dsp:cNvPr id="0" name=""/>
        <dsp:cNvSpPr/>
      </dsp:nvSpPr>
      <dsp:spPr>
        <a:xfrm>
          <a:off x="-31378" y="134892"/>
          <a:ext cx="1250956" cy="12519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F2729024-8EF3-3E45-A2BB-8619E2F2CD1F}">
      <dsp:nvSpPr>
        <dsp:cNvPr id="0" name=""/>
        <dsp:cNvSpPr/>
      </dsp:nvSpPr>
      <dsp:spPr>
        <a:xfrm rot="16200000">
          <a:off x="1187943" y="3309007"/>
          <a:ext cx="4896457" cy="42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1248" bIns="0" numCol="1" spcCol="1270" anchor="t" anchorCtr="0">
          <a:noAutofit/>
        </a:bodyPr>
        <a:lstStyle/>
        <a:p>
          <a:pPr marL="0" lvl="0" indent="0" algn="r" defTabSz="1333500">
            <a:lnSpc>
              <a:spcPct val="90000"/>
            </a:lnSpc>
            <a:spcBef>
              <a:spcPct val="0"/>
            </a:spcBef>
            <a:spcAft>
              <a:spcPct val="35000"/>
            </a:spcAft>
            <a:buNone/>
          </a:pPr>
          <a:endParaRPr lang="it-IT" sz="3000" kern="1200" dirty="0"/>
        </a:p>
      </dsp:txBody>
      <dsp:txXfrm>
        <a:off x="1187943" y="3309007"/>
        <a:ext cx="4896457" cy="420942"/>
      </dsp:txXfrm>
    </dsp:sp>
    <dsp:sp modelId="{375217F8-D91E-4242-8E14-7B02C60C19DF}">
      <dsp:nvSpPr>
        <dsp:cNvPr id="0" name=""/>
        <dsp:cNvSpPr/>
      </dsp:nvSpPr>
      <dsp:spPr>
        <a:xfrm>
          <a:off x="3846643" y="1071249"/>
          <a:ext cx="2096739" cy="4896457"/>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371248" rIns="192024" bIns="192024" numCol="1" spcCol="1270" anchor="t" anchorCtr="0">
          <a:noAutofit/>
        </a:bodyPr>
        <a:lstStyle/>
        <a:p>
          <a:pPr marL="228600" lvl="1" indent="-228600" algn="l" defTabSz="933450">
            <a:lnSpc>
              <a:spcPct val="90000"/>
            </a:lnSpc>
            <a:spcBef>
              <a:spcPct val="0"/>
            </a:spcBef>
            <a:spcAft>
              <a:spcPct val="15000"/>
            </a:spcAft>
            <a:buChar char="•"/>
          </a:pPr>
          <a:r>
            <a:rPr lang="it-IT" sz="2100" kern="1200" dirty="0" err="1">
              <a:solidFill>
                <a:schemeClr val="bg1"/>
              </a:solidFill>
            </a:rPr>
            <a:t>Historical</a:t>
          </a:r>
          <a:r>
            <a:rPr lang="it-IT" sz="2100" kern="1200" dirty="0">
              <a:solidFill>
                <a:schemeClr val="bg1"/>
              </a:solidFill>
            </a:rPr>
            <a:t> </a:t>
          </a:r>
          <a:r>
            <a:rPr lang="it-IT" sz="2100" kern="1200" dirty="0" err="1">
              <a:solidFill>
                <a:schemeClr val="bg1"/>
              </a:solidFill>
            </a:rPr>
            <a:t>Remarks</a:t>
          </a:r>
          <a:r>
            <a:rPr lang="it-IT" sz="2100" kern="1200" dirty="0">
              <a:solidFill>
                <a:schemeClr val="bg1"/>
              </a:solidFill>
            </a:rPr>
            <a:t> – "</a:t>
          </a:r>
          <a:r>
            <a:rPr lang="it-IT" sz="2100" kern="1200" dirty="0" err="1">
              <a:solidFill>
                <a:schemeClr val="bg1"/>
              </a:solidFill>
            </a:rPr>
            <a:t>Napoleon</a:t>
          </a:r>
          <a:r>
            <a:rPr lang="it-IT" sz="2100" kern="1200">
              <a:solidFill>
                <a:schemeClr val="bg1"/>
              </a:solidFill>
            </a:rPr>
            <a:t>" vs "Rousseau"</a:t>
          </a:r>
          <a:endParaRPr lang="it-IT" sz="2100" kern="1200" dirty="0">
            <a:solidFill>
              <a:schemeClr val="bg1"/>
            </a:solidFill>
          </a:endParaRPr>
        </a:p>
        <a:p>
          <a:pPr marL="228600" lvl="1" indent="-228600" algn="l" defTabSz="933450">
            <a:lnSpc>
              <a:spcPct val="90000"/>
            </a:lnSpc>
            <a:spcBef>
              <a:spcPct val="0"/>
            </a:spcBef>
            <a:spcAft>
              <a:spcPct val="15000"/>
            </a:spcAft>
            <a:buChar char="•"/>
          </a:pPr>
          <a:endParaRPr lang="it-IT" sz="2100" kern="1200" dirty="0">
            <a:solidFill>
              <a:schemeClr val="bg1"/>
            </a:solidFill>
          </a:endParaRPr>
        </a:p>
        <a:p>
          <a:pPr marL="228600" lvl="1" indent="-228600" algn="l" defTabSz="933450">
            <a:lnSpc>
              <a:spcPct val="90000"/>
            </a:lnSpc>
            <a:spcBef>
              <a:spcPct val="0"/>
            </a:spcBef>
            <a:spcAft>
              <a:spcPct val="15000"/>
            </a:spcAft>
            <a:buChar char="•"/>
          </a:pPr>
          <a:r>
            <a:rPr lang="it-IT" sz="2100" kern="1200" dirty="0">
              <a:solidFill>
                <a:schemeClr val="bg1"/>
              </a:solidFill>
            </a:rPr>
            <a:t>III Republic (1875)</a:t>
          </a:r>
        </a:p>
        <a:p>
          <a:pPr marL="228600" lvl="1" indent="-228600" algn="l" defTabSz="933450">
            <a:lnSpc>
              <a:spcPct val="90000"/>
            </a:lnSpc>
            <a:spcBef>
              <a:spcPct val="0"/>
            </a:spcBef>
            <a:spcAft>
              <a:spcPct val="15000"/>
            </a:spcAft>
            <a:buChar char="•"/>
          </a:pPr>
          <a:endParaRPr lang="it-IT" sz="2100" kern="1200" dirty="0">
            <a:solidFill>
              <a:schemeClr val="bg1"/>
            </a:solidFill>
          </a:endParaRPr>
        </a:p>
        <a:p>
          <a:pPr marL="228600" lvl="1" indent="-228600" algn="l" defTabSz="933450">
            <a:lnSpc>
              <a:spcPct val="90000"/>
            </a:lnSpc>
            <a:spcBef>
              <a:spcPct val="0"/>
            </a:spcBef>
            <a:spcAft>
              <a:spcPct val="15000"/>
            </a:spcAft>
            <a:buChar char="•"/>
          </a:pPr>
          <a:endParaRPr lang="it-IT" sz="2100" kern="1200" dirty="0">
            <a:solidFill>
              <a:schemeClr val="bg1"/>
            </a:solidFill>
          </a:endParaRPr>
        </a:p>
        <a:p>
          <a:pPr marL="228600" lvl="1" indent="-228600" algn="l" defTabSz="933450">
            <a:lnSpc>
              <a:spcPct val="90000"/>
            </a:lnSpc>
            <a:spcBef>
              <a:spcPct val="0"/>
            </a:spcBef>
            <a:spcAft>
              <a:spcPct val="15000"/>
            </a:spcAft>
            <a:buChar char="•"/>
          </a:pPr>
          <a:r>
            <a:rPr lang="it-IT" sz="2100" kern="1200" dirty="0">
              <a:solidFill>
                <a:schemeClr val="bg1"/>
              </a:solidFill>
            </a:rPr>
            <a:t>IV Republic (1946)</a:t>
          </a:r>
        </a:p>
      </dsp:txBody>
      <dsp:txXfrm>
        <a:off x="3846643" y="1071249"/>
        <a:ext cx="2096739" cy="4896457"/>
      </dsp:txXfrm>
    </dsp:sp>
    <dsp:sp modelId="{53A242DF-6816-9946-A3B6-52BC30858FCB}">
      <dsp:nvSpPr>
        <dsp:cNvPr id="0" name=""/>
        <dsp:cNvSpPr/>
      </dsp:nvSpPr>
      <dsp:spPr>
        <a:xfrm>
          <a:off x="3220664" y="83108"/>
          <a:ext cx="1251958" cy="125349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5920176A-7FC0-D34F-85DD-CE8FCDFF42F9}">
      <dsp:nvSpPr>
        <dsp:cNvPr id="0" name=""/>
        <dsp:cNvSpPr/>
      </dsp:nvSpPr>
      <dsp:spPr>
        <a:xfrm rot="16200000">
          <a:off x="4440487" y="3308241"/>
          <a:ext cx="4896457" cy="42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1248" bIns="0" numCol="1" spcCol="1270" anchor="t" anchorCtr="0">
          <a:noAutofit/>
        </a:bodyPr>
        <a:lstStyle/>
        <a:p>
          <a:pPr marL="0" lvl="0" indent="0" algn="r" defTabSz="1333500">
            <a:lnSpc>
              <a:spcPct val="90000"/>
            </a:lnSpc>
            <a:spcBef>
              <a:spcPct val="0"/>
            </a:spcBef>
            <a:spcAft>
              <a:spcPct val="35000"/>
            </a:spcAft>
            <a:buNone/>
          </a:pPr>
          <a:endParaRPr lang="it-IT" sz="3000" kern="1200" dirty="0"/>
        </a:p>
      </dsp:txBody>
      <dsp:txXfrm>
        <a:off x="4440487" y="3308241"/>
        <a:ext cx="4896457" cy="420942"/>
      </dsp:txXfrm>
    </dsp:sp>
    <dsp:sp modelId="{3809AFE3-6FCB-AB43-BC3F-35B10B604161}">
      <dsp:nvSpPr>
        <dsp:cNvPr id="0" name=""/>
        <dsp:cNvSpPr/>
      </dsp:nvSpPr>
      <dsp:spPr>
        <a:xfrm>
          <a:off x="7099187" y="1070483"/>
          <a:ext cx="2096739" cy="4896457"/>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371248" rIns="192024" bIns="192024" numCol="1" spcCol="1270" anchor="t" anchorCtr="0">
          <a:noAutofit/>
        </a:bodyPr>
        <a:lstStyle/>
        <a:p>
          <a:pPr marL="228600" lvl="1" indent="-228600" algn="l" defTabSz="933450">
            <a:lnSpc>
              <a:spcPct val="90000"/>
            </a:lnSpc>
            <a:spcBef>
              <a:spcPct val="0"/>
            </a:spcBef>
            <a:spcAft>
              <a:spcPct val="15000"/>
            </a:spcAft>
            <a:buChar char="•"/>
          </a:pPr>
          <a:r>
            <a:rPr lang="it-IT" sz="2100" kern="1200" dirty="0" err="1">
              <a:solidFill>
                <a:schemeClr val="bg1"/>
              </a:solidFill>
            </a:rPr>
            <a:t>Historical</a:t>
          </a:r>
          <a:r>
            <a:rPr lang="it-IT" sz="2100" kern="1200" dirty="0">
              <a:solidFill>
                <a:schemeClr val="bg1"/>
              </a:solidFill>
            </a:rPr>
            <a:t> </a:t>
          </a:r>
          <a:r>
            <a:rPr lang="it-IT" sz="2100" kern="1200" dirty="0" err="1">
              <a:solidFill>
                <a:schemeClr val="bg1"/>
              </a:solidFill>
            </a:rPr>
            <a:t>Remarks</a:t>
          </a:r>
          <a:r>
            <a:rPr lang="it-IT" sz="2100" kern="1200" dirty="0">
              <a:solidFill>
                <a:schemeClr val="bg1"/>
              </a:solidFill>
            </a:rPr>
            <a:t> – 1871, 1919, 1949</a:t>
          </a:r>
        </a:p>
        <a:p>
          <a:pPr marL="228600" lvl="1" indent="-228600" algn="l" defTabSz="933450">
            <a:lnSpc>
              <a:spcPct val="90000"/>
            </a:lnSpc>
            <a:spcBef>
              <a:spcPct val="0"/>
            </a:spcBef>
            <a:spcAft>
              <a:spcPct val="15000"/>
            </a:spcAft>
            <a:buChar char="•"/>
          </a:pPr>
          <a:endParaRPr lang="it-IT" sz="2100" kern="1200" dirty="0">
            <a:solidFill>
              <a:schemeClr val="bg1"/>
            </a:solidFill>
          </a:endParaRPr>
        </a:p>
        <a:p>
          <a:pPr marL="228600" lvl="1" indent="-228600" algn="l" defTabSz="933450">
            <a:lnSpc>
              <a:spcPct val="90000"/>
            </a:lnSpc>
            <a:spcBef>
              <a:spcPct val="0"/>
            </a:spcBef>
            <a:spcAft>
              <a:spcPct val="15000"/>
            </a:spcAft>
            <a:buChar char="•"/>
          </a:pPr>
          <a:r>
            <a:rPr lang="it-IT" sz="2100" kern="1200" dirty="0">
              <a:solidFill>
                <a:schemeClr val="bg1"/>
              </a:solidFill>
            </a:rPr>
            <a:t>Weimar </a:t>
          </a:r>
          <a:r>
            <a:rPr lang="it-IT" sz="2100" kern="1200" dirty="0" err="1">
              <a:solidFill>
                <a:schemeClr val="bg1"/>
              </a:solidFill>
            </a:rPr>
            <a:t>Constitution</a:t>
          </a:r>
          <a:endParaRPr lang="it-IT" sz="2100" kern="1200" dirty="0">
            <a:solidFill>
              <a:schemeClr val="bg1"/>
            </a:solidFill>
          </a:endParaRPr>
        </a:p>
        <a:p>
          <a:pPr marL="228600" lvl="1" indent="-228600" algn="l" defTabSz="933450">
            <a:lnSpc>
              <a:spcPct val="90000"/>
            </a:lnSpc>
            <a:spcBef>
              <a:spcPct val="0"/>
            </a:spcBef>
            <a:spcAft>
              <a:spcPct val="15000"/>
            </a:spcAft>
            <a:buChar char="•"/>
          </a:pPr>
          <a:endParaRPr lang="it-IT" sz="2100" kern="1200" dirty="0">
            <a:solidFill>
              <a:schemeClr val="bg1"/>
            </a:solidFill>
          </a:endParaRPr>
        </a:p>
        <a:p>
          <a:pPr marL="228600" lvl="1" indent="-228600" algn="l" defTabSz="933450">
            <a:lnSpc>
              <a:spcPct val="90000"/>
            </a:lnSpc>
            <a:spcBef>
              <a:spcPct val="0"/>
            </a:spcBef>
            <a:spcAft>
              <a:spcPct val="15000"/>
            </a:spcAft>
            <a:buChar char="•"/>
          </a:pPr>
          <a:r>
            <a:rPr lang="it-IT" sz="2100" kern="1200" dirty="0" err="1">
              <a:solidFill>
                <a:schemeClr val="bg1"/>
              </a:solidFill>
            </a:rPr>
            <a:t>Grundgesetz</a:t>
          </a:r>
          <a:endParaRPr lang="it-IT" sz="2100" kern="1200" dirty="0">
            <a:solidFill>
              <a:schemeClr val="bg1"/>
            </a:solidFill>
          </a:endParaRPr>
        </a:p>
      </dsp:txBody>
      <dsp:txXfrm>
        <a:off x="7099187" y="1070483"/>
        <a:ext cx="2096739" cy="4896457"/>
      </dsp:txXfrm>
    </dsp:sp>
    <dsp:sp modelId="{2681C167-827C-1047-B675-5183BCCAF332}">
      <dsp:nvSpPr>
        <dsp:cNvPr id="0" name=""/>
        <dsp:cNvSpPr/>
      </dsp:nvSpPr>
      <dsp:spPr>
        <a:xfrm>
          <a:off x="6473208" y="123367"/>
          <a:ext cx="1251958" cy="125195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no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E2347-5975-7340-BF06-27496D6BE89D}">
      <dsp:nvSpPr>
        <dsp:cNvPr id="0" name=""/>
        <dsp:cNvSpPr/>
      </dsp:nvSpPr>
      <dsp:spPr>
        <a:xfrm rot="5400000">
          <a:off x="-289435" y="295165"/>
          <a:ext cx="1929572" cy="13507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err="1"/>
            <a:t>History</a:t>
          </a:r>
          <a:endParaRPr lang="it-IT" sz="1900" kern="1200" dirty="0"/>
        </a:p>
      </dsp:txBody>
      <dsp:txXfrm rot="-5400000">
        <a:off x="1" y="681079"/>
        <a:ext cx="1350700" cy="578872"/>
      </dsp:txXfrm>
    </dsp:sp>
    <dsp:sp modelId="{60CECD4F-7638-6B41-AEDF-2E85FDBC89BA}">
      <dsp:nvSpPr>
        <dsp:cNvPr id="0" name=""/>
        <dsp:cNvSpPr/>
      </dsp:nvSpPr>
      <dsp:spPr>
        <a:xfrm rot="5400000">
          <a:off x="4112239" y="-2755809"/>
          <a:ext cx="1254221" cy="677729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it-IT" sz="2300" kern="1200" dirty="0"/>
            <a:t>1782: from Impeachment to </a:t>
          </a:r>
          <a:r>
            <a:rPr lang="it-IT" sz="2300" kern="1200" dirty="0" err="1"/>
            <a:t>Confidence</a:t>
          </a:r>
          <a:endParaRPr lang="it-IT" sz="2300" kern="1200" dirty="0"/>
        </a:p>
        <a:p>
          <a:pPr marL="228600" lvl="1" indent="-228600" algn="l" defTabSz="1022350">
            <a:lnSpc>
              <a:spcPct val="90000"/>
            </a:lnSpc>
            <a:spcBef>
              <a:spcPct val="0"/>
            </a:spcBef>
            <a:spcAft>
              <a:spcPct val="15000"/>
            </a:spcAft>
            <a:buChar char="•"/>
          </a:pPr>
          <a:r>
            <a:rPr lang="it-IT" sz="2300" kern="1200" dirty="0" err="1"/>
            <a:t>Electoral</a:t>
          </a:r>
          <a:r>
            <a:rPr lang="it-IT" sz="2300" kern="1200" dirty="0"/>
            <a:t> </a:t>
          </a:r>
          <a:r>
            <a:rPr lang="it-IT" sz="2300" kern="1200" dirty="0" err="1"/>
            <a:t>Reforms</a:t>
          </a:r>
          <a:r>
            <a:rPr lang="it-IT" sz="2300" kern="1200" dirty="0"/>
            <a:t>: 1832 and 1867</a:t>
          </a:r>
        </a:p>
        <a:p>
          <a:pPr marL="228600" lvl="1" indent="-228600" algn="l" defTabSz="1022350">
            <a:lnSpc>
              <a:spcPct val="90000"/>
            </a:lnSpc>
            <a:spcBef>
              <a:spcPct val="0"/>
            </a:spcBef>
            <a:spcAft>
              <a:spcPct val="15000"/>
            </a:spcAft>
            <a:buChar char="•"/>
          </a:pPr>
          <a:r>
            <a:rPr lang="it-IT" sz="2300" kern="1200" dirty="0" err="1"/>
            <a:t>Evolution</a:t>
          </a:r>
          <a:r>
            <a:rPr lang="it-IT" sz="2300" kern="1200" dirty="0"/>
            <a:t> in the </a:t>
          </a:r>
          <a:r>
            <a:rPr lang="it-IT" sz="2300" kern="1200" dirty="0" err="1"/>
            <a:t>Role</a:t>
          </a:r>
          <a:r>
            <a:rPr lang="it-IT" sz="2300" kern="1200" dirty="0"/>
            <a:t> of the Crown</a:t>
          </a:r>
        </a:p>
      </dsp:txBody>
      <dsp:txXfrm rot="-5400000">
        <a:off x="1350700" y="66956"/>
        <a:ext cx="6716073" cy="1131769"/>
      </dsp:txXfrm>
    </dsp:sp>
    <dsp:sp modelId="{CC4C7B73-5B41-E84A-B743-ED2EE770367C}">
      <dsp:nvSpPr>
        <dsp:cNvPr id="0" name=""/>
        <dsp:cNvSpPr/>
      </dsp:nvSpPr>
      <dsp:spPr>
        <a:xfrm rot="5400000">
          <a:off x="-289435" y="2033983"/>
          <a:ext cx="1929572" cy="13507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err="1"/>
            <a:t>Political</a:t>
          </a:r>
          <a:r>
            <a:rPr lang="it-IT" sz="1900" kern="1200" dirty="0"/>
            <a:t> System</a:t>
          </a:r>
        </a:p>
      </dsp:txBody>
      <dsp:txXfrm rot="-5400000">
        <a:off x="1" y="2419897"/>
        <a:ext cx="1350700" cy="578872"/>
      </dsp:txXfrm>
    </dsp:sp>
    <dsp:sp modelId="{50DB4C92-33BD-5641-AF9D-F55B1E21504E}">
      <dsp:nvSpPr>
        <dsp:cNvPr id="0" name=""/>
        <dsp:cNvSpPr/>
      </dsp:nvSpPr>
      <dsp:spPr>
        <a:xfrm rot="5400000">
          <a:off x="4112239" y="-1016991"/>
          <a:ext cx="1254221" cy="677729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it-IT" sz="2300" kern="1200" dirty="0" err="1"/>
            <a:t>Majority</a:t>
          </a:r>
          <a:r>
            <a:rPr lang="it-IT" sz="2300" kern="1200" dirty="0"/>
            <a:t> </a:t>
          </a:r>
          <a:r>
            <a:rPr lang="it-IT" sz="2300" kern="1200" dirty="0" err="1"/>
            <a:t>Electoral</a:t>
          </a:r>
          <a:r>
            <a:rPr lang="it-IT" sz="2300" kern="1200" dirty="0"/>
            <a:t> System</a:t>
          </a:r>
        </a:p>
        <a:p>
          <a:pPr marL="228600" lvl="1" indent="-228600" algn="l" defTabSz="1022350">
            <a:lnSpc>
              <a:spcPct val="90000"/>
            </a:lnSpc>
            <a:spcBef>
              <a:spcPct val="0"/>
            </a:spcBef>
            <a:spcAft>
              <a:spcPct val="15000"/>
            </a:spcAft>
            <a:buChar char="•"/>
          </a:pPr>
          <a:r>
            <a:rPr lang="it-IT" sz="2300" kern="1200" dirty="0" err="1"/>
            <a:t>Statute</a:t>
          </a:r>
          <a:r>
            <a:rPr lang="it-IT" sz="2300" kern="1200" dirty="0"/>
            <a:t> of the </a:t>
          </a:r>
          <a:r>
            <a:rPr lang="it-IT" sz="2300" kern="1200" dirty="0" err="1"/>
            <a:t>Opposition</a:t>
          </a:r>
          <a:r>
            <a:rPr lang="it-IT" sz="2300" kern="1200" dirty="0"/>
            <a:t> and </a:t>
          </a:r>
          <a:r>
            <a:rPr lang="it-IT" sz="2300" kern="1200" dirty="0" err="1"/>
            <a:t>Separation</a:t>
          </a:r>
          <a:r>
            <a:rPr lang="it-IT" sz="2300" kern="1200" dirty="0"/>
            <a:t> of </a:t>
          </a:r>
          <a:r>
            <a:rPr lang="it-IT" sz="2300" kern="1200" dirty="0" err="1"/>
            <a:t>Powers</a:t>
          </a:r>
          <a:endParaRPr lang="it-IT" sz="2300" kern="1200" dirty="0"/>
        </a:p>
      </dsp:txBody>
      <dsp:txXfrm rot="-5400000">
        <a:off x="1350700" y="1805774"/>
        <a:ext cx="6716073" cy="1131769"/>
      </dsp:txXfrm>
    </dsp:sp>
    <dsp:sp modelId="{4D59EA08-CFE3-E446-9B70-BD897E59A608}">
      <dsp:nvSpPr>
        <dsp:cNvPr id="0" name=""/>
        <dsp:cNvSpPr/>
      </dsp:nvSpPr>
      <dsp:spPr>
        <a:xfrm rot="5400000">
          <a:off x="-289435" y="3772801"/>
          <a:ext cx="1929572" cy="13507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err="1"/>
            <a:t>Institutional</a:t>
          </a:r>
          <a:r>
            <a:rPr lang="it-IT" sz="1900" kern="1200" dirty="0"/>
            <a:t> </a:t>
          </a:r>
          <a:r>
            <a:rPr lang="it-IT" sz="1900" kern="1200" dirty="0" err="1"/>
            <a:t>Features</a:t>
          </a:r>
          <a:endParaRPr lang="it-IT" sz="1900" kern="1200" dirty="0"/>
        </a:p>
      </dsp:txBody>
      <dsp:txXfrm rot="-5400000">
        <a:off x="1" y="4158715"/>
        <a:ext cx="1350700" cy="578872"/>
      </dsp:txXfrm>
    </dsp:sp>
    <dsp:sp modelId="{0A137EC1-4148-9C4D-A933-A7534370E45A}">
      <dsp:nvSpPr>
        <dsp:cNvPr id="0" name=""/>
        <dsp:cNvSpPr/>
      </dsp:nvSpPr>
      <dsp:spPr>
        <a:xfrm rot="5400000">
          <a:off x="4112239" y="721826"/>
          <a:ext cx="1254221" cy="677729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err="1"/>
            <a:t>Conventions</a:t>
          </a:r>
          <a:r>
            <a:rPr lang="it-IT" sz="1600" kern="1200" dirty="0"/>
            <a:t> of the </a:t>
          </a:r>
          <a:r>
            <a:rPr lang="it-IT" sz="1600" kern="1200" dirty="0" err="1"/>
            <a:t>Constitution</a:t>
          </a:r>
          <a:endParaRPr lang="it-IT" sz="1600" kern="1200" dirty="0"/>
        </a:p>
        <a:p>
          <a:pPr marL="171450" lvl="1" indent="-171450" algn="l" defTabSz="711200">
            <a:lnSpc>
              <a:spcPct val="90000"/>
            </a:lnSpc>
            <a:spcBef>
              <a:spcPct val="0"/>
            </a:spcBef>
            <a:spcAft>
              <a:spcPct val="15000"/>
            </a:spcAft>
            <a:buChar char="•"/>
          </a:pPr>
          <a:r>
            <a:rPr lang="it-IT" sz="1600" kern="1200" dirty="0"/>
            <a:t>Limits to </a:t>
          </a:r>
          <a:r>
            <a:rPr lang="it-IT" sz="1600" kern="1200" dirty="0" err="1"/>
            <a:t>Powers</a:t>
          </a:r>
          <a:r>
            <a:rPr lang="it-IT" sz="1600" kern="1200" dirty="0"/>
            <a:t> of the PM (Crown; Party; </a:t>
          </a:r>
          <a:r>
            <a:rPr lang="it-IT" sz="1600" kern="1200" dirty="0" err="1"/>
            <a:t>Opposition</a:t>
          </a:r>
          <a:r>
            <a:rPr lang="it-IT" sz="1600" kern="1200" dirty="0"/>
            <a:t>)</a:t>
          </a:r>
        </a:p>
        <a:p>
          <a:pPr marL="171450" lvl="1" indent="-171450" algn="l" defTabSz="711200">
            <a:lnSpc>
              <a:spcPct val="90000"/>
            </a:lnSpc>
            <a:spcBef>
              <a:spcPct val="0"/>
            </a:spcBef>
            <a:spcAft>
              <a:spcPct val="15000"/>
            </a:spcAft>
            <a:buChar char="•"/>
          </a:pPr>
          <a:r>
            <a:rPr lang="it-IT" sz="1600" kern="1200" dirty="0" err="1"/>
            <a:t>Fixed</a:t>
          </a:r>
          <a:r>
            <a:rPr lang="it-IT" sz="1600" kern="1200" dirty="0"/>
            <a:t> </a:t>
          </a:r>
          <a:r>
            <a:rPr lang="it-IT" sz="1600" kern="1200" dirty="0" err="1"/>
            <a:t>Term</a:t>
          </a:r>
          <a:r>
            <a:rPr lang="it-IT" sz="1600" kern="1200" dirty="0"/>
            <a:t> </a:t>
          </a:r>
          <a:r>
            <a:rPr lang="it-IT" sz="1600" kern="1200" dirty="0" err="1"/>
            <a:t>Parliament</a:t>
          </a:r>
          <a:r>
            <a:rPr lang="it-IT" sz="1600" kern="1200" dirty="0"/>
            <a:t> Act 2011 (Two </a:t>
          </a:r>
          <a:r>
            <a:rPr lang="it-IT" sz="1600" kern="1200" dirty="0" err="1"/>
            <a:t>cases</a:t>
          </a:r>
          <a:r>
            <a:rPr lang="it-IT" sz="1600" kern="1200" dirty="0"/>
            <a:t> of </a:t>
          </a:r>
          <a:r>
            <a:rPr lang="it-IT" sz="1600" kern="1200" dirty="0" err="1"/>
            <a:t>Dissolution</a:t>
          </a:r>
          <a:r>
            <a:rPr lang="it-IT" sz="1600" kern="1200" dirty="0"/>
            <a:t> of the House of Commons) – </a:t>
          </a:r>
          <a:r>
            <a:rPr lang="it-IT" sz="1600" kern="1200" dirty="0" err="1"/>
            <a:t>Repealed</a:t>
          </a:r>
          <a:r>
            <a:rPr lang="it-IT" sz="1600" kern="1200" dirty="0"/>
            <a:t> in 2022 by the </a:t>
          </a:r>
          <a:r>
            <a:rPr lang="it-IT" sz="1600" b="1" i="0" kern="1200" dirty="0" err="1"/>
            <a:t>Dissolution</a:t>
          </a:r>
          <a:r>
            <a:rPr lang="it-IT" sz="1600" b="1" i="0" kern="1200" dirty="0"/>
            <a:t> and </a:t>
          </a:r>
          <a:r>
            <a:rPr lang="it-IT" sz="1600" b="1" i="0" kern="1200" dirty="0" err="1"/>
            <a:t>Calling</a:t>
          </a:r>
          <a:r>
            <a:rPr lang="it-IT" sz="1600" b="1" i="0" kern="1200" dirty="0"/>
            <a:t> of </a:t>
          </a:r>
          <a:r>
            <a:rPr lang="it-IT" sz="1600" b="1" i="0" kern="1200" dirty="0" err="1"/>
            <a:t>Parliament</a:t>
          </a:r>
          <a:r>
            <a:rPr lang="it-IT" sz="1600" b="1" i="0" kern="1200" dirty="0"/>
            <a:t> Act 2022</a:t>
          </a:r>
          <a:endParaRPr lang="it-IT" sz="1600" kern="1200" dirty="0"/>
        </a:p>
      </dsp:txBody>
      <dsp:txXfrm rot="-5400000">
        <a:off x="1350700" y="3544591"/>
        <a:ext cx="6716073" cy="11317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13A6C-2B88-6F4E-A326-C0F01E374973}">
      <dsp:nvSpPr>
        <dsp:cNvPr id="0" name=""/>
        <dsp:cNvSpPr/>
      </dsp:nvSpPr>
      <dsp:spPr>
        <a:xfrm rot="5400000">
          <a:off x="-289718" y="292805"/>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kern="1200" dirty="0"/>
            <a:t>1875</a:t>
          </a:r>
        </a:p>
      </dsp:txBody>
      <dsp:txXfrm rot="-5400000">
        <a:off x="1" y="679096"/>
        <a:ext cx="1352020" cy="579438"/>
      </dsp:txXfrm>
    </dsp:sp>
    <dsp:sp modelId="{B77F8D9A-8FBF-7045-93C2-BA5434147829}">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a:t>III Republic</a:t>
          </a:r>
        </a:p>
        <a:p>
          <a:pPr marL="171450" lvl="1" indent="-171450" algn="l" defTabSz="800100">
            <a:lnSpc>
              <a:spcPct val="90000"/>
            </a:lnSpc>
            <a:spcBef>
              <a:spcPct val="0"/>
            </a:spcBef>
            <a:spcAft>
              <a:spcPct val="15000"/>
            </a:spcAft>
            <a:buChar char="•"/>
          </a:pPr>
          <a:r>
            <a:rPr lang="it-IT" sz="1800" kern="1200" dirty="0" err="1"/>
            <a:t>Dualistic</a:t>
          </a:r>
          <a:r>
            <a:rPr lang="it-IT" sz="1800" kern="1200" dirty="0"/>
            <a:t> </a:t>
          </a:r>
          <a:r>
            <a:rPr lang="it-IT" sz="1800" kern="1200" dirty="0" err="1"/>
            <a:t>Parliamentary</a:t>
          </a:r>
          <a:r>
            <a:rPr lang="it-IT" sz="1800" kern="1200" dirty="0"/>
            <a:t> </a:t>
          </a:r>
          <a:r>
            <a:rPr lang="it-IT" sz="1800" kern="1200" dirty="0" err="1"/>
            <a:t>Government</a:t>
          </a:r>
          <a:endParaRPr lang="it-IT" sz="1800" kern="1200" dirty="0"/>
        </a:p>
      </dsp:txBody>
      <dsp:txXfrm rot="-5400000">
        <a:off x="1352020" y="64373"/>
        <a:ext cx="6714693" cy="1132875"/>
      </dsp:txXfrm>
    </dsp:sp>
    <dsp:sp modelId="{F558C9BE-89E5-3347-AB8E-DDB3A346C718}">
      <dsp:nvSpPr>
        <dsp:cNvPr id="0" name=""/>
        <dsp:cNvSpPr/>
      </dsp:nvSpPr>
      <dsp:spPr>
        <a:xfrm rot="5400000">
          <a:off x="-289718" y="2033323"/>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kern="1200" dirty="0"/>
            <a:t>1879</a:t>
          </a:r>
        </a:p>
      </dsp:txBody>
      <dsp:txXfrm rot="-5400000">
        <a:off x="1" y="2419614"/>
        <a:ext cx="1352020" cy="579438"/>
      </dsp:txXfrm>
    </dsp:sp>
    <dsp:sp modelId="{7E82A4F2-022F-0F4C-8618-B4BC26862B40}">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a:t>The position of the </a:t>
          </a:r>
          <a:r>
            <a:rPr lang="it-IT" sz="1800" kern="1200" dirty="0" err="1"/>
            <a:t>President</a:t>
          </a:r>
          <a:endParaRPr lang="it-IT" sz="1800" kern="1200" dirty="0"/>
        </a:p>
        <a:p>
          <a:pPr marL="171450" lvl="1" indent="-171450" algn="l" defTabSz="800100">
            <a:lnSpc>
              <a:spcPct val="90000"/>
            </a:lnSpc>
            <a:spcBef>
              <a:spcPct val="0"/>
            </a:spcBef>
            <a:spcAft>
              <a:spcPct val="15000"/>
            </a:spcAft>
            <a:buChar char="•"/>
          </a:pPr>
          <a:r>
            <a:rPr lang="it-IT" sz="1800" kern="1200" dirty="0"/>
            <a:t>The “</a:t>
          </a:r>
          <a:r>
            <a:rPr lang="it-IT" sz="1800" kern="1200" dirty="0" err="1"/>
            <a:t>Grévy</a:t>
          </a:r>
          <a:r>
            <a:rPr lang="it-IT" sz="1800" kern="1200" dirty="0"/>
            <a:t> </a:t>
          </a:r>
          <a:r>
            <a:rPr lang="it-IT" sz="1800" kern="1200" dirty="0" err="1"/>
            <a:t>Constitution</a:t>
          </a:r>
          <a:r>
            <a:rPr lang="it-IT" sz="1800" kern="1200" dirty="0"/>
            <a:t>” </a:t>
          </a:r>
        </a:p>
        <a:p>
          <a:pPr marL="171450" lvl="1" indent="-171450" algn="l" defTabSz="800100">
            <a:lnSpc>
              <a:spcPct val="90000"/>
            </a:lnSpc>
            <a:spcBef>
              <a:spcPct val="0"/>
            </a:spcBef>
            <a:spcAft>
              <a:spcPct val="15000"/>
            </a:spcAft>
            <a:buChar char="•"/>
          </a:pPr>
          <a:r>
            <a:rPr lang="it-IT" sz="1800" kern="1200" dirty="0" err="1"/>
            <a:t>Dissolution</a:t>
          </a:r>
          <a:r>
            <a:rPr lang="it-IT" sz="1800" kern="1200" dirty="0"/>
            <a:t> of the </a:t>
          </a:r>
          <a:r>
            <a:rPr lang="it-IT" sz="1800" kern="1200" dirty="0" err="1"/>
            <a:t>Parliament</a:t>
          </a:r>
          <a:r>
            <a:rPr lang="it-IT" sz="1800" kern="1200" dirty="0"/>
            <a:t> and balances in </a:t>
          </a:r>
          <a:r>
            <a:rPr lang="it-IT" sz="1800" kern="1200" dirty="0" err="1"/>
            <a:t>Parliamentary</a:t>
          </a:r>
          <a:r>
            <a:rPr lang="it-IT" sz="1800" kern="1200" dirty="0"/>
            <a:t> </a:t>
          </a:r>
          <a:r>
            <a:rPr lang="it-IT" sz="1800" kern="1200" dirty="0" err="1"/>
            <a:t>Government</a:t>
          </a:r>
          <a:endParaRPr lang="it-IT" sz="1800" kern="1200" dirty="0"/>
        </a:p>
      </dsp:txBody>
      <dsp:txXfrm rot="-5400000">
        <a:off x="1352020" y="1804891"/>
        <a:ext cx="6714693" cy="1132875"/>
      </dsp:txXfrm>
    </dsp:sp>
    <dsp:sp modelId="{107F666C-CA6C-764D-8779-83B8604F54A6}">
      <dsp:nvSpPr>
        <dsp:cNvPr id="0" name=""/>
        <dsp:cNvSpPr/>
      </dsp:nvSpPr>
      <dsp:spPr>
        <a:xfrm rot="5400000">
          <a:off x="-289718" y="3773840"/>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kern="1200" dirty="0"/>
            <a:t>1879-1940</a:t>
          </a:r>
        </a:p>
      </dsp:txBody>
      <dsp:txXfrm rot="-5400000">
        <a:off x="1" y="4160131"/>
        <a:ext cx="1352020" cy="579438"/>
      </dsp:txXfrm>
    </dsp:sp>
    <dsp:sp modelId="{FA43A2AB-7192-5546-8C01-F283AD3A283F}">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err="1"/>
            <a:t>Monistic</a:t>
          </a:r>
          <a:r>
            <a:rPr lang="it-IT" sz="1800" kern="1200" dirty="0"/>
            <a:t> </a:t>
          </a:r>
          <a:r>
            <a:rPr lang="it-IT" sz="1800" kern="1200" dirty="0" err="1"/>
            <a:t>Parliamentary</a:t>
          </a:r>
          <a:r>
            <a:rPr lang="it-IT" sz="1800" kern="1200" dirty="0"/>
            <a:t> </a:t>
          </a:r>
          <a:r>
            <a:rPr lang="it-IT" sz="1800" kern="1200" dirty="0" err="1"/>
            <a:t>Government</a:t>
          </a:r>
          <a:endParaRPr lang="it-IT" sz="1800" kern="1200" dirty="0"/>
        </a:p>
        <a:p>
          <a:pPr marL="171450" lvl="1" indent="-171450" algn="l" defTabSz="800100">
            <a:lnSpc>
              <a:spcPct val="90000"/>
            </a:lnSpc>
            <a:spcBef>
              <a:spcPct val="0"/>
            </a:spcBef>
            <a:spcAft>
              <a:spcPct val="15000"/>
            </a:spcAft>
            <a:buChar char="•"/>
          </a:pPr>
          <a:r>
            <a:rPr lang="it-IT" sz="1800" kern="1200" dirty="0" err="1"/>
            <a:t>Political</a:t>
          </a:r>
          <a:r>
            <a:rPr lang="it-IT" sz="1800" kern="1200" dirty="0"/>
            <a:t> </a:t>
          </a:r>
          <a:r>
            <a:rPr lang="it-IT" sz="1800" kern="1200" dirty="0" err="1"/>
            <a:t>Direction</a:t>
          </a:r>
          <a:r>
            <a:rPr lang="it-IT" sz="1800" kern="1200" dirty="0"/>
            <a:t> – Balance on the side of the Assembly</a:t>
          </a:r>
        </a:p>
      </dsp:txBody>
      <dsp:txXfrm rot="-5400000">
        <a:off x="1352020" y="3545408"/>
        <a:ext cx="6714693" cy="1132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13A6C-2B88-6F4E-A326-C0F01E374973}">
      <dsp:nvSpPr>
        <dsp:cNvPr id="0" name=""/>
        <dsp:cNvSpPr/>
      </dsp:nvSpPr>
      <dsp:spPr>
        <a:xfrm rot="5400000">
          <a:off x="-289718" y="292805"/>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it-IT" sz="3800" kern="1200" dirty="0"/>
            <a:t>1946</a:t>
          </a:r>
        </a:p>
      </dsp:txBody>
      <dsp:txXfrm rot="-5400000">
        <a:off x="1" y="679096"/>
        <a:ext cx="1352020" cy="579438"/>
      </dsp:txXfrm>
    </dsp:sp>
    <dsp:sp modelId="{B77F8D9A-8FBF-7045-93C2-BA5434147829}">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it-IT" sz="2300" kern="1200" dirty="0"/>
            <a:t>IV Republic</a:t>
          </a:r>
        </a:p>
        <a:p>
          <a:pPr marL="228600" lvl="1" indent="-228600" algn="l" defTabSz="1022350">
            <a:lnSpc>
              <a:spcPct val="90000"/>
            </a:lnSpc>
            <a:spcBef>
              <a:spcPct val="0"/>
            </a:spcBef>
            <a:spcAft>
              <a:spcPct val="15000"/>
            </a:spcAft>
            <a:buChar char="•"/>
          </a:pPr>
          <a:r>
            <a:rPr lang="it-IT" sz="2300" kern="1200" dirty="0" err="1"/>
            <a:t>Monistic</a:t>
          </a:r>
          <a:r>
            <a:rPr lang="it-IT" sz="2300" kern="1200" dirty="0"/>
            <a:t> </a:t>
          </a:r>
          <a:r>
            <a:rPr lang="it-IT" sz="2300" kern="1200" dirty="0" err="1"/>
            <a:t>Parliamentary</a:t>
          </a:r>
          <a:r>
            <a:rPr lang="it-IT" sz="2300" kern="1200" dirty="0"/>
            <a:t> </a:t>
          </a:r>
          <a:r>
            <a:rPr lang="it-IT" sz="2300" kern="1200" dirty="0" err="1"/>
            <a:t>Government</a:t>
          </a:r>
          <a:endParaRPr lang="it-IT" sz="2300" kern="1200" dirty="0"/>
        </a:p>
      </dsp:txBody>
      <dsp:txXfrm rot="-5400000">
        <a:off x="1352020" y="64373"/>
        <a:ext cx="6714693" cy="1132875"/>
      </dsp:txXfrm>
    </dsp:sp>
    <dsp:sp modelId="{F558C9BE-89E5-3347-AB8E-DDB3A346C718}">
      <dsp:nvSpPr>
        <dsp:cNvPr id="0" name=""/>
        <dsp:cNvSpPr/>
      </dsp:nvSpPr>
      <dsp:spPr>
        <a:xfrm rot="5400000">
          <a:off x="-289718" y="2033323"/>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it-IT" sz="3800" kern="1200" dirty="0"/>
        </a:p>
      </dsp:txBody>
      <dsp:txXfrm rot="-5400000">
        <a:off x="1" y="2419614"/>
        <a:ext cx="1352020" cy="579438"/>
      </dsp:txXfrm>
    </dsp:sp>
    <dsp:sp modelId="{7E82A4F2-022F-0F4C-8618-B4BC26862B40}">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it-IT" sz="2300" kern="1200" dirty="0" err="1"/>
            <a:t>Multipartitism</a:t>
          </a:r>
          <a:endParaRPr lang="it-IT" sz="2300" kern="1200" dirty="0"/>
        </a:p>
        <a:p>
          <a:pPr marL="228600" lvl="1" indent="-228600" algn="l" defTabSz="1022350">
            <a:lnSpc>
              <a:spcPct val="90000"/>
            </a:lnSpc>
            <a:spcBef>
              <a:spcPct val="0"/>
            </a:spcBef>
            <a:spcAft>
              <a:spcPct val="15000"/>
            </a:spcAft>
            <a:buChar char="•"/>
          </a:pPr>
          <a:r>
            <a:rPr lang="it-IT" sz="2300" kern="1200" dirty="0" err="1"/>
            <a:t>Weak</a:t>
          </a:r>
          <a:r>
            <a:rPr lang="it-IT" sz="2300" kern="1200" dirty="0"/>
            <a:t> </a:t>
          </a:r>
          <a:r>
            <a:rPr lang="it-IT" sz="2300" kern="1200" dirty="0" err="1"/>
            <a:t>Rationalisation</a:t>
          </a:r>
          <a:endParaRPr lang="it-IT" sz="2300" kern="1200" dirty="0"/>
        </a:p>
        <a:p>
          <a:pPr marL="228600" lvl="1" indent="-228600" algn="l" defTabSz="1022350">
            <a:lnSpc>
              <a:spcPct val="90000"/>
            </a:lnSpc>
            <a:spcBef>
              <a:spcPct val="0"/>
            </a:spcBef>
            <a:spcAft>
              <a:spcPct val="15000"/>
            </a:spcAft>
            <a:buChar char="•"/>
          </a:pPr>
          <a:r>
            <a:rPr lang="it-IT" sz="2300" kern="1200" dirty="0" err="1"/>
            <a:t>Instability</a:t>
          </a:r>
          <a:r>
            <a:rPr lang="it-IT" sz="2300" kern="1200" dirty="0"/>
            <a:t> </a:t>
          </a:r>
        </a:p>
      </dsp:txBody>
      <dsp:txXfrm rot="-5400000">
        <a:off x="1352020" y="1804891"/>
        <a:ext cx="6714693" cy="1132875"/>
      </dsp:txXfrm>
    </dsp:sp>
    <dsp:sp modelId="{107F666C-CA6C-764D-8779-83B8604F54A6}">
      <dsp:nvSpPr>
        <dsp:cNvPr id="0" name=""/>
        <dsp:cNvSpPr/>
      </dsp:nvSpPr>
      <dsp:spPr>
        <a:xfrm rot="5400000">
          <a:off x="-289718" y="3773840"/>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it-IT" sz="3800" kern="1200" dirty="0"/>
            <a:t>1958</a:t>
          </a:r>
        </a:p>
      </dsp:txBody>
      <dsp:txXfrm rot="-5400000">
        <a:off x="1" y="4160131"/>
        <a:ext cx="1352020" cy="579438"/>
      </dsp:txXfrm>
    </dsp:sp>
    <dsp:sp modelId="{FA43A2AB-7192-5546-8C01-F283AD3A283F}">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it-IT" sz="2300" kern="1200" dirty="0" err="1"/>
            <a:t>Crisis</a:t>
          </a:r>
          <a:r>
            <a:rPr lang="it-IT" sz="2300" kern="1200" dirty="0"/>
            <a:t> – Back to a “strong” Executive</a:t>
          </a:r>
        </a:p>
      </dsp:txBody>
      <dsp:txXfrm rot="-5400000">
        <a:off x="1352020" y="3545408"/>
        <a:ext cx="6714693" cy="1132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13A6C-2B88-6F4E-A326-C0F01E374973}">
      <dsp:nvSpPr>
        <dsp:cNvPr id="0" name=""/>
        <dsp:cNvSpPr/>
      </dsp:nvSpPr>
      <dsp:spPr>
        <a:xfrm rot="5400000">
          <a:off x="-289718" y="292805"/>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it-IT" sz="3800" kern="1200" dirty="0"/>
            <a:t>1919</a:t>
          </a:r>
        </a:p>
      </dsp:txBody>
      <dsp:txXfrm rot="-5400000">
        <a:off x="1" y="679096"/>
        <a:ext cx="1352020" cy="579438"/>
      </dsp:txXfrm>
    </dsp:sp>
    <dsp:sp modelId="{B77F8D9A-8FBF-7045-93C2-BA5434147829}">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err="1"/>
            <a:t>Rationalisation</a:t>
          </a:r>
          <a:endParaRPr lang="it-IT" sz="1700" kern="1200" dirty="0"/>
        </a:p>
        <a:p>
          <a:pPr marL="171450" lvl="1" indent="-171450" algn="l" defTabSz="755650">
            <a:lnSpc>
              <a:spcPct val="90000"/>
            </a:lnSpc>
            <a:spcBef>
              <a:spcPct val="0"/>
            </a:spcBef>
            <a:spcAft>
              <a:spcPct val="15000"/>
            </a:spcAft>
            <a:buChar char="•"/>
          </a:pPr>
          <a:r>
            <a:rPr lang="it-IT" sz="1700" kern="1200" dirty="0" err="1"/>
            <a:t>Dualistic</a:t>
          </a:r>
          <a:r>
            <a:rPr lang="it-IT" sz="1700" kern="1200" dirty="0"/>
            <a:t> </a:t>
          </a:r>
          <a:r>
            <a:rPr lang="it-IT" sz="1700" kern="1200" dirty="0" err="1"/>
            <a:t>Parliamentary</a:t>
          </a:r>
          <a:r>
            <a:rPr lang="it-IT" sz="1700" kern="1200" dirty="0"/>
            <a:t> </a:t>
          </a:r>
          <a:r>
            <a:rPr lang="it-IT" sz="1700" kern="1200" dirty="0" err="1"/>
            <a:t>Government</a:t>
          </a:r>
          <a:endParaRPr lang="it-IT" sz="1700" kern="1200" dirty="0"/>
        </a:p>
        <a:p>
          <a:pPr marL="171450" lvl="1" indent="-171450" algn="l" defTabSz="755650">
            <a:lnSpc>
              <a:spcPct val="90000"/>
            </a:lnSpc>
            <a:spcBef>
              <a:spcPct val="0"/>
            </a:spcBef>
            <a:spcAft>
              <a:spcPct val="15000"/>
            </a:spcAft>
            <a:buChar char="•"/>
          </a:pPr>
          <a:r>
            <a:rPr lang="it-IT" sz="1700" kern="1200" dirty="0"/>
            <a:t>Extreme </a:t>
          </a:r>
          <a:r>
            <a:rPr lang="it-IT" sz="1700" kern="1200" dirty="0" err="1"/>
            <a:t>Multipartitism</a:t>
          </a:r>
          <a:endParaRPr lang="it-IT" sz="1700" kern="1200" dirty="0"/>
        </a:p>
      </dsp:txBody>
      <dsp:txXfrm rot="-5400000">
        <a:off x="1352020" y="64373"/>
        <a:ext cx="6714693" cy="1132875"/>
      </dsp:txXfrm>
    </dsp:sp>
    <dsp:sp modelId="{F558C9BE-89E5-3347-AB8E-DDB3A346C718}">
      <dsp:nvSpPr>
        <dsp:cNvPr id="0" name=""/>
        <dsp:cNvSpPr/>
      </dsp:nvSpPr>
      <dsp:spPr>
        <a:xfrm rot="5400000">
          <a:off x="-289718" y="2033323"/>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it-IT" sz="3800" kern="1200" dirty="0"/>
        </a:p>
      </dsp:txBody>
      <dsp:txXfrm rot="-5400000">
        <a:off x="1" y="2419614"/>
        <a:ext cx="1352020" cy="579438"/>
      </dsp:txXfrm>
    </dsp:sp>
    <dsp:sp modelId="{7E82A4F2-022F-0F4C-8618-B4BC26862B40}">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a:t>Position of the </a:t>
          </a:r>
          <a:r>
            <a:rPr lang="it-IT" sz="1700" kern="1200" dirty="0" err="1"/>
            <a:t>President</a:t>
          </a:r>
          <a:r>
            <a:rPr lang="it-IT" sz="1700" kern="1200" dirty="0"/>
            <a:t> – Relations with the </a:t>
          </a:r>
          <a:r>
            <a:rPr lang="it-IT" sz="1700" kern="1200" dirty="0" err="1"/>
            <a:t>Parliament</a:t>
          </a:r>
          <a:endParaRPr lang="it-IT" sz="1700" kern="1200" dirty="0"/>
        </a:p>
        <a:p>
          <a:pPr marL="171450" lvl="1" indent="-171450" algn="l" defTabSz="755650">
            <a:lnSpc>
              <a:spcPct val="90000"/>
            </a:lnSpc>
            <a:spcBef>
              <a:spcPct val="0"/>
            </a:spcBef>
            <a:spcAft>
              <a:spcPct val="15000"/>
            </a:spcAft>
            <a:buChar char="•"/>
          </a:pPr>
          <a:r>
            <a:rPr lang="it-IT" sz="1700" kern="1200" dirty="0"/>
            <a:t>Position of the </a:t>
          </a:r>
          <a:r>
            <a:rPr lang="it-IT" sz="1700" kern="1200" dirty="0" err="1"/>
            <a:t>Chancellor</a:t>
          </a:r>
          <a:r>
            <a:rPr lang="it-IT" sz="1700" kern="1200" dirty="0"/>
            <a:t> (PM)</a:t>
          </a:r>
        </a:p>
        <a:p>
          <a:pPr marL="171450" lvl="1" indent="-171450" algn="l" defTabSz="755650">
            <a:lnSpc>
              <a:spcPct val="90000"/>
            </a:lnSpc>
            <a:spcBef>
              <a:spcPct val="0"/>
            </a:spcBef>
            <a:spcAft>
              <a:spcPct val="15000"/>
            </a:spcAft>
            <a:buChar char="•"/>
          </a:pPr>
          <a:r>
            <a:rPr lang="it-IT" sz="1700" kern="1200" dirty="0"/>
            <a:t>Position of the </a:t>
          </a:r>
          <a:r>
            <a:rPr lang="it-IT" sz="1700" kern="1200" dirty="0" err="1"/>
            <a:t>Parliament</a:t>
          </a:r>
          <a:r>
            <a:rPr lang="it-IT" sz="1700" kern="1200" dirty="0"/>
            <a:t> – Relations with the </a:t>
          </a:r>
          <a:r>
            <a:rPr lang="it-IT" sz="1700" kern="1200" dirty="0" err="1"/>
            <a:t>President</a:t>
          </a:r>
          <a:endParaRPr lang="it-IT" sz="1700" kern="1200" dirty="0"/>
        </a:p>
        <a:p>
          <a:pPr marL="171450" lvl="1" indent="-171450" algn="l" defTabSz="755650">
            <a:lnSpc>
              <a:spcPct val="90000"/>
            </a:lnSpc>
            <a:spcBef>
              <a:spcPct val="0"/>
            </a:spcBef>
            <a:spcAft>
              <a:spcPct val="15000"/>
            </a:spcAft>
            <a:buChar char="•"/>
          </a:pPr>
          <a:r>
            <a:rPr lang="it-IT" sz="1700" kern="1200" dirty="0"/>
            <a:t>Federal </a:t>
          </a:r>
          <a:r>
            <a:rPr lang="it-IT" sz="1700" kern="1200" dirty="0" err="1"/>
            <a:t>Constitution</a:t>
          </a:r>
          <a:r>
            <a:rPr lang="it-IT" sz="1700" kern="1200" dirty="0"/>
            <a:t> </a:t>
          </a:r>
        </a:p>
      </dsp:txBody>
      <dsp:txXfrm rot="-5400000">
        <a:off x="1352020" y="1804891"/>
        <a:ext cx="6714693" cy="1132875"/>
      </dsp:txXfrm>
    </dsp:sp>
    <dsp:sp modelId="{107F666C-CA6C-764D-8779-83B8604F54A6}">
      <dsp:nvSpPr>
        <dsp:cNvPr id="0" name=""/>
        <dsp:cNvSpPr/>
      </dsp:nvSpPr>
      <dsp:spPr>
        <a:xfrm rot="5400000">
          <a:off x="-289718" y="3773840"/>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it-IT" sz="3800" kern="1200" dirty="0"/>
        </a:p>
      </dsp:txBody>
      <dsp:txXfrm rot="-5400000">
        <a:off x="1" y="4160131"/>
        <a:ext cx="1352020" cy="579438"/>
      </dsp:txXfrm>
    </dsp:sp>
    <dsp:sp modelId="{FA43A2AB-7192-5546-8C01-F283AD3A283F}">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a:t>Relation of </a:t>
          </a:r>
          <a:r>
            <a:rPr lang="it-IT" sz="1700" kern="1200" dirty="0" err="1"/>
            <a:t>confidence</a:t>
          </a:r>
          <a:r>
            <a:rPr lang="it-IT" sz="1700" kern="1200" dirty="0"/>
            <a:t> </a:t>
          </a:r>
        </a:p>
        <a:p>
          <a:pPr marL="171450" lvl="1" indent="-171450" algn="l" defTabSz="755650">
            <a:lnSpc>
              <a:spcPct val="90000"/>
            </a:lnSpc>
            <a:spcBef>
              <a:spcPct val="0"/>
            </a:spcBef>
            <a:spcAft>
              <a:spcPct val="15000"/>
            </a:spcAft>
            <a:buChar char="•"/>
          </a:pPr>
          <a:r>
            <a:rPr lang="it-IT" sz="1700" kern="1200" dirty="0" err="1"/>
            <a:t>Implicit</a:t>
          </a:r>
          <a:r>
            <a:rPr lang="it-IT" sz="1700" kern="1200" dirty="0"/>
            <a:t> </a:t>
          </a:r>
          <a:r>
            <a:rPr lang="it-IT" sz="1700" kern="1200" dirty="0" err="1"/>
            <a:t>confidence</a:t>
          </a:r>
          <a:r>
            <a:rPr lang="it-IT" sz="1700" kern="1200" dirty="0"/>
            <a:t> – </a:t>
          </a:r>
          <a:r>
            <a:rPr lang="it-IT" sz="1700" kern="1200" dirty="0" err="1"/>
            <a:t>Minority</a:t>
          </a:r>
          <a:r>
            <a:rPr lang="it-IT" sz="1700" kern="1200" dirty="0"/>
            <a:t> </a:t>
          </a:r>
          <a:r>
            <a:rPr lang="it-IT" sz="1700" kern="1200" dirty="0" err="1"/>
            <a:t>Cabinets</a:t>
          </a:r>
          <a:r>
            <a:rPr lang="it-IT" sz="1700" kern="1200" dirty="0"/>
            <a:t> – </a:t>
          </a:r>
          <a:r>
            <a:rPr lang="it-IT" sz="1700" kern="1200" dirty="0" err="1"/>
            <a:t>Role</a:t>
          </a:r>
          <a:r>
            <a:rPr lang="it-IT" sz="1700" kern="1200" dirty="0"/>
            <a:t> of the </a:t>
          </a:r>
          <a:r>
            <a:rPr lang="it-IT" sz="1700" kern="1200" dirty="0" err="1"/>
            <a:t>President</a:t>
          </a:r>
          <a:endParaRPr lang="it-IT" sz="1700" kern="1200" dirty="0"/>
        </a:p>
        <a:p>
          <a:pPr marL="171450" lvl="1" indent="-171450" algn="l" defTabSz="755650">
            <a:lnSpc>
              <a:spcPct val="90000"/>
            </a:lnSpc>
            <a:spcBef>
              <a:spcPct val="0"/>
            </a:spcBef>
            <a:spcAft>
              <a:spcPct val="15000"/>
            </a:spcAft>
            <a:buChar char="•"/>
          </a:pPr>
          <a:r>
            <a:rPr lang="it-IT" sz="1700" kern="1200" dirty="0" err="1"/>
            <a:t>Instability</a:t>
          </a:r>
          <a:r>
            <a:rPr lang="it-IT" sz="1700" kern="1200" dirty="0"/>
            <a:t> – </a:t>
          </a:r>
          <a:r>
            <a:rPr lang="it-IT" sz="1700" b="1" u="sng" kern="1200" dirty="0" err="1"/>
            <a:t>Why</a:t>
          </a:r>
          <a:r>
            <a:rPr lang="it-IT" sz="1700" b="1" u="sng" kern="1200" dirty="0"/>
            <a:t>?</a:t>
          </a:r>
        </a:p>
      </dsp:txBody>
      <dsp:txXfrm rot="-5400000">
        <a:off x="1352020" y="3545408"/>
        <a:ext cx="6714693" cy="11328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17CEE-DD51-2546-8C72-5EA029595D19}">
      <dsp:nvSpPr>
        <dsp:cNvPr id="0" name=""/>
        <dsp:cNvSpPr/>
      </dsp:nvSpPr>
      <dsp:spPr>
        <a:xfrm>
          <a:off x="2062" y="2302641"/>
          <a:ext cx="1892456" cy="94622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err="1"/>
            <a:t>Proposal</a:t>
          </a:r>
          <a:r>
            <a:rPr lang="it-IT" sz="1500" kern="1200" dirty="0"/>
            <a:t> by the </a:t>
          </a:r>
          <a:r>
            <a:rPr lang="it-IT" sz="1500" kern="1200" dirty="0" err="1"/>
            <a:t>President</a:t>
          </a:r>
          <a:r>
            <a:rPr lang="it-IT" sz="1500" kern="1200" dirty="0"/>
            <a:t> </a:t>
          </a:r>
        </a:p>
      </dsp:txBody>
      <dsp:txXfrm>
        <a:off x="29776" y="2330355"/>
        <a:ext cx="1837028" cy="890800"/>
      </dsp:txXfrm>
    </dsp:sp>
    <dsp:sp modelId="{2B841BA4-A6B2-C34E-82E8-14833B660219}">
      <dsp:nvSpPr>
        <dsp:cNvPr id="0" name=""/>
        <dsp:cNvSpPr/>
      </dsp:nvSpPr>
      <dsp:spPr>
        <a:xfrm rot="18770822">
          <a:off x="1716440" y="2350687"/>
          <a:ext cx="1113138" cy="34013"/>
        </a:xfrm>
        <a:custGeom>
          <a:avLst/>
          <a:gdLst/>
          <a:ahLst/>
          <a:cxnLst/>
          <a:rect l="0" t="0" r="0" b="0"/>
          <a:pathLst>
            <a:path>
              <a:moveTo>
                <a:pt x="0" y="17006"/>
              </a:moveTo>
              <a:lnTo>
                <a:pt x="1113138" y="1700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245181" y="2339865"/>
        <a:ext cx="55656" cy="55656"/>
      </dsp:txXfrm>
    </dsp:sp>
    <dsp:sp modelId="{818F53F4-A226-FE42-AA12-9D6C97383837}">
      <dsp:nvSpPr>
        <dsp:cNvPr id="0" name=""/>
        <dsp:cNvSpPr/>
      </dsp:nvSpPr>
      <dsp:spPr>
        <a:xfrm>
          <a:off x="2651500" y="1486519"/>
          <a:ext cx="1892456" cy="94622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a:t>Simple </a:t>
          </a:r>
          <a:r>
            <a:rPr lang="it-IT" sz="1500" kern="1200" dirty="0" err="1"/>
            <a:t>Majority</a:t>
          </a:r>
          <a:r>
            <a:rPr lang="it-IT" sz="1500" kern="1200" dirty="0"/>
            <a:t> </a:t>
          </a:r>
        </a:p>
      </dsp:txBody>
      <dsp:txXfrm>
        <a:off x="2679214" y="1514233"/>
        <a:ext cx="1837028" cy="890800"/>
      </dsp:txXfrm>
    </dsp:sp>
    <dsp:sp modelId="{BBDE5603-0BA8-E948-A67B-DF6FF6D9F69D}">
      <dsp:nvSpPr>
        <dsp:cNvPr id="0" name=""/>
        <dsp:cNvSpPr/>
      </dsp:nvSpPr>
      <dsp:spPr>
        <a:xfrm rot="19457599">
          <a:off x="4456334" y="1670585"/>
          <a:ext cx="932226" cy="34013"/>
        </a:xfrm>
        <a:custGeom>
          <a:avLst/>
          <a:gdLst/>
          <a:ahLst/>
          <a:cxnLst/>
          <a:rect l="0" t="0" r="0" b="0"/>
          <a:pathLst>
            <a:path>
              <a:moveTo>
                <a:pt x="0" y="17006"/>
              </a:moveTo>
              <a:lnTo>
                <a:pt x="932226" y="1700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899142" y="1664287"/>
        <a:ext cx="46611" cy="46611"/>
      </dsp:txXfrm>
    </dsp:sp>
    <dsp:sp modelId="{79D3377D-0274-954D-9473-8FCB316E3DB3}">
      <dsp:nvSpPr>
        <dsp:cNvPr id="0" name=""/>
        <dsp:cNvSpPr/>
      </dsp:nvSpPr>
      <dsp:spPr>
        <a:xfrm>
          <a:off x="5300939" y="942438"/>
          <a:ext cx="1892456" cy="94622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err="1"/>
            <a:t>Within</a:t>
          </a:r>
          <a:r>
            <a:rPr lang="it-IT" sz="1500" kern="1200" dirty="0"/>
            <a:t> 14 </a:t>
          </a:r>
          <a:r>
            <a:rPr lang="it-IT" sz="1500" kern="1200" dirty="0" err="1"/>
            <a:t>days</a:t>
          </a:r>
          <a:r>
            <a:rPr lang="it-IT" sz="1500" kern="1200" dirty="0"/>
            <a:t>, </a:t>
          </a:r>
          <a:r>
            <a:rPr lang="it-IT" sz="1500" kern="1200" dirty="0" err="1"/>
            <a:t>Election</a:t>
          </a:r>
          <a:r>
            <a:rPr lang="it-IT" sz="1500" kern="1200" dirty="0"/>
            <a:t> with </a:t>
          </a:r>
          <a:r>
            <a:rPr lang="it-IT" sz="1500" kern="1200" dirty="0" err="1"/>
            <a:t>absolute</a:t>
          </a:r>
          <a:r>
            <a:rPr lang="it-IT" sz="1500" kern="1200" dirty="0"/>
            <a:t> </a:t>
          </a:r>
          <a:r>
            <a:rPr lang="it-IT" sz="1500" kern="1200" dirty="0" err="1"/>
            <a:t>majority</a:t>
          </a:r>
          <a:endParaRPr lang="it-IT" sz="1500" kern="1200" dirty="0"/>
        </a:p>
      </dsp:txBody>
      <dsp:txXfrm>
        <a:off x="5328653" y="970152"/>
        <a:ext cx="1837028" cy="890800"/>
      </dsp:txXfrm>
    </dsp:sp>
    <dsp:sp modelId="{109D5198-BE0C-B042-AE4E-C75884ABB8C7}">
      <dsp:nvSpPr>
        <dsp:cNvPr id="0" name=""/>
        <dsp:cNvSpPr/>
      </dsp:nvSpPr>
      <dsp:spPr>
        <a:xfrm rot="2142401">
          <a:off x="4456334" y="2214667"/>
          <a:ext cx="932226" cy="34013"/>
        </a:xfrm>
        <a:custGeom>
          <a:avLst/>
          <a:gdLst/>
          <a:ahLst/>
          <a:cxnLst/>
          <a:rect l="0" t="0" r="0" b="0"/>
          <a:pathLst>
            <a:path>
              <a:moveTo>
                <a:pt x="0" y="17006"/>
              </a:moveTo>
              <a:lnTo>
                <a:pt x="932226" y="1700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899142" y="2208368"/>
        <a:ext cx="46611" cy="46611"/>
      </dsp:txXfrm>
    </dsp:sp>
    <dsp:sp modelId="{62A76C8B-F7C3-B948-8657-71A6CB390D66}">
      <dsp:nvSpPr>
        <dsp:cNvPr id="0" name=""/>
        <dsp:cNvSpPr/>
      </dsp:nvSpPr>
      <dsp:spPr>
        <a:xfrm>
          <a:off x="5300939" y="2030600"/>
          <a:ext cx="1892456" cy="94622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a:t>Simple </a:t>
          </a:r>
          <a:r>
            <a:rPr lang="it-IT" sz="1500" kern="1200" dirty="0" err="1"/>
            <a:t>majority</a:t>
          </a:r>
          <a:r>
            <a:rPr lang="it-IT" sz="1500" kern="1200" dirty="0"/>
            <a:t>: </a:t>
          </a:r>
          <a:r>
            <a:rPr lang="it-IT" sz="1500" kern="1200" dirty="0" err="1"/>
            <a:t>Minority</a:t>
          </a:r>
          <a:r>
            <a:rPr lang="it-IT" sz="1500" kern="1200" dirty="0"/>
            <a:t> </a:t>
          </a:r>
          <a:r>
            <a:rPr lang="it-IT" sz="1500" kern="1200" dirty="0" err="1"/>
            <a:t>Chancellor</a:t>
          </a:r>
          <a:r>
            <a:rPr lang="it-IT" sz="1500" kern="1200" dirty="0"/>
            <a:t> or </a:t>
          </a:r>
          <a:r>
            <a:rPr lang="it-IT" sz="1500" b="1" kern="1200" dirty="0" err="1"/>
            <a:t>Dissolution</a:t>
          </a:r>
          <a:r>
            <a:rPr lang="it-IT" sz="1500" b="1" kern="1200" dirty="0"/>
            <a:t> of </a:t>
          </a:r>
          <a:r>
            <a:rPr lang="it-IT" sz="1500" b="1" kern="1200" dirty="0" err="1"/>
            <a:t>Bundestag</a:t>
          </a:r>
          <a:r>
            <a:rPr lang="it-IT" sz="1500" b="1" kern="1200" dirty="0"/>
            <a:t> (I)</a:t>
          </a:r>
        </a:p>
      </dsp:txBody>
      <dsp:txXfrm>
        <a:off x="5328653" y="2058314"/>
        <a:ext cx="1837028" cy="890800"/>
      </dsp:txXfrm>
    </dsp:sp>
    <dsp:sp modelId="{0BA02DBD-3CE7-4047-8AE4-A1BB7433C785}">
      <dsp:nvSpPr>
        <dsp:cNvPr id="0" name=""/>
        <dsp:cNvSpPr/>
      </dsp:nvSpPr>
      <dsp:spPr>
        <a:xfrm rot="2829178">
          <a:off x="1716440" y="3166809"/>
          <a:ext cx="1113138" cy="34013"/>
        </a:xfrm>
        <a:custGeom>
          <a:avLst/>
          <a:gdLst/>
          <a:ahLst/>
          <a:cxnLst/>
          <a:rect l="0" t="0" r="0" b="0"/>
          <a:pathLst>
            <a:path>
              <a:moveTo>
                <a:pt x="0" y="17006"/>
              </a:moveTo>
              <a:lnTo>
                <a:pt x="1113138" y="1700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245181" y="3155987"/>
        <a:ext cx="55656" cy="55656"/>
      </dsp:txXfrm>
    </dsp:sp>
    <dsp:sp modelId="{CEF5F644-8D73-134E-B110-89B42F79A337}">
      <dsp:nvSpPr>
        <dsp:cNvPr id="0" name=""/>
        <dsp:cNvSpPr/>
      </dsp:nvSpPr>
      <dsp:spPr>
        <a:xfrm>
          <a:off x="2651500" y="3118762"/>
          <a:ext cx="1892456" cy="94622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err="1"/>
            <a:t>Election</a:t>
          </a:r>
          <a:r>
            <a:rPr lang="it-IT" sz="1500" kern="1200" dirty="0"/>
            <a:t>  by Absolute </a:t>
          </a:r>
          <a:r>
            <a:rPr lang="it-IT" sz="1500" kern="1200" dirty="0" err="1"/>
            <a:t>Majority</a:t>
          </a:r>
          <a:endParaRPr lang="it-IT" sz="1500" kern="1200" dirty="0"/>
        </a:p>
      </dsp:txBody>
      <dsp:txXfrm>
        <a:off x="2679214" y="3146476"/>
        <a:ext cx="1837028" cy="890800"/>
      </dsp:txXfrm>
    </dsp:sp>
    <dsp:sp modelId="{59DBAB4C-4062-2645-BD00-633C2329474C}">
      <dsp:nvSpPr>
        <dsp:cNvPr id="0" name=""/>
        <dsp:cNvSpPr/>
      </dsp:nvSpPr>
      <dsp:spPr>
        <a:xfrm>
          <a:off x="4543957" y="3574869"/>
          <a:ext cx="756982" cy="34013"/>
        </a:xfrm>
        <a:custGeom>
          <a:avLst/>
          <a:gdLst/>
          <a:ahLst/>
          <a:cxnLst/>
          <a:rect l="0" t="0" r="0" b="0"/>
          <a:pathLst>
            <a:path>
              <a:moveTo>
                <a:pt x="0" y="17006"/>
              </a:moveTo>
              <a:lnTo>
                <a:pt x="756982" y="1700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903523" y="3572952"/>
        <a:ext cx="37849" cy="37849"/>
      </dsp:txXfrm>
    </dsp:sp>
    <dsp:sp modelId="{AF10C341-2E3D-2B4A-BC68-FA957D946C8C}">
      <dsp:nvSpPr>
        <dsp:cNvPr id="0" name=""/>
        <dsp:cNvSpPr/>
      </dsp:nvSpPr>
      <dsp:spPr>
        <a:xfrm>
          <a:off x="5300939" y="3118762"/>
          <a:ext cx="1892456" cy="94622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err="1"/>
            <a:t>Appointment</a:t>
          </a:r>
          <a:r>
            <a:rPr lang="it-IT" sz="1500" kern="1200" dirty="0"/>
            <a:t> by the </a:t>
          </a:r>
          <a:r>
            <a:rPr lang="it-IT" sz="1500" kern="1200" dirty="0" err="1"/>
            <a:t>President</a:t>
          </a:r>
          <a:r>
            <a:rPr lang="it-IT" sz="1500" kern="1200" dirty="0"/>
            <a:t> - </a:t>
          </a:r>
          <a:r>
            <a:rPr lang="it-IT" sz="1500" kern="1200" dirty="0" err="1"/>
            <a:t>Taking</a:t>
          </a:r>
          <a:r>
            <a:rPr lang="it-IT" sz="1500" kern="1200" dirty="0"/>
            <a:t> of the Office</a:t>
          </a:r>
        </a:p>
      </dsp:txBody>
      <dsp:txXfrm>
        <a:off x="5328653" y="3146476"/>
        <a:ext cx="1837028" cy="890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43101-173D-C747-A0C5-CF0DD675CE22}">
      <dsp:nvSpPr>
        <dsp:cNvPr id="0" name=""/>
        <dsp:cNvSpPr/>
      </dsp:nvSpPr>
      <dsp:spPr>
        <a:xfrm>
          <a:off x="2813285" y="0"/>
          <a:ext cx="2640169" cy="2640570"/>
        </a:xfrm>
        <a:prstGeom prst="circularArrow">
          <a:avLst>
            <a:gd name="adj1" fmla="val 10980"/>
            <a:gd name="adj2" fmla="val 1142322"/>
            <a:gd name="adj3" fmla="val 4500000"/>
            <a:gd name="adj4" fmla="val 10800000"/>
            <a:gd name="adj5" fmla="val 125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 modelId="{97622641-454A-1D47-87B7-26F361F19F18}">
      <dsp:nvSpPr>
        <dsp:cNvPr id="0" name=""/>
        <dsp:cNvSpPr/>
      </dsp:nvSpPr>
      <dsp:spPr>
        <a:xfrm>
          <a:off x="3396849" y="953326"/>
          <a:ext cx="1467091" cy="73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dirty="0" err="1"/>
            <a:t>Bundestag</a:t>
          </a:r>
          <a:r>
            <a:rPr lang="it-IT" sz="1400" b="1" kern="1200" dirty="0"/>
            <a:t> can </a:t>
          </a:r>
          <a:r>
            <a:rPr lang="it-IT" sz="1400" b="1" kern="1200" dirty="0" err="1"/>
            <a:t>deny</a:t>
          </a:r>
          <a:r>
            <a:rPr lang="it-IT" sz="1400" b="1" kern="1200" dirty="0"/>
            <a:t> </a:t>
          </a:r>
          <a:r>
            <a:rPr lang="it-IT" sz="1400" b="1" kern="1200" dirty="0" err="1"/>
            <a:t>confidence</a:t>
          </a:r>
          <a:r>
            <a:rPr lang="it-IT" sz="1400" b="1" kern="1200" dirty="0"/>
            <a:t> to the </a:t>
          </a:r>
          <a:r>
            <a:rPr lang="it-IT" sz="1400" b="1" kern="1200" dirty="0" err="1"/>
            <a:t>Chancellor</a:t>
          </a:r>
          <a:r>
            <a:rPr lang="it-IT" sz="1400" b="1" kern="1200" dirty="0"/>
            <a:t>, </a:t>
          </a:r>
        </a:p>
      </dsp:txBody>
      <dsp:txXfrm>
        <a:off x="3396849" y="953326"/>
        <a:ext cx="1467091" cy="733370"/>
      </dsp:txXfrm>
    </dsp:sp>
    <dsp:sp modelId="{04973D92-4DE8-9843-842E-93A8849F05BD}">
      <dsp:nvSpPr>
        <dsp:cNvPr id="0" name=""/>
        <dsp:cNvSpPr/>
      </dsp:nvSpPr>
      <dsp:spPr>
        <a:xfrm>
          <a:off x="2079988" y="1517203"/>
          <a:ext cx="2640169" cy="2640570"/>
        </a:xfrm>
        <a:prstGeom prst="leftCircularArrow">
          <a:avLst>
            <a:gd name="adj1" fmla="val 10980"/>
            <a:gd name="adj2" fmla="val 1142322"/>
            <a:gd name="adj3" fmla="val 6300000"/>
            <a:gd name="adj4" fmla="val 18900000"/>
            <a:gd name="adj5" fmla="val 125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sp>
    <dsp:sp modelId="{03E938E0-F2F5-454D-8B00-617EC84E347E}">
      <dsp:nvSpPr>
        <dsp:cNvPr id="0" name=""/>
        <dsp:cNvSpPr/>
      </dsp:nvSpPr>
      <dsp:spPr>
        <a:xfrm>
          <a:off x="2636040" y="2443319"/>
          <a:ext cx="1467091" cy="73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err="1"/>
            <a:t>only</a:t>
          </a:r>
          <a:r>
            <a:rPr lang="it-IT" sz="1400" kern="1200" dirty="0"/>
            <a:t> </a:t>
          </a:r>
          <a:r>
            <a:rPr lang="it-IT" sz="1400" kern="1200" dirty="0" err="1"/>
            <a:t>if</a:t>
          </a:r>
          <a:r>
            <a:rPr lang="it-IT" sz="1400" kern="1200" dirty="0"/>
            <a:t> a new </a:t>
          </a:r>
          <a:r>
            <a:rPr lang="it-IT" sz="1400" kern="1200" dirty="0" err="1"/>
            <a:t>Chancellor</a:t>
          </a:r>
          <a:r>
            <a:rPr lang="it-IT" sz="1400" kern="1200" dirty="0"/>
            <a:t> </a:t>
          </a:r>
          <a:r>
            <a:rPr lang="it-IT" sz="1400" kern="1200" dirty="0" err="1"/>
            <a:t>is</a:t>
          </a:r>
          <a:r>
            <a:rPr lang="it-IT" sz="1400" kern="1200" dirty="0"/>
            <a:t> </a:t>
          </a:r>
          <a:r>
            <a:rPr lang="it-IT" sz="1400" kern="1200" dirty="0" err="1"/>
            <a:t>elected</a:t>
          </a:r>
          <a:r>
            <a:rPr lang="it-IT" sz="1400" kern="1200" dirty="0"/>
            <a:t> </a:t>
          </a:r>
        </a:p>
        <a:p>
          <a:pPr marL="0" lvl="0" indent="0" algn="ctr" defTabSz="622300">
            <a:lnSpc>
              <a:spcPct val="90000"/>
            </a:lnSpc>
            <a:spcBef>
              <a:spcPct val="0"/>
            </a:spcBef>
            <a:spcAft>
              <a:spcPct val="35000"/>
            </a:spcAft>
            <a:buNone/>
          </a:pPr>
          <a:r>
            <a:rPr lang="it-IT" sz="1400" b="1" u="sng" kern="1200" dirty="0"/>
            <a:t>by </a:t>
          </a:r>
          <a:r>
            <a:rPr lang="it-IT" sz="1400" b="1" u="sng" kern="1200" dirty="0" err="1"/>
            <a:t>absolute</a:t>
          </a:r>
          <a:r>
            <a:rPr lang="it-IT" sz="1400" b="1" u="sng" kern="1200" dirty="0"/>
            <a:t> </a:t>
          </a:r>
          <a:r>
            <a:rPr lang="it-IT" sz="1400" b="1" u="sng" kern="1200" dirty="0" err="1"/>
            <a:t>Majority</a:t>
          </a:r>
          <a:endParaRPr lang="it-IT" sz="1400" kern="1200" dirty="0"/>
        </a:p>
      </dsp:txBody>
      <dsp:txXfrm>
        <a:off x="2636040" y="2443319"/>
        <a:ext cx="1467091" cy="733370"/>
      </dsp:txXfrm>
    </dsp:sp>
    <dsp:sp modelId="{2961242F-0F14-5A46-82A4-6015BD9A8139}">
      <dsp:nvSpPr>
        <dsp:cNvPr id="0" name=""/>
        <dsp:cNvSpPr/>
      </dsp:nvSpPr>
      <dsp:spPr>
        <a:xfrm>
          <a:off x="3001196" y="3215967"/>
          <a:ext cx="2268314" cy="2269223"/>
        </a:xfrm>
        <a:prstGeom prst="blockArc">
          <a:avLst>
            <a:gd name="adj1" fmla="val 13500000"/>
            <a:gd name="adj2" fmla="val 10800000"/>
            <a:gd name="adj3" fmla="val 12740"/>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sp>
    <dsp:sp modelId="{78D135F3-D9E5-6349-8CC5-A0CE5EE18124}">
      <dsp:nvSpPr>
        <dsp:cNvPr id="0" name=""/>
        <dsp:cNvSpPr/>
      </dsp:nvSpPr>
      <dsp:spPr>
        <a:xfrm>
          <a:off x="3400320" y="4007480"/>
          <a:ext cx="1467091" cy="73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it-IT" sz="2500" b="1" kern="1200" dirty="0"/>
            <a:t>Full </a:t>
          </a:r>
          <a:r>
            <a:rPr lang="it-IT" sz="2500" b="1" kern="1200" dirty="0" err="1"/>
            <a:t>Stability</a:t>
          </a:r>
          <a:r>
            <a:rPr lang="it-IT" sz="2500" kern="1200" dirty="0"/>
            <a:t> </a:t>
          </a:r>
        </a:p>
      </dsp:txBody>
      <dsp:txXfrm>
        <a:off x="3400320" y="4007480"/>
        <a:ext cx="1467091" cy="73337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DDF1F-75A4-C044-9FB7-41E0261F4482}" type="datetimeFigureOut">
              <a:rPr lang="it-IT" smtClean="0"/>
              <a:t>06/12/23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FE592-E597-8742-9EDD-C73A306196A9}" type="slidenum">
              <a:rPr lang="it-IT" smtClean="0"/>
              <a:t>‹N›</a:t>
            </a:fld>
            <a:endParaRPr lang="it-IT"/>
          </a:p>
        </p:txBody>
      </p:sp>
    </p:spTree>
    <p:extLst>
      <p:ext uri="{BB962C8B-B14F-4D97-AF65-F5344CB8AC3E}">
        <p14:creationId xmlns:p14="http://schemas.microsoft.com/office/powerpoint/2010/main" val="1155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ES_tradnl" dirty="0"/>
          </a:p>
        </p:txBody>
      </p:sp>
      <p:sp>
        <p:nvSpPr>
          <p:cNvPr id="4" name="Segnaposto numero diapositiva 3"/>
          <p:cNvSpPr>
            <a:spLocks noGrp="1"/>
          </p:cNvSpPr>
          <p:nvPr>
            <p:ph type="sldNum" sz="quarter" idx="5"/>
          </p:nvPr>
        </p:nvSpPr>
        <p:spPr/>
        <p:txBody>
          <a:bodyPr/>
          <a:lstStyle/>
          <a:p>
            <a:fld id="{FA3FE592-E597-8742-9EDD-C73A306196A9}" type="slidenum">
              <a:rPr lang="it-IT" smtClean="0"/>
              <a:t>20</a:t>
            </a:fld>
            <a:endParaRPr lang="it-IT"/>
          </a:p>
        </p:txBody>
      </p:sp>
    </p:spTree>
    <p:extLst>
      <p:ext uri="{BB962C8B-B14F-4D97-AF65-F5344CB8AC3E}">
        <p14:creationId xmlns:p14="http://schemas.microsoft.com/office/powerpoint/2010/main" val="173727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A3FE592-E597-8742-9EDD-C73A306196A9}" type="slidenum">
              <a:rPr lang="it-IT" smtClean="0"/>
              <a:t>22</a:t>
            </a:fld>
            <a:endParaRPr lang="it-IT"/>
          </a:p>
        </p:txBody>
      </p:sp>
    </p:spTree>
    <p:extLst>
      <p:ext uri="{BB962C8B-B14F-4D97-AF65-F5344CB8AC3E}">
        <p14:creationId xmlns:p14="http://schemas.microsoft.com/office/powerpoint/2010/main" val="2979565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A3FE592-E597-8742-9EDD-C73A306196A9}" type="slidenum">
              <a:rPr lang="it-IT" smtClean="0"/>
              <a:t>54</a:t>
            </a:fld>
            <a:endParaRPr lang="it-IT"/>
          </a:p>
        </p:txBody>
      </p:sp>
    </p:spTree>
    <p:extLst>
      <p:ext uri="{BB962C8B-B14F-4D97-AF65-F5344CB8AC3E}">
        <p14:creationId xmlns:p14="http://schemas.microsoft.com/office/powerpoint/2010/main" val="157069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a:t>Fare clic per modificare stile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B80C674-7DFC-42FE-B9CD-82963CDB1557}" type="datetimeFigureOut">
              <a:rPr lang="en-US" dirty="0"/>
              <a:t>12/6/23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it-IT"/>
              <a:t>Fare clic per modificare stile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076456F-F47D-4F25-8053-2A695DA0CA7D}" type="datetimeFigureOut">
              <a:rPr lang="en-US" dirty="0"/>
              <a:t>12/6/23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it-IT"/>
              <a:t>Fare clic per modificare stile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D6C7379-69CC-4837-9905-BEBA22830C8A}" type="datetimeFigureOut">
              <a:rPr lang="en-US" dirty="0"/>
              <a:t>12/6/23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it-IT"/>
              <a:t>Fare clic per modificare stile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9EB8B7E-8AEE-4F10-BFEE-C999AD004D36}" type="datetimeFigureOut">
              <a:rPr lang="en-US" dirty="0"/>
              <a:t>12/6/23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it-IT"/>
              <a:t>Fare clic per modificare stile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8668F3F9-58BC-440B-B37B-805B9055EF92}" type="datetimeFigureOut">
              <a:rPr lang="en-US" dirty="0"/>
              <a:t>12/6/23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it-IT"/>
              <a:t>Fare clic per modificare stile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0D5A53AF-48EA-489D-8260-9DCAB666386A}" type="datetimeFigureOut">
              <a:rPr lang="en-US" dirty="0"/>
              <a:t>12/6/23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a:t>Fare clic per modificare stile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stile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20000" y="2505075"/>
            <a:ext cx="5025216"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6" name="Content Placeholder 5"/>
          <p:cNvSpPr>
            <a:spLocks noGrp="1"/>
          </p:cNvSpPr>
          <p:nvPr>
            <p:ph sz="quarter" idx="4"/>
          </p:nvPr>
        </p:nvSpPr>
        <p:spPr>
          <a:xfrm>
            <a:off x="6319840" y="2505075"/>
            <a:ext cx="503554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7D1BD23-6E54-4D9D-AD88-A2813C73CC25}" type="datetimeFigureOut">
              <a:rPr lang="en-US" dirty="0"/>
              <a:t>12/6/23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471A834-4F3C-4AF9-9C74-05EC35A0F292}" type="datetimeFigureOut">
              <a:rPr lang="en-US" dirty="0"/>
              <a:t>12/6/23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png"/><Relationship Id="rId7" Type="http://schemas.openxmlformats.org/officeDocument/2006/relationships/diagramColors" Target="../diagrams/colors9.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7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6" name="Titolo 1"/>
          <p:cNvSpPr>
            <a:spLocks noGrp="1"/>
          </p:cNvSpPr>
          <p:nvPr>
            <p:ph type="ctrTitle"/>
          </p:nvPr>
        </p:nvSpPr>
        <p:spPr>
          <a:xfrm>
            <a:off x="1639784" y="1708953"/>
            <a:ext cx="9144000" cy="1641490"/>
          </a:xfrm>
        </p:spPr>
        <p:txBody>
          <a:bodyPr>
            <a:normAutofit/>
          </a:bodyPr>
          <a:lstStyle/>
          <a:p>
            <a:pPr algn="ctr"/>
            <a:r>
              <a:rPr lang="it-IT" sz="4600" b="1" dirty="0">
                <a:latin typeface="Arial" charset="0"/>
                <a:ea typeface="Arial" charset="0"/>
                <a:cs typeface="Arial" charset="0"/>
              </a:rPr>
              <a:t>Comparative and </a:t>
            </a:r>
            <a:r>
              <a:rPr lang="it-IT" sz="4600" b="1" dirty="0" err="1">
                <a:latin typeface="Arial" charset="0"/>
                <a:ea typeface="Arial" charset="0"/>
                <a:cs typeface="Arial" charset="0"/>
              </a:rPr>
              <a:t>European</a:t>
            </a:r>
            <a:r>
              <a:rPr lang="it-IT" sz="4600" b="1" dirty="0">
                <a:latin typeface="Arial" charset="0"/>
                <a:ea typeface="Arial" charset="0"/>
                <a:cs typeface="Arial" charset="0"/>
              </a:rPr>
              <a:t> Public Law</a:t>
            </a:r>
          </a:p>
        </p:txBody>
      </p:sp>
      <p:sp>
        <p:nvSpPr>
          <p:cNvPr id="17" name="Sottotitolo 2"/>
          <p:cNvSpPr>
            <a:spLocks noGrp="1"/>
          </p:cNvSpPr>
          <p:nvPr>
            <p:ph type="subTitle" idx="1"/>
          </p:nvPr>
        </p:nvSpPr>
        <p:spPr>
          <a:xfrm>
            <a:off x="515389" y="4050649"/>
            <a:ext cx="11269289" cy="763101"/>
          </a:xfrm>
        </p:spPr>
        <p:txBody>
          <a:bodyPr>
            <a:noAutofit/>
          </a:bodyPr>
          <a:lstStyle/>
          <a:p>
            <a:pPr algn="ctr"/>
            <a:r>
              <a:rPr lang="it-IT" sz="2800" b="1" dirty="0" err="1">
                <a:solidFill>
                  <a:schemeClr val="tx1"/>
                </a:solidFill>
              </a:rPr>
              <a:t>Lesson</a:t>
            </a:r>
            <a:r>
              <a:rPr lang="it-IT" sz="2800" b="1" dirty="0">
                <a:solidFill>
                  <a:schemeClr val="tx1"/>
                </a:solidFill>
              </a:rPr>
              <a:t> IV –  </a:t>
            </a:r>
            <a:r>
              <a:rPr lang="it-IT" sz="2800" b="1" dirty="0" err="1">
                <a:solidFill>
                  <a:schemeClr val="tx1"/>
                </a:solidFill>
              </a:rPr>
              <a:t>Parliamentary</a:t>
            </a:r>
            <a:r>
              <a:rPr lang="it-IT" sz="2800" b="1" dirty="0">
                <a:solidFill>
                  <a:schemeClr val="tx1"/>
                </a:solidFill>
              </a:rPr>
              <a:t> </a:t>
            </a:r>
            <a:r>
              <a:rPr lang="it-IT" sz="2800" b="1" dirty="0" err="1">
                <a:solidFill>
                  <a:schemeClr val="tx1"/>
                </a:solidFill>
              </a:rPr>
              <a:t>Government</a:t>
            </a:r>
            <a:r>
              <a:rPr lang="it-IT" sz="2800" b="1" dirty="0">
                <a:solidFill>
                  <a:schemeClr val="tx1"/>
                </a:solidFill>
              </a:rPr>
              <a:t> in UK, France, Germany</a:t>
            </a:r>
          </a:p>
        </p:txBody>
      </p:sp>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4259967" y="2790710"/>
            <a:ext cx="3903633" cy="830997"/>
          </a:xfrm>
          <a:prstGeom prst="rect">
            <a:avLst/>
          </a:prstGeom>
          <a:noFill/>
        </p:spPr>
        <p:txBody>
          <a:bodyPr wrap="none" rtlCol="0">
            <a:spAutoFit/>
          </a:bodyPr>
          <a:lstStyle/>
          <a:p>
            <a:pPr algn="ctr" defTabSz="457200"/>
            <a:r>
              <a:rPr lang="it-IT" sz="2400" dirty="0">
                <a:solidFill>
                  <a:prstClr val="white"/>
                </a:solidFill>
              </a:rPr>
              <a:t>Prof. Angelo Schillaci</a:t>
            </a:r>
          </a:p>
          <a:p>
            <a:pPr algn="ctr" defTabSz="457200"/>
            <a:r>
              <a:rPr lang="it-IT" sz="2400" dirty="0">
                <a:solidFill>
                  <a:prstClr val="white"/>
                </a:solidFill>
              </a:rPr>
              <a:t>angelo.schillaci@uniroma1.it</a:t>
            </a:r>
          </a:p>
        </p:txBody>
      </p:sp>
    </p:spTree>
    <p:extLst>
      <p:ext uri="{BB962C8B-B14F-4D97-AF65-F5344CB8AC3E}">
        <p14:creationId xmlns:p14="http://schemas.microsoft.com/office/powerpoint/2010/main" val="1546921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7138" y="1082675"/>
            <a:ext cx="10233800" cy="4351338"/>
          </a:xfrm>
        </p:spPr>
        <p:txBody>
          <a:bodyPr/>
          <a:lstStyle/>
          <a:p>
            <a:r>
              <a:rPr lang="en-AU" dirty="0">
                <a:solidFill>
                  <a:srgbClr val="FFC000"/>
                </a:solidFill>
              </a:rPr>
              <a:t>UK</a:t>
            </a:r>
            <a:r>
              <a:rPr lang="en-AU" dirty="0"/>
              <a:t> – two-party-system + convention + strong role by Prime Minister </a:t>
            </a:r>
          </a:p>
          <a:p>
            <a:endParaRPr lang="en-AU" dirty="0"/>
          </a:p>
          <a:p>
            <a:r>
              <a:rPr lang="en-AU" dirty="0">
                <a:solidFill>
                  <a:srgbClr val="FFC000"/>
                </a:solidFill>
              </a:rPr>
              <a:t>Germany</a:t>
            </a:r>
            <a:r>
              <a:rPr lang="en-AU" dirty="0"/>
              <a:t> – soft-</a:t>
            </a:r>
            <a:r>
              <a:rPr lang="en-AU" dirty="0" err="1"/>
              <a:t>multipartitism</a:t>
            </a:r>
            <a:r>
              <a:rPr lang="en-AU" dirty="0"/>
              <a:t> + coalition principle + strict constitutional regulation of the Chancellor</a:t>
            </a:r>
          </a:p>
          <a:p>
            <a:endParaRPr lang="en-AU" dirty="0"/>
          </a:p>
          <a:p>
            <a:r>
              <a:rPr lang="en-AU" dirty="0">
                <a:solidFill>
                  <a:srgbClr val="FFC000"/>
                </a:solidFill>
              </a:rPr>
              <a:t>Italy</a:t>
            </a:r>
            <a:r>
              <a:rPr lang="en-AU" dirty="0"/>
              <a:t> – extreme </a:t>
            </a:r>
            <a:r>
              <a:rPr lang="en-AU" dirty="0" err="1"/>
              <a:t>multipartitism</a:t>
            </a:r>
            <a:r>
              <a:rPr lang="en-AU" dirty="0"/>
              <a:t> + weak constitutional regulation of the Prime Minister</a:t>
            </a:r>
          </a:p>
        </p:txBody>
      </p:sp>
    </p:spTree>
    <p:extLst>
      <p:ext uri="{BB962C8B-B14F-4D97-AF65-F5344CB8AC3E}">
        <p14:creationId xmlns:p14="http://schemas.microsoft.com/office/powerpoint/2010/main" val="1824770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graphicFrame>
        <p:nvGraphicFramePr>
          <p:cNvPr id="2" name="Diagramma 1"/>
          <p:cNvGraphicFramePr/>
          <p:nvPr>
            <p:extLst>
              <p:ext uri="{D42A27DB-BD31-4B8C-83A1-F6EECF244321}">
                <p14:modId xmlns:p14="http://schemas.microsoft.com/office/powerpoint/2010/main" val="4044669651"/>
              </p:ext>
            </p:extLst>
          </p:nvPr>
        </p:nvGraphicFramePr>
        <p:xfrm>
          <a:off x="2968171" y="53460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magin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799" y="223860"/>
            <a:ext cx="2114865" cy="2109906"/>
          </a:xfrm>
          <a:prstGeom prst="rect">
            <a:avLst/>
          </a:prstGeom>
        </p:spPr>
      </p:pic>
    </p:spTree>
    <p:extLst>
      <p:ext uri="{BB962C8B-B14F-4D97-AF65-F5344CB8AC3E}">
        <p14:creationId xmlns:p14="http://schemas.microsoft.com/office/powerpoint/2010/main" val="1414333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82005" y="635651"/>
            <a:ext cx="10233800" cy="5840305"/>
          </a:xfrm>
        </p:spPr>
        <p:txBody>
          <a:bodyPr>
            <a:normAutofit fontScale="92500" lnSpcReduction="20000"/>
          </a:bodyPr>
          <a:lstStyle/>
          <a:p>
            <a:pPr marL="0" indent="0" algn="ctr">
              <a:buNone/>
            </a:pPr>
            <a:r>
              <a:rPr lang="en-AU" b="1" dirty="0">
                <a:solidFill>
                  <a:srgbClr val="FFC000"/>
                </a:solidFill>
              </a:rPr>
              <a:t>1. The passage of political influence </a:t>
            </a:r>
          </a:p>
          <a:p>
            <a:pPr marL="0" indent="0" algn="ctr">
              <a:buNone/>
            </a:pPr>
            <a:r>
              <a:rPr lang="en-AU" b="1" dirty="0">
                <a:solidFill>
                  <a:srgbClr val="FFC000"/>
                </a:solidFill>
              </a:rPr>
              <a:t>from the monarch to Parliament</a:t>
            </a:r>
          </a:p>
          <a:p>
            <a:pPr marL="0" indent="0" algn="just">
              <a:buNone/>
            </a:pPr>
            <a:endParaRPr lang="en-AU" dirty="0"/>
          </a:p>
          <a:p>
            <a:pPr marL="0" indent="0" algn="just">
              <a:buNone/>
            </a:pPr>
            <a:r>
              <a:rPr lang="en-AU" dirty="0"/>
              <a:t>The executive power passed from the King to the Cabinet of the ministers.</a:t>
            </a:r>
          </a:p>
          <a:p>
            <a:pPr marL="0" indent="0" algn="just">
              <a:buNone/>
            </a:pPr>
            <a:r>
              <a:rPr lang="en-AU" dirty="0"/>
              <a:t>During the period of </a:t>
            </a:r>
            <a:r>
              <a:rPr lang="en-AU" dirty="0">
                <a:solidFill>
                  <a:srgbClr val="FFC000"/>
                </a:solidFill>
              </a:rPr>
              <a:t>absolute sovereignty of the monarchy</a:t>
            </a:r>
            <a:r>
              <a:rPr lang="en-AU" dirty="0"/>
              <a:t>, the Cabinet was just a committee of counsellors appointed by the Crown to be supported in the exercise of executive functions.</a:t>
            </a:r>
          </a:p>
          <a:p>
            <a:pPr marL="0" indent="0" algn="just">
              <a:buNone/>
            </a:pPr>
            <a:endParaRPr lang="en-AU" dirty="0"/>
          </a:p>
          <a:p>
            <a:pPr marL="0" indent="0" algn="just">
              <a:buNone/>
            </a:pPr>
            <a:r>
              <a:rPr lang="en-AU" dirty="0"/>
              <a:t>From the </a:t>
            </a:r>
            <a:r>
              <a:rPr lang="en-AU" dirty="0">
                <a:solidFill>
                  <a:srgbClr val="FFC000"/>
                </a:solidFill>
              </a:rPr>
              <a:t>XVIII century </a:t>
            </a:r>
            <a:r>
              <a:rPr lang="en-AU" dirty="0">
                <a:solidFill>
                  <a:schemeClr val="tx1"/>
                </a:solidFill>
              </a:rPr>
              <a:t>on</a:t>
            </a:r>
            <a:r>
              <a:rPr lang="en-AU" dirty="0"/>
              <a:t>, the Cabinet started to be independent form the instructions and the will of the King, becoming a strong centre of power.</a:t>
            </a:r>
          </a:p>
          <a:p>
            <a:pPr marL="0" indent="0" algn="just">
              <a:buNone/>
            </a:pPr>
            <a:endParaRPr lang="en-AU" dirty="0"/>
          </a:p>
          <a:p>
            <a:pPr marL="0" indent="0" algn="just">
              <a:buNone/>
            </a:pPr>
            <a:r>
              <a:rPr lang="en-AU" dirty="0"/>
              <a:t>In the Cabinet the main political leaders of the parties represented in Parliament were called to sit.</a:t>
            </a:r>
          </a:p>
          <a:p>
            <a:pPr marL="0" indent="0" algn="just">
              <a:buNone/>
            </a:pPr>
            <a:endParaRPr lang="en-AU" dirty="0"/>
          </a:p>
          <a:p>
            <a:pPr marL="0" indent="0" algn="just">
              <a:buNone/>
            </a:pPr>
            <a:r>
              <a:rPr lang="en-AU" dirty="0"/>
              <a:t>They took the role of ministers, leading a specific branch of the public administration.</a:t>
            </a:r>
          </a:p>
        </p:txBody>
      </p:sp>
    </p:spTree>
    <p:extLst>
      <p:ext uri="{BB962C8B-B14F-4D97-AF65-F5344CB8AC3E}">
        <p14:creationId xmlns:p14="http://schemas.microsoft.com/office/powerpoint/2010/main" val="49123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1082422" y="522918"/>
            <a:ext cx="10233800" cy="5727570"/>
          </a:xfrm>
        </p:spPr>
        <p:txBody>
          <a:bodyPr>
            <a:normAutofit/>
          </a:bodyPr>
          <a:lstStyle/>
          <a:p>
            <a:pPr marL="0" indent="0" algn="just">
              <a:buNone/>
            </a:pPr>
            <a:r>
              <a:rPr lang="en-AU" dirty="0"/>
              <a:t>Since the Cabinets led by </a:t>
            </a:r>
            <a:r>
              <a:rPr lang="en-AU" dirty="0">
                <a:solidFill>
                  <a:srgbClr val="FFC000"/>
                </a:solidFill>
              </a:rPr>
              <a:t>Walpole</a:t>
            </a:r>
            <a:r>
              <a:rPr lang="en-AU" dirty="0"/>
              <a:t> (1720-1730) a new convention began: the Cabinet and its leader, even if still formally appointed by the Crown, had </a:t>
            </a:r>
            <a:r>
              <a:rPr lang="en-AU" b="1" dirty="0">
                <a:solidFill>
                  <a:srgbClr val="FFC000"/>
                </a:solidFill>
              </a:rPr>
              <a:t>stable relations </a:t>
            </a:r>
            <a:r>
              <a:rPr lang="en-AU" dirty="0"/>
              <a:t>with Parliament.</a:t>
            </a:r>
          </a:p>
          <a:p>
            <a:pPr marL="0" indent="0" algn="just">
              <a:buNone/>
            </a:pPr>
            <a:endParaRPr lang="en-AU" dirty="0"/>
          </a:p>
          <a:p>
            <a:pPr marL="0" indent="0" algn="just">
              <a:buNone/>
            </a:pPr>
            <a:r>
              <a:rPr lang="en-AU" dirty="0">
                <a:solidFill>
                  <a:srgbClr val="FFC000"/>
                </a:solidFill>
              </a:rPr>
              <a:t>E.g.</a:t>
            </a:r>
          </a:p>
          <a:p>
            <a:pPr marL="0" indent="0" algn="just">
              <a:buNone/>
            </a:pPr>
            <a:endParaRPr lang="en-AU" dirty="0"/>
          </a:p>
          <a:p>
            <a:pPr marL="0" indent="0" algn="just">
              <a:buNone/>
            </a:pPr>
            <a:r>
              <a:rPr lang="en-AU" dirty="0"/>
              <a:t>- It is the Cabinet who introduces the bills to be passed by the Parliament</a:t>
            </a:r>
          </a:p>
          <a:p>
            <a:pPr marL="0" indent="0" algn="just">
              <a:buNone/>
            </a:pPr>
            <a:endParaRPr lang="en-AU" dirty="0"/>
          </a:p>
          <a:p>
            <a:pPr marL="0" indent="0" algn="just">
              <a:buNone/>
            </a:pPr>
            <a:r>
              <a:rPr lang="en-AU" dirty="0"/>
              <a:t>- It is the Cabinet who request the approval of the national budget </a:t>
            </a:r>
          </a:p>
          <a:p>
            <a:pPr marL="0" indent="0" algn="just">
              <a:buNone/>
            </a:pPr>
            <a:endParaRPr lang="en-AU" dirty="0"/>
          </a:p>
        </p:txBody>
      </p:sp>
    </p:spTree>
    <p:extLst>
      <p:ext uri="{BB962C8B-B14F-4D97-AF65-F5344CB8AC3E}">
        <p14:creationId xmlns:p14="http://schemas.microsoft.com/office/powerpoint/2010/main" val="5232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4531" y="547970"/>
            <a:ext cx="10233800" cy="5581368"/>
          </a:xfrm>
        </p:spPr>
        <p:txBody>
          <a:bodyPr>
            <a:normAutofit fontScale="92500" lnSpcReduction="20000"/>
          </a:bodyPr>
          <a:lstStyle/>
          <a:p>
            <a:pPr marL="0" indent="0" algn="just">
              <a:buNone/>
            </a:pPr>
            <a:endParaRPr lang="en-AU" dirty="0"/>
          </a:p>
          <a:p>
            <a:pPr marL="0" indent="0" algn="ctr">
              <a:buNone/>
            </a:pPr>
            <a:r>
              <a:rPr lang="en-AU" b="1" dirty="0">
                <a:solidFill>
                  <a:srgbClr val="FFC000"/>
                </a:solidFill>
              </a:rPr>
              <a:t>Ministerial countersignature of the acts of the Crown</a:t>
            </a:r>
          </a:p>
          <a:p>
            <a:pPr marL="0" indent="0" algn="just">
              <a:buNone/>
            </a:pPr>
            <a:endParaRPr lang="en-AU" dirty="0"/>
          </a:p>
          <a:p>
            <a:pPr marL="0" indent="0" algn="just">
              <a:buNone/>
            </a:pPr>
            <a:r>
              <a:rPr lang="en-AU" b="1" dirty="0">
                <a:solidFill>
                  <a:srgbClr val="FFC000"/>
                </a:solidFill>
              </a:rPr>
              <a:t>&lt; </a:t>
            </a:r>
            <a:r>
              <a:rPr lang="en-AU" dirty="0"/>
              <a:t>traditional </a:t>
            </a:r>
            <a:r>
              <a:rPr lang="en-AU" b="1" dirty="0">
                <a:solidFill>
                  <a:schemeClr val="accent6"/>
                </a:solidFill>
              </a:rPr>
              <a:t>irresponsibility of the King</a:t>
            </a:r>
            <a:r>
              <a:rPr lang="en-AU" dirty="0"/>
              <a:t> – </a:t>
            </a:r>
            <a:r>
              <a:rPr lang="en-AU" b="1" i="1" dirty="0"/>
              <a:t>Transformation in meaning</a:t>
            </a:r>
          </a:p>
          <a:p>
            <a:pPr marL="0" indent="0" algn="just">
              <a:buNone/>
            </a:pPr>
            <a:endParaRPr lang="en-AU" dirty="0"/>
          </a:p>
          <a:p>
            <a:pPr marL="0" indent="0" algn="just">
              <a:buNone/>
            </a:pPr>
            <a:r>
              <a:rPr lang="en-AU" dirty="0"/>
              <a:t>- through the signature the members of the Cabinet assumed the whole responsibility for the acts</a:t>
            </a:r>
          </a:p>
          <a:p>
            <a:pPr marL="0" indent="0" algn="just">
              <a:buNone/>
            </a:pPr>
            <a:endParaRPr lang="en-AU" dirty="0"/>
          </a:p>
          <a:p>
            <a:pPr marL="0" indent="0" algn="just">
              <a:buNone/>
            </a:pPr>
            <a:r>
              <a:rPr lang="en-AU" dirty="0"/>
              <a:t>- such responsibility was enacted through the impeachment procedure, according to which acts and conducts of the ministers were reviewed by the Parliament</a:t>
            </a:r>
          </a:p>
          <a:p>
            <a:pPr marL="0" indent="0" algn="just">
              <a:buNone/>
            </a:pPr>
            <a:endParaRPr lang="en-AU" dirty="0"/>
          </a:p>
          <a:p>
            <a:pPr marL="0" indent="0" algn="just">
              <a:buNone/>
            </a:pPr>
            <a:r>
              <a:rPr lang="en-AU" dirty="0"/>
              <a:t>- </a:t>
            </a:r>
            <a:r>
              <a:rPr lang="en-AU" b="1" dirty="0">
                <a:solidFill>
                  <a:schemeClr val="accent6"/>
                </a:solidFill>
              </a:rPr>
              <a:t>impeachment</a:t>
            </a:r>
            <a:r>
              <a:rPr lang="en-AU" dirty="0"/>
              <a:t> could lead to condemnation of imprisonment or death to the ministers  </a:t>
            </a:r>
          </a:p>
        </p:txBody>
      </p:sp>
    </p:spTree>
    <p:extLst>
      <p:ext uri="{BB962C8B-B14F-4D97-AF65-F5344CB8AC3E}">
        <p14:creationId xmlns:p14="http://schemas.microsoft.com/office/powerpoint/2010/main" val="620256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19987" y="439737"/>
            <a:ext cx="10233800" cy="5703887"/>
          </a:xfrm>
        </p:spPr>
        <p:txBody>
          <a:bodyPr>
            <a:normAutofit fontScale="92500" lnSpcReduction="10000"/>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AU" dirty="0"/>
              <a:t>The increasing role of the Parliament and the Cabinet, and their independence from the Crown, gave the countersignature another meaning:</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R="0" lvl="0" algn="just" defTabSz="914400" eaLnBrk="1" fontAlgn="auto" latinLnBrk="0" hangingPunct="1">
              <a:lnSpc>
                <a:spcPct val="100000"/>
              </a:lnSpc>
              <a:spcBef>
                <a:spcPts val="0"/>
              </a:spcBef>
              <a:spcAft>
                <a:spcPts val="0"/>
              </a:spcAft>
              <a:buClrTx/>
              <a:buSzTx/>
              <a:buFont typeface="Wingdings" charset="2"/>
              <a:buChar char="à"/>
              <a:tabLst/>
              <a:defRPr/>
            </a:pPr>
            <a:r>
              <a:rPr lang="en-AU" dirty="0">
                <a:solidFill>
                  <a:srgbClr val="FFC000"/>
                </a:solidFill>
                <a:sym typeface="Wingdings"/>
              </a:rPr>
              <a:t>THE POWER FOLLOWS THE RESPONSIBILITY </a:t>
            </a:r>
          </a:p>
          <a:p>
            <a:pPr marR="0" lvl="0" algn="just" defTabSz="914400" eaLnBrk="1" fontAlgn="auto" latinLnBrk="0" hangingPunct="1">
              <a:lnSpc>
                <a:spcPct val="100000"/>
              </a:lnSpc>
              <a:spcBef>
                <a:spcPts val="0"/>
              </a:spcBef>
              <a:spcAft>
                <a:spcPts val="0"/>
              </a:spcAft>
              <a:buClrTx/>
              <a:buSzTx/>
              <a:buFont typeface="Wingdings" charset="2"/>
              <a:buChar char="à"/>
              <a:tabLst/>
              <a:defRPr/>
            </a:pPr>
            <a:endParaRPr lang="en-AU" dirty="0">
              <a:sym typeface="Wingdings"/>
            </a:endParaRPr>
          </a:p>
          <a:p>
            <a:pPr marL="0" marR="0" lvl="0" indent="0" algn="just" defTabSz="914400" eaLnBrk="1" fontAlgn="auto" latinLnBrk="0" hangingPunct="1">
              <a:lnSpc>
                <a:spcPct val="100000"/>
              </a:lnSpc>
              <a:spcBef>
                <a:spcPts val="0"/>
              </a:spcBef>
              <a:spcAft>
                <a:spcPts val="0"/>
              </a:spcAft>
              <a:buClrTx/>
              <a:buSzTx/>
              <a:buNone/>
              <a:tabLst/>
              <a:defRPr/>
            </a:pPr>
            <a:r>
              <a:rPr lang="en-AU" dirty="0">
                <a:sym typeface="Wingdings"/>
              </a:rPr>
              <a:t>The acts of the Cabinet were still signed by both the King and the minister, but the role of the King’s signature became merely formal</a:t>
            </a:r>
          </a:p>
          <a:p>
            <a:pPr marL="0" marR="0" lvl="0" indent="0" algn="just" defTabSz="914400" eaLnBrk="1" fontAlgn="auto" latinLnBrk="0" hangingPunct="1">
              <a:lnSpc>
                <a:spcPct val="100000"/>
              </a:lnSpc>
              <a:spcBef>
                <a:spcPts val="0"/>
              </a:spcBef>
              <a:spcAft>
                <a:spcPts val="0"/>
              </a:spcAft>
              <a:buClrTx/>
              <a:buSzTx/>
              <a:buNone/>
              <a:tabLst/>
              <a:defRPr/>
            </a:pPr>
            <a:endParaRPr lang="en-AU" dirty="0">
              <a:sym typeface="Wingdings"/>
            </a:endParaRPr>
          </a:p>
          <a:p>
            <a:pPr lvl="0" algn="just">
              <a:lnSpc>
                <a:spcPct val="100000"/>
              </a:lnSpc>
              <a:spcBef>
                <a:spcPts val="0"/>
              </a:spcBef>
              <a:buFont typeface="Wingdings" charset="2"/>
              <a:buChar char="à"/>
            </a:pPr>
            <a:r>
              <a:rPr lang="en-AU" dirty="0">
                <a:solidFill>
                  <a:srgbClr val="FFC000"/>
                </a:solidFill>
                <a:sym typeface="Wingdings"/>
              </a:rPr>
              <a:t>THE MINISTER WHO PUT THE </a:t>
            </a:r>
            <a:r>
              <a:rPr lang="en-AU" dirty="0">
                <a:solidFill>
                  <a:srgbClr val="FFC000"/>
                </a:solidFill>
              </a:rPr>
              <a:t>COUNTERSIGNATURE  IS THE ACTUAL DECISION-MAKER</a:t>
            </a:r>
          </a:p>
          <a:p>
            <a:pPr lvl="0" algn="just">
              <a:lnSpc>
                <a:spcPct val="100000"/>
              </a:lnSpc>
              <a:spcBef>
                <a:spcPts val="0"/>
              </a:spcBef>
              <a:buFont typeface="Wingdings" charset="2"/>
              <a:buChar char="à"/>
            </a:pPr>
            <a:endParaRPr lang="en-AU" dirty="0"/>
          </a:p>
          <a:p>
            <a:pPr marL="0" lvl="0" indent="0" algn="just">
              <a:lnSpc>
                <a:spcPct val="100000"/>
              </a:lnSpc>
              <a:spcBef>
                <a:spcPts val="0"/>
              </a:spcBef>
              <a:buNone/>
            </a:pPr>
            <a:r>
              <a:rPr lang="en-AU" dirty="0"/>
              <a:t>Accordingly, also the impeachment procedure lost in importance: the trial became a political debate on the conduct of ministers, without condemnation but just a political “censure” on the conduct of the Cabinet. </a:t>
            </a:r>
          </a:p>
        </p:txBody>
      </p:sp>
    </p:spTree>
    <p:extLst>
      <p:ext uri="{BB962C8B-B14F-4D97-AF65-F5344CB8AC3E}">
        <p14:creationId xmlns:p14="http://schemas.microsoft.com/office/powerpoint/2010/main" val="728942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05700" y="528639"/>
            <a:ext cx="10233800" cy="6215062"/>
          </a:xfrm>
        </p:spPr>
        <p:txBody>
          <a:bodyPr>
            <a:normAutofit fontScale="85000" lnSpcReduction="20000"/>
          </a:bodyPr>
          <a:lstStyle/>
          <a:p>
            <a:pPr marL="0" indent="0" algn="ctr">
              <a:buNone/>
            </a:pPr>
            <a:r>
              <a:rPr lang="en-AU" b="1" dirty="0">
                <a:solidFill>
                  <a:srgbClr val="FFC000"/>
                </a:solidFill>
              </a:rPr>
              <a:t>2. The parliamentary government</a:t>
            </a:r>
          </a:p>
          <a:p>
            <a:pPr marL="0" indent="0" algn="just">
              <a:buNone/>
            </a:pPr>
            <a:endParaRPr lang="en-AU" dirty="0"/>
          </a:p>
          <a:p>
            <a:pPr marL="0" indent="0" algn="just">
              <a:buNone/>
            </a:pPr>
            <a:r>
              <a:rPr lang="en-AU" dirty="0"/>
              <a:t>It is a system of government characterized by the special relationship between the legislature and the executive</a:t>
            </a:r>
          </a:p>
          <a:p>
            <a:pPr marL="0" indent="0" algn="just">
              <a:buNone/>
            </a:pPr>
            <a:endParaRPr lang="en-AU" dirty="0"/>
          </a:p>
          <a:p>
            <a:pPr algn="just">
              <a:buFont typeface="Wingdings" charset="2"/>
              <a:buChar char="à"/>
            </a:pPr>
            <a:r>
              <a:rPr lang="en-AU" b="1" dirty="0">
                <a:solidFill>
                  <a:srgbClr val="FFC000"/>
                </a:solidFill>
                <a:sym typeface="Wingdings"/>
              </a:rPr>
              <a:t>PARLIAMENTARY CONFIDENCE</a:t>
            </a:r>
          </a:p>
          <a:p>
            <a:pPr algn="just">
              <a:buFont typeface="Wingdings" charset="2"/>
              <a:buChar char="à"/>
            </a:pPr>
            <a:endParaRPr lang="en-AU" dirty="0">
              <a:sym typeface="Wingdings"/>
            </a:endParaRPr>
          </a:p>
          <a:p>
            <a:pPr marL="0" indent="0" algn="just">
              <a:buNone/>
            </a:pPr>
            <a:r>
              <a:rPr lang="en-AU" dirty="0">
                <a:sym typeface="Wingdings"/>
              </a:rPr>
              <a:t>This changes originated between the end of XVIII and the beginning of XIX century (</a:t>
            </a:r>
            <a:r>
              <a:rPr lang="en-AU" i="1" dirty="0">
                <a:sym typeface="Wingdings"/>
              </a:rPr>
              <a:t>Cabinet chaired by Lord North, 1782</a:t>
            </a:r>
            <a:r>
              <a:rPr lang="en-AU" dirty="0">
                <a:sym typeface="Wingdings"/>
              </a:rPr>
              <a:t>):</a:t>
            </a:r>
          </a:p>
          <a:p>
            <a:pPr marL="0" indent="0" algn="just">
              <a:buNone/>
            </a:pPr>
            <a:endParaRPr lang="en-AU" dirty="0">
              <a:sym typeface="Wingdings"/>
            </a:endParaRPr>
          </a:p>
          <a:p>
            <a:pPr algn="just">
              <a:buFontTx/>
              <a:buChar char="-"/>
            </a:pPr>
            <a:r>
              <a:rPr lang="en-AU" dirty="0">
                <a:sym typeface="Wingdings"/>
              </a:rPr>
              <a:t>The king has to appoint as PM a political leader able to gain the confidence of Parliament</a:t>
            </a:r>
          </a:p>
          <a:p>
            <a:pPr algn="just">
              <a:buFontTx/>
              <a:buChar char="-"/>
            </a:pPr>
            <a:r>
              <a:rPr lang="en-AU" dirty="0">
                <a:sym typeface="Wingdings"/>
              </a:rPr>
              <a:t>The Cabinet is accordingly composed of the </a:t>
            </a:r>
            <a:r>
              <a:rPr lang="en-AU" dirty="0">
                <a:solidFill>
                  <a:srgbClr val="FFC000"/>
                </a:solidFill>
                <a:sym typeface="Wingdings"/>
              </a:rPr>
              <a:t>leaders of the party who had won the elections </a:t>
            </a:r>
            <a:r>
              <a:rPr lang="en-AU" dirty="0">
                <a:sym typeface="Wingdings"/>
              </a:rPr>
              <a:t>and would gain control of the majority of the House</a:t>
            </a:r>
          </a:p>
          <a:p>
            <a:pPr algn="just">
              <a:buFontTx/>
              <a:buChar char="-"/>
            </a:pPr>
            <a:r>
              <a:rPr lang="en-AU" dirty="0">
                <a:sym typeface="Wingdings"/>
              </a:rPr>
              <a:t>It follows that the Cabinet is compelled to resign whenever Parliament withdrew its confidence, by voting a </a:t>
            </a:r>
            <a:r>
              <a:rPr lang="en-AU" dirty="0">
                <a:solidFill>
                  <a:srgbClr val="FFC000"/>
                </a:solidFill>
                <a:sym typeface="Wingdings"/>
              </a:rPr>
              <a:t>motion of no-confidence</a:t>
            </a:r>
          </a:p>
          <a:p>
            <a:pPr algn="just">
              <a:buFontTx/>
              <a:buChar char="-"/>
            </a:pPr>
            <a:r>
              <a:rPr lang="en-AU" dirty="0">
                <a:sym typeface="Wingdings"/>
              </a:rPr>
              <a:t>In this case, a new Cabinet could be formed with new men and measures or the House of Common could be dissolved in order to call new elections</a:t>
            </a:r>
          </a:p>
          <a:p>
            <a:pPr algn="just">
              <a:buFontTx/>
              <a:buChar char="-"/>
            </a:pPr>
            <a:endParaRPr lang="en-AU" dirty="0"/>
          </a:p>
        </p:txBody>
      </p:sp>
    </p:spTree>
    <p:extLst>
      <p:ext uri="{BB962C8B-B14F-4D97-AF65-F5344CB8AC3E}">
        <p14:creationId xmlns:p14="http://schemas.microsoft.com/office/powerpoint/2010/main" val="1399661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1005700" y="528639"/>
            <a:ext cx="10233800" cy="6215062"/>
          </a:xfrm>
        </p:spPr>
        <p:txBody>
          <a:bodyPr>
            <a:normAutofit fontScale="92500" lnSpcReduction="20000"/>
          </a:bodyPr>
          <a:lstStyle/>
          <a:p>
            <a:pPr marL="0" indent="0" algn="ctr">
              <a:buNone/>
            </a:pPr>
            <a:r>
              <a:rPr lang="en-AU" b="1" dirty="0">
                <a:solidFill>
                  <a:srgbClr val="FFC000"/>
                </a:solidFill>
              </a:rPr>
              <a:t>3. The prevalence of the House of the Commons</a:t>
            </a:r>
          </a:p>
          <a:p>
            <a:pPr marL="0" indent="0" algn="ctr">
              <a:buNone/>
            </a:pPr>
            <a:endParaRPr lang="en-AU" dirty="0"/>
          </a:p>
          <a:p>
            <a:pPr marL="0" indent="0" algn="just">
              <a:buNone/>
            </a:pPr>
            <a:r>
              <a:rPr lang="en-AU" dirty="0"/>
              <a:t>This happened immediately after the settlement of the parliamentary government.</a:t>
            </a:r>
          </a:p>
          <a:p>
            <a:pPr marL="0" indent="0" algn="just">
              <a:buNone/>
            </a:pPr>
            <a:endParaRPr lang="en-AU" dirty="0"/>
          </a:p>
          <a:p>
            <a:pPr marL="0" indent="0" algn="just">
              <a:buNone/>
            </a:pPr>
            <a:r>
              <a:rPr lang="en-AU" dirty="0"/>
              <a:t>&lt; the Commons were directly elected and represented the citizens (≠ Lords)</a:t>
            </a:r>
          </a:p>
          <a:p>
            <a:pPr marL="0" indent="0" algn="just">
              <a:buNone/>
            </a:pPr>
            <a:r>
              <a:rPr lang="en-AU" dirty="0"/>
              <a:t>&lt; economic changes and declining role of aristocracy</a:t>
            </a:r>
          </a:p>
          <a:p>
            <a:pPr marL="0" indent="0" algn="just">
              <a:buNone/>
            </a:pPr>
            <a:r>
              <a:rPr lang="en-AU" dirty="0"/>
              <a:t>&gt;The richest and more active sector of society (</a:t>
            </a:r>
            <a:r>
              <a:rPr lang="en-AU" i="1" dirty="0"/>
              <a:t>bourgeoisie</a:t>
            </a:r>
            <a:r>
              <a:rPr lang="en-AU" dirty="0"/>
              <a:t>) was represented in the </a:t>
            </a:r>
            <a:r>
              <a:rPr lang="en-AU" i="1" dirty="0"/>
              <a:t>House of Commons </a:t>
            </a:r>
          </a:p>
          <a:p>
            <a:pPr marL="0" indent="0" algn="just">
              <a:buNone/>
            </a:pPr>
            <a:endParaRPr lang="en-AU" dirty="0"/>
          </a:p>
          <a:p>
            <a:pPr marL="0" indent="0" algn="just">
              <a:buNone/>
            </a:pPr>
            <a:r>
              <a:rPr lang="en-AU" dirty="0">
                <a:solidFill>
                  <a:srgbClr val="FFC000"/>
                </a:solidFill>
              </a:rPr>
              <a:t>REFORM BILLS 1832 &amp; 1867</a:t>
            </a:r>
          </a:p>
          <a:p>
            <a:pPr marL="0" indent="0" algn="just">
              <a:buNone/>
            </a:pPr>
            <a:r>
              <a:rPr lang="en-AU" dirty="0"/>
              <a:t>These acts enlarged the electoral body, granting the vote to almost 50% of males and </a:t>
            </a:r>
            <a:r>
              <a:rPr lang="en-AU" u="sng" dirty="0"/>
              <a:t>strengthened the representation of urban constituencies </a:t>
            </a:r>
            <a:r>
              <a:rPr lang="en-AU" i="1" u="sng" dirty="0"/>
              <a:t>vis-à-vis </a:t>
            </a:r>
            <a:r>
              <a:rPr lang="en-AU" u="sng" dirty="0"/>
              <a:t>the rural ones </a:t>
            </a:r>
            <a:r>
              <a:rPr lang="en-AU" dirty="0"/>
              <a:t>– </a:t>
            </a:r>
            <a:r>
              <a:rPr lang="en-AU" i="1" dirty="0">
                <a:solidFill>
                  <a:schemeClr val="accent6"/>
                </a:solidFill>
              </a:rPr>
              <a:t>Impact on political pluralism (Whigs/Tories -&gt; Labour/Tories)</a:t>
            </a:r>
          </a:p>
        </p:txBody>
      </p:sp>
    </p:spTree>
    <p:extLst>
      <p:ext uri="{BB962C8B-B14F-4D97-AF65-F5344CB8AC3E}">
        <p14:creationId xmlns:p14="http://schemas.microsoft.com/office/powerpoint/2010/main" val="1217243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91425" y="557213"/>
            <a:ext cx="10233800" cy="5757862"/>
          </a:xfrm>
        </p:spPr>
        <p:txBody>
          <a:bodyPr>
            <a:normAutofit fontScale="85000" lnSpcReduction="20000"/>
          </a:bodyPr>
          <a:lstStyle/>
          <a:p>
            <a:pPr marL="0" indent="0" algn="just">
              <a:buNone/>
            </a:pPr>
            <a:r>
              <a:rPr lang="en-AU" dirty="0"/>
              <a:t>Always in the XIX century two new conventions established in this field:</a:t>
            </a:r>
          </a:p>
          <a:p>
            <a:pPr marL="0" indent="0" algn="just">
              <a:buNone/>
            </a:pPr>
            <a:endParaRPr lang="en-AU" dirty="0"/>
          </a:p>
          <a:p>
            <a:pPr algn="just">
              <a:buFontTx/>
              <a:buChar char="-"/>
            </a:pPr>
            <a:r>
              <a:rPr lang="en-AU" dirty="0"/>
              <a:t>In exercising the legislative power, if the </a:t>
            </a:r>
            <a:r>
              <a:rPr lang="en-AU" dirty="0">
                <a:solidFill>
                  <a:srgbClr val="FFC000"/>
                </a:solidFill>
              </a:rPr>
              <a:t>House of Lords </a:t>
            </a:r>
            <a:r>
              <a:rPr lang="en-AU" dirty="0"/>
              <a:t>did not agree on a bill, this would have imposed a new vote in the Commons</a:t>
            </a:r>
          </a:p>
          <a:p>
            <a:pPr algn="just">
              <a:buFontTx/>
              <a:buChar char="-"/>
            </a:pPr>
            <a:endParaRPr lang="en-AU" dirty="0"/>
          </a:p>
          <a:p>
            <a:pPr algn="just">
              <a:buFontTx/>
              <a:buChar char="-"/>
            </a:pPr>
            <a:r>
              <a:rPr lang="en-AU" dirty="0"/>
              <a:t>The House of the Lords has been </a:t>
            </a:r>
            <a:r>
              <a:rPr lang="en-AU" dirty="0">
                <a:solidFill>
                  <a:srgbClr val="FFC000"/>
                </a:solidFill>
              </a:rPr>
              <a:t>ousted from the political relation of confidence </a:t>
            </a:r>
            <a:r>
              <a:rPr lang="en-AU" dirty="0"/>
              <a:t>with the Cabinet</a:t>
            </a:r>
          </a:p>
          <a:p>
            <a:pPr algn="just">
              <a:buFontTx/>
              <a:buChar char="-"/>
            </a:pPr>
            <a:endParaRPr lang="en-AU" dirty="0"/>
          </a:p>
          <a:p>
            <a:pPr marL="0" indent="0" algn="just">
              <a:buNone/>
            </a:pPr>
            <a:r>
              <a:rPr lang="en-AU" dirty="0"/>
              <a:t>Still with regard to the role of the House of Lords, see the </a:t>
            </a:r>
            <a:r>
              <a:rPr lang="en-AU" dirty="0">
                <a:solidFill>
                  <a:srgbClr val="FFC000"/>
                </a:solidFill>
              </a:rPr>
              <a:t>Parliament Act of 1911</a:t>
            </a:r>
            <a:r>
              <a:rPr lang="en-AU" dirty="0"/>
              <a:t>: </a:t>
            </a:r>
            <a:r>
              <a:rPr lang="en-AU" b="1" u="sng" dirty="0"/>
              <a:t>it took away the power of the Lords to deal with financial bills</a:t>
            </a:r>
            <a:r>
              <a:rPr lang="en-AU" dirty="0"/>
              <a:t>.</a:t>
            </a:r>
          </a:p>
          <a:p>
            <a:pPr marL="0" indent="0" algn="just">
              <a:buNone/>
            </a:pPr>
            <a:endParaRPr lang="en-AU" dirty="0"/>
          </a:p>
          <a:p>
            <a:pPr marL="0" indent="0" algn="just">
              <a:buNone/>
            </a:pPr>
            <a:r>
              <a:rPr lang="en-AU" dirty="0">
                <a:solidFill>
                  <a:srgbClr val="FFC000"/>
                </a:solidFill>
              </a:rPr>
              <a:t>Parliament Act of 1949</a:t>
            </a:r>
            <a:r>
              <a:rPr lang="en-AU" dirty="0"/>
              <a:t> - the House of the Lords was only entitled to delay the approval of bills passed by the House of Commons for a period of one year. </a:t>
            </a:r>
          </a:p>
          <a:p>
            <a:pPr marL="0" indent="0" algn="just">
              <a:buNone/>
            </a:pPr>
            <a:endParaRPr lang="en-AU" dirty="0"/>
          </a:p>
          <a:p>
            <a:pPr marL="0" indent="0" algn="just">
              <a:buNone/>
            </a:pPr>
            <a:r>
              <a:rPr lang="en-AU" dirty="0">
                <a:solidFill>
                  <a:srgbClr val="FFC000"/>
                </a:solidFill>
              </a:rPr>
              <a:t>House of the Lords Reform Act 1999 -</a:t>
            </a:r>
            <a:r>
              <a:rPr lang="en-AU" dirty="0"/>
              <a:t> it reduces the numbers of hereditary members and clergy and regulates the methods and conditions for the appointment of other life-tenured members.</a:t>
            </a:r>
          </a:p>
        </p:txBody>
      </p:sp>
    </p:spTree>
    <p:extLst>
      <p:ext uri="{BB962C8B-B14F-4D97-AF65-F5344CB8AC3E}">
        <p14:creationId xmlns:p14="http://schemas.microsoft.com/office/powerpoint/2010/main" val="687365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62862" y="1111250"/>
            <a:ext cx="10233800" cy="4318000"/>
          </a:xfrm>
        </p:spPr>
        <p:txBody>
          <a:bodyPr>
            <a:normAutofit fontScale="92500" lnSpcReduction="20000"/>
          </a:bodyPr>
          <a:lstStyle/>
          <a:p>
            <a:pPr marL="0" indent="0" algn="just">
              <a:lnSpc>
                <a:spcPct val="100000"/>
              </a:lnSpc>
              <a:spcBef>
                <a:spcPts val="0"/>
              </a:spcBef>
              <a:buNone/>
            </a:pPr>
            <a:r>
              <a:rPr lang="en-AU" b="1" dirty="0">
                <a:solidFill>
                  <a:srgbClr val="FFC000"/>
                </a:solidFill>
              </a:rPr>
              <a:t>3. </a:t>
            </a:r>
            <a:r>
              <a:rPr lang="en-AU" dirty="0"/>
              <a:t>The </a:t>
            </a:r>
            <a:r>
              <a:rPr lang="en-AU" dirty="0">
                <a:solidFill>
                  <a:srgbClr val="FFC000"/>
                </a:solidFill>
              </a:rPr>
              <a:t>Crown</a:t>
            </a:r>
            <a:r>
              <a:rPr lang="en-AU" dirty="0"/>
              <a:t> resulted strongly limited to a mere honorific function.</a:t>
            </a:r>
          </a:p>
          <a:p>
            <a:pPr marL="0" indent="0" algn="just">
              <a:lnSpc>
                <a:spcPct val="100000"/>
              </a:lnSpc>
              <a:spcBef>
                <a:spcPts val="0"/>
              </a:spcBef>
              <a:buNone/>
            </a:pPr>
            <a:endParaRPr lang="en-AU" dirty="0"/>
          </a:p>
          <a:p>
            <a:pPr marL="0" indent="0" algn="just">
              <a:lnSpc>
                <a:spcPct val="100000"/>
              </a:lnSpc>
              <a:spcBef>
                <a:spcPts val="0"/>
              </a:spcBef>
              <a:buNone/>
            </a:pPr>
            <a:r>
              <a:rPr lang="en-AU" dirty="0"/>
              <a:t>Today the Crown</a:t>
            </a:r>
          </a:p>
          <a:p>
            <a:pPr marL="0" indent="0" algn="just">
              <a:lnSpc>
                <a:spcPct val="100000"/>
              </a:lnSpc>
              <a:spcBef>
                <a:spcPts val="0"/>
              </a:spcBef>
              <a:buNone/>
            </a:pPr>
            <a:endParaRPr lang="en-AU" dirty="0"/>
          </a:p>
          <a:p>
            <a:pPr algn="just">
              <a:lnSpc>
                <a:spcPct val="100000"/>
              </a:lnSpc>
              <a:spcBef>
                <a:spcPts val="0"/>
              </a:spcBef>
              <a:buFontTx/>
              <a:buChar char="-"/>
            </a:pPr>
            <a:r>
              <a:rPr lang="en-AU" dirty="0"/>
              <a:t>Appoints the premier and dissolves the House of Commons</a:t>
            </a:r>
          </a:p>
          <a:p>
            <a:pPr algn="just">
              <a:lnSpc>
                <a:spcPct val="100000"/>
              </a:lnSpc>
              <a:spcBef>
                <a:spcPts val="0"/>
              </a:spcBef>
              <a:buFontTx/>
              <a:buChar char="-"/>
            </a:pPr>
            <a:r>
              <a:rPr lang="en-AU" dirty="0" err="1"/>
              <a:t>Signes</a:t>
            </a:r>
            <a:r>
              <a:rPr lang="en-AU" dirty="0"/>
              <a:t> the bills as well as many acts of the Cabinet</a:t>
            </a:r>
          </a:p>
          <a:p>
            <a:pPr algn="just">
              <a:lnSpc>
                <a:spcPct val="100000"/>
              </a:lnSpc>
              <a:spcBef>
                <a:spcPts val="0"/>
              </a:spcBef>
              <a:buFontTx/>
              <a:buChar char="-"/>
            </a:pPr>
            <a:endParaRPr lang="en-AU" dirty="0"/>
          </a:p>
          <a:p>
            <a:pPr marL="0" indent="0" algn="just">
              <a:lnSpc>
                <a:spcPct val="100000"/>
              </a:lnSpc>
              <a:spcBef>
                <a:spcPts val="0"/>
              </a:spcBef>
              <a:buNone/>
            </a:pPr>
            <a:r>
              <a:rPr lang="en-AU" dirty="0"/>
              <a:t>But everything is under the control of the Cabinet. </a:t>
            </a:r>
          </a:p>
          <a:p>
            <a:pPr marL="0" indent="0" algn="just">
              <a:lnSpc>
                <a:spcPct val="100000"/>
              </a:lnSpc>
              <a:spcBef>
                <a:spcPts val="0"/>
              </a:spcBef>
              <a:buNone/>
            </a:pPr>
            <a:endParaRPr lang="en-AU" dirty="0"/>
          </a:p>
          <a:p>
            <a:pPr marL="0" indent="0" algn="just">
              <a:lnSpc>
                <a:spcPct val="100000"/>
              </a:lnSpc>
              <a:spcBef>
                <a:spcPts val="0"/>
              </a:spcBef>
              <a:buNone/>
            </a:pPr>
            <a:r>
              <a:rPr lang="en-AU" dirty="0"/>
              <a:t>The Crown detains three prerogatives (W. Bagehot):</a:t>
            </a:r>
          </a:p>
          <a:p>
            <a:pPr algn="just">
              <a:lnSpc>
                <a:spcPct val="100000"/>
              </a:lnSpc>
              <a:spcBef>
                <a:spcPts val="0"/>
              </a:spcBef>
              <a:buFontTx/>
              <a:buChar char="-"/>
            </a:pPr>
            <a:r>
              <a:rPr lang="en-AU" dirty="0"/>
              <a:t>To be </a:t>
            </a:r>
            <a:r>
              <a:rPr lang="en-AU" dirty="0">
                <a:solidFill>
                  <a:srgbClr val="FFC000"/>
                </a:solidFill>
              </a:rPr>
              <a:t>consulted</a:t>
            </a:r>
          </a:p>
          <a:p>
            <a:pPr algn="just">
              <a:lnSpc>
                <a:spcPct val="100000"/>
              </a:lnSpc>
              <a:spcBef>
                <a:spcPts val="0"/>
              </a:spcBef>
              <a:buFontTx/>
              <a:buChar char="-"/>
            </a:pPr>
            <a:r>
              <a:rPr lang="en-AU" dirty="0"/>
              <a:t>To promote</a:t>
            </a:r>
          </a:p>
          <a:p>
            <a:pPr algn="just">
              <a:lnSpc>
                <a:spcPct val="100000"/>
              </a:lnSpc>
              <a:spcBef>
                <a:spcPts val="0"/>
              </a:spcBef>
              <a:buFontTx/>
              <a:buChar char="-"/>
            </a:pPr>
            <a:r>
              <a:rPr lang="en-AU" dirty="0"/>
              <a:t>To give </a:t>
            </a:r>
            <a:r>
              <a:rPr lang="en-AU" dirty="0">
                <a:solidFill>
                  <a:srgbClr val="FFC000"/>
                </a:solidFill>
              </a:rPr>
              <a:t>advice</a:t>
            </a:r>
            <a:r>
              <a:rPr lang="en-AU" dirty="0"/>
              <a:t> </a:t>
            </a:r>
          </a:p>
        </p:txBody>
      </p:sp>
    </p:spTree>
    <p:extLst>
      <p:ext uri="{BB962C8B-B14F-4D97-AF65-F5344CB8AC3E}">
        <p14:creationId xmlns:p14="http://schemas.microsoft.com/office/powerpoint/2010/main" val="108625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graphicFrame>
        <p:nvGraphicFramePr>
          <p:cNvPr id="4" name="Diagramma 3"/>
          <p:cNvGraphicFramePr/>
          <p:nvPr>
            <p:extLst>
              <p:ext uri="{D42A27DB-BD31-4B8C-83A1-F6EECF244321}">
                <p14:modId xmlns:p14="http://schemas.microsoft.com/office/powerpoint/2010/main" val="2692754752"/>
              </p:ext>
            </p:extLst>
          </p:nvPr>
        </p:nvGraphicFramePr>
        <p:xfrm>
          <a:off x="116378" y="261716"/>
          <a:ext cx="11535296" cy="5519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sellaDiTesto 1"/>
          <p:cNvSpPr txBox="1"/>
          <p:nvPr/>
        </p:nvSpPr>
        <p:spPr>
          <a:xfrm>
            <a:off x="4010699" y="5944613"/>
            <a:ext cx="5014514" cy="584775"/>
          </a:xfrm>
          <a:prstGeom prst="rect">
            <a:avLst/>
          </a:prstGeom>
          <a:noFill/>
        </p:spPr>
        <p:txBody>
          <a:bodyPr wrap="none" rtlCol="0">
            <a:spAutoFit/>
          </a:bodyPr>
          <a:lstStyle/>
          <a:p>
            <a:r>
              <a:rPr lang="it-IT" sz="3200" b="1" dirty="0" err="1"/>
              <a:t>Parliamentary</a:t>
            </a:r>
            <a:r>
              <a:rPr lang="it-IT" sz="3200" b="1" dirty="0"/>
              <a:t> </a:t>
            </a:r>
            <a:r>
              <a:rPr lang="it-IT" sz="3200" b="1" dirty="0" err="1"/>
              <a:t>Government</a:t>
            </a:r>
            <a:endParaRPr lang="it-IT" sz="3200" b="1" dirty="0"/>
          </a:p>
        </p:txBody>
      </p:sp>
    </p:spTree>
    <p:extLst>
      <p:ext uri="{BB962C8B-B14F-4D97-AF65-F5344CB8AC3E}">
        <p14:creationId xmlns:p14="http://schemas.microsoft.com/office/powerpoint/2010/main" val="845220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DC0F53-3BA2-23DA-9D6E-264A82D3FBF4}"/>
              </a:ext>
            </a:extLst>
          </p:cNvPr>
          <p:cNvSpPr>
            <a:spLocks noGrp="1"/>
          </p:cNvSpPr>
          <p:nvPr>
            <p:ph type="title"/>
          </p:nvPr>
        </p:nvSpPr>
        <p:spPr>
          <a:xfrm>
            <a:off x="1316736" y="0"/>
            <a:ext cx="10037064" cy="1690688"/>
          </a:xfrm>
        </p:spPr>
        <p:txBody>
          <a:bodyPr>
            <a:normAutofit fontScale="90000"/>
          </a:bodyPr>
          <a:lstStyle/>
          <a:p>
            <a:pPr algn="ctr"/>
            <a:br>
              <a:rPr lang="it-IT" dirty="0"/>
            </a:br>
            <a:r>
              <a:rPr lang="it-IT" b="1" dirty="0">
                <a:solidFill>
                  <a:schemeClr val="accent6"/>
                </a:solidFill>
              </a:rPr>
              <a:t>The Miller/Cherry v. PM case ([2019] UKSC 41)</a:t>
            </a:r>
            <a:br>
              <a:rPr lang="it-IT" b="1" dirty="0">
                <a:solidFill>
                  <a:schemeClr val="accent6"/>
                </a:solidFill>
              </a:rPr>
            </a:br>
            <a:endParaRPr lang="it-IT" b="1" dirty="0">
              <a:solidFill>
                <a:schemeClr val="accent6"/>
              </a:solidFill>
            </a:endParaRPr>
          </a:p>
        </p:txBody>
      </p:sp>
      <p:sp>
        <p:nvSpPr>
          <p:cNvPr id="3" name="Segnaposto contenuto 2">
            <a:extLst>
              <a:ext uri="{FF2B5EF4-FFF2-40B4-BE49-F238E27FC236}">
                <a16:creationId xmlns:a16="http://schemas.microsoft.com/office/drawing/2014/main" id="{01B13581-6F89-26B3-A49F-C7B26C0A02F3}"/>
              </a:ext>
            </a:extLst>
          </p:cNvPr>
          <p:cNvSpPr>
            <a:spLocks noGrp="1"/>
          </p:cNvSpPr>
          <p:nvPr>
            <p:ph idx="1"/>
          </p:nvPr>
        </p:nvSpPr>
        <p:spPr/>
        <p:txBody>
          <a:bodyPr>
            <a:normAutofit lnSpcReduction="10000"/>
          </a:bodyPr>
          <a:lstStyle/>
          <a:p>
            <a:r>
              <a:rPr lang="it-IT" dirty="0"/>
              <a:t>A short </a:t>
            </a:r>
            <a:r>
              <a:rPr lang="it-IT" dirty="0" err="1"/>
              <a:t>treaty</a:t>
            </a:r>
            <a:r>
              <a:rPr lang="it-IT" dirty="0"/>
              <a:t> on British </a:t>
            </a:r>
            <a:r>
              <a:rPr lang="it-IT" dirty="0" err="1"/>
              <a:t>Constitutional</a:t>
            </a:r>
            <a:r>
              <a:rPr lang="it-IT" dirty="0"/>
              <a:t> </a:t>
            </a:r>
            <a:r>
              <a:rPr lang="it-IT" dirty="0" err="1"/>
              <a:t>Law</a:t>
            </a:r>
            <a:endParaRPr lang="it-IT" dirty="0"/>
          </a:p>
          <a:p>
            <a:endParaRPr lang="it-IT" dirty="0"/>
          </a:p>
          <a:p>
            <a:r>
              <a:rPr lang="it-IT" dirty="0"/>
              <a:t>The </a:t>
            </a:r>
            <a:r>
              <a:rPr lang="it-IT" dirty="0" err="1"/>
              <a:t>facts</a:t>
            </a:r>
            <a:r>
              <a:rPr lang="it-IT" dirty="0"/>
              <a:t>: Boris Johnson and the </a:t>
            </a:r>
            <a:r>
              <a:rPr lang="it-IT" dirty="0" err="1"/>
              <a:t>prorogation</a:t>
            </a:r>
            <a:r>
              <a:rPr lang="it-IT" dirty="0"/>
              <a:t> of the </a:t>
            </a:r>
            <a:r>
              <a:rPr lang="it-IT" dirty="0" err="1"/>
              <a:t>Parliament</a:t>
            </a:r>
            <a:r>
              <a:rPr lang="it-IT" dirty="0"/>
              <a:t> in </a:t>
            </a:r>
            <a:r>
              <a:rPr lang="it-IT" dirty="0" err="1"/>
              <a:t>Sept</a:t>
            </a:r>
            <a:r>
              <a:rPr lang="it-IT" dirty="0"/>
              <a:t>. 2019</a:t>
            </a:r>
          </a:p>
          <a:p>
            <a:endParaRPr lang="it-IT" dirty="0"/>
          </a:p>
          <a:p>
            <a:pPr lvl="1"/>
            <a:r>
              <a:rPr lang="it-IT" dirty="0" err="1"/>
              <a:t>What</a:t>
            </a:r>
            <a:r>
              <a:rPr lang="it-IT" dirty="0"/>
              <a:t> </a:t>
            </a:r>
            <a:r>
              <a:rPr lang="it-IT" dirty="0" err="1"/>
              <a:t>is</a:t>
            </a:r>
            <a:r>
              <a:rPr lang="it-IT" dirty="0"/>
              <a:t> the </a:t>
            </a:r>
            <a:r>
              <a:rPr lang="it-IT" b="1" dirty="0" err="1"/>
              <a:t>prorogation</a:t>
            </a:r>
            <a:r>
              <a:rPr lang="it-IT" dirty="0"/>
              <a:t>? </a:t>
            </a:r>
            <a:r>
              <a:rPr lang="it-IT" dirty="0" err="1"/>
              <a:t>Differences</a:t>
            </a:r>
            <a:r>
              <a:rPr lang="it-IT" dirty="0"/>
              <a:t> with </a:t>
            </a:r>
            <a:r>
              <a:rPr lang="it-IT" b="1" dirty="0" err="1"/>
              <a:t>dissolution</a:t>
            </a:r>
            <a:r>
              <a:rPr lang="it-IT" dirty="0"/>
              <a:t> and </a:t>
            </a:r>
            <a:r>
              <a:rPr lang="it-IT" b="1" dirty="0" err="1"/>
              <a:t>recess</a:t>
            </a:r>
            <a:r>
              <a:rPr lang="it-IT" dirty="0"/>
              <a:t> of session</a:t>
            </a:r>
          </a:p>
          <a:p>
            <a:pPr lvl="1"/>
            <a:r>
              <a:rPr lang="it-IT" dirty="0"/>
              <a:t>A </a:t>
            </a:r>
            <a:r>
              <a:rPr lang="it-IT" dirty="0" err="1"/>
              <a:t>matter</a:t>
            </a:r>
            <a:r>
              <a:rPr lang="it-IT" dirty="0"/>
              <a:t> of time</a:t>
            </a:r>
          </a:p>
          <a:p>
            <a:pPr lvl="1"/>
            <a:r>
              <a:rPr lang="it-IT" dirty="0" err="1"/>
              <a:t>Why</a:t>
            </a:r>
            <a:r>
              <a:rPr lang="it-IT" dirty="0"/>
              <a:t> prorogate? No deal Brexit </a:t>
            </a:r>
            <a:r>
              <a:rPr lang="it-IT" b="1" i="1" dirty="0" err="1"/>
              <a:t>without</a:t>
            </a:r>
            <a:r>
              <a:rPr lang="it-IT" b="1" i="1" dirty="0"/>
              <a:t> </a:t>
            </a:r>
            <a:r>
              <a:rPr lang="it-IT" b="1" i="1" dirty="0" err="1"/>
              <a:t>any</a:t>
            </a:r>
            <a:r>
              <a:rPr lang="it-IT" b="1" i="1" dirty="0"/>
              <a:t> </a:t>
            </a:r>
            <a:r>
              <a:rPr lang="it-IT" b="1" i="1" dirty="0" err="1"/>
              <a:t>parliamentary</a:t>
            </a:r>
            <a:r>
              <a:rPr lang="it-IT" b="1" i="1" dirty="0"/>
              <a:t> control</a:t>
            </a:r>
          </a:p>
          <a:p>
            <a:pPr lvl="1"/>
            <a:r>
              <a:rPr lang="it-IT" dirty="0"/>
              <a:t>How? Prerogative power </a:t>
            </a:r>
            <a:r>
              <a:rPr lang="it-IT" dirty="0" err="1"/>
              <a:t>exercised</a:t>
            </a:r>
            <a:r>
              <a:rPr lang="it-IT" dirty="0"/>
              <a:t> by the Crown on the </a:t>
            </a:r>
            <a:r>
              <a:rPr lang="it-IT" dirty="0" err="1"/>
              <a:t>advice</a:t>
            </a:r>
            <a:r>
              <a:rPr lang="it-IT" dirty="0"/>
              <a:t> of the </a:t>
            </a:r>
            <a:r>
              <a:rPr lang="it-IT" dirty="0" err="1"/>
              <a:t>Privy</a:t>
            </a:r>
            <a:r>
              <a:rPr lang="it-IT" dirty="0"/>
              <a:t> </a:t>
            </a:r>
            <a:r>
              <a:rPr lang="it-IT" dirty="0" err="1"/>
              <a:t>Council</a:t>
            </a:r>
            <a:r>
              <a:rPr lang="it-IT" dirty="0"/>
              <a:t> (= the Prime </a:t>
            </a:r>
            <a:r>
              <a:rPr lang="it-IT" dirty="0" err="1"/>
              <a:t>Minister</a:t>
            </a:r>
            <a:r>
              <a:rPr lang="it-IT" dirty="0"/>
              <a:t>)</a:t>
            </a:r>
          </a:p>
        </p:txBody>
      </p:sp>
    </p:spTree>
    <p:extLst>
      <p:ext uri="{BB962C8B-B14F-4D97-AF65-F5344CB8AC3E}">
        <p14:creationId xmlns:p14="http://schemas.microsoft.com/office/powerpoint/2010/main" val="1336109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C56157-FFE8-D06D-B241-2AEFD1B8CB0E}"/>
              </a:ext>
            </a:extLst>
          </p:cNvPr>
          <p:cNvSpPr>
            <a:spLocks noGrp="1"/>
          </p:cNvSpPr>
          <p:nvPr>
            <p:ph type="title"/>
          </p:nvPr>
        </p:nvSpPr>
        <p:spPr/>
        <p:txBody>
          <a:bodyPr>
            <a:normAutofit fontScale="90000"/>
          </a:bodyPr>
          <a:lstStyle/>
          <a:p>
            <a:pPr algn="ctr"/>
            <a:br>
              <a:rPr lang="it-IT" dirty="0"/>
            </a:br>
            <a:r>
              <a:rPr lang="it-IT" b="1" dirty="0">
                <a:solidFill>
                  <a:schemeClr val="accent6"/>
                </a:solidFill>
              </a:rPr>
              <a:t>The Miller/Cherry v. PM case ([2019] UKSC 41)</a:t>
            </a:r>
            <a:br>
              <a:rPr lang="it-IT" b="1" dirty="0">
                <a:solidFill>
                  <a:schemeClr val="accent6"/>
                </a:solidFill>
              </a:rPr>
            </a:br>
            <a:endParaRPr lang="it-IT" b="1" dirty="0">
              <a:solidFill>
                <a:schemeClr val="accent6"/>
              </a:solidFill>
            </a:endParaRPr>
          </a:p>
        </p:txBody>
      </p:sp>
      <p:sp>
        <p:nvSpPr>
          <p:cNvPr id="3" name="Segnaposto contenuto 2">
            <a:extLst>
              <a:ext uri="{FF2B5EF4-FFF2-40B4-BE49-F238E27FC236}">
                <a16:creationId xmlns:a16="http://schemas.microsoft.com/office/drawing/2014/main" id="{D2FBA35F-AFD8-D522-3364-C62FA14A1202}"/>
              </a:ext>
            </a:extLst>
          </p:cNvPr>
          <p:cNvSpPr>
            <a:spLocks noGrp="1"/>
          </p:cNvSpPr>
          <p:nvPr>
            <p:ph idx="1"/>
          </p:nvPr>
        </p:nvSpPr>
        <p:spPr/>
        <p:txBody>
          <a:bodyPr/>
          <a:lstStyle/>
          <a:p>
            <a:r>
              <a:rPr lang="it-IT" dirty="0"/>
              <a:t>1) </a:t>
            </a:r>
            <a:r>
              <a:rPr lang="it-IT" dirty="0" err="1"/>
              <a:t>Is</a:t>
            </a:r>
            <a:r>
              <a:rPr lang="it-IT" dirty="0"/>
              <a:t> the </a:t>
            </a:r>
            <a:r>
              <a:rPr lang="it-IT" dirty="0" err="1"/>
              <a:t>advice</a:t>
            </a:r>
            <a:r>
              <a:rPr lang="it-IT" dirty="0"/>
              <a:t> </a:t>
            </a:r>
            <a:r>
              <a:rPr lang="it-IT" dirty="0" err="1"/>
              <a:t>given</a:t>
            </a:r>
            <a:r>
              <a:rPr lang="it-IT" dirty="0"/>
              <a:t> by the PM to the Crown </a:t>
            </a:r>
            <a:r>
              <a:rPr lang="it-IT" dirty="0" err="1"/>
              <a:t>justiciable</a:t>
            </a:r>
            <a:r>
              <a:rPr lang="it-IT" dirty="0"/>
              <a:t> </a:t>
            </a:r>
            <a:r>
              <a:rPr lang="it-IT" dirty="0" err="1"/>
              <a:t>before</a:t>
            </a:r>
            <a:r>
              <a:rPr lang="it-IT" dirty="0"/>
              <a:t> UK </a:t>
            </a:r>
            <a:r>
              <a:rPr lang="it-IT" dirty="0" err="1"/>
              <a:t>Courts</a:t>
            </a:r>
            <a:r>
              <a:rPr lang="it-IT" dirty="0"/>
              <a:t>? Or </a:t>
            </a:r>
            <a:r>
              <a:rPr lang="it-IT" dirty="0" err="1"/>
              <a:t>is</a:t>
            </a:r>
            <a:r>
              <a:rPr lang="it-IT" dirty="0"/>
              <a:t> the the PM </a:t>
            </a:r>
            <a:r>
              <a:rPr lang="it-IT" dirty="0" err="1"/>
              <a:t>accountable</a:t>
            </a:r>
            <a:r>
              <a:rPr lang="it-IT" dirty="0"/>
              <a:t> </a:t>
            </a:r>
            <a:r>
              <a:rPr lang="it-IT" dirty="0" err="1"/>
              <a:t>only</a:t>
            </a:r>
            <a:r>
              <a:rPr lang="it-IT" dirty="0"/>
              <a:t> </a:t>
            </a:r>
            <a:r>
              <a:rPr lang="it-IT" dirty="0" err="1"/>
              <a:t>before</a:t>
            </a:r>
            <a:r>
              <a:rPr lang="it-IT" dirty="0"/>
              <a:t> </a:t>
            </a:r>
            <a:r>
              <a:rPr lang="it-IT" dirty="0" err="1"/>
              <a:t>Parliament</a:t>
            </a:r>
            <a:r>
              <a:rPr lang="it-IT" dirty="0"/>
              <a:t>?</a:t>
            </a:r>
          </a:p>
          <a:p>
            <a:pPr marL="0" indent="0">
              <a:buNone/>
            </a:pPr>
            <a:endParaRPr lang="it-IT" dirty="0"/>
          </a:p>
          <a:p>
            <a:pPr lvl="1"/>
            <a:r>
              <a:rPr lang="it-IT" dirty="0"/>
              <a:t>And </a:t>
            </a:r>
            <a:r>
              <a:rPr lang="it-IT" dirty="0" err="1"/>
              <a:t>why</a:t>
            </a:r>
            <a:r>
              <a:rPr lang="it-IT" dirty="0"/>
              <a:t> </a:t>
            </a:r>
            <a:r>
              <a:rPr lang="it-IT" dirty="0" err="1"/>
              <a:t>only</a:t>
            </a:r>
            <a:r>
              <a:rPr lang="it-IT" dirty="0"/>
              <a:t> the </a:t>
            </a:r>
            <a:r>
              <a:rPr lang="it-IT" dirty="0" err="1"/>
              <a:t>advice</a:t>
            </a:r>
            <a:r>
              <a:rPr lang="it-IT" dirty="0"/>
              <a:t> </a:t>
            </a:r>
            <a:r>
              <a:rPr lang="it-IT" dirty="0" err="1"/>
              <a:t>given</a:t>
            </a:r>
            <a:r>
              <a:rPr lang="it-IT" dirty="0"/>
              <a:t> by the PM? (</a:t>
            </a:r>
            <a:r>
              <a:rPr lang="it-IT" dirty="0">
                <a:sym typeface="Wingdings" pitchFamily="2" charset="2"/>
              </a:rPr>
              <a:t> </a:t>
            </a:r>
            <a:r>
              <a:rPr lang="it-IT" dirty="0" err="1">
                <a:sym typeface="Wingdings" pitchFamily="2" charset="2"/>
              </a:rPr>
              <a:t>political</a:t>
            </a:r>
            <a:r>
              <a:rPr lang="it-IT" dirty="0">
                <a:sym typeface="Wingdings" pitchFamily="2" charset="2"/>
              </a:rPr>
              <a:t> </a:t>
            </a:r>
            <a:r>
              <a:rPr lang="it-IT" dirty="0" err="1">
                <a:sym typeface="Wingdings" pitchFamily="2" charset="2"/>
              </a:rPr>
              <a:t>irresponsibility</a:t>
            </a:r>
            <a:r>
              <a:rPr lang="it-IT" dirty="0">
                <a:sym typeface="Wingdings" pitchFamily="2" charset="2"/>
              </a:rPr>
              <a:t> of the Crown)</a:t>
            </a:r>
          </a:p>
          <a:p>
            <a:pPr lvl="1"/>
            <a:endParaRPr lang="it-IT" dirty="0"/>
          </a:p>
          <a:p>
            <a:r>
              <a:rPr lang="it-IT" dirty="0"/>
              <a:t>2) Under </a:t>
            </a:r>
            <a:r>
              <a:rPr lang="it-IT" dirty="0" err="1"/>
              <a:t>what</a:t>
            </a:r>
            <a:r>
              <a:rPr lang="it-IT" dirty="0"/>
              <a:t> standard?</a:t>
            </a:r>
          </a:p>
          <a:p>
            <a:endParaRPr lang="it-IT" dirty="0"/>
          </a:p>
          <a:p>
            <a:r>
              <a:rPr lang="it-IT" dirty="0"/>
              <a:t>3) </a:t>
            </a:r>
            <a:r>
              <a:rPr lang="it-IT" dirty="0" err="1"/>
              <a:t>Was</a:t>
            </a:r>
            <a:r>
              <a:rPr lang="it-IT" dirty="0"/>
              <a:t> </a:t>
            </a:r>
            <a:r>
              <a:rPr lang="it-IT" dirty="0" err="1"/>
              <a:t>it</a:t>
            </a:r>
            <a:r>
              <a:rPr lang="it-IT" dirty="0"/>
              <a:t> </a:t>
            </a:r>
            <a:r>
              <a:rPr lang="it-IT" dirty="0" err="1"/>
              <a:t>unlawful</a:t>
            </a:r>
            <a:r>
              <a:rPr lang="it-IT" dirty="0"/>
              <a:t>/</a:t>
            </a:r>
            <a:r>
              <a:rPr lang="it-IT" dirty="0" err="1"/>
              <a:t>unconstitutional</a:t>
            </a:r>
            <a:r>
              <a:rPr lang="it-IT" dirty="0"/>
              <a:t>?</a:t>
            </a:r>
          </a:p>
        </p:txBody>
      </p:sp>
    </p:spTree>
    <p:extLst>
      <p:ext uri="{BB962C8B-B14F-4D97-AF65-F5344CB8AC3E}">
        <p14:creationId xmlns:p14="http://schemas.microsoft.com/office/powerpoint/2010/main" val="961387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D97103-A48A-5F91-8127-99B6E71FB2CB}"/>
              </a:ext>
            </a:extLst>
          </p:cNvPr>
          <p:cNvSpPr>
            <a:spLocks noGrp="1"/>
          </p:cNvSpPr>
          <p:nvPr>
            <p:ph type="title"/>
          </p:nvPr>
        </p:nvSpPr>
        <p:spPr/>
        <p:txBody>
          <a:bodyPr>
            <a:normAutofit fontScale="90000"/>
          </a:bodyPr>
          <a:lstStyle/>
          <a:p>
            <a:pPr algn="ctr"/>
            <a:r>
              <a:rPr lang="it-IT" sz="3100" b="1" dirty="0" err="1">
                <a:solidFill>
                  <a:schemeClr val="accent6"/>
                </a:solidFill>
              </a:rPr>
              <a:t>Is</a:t>
            </a:r>
            <a:r>
              <a:rPr lang="it-IT" sz="3100" b="1" dirty="0">
                <a:solidFill>
                  <a:schemeClr val="accent6"/>
                </a:solidFill>
              </a:rPr>
              <a:t> the </a:t>
            </a:r>
            <a:r>
              <a:rPr lang="it-IT" sz="3100" b="1" dirty="0" err="1">
                <a:solidFill>
                  <a:schemeClr val="accent6"/>
                </a:solidFill>
              </a:rPr>
              <a:t>advice</a:t>
            </a:r>
            <a:r>
              <a:rPr lang="it-IT" sz="3100" b="1" dirty="0">
                <a:solidFill>
                  <a:schemeClr val="accent6"/>
                </a:solidFill>
              </a:rPr>
              <a:t> </a:t>
            </a:r>
            <a:r>
              <a:rPr lang="it-IT" sz="3100" b="1" dirty="0" err="1">
                <a:solidFill>
                  <a:schemeClr val="accent6"/>
                </a:solidFill>
              </a:rPr>
              <a:t>given</a:t>
            </a:r>
            <a:r>
              <a:rPr lang="it-IT" sz="3100" b="1" dirty="0">
                <a:solidFill>
                  <a:schemeClr val="accent6"/>
                </a:solidFill>
              </a:rPr>
              <a:t> by the PM to the Crown </a:t>
            </a:r>
            <a:r>
              <a:rPr lang="it-IT" sz="3100" b="1" dirty="0" err="1">
                <a:solidFill>
                  <a:schemeClr val="accent6"/>
                </a:solidFill>
              </a:rPr>
              <a:t>justiciable</a:t>
            </a:r>
            <a:r>
              <a:rPr lang="it-IT" sz="3100" b="1" dirty="0">
                <a:solidFill>
                  <a:schemeClr val="accent6"/>
                </a:solidFill>
              </a:rPr>
              <a:t> </a:t>
            </a:r>
            <a:r>
              <a:rPr lang="it-IT" sz="3100" b="1" dirty="0" err="1">
                <a:solidFill>
                  <a:schemeClr val="accent6"/>
                </a:solidFill>
              </a:rPr>
              <a:t>before</a:t>
            </a:r>
            <a:r>
              <a:rPr lang="it-IT" sz="3100" b="1" dirty="0">
                <a:solidFill>
                  <a:schemeClr val="accent6"/>
                </a:solidFill>
              </a:rPr>
              <a:t> UK </a:t>
            </a:r>
            <a:r>
              <a:rPr lang="it-IT" sz="3100" b="1" dirty="0" err="1">
                <a:solidFill>
                  <a:schemeClr val="accent6"/>
                </a:solidFill>
              </a:rPr>
              <a:t>Courts</a:t>
            </a:r>
            <a:r>
              <a:rPr lang="it-IT" sz="3100" b="1" dirty="0">
                <a:solidFill>
                  <a:schemeClr val="accent6"/>
                </a:solidFill>
              </a:rPr>
              <a:t>? Or </a:t>
            </a:r>
            <a:r>
              <a:rPr lang="it-IT" sz="3100" b="1" dirty="0" err="1">
                <a:solidFill>
                  <a:schemeClr val="accent6"/>
                </a:solidFill>
              </a:rPr>
              <a:t>is</a:t>
            </a:r>
            <a:r>
              <a:rPr lang="it-IT" sz="3100" b="1" dirty="0">
                <a:solidFill>
                  <a:schemeClr val="accent6"/>
                </a:solidFill>
              </a:rPr>
              <a:t> the the PM </a:t>
            </a:r>
            <a:r>
              <a:rPr lang="it-IT" sz="3100" b="1" dirty="0" err="1">
                <a:solidFill>
                  <a:schemeClr val="accent6"/>
                </a:solidFill>
              </a:rPr>
              <a:t>accountable</a:t>
            </a:r>
            <a:r>
              <a:rPr lang="it-IT" sz="3100" b="1" dirty="0">
                <a:solidFill>
                  <a:schemeClr val="accent6"/>
                </a:solidFill>
              </a:rPr>
              <a:t> </a:t>
            </a:r>
            <a:r>
              <a:rPr lang="it-IT" sz="3100" b="1" dirty="0" err="1">
                <a:solidFill>
                  <a:schemeClr val="accent6"/>
                </a:solidFill>
              </a:rPr>
              <a:t>only</a:t>
            </a:r>
            <a:r>
              <a:rPr lang="it-IT" sz="3100" b="1" dirty="0">
                <a:solidFill>
                  <a:schemeClr val="accent6"/>
                </a:solidFill>
              </a:rPr>
              <a:t> </a:t>
            </a:r>
            <a:r>
              <a:rPr lang="it-IT" sz="3100" b="1" dirty="0" err="1">
                <a:solidFill>
                  <a:schemeClr val="accent6"/>
                </a:solidFill>
              </a:rPr>
              <a:t>before</a:t>
            </a:r>
            <a:r>
              <a:rPr lang="it-IT" sz="3100" b="1" dirty="0">
                <a:solidFill>
                  <a:schemeClr val="accent6"/>
                </a:solidFill>
              </a:rPr>
              <a:t> </a:t>
            </a:r>
            <a:r>
              <a:rPr lang="it-IT" sz="3100" b="1" dirty="0" err="1">
                <a:solidFill>
                  <a:schemeClr val="accent6"/>
                </a:solidFill>
              </a:rPr>
              <a:t>Parliament</a:t>
            </a:r>
            <a:r>
              <a:rPr lang="it-IT" sz="3100" b="1" dirty="0">
                <a:solidFill>
                  <a:schemeClr val="accent6"/>
                </a:solidFill>
              </a:rPr>
              <a:t>?</a:t>
            </a:r>
            <a:endParaRPr lang="it-IT" b="1" dirty="0">
              <a:solidFill>
                <a:schemeClr val="accent6"/>
              </a:solidFill>
            </a:endParaRPr>
          </a:p>
        </p:txBody>
      </p:sp>
      <p:sp>
        <p:nvSpPr>
          <p:cNvPr id="3" name="Segnaposto contenuto 2">
            <a:extLst>
              <a:ext uri="{FF2B5EF4-FFF2-40B4-BE49-F238E27FC236}">
                <a16:creationId xmlns:a16="http://schemas.microsoft.com/office/drawing/2014/main" id="{B4A06893-CF5A-3745-EE5F-BB0623767EB9}"/>
              </a:ext>
            </a:extLst>
          </p:cNvPr>
          <p:cNvSpPr>
            <a:spLocks noGrp="1"/>
          </p:cNvSpPr>
          <p:nvPr>
            <p:ph idx="1"/>
          </p:nvPr>
        </p:nvSpPr>
        <p:spPr/>
        <p:txBody>
          <a:bodyPr>
            <a:normAutofit fontScale="77500" lnSpcReduction="20000"/>
          </a:bodyPr>
          <a:lstStyle/>
          <a:p>
            <a:pPr algn="just"/>
            <a:r>
              <a:rPr lang="en-GB" dirty="0"/>
              <a:t>30. “That situation does, however, place on the Prime Minister a </a:t>
            </a:r>
            <a:r>
              <a:rPr lang="en-GB" b="1" dirty="0">
                <a:solidFill>
                  <a:schemeClr val="accent6"/>
                </a:solidFill>
              </a:rPr>
              <a:t>constitutional responsibility</a:t>
            </a:r>
            <a:r>
              <a:rPr lang="en-GB" dirty="0"/>
              <a:t>, as the only person with power to do so, to have regard to all relevant interests, including the interests of Parliament.”</a:t>
            </a:r>
          </a:p>
          <a:p>
            <a:pPr algn="just"/>
            <a:endParaRPr lang="en-GB" dirty="0"/>
          </a:p>
          <a:p>
            <a:pPr algn="just"/>
            <a:r>
              <a:rPr lang="en-GB" dirty="0"/>
              <a:t>31. “the courts have exercised a supervisory jurisdiction over the decisions of the executive for centuries. Many if not most of the constitutional cases in our legal history have been concerned with politics in that sense.”</a:t>
            </a:r>
          </a:p>
          <a:p>
            <a:pPr algn="just"/>
            <a:endParaRPr lang="en-GB" dirty="0"/>
          </a:p>
          <a:p>
            <a:pPr algn="just"/>
            <a:r>
              <a:rPr lang="en-GB" dirty="0"/>
              <a:t>33. “The fact that the minister is politically accountable to Parliament does not mean that he is therefore immune from legal accountability to the courts”</a:t>
            </a:r>
          </a:p>
          <a:p>
            <a:pPr algn="just"/>
            <a:endParaRPr lang="en-GB" dirty="0"/>
          </a:p>
          <a:p>
            <a:pPr algn="just"/>
            <a:r>
              <a:rPr lang="en-GB" dirty="0"/>
              <a:t>34.”by ensuring that the Government does not use the power of prorogation unlawfully with the effect of preventing Parliament from carrying out its proper functions, the court will be giving effect to the separation of powers.”</a:t>
            </a:r>
          </a:p>
        </p:txBody>
      </p:sp>
    </p:spTree>
    <p:extLst>
      <p:ext uri="{BB962C8B-B14F-4D97-AF65-F5344CB8AC3E}">
        <p14:creationId xmlns:p14="http://schemas.microsoft.com/office/powerpoint/2010/main" val="272364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85A414-4FF9-1F89-04B9-1E7CF9BBC02C}"/>
              </a:ext>
            </a:extLst>
          </p:cNvPr>
          <p:cNvSpPr>
            <a:spLocks noGrp="1"/>
          </p:cNvSpPr>
          <p:nvPr>
            <p:ph type="title"/>
          </p:nvPr>
        </p:nvSpPr>
        <p:spPr/>
        <p:txBody>
          <a:bodyPr>
            <a:normAutofit/>
          </a:bodyPr>
          <a:lstStyle/>
          <a:p>
            <a:pPr algn="ctr"/>
            <a:r>
              <a:rPr lang="it-IT" sz="3200" b="1" dirty="0">
                <a:solidFill>
                  <a:srgbClr val="FCB11C"/>
                </a:solidFill>
                <a:latin typeface="Corbel" panose="020B0503020204020204"/>
              </a:rPr>
              <a:t>Under </a:t>
            </a:r>
            <a:r>
              <a:rPr lang="it-IT" sz="3200" b="1" dirty="0" err="1">
                <a:solidFill>
                  <a:srgbClr val="FCB11C"/>
                </a:solidFill>
                <a:latin typeface="Corbel" panose="020B0503020204020204"/>
              </a:rPr>
              <a:t>what</a:t>
            </a:r>
            <a:r>
              <a:rPr lang="it-IT" sz="3200" b="1" dirty="0">
                <a:solidFill>
                  <a:srgbClr val="FCB11C"/>
                </a:solidFill>
                <a:latin typeface="Corbel" panose="020B0503020204020204"/>
              </a:rPr>
              <a:t> standard?</a:t>
            </a:r>
          </a:p>
        </p:txBody>
      </p:sp>
      <p:sp>
        <p:nvSpPr>
          <p:cNvPr id="3" name="Segnaposto contenuto 2">
            <a:extLst>
              <a:ext uri="{FF2B5EF4-FFF2-40B4-BE49-F238E27FC236}">
                <a16:creationId xmlns:a16="http://schemas.microsoft.com/office/drawing/2014/main" id="{C273F540-8DE2-5F4D-E1C2-86B51A72861E}"/>
              </a:ext>
            </a:extLst>
          </p:cNvPr>
          <p:cNvSpPr>
            <a:spLocks noGrp="1"/>
          </p:cNvSpPr>
          <p:nvPr>
            <p:ph idx="1"/>
          </p:nvPr>
        </p:nvSpPr>
        <p:spPr>
          <a:xfrm>
            <a:off x="969264" y="1517904"/>
            <a:ext cx="10384536" cy="4659059"/>
          </a:xfrm>
        </p:spPr>
        <p:txBody>
          <a:bodyPr>
            <a:normAutofit fontScale="92500" lnSpcReduction="10000"/>
          </a:bodyPr>
          <a:lstStyle/>
          <a:p>
            <a:pPr marL="0" indent="0" algn="just">
              <a:buNone/>
            </a:pPr>
            <a:r>
              <a:rPr lang="en-GB" dirty="0">
                <a:solidFill>
                  <a:schemeClr val="tx1"/>
                </a:solidFill>
              </a:rPr>
              <a:t>39. “Although the United Kingdom does not have a single document entitled “The Constitution”, it nevertheless possesses a Constitution, </a:t>
            </a:r>
            <a:r>
              <a:rPr lang="en-GB" b="1" dirty="0">
                <a:solidFill>
                  <a:schemeClr val="tx1"/>
                </a:solidFill>
              </a:rPr>
              <a:t>established over the course of our history by common law, statutes, conventions and practice</a:t>
            </a:r>
            <a:r>
              <a:rPr lang="en-GB" dirty="0">
                <a:solidFill>
                  <a:schemeClr val="tx1"/>
                </a:solidFill>
              </a:rPr>
              <a:t>. Since it has not been codified, </a:t>
            </a:r>
            <a:r>
              <a:rPr lang="en-GB" b="1" dirty="0">
                <a:solidFill>
                  <a:schemeClr val="accent6"/>
                </a:solidFill>
              </a:rPr>
              <a:t>it has developed pragmatically, and remains sufficiently flexible to be capable of further development</a:t>
            </a:r>
            <a:r>
              <a:rPr lang="en-GB" dirty="0">
                <a:solidFill>
                  <a:schemeClr val="tx1"/>
                </a:solidFill>
              </a:rPr>
              <a:t>. Nevertheless, </a:t>
            </a:r>
            <a:r>
              <a:rPr lang="en-GB" b="1" dirty="0">
                <a:solidFill>
                  <a:schemeClr val="tx1"/>
                </a:solidFill>
              </a:rPr>
              <a:t>it includes numerous principles of law, which are enforceable by the courts in the same way as other legal principles</a:t>
            </a:r>
            <a:r>
              <a:rPr lang="en-GB" dirty="0">
                <a:solidFill>
                  <a:schemeClr val="tx1"/>
                </a:solidFill>
              </a:rPr>
              <a:t>. In giving them effect, </a:t>
            </a:r>
            <a:r>
              <a:rPr lang="en-GB" b="1" i="1" u="sng" dirty="0">
                <a:solidFill>
                  <a:schemeClr val="tx1"/>
                </a:solidFill>
              </a:rPr>
              <a:t>the courts have the responsibility of upholding the values and principles of our constitution and making them effective</a:t>
            </a:r>
            <a:r>
              <a:rPr lang="en-GB" dirty="0">
                <a:solidFill>
                  <a:schemeClr val="tx1"/>
                </a:solidFill>
              </a:rPr>
              <a:t>. </a:t>
            </a:r>
            <a:r>
              <a:rPr lang="en-GB" b="1" dirty="0">
                <a:solidFill>
                  <a:schemeClr val="accent4">
                    <a:lumMod val="60000"/>
                    <a:lumOff val="40000"/>
                  </a:schemeClr>
                </a:solidFill>
              </a:rPr>
              <a:t>It is their particular responsibility to determine the legal limits of the powers conferred on each branch of government, and to decide whether any exercise of power has transgressed those limits</a:t>
            </a:r>
            <a:r>
              <a:rPr lang="en-GB" dirty="0">
                <a:solidFill>
                  <a:schemeClr val="tx1"/>
                </a:solidFill>
              </a:rPr>
              <a:t>. The courts cannot shirk that responsibility merely on the ground that the question raised is political in tone or context.”</a:t>
            </a:r>
          </a:p>
          <a:p>
            <a:pPr marL="0" indent="0" algn="just">
              <a:buNone/>
            </a:pPr>
            <a:endParaRPr lang="en-GB" dirty="0">
              <a:solidFill>
                <a:schemeClr val="tx1"/>
              </a:solidFill>
            </a:endParaRPr>
          </a:p>
        </p:txBody>
      </p:sp>
    </p:spTree>
    <p:extLst>
      <p:ext uri="{BB962C8B-B14F-4D97-AF65-F5344CB8AC3E}">
        <p14:creationId xmlns:p14="http://schemas.microsoft.com/office/powerpoint/2010/main" val="942493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85A414-4FF9-1F89-04B9-1E7CF9BBC02C}"/>
              </a:ext>
            </a:extLst>
          </p:cNvPr>
          <p:cNvSpPr>
            <a:spLocks noGrp="1"/>
          </p:cNvSpPr>
          <p:nvPr>
            <p:ph type="title"/>
          </p:nvPr>
        </p:nvSpPr>
        <p:spPr/>
        <p:txBody>
          <a:bodyPr>
            <a:normAutofit/>
          </a:bodyPr>
          <a:lstStyle/>
          <a:p>
            <a:pPr algn="ctr"/>
            <a:r>
              <a:rPr lang="it-IT" sz="3200" b="1" dirty="0">
                <a:solidFill>
                  <a:srgbClr val="FCB11C"/>
                </a:solidFill>
                <a:latin typeface="Corbel" panose="020B0503020204020204"/>
              </a:rPr>
              <a:t>Under </a:t>
            </a:r>
            <a:r>
              <a:rPr lang="it-IT" sz="3200" b="1" dirty="0" err="1">
                <a:solidFill>
                  <a:srgbClr val="FCB11C"/>
                </a:solidFill>
                <a:latin typeface="Corbel" panose="020B0503020204020204"/>
              </a:rPr>
              <a:t>what</a:t>
            </a:r>
            <a:r>
              <a:rPr lang="it-IT" sz="3200" b="1" dirty="0">
                <a:solidFill>
                  <a:srgbClr val="FCB11C"/>
                </a:solidFill>
                <a:latin typeface="Corbel" panose="020B0503020204020204"/>
              </a:rPr>
              <a:t> standard?</a:t>
            </a:r>
          </a:p>
        </p:txBody>
      </p:sp>
      <p:sp>
        <p:nvSpPr>
          <p:cNvPr id="3" name="Segnaposto contenuto 2">
            <a:extLst>
              <a:ext uri="{FF2B5EF4-FFF2-40B4-BE49-F238E27FC236}">
                <a16:creationId xmlns:a16="http://schemas.microsoft.com/office/drawing/2014/main" id="{C273F540-8DE2-5F4D-E1C2-86B51A72861E}"/>
              </a:ext>
            </a:extLst>
          </p:cNvPr>
          <p:cNvSpPr>
            <a:spLocks noGrp="1"/>
          </p:cNvSpPr>
          <p:nvPr>
            <p:ph idx="1"/>
          </p:nvPr>
        </p:nvSpPr>
        <p:spPr/>
        <p:txBody>
          <a:bodyPr>
            <a:normAutofit fontScale="92500" lnSpcReduction="20000"/>
          </a:bodyPr>
          <a:lstStyle/>
          <a:p>
            <a:pPr marL="0" indent="0" algn="just">
              <a:buNone/>
            </a:pPr>
            <a:r>
              <a:rPr lang="en-GB" dirty="0"/>
              <a:t>Besides that, by stating that the advice given by the PM as exercising his prerogative is justiciable before Courts, the UKSC is defending </a:t>
            </a:r>
            <a:r>
              <a:rPr lang="en-GB" b="1" dirty="0"/>
              <a:t>two fundamental principles of UK Constitutional Law</a:t>
            </a:r>
          </a:p>
          <a:p>
            <a:endParaRPr lang="en-GB" dirty="0"/>
          </a:p>
          <a:p>
            <a:pPr lvl="1"/>
            <a:r>
              <a:rPr lang="en-GB" dirty="0"/>
              <a:t>1) </a:t>
            </a:r>
            <a:r>
              <a:rPr lang="en-GB" b="1" dirty="0">
                <a:solidFill>
                  <a:schemeClr val="accent6"/>
                </a:solidFill>
              </a:rPr>
              <a:t>SOVEREIGNTY OF PARLIAMENT  </a:t>
            </a:r>
            <a:r>
              <a:rPr lang="en-GB" b="1" dirty="0"/>
              <a:t>“</a:t>
            </a:r>
            <a:r>
              <a:rPr lang="en-GB" dirty="0"/>
              <a:t>would […] be undermined as the </a:t>
            </a:r>
            <a:r>
              <a:rPr lang="en-GB" b="1" dirty="0">
                <a:solidFill>
                  <a:schemeClr val="accent6"/>
                </a:solidFill>
              </a:rPr>
              <a:t>foundational principle of our constitution </a:t>
            </a:r>
            <a:r>
              <a:rPr lang="en-GB" dirty="0"/>
              <a:t>if the executive could, through the use of the prerogative, prevent Parliament from exercising its legislative authority for as long as it pleased. That, however, would be the position if there was no legal limit upon the power to prorogue Parliament (subject to a few exceptional circumstances in which, under statute, Parliament can meet while it stands prorogued). </a:t>
            </a:r>
            <a:r>
              <a:rPr lang="en-GB" b="1" dirty="0">
                <a:solidFill>
                  <a:schemeClr val="accent6"/>
                </a:solidFill>
              </a:rPr>
              <a:t>An unlimited power of prorogation would therefore be incompatible with the legal principle of Parliamentary sovereignty</a:t>
            </a:r>
            <a:r>
              <a:rPr lang="en-GB" dirty="0"/>
              <a:t>.” (42)</a:t>
            </a:r>
          </a:p>
          <a:p>
            <a:pPr lvl="1"/>
            <a:endParaRPr lang="en-GB" dirty="0"/>
          </a:p>
          <a:p>
            <a:pPr lvl="1"/>
            <a:r>
              <a:rPr lang="en-GB" dirty="0"/>
              <a:t>2) </a:t>
            </a:r>
            <a:r>
              <a:rPr lang="en-GB" b="1" dirty="0">
                <a:solidFill>
                  <a:schemeClr val="accent6"/>
                </a:solidFill>
              </a:rPr>
              <a:t>PARLIAMENTARY ACCOUNTABILITY</a:t>
            </a:r>
            <a:r>
              <a:rPr lang="en-GB" b="1" dirty="0">
                <a:solidFill>
                  <a:schemeClr val="tx1"/>
                </a:solidFill>
              </a:rPr>
              <a:t>: “</a:t>
            </a:r>
            <a:r>
              <a:rPr lang="en-GB" dirty="0">
                <a:solidFill>
                  <a:schemeClr val="tx1"/>
                </a:solidFill>
              </a:rPr>
              <a:t>the longer that Parliament stands prorogued, the greater the risk that responsible government may be replaced by unaccountable government: the antithesis of the democratic model” (48)</a:t>
            </a:r>
          </a:p>
        </p:txBody>
      </p:sp>
    </p:spTree>
    <p:extLst>
      <p:ext uri="{BB962C8B-B14F-4D97-AF65-F5344CB8AC3E}">
        <p14:creationId xmlns:p14="http://schemas.microsoft.com/office/powerpoint/2010/main" val="2075069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8589E0-B1EE-68D6-6F3E-6252F8AC2F96}"/>
              </a:ext>
            </a:extLst>
          </p:cNvPr>
          <p:cNvSpPr>
            <a:spLocks noGrp="1"/>
          </p:cNvSpPr>
          <p:nvPr>
            <p:ph type="title"/>
          </p:nvPr>
        </p:nvSpPr>
        <p:spPr/>
        <p:txBody>
          <a:bodyPr>
            <a:normAutofit/>
          </a:bodyPr>
          <a:lstStyle/>
          <a:p>
            <a:pPr algn="ctr"/>
            <a:r>
              <a:rPr lang="it-IT" sz="3200" b="1" dirty="0">
                <a:solidFill>
                  <a:srgbClr val="FCB11C"/>
                </a:solidFill>
                <a:latin typeface="Corbel" panose="020B0503020204020204"/>
              </a:rPr>
              <a:t>Under </a:t>
            </a:r>
            <a:r>
              <a:rPr lang="it-IT" sz="3200" b="1" dirty="0" err="1">
                <a:solidFill>
                  <a:srgbClr val="FCB11C"/>
                </a:solidFill>
                <a:latin typeface="Corbel" panose="020B0503020204020204"/>
              </a:rPr>
              <a:t>what</a:t>
            </a:r>
            <a:r>
              <a:rPr lang="it-IT" sz="3200" b="1" dirty="0">
                <a:solidFill>
                  <a:srgbClr val="FCB11C"/>
                </a:solidFill>
                <a:latin typeface="Corbel" panose="020B0503020204020204"/>
              </a:rPr>
              <a:t> standard?</a:t>
            </a:r>
            <a:endParaRPr lang="it-IT" sz="6000" dirty="0"/>
          </a:p>
        </p:txBody>
      </p:sp>
      <p:sp>
        <p:nvSpPr>
          <p:cNvPr id="3" name="Segnaposto contenuto 2">
            <a:extLst>
              <a:ext uri="{FF2B5EF4-FFF2-40B4-BE49-F238E27FC236}">
                <a16:creationId xmlns:a16="http://schemas.microsoft.com/office/drawing/2014/main" id="{70FCB0F2-886E-55D1-D75C-F1864503DD1D}"/>
              </a:ext>
            </a:extLst>
          </p:cNvPr>
          <p:cNvSpPr>
            <a:spLocks noGrp="1"/>
          </p:cNvSpPr>
          <p:nvPr>
            <p:ph idx="1"/>
          </p:nvPr>
        </p:nvSpPr>
        <p:spPr/>
        <p:txBody>
          <a:bodyPr>
            <a:normAutofit lnSpcReduction="10000"/>
          </a:bodyPr>
          <a:lstStyle/>
          <a:p>
            <a:pPr marL="0" indent="0" algn="just">
              <a:buNone/>
            </a:pPr>
            <a:endParaRPr lang="en-GB" dirty="0"/>
          </a:p>
          <a:p>
            <a:pPr marL="0" indent="0" algn="just">
              <a:buNone/>
            </a:pPr>
            <a:r>
              <a:rPr lang="en-GB" dirty="0"/>
              <a:t>50. “For the purposes of the present case, therefore, the relevant limit upon the power to prorogue can be expressed in this way: that </a:t>
            </a:r>
            <a:r>
              <a:rPr lang="en-GB" b="1" dirty="0"/>
              <a:t>a decision to prorogue Parliament (or to advise the monarch to prorogue Parliament) will be unlawful if the prorogation has the effect of frustrating or preventing, without reasonable justification, the ability of Parliament to carry out its constitutional functions </a:t>
            </a:r>
            <a:r>
              <a:rPr lang="en-GB" b="1" dirty="0">
                <a:solidFill>
                  <a:schemeClr val="accent6"/>
                </a:solidFill>
              </a:rPr>
              <a:t>as a legislature </a:t>
            </a:r>
            <a:r>
              <a:rPr lang="en-GB" b="1" dirty="0"/>
              <a:t>and </a:t>
            </a:r>
            <a:r>
              <a:rPr lang="en-GB" b="1" dirty="0">
                <a:solidFill>
                  <a:schemeClr val="accent6"/>
                </a:solidFill>
              </a:rPr>
              <a:t>as the body responsible for the supervision of the executive</a:t>
            </a:r>
            <a:r>
              <a:rPr lang="en-GB" dirty="0"/>
              <a:t>. In such a situation, the court will intervene if the effect is sufficiently serious to justify such an exceptional course.”</a:t>
            </a:r>
          </a:p>
        </p:txBody>
      </p:sp>
    </p:spTree>
    <p:extLst>
      <p:ext uri="{BB962C8B-B14F-4D97-AF65-F5344CB8AC3E}">
        <p14:creationId xmlns:p14="http://schemas.microsoft.com/office/powerpoint/2010/main" val="4115091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8589E0-B1EE-68D6-6F3E-6252F8AC2F96}"/>
              </a:ext>
            </a:extLst>
          </p:cNvPr>
          <p:cNvSpPr>
            <a:spLocks noGrp="1"/>
          </p:cNvSpPr>
          <p:nvPr>
            <p:ph type="title"/>
          </p:nvPr>
        </p:nvSpPr>
        <p:spPr/>
        <p:txBody>
          <a:bodyPr>
            <a:normAutofit/>
          </a:bodyPr>
          <a:lstStyle/>
          <a:p>
            <a:pPr algn="ctr"/>
            <a:r>
              <a:rPr lang="it-IT" sz="3200" b="1" dirty="0" err="1">
                <a:solidFill>
                  <a:srgbClr val="FCB11C"/>
                </a:solidFill>
                <a:latin typeface="Corbel" panose="020B0503020204020204"/>
              </a:rPr>
              <a:t>Was</a:t>
            </a:r>
            <a:r>
              <a:rPr lang="it-IT" sz="3200" b="1" dirty="0">
                <a:solidFill>
                  <a:srgbClr val="FCB11C"/>
                </a:solidFill>
                <a:latin typeface="Corbel" panose="020B0503020204020204"/>
              </a:rPr>
              <a:t> </a:t>
            </a:r>
            <a:r>
              <a:rPr lang="it-IT" sz="3200" b="1" dirty="0" err="1">
                <a:solidFill>
                  <a:srgbClr val="FCB11C"/>
                </a:solidFill>
                <a:latin typeface="Corbel" panose="020B0503020204020204"/>
              </a:rPr>
              <a:t>it</a:t>
            </a:r>
            <a:r>
              <a:rPr lang="it-IT" sz="3200" b="1" dirty="0">
                <a:solidFill>
                  <a:srgbClr val="FCB11C"/>
                </a:solidFill>
                <a:latin typeface="Corbel" panose="020B0503020204020204"/>
              </a:rPr>
              <a:t> </a:t>
            </a:r>
            <a:r>
              <a:rPr lang="it-IT" sz="3200" b="1" dirty="0" err="1">
                <a:solidFill>
                  <a:srgbClr val="FCB11C"/>
                </a:solidFill>
                <a:latin typeface="Corbel" panose="020B0503020204020204"/>
              </a:rPr>
              <a:t>unlawful</a:t>
            </a:r>
            <a:r>
              <a:rPr lang="it-IT" sz="3200" b="1" dirty="0">
                <a:solidFill>
                  <a:srgbClr val="FCB11C"/>
                </a:solidFill>
                <a:latin typeface="Corbel" panose="020B0503020204020204"/>
              </a:rPr>
              <a:t>/</a:t>
            </a:r>
            <a:r>
              <a:rPr lang="it-IT" sz="3200" b="1" dirty="0" err="1">
                <a:solidFill>
                  <a:srgbClr val="FCB11C"/>
                </a:solidFill>
                <a:latin typeface="Corbel" panose="020B0503020204020204"/>
              </a:rPr>
              <a:t>unconstitutional</a:t>
            </a:r>
            <a:r>
              <a:rPr lang="it-IT" sz="3200" b="1" dirty="0">
                <a:solidFill>
                  <a:srgbClr val="FCB11C"/>
                </a:solidFill>
                <a:latin typeface="Corbel" panose="020B0503020204020204"/>
              </a:rPr>
              <a:t>?</a:t>
            </a:r>
            <a:endParaRPr lang="it-IT" sz="6000" dirty="0"/>
          </a:p>
        </p:txBody>
      </p:sp>
      <p:sp>
        <p:nvSpPr>
          <p:cNvPr id="3" name="Segnaposto contenuto 2">
            <a:extLst>
              <a:ext uri="{FF2B5EF4-FFF2-40B4-BE49-F238E27FC236}">
                <a16:creationId xmlns:a16="http://schemas.microsoft.com/office/drawing/2014/main" id="{70FCB0F2-886E-55D1-D75C-F1864503DD1D}"/>
              </a:ext>
            </a:extLst>
          </p:cNvPr>
          <p:cNvSpPr>
            <a:spLocks noGrp="1"/>
          </p:cNvSpPr>
          <p:nvPr>
            <p:ph idx="1"/>
          </p:nvPr>
        </p:nvSpPr>
        <p:spPr/>
        <p:txBody>
          <a:bodyPr>
            <a:normAutofit fontScale="70000" lnSpcReduction="20000"/>
          </a:bodyPr>
          <a:lstStyle/>
          <a:p>
            <a:pPr algn="just">
              <a:buFontTx/>
              <a:buChar char="-"/>
            </a:pPr>
            <a:r>
              <a:rPr lang="en-GB" dirty="0"/>
              <a:t>55. “We live in a representative democracy. The House of Commons exists because the people have elected its members. The Government is not directly elected by the people (unlike the position in some other democracies). The Government exists because it has the confidence of the House of Commons. It has no democratic legitimacy other than that. This means that it is accountable to the House of Commons - and indeed to the House of Lords - for its actions, remembering always that the actual task of governing is for the executive and not for Parliament or the courts. The question, therefore, is whether the Prime Minister’s action had the effect of frustrating or preventing the constitutional role of Parliament in holding the Government to account.”</a:t>
            </a:r>
          </a:p>
          <a:p>
            <a:pPr algn="just">
              <a:buFontTx/>
              <a:buChar char="-"/>
            </a:pPr>
            <a:endParaRPr lang="en-GB" dirty="0"/>
          </a:p>
          <a:p>
            <a:pPr algn="just">
              <a:buFontTx/>
              <a:buChar char="-"/>
            </a:pPr>
            <a:r>
              <a:rPr lang="en-GB" dirty="0"/>
              <a:t>“The answer is that </a:t>
            </a:r>
            <a:r>
              <a:rPr lang="en-GB" b="1" dirty="0">
                <a:solidFill>
                  <a:schemeClr val="accent6"/>
                </a:solidFill>
              </a:rPr>
              <a:t>of course it did</a:t>
            </a:r>
            <a:r>
              <a:rPr lang="en-GB" dirty="0"/>
              <a:t>. This was not a normal prorogation […] It prevented Parliament from carrying out its constitutional role </a:t>
            </a:r>
            <a:r>
              <a:rPr lang="en-GB" b="1" dirty="0"/>
              <a:t>for five out of a possible eight weeks between the end of the summer recess and exit day on the 31st October</a:t>
            </a:r>
            <a:r>
              <a:rPr lang="en-GB" dirty="0"/>
              <a:t>.” (56)</a:t>
            </a:r>
          </a:p>
          <a:p>
            <a:pPr algn="just">
              <a:buFontTx/>
              <a:buChar char="-"/>
            </a:pPr>
            <a:endParaRPr lang="en-GB" dirty="0"/>
          </a:p>
          <a:p>
            <a:pPr algn="just">
              <a:buFontTx/>
              <a:buChar char="-"/>
            </a:pPr>
            <a:r>
              <a:rPr lang="en-GB" b="1" dirty="0">
                <a:solidFill>
                  <a:schemeClr val="accent6">
                    <a:lumMod val="75000"/>
                  </a:schemeClr>
                </a:solidFill>
              </a:rPr>
              <a:t>It was unlawful</a:t>
            </a:r>
          </a:p>
          <a:p>
            <a:pPr marL="0" indent="0" algn="just">
              <a:buNone/>
            </a:pPr>
            <a:endParaRPr lang="en-GB" dirty="0"/>
          </a:p>
        </p:txBody>
      </p:sp>
    </p:spTree>
    <p:extLst>
      <p:ext uri="{BB962C8B-B14F-4D97-AF65-F5344CB8AC3E}">
        <p14:creationId xmlns:p14="http://schemas.microsoft.com/office/powerpoint/2010/main" val="1468103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8589E0-B1EE-68D6-6F3E-6252F8AC2F96}"/>
              </a:ext>
            </a:extLst>
          </p:cNvPr>
          <p:cNvSpPr>
            <a:spLocks noGrp="1"/>
          </p:cNvSpPr>
          <p:nvPr>
            <p:ph type="title"/>
          </p:nvPr>
        </p:nvSpPr>
        <p:spPr>
          <a:xfrm>
            <a:off x="838200" y="119189"/>
            <a:ext cx="10515600" cy="1325563"/>
          </a:xfrm>
        </p:spPr>
        <p:txBody>
          <a:bodyPr>
            <a:normAutofit/>
          </a:bodyPr>
          <a:lstStyle/>
          <a:p>
            <a:pPr algn="ctr"/>
            <a:r>
              <a:rPr lang="it-IT" sz="4000" b="1" dirty="0" err="1">
                <a:solidFill>
                  <a:srgbClr val="FCB11C"/>
                </a:solidFill>
                <a:latin typeface="Corbel" panose="020B0503020204020204"/>
              </a:rPr>
              <a:t>Remedies</a:t>
            </a:r>
            <a:endParaRPr lang="it-IT" sz="7200" dirty="0"/>
          </a:p>
        </p:txBody>
      </p:sp>
      <p:sp>
        <p:nvSpPr>
          <p:cNvPr id="3" name="Segnaposto contenuto 2">
            <a:extLst>
              <a:ext uri="{FF2B5EF4-FFF2-40B4-BE49-F238E27FC236}">
                <a16:creationId xmlns:a16="http://schemas.microsoft.com/office/drawing/2014/main" id="{70FCB0F2-886E-55D1-D75C-F1864503DD1D}"/>
              </a:ext>
            </a:extLst>
          </p:cNvPr>
          <p:cNvSpPr>
            <a:spLocks noGrp="1"/>
          </p:cNvSpPr>
          <p:nvPr>
            <p:ph idx="1"/>
          </p:nvPr>
        </p:nvSpPr>
        <p:spPr>
          <a:xfrm>
            <a:off x="838200" y="1444752"/>
            <a:ext cx="10515600" cy="4732211"/>
          </a:xfrm>
        </p:spPr>
        <p:txBody>
          <a:bodyPr>
            <a:normAutofit fontScale="92500" lnSpcReduction="20000"/>
          </a:bodyPr>
          <a:lstStyle/>
          <a:p>
            <a:pPr algn="just">
              <a:buFontTx/>
              <a:buChar char="-"/>
            </a:pPr>
            <a:r>
              <a:rPr lang="en-GB" b="1" dirty="0">
                <a:solidFill>
                  <a:schemeClr val="accent5"/>
                </a:solidFill>
              </a:rPr>
              <a:t>Can the Court declare the prorogation null and of no effect? Would it infringe or not article 9 of the Bill of Rights 1688?</a:t>
            </a:r>
          </a:p>
          <a:p>
            <a:pPr lvl="1" algn="just">
              <a:buFontTx/>
              <a:buChar char="-"/>
            </a:pPr>
            <a:endParaRPr lang="en-GB" dirty="0"/>
          </a:p>
          <a:p>
            <a:pPr lvl="1" algn="just">
              <a:buFontTx/>
              <a:buChar char="-"/>
            </a:pPr>
            <a:r>
              <a:rPr lang="en-GB" i="1" dirty="0"/>
              <a:t>“That the </a:t>
            </a:r>
            <a:r>
              <a:rPr lang="en-GB" i="1" dirty="0" err="1"/>
              <a:t>Freedome</a:t>
            </a:r>
            <a:r>
              <a:rPr lang="en-GB" i="1" dirty="0"/>
              <a:t> of Speech and Debates or Proceedings in </a:t>
            </a:r>
            <a:r>
              <a:rPr lang="en-GB" i="1" dirty="0" err="1"/>
              <a:t>Parlyament</a:t>
            </a:r>
            <a:r>
              <a:rPr lang="en-GB" i="1" dirty="0"/>
              <a:t> ought not to be impeached or questioned in any Court or Place out of </a:t>
            </a:r>
            <a:r>
              <a:rPr lang="en-GB" i="1" dirty="0" err="1"/>
              <a:t>Parlyament</a:t>
            </a:r>
            <a:r>
              <a:rPr lang="en-GB" i="1" dirty="0"/>
              <a:t>.”</a:t>
            </a:r>
          </a:p>
          <a:p>
            <a:pPr marL="457200" lvl="1" indent="0" algn="just">
              <a:buNone/>
            </a:pPr>
            <a:endParaRPr lang="en-GB" i="1" dirty="0"/>
          </a:p>
          <a:p>
            <a:pPr marL="53975" lvl="1" indent="0" algn="just">
              <a:buNone/>
            </a:pPr>
            <a:r>
              <a:rPr lang="en-GB" dirty="0"/>
              <a:t>- 68. “The prorogation itself takes place in the House of Lords and in the presence of Members of both Houses. But it cannot sensibly be described as a “proceeding in Parliament”. It is not a decision of either House of Parliament. Quite the contrary: it is something which is imposed upon them from outside. It is not something upon which the Members of Parliament can speak or vote.”</a:t>
            </a:r>
          </a:p>
          <a:p>
            <a:pPr marL="53975" lvl="1" indent="0" algn="just">
              <a:buNone/>
            </a:pPr>
            <a:endParaRPr lang="en-GB" dirty="0"/>
          </a:p>
          <a:p>
            <a:pPr marL="53975" lvl="1" indent="0" algn="just">
              <a:buNone/>
            </a:pPr>
            <a:r>
              <a:rPr lang="en-GB" dirty="0"/>
              <a:t>- 69. “This court is not, therefore, precluded by article 9 or by any wider Parliamentary privilege from considering the validity of the prorogation itself. The logical approach to that question is to start at the beginning, with the advice that led to it. That advice was unlawful. It was outside the powers of the Prime Minister to give it. This means that it was null and of no effect”</a:t>
            </a:r>
          </a:p>
        </p:txBody>
      </p:sp>
    </p:spTree>
    <p:extLst>
      <p:ext uri="{BB962C8B-B14F-4D97-AF65-F5344CB8AC3E}">
        <p14:creationId xmlns:p14="http://schemas.microsoft.com/office/powerpoint/2010/main" val="402756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8589E0-B1EE-68D6-6F3E-6252F8AC2F96}"/>
              </a:ext>
            </a:extLst>
          </p:cNvPr>
          <p:cNvSpPr>
            <a:spLocks noGrp="1"/>
          </p:cNvSpPr>
          <p:nvPr>
            <p:ph type="title"/>
          </p:nvPr>
        </p:nvSpPr>
        <p:spPr>
          <a:xfrm>
            <a:off x="838200" y="119189"/>
            <a:ext cx="10515600" cy="1325563"/>
          </a:xfrm>
        </p:spPr>
        <p:txBody>
          <a:bodyPr>
            <a:normAutofit/>
          </a:bodyPr>
          <a:lstStyle/>
          <a:p>
            <a:pPr algn="ctr"/>
            <a:r>
              <a:rPr lang="it-IT" sz="4000" b="1" dirty="0" err="1">
                <a:solidFill>
                  <a:srgbClr val="FCB11C"/>
                </a:solidFill>
                <a:latin typeface="Corbel" panose="020B0503020204020204"/>
              </a:rPr>
              <a:t>Remedies</a:t>
            </a:r>
            <a:endParaRPr lang="it-IT" sz="7200" dirty="0"/>
          </a:p>
        </p:txBody>
      </p:sp>
      <p:sp>
        <p:nvSpPr>
          <p:cNvPr id="3" name="Segnaposto contenuto 2">
            <a:extLst>
              <a:ext uri="{FF2B5EF4-FFF2-40B4-BE49-F238E27FC236}">
                <a16:creationId xmlns:a16="http://schemas.microsoft.com/office/drawing/2014/main" id="{70FCB0F2-886E-55D1-D75C-F1864503DD1D}"/>
              </a:ext>
            </a:extLst>
          </p:cNvPr>
          <p:cNvSpPr>
            <a:spLocks noGrp="1"/>
          </p:cNvSpPr>
          <p:nvPr>
            <p:ph idx="1"/>
          </p:nvPr>
        </p:nvSpPr>
        <p:spPr>
          <a:xfrm>
            <a:off x="838200" y="1444752"/>
            <a:ext cx="10515600" cy="4732211"/>
          </a:xfrm>
        </p:spPr>
        <p:txBody>
          <a:bodyPr>
            <a:normAutofit fontScale="92500"/>
          </a:bodyPr>
          <a:lstStyle/>
          <a:p>
            <a:pPr algn="just">
              <a:buFontTx/>
              <a:buChar char="-"/>
            </a:pPr>
            <a:r>
              <a:rPr lang="en-GB" dirty="0"/>
              <a:t>70. “It follows that Parliament has not been prorogued and that this court should make declarations to that effect. We have been told by counsel for the Prime Minister that he will “take all necessary steps to comply with the terms of any declaration made by the court” and we expect him to do so. However, it appears to us that, as Parliament is not prorogued, it is for Parliament to decide what to do next. There is no need for Parliament to be recalled under the Meeting of Parliament Act 1797. Nor has Parliament voted to adjourn or go into recess. Unless there is some Parliamentary rule to the contrary of which we are unaware, the Speaker of the House of Commons and the Lord Speaker can take immediate steps to enable each House to meet as soon as possible to decide upon a way forward. That would, of course, be a proceeding in Parliament which could not be called in question in this or any other court.”</a:t>
            </a:r>
          </a:p>
        </p:txBody>
      </p:sp>
    </p:spTree>
    <p:extLst>
      <p:ext uri="{BB962C8B-B14F-4D97-AF65-F5344CB8AC3E}">
        <p14:creationId xmlns:p14="http://schemas.microsoft.com/office/powerpoint/2010/main" val="477092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6787" y="2736850"/>
            <a:ext cx="10515600" cy="1325563"/>
          </a:xfrm>
        </p:spPr>
        <p:txBody>
          <a:bodyPr/>
          <a:lstStyle/>
          <a:p>
            <a:pPr algn="ctr"/>
            <a:r>
              <a:rPr lang="it-IT" dirty="0"/>
              <a:t>UK POLITICAL SYSTEM</a:t>
            </a:r>
          </a:p>
        </p:txBody>
      </p:sp>
    </p:spTree>
    <p:extLst>
      <p:ext uri="{BB962C8B-B14F-4D97-AF65-F5344CB8AC3E}">
        <p14:creationId xmlns:p14="http://schemas.microsoft.com/office/powerpoint/2010/main" val="166798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graphicFrame>
        <p:nvGraphicFramePr>
          <p:cNvPr id="3" name="Diagramma 2"/>
          <p:cNvGraphicFramePr/>
          <p:nvPr>
            <p:extLst>
              <p:ext uri="{D42A27DB-BD31-4B8C-83A1-F6EECF244321}">
                <p14:modId xmlns:p14="http://schemas.microsoft.com/office/powerpoint/2010/main" val="31983071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596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1385888"/>
            <a:ext cx="10233800" cy="4791075"/>
          </a:xfrm>
        </p:spPr>
        <p:txBody>
          <a:bodyPr>
            <a:normAutofit lnSpcReduction="10000"/>
          </a:bodyPr>
          <a:lstStyle/>
          <a:p>
            <a:pPr algn="just">
              <a:buFontTx/>
              <a:buChar char="-"/>
            </a:pPr>
            <a:r>
              <a:rPr lang="en-AU" dirty="0"/>
              <a:t>the progressive enlargement of suffrage</a:t>
            </a:r>
          </a:p>
          <a:p>
            <a:pPr algn="just">
              <a:buFontTx/>
              <a:buChar char="-"/>
            </a:pPr>
            <a:r>
              <a:rPr lang="en-AU" dirty="0"/>
              <a:t>the increase in public opinion deeply interested in major political issues</a:t>
            </a:r>
          </a:p>
          <a:p>
            <a:pPr algn="just">
              <a:buFontTx/>
              <a:buChar char="-"/>
            </a:pPr>
            <a:r>
              <a:rPr lang="en-AU" dirty="0"/>
              <a:t>and the achieved prevalence of the House of Commons in the definition of the political agenda </a:t>
            </a:r>
          </a:p>
          <a:p>
            <a:pPr marL="0" indent="0" algn="just">
              <a:buNone/>
            </a:pPr>
            <a:endParaRPr lang="en-AU" dirty="0"/>
          </a:p>
          <a:p>
            <a:pPr marL="0" indent="0" algn="just">
              <a:buNone/>
            </a:pPr>
            <a:r>
              <a:rPr lang="en-AU" dirty="0">
                <a:sym typeface="Wingdings"/>
              </a:rPr>
              <a:t> </a:t>
            </a:r>
            <a:r>
              <a:rPr lang="en-AU" dirty="0"/>
              <a:t>transformed the </a:t>
            </a:r>
            <a:r>
              <a:rPr lang="en-AU" dirty="0">
                <a:solidFill>
                  <a:srgbClr val="FFC000"/>
                </a:solidFill>
              </a:rPr>
              <a:t>political struggle within the Parliament</a:t>
            </a:r>
            <a:r>
              <a:rPr lang="en-AU" dirty="0"/>
              <a:t>.</a:t>
            </a:r>
          </a:p>
          <a:p>
            <a:pPr marL="0" indent="0" algn="just">
              <a:buNone/>
            </a:pPr>
            <a:endParaRPr lang="en-AU" dirty="0"/>
          </a:p>
          <a:p>
            <a:pPr marL="0" indent="0" algn="just">
              <a:buNone/>
            </a:pPr>
            <a:r>
              <a:rPr lang="en-AU" dirty="0"/>
              <a:t>The ordinary dialectic between parliamentary parties became an </a:t>
            </a:r>
            <a:r>
              <a:rPr lang="en-AU" dirty="0">
                <a:solidFill>
                  <a:srgbClr val="FFC000"/>
                </a:solidFill>
              </a:rPr>
              <a:t>organized dialectic </a:t>
            </a:r>
            <a:r>
              <a:rPr lang="en-AU" dirty="0"/>
              <a:t>between two main political parties – </a:t>
            </a:r>
            <a:r>
              <a:rPr lang="en-AU" dirty="0">
                <a:solidFill>
                  <a:srgbClr val="FFC000"/>
                </a:solidFill>
              </a:rPr>
              <a:t>Tories</a:t>
            </a:r>
            <a:r>
              <a:rPr lang="en-AU" dirty="0"/>
              <a:t> and </a:t>
            </a:r>
            <a:r>
              <a:rPr lang="en-AU" dirty="0">
                <a:solidFill>
                  <a:srgbClr val="FFC000"/>
                </a:solidFill>
              </a:rPr>
              <a:t>Whigs</a:t>
            </a:r>
            <a:r>
              <a:rPr lang="en-AU" dirty="0"/>
              <a:t> – facing each other in a competitive political system</a:t>
            </a:r>
          </a:p>
        </p:txBody>
      </p:sp>
      <p:sp>
        <p:nvSpPr>
          <p:cNvPr id="2" name="CasellaDiTesto 1"/>
          <p:cNvSpPr txBox="1"/>
          <p:nvPr/>
        </p:nvSpPr>
        <p:spPr>
          <a:xfrm>
            <a:off x="1304144" y="584616"/>
            <a:ext cx="4721902" cy="523220"/>
          </a:xfrm>
          <a:prstGeom prst="rect">
            <a:avLst/>
          </a:prstGeom>
          <a:noFill/>
        </p:spPr>
        <p:txBody>
          <a:bodyPr wrap="square" rtlCol="0">
            <a:spAutoFit/>
          </a:bodyPr>
          <a:lstStyle/>
          <a:p>
            <a:r>
              <a:rPr lang="en-AU" sz="2800" i="1" dirty="0"/>
              <a:t>Background</a:t>
            </a:r>
            <a:r>
              <a:rPr lang="en-AU" sz="2800" dirty="0"/>
              <a:t> (XIX-XX centuries)</a:t>
            </a:r>
          </a:p>
        </p:txBody>
      </p:sp>
    </p:spTree>
    <p:extLst>
      <p:ext uri="{BB962C8B-B14F-4D97-AF65-F5344CB8AC3E}">
        <p14:creationId xmlns:p14="http://schemas.microsoft.com/office/powerpoint/2010/main" val="1774581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91412" y="1082676"/>
            <a:ext cx="10233800" cy="4351338"/>
          </a:xfrm>
        </p:spPr>
        <p:txBody>
          <a:bodyPr/>
          <a:lstStyle/>
          <a:p>
            <a:pPr marL="0" indent="0" algn="just">
              <a:buNone/>
            </a:pPr>
            <a:r>
              <a:rPr lang="en-AU" dirty="0">
                <a:solidFill>
                  <a:srgbClr val="FFC000"/>
                </a:solidFill>
              </a:rPr>
              <a:t>Representation of the People Act </a:t>
            </a:r>
            <a:r>
              <a:rPr lang="en-AU" dirty="0"/>
              <a:t>(1918) </a:t>
            </a:r>
          </a:p>
          <a:p>
            <a:pPr marL="0" indent="0" algn="just">
              <a:buNone/>
            </a:pPr>
            <a:endParaRPr lang="en-AU" dirty="0"/>
          </a:p>
          <a:p>
            <a:pPr algn="just">
              <a:buFont typeface="Wingdings" charset="2"/>
              <a:buChar char="à"/>
            </a:pPr>
            <a:r>
              <a:rPr lang="en-AU" dirty="0">
                <a:sym typeface="Wingdings"/>
              </a:rPr>
              <a:t>universal suffrage for men and women</a:t>
            </a:r>
          </a:p>
          <a:p>
            <a:pPr algn="just">
              <a:buFont typeface="Wingdings" charset="2"/>
              <a:buChar char="à"/>
            </a:pPr>
            <a:endParaRPr lang="en-AU" dirty="0">
              <a:sym typeface="Wingdings"/>
            </a:endParaRPr>
          </a:p>
          <a:p>
            <a:pPr marL="0" indent="0" algn="just">
              <a:buNone/>
            </a:pPr>
            <a:r>
              <a:rPr lang="en-AU" dirty="0">
                <a:sym typeface="Wingdings"/>
              </a:rPr>
              <a:t>It helped the growth of the </a:t>
            </a:r>
            <a:r>
              <a:rPr lang="en-AU" dirty="0">
                <a:solidFill>
                  <a:srgbClr val="FFC000"/>
                </a:solidFill>
                <a:sym typeface="Wingdings"/>
              </a:rPr>
              <a:t>Labour Party</a:t>
            </a:r>
            <a:r>
              <a:rPr lang="en-AU" dirty="0">
                <a:sym typeface="Wingdings"/>
              </a:rPr>
              <a:t>, a confederation among trade unions of workers, that eventually took the place of the Whig Party in the two-party political competition</a:t>
            </a:r>
            <a:endParaRPr lang="en-AU" dirty="0"/>
          </a:p>
        </p:txBody>
      </p:sp>
    </p:spTree>
    <p:extLst>
      <p:ext uri="{BB962C8B-B14F-4D97-AF65-F5344CB8AC3E}">
        <p14:creationId xmlns:p14="http://schemas.microsoft.com/office/powerpoint/2010/main" val="1751180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34275" y="854075"/>
            <a:ext cx="10233800" cy="5003800"/>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b="1" dirty="0">
                <a:solidFill>
                  <a:srgbClr val="FFC000"/>
                </a:solidFill>
              </a:rPr>
              <a:t>1. </a:t>
            </a:r>
            <a:r>
              <a:rPr lang="en-AU" b="1" i="1" dirty="0">
                <a:solidFill>
                  <a:srgbClr val="FFC000"/>
                </a:solidFill>
              </a:rPr>
              <a:t>First-past-the-post</a:t>
            </a:r>
            <a:r>
              <a:rPr lang="en-AU" b="1" dirty="0">
                <a:solidFill>
                  <a:srgbClr val="FFC000"/>
                </a:solidFill>
              </a:rPr>
              <a:t> Electoral System</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t>The country is divided into constituencies, as many as the number of seats of the House of Commons</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t>In each constituency a competition of individual candidates takes place (one candidate for each party)</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solidFill>
                  <a:srgbClr val="FFC000"/>
                </a:solidFill>
              </a:rPr>
              <a:t>In order to win the seat</a:t>
            </a:r>
            <a:r>
              <a:rPr lang="en-AU" dirty="0"/>
              <a:t>, the candidate does not need to reach an absolute majority  (50 +1 of the votes): a </a:t>
            </a:r>
            <a:r>
              <a:rPr lang="en-AU" dirty="0">
                <a:solidFill>
                  <a:srgbClr val="FFC000"/>
                </a:solidFill>
              </a:rPr>
              <a:t>relative majority </a:t>
            </a:r>
            <a:r>
              <a:rPr lang="en-AU" dirty="0"/>
              <a:t>will suffice</a:t>
            </a:r>
          </a:p>
        </p:txBody>
      </p:sp>
    </p:spTree>
    <p:extLst>
      <p:ext uri="{BB962C8B-B14F-4D97-AF65-F5344CB8AC3E}">
        <p14:creationId xmlns:p14="http://schemas.microsoft.com/office/powerpoint/2010/main" val="974545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7138" y="449705"/>
            <a:ext cx="10233800" cy="6190937"/>
          </a:xfrm>
        </p:spPr>
        <p:txBody>
          <a:bodyPr>
            <a:normAutofit fontScale="92500" lnSpcReduction="10000"/>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AU" dirty="0">
                <a:solidFill>
                  <a:srgbClr val="FFC000"/>
                </a:solidFill>
              </a:rPr>
              <a:t>+</a:t>
            </a:r>
            <a:r>
              <a:rPr lang="en-AU" dirty="0"/>
              <a:t> electoral system in which just two parties compete</a:t>
            </a:r>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solidFill>
                  <a:srgbClr val="FFC000"/>
                </a:solidFill>
              </a:rPr>
              <a:t>+</a:t>
            </a:r>
            <a:r>
              <a:rPr lang="en-AU" dirty="0"/>
              <a:t> strong discipline inside the party</a:t>
            </a:r>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solidFill>
                  <a:srgbClr val="FFC000"/>
                </a:solidFill>
              </a:rPr>
              <a:t>+</a:t>
            </a:r>
            <a:r>
              <a:rPr lang="en-AU" dirty="0"/>
              <a:t> conventional rules among constitutional bodies</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solidFill>
                  <a:srgbClr val="FFC000"/>
                </a:solidFill>
              </a:rPr>
              <a:t>&gt;&gt;</a:t>
            </a:r>
            <a:r>
              <a:rPr lang="en-AU" dirty="0"/>
              <a:t> </a:t>
            </a:r>
            <a:r>
              <a:rPr lang="en-AU" dirty="0">
                <a:solidFill>
                  <a:srgbClr val="FFC000"/>
                </a:solidFill>
              </a:rPr>
              <a:t>stability</a:t>
            </a:r>
            <a:r>
              <a:rPr lang="en-AU" dirty="0"/>
              <a:t> and certainty in the relation of confidence between Parliament and Cabinet</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solidFill>
                  <a:srgbClr val="FFC000"/>
                </a:solidFill>
              </a:rPr>
              <a:t>&gt;&gt; </a:t>
            </a:r>
            <a:r>
              <a:rPr lang="en-AU" dirty="0"/>
              <a:t>lead to the </a:t>
            </a:r>
            <a:r>
              <a:rPr lang="en-AU" dirty="0">
                <a:solidFill>
                  <a:srgbClr val="FFC000"/>
                </a:solidFill>
              </a:rPr>
              <a:t>prevalence of the party’s leader</a:t>
            </a: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t>He/she, in case of victory, shall be appointed by the Crown as </a:t>
            </a:r>
            <a:r>
              <a:rPr lang="en-AU" dirty="0">
                <a:solidFill>
                  <a:srgbClr val="FFC000"/>
                </a:solidFill>
              </a:rPr>
              <a:t>Premier</a:t>
            </a:r>
            <a:r>
              <a:rPr lang="en-AU" dirty="0"/>
              <a:t>, i.e. leader of the Cabinet (also called, Prime Minister)</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t>The Premier controls both </a:t>
            </a:r>
          </a:p>
          <a:p>
            <a:pPr marR="0" lvl="0" algn="just" defTabSz="914400" eaLnBrk="1" fontAlgn="auto" latinLnBrk="0" hangingPunct="1">
              <a:lnSpc>
                <a:spcPct val="100000"/>
              </a:lnSpc>
              <a:spcBef>
                <a:spcPts val="0"/>
              </a:spcBef>
              <a:spcAft>
                <a:spcPts val="0"/>
              </a:spcAft>
              <a:buClrTx/>
              <a:buSzTx/>
              <a:buFontTx/>
              <a:buChar char="-"/>
              <a:tabLst/>
              <a:defRPr/>
            </a:pPr>
            <a:r>
              <a:rPr lang="en-AU" dirty="0"/>
              <a:t>the Cabinet (the ministers are member of the same party)</a:t>
            </a:r>
          </a:p>
          <a:p>
            <a:pPr marR="0" lvl="0" algn="just" defTabSz="914400" eaLnBrk="1" fontAlgn="auto" latinLnBrk="0" hangingPunct="1">
              <a:lnSpc>
                <a:spcPct val="100000"/>
              </a:lnSpc>
              <a:spcBef>
                <a:spcPts val="0"/>
              </a:spcBef>
              <a:spcAft>
                <a:spcPts val="0"/>
              </a:spcAft>
              <a:buClrTx/>
              <a:buSzTx/>
              <a:buFontTx/>
              <a:buChar char="-"/>
              <a:tabLst/>
              <a:defRPr/>
            </a:pPr>
            <a:r>
              <a:rPr lang="en-AU" dirty="0"/>
              <a:t>the parliamentary majority (party) who has won the election, which is expected to be loyal to its leader</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p:txBody>
      </p:sp>
    </p:spTree>
    <p:extLst>
      <p:ext uri="{BB962C8B-B14F-4D97-AF65-F5344CB8AC3E}">
        <p14:creationId xmlns:p14="http://schemas.microsoft.com/office/powerpoint/2010/main" val="913589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05713" y="1011238"/>
            <a:ext cx="10233800" cy="4351338"/>
          </a:xfrm>
        </p:spPr>
        <p:txBody>
          <a:bodyPr/>
          <a:lstStyle/>
          <a:p>
            <a:pPr marL="0" lvl="0" indent="0" algn="just">
              <a:buNone/>
            </a:pPr>
            <a:r>
              <a:rPr lang="en-AU" dirty="0"/>
              <a:t>In case of internal contrast within the party, the leader can either be changed or </a:t>
            </a:r>
            <a:r>
              <a:rPr lang="en-AU" dirty="0">
                <a:solidFill>
                  <a:srgbClr val="FFC000"/>
                </a:solidFill>
              </a:rPr>
              <a:t>call for new elections</a:t>
            </a:r>
            <a:r>
              <a:rPr lang="en-AU" dirty="0"/>
              <a:t> (dissolving the House of Commons)</a:t>
            </a:r>
          </a:p>
          <a:p>
            <a:pPr marL="0" indent="0" algn="just">
              <a:buNone/>
            </a:pPr>
            <a:endParaRPr lang="en-AU" dirty="0"/>
          </a:p>
          <a:p>
            <a:pPr marL="0" indent="0" algn="just">
              <a:buNone/>
            </a:pPr>
            <a:r>
              <a:rPr lang="en-AU" dirty="0"/>
              <a:t>The </a:t>
            </a:r>
            <a:r>
              <a:rPr lang="en-AU" dirty="0">
                <a:solidFill>
                  <a:srgbClr val="FFC000"/>
                </a:solidFill>
              </a:rPr>
              <a:t>practice of the early dissolution </a:t>
            </a:r>
            <a:r>
              <a:rPr lang="en-AU" dirty="0"/>
              <a:t>of the House of Commons has been often used to take advantage of the political scenario, or to resolve disputes within the party of the premier</a:t>
            </a:r>
          </a:p>
        </p:txBody>
      </p:sp>
    </p:spTree>
    <p:extLst>
      <p:ext uri="{BB962C8B-B14F-4D97-AF65-F5344CB8AC3E}">
        <p14:creationId xmlns:p14="http://schemas.microsoft.com/office/powerpoint/2010/main" val="1443905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05725" y="868362"/>
            <a:ext cx="10233800" cy="5475288"/>
          </a:xfrm>
        </p:spPr>
        <p:txBody>
          <a:bodyPr>
            <a:normAutofit fontScale="85000" lnSpcReduction="20000"/>
          </a:bodyPr>
          <a:lstStyle/>
          <a:p>
            <a:pPr marL="0" indent="0" algn="ctr">
              <a:lnSpc>
                <a:spcPct val="100000"/>
              </a:lnSpc>
              <a:spcBef>
                <a:spcPts val="0"/>
              </a:spcBef>
              <a:buNone/>
            </a:pPr>
            <a:r>
              <a:rPr lang="en-AU" b="1" dirty="0">
                <a:solidFill>
                  <a:srgbClr val="FFC000"/>
                </a:solidFill>
              </a:rPr>
              <a:t>2. Statute of the Opposition </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t>The relevance of the political opposition is another consequence of the two-party system.</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t>Parliamentary </a:t>
            </a:r>
            <a:r>
              <a:rPr lang="en-AU" dirty="0">
                <a:solidFill>
                  <a:srgbClr val="FFC000"/>
                </a:solidFill>
              </a:rPr>
              <a:t>Standing Orders </a:t>
            </a:r>
            <a:r>
              <a:rPr lang="en-AU" dirty="0"/>
              <a:t>(i.e. the rules governing the internal procedures and organization of the Houses – dating back from the 1689 Bill of Rights) grant the opposition many </a:t>
            </a:r>
            <a:r>
              <a:rPr lang="en-AU" dirty="0">
                <a:solidFill>
                  <a:srgbClr val="FFC000"/>
                </a:solidFill>
              </a:rPr>
              <a:t>prerogatives</a:t>
            </a:r>
            <a:r>
              <a:rPr lang="en-AU" dirty="0"/>
              <a:t>:</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514350" marR="0" lvl="0" indent="-514350" algn="just" defTabSz="914400" eaLnBrk="1" fontAlgn="auto" latinLnBrk="0" hangingPunct="1">
              <a:lnSpc>
                <a:spcPct val="100000"/>
              </a:lnSpc>
              <a:spcBef>
                <a:spcPts val="0"/>
              </a:spcBef>
              <a:spcAft>
                <a:spcPts val="0"/>
              </a:spcAft>
              <a:buClrTx/>
              <a:buSzTx/>
              <a:buFontTx/>
              <a:buAutoNum type="alphaLcParenR"/>
              <a:tabLst/>
              <a:defRPr/>
            </a:pPr>
            <a:r>
              <a:rPr lang="en-AU" dirty="0"/>
              <a:t>The right to </a:t>
            </a:r>
            <a:r>
              <a:rPr lang="en-AU" dirty="0">
                <a:solidFill>
                  <a:srgbClr val="FFC000"/>
                </a:solidFill>
              </a:rPr>
              <a:t>speak</a:t>
            </a:r>
            <a:r>
              <a:rPr lang="en-AU" dirty="0"/>
              <a:t> and </a:t>
            </a:r>
            <a:r>
              <a:rPr lang="en-AU" dirty="0">
                <a:solidFill>
                  <a:srgbClr val="FFC000"/>
                </a:solidFill>
              </a:rPr>
              <a:t>discuss</a:t>
            </a:r>
            <a:r>
              <a:rPr lang="en-AU" dirty="0"/>
              <a:t> the bills introduced by the majority and by the Cabinet</a:t>
            </a:r>
          </a:p>
          <a:p>
            <a:pPr marL="514350" marR="0" lvl="0" indent="-514350" algn="just" defTabSz="914400" eaLnBrk="1" fontAlgn="auto" latinLnBrk="0" hangingPunct="1">
              <a:lnSpc>
                <a:spcPct val="100000"/>
              </a:lnSpc>
              <a:spcBef>
                <a:spcPts val="0"/>
              </a:spcBef>
              <a:spcAft>
                <a:spcPts val="0"/>
              </a:spcAft>
              <a:buClrTx/>
              <a:buSzTx/>
              <a:buFontTx/>
              <a:buAutoNum type="alphaLcParenR"/>
              <a:tabLst/>
              <a:defRPr/>
            </a:pPr>
            <a:r>
              <a:rPr lang="en-AU" dirty="0"/>
              <a:t>The right to enjoy </a:t>
            </a:r>
            <a:r>
              <a:rPr lang="en-AU" dirty="0">
                <a:solidFill>
                  <a:srgbClr val="FFC000"/>
                </a:solidFill>
              </a:rPr>
              <a:t>reserved quotas </a:t>
            </a:r>
            <a:r>
              <a:rPr lang="en-AU" dirty="0"/>
              <a:t>of the chambers’ lawmaking business agenda for their proposals</a:t>
            </a:r>
          </a:p>
          <a:p>
            <a:pPr marL="514350" marR="0" lvl="0" indent="-514350" algn="just" defTabSz="914400" eaLnBrk="1" fontAlgn="auto" latinLnBrk="0" hangingPunct="1">
              <a:lnSpc>
                <a:spcPct val="100000"/>
              </a:lnSpc>
              <a:spcBef>
                <a:spcPts val="0"/>
              </a:spcBef>
              <a:spcAft>
                <a:spcPts val="0"/>
              </a:spcAft>
              <a:buClrTx/>
              <a:buSzTx/>
              <a:buFontTx/>
              <a:buAutoNum type="alphaLcParenR"/>
              <a:tabLst/>
              <a:defRPr/>
            </a:pPr>
            <a:endParaRPr lang="en-AU" dirty="0"/>
          </a:p>
          <a:p>
            <a:pPr marL="0" marR="0" lvl="0" indent="0" algn="just" defTabSz="914400" eaLnBrk="1" fontAlgn="auto" latinLnBrk="0" hangingPunct="1">
              <a:lnSpc>
                <a:spcPct val="100000"/>
              </a:lnSpc>
              <a:spcBef>
                <a:spcPts val="0"/>
              </a:spcBef>
              <a:spcAft>
                <a:spcPts val="0"/>
              </a:spcAft>
              <a:buClrTx/>
              <a:buSzTx/>
              <a:buNone/>
              <a:tabLst/>
              <a:defRPr/>
            </a:pPr>
            <a:r>
              <a:rPr lang="en-AU" dirty="0"/>
              <a:t>This last prerogative allows the opposition to elaborate its alternative program, which would be proposed to the citizens in the next elections</a:t>
            </a:r>
          </a:p>
          <a:p>
            <a:pPr marL="0" marR="0" lvl="0" indent="0" algn="just" defTabSz="914400" eaLnBrk="1" fontAlgn="auto" latinLnBrk="0" hangingPunct="1">
              <a:lnSpc>
                <a:spcPct val="100000"/>
              </a:lnSpc>
              <a:spcBef>
                <a:spcPts val="0"/>
              </a:spcBef>
              <a:spcAft>
                <a:spcPts val="0"/>
              </a:spcAft>
              <a:buClrTx/>
              <a:buSzTx/>
              <a:buNone/>
              <a:tabLst/>
              <a:defRPr/>
            </a:pPr>
            <a:endParaRPr lang="en-AU" dirty="0"/>
          </a:p>
          <a:p>
            <a:pPr marL="0" marR="0" lvl="0" indent="0" algn="just" defTabSz="914400" eaLnBrk="1" fontAlgn="auto" latinLnBrk="0" hangingPunct="1">
              <a:lnSpc>
                <a:spcPct val="100000"/>
              </a:lnSpc>
              <a:spcBef>
                <a:spcPts val="0"/>
              </a:spcBef>
              <a:spcAft>
                <a:spcPts val="0"/>
              </a:spcAft>
              <a:buClrTx/>
              <a:buSzTx/>
              <a:buNone/>
              <a:tabLst/>
              <a:defRPr/>
            </a:pPr>
            <a:r>
              <a:rPr lang="en-AU" dirty="0">
                <a:sym typeface="Wingdings"/>
              </a:rPr>
              <a:t> </a:t>
            </a:r>
            <a:r>
              <a:rPr lang="en-AU" dirty="0">
                <a:solidFill>
                  <a:srgbClr val="FFC000"/>
                </a:solidFill>
                <a:sym typeface="Wingdings"/>
              </a:rPr>
              <a:t>SHADOW CABINET</a:t>
            </a:r>
            <a:endParaRPr lang="en-AU" dirty="0">
              <a:solidFill>
                <a:srgbClr val="FFC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it-IT" dirty="0"/>
          </a:p>
        </p:txBody>
      </p:sp>
    </p:spTree>
    <p:extLst>
      <p:ext uri="{BB962C8B-B14F-4D97-AF65-F5344CB8AC3E}">
        <p14:creationId xmlns:p14="http://schemas.microsoft.com/office/powerpoint/2010/main" val="1474187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8188" y="2251075"/>
            <a:ext cx="10515600" cy="1325563"/>
          </a:xfrm>
        </p:spPr>
        <p:txBody>
          <a:bodyPr/>
          <a:lstStyle/>
          <a:p>
            <a:pPr algn="ctr"/>
            <a:r>
              <a:rPr lang="it-IT" dirty="0"/>
              <a:t>UK INSTITUTIONAL FEATURE</a:t>
            </a:r>
          </a:p>
        </p:txBody>
      </p:sp>
    </p:spTree>
    <p:extLst>
      <p:ext uri="{BB962C8B-B14F-4D97-AF65-F5344CB8AC3E}">
        <p14:creationId xmlns:p14="http://schemas.microsoft.com/office/powerpoint/2010/main" val="491406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05700" y="796925"/>
            <a:ext cx="10233800" cy="4351338"/>
          </a:xfrm>
        </p:spPr>
        <p:txBody>
          <a:bodyPr>
            <a:normAutofit fontScale="85000" lnSpcReduction="20000"/>
          </a:bodyPr>
          <a:lstStyle/>
          <a:p>
            <a:pPr marL="0" indent="0" algn="just">
              <a:buNone/>
            </a:pPr>
            <a:r>
              <a:rPr lang="en-AU" dirty="0"/>
              <a:t>After the Second World War, the English political system continued to be characterized by the same features of the majoritarian parliamentary government.</a:t>
            </a:r>
          </a:p>
          <a:p>
            <a:pPr marL="0" indent="0" algn="just">
              <a:buNone/>
            </a:pPr>
            <a:endParaRPr lang="en-AU" dirty="0"/>
          </a:p>
          <a:p>
            <a:pPr marL="0" indent="0" algn="just">
              <a:buNone/>
            </a:pPr>
            <a:r>
              <a:rPr lang="en-AU" dirty="0"/>
              <a:t>The two-party system has not been altered, even though on a few occasion third parties have been able to affirm themselves , giving place to:</a:t>
            </a:r>
          </a:p>
          <a:p>
            <a:pPr marL="0" indent="0" algn="just">
              <a:buNone/>
            </a:pPr>
            <a:endParaRPr lang="en-AU" dirty="0"/>
          </a:p>
          <a:p>
            <a:pPr marL="0" indent="0" algn="just">
              <a:buNone/>
            </a:pPr>
            <a:r>
              <a:rPr lang="en-AU" dirty="0"/>
              <a:t>c) Cabinets supported by a parliamentary </a:t>
            </a:r>
            <a:r>
              <a:rPr lang="en-AU" dirty="0">
                <a:solidFill>
                  <a:srgbClr val="FFC000"/>
                </a:solidFill>
              </a:rPr>
              <a:t>relative majority </a:t>
            </a:r>
          </a:p>
          <a:p>
            <a:pPr marL="0" indent="0" algn="just">
              <a:buNone/>
            </a:pPr>
            <a:r>
              <a:rPr lang="en-AU" dirty="0"/>
              <a:t>b) </a:t>
            </a:r>
            <a:r>
              <a:rPr lang="en-AU" dirty="0">
                <a:solidFill>
                  <a:srgbClr val="FFC000"/>
                </a:solidFill>
              </a:rPr>
              <a:t>Coalition</a:t>
            </a:r>
            <a:r>
              <a:rPr lang="en-AU" dirty="0"/>
              <a:t> Cabinets </a:t>
            </a:r>
          </a:p>
          <a:p>
            <a:pPr marL="514350" indent="-514350" algn="just">
              <a:buAutoNum type="alphaLcParenR"/>
            </a:pPr>
            <a:endParaRPr lang="en-AU" dirty="0"/>
          </a:p>
          <a:p>
            <a:pPr marL="0" indent="0" algn="just">
              <a:buNone/>
            </a:pPr>
            <a:r>
              <a:rPr lang="en-AU" dirty="0"/>
              <a:t>A coalition Cabinet has been realized in 2010 (with the rising of the </a:t>
            </a:r>
            <a:r>
              <a:rPr lang="en-AU" dirty="0">
                <a:solidFill>
                  <a:srgbClr val="FFC000"/>
                </a:solidFill>
              </a:rPr>
              <a:t>Liberal Party</a:t>
            </a:r>
            <a:r>
              <a:rPr lang="en-AU" dirty="0"/>
              <a:t>, the heir of the ancient Whig Party). </a:t>
            </a:r>
          </a:p>
        </p:txBody>
      </p:sp>
    </p:spTree>
    <p:extLst>
      <p:ext uri="{BB962C8B-B14F-4D97-AF65-F5344CB8AC3E}">
        <p14:creationId xmlns:p14="http://schemas.microsoft.com/office/powerpoint/2010/main" val="2057348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05712" y="914400"/>
            <a:ext cx="10233800" cy="5057775"/>
          </a:xfrm>
        </p:spPr>
        <p:txBody>
          <a:bodyPr>
            <a:normAutofit fontScale="92500" lnSpcReduction="20000"/>
          </a:bodyPr>
          <a:lstStyle/>
          <a:p>
            <a:pPr marL="0" indent="0" algn="ctr">
              <a:buNone/>
            </a:pPr>
            <a:r>
              <a:rPr lang="en-AU" b="1" dirty="0">
                <a:solidFill>
                  <a:srgbClr val="FFC000"/>
                </a:solidFill>
              </a:rPr>
              <a:t>FIXED TERM PARLIAMENT ACT </a:t>
            </a:r>
          </a:p>
          <a:p>
            <a:pPr marL="0" indent="0" algn="ctr">
              <a:buNone/>
            </a:pPr>
            <a:r>
              <a:rPr lang="en-AU" dirty="0"/>
              <a:t>(2011, </a:t>
            </a:r>
            <a:r>
              <a:rPr lang="en-AU" b="1" u="sng" dirty="0"/>
              <a:t>repealed 2022</a:t>
            </a:r>
            <a:r>
              <a:rPr lang="en-AU" dirty="0"/>
              <a:t>)</a:t>
            </a:r>
          </a:p>
          <a:p>
            <a:pPr marL="0" indent="0" algn="just">
              <a:buNone/>
            </a:pPr>
            <a:endParaRPr lang="en-AU" dirty="0"/>
          </a:p>
          <a:p>
            <a:pPr marL="0" indent="0" algn="just">
              <a:buNone/>
            </a:pPr>
            <a:r>
              <a:rPr lang="en-AU" dirty="0"/>
              <a:t>It represented the first attempt of codification of the English government practices.</a:t>
            </a:r>
          </a:p>
          <a:p>
            <a:pPr marL="0" indent="0" algn="just">
              <a:buNone/>
            </a:pPr>
            <a:r>
              <a:rPr lang="en-AU" dirty="0"/>
              <a:t>The act strongly reduced the power of the Prime Minister to decide the early dissolution of the House of Commons. </a:t>
            </a:r>
          </a:p>
          <a:p>
            <a:pPr marL="0" indent="0" algn="just">
              <a:buNone/>
            </a:pPr>
            <a:endParaRPr lang="en-AU" dirty="0"/>
          </a:p>
          <a:p>
            <a:pPr marL="0" indent="0" algn="just">
              <a:buNone/>
            </a:pPr>
            <a:r>
              <a:rPr lang="en-AU" dirty="0"/>
              <a:t>Early dissolutions could only happen when:</a:t>
            </a:r>
          </a:p>
          <a:p>
            <a:pPr marL="514350" indent="-514350" algn="just">
              <a:buAutoNum type="alphaLcParenR"/>
            </a:pPr>
            <a:r>
              <a:rPr lang="en-AU" dirty="0"/>
              <a:t>A motion was passed – with a majority of the </a:t>
            </a:r>
            <a:r>
              <a:rPr lang="en-AU" dirty="0">
                <a:solidFill>
                  <a:srgbClr val="FFC000"/>
                </a:solidFill>
              </a:rPr>
              <a:t>2/3</a:t>
            </a:r>
            <a:r>
              <a:rPr lang="en-AU" dirty="0"/>
              <a:t> – for the early dissolution (so-called </a:t>
            </a:r>
            <a:r>
              <a:rPr lang="en-AU" dirty="0">
                <a:solidFill>
                  <a:srgbClr val="FFC000"/>
                </a:solidFill>
              </a:rPr>
              <a:t>self-dissolution</a:t>
            </a:r>
            <a:r>
              <a:rPr lang="en-AU" dirty="0"/>
              <a:t> of the House)</a:t>
            </a:r>
          </a:p>
          <a:p>
            <a:pPr marL="514350" indent="-514350" algn="just">
              <a:buAutoNum type="alphaLcParenR"/>
            </a:pPr>
            <a:r>
              <a:rPr lang="en-AU" dirty="0"/>
              <a:t>A vote of </a:t>
            </a:r>
            <a:r>
              <a:rPr lang="en-AU" dirty="0">
                <a:solidFill>
                  <a:srgbClr val="FFC000"/>
                </a:solidFill>
              </a:rPr>
              <a:t>no confidence </a:t>
            </a:r>
            <a:r>
              <a:rPr lang="en-AU" dirty="0"/>
              <a:t>is passed by the House of Commons and in the following </a:t>
            </a:r>
            <a:r>
              <a:rPr lang="en-AU" dirty="0">
                <a:solidFill>
                  <a:srgbClr val="FFC000"/>
                </a:solidFill>
              </a:rPr>
              <a:t>2 weeks </a:t>
            </a:r>
            <a:r>
              <a:rPr lang="en-AU" dirty="0"/>
              <a:t>no other Cabinet is appointed and obtains the Confidence of the House</a:t>
            </a:r>
          </a:p>
        </p:txBody>
      </p:sp>
    </p:spTree>
    <p:extLst>
      <p:ext uri="{BB962C8B-B14F-4D97-AF65-F5344CB8AC3E}">
        <p14:creationId xmlns:p14="http://schemas.microsoft.com/office/powerpoint/2010/main" val="1487213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A69A2C-50CF-D92F-6E1E-0482BBEA471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1AAB77D-055A-307B-BCDD-52291D77F1DD}"/>
              </a:ext>
            </a:extLst>
          </p:cNvPr>
          <p:cNvSpPr>
            <a:spLocks noGrp="1"/>
          </p:cNvSpPr>
          <p:nvPr>
            <p:ph idx="1"/>
          </p:nvPr>
        </p:nvSpPr>
        <p:spPr/>
        <p:txBody>
          <a:bodyPr/>
          <a:lstStyle/>
          <a:p>
            <a:pPr marL="0" indent="0" algn="ctr">
              <a:buNone/>
            </a:pPr>
            <a:endParaRPr lang="it-IT" sz="4000" b="1" dirty="0"/>
          </a:p>
          <a:p>
            <a:pPr marL="0" indent="0" algn="ctr">
              <a:buNone/>
            </a:pPr>
            <a:r>
              <a:rPr lang="it-IT" sz="4000" b="1" dirty="0"/>
              <a:t>PARLIAMENTARISM IN FRANCE</a:t>
            </a:r>
          </a:p>
          <a:p>
            <a:pPr marL="0" indent="0" algn="ctr">
              <a:buNone/>
            </a:pPr>
            <a:endParaRPr lang="it-IT" sz="4000" dirty="0"/>
          </a:p>
          <a:p>
            <a:pPr marL="0" indent="0" algn="ctr">
              <a:buNone/>
            </a:pPr>
            <a:r>
              <a:rPr lang="it-IT" sz="4000" dirty="0"/>
              <a:t>III (1870-1940) and IV (1946-1958) Republic</a:t>
            </a:r>
            <a:endParaRPr lang="it-IT" dirty="0"/>
          </a:p>
        </p:txBody>
      </p:sp>
    </p:spTree>
    <p:extLst>
      <p:ext uri="{BB962C8B-B14F-4D97-AF65-F5344CB8AC3E}">
        <p14:creationId xmlns:p14="http://schemas.microsoft.com/office/powerpoint/2010/main" val="366571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05675" y="725486"/>
            <a:ext cx="10233800" cy="5861051"/>
          </a:xfrm>
        </p:spPr>
        <p:txBody>
          <a:bodyPr>
            <a:normAutofit fontScale="70000" lnSpcReduction="20000"/>
          </a:bodyPr>
          <a:lstStyle/>
          <a:p>
            <a:pPr marL="0" indent="0" algn="ctr">
              <a:buNone/>
            </a:pPr>
            <a:r>
              <a:rPr lang="en-AU" sz="3600" b="1" dirty="0">
                <a:solidFill>
                  <a:srgbClr val="FFC000"/>
                </a:solidFill>
              </a:rPr>
              <a:t>RATIONALIZATION</a:t>
            </a:r>
          </a:p>
          <a:p>
            <a:pPr marL="0" indent="0" algn="just">
              <a:buNone/>
            </a:pPr>
            <a:endParaRPr lang="en-AU" dirty="0"/>
          </a:p>
          <a:p>
            <a:pPr marL="0" indent="0" algn="just">
              <a:buNone/>
            </a:pPr>
            <a:r>
              <a:rPr lang="en-AU" i="1" dirty="0"/>
              <a:t>Background (Continental Europe &gt;&lt; United Kingdom: similar process in different times)</a:t>
            </a:r>
          </a:p>
          <a:p>
            <a:pPr marL="0" indent="0" algn="just">
              <a:buNone/>
            </a:pPr>
            <a:endParaRPr lang="en-AU" dirty="0"/>
          </a:p>
          <a:p>
            <a:pPr marL="0" indent="0" algn="just">
              <a:buNone/>
            </a:pPr>
            <a:r>
              <a:rPr lang="en-AU" dirty="0"/>
              <a:t>First World War (which had been a </a:t>
            </a:r>
            <a:r>
              <a:rPr lang="en-AU" dirty="0">
                <a:solidFill>
                  <a:srgbClr val="FFC000"/>
                </a:solidFill>
              </a:rPr>
              <a:t>mass  war</a:t>
            </a:r>
            <a:r>
              <a:rPr lang="en-AU" dirty="0"/>
              <a:t>) made people aware of their role in politics and society and spread the feeling of belonging to a national community among all the social class. </a:t>
            </a:r>
          </a:p>
          <a:p>
            <a:pPr marL="0" indent="0" algn="just">
              <a:buNone/>
            </a:pPr>
            <a:endParaRPr lang="en-AU" dirty="0"/>
          </a:p>
          <a:p>
            <a:pPr marL="0" indent="0" algn="just">
              <a:buNone/>
            </a:pPr>
            <a:r>
              <a:rPr lang="en-AU" dirty="0"/>
              <a:t>Politics, before that moment, was a matter for small group of the society</a:t>
            </a:r>
          </a:p>
          <a:p>
            <a:pPr marL="0" indent="0" algn="just">
              <a:buNone/>
            </a:pPr>
            <a:r>
              <a:rPr lang="en-AU" dirty="0">
                <a:sym typeface="Wingdings"/>
              </a:rPr>
              <a:t> </a:t>
            </a:r>
            <a:r>
              <a:rPr lang="en-AU" dirty="0">
                <a:solidFill>
                  <a:srgbClr val="FFC000"/>
                </a:solidFill>
                <a:sym typeface="Wingdings"/>
              </a:rPr>
              <a:t>mono-class State</a:t>
            </a:r>
            <a:r>
              <a:rPr lang="en-AU" dirty="0">
                <a:solidFill>
                  <a:srgbClr val="FFC000"/>
                </a:solidFill>
              </a:rPr>
              <a:t> v. pluri-class State: political pluralism and its impact on Parliaments</a:t>
            </a:r>
          </a:p>
          <a:p>
            <a:pPr marL="0" indent="0" algn="just">
              <a:buNone/>
            </a:pPr>
            <a:endParaRPr lang="en-AU" dirty="0"/>
          </a:p>
          <a:p>
            <a:pPr marL="0" indent="0" algn="just">
              <a:buNone/>
            </a:pPr>
            <a:r>
              <a:rPr lang="en-AU" dirty="0">
                <a:solidFill>
                  <a:srgbClr val="FFC000"/>
                </a:solidFill>
              </a:rPr>
              <a:t>1) Political parties </a:t>
            </a:r>
            <a:r>
              <a:rPr lang="en-AU" dirty="0">
                <a:solidFill>
                  <a:schemeClr val="tx1"/>
                </a:solidFill>
              </a:rPr>
              <a:t>emerged and </a:t>
            </a:r>
            <a:r>
              <a:rPr lang="en-AU" dirty="0"/>
              <a:t>quickly conquered the scenario of the political struggle. </a:t>
            </a:r>
          </a:p>
          <a:p>
            <a:pPr marL="0" indent="0" algn="just">
              <a:buNone/>
            </a:pPr>
            <a:endParaRPr lang="en-AU" dirty="0"/>
          </a:p>
          <a:p>
            <a:pPr marL="0" indent="0" algn="just">
              <a:buNone/>
            </a:pPr>
            <a:r>
              <a:rPr lang="en-AU" dirty="0"/>
              <a:t>2) The enlargement of </a:t>
            </a:r>
            <a:r>
              <a:rPr lang="en-AU" dirty="0">
                <a:solidFill>
                  <a:srgbClr val="FFC000"/>
                </a:solidFill>
              </a:rPr>
              <a:t>suffrage</a:t>
            </a:r>
            <a:r>
              <a:rPr lang="en-AU" dirty="0"/>
              <a:t> was sudden and proportional representation allowed new political parties to enter into parliaments  </a:t>
            </a:r>
          </a:p>
          <a:p>
            <a:pPr marL="0" indent="0" algn="ctr">
              <a:buNone/>
            </a:pPr>
            <a:endParaRPr lang="en-AU" dirty="0"/>
          </a:p>
          <a:p>
            <a:pPr marL="0" indent="0" algn="ctr">
              <a:buNone/>
            </a:pPr>
            <a:r>
              <a:rPr lang="en-AU" dirty="0">
                <a:sym typeface="Wingdings"/>
              </a:rPr>
              <a:t> IMPACT OF </a:t>
            </a:r>
            <a:r>
              <a:rPr lang="en-AU" dirty="0">
                <a:solidFill>
                  <a:srgbClr val="FFC000"/>
                </a:solidFill>
                <a:sym typeface="Wingdings"/>
              </a:rPr>
              <a:t>MASS SOCIETY</a:t>
            </a:r>
            <a:endParaRPr lang="en-AU" dirty="0">
              <a:solidFill>
                <a:srgbClr val="FFC000"/>
              </a:solidFill>
            </a:endParaRPr>
          </a:p>
        </p:txBody>
      </p:sp>
    </p:spTree>
    <p:extLst>
      <p:ext uri="{BB962C8B-B14F-4D97-AF65-F5344CB8AC3E}">
        <p14:creationId xmlns:p14="http://schemas.microsoft.com/office/powerpoint/2010/main" val="590625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91425" y="179882"/>
            <a:ext cx="10233800" cy="6011055"/>
          </a:xfrm>
        </p:spPr>
        <p:txBody>
          <a:bodyPr>
            <a:noAutofit/>
          </a:bodyPr>
          <a:lstStyle/>
          <a:p>
            <a:pPr marL="0" indent="0" algn="just">
              <a:buNone/>
            </a:pPr>
            <a:r>
              <a:rPr lang="en-AU" sz="2200" dirty="0"/>
              <a:t>French </a:t>
            </a:r>
            <a:r>
              <a:rPr lang="en-AU" sz="2200" dirty="0">
                <a:solidFill>
                  <a:srgbClr val="FFC000"/>
                </a:solidFill>
              </a:rPr>
              <a:t>Republics</a:t>
            </a:r>
            <a:r>
              <a:rPr lang="en-AU" sz="2200" dirty="0"/>
              <a:t> refer to a succession of republics after the proclamation of the French Revolution and the abolition of the monarchy in France in 1792.</a:t>
            </a:r>
          </a:p>
          <a:p>
            <a:pPr marL="0" indent="0" algn="just">
              <a:buNone/>
            </a:pPr>
            <a:endParaRPr lang="en-AU" sz="2200" dirty="0"/>
          </a:p>
          <a:p>
            <a:pPr marL="0" indent="0" algn="just">
              <a:buNone/>
            </a:pPr>
            <a:r>
              <a:rPr lang="en-AU" sz="2200" dirty="0"/>
              <a:t>The </a:t>
            </a:r>
            <a:r>
              <a:rPr lang="en-AU" sz="2200" dirty="0">
                <a:solidFill>
                  <a:srgbClr val="FFC000"/>
                </a:solidFill>
              </a:rPr>
              <a:t>First Republic</a:t>
            </a:r>
            <a:r>
              <a:rPr lang="en-AU" sz="2200" dirty="0"/>
              <a:t> was founded on 22 September 1792 during the French Revolution. It lasted until the declaration of the First Empire in 1804 under Napoleon. </a:t>
            </a:r>
          </a:p>
          <a:p>
            <a:pPr marL="0" indent="0" algn="just">
              <a:buNone/>
            </a:pPr>
            <a:r>
              <a:rPr lang="en-AU" sz="2200" dirty="0"/>
              <a:t>This period was characterized by the fall of the monarchy, the establishment of the National Convention and the Reign of Terror, the </a:t>
            </a:r>
            <a:r>
              <a:rPr lang="en-AU" sz="2200" dirty="0" err="1"/>
              <a:t>Thermidorian</a:t>
            </a:r>
            <a:r>
              <a:rPr lang="en-AU" sz="2200" dirty="0"/>
              <a:t> Reaction and the founding of the Directory, and, finally, the creation of the Consulate and Napoleon’s rise to power.</a:t>
            </a:r>
          </a:p>
          <a:p>
            <a:pPr marL="0" indent="0" algn="just">
              <a:buNone/>
            </a:pPr>
            <a:r>
              <a:rPr lang="en-AU" sz="2200" dirty="0"/>
              <a:t>In June </a:t>
            </a:r>
            <a:r>
              <a:rPr lang="en-AU" sz="2200" dirty="0">
                <a:solidFill>
                  <a:srgbClr val="FFC000"/>
                </a:solidFill>
              </a:rPr>
              <a:t>1793</a:t>
            </a:r>
            <a:r>
              <a:rPr lang="en-AU" sz="2200" dirty="0"/>
              <a:t> the </a:t>
            </a:r>
            <a:r>
              <a:rPr lang="en-AU" sz="2200" dirty="0">
                <a:solidFill>
                  <a:srgbClr val="FFC000"/>
                </a:solidFill>
              </a:rPr>
              <a:t>Constitution</a:t>
            </a:r>
            <a:r>
              <a:rPr lang="en-AU" sz="2200" dirty="0"/>
              <a:t> had been drafted and ratified by popular vote. However, the rights guaranteed by the 1789 Declaration of the Rights of Man and of the Citizen and the new constitution were suspended under the Reign of Terror.</a:t>
            </a:r>
          </a:p>
          <a:p>
            <a:pPr marL="0" indent="0" algn="just">
              <a:buNone/>
            </a:pPr>
            <a:endParaRPr lang="en-AU" sz="2200" dirty="0"/>
          </a:p>
          <a:p>
            <a:pPr marL="0" indent="0" algn="just">
              <a:buNone/>
            </a:pPr>
            <a:r>
              <a:rPr lang="en-AU" sz="2200" dirty="0"/>
              <a:t>Then we had the First French Empire, the </a:t>
            </a:r>
            <a:r>
              <a:rPr lang="en-AU" sz="2200" dirty="0">
                <a:solidFill>
                  <a:srgbClr val="FFC000"/>
                </a:solidFill>
              </a:rPr>
              <a:t>empire of Napoleon Bonaparte</a:t>
            </a:r>
            <a:r>
              <a:rPr lang="en-AU" sz="2200" dirty="0"/>
              <a:t>: 1804-1814.  </a:t>
            </a:r>
          </a:p>
          <a:p>
            <a:pPr marL="0" indent="0" algn="just">
              <a:buNone/>
            </a:pPr>
            <a:r>
              <a:rPr lang="en-AU" sz="2200" dirty="0"/>
              <a:t>Historians refer to Napoleon’s regime as the First Empire to distinguish it from the </a:t>
            </a:r>
            <a:r>
              <a:rPr lang="en-AU" sz="2200" dirty="0" err="1"/>
              <a:t>restorationist</a:t>
            </a:r>
            <a:r>
              <a:rPr lang="en-AU" sz="2200" dirty="0"/>
              <a:t> Second Empire (1852–1870) ruled by his nephew, Napoleon III.</a:t>
            </a:r>
          </a:p>
        </p:txBody>
      </p:sp>
    </p:spTree>
    <p:extLst>
      <p:ext uri="{BB962C8B-B14F-4D97-AF65-F5344CB8AC3E}">
        <p14:creationId xmlns:p14="http://schemas.microsoft.com/office/powerpoint/2010/main" val="5856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464695"/>
            <a:ext cx="10233800" cy="6265889"/>
          </a:xfrm>
        </p:spPr>
        <p:txBody>
          <a:bodyPr>
            <a:normAutofit fontScale="85000" lnSpcReduction="20000"/>
          </a:bodyPr>
          <a:lstStyle/>
          <a:p>
            <a:pPr marL="0" indent="0" algn="just">
              <a:buNone/>
            </a:pPr>
            <a:r>
              <a:rPr lang="en-AU" dirty="0"/>
              <a:t>The </a:t>
            </a:r>
            <a:r>
              <a:rPr lang="en-AU" dirty="0">
                <a:solidFill>
                  <a:srgbClr val="FFC000"/>
                </a:solidFill>
              </a:rPr>
              <a:t>Second Republic</a:t>
            </a:r>
            <a:r>
              <a:rPr lang="en-AU" dirty="0"/>
              <a:t> was a short-lived republican government of France under President Louis-Napoléon Bonaparte. </a:t>
            </a:r>
          </a:p>
          <a:p>
            <a:pPr marL="0" indent="0" algn="just">
              <a:buNone/>
            </a:pPr>
            <a:endParaRPr lang="en-AU" dirty="0"/>
          </a:p>
          <a:p>
            <a:pPr marL="0" indent="0" algn="just">
              <a:buNone/>
            </a:pPr>
            <a:r>
              <a:rPr lang="en-AU" dirty="0"/>
              <a:t>It lasted from the </a:t>
            </a:r>
            <a:r>
              <a:rPr lang="en-AU" dirty="0">
                <a:solidFill>
                  <a:srgbClr val="FFC000"/>
                </a:solidFill>
              </a:rPr>
              <a:t>1848</a:t>
            </a:r>
            <a:r>
              <a:rPr lang="en-AU" dirty="0"/>
              <a:t> Revolution to the </a:t>
            </a:r>
            <a:r>
              <a:rPr lang="en-AU" b="1" dirty="0">
                <a:solidFill>
                  <a:schemeClr val="tx1"/>
                </a:solidFill>
              </a:rPr>
              <a:t>1851 </a:t>
            </a:r>
            <a:r>
              <a:rPr lang="en-AU" b="1" dirty="0"/>
              <a:t>coup </a:t>
            </a:r>
            <a:r>
              <a:rPr lang="en-AU" dirty="0"/>
              <a:t>by which the president made himself Emperor Napoleon III and initiated the Second Empire. </a:t>
            </a:r>
          </a:p>
          <a:p>
            <a:pPr marL="0" indent="0" algn="just">
              <a:buNone/>
            </a:pPr>
            <a:r>
              <a:rPr lang="en-AU" dirty="0"/>
              <a:t>Under the new constitution, there was to be a </a:t>
            </a:r>
            <a:r>
              <a:rPr lang="en-AU" dirty="0">
                <a:solidFill>
                  <a:srgbClr val="FFC000"/>
                </a:solidFill>
              </a:rPr>
              <a:t>single permanent Assembly </a:t>
            </a:r>
            <a:r>
              <a:rPr lang="en-AU" dirty="0"/>
              <a:t>of 750 members elected for a term of three years. </a:t>
            </a:r>
          </a:p>
          <a:p>
            <a:pPr marL="0" indent="0" algn="just">
              <a:buNone/>
            </a:pPr>
            <a:r>
              <a:rPr lang="en-AU" dirty="0"/>
              <a:t>The Assembly would elect members of a Council of State to serve for six years. </a:t>
            </a:r>
          </a:p>
          <a:p>
            <a:pPr marL="0" indent="0" algn="just">
              <a:buNone/>
            </a:pPr>
            <a:r>
              <a:rPr lang="en-AU" dirty="0"/>
              <a:t>Laws would be proposed by the Council of State, to be voted on by the Assembly. </a:t>
            </a:r>
          </a:p>
          <a:p>
            <a:pPr marL="0" indent="0" algn="just">
              <a:buNone/>
            </a:pPr>
            <a:endParaRPr lang="en-AU" dirty="0"/>
          </a:p>
          <a:p>
            <a:pPr marL="0" indent="0" algn="just">
              <a:buNone/>
            </a:pPr>
            <a:r>
              <a:rPr lang="en-AU" dirty="0"/>
              <a:t>The executive power was delegated to the </a:t>
            </a:r>
            <a:r>
              <a:rPr lang="en-AU" dirty="0">
                <a:solidFill>
                  <a:srgbClr val="FFC000"/>
                </a:solidFill>
              </a:rPr>
              <a:t>President</a:t>
            </a:r>
            <a:r>
              <a:rPr lang="en-AU" dirty="0"/>
              <a:t>, who was elected for four years by direct </a:t>
            </a:r>
            <a:r>
              <a:rPr lang="en-AU" dirty="0">
                <a:solidFill>
                  <a:srgbClr val="FFC000"/>
                </a:solidFill>
              </a:rPr>
              <a:t>universal male suffrage </a:t>
            </a:r>
            <a:r>
              <a:rPr lang="en-AU" dirty="0"/>
              <a:t>and was not eligible for re-election</a:t>
            </a:r>
          </a:p>
          <a:p>
            <a:pPr marL="0" indent="0" algn="just">
              <a:buNone/>
            </a:pPr>
            <a:r>
              <a:rPr lang="en-AU" dirty="0"/>
              <a:t>The President was to choose his ministers, who, like him, would be responsible to the Assembly. </a:t>
            </a:r>
          </a:p>
          <a:p>
            <a:pPr marL="0" indent="0" algn="just">
              <a:buNone/>
            </a:pPr>
            <a:endParaRPr lang="en-AU" dirty="0"/>
          </a:p>
          <a:p>
            <a:pPr marL="0" indent="0" algn="just">
              <a:buNone/>
            </a:pPr>
            <a:r>
              <a:rPr lang="en-AU" dirty="0">
                <a:sym typeface="Wingdings"/>
              </a:rPr>
              <a:t> </a:t>
            </a:r>
            <a:r>
              <a:rPr lang="en-AU" dirty="0">
                <a:solidFill>
                  <a:srgbClr val="FFC000"/>
                </a:solidFill>
                <a:sym typeface="Wingdings"/>
              </a:rPr>
              <a:t>Dualistic</a:t>
            </a:r>
            <a:r>
              <a:rPr lang="en-AU" dirty="0">
                <a:sym typeface="Wingdings"/>
              </a:rPr>
              <a:t> legitimation of powers</a:t>
            </a:r>
            <a:endParaRPr lang="en-AU" dirty="0"/>
          </a:p>
          <a:p>
            <a:pPr marL="0" indent="0" algn="just">
              <a:buNone/>
            </a:pPr>
            <a:endParaRPr lang="en-AU" dirty="0"/>
          </a:p>
          <a:p>
            <a:pPr marL="0" indent="0" algn="just">
              <a:buNone/>
            </a:pPr>
            <a:endParaRPr lang="en-AU" dirty="0"/>
          </a:p>
        </p:txBody>
      </p:sp>
    </p:spTree>
    <p:extLst>
      <p:ext uri="{BB962C8B-B14F-4D97-AF65-F5344CB8AC3E}">
        <p14:creationId xmlns:p14="http://schemas.microsoft.com/office/powerpoint/2010/main" val="1523013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584616"/>
            <a:ext cx="10233800" cy="5801194"/>
          </a:xfrm>
        </p:spPr>
        <p:txBody>
          <a:bodyPr>
            <a:normAutofit fontScale="92500" lnSpcReduction="10000"/>
          </a:bodyPr>
          <a:lstStyle/>
          <a:p>
            <a:pPr marL="0" indent="0" algn="just">
              <a:buNone/>
            </a:pPr>
            <a:r>
              <a:rPr lang="en-AU" dirty="0"/>
              <a:t>This design made, for the first time in Europe, the presidency an office dependent upon </a:t>
            </a:r>
            <a:r>
              <a:rPr lang="en-AU" dirty="0">
                <a:solidFill>
                  <a:srgbClr val="FFC000"/>
                </a:solidFill>
              </a:rPr>
              <a:t>popular acclamation</a:t>
            </a:r>
            <a:endParaRPr lang="en-AU" dirty="0"/>
          </a:p>
          <a:p>
            <a:pPr marL="0" indent="0" algn="just">
              <a:buNone/>
            </a:pPr>
            <a:endParaRPr lang="en-AU" dirty="0"/>
          </a:p>
          <a:p>
            <a:pPr algn="just">
              <a:buFont typeface="Wingdings" charset="2"/>
              <a:buChar char="à"/>
            </a:pPr>
            <a:r>
              <a:rPr lang="en-AU" dirty="0"/>
              <a:t>obvious and inevitable risk of creating, under the name of a President</a:t>
            </a:r>
            <a:r>
              <a:rPr lang="en-AU" dirty="0">
                <a:solidFill>
                  <a:srgbClr val="FFC000"/>
                </a:solidFill>
              </a:rPr>
              <a:t>, a monarch, even more powerful than a king</a:t>
            </a:r>
            <a:endParaRPr lang="en-AU" dirty="0"/>
          </a:p>
          <a:p>
            <a:pPr marL="0" indent="0" algn="just">
              <a:buNone/>
            </a:pPr>
            <a:endParaRPr lang="en-AU" dirty="0"/>
          </a:p>
          <a:p>
            <a:pPr marL="0" indent="0" algn="just">
              <a:buNone/>
            </a:pPr>
            <a:r>
              <a:rPr lang="en-AU" dirty="0"/>
              <a:t>In fact, Louis-Napoléon, once elected President of the Republic, organised the </a:t>
            </a:r>
            <a:r>
              <a:rPr lang="en-AU" dirty="0">
                <a:solidFill>
                  <a:srgbClr val="FFC000"/>
                </a:solidFill>
              </a:rPr>
              <a:t>coup of 1851</a:t>
            </a:r>
            <a:endParaRPr lang="en-AU" dirty="0"/>
          </a:p>
          <a:p>
            <a:pPr marL="0" indent="0" algn="just">
              <a:buNone/>
            </a:pPr>
            <a:endParaRPr lang="en-AU" dirty="0"/>
          </a:p>
          <a:p>
            <a:pPr marL="0" indent="0" algn="just">
              <a:buNone/>
            </a:pPr>
            <a:r>
              <a:rPr lang="en-AU" dirty="0"/>
              <a:t>On the night of 1/2 December </a:t>
            </a:r>
            <a:r>
              <a:rPr lang="en-AU" dirty="0">
                <a:solidFill>
                  <a:schemeClr val="tx1"/>
                </a:solidFill>
              </a:rPr>
              <a:t>1851</a:t>
            </a:r>
            <a:r>
              <a:rPr lang="en-AU" dirty="0"/>
              <a:t>, the anniversary of his uncle Napoleon’s coronation in 1804 and his victory at Austerlitz in 1805, he dissolved the Chamber, re-established universal suffrage, had all the party leaders arrested, and summoned a new assembly to prolong his term of office for ten years</a:t>
            </a:r>
          </a:p>
          <a:p>
            <a:endParaRPr lang="it-IT" dirty="0"/>
          </a:p>
        </p:txBody>
      </p:sp>
    </p:spTree>
    <p:extLst>
      <p:ext uri="{BB962C8B-B14F-4D97-AF65-F5344CB8AC3E}">
        <p14:creationId xmlns:p14="http://schemas.microsoft.com/office/powerpoint/2010/main" val="74989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9100" y="202367"/>
            <a:ext cx="10233800" cy="6453265"/>
          </a:xfrm>
        </p:spPr>
        <p:txBody>
          <a:bodyPr>
            <a:normAutofit fontScale="92500"/>
          </a:bodyPr>
          <a:lstStyle/>
          <a:p>
            <a:pPr marL="0" indent="0" algn="just">
              <a:buNone/>
            </a:pPr>
            <a:r>
              <a:rPr lang="en-AU" dirty="0"/>
              <a:t>The </a:t>
            </a:r>
            <a:r>
              <a:rPr lang="en-AU" b="1" dirty="0">
                <a:solidFill>
                  <a:srgbClr val="FFC000"/>
                </a:solidFill>
              </a:rPr>
              <a:t>Third Republic</a:t>
            </a:r>
            <a:r>
              <a:rPr lang="en-AU" dirty="0"/>
              <a:t> was the system of government adopted in France from 1870, when the Second French Empire collapsed during the Franco-Prussian War, until 10 July 1940 after France's defeat by Nazi Germany in World War </a:t>
            </a:r>
            <a:r>
              <a:rPr lang="en-AU" dirty="0" err="1"/>
              <a:t>Ied</a:t>
            </a:r>
            <a:r>
              <a:rPr lang="en-AU" dirty="0"/>
              <a:t> to the formation of the Vichy government in France</a:t>
            </a:r>
          </a:p>
          <a:p>
            <a:pPr marL="0" indent="0" algn="just">
              <a:buNone/>
            </a:pPr>
            <a:endParaRPr lang="en-AU" dirty="0"/>
          </a:p>
          <a:p>
            <a:pPr marL="0" indent="0" algn="just">
              <a:buNone/>
            </a:pPr>
            <a:r>
              <a:rPr lang="en-AU" dirty="0"/>
              <a:t>The new Constitutional Laws of </a:t>
            </a:r>
            <a:r>
              <a:rPr lang="en-AU" dirty="0">
                <a:solidFill>
                  <a:srgbClr val="FFC000"/>
                </a:solidFill>
              </a:rPr>
              <a:t>1875</a:t>
            </a:r>
            <a:r>
              <a:rPr lang="en-AU" dirty="0"/>
              <a:t> established a regime based on </a:t>
            </a:r>
            <a:r>
              <a:rPr lang="en-AU" dirty="0">
                <a:solidFill>
                  <a:srgbClr val="FFC000"/>
                </a:solidFill>
              </a:rPr>
              <a:t>parliamentary supremacy</a:t>
            </a:r>
          </a:p>
          <a:p>
            <a:pPr marL="0" indent="0" algn="just">
              <a:buNone/>
            </a:pPr>
            <a:endParaRPr lang="en-AU" dirty="0"/>
          </a:p>
          <a:p>
            <a:pPr marL="0" indent="0" algn="just">
              <a:buNone/>
            </a:pPr>
            <a:r>
              <a:rPr lang="en-AU" dirty="0"/>
              <a:t>- Chief of State was a President of the Republic (elected for 7 years </a:t>
            </a:r>
            <a:r>
              <a:rPr lang="en-AU" b="1" u="sng" dirty="0">
                <a:solidFill>
                  <a:schemeClr val="accent6">
                    <a:lumMod val="75000"/>
                  </a:schemeClr>
                </a:solidFill>
              </a:rPr>
              <a:t>by the Parliament</a:t>
            </a:r>
            <a:r>
              <a:rPr lang="en-AU" dirty="0"/>
              <a:t>)</a:t>
            </a:r>
          </a:p>
          <a:p>
            <a:pPr marL="0" indent="0" algn="just">
              <a:buNone/>
            </a:pPr>
            <a:r>
              <a:rPr lang="en-AU" dirty="0"/>
              <a:t>- A two-chamber </a:t>
            </a:r>
            <a:r>
              <a:rPr lang="en-AU" dirty="0">
                <a:solidFill>
                  <a:srgbClr val="FFC000"/>
                </a:solidFill>
              </a:rPr>
              <a:t>Parliament</a:t>
            </a:r>
            <a:r>
              <a:rPr lang="en-AU" dirty="0"/>
              <a:t> consisting of a directly-elected </a:t>
            </a:r>
            <a:r>
              <a:rPr lang="en-AU" dirty="0">
                <a:solidFill>
                  <a:srgbClr val="FFC000"/>
                </a:solidFill>
              </a:rPr>
              <a:t>Chamber of Deputies</a:t>
            </a:r>
            <a:r>
              <a:rPr lang="en-AU" dirty="0"/>
              <a:t> and an indirectly-elected Senate was created</a:t>
            </a:r>
          </a:p>
          <a:p>
            <a:pPr marL="0" indent="0" algn="just">
              <a:buNone/>
            </a:pPr>
            <a:r>
              <a:rPr lang="en-AU" dirty="0"/>
              <a:t>- The President of the Council (prime minister) was nominally responsible </a:t>
            </a:r>
            <a:r>
              <a:rPr lang="en-AU" b="1" u="sng" dirty="0"/>
              <a:t>to both the President of the Republic and the legislature </a:t>
            </a:r>
          </a:p>
          <a:p>
            <a:pPr marL="0" indent="0" algn="just">
              <a:buNone/>
            </a:pPr>
            <a:endParaRPr lang="en-AU" dirty="0"/>
          </a:p>
        </p:txBody>
      </p:sp>
    </p:spTree>
    <p:extLst>
      <p:ext uri="{BB962C8B-B14F-4D97-AF65-F5344CB8AC3E}">
        <p14:creationId xmlns:p14="http://schemas.microsoft.com/office/powerpoint/2010/main" val="986725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959370"/>
            <a:ext cx="10233800" cy="5217593"/>
          </a:xfrm>
        </p:spPr>
        <p:txBody>
          <a:bodyPr>
            <a:normAutofit/>
          </a:bodyPr>
          <a:lstStyle/>
          <a:p>
            <a:pPr marL="0" indent="0" algn="just">
              <a:buNone/>
            </a:pPr>
            <a:r>
              <a:rPr lang="en-AU" dirty="0"/>
              <a:t>In 1879 the President of the Republic </a:t>
            </a:r>
            <a:r>
              <a:rPr lang="en-AU" dirty="0" err="1">
                <a:solidFill>
                  <a:srgbClr val="FFC000"/>
                </a:solidFill>
              </a:rPr>
              <a:t>Grévy</a:t>
            </a:r>
            <a:r>
              <a:rPr lang="en-AU" dirty="0">
                <a:solidFill>
                  <a:srgbClr val="FFC000"/>
                </a:solidFill>
              </a:rPr>
              <a:t> </a:t>
            </a:r>
            <a:r>
              <a:rPr lang="en-AU" dirty="0"/>
              <a:t>stated that he “would never enter into conflict with the popular will”</a:t>
            </a:r>
          </a:p>
          <a:p>
            <a:pPr marL="0" indent="0" algn="just">
              <a:buNone/>
            </a:pPr>
            <a:endParaRPr lang="en-AU" dirty="0"/>
          </a:p>
          <a:p>
            <a:pPr algn="just">
              <a:buFont typeface="Wingdings" charset="2"/>
              <a:buChar char="à"/>
            </a:pPr>
            <a:r>
              <a:rPr lang="en-AU" b="1" dirty="0">
                <a:solidFill>
                  <a:schemeClr val="accent6"/>
                </a:solidFill>
                <a:sym typeface="Wingdings"/>
              </a:rPr>
              <a:t>The power to early dissolve the chambers is no more employed</a:t>
            </a:r>
          </a:p>
          <a:p>
            <a:pPr algn="just">
              <a:buFont typeface="Wingdings" charset="2"/>
              <a:buChar char="à"/>
            </a:pPr>
            <a:endParaRPr lang="en-AU" dirty="0">
              <a:sym typeface="Wingdings"/>
            </a:endParaRPr>
          </a:p>
          <a:p>
            <a:pPr marL="0" indent="0" algn="just">
              <a:buNone/>
            </a:pPr>
            <a:r>
              <a:rPr lang="en-AU" dirty="0">
                <a:sym typeface="Wingdings"/>
              </a:rPr>
              <a:t>It is the Parliament who leads the national politics. And, according to a convention, just one negative vote on a Government’s proposal (i.e., not an express no-confidence vote) is sufficient to oblige the Government to resign</a:t>
            </a:r>
          </a:p>
          <a:p>
            <a:pPr marL="0" indent="0" algn="just">
              <a:buNone/>
            </a:pPr>
            <a:endParaRPr lang="en-AU" dirty="0">
              <a:sym typeface="Wingdings"/>
            </a:endParaRPr>
          </a:p>
          <a:p>
            <a:pPr marL="0" indent="0" algn="just">
              <a:buNone/>
            </a:pPr>
            <a:r>
              <a:rPr lang="en-AU" b="1" dirty="0">
                <a:solidFill>
                  <a:srgbClr val="FFC000"/>
                </a:solidFill>
                <a:sym typeface="Wingdings"/>
              </a:rPr>
              <a:t> “Absolute” parliamentarism </a:t>
            </a:r>
            <a:endParaRPr lang="en-AU" b="1" dirty="0">
              <a:solidFill>
                <a:srgbClr val="FFC000"/>
              </a:solidFill>
            </a:endParaRPr>
          </a:p>
          <a:p>
            <a:pPr marL="0" indent="0" algn="just">
              <a:buNone/>
            </a:pPr>
            <a:endParaRPr lang="en-AU" dirty="0"/>
          </a:p>
          <a:p>
            <a:endParaRPr lang="it-IT" dirty="0"/>
          </a:p>
        </p:txBody>
      </p:sp>
    </p:spTree>
    <p:extLst>
      <p:ext uri="{BB962C8B-B14F-4D97-AF65-F5344CB8AC3E}">
        <p14:creationId xmlns:p14="http://schemas.microsoft.com/office/powerpoint/2010/main" val="1076437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1154243"/>
            <a:ext cx="10233800" cy="5022720"/>
          </a:xfrm>
        </p:spPr>
        <p:txBody>
          <a:bodyPr/>
          <a:lstStyle/>
          <a:p>
            <a:pPr marL="0" indent="0" algn="just">
              <a:buNone/>
            </a:pPr>
            <a:r>
              <a:rPr lang="en-AU" dirty="0"/>
              <a:t>Main features of the French III Republic: </a:t>
            </a:r>
          </a:p>
          <a:p>
            <a:pPr marL="0" indent="0" algn="just">
              <a:buNone/>
            </a:pPr>
            <a:endParaRPr lang="en-AU" dirty="0"/>
          </a:p>
          <a:p>
            <a:pPr algn="just">
              <a:buFontTx/>
              <a:buChar char="-"/>
            </a:pPr>
            <a:r>
              <a:rPr lang="en-AU" dirty="0"/>
              <a:t>instability of the executives </a:t>
            </a:r>
          </a:p>
          <a:p>
            <a:pPr algn="just">
              <a:buFontTx/>
              <a:buChar char="-"/>
            </a:pPr>
            <a:r>
              <a:rPr lang="en-AU" dirty="0"/>
              <a:t>fragmentation of the party system</a:t>
            </a:r>
          </a:p>
          <a:p>
            <a:pPr algn="just">
              <a:buFontTx/>
              <a:buChar char="-"/>
            </a:pPr>
            <a:endParaRPr lang="en-AU" dirty="0"/>
          </a:p>
          <a:p>
            <a:pPr marL="0" indent="0" algn="just">
              <a:buNone/>
            </a:pPr>
            <a:r>
              <a:rPr lang="en-AU" dirty="0"/>
              <a:t>[as opposed to the English experience of the time, where the political responsibility of the Cabinet before Parliament did not interfere with the endurance of the Cabinet and its ability to lead the national political agenda]</a:t>
            </a:r>
          </a:p>
          <a:p>
            <a:endParaRPr lang="it-IT" dirty="0"/>
          </a:p>
        </p:txBody>
      </p:sp>
    </p:spTree>
    <p:extLst>
      <p:ext uri="{BB962C8B-B14F-4D97-AF65-F5344CB8AC3E}">
        <p14:creationId xmlns:p14="http://schemas.microsoft.com/office/powerpoint/2010/main" val="115366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graphicFrame>
        <p:nvGraphicFramePr>
          <p:cNvPr id="3" name="Diagramma 2"/>
          <p:cNvGraphicFramePr/>
          <p:nvPr/>
        </p:nvGraphicFramePr>
        <p:xfrm>
          <a:off x="3262086" y="57815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771" y="107654"/>
            <a:ext cx="2242117" cy="2232775"/>
          </a:xfrm>
          <a:prstGeom prst="rect">
            <a:avLst/>
          </a:prstGeom>
        </p:spPr>
      </p:pic>
      <p:sp>
        <p:nvSpPr>
          <p:cNvPr id="7" name="CasellaDiTesto 6"/>
          <p:cNvSpPr txBox="1"/>
          <p:nvPr/>
        </p:nvSpPr>
        <p:spPr>
          <a:xfrm>
            <a:off x="360317" y="3021542"/>
            <a:ext cx="2498954" cy="461665"/>
          </a:xfrm>
          <a:prstGeom prst="rect">
            <a:avLst/>
          </a:prstGeom>
          <a:noFill/>
        </p:spPr>
        <p:txBody>
          <a:bodyPr wrap="none" rtlCol="0">
            <a:spAutoFit/>
          </a:bodyPr>
          <a:lstStyle/>
          <a:p>
            <a:r>
              <a:rPr lang="it-IT" sz="2400" b="1" dirty="0"/>
              <a:t>France 1875-1940</a:t>
            </a:r>
          </a:p>
        </p:txBody>
      </p:sp>
    </p:spTree>
    <p:extLst>
      <p:ext uri="{BB962C8B-B14F-4D97-AF65-F5344CB8AC3E}">
        <p14:creationId xmlns:p14="http://schemas.microsoft.com/office/powerpoint/2010/main" val="2971852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25127" y="386567"/>
            <a:ext cx="10233800" cy="5819359"/>
          </a:xfrm>
        </p:spPr>
        <p:txBody>
          <a:bodyPr>
            <a:normAutofit fontScale="92500" lnSpcReduction="20000"/>
          </a:bodyPr>
          <a:lstStyle/>
          <a:p>
            <a:pPr marL="0" indent="0" algn="just">
              <a:buNone/>
            </a:pPr>
            <a:r>
              <a:rPr lang="en-AU" dirty="0"/>
              <a:t>In 1946 a new Constitution was adopted: the Constitution of the </a:t>
            </a:r>
            <a:r>
              <a:rPr lang="en-AU" b="1" dirty="0">
                <a:solidFill>
                  <a:srgbClr val="FFC000"/>
                </a:solidFill>
              </a:rPr>
              <a:t>Fourth French Republic</a:t>
            </a:r>
            <a:endParaRPr lang="en-AU" dirty="0"/>
          </a:p>
          <a:p>
            <a:pPr marL="0" indent="0" algn="just">
              <a:buNone/>
            </a:pPr>
            <a:endParaRPr lang="en-AU" dirty="0"/>
          </a:p>
          <a:p>
            <a:pPr marL="0" indent="0" algn="just">
              <a:buNone/>
            </a:pPr>
            <a:r>
              <a:rPr lang="en-AU" dirty="0"/>
              <a:t>Very similar to the previous ones: weak rationalization and no declaration/catalogue of rights</a:t>
            </a:r>
          </a:p>
          <a:p>
            <a:pPr marL="0" indent="0" algn="just">
              <a:buNone/>
            </a:pPr>
            <a:endParaRPr lang="en-AU" dirty="0"/>
          </a:p>
          <a:p>
            <a:pPr marL="0" indent="0" algn="just">
              <a:buNone/>
            </a:pPr>
            <a:r>
              <a:rPr lang="en-AU" dirty="0"/>
              <a:t>Parliament was structured in two chambers:</a:t>
            </a:r>
          </a:p>
          <a:p>
            <a:pPr algn="just">
              <a:buFontTx/>
              <a:buChar char="-"/>
            </a:pPr>
            <a:r>
              <a:rPr lang="en-AU" dirty="0">
                <a:solidFill>
                  <a:srgbClr val="FFC000"/>
                </a:solidFill>
              </a:rPr>
              <a:t>National Assembly</a:t>
            </a:r>
            <a:r>
              <a:rPr lang="en-AU" dirty="0"/>
              <a:t>: elected nationwide on a proportionate basis; it is the only chamber entitled to the give/withdraw confidence</a:t>
            </a:r>
          </a:p>
          <a:p>
            <a:pPr algn="just">
              <a:buFontTx/>
              <a:buChar char="-"/>
            </a:pPr>
            <a:r>
              <a:rPr lang="en-AU" dirty="0">
                <a:solidFill>
                  <a:srgbClr val="FFC000"/>
                </a:solidFill>
              </a:rPr>
              <a:t>Council of the Republic</a:t>
            </a:r>
            <a:r>
              <a:rPr lang="en-AU" dirty="0"/>
              <a:t>: representing the local entities</a:t>
            </a:r>
          </a:p>
          <a:p>
            <a:pPr algn="just">
              <a:buFontTx/>
              <a:buChar char="-"/>
            </a:pPr>
            <a:endParaRPr lang="en-AU" dirty="0"/>
          </a:p>
          <a:p>
            <a:pPr marL="0" indent="0" algn="just">
              <a:buNone/>
            </a:pPr>
            <a:r>
              <a:rPr lang="en-AU" dirty="0"/>
              <a:t>Executive branch was structured in two figures:</a:t>
            </a:r>
          </a:p>
          <a:p>
            <a:pPr algn="just">
              <a:buFontTx/>
              <a:buChar char="-"/>
            </a:pPr>
            <a:r>
              <a:rPr lang="en-AU" dirty="0">
                <a:solidFill>
                  <a:srgbClr val="FFC000"/>
                </a:solidFill>
              </a:rPr>
              <a:t>President of the Republic</a:t>
            </a:r>
            <a:r>
              <a:rPr lang="en-AU" dirty="0"/>
              <a:t>: elected by Parliament for seven years; he was also the president of the Council of Ministers, but with few powers</a:t>
            </a:r>
          </a:p>
          <a:p>
            <a:pPr algn="just">
              <a:buFontTx/>
              <a:buChar char="-"/>
            </a:pPr>
            <a:r>
              <a:rPr lang="en-AU" dirty="0">
                <a:solidFill>
                  <a:srgbClr val="FFC000"/>
                </a:solidFill>
              </a:rPr>
              <a:t>Council of Ministers</a:t>
            </a:r>
            <a:r>
              <a:rPr lang="en-AU" dirty="0"/>
              <a:t>: appointed by the President of the Republic and approved by the confidence of the National Assembly</a:t>
            </a:r>
          </a:p>
        </p:txBody>
      </p:sp>
    </p:spTree>
    <p:extLst>
      <p:ext uri="{BB962C8B-B14F-4D97-AF65-F5344CB8AC3E}">
        <p14:creationId xmlns:p14="http://schemas.microsoft.com/office/powerpoint/2010/main" val="1578362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05009" y="704538"/>
            <a:ext cx="10233800" cy="5606321"/>
          </a:xfrm>
        </p:spPr>
        <p:txBody>
          <a:bodyPr>
            <a:normAutofit fontScale="85000" lnSpcReduction="20000"/>
          </a:bodyPr>
          <a:lstStyle/>
          <a:p>
            <a:pPr marL="0" indent="0" algn="just">
              <a:buNone/>
            </a:pPr>
            <a:r>
              <a:rPr lang="en-AU" dirty="0"/>
              <a:t>Also the IV Republic is featured by an </a:t>
            </a:r>
            <a:r>
              <a:rPr lang="en-AU" dirty="0">
                <a:solidFill>
                  <a:srgbClr val="FFC000"/>
                </a:solidFill>
              </a:rPr>
              <a:t>extreme </a:t>
            </a:r>
            <a:r>
              <a:rPr lang="en-AU" dirty="0" err="1">
                <a:solidFill>
                  <a:srgbClr val="FFC000"/>
                </a:solidFill>
              </a:rPr>
              <a:t>multipartitism</a:t>
            </a:r>
            <a:endParaRPr lang="en-AU" dirty="0">
              <a:solidFill>
                <a:srgbClr val="FFC000"/>
              </a:solidFill>
            </a:endParaRPr>
          </a:p>
          <a:p>
            <a:pPr algn="just">
              <a:buFont typeface="Wingdings" charset="2"/>
              <a:buChar char="à"/>
            </a:pPr>
            <a:r>
              <a:rPr lang="en-AU" dirty="0">
                <a:sym typeface="Wingdings"/>
              </a:rPr>
              <a:t>The National Assembly is very fragmented </a:t>
            </a:r>
          </a:p>
          <a:p>
            <a:pPr algn="just">
              <a:buFont typeface="Wingdings" charset="2"/>
              <a:buChar char="à"/>
            </a:pPr>
            <a:endParaRPr lang="en-AU" dirty="0">
              <a:sym typeface="Wingdings"/>
            </a:endParaRPr>
          </a:p>
          <a:p>
            <a:pPr algn="just">
              <a:buFont typeface="Wingdings" charset="2"/>
              <a:buChar char="à"/>
            </a:pPr>
            <a:endParaRPr lang="en-AU" dirty="0">
              <a:sym typeface="Wingdings"/>
            </a:endParaRPr>
          </a:p>
          <a:p>
            <a:pPr marL="0" indent="0" algn="just">
              <a:buNone/>
            </a:pPr>
            <a:r>
              <a:rPr lang="en-AU" dirty="0">
                <a:sym typeface="Wingdings"/>
              </a:rPr>
              <a:t>Several attempts to rationalize the constitutional structures, e.g.:</a:t>
            </a:r>
          </a:p>
          <a:p>
            <a:pPr algn="just">
              <a:buFontTx/>
              <a:buChar char="-"/>
            </a:pPr>
            <a:r>
              <a:rPr lang="en-AU" dirty="0">
                <a:solidFill>
                  <a:srgbClr val="FFC000"/>
                </a:solidFill>
                <a:sym typeface="Wingdings"/>
              </a:rPr>
              <a:t>regulation of  question of confidence </a:t>
            </a:r>
            <a:r>
              <a:rPr lang="en-AU" dirty="0">
                <a:sym typeface="Wingdings"/>
              </a:rPr>
              <a:t>(deniable only by the absolute majority of the Assembly)</a:t>
            </a:r>
          </a:p>
          <a:p>
            <a:pPr algn="just">
              <a:buFontTx/>
              <a:buChar char="-"/>
            </a:pPr>
            <a:r>
              <a:rPr lang="en-AU" dirty="0">
                <a:solidFill>
                  <a:srgbClr val="FFC000"/>
                </a:solidFill>
                <a:sym typeface="Wingdings"/>
              </a:rPr>
              <a:t>regulation of early parliamentary dissolution </a:t>
            </a:r>
            <a:r>
              <a:rPr lang="en-AU" dirty="0">
                <a:sym typeface="Wingdings"/>
              </a:rPr>
              <a:t>(possible only if at least 2 parliamentary crises had occurred in the past 18 months)</a:t>
            </a:r>
          </a:p>
          <a:p>
            <a:pPr marL="0" indent="0" algn="just">
              <a:buNone/>
            </a:pPr>
            <a:endParaRPr lang="en-AU" dirty="0">
              <a:sym typeface="Wingdings"/>
            </a:endParaRPr>
          </a:p>
          <a:p>
            <a:pPr marL="0" indent="0" algn="just">
              <a:buNone/>
            </a:pPr>
            <a:r>
              <a:rPr lang="en-AU" dirty="0">
                <a:sym typeface="Wingdings"/>
              </a:rPr>
              <a:t>These attempts failed, because most of the tensions happened within the same political majority</a:t>
            </a:r>
          </a:p>
          <a:p>
            <a:pPr marL="0" indent="0" algn="just">
              <a:buNone/>
            </a:pPr>
            <a:endParaRPr lang="en-AU" dirty="0">
              <a:sym typeface="Wingdings"/>
            </a:endParaRPr>
          </a:p>
          <a:p>
            <a:pPr marL="0" indent="0" algn="just">
              <a:buNone/>
            </a:pPr>
            <a:r>
              <a:rPr lang="en-AU" dirty="0">
                <a:sym typeface="Wingdings"/>
              </a:rPr>
              <a:t>In </a:t>
            </a:r>
            <a:r>
              <a:rPr lang="en-AU" dirty="0">
                <a:solidFill>
                  <a:srgbClr val="FFC000"/>
                </a:solidFill>
                <a:sym typeface="Wingdings"/>
              </a:rPr>
              <a:t>12 years </a:t>
            </a:r>
            <a:r>
              <a:rPr lang="en-AU" dirty="0">
                <a:sym typeface="Wingdings"/>
              </a:rPr>
              <a:t>France had </a:t>
            </a:r>
            <a:r>
              <a:rPr lang="en-AU" dirty="0">
                <a:solidFill>
                  <a:srgbClr val="FFC000"/>
                </a:solidFill>
                <a:sym typeface="Wingdings"/>
              </a:rPr>
              <a:t>21 different Governments </a:t>
            </a:r>
            <a:r>
              <a:rPr lang="en-AU" dirty="0">
                <a:sym typeface="Wingdings"/>
              </a:rPr>
              <a:t>(an average of one Government each 7 months) </a:t>
            </a:r>
          </a:p>
          <a:p>
            <a:pPr marL="0" indent="0" algn="just">
              <a:buNone/>
            </a:pPr>
            <a:endParaRPr lang="en-AU" dirty="0"/>
          </a:p>
        </p:txBody>
      </p:sp>
    </p:spTree>
    <p:extLst>
      <p:ext uri="{BB962C8B-B14F-4D97-AF65-F5344CB8AC3E}">
        <p14:creationId xmlns:p14="http://schemas.microsoft.com/office/powerpoint/2010/main" val="874696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8" name="CasellaDiTesto 7"/>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graphicFrame>
        <p:nvGraphicFramePr>
          <p:cNvPr id="9" name="Diagramma 8"/>
          <p:cNvGraphicFramePr/>
          <p:nvPr/>
        </p:nvGraphicFramePr>
        <p:xfrm>
          <a:off x="3262086" y="57815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magin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771" y="107654"/>
            <a:ext cx="2242117" cy="2232775"/>
          </a:xfrm>
          <a:prstGeom prst="rect">
            <a:avLst/>
          </a:prstGeom>
        </p:spPr>
      </p:pic>
      <p:sp>
        <p:nvSpPr>
          <p:cNvPr id="11" name="CasellaDiTesto 10"/>
          <p:cNvSpPr txBox="1"/>
          <p:nvPr/>
        </p:nvSpPr>
        <p:spPr>
          <a:xfrm>
            <a:off x="360317" y="3021542"/>
            <a:ext cx="2541080" cy="461665"/>
          </a:xfrm>
          <a:prstGeom prst="rect">
            <a:avLst/>
          </a:prstGeom>
          <a:noFill/>
        </p:spPr>
        <p:txBody>
          <a:bodyPr wrap="none" rtlCol="0">
            <a:spAutoFit/>
          </a:bodyPr>
          <a:lstStyle/>
          <a:p>
            <a:r>
              <a:rPr lang="it-IT" sz="2400" b="1" dirty="0"/>
              <a:t>France 1946-1958</a:t>
            </a:r>
          </a:p>
        </p:txBody>
      </p:sp>
    </p:spTree>
    <p:extLst>
      <p:ext uri="{BB962C8B-B14F-4D97-AF65-F5344CB8AC3E}">
        <p14:creationId xmlns:p14="http://schemas.microsoft.com/office/powerpoint/2010/main" val="257594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34287" y="782637"/>
            <a:ext cx="10233800" cy="5175251"/>
          </a:xfrm>
        </p:spPr>
        <p:txBody>
          <a:bodyPr>
            <a:normAutofit/>
          </a:bodyPr>
          <a:lstStyle/>
          <a:p>
            <a:pPr algn="just">
              <a:buFont typeface="Wingdings" charset="2"/>
              <a:buChar char="à"/>
            </a:pPr>
            <a:r>
              <a:rPr lang="en-AU" dirty="0">
                <a:sym typeface="Wingdings"/>
              </a:rPr>
              <a:t>Predominance of the parliaments in national politics</a:t>
            </a:r>
          </a:p>
          <a:p>
            <a:pPr algn="just">
              <a:buFont typeface="Wingdings" charset="2"/>
              <a:buChar char="à"/>
            </a:pPr>
            <a:endParaRPr lang="en-AU" dirty="0">
              <a:sym typeface="Wingdings"/>
            </a:endParaRPr>
          </a:p>
          <a:p>
            <a:pPr algn="just">
              <a:buFont typeface="Wingdings" charset="2"/>
              <a:buChar char="à"/>
            </a:pPr>
            <a:r>
              <a:rPr lang="en-AU" dirty="0">
                <a:sym typeface="Wingdings"/>
              </a:rPr>
              <a:t>Problem of  stability of the executive branch </a:t>
            </a:r>
          </a:p>
          <a:p>
            <a:pPr algn="just">
              <a:buFont typeface="Wingdings" charset="2"/>
              <a:buChar char="à"/>
            </a:pPr>
            <a:endParaRPr lang="en-AU" dirty="0">
              <a:sym typeface="Wingdings"/>
            </a:endParaRPr>
          </a:p>
          <a:p>
            <a:pPr marL="0" indent="0" algn="ctr">
              <a:buNone/>
            </a:pPr>
            <a:endParaRPr lang="en-AU" dirty="0">
              <a:sym typeface="Wingdings"/>
            </a:endParaRPr>
          </a:p>
          <a:p>
            <a:pPr marL="0" indent="0" algn="just">
              <a:buNone/>
            </a:pPr>
            <a:r>
              <a:rPr lang="en-AU" dirty="0">
                <a:sym typeface="Wingdings"/>
              </a:rPr>
              <a:t>Rationalization as </a:t>
            </a:r>
            <a:r>
              <a:rPr lang="en-AU" dirty="0">
                <a:solidFill>
                  <a:srgbClr val="FFC000"/>
                </a:solidFill>
                <a:sym typeface="Wingdings"/>
              </a:rPr>
              <a:t>a way to strengthen the position of the Cabinet, </a:t>
            </a:r>
            <a:r>
              <a:rPr lang="en-AU" b="1" u="sng" dirty="0">
                <a:solidFill>
                  <a:srgbClr val="FFC000"/>
                </a:solidFill>
                <a:sym typeface="Wingdings"/>
              </a:rPr>
              <a:t>making it more stable</a:t>
            </a:r>
            <a:r>
              <a:rPr lang="en-AU" u="sng" dirty="0">
                <a:solidFill>
                  <a:srgbClr val="FFC000"/>
                </a:solidFill>
                <a:sym typeface="Wingdings"/>
              </a:rPr>
              <a:t> </a:t>
            </a:r>
            <a:r>
              <a:rPr lang="en-AU" dirty="0">
                <a:sym typeface="Wingdings"/>
              </a:rPr>
              <a:t>and limit parliamentary discretion to remove it.</a:t>
            </a:r>
          </a:p>
          <a:p>
            <a:pPr algn="just">
              <a:buFontTx/>
              <a:buChar char="-"/>
            </a:pPr>
            <a:r>
              <a:rPr lang="en-AU" sz="2400" i="1" dirty="0">
                <a:sym typeface="Wingdings"/>
              </a:rPr>
              <a:t>Rationalization and Constitutionalism</a:t>
            </a:r>
          </a:p>
          <a:p>
            <a:pPr algn="just">
              <a:buFontTx/>
              <a:buChar char="-"/>
            </a:pPr>
            <a:r>
              <a:rPr lang="en-AU" sz="2400" i="1" dirty="0">
                <a:sym typeface="Wingdings"/>
              </a:rPr>
              <a:t>Law and Politics </a:t>
            </a:r>
            <a:endParaRPr lang="en-AU" sz="2400" dirty="0">
              <a:sym typeface="Wingdings"/>
            </a:endParaRPr>
          </a:p>
          <a:p>
            <a:pPr marL="0" indent="0" algn="just">
              <a:buNone/>
            </a:pPr>
            <a:endParaRPr lang="en-AU" dirty="0">
              <a:sym typeface="Wingdings"/>
            </a:endParaRPr>
          </a:p>
        </p:txBody>
      </p:sp>
    </p:spTree>
    <p:extLst>
      <p:ext uri="{BB962C8B-B14F-4D97-AF65-F5344CB8AC3E}">
        <p14:creationId xmlns:p14="http://schemas.microsoft.com/office/powerpoint/2010/main" val="1362925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A69A2C-50CF-D92F-6E1E-0482BBEA471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1AAB77D-055A-307B-BCDD-52291D77F1DD}"/>
              </a:ext>
            </a:extLst>
          </p:cNvPr>
          <p:cNvSpPr>
            <a:spLocks noGrp="1"/>
          </p:cNvSpPr>
          <p:nvPr>
            <p:ph idx="1"/>
          </p:nvPr>
        </p:nvSpPr>
        <p:spPr/>
        <p:txBody>
          <a:bodyPr/>
          <a:lstStyle/>
          <a:p>
            <a:pPr marL="0" indent="0" algn="ctr">
              <a:buNone/>
            </a:pPr>
            <a:r>
              <a:rPr lang="it-IT" sz="4000" b="1" dirty="0"/>
              <a:t>PARLIAMENTARISM IN GERMANY</a:t>
            </a:r>
          </a:p>
          <a:p>
            <a:pPr marL="0" indent="0" algn="ctr">
              <a:buNone/>
            </a:pPr>
            <a:endParaRPr lang="it-IT" sz="4000" dirty="0"/>
          </a:p>
          <a:p>
            <a:pPr marL="0" indent="0" algn="ctr">
              <a:buNone/>
            </a:pPr>
            <a:r>
              <a:rPr lang="it-IT" sz="4000" dirty="0"/>
              <a:t>Weimar </a:t>
            </a:r>
            <a:r>
              <a:rPr lang="it-IT" sz="4000" dirty="0" err="1"/>
              <a:t>Constitution</a:t>
            </a:r>
            <a:r>
              <a:rPr lang="it-IT" sz="4000" dirty="0"/>
              <a:t> (1919-1933)</a:t>
            </a:r>
          </a:p>
          <a:p>
            <a:pPr marL="0" indent="0" algn="ctr">
              <a:buNone/>
            </a:pPr>
            <a:r>
              <a:rPr lang="it-IT" sz="4000" dirty="0" err="1"/>
              <a:t>Grundgesetz</a:t>
            </a:r>
            <a:r>
              <a:rPr lang="it-IT" sz="4000" dirty="0"/>
              <a:t> (1949)</a:t>
            </a:r>
            <a:endParaRPr lang="it-IT" dirty="0"/>
          </a:p>
        </p:txBody>
      </p:sp>
    </p:spTree>
    <p:extLst>
      <p:ext uri="{BB962C8B-B14F-4D97-AF65-F5344CB8AC3E}">
        <p14:creationId xmlns:p14="http://schemas.microsoft.com/office/powerpoint/2010/main" val="495008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05712" y="1082675"/>
            <a:ext cx="10233800" cy="4832350"/>
          </a:xfrm>
        </p:spPr>
        <p:txBody>
          <a:bodyPr>
            <a:normAutofit/>
          </a:bodyPr>
          <a:lstStyle/>
          <a:p>
            <a:pPr marL="0" indent="0" algn="ctr">
              <a:buNone/>
            </a:pPr>
            <a:r>
              <a:rPr lang="en-AU" dirty="0">
                <a:solidFill>
                  <a:srgbClr val="FFC000"/>
                </a:solidFill>
              </a:rPr>
              <a:t>WEIMAR CONSTITUTION</a:t>
            </a:r>
          </a:p>
          <a:p>
            <a:pPr marL="0" indent="0" algn="just">
              <a:buNone/>
            </a:pPr>
            <a:endParaRPr lang="en-AU" dirty="0"/>
          </a:p>
          <a:p>
            <a:pPr marL="0" indent="0" algn="just">
              <a:buNone/>
            </a:pPr>
            <a:r>
              <a:rPr lang="en-AU" dirty="0"/>
              <a:t>The constitution that more than any other showed the passage to the new democratic constitutionalism was the German Constitution of </a:t>
            </a:r>
            <a:r>
              <a:rPr lang="en-AU" dirty="0">
                <a:solidFill>
                  <a:srgbClr val="FFC000"/>
                </a:solidFill>
              </a:rPr>
              <a:t>1919</a:t>
            </a:r>
            <a:endParaRPr lang="en-AU" dirty="0"/>
          </a:p>
          <a:p>
            <a:pPr marL="0" indent="0" algn="just">
              <a:buNone/>
            </a:pPr>
            <a:endParaRPr lang="en-AU" dirty="0"/>
          </a:p>
          <a:p>
            <a:pPr marL="0" indent="0" algn="just">
              <a:buNone/>
            </a:pPr>
            <a:r>
              <a:rPr lang="en-AU" dirty="0"/>
              <a:t>The Weimar Constitution was aimed at </a:t>
            </a:r>
            <a:r>
              <a:rPr lang="en-AU" dirty="0">
                <a:solidFill>
                  <a:srgbClr val="FFC000"/>
                </a:solidFill>
              </a:rPr>
              <a:t>assuring social inclusion of the masses</a:t>
            </a:r>
            <a:r>
              <a:rPr lang="en-AU" dirty="0"/>
              <a:t>, and therefore organizing social pluralism</a:t>
            </a:r>
          </a:p>
          <a:p>
            <a:pPr marL="0" indent="0" algn="just">
              <a:buNone/>
            </a:pPr>
            <a:endParaRPr lang="en-AU" dirty="0"/>
          </a:p>
          <a:p>
            <a:pPr marL="0" indent="0" algn="just">
              <a:buNone/>
            </a:pPr>
            <a:r>
              <a:rPr lang="en-AU" dirty="0"/>
              <a:t>[Historical context – from </a:t>
            </a:r>
            <a:r>
              <a:rPr lang="en-AU" i="1" dirty="0"/>
              <a:t>negative</a:t>
            </a:r>
            <a:r>
              <a:rPr lang="en-AU" dirty="0"/>
              <a:t> rights to </a:t>
            </a:r>
            <a:r>
              <a:rPr lang="en-AU" i="1" dirty="0"/>
              <a:t>positive</a:t>
            </a:r>
            <a:r>
              <a:rPr lang="en-AU" dirty="0"/>
              <a:t> rights]</a:t>
            </a:r>
          </a:p>
          <a:p>
            <a:pPr marL="0" indent="0" algn="just">
              <a:buNone/>
            </a:pPr>
            <a:endParaRPr lang="en-AU" dirty="0"/>
          </a:p>
          <a:p>
            <a:pPr marL="0" indent="0" algn="just">
              <a:buNone/>
            </a:pPr>
            <a:endParaRPr lang="en-AU" dirty="0"/>
          </a:p>
        </p:txBody>
      </p:sp>
    </p:spTree>
    <p:extLst>
      <p:ext uri="{BB962C8B-B14F-4D97-AF65-F5344CB8AC3E}">
        <p14:creationId xmlns:p14="http://schemas.microsoft.com/office/powerpoint/2010/main" val="111688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05700" y="1039812"/>
            <a:ext cx="10233800" cy="5161696"/>
          </a:xfrm>
        </p:spPr>
        <p:txBody>
          <a:bodyPr>
            <a:normAutofit fontScale="85000" lnSpcReduction="20000"/>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AU" dirty="0"/>
              <a:t>Weimar Constitution was the first also to search for a </a:t>
            </a:r>
            <a:r>
              <a:rPr lang="en-AU" dirty="0">
                <a:solidFill>
                  <a:srgbClr val="FFC000"/>
                </a:solidFill>
              </a:rPr>
              <a:t>new solution</a:t>
            </a:r>
            <a:r>
              <a:rPr lang="en-AU" dirty="0"/>
              <a:t>, </a:t>
            </a:r>
            <a:r>
              <a:rPr lang="en-AU" dirty="0">
                <a:solidFill>
                  <a:srgbClr val="FFC000"/>
                </a:solidFill>
              </a:rPr>
              <a:t>different from the two patterns </a:t>
            </a:r>
            <a:r>
              <a:rPr lang="en-AU" dirty="0"/>
              <a:t>– parliamentary and presidential – </a:t>
            </a:r>
            <a:r>
              <a:rPr lang="en-AU" dirty="0">
                <a:solidFill>
                  <a:srgbClr val="FFC000"/>
                </a:solidFill>
              </a:rPr>
              <a:t>of the government of the western world</a:t>
            </a: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t>WC tried to shape a mix between the two classical patterns:</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R="0" lvl="0" algn="just" defTabSz="914400" eaLnBrk="1" fontAlgn="auto" latinLnBrk="0" hangingPunct="1">
              <a:lnSpc>
                <a:spcPct val="100000"/>
              </a:lnSpc>
              <a:spcBef>
                <a:spcPts val="0"/>
              </a:spcBef>
              <a:spcAft>
                <a:spcPts val="0"/>
              </a:spcAft>
              <a:buClrTx/>
              <a:buSzTx/>
              <a:buFontTx/>
              <a:buChar char="-"/>
              <a:tabLst/>
              <a:defRPr/>
            </a:pPr>
            <a:r>
              <a:rPr lang="en-AU" dirty="0"/>
              <a:t>The President of the Republic was elected directly by the people, as in the presidential government</a:t>
            </a:r>
          </a:p>
          <a:p>
            <a:pPr marR="0" lvl="0" algn="just" defTabSz="914400" eaLnBrk="1" fontAlgn="auto" latinLnBrk="0" hangingPunct="1">
              <a:lnSpc>
                <a:spcPct val="100000"/>
              </a:lnSpc>
              <a:spcBef>
                <a:spcPts val="0"/>
              </a:spcBef>
              <a:spcAft>
                <a:spcPts val="0"/>
              </a:spcAft>
              <a:buClrTx/>
              <a:buSzTx/>
              <a:buFontTx/>
              <a:buChar char="-"/>
              <a:tabLst/>
              <a:defRPr/>
            </a:pPr>
            <a:endParaRPr lang="en-AU" dirty="0"/>
          </a:p>
          <a:p>
            <a:pPr marR="0" lvl="0" algn="just" defTabSz="914400" eaLnBrk="1" fontAlgn="auto" latinLnBrk="0" hangingPunct="1">
              <a:lnSpc>
                <a:spcPct val="100000"/>
              </a:lnSpc>
              <a:spcBef>
                <a:spcPts val="0"/>
              </a:spcBef>
              <a:spcAft>
                <a:spcPts val="0"/>
              </a:spcAft>
              <a:buClrTx/>
              <a:buSzTx/>
              <a:buFontTx/>
              <a:buChar char="-"/>
              <a:tabLst/>
              <a:defRPr/>
            </a:pPr>
            <a:r>
              <a:rPr lang="en-AU" dirty="0"/>
              <a:t>The President’s functions were not limited to symbolic functions (as in the parliamentary system)</a:t>
            </a:r>
          </a:p>
          <a:p>
            <a:pPr marR="0" lvl="0" algn="just" defTabSz="914400" eaLnBrk="1" fontAlgn="auto" latinLnBrk="0" hangingPunct="1">
              <a:lnSpc>
                <a:spcPct val="100000"/>
              </a:lnSpc>
              <a:spcBef>
                <a:spcPts val="0"/>
              </a:spcBef>
              <a:spcAft>
                <a:spcPts val="0"/>
              </a:spcAft>
              <a:buClrTx/>
              <a:buSzTx/>
              <a:buFontTx/>
              <a:buChar char="-"/>
              <a:tabLst/>
              <a:defRPr/>
            </a:pPr>
            <a:endParaRPr lang="en-AU" dirty="0"/>
          </a:p>
          <a:p>
            <a:pPr marR="0" lvl="0" algn="just" defTabSz="914400" eaLnBrk="1" fontAlgn="auto" latinLnBrk="0" hangingPunct="1">
              <a:lnSpc>
                <a:spcPct val="100000"/>
              </a:lnSpc>
              <a:spcBef>
                <a:spcPts val="0"/>
              </a:spcBef>
              <a:spcAft>
                <a:spcPts val="0"/>
              </a:spcAft>
              <a:buClrTx/>
              <a:buSzTx/>
              <a:buFontTx/>
              <a:buChar char="-"/>
              <a:tabLst/>
              <a:defRPr/>
            </a:pPr>
            <a:r>
              <a:rPr lang="en-AU" dirty="0"/>
              <a:t>The Reichstag was elected according to a proportionate ratio (codified in the Constitution)</a:t>
            </a:r>
          </a:p>
          <a:p>
            <a:pPr marR="0" lvl="0" algn="just" defTabSz="914400" eaLnBrk="1" fontAlgn="auto" latinLnBrk="0" hangingPunct="1">
              <a:lnSpc>
                <a:spcPct val="100000"/>
              </a:lnSpc>
              <a:spcBef>
                <a:spcPts val="0"/>
              </a:spcBef>
              <a:spcAft>
                <a:spcPts val="0"/>
              </a:spcAft>
              <a:buClrTx/>
              <a:buSzTx/>
              <a:buFontTx/>
              <a:buChar char="-"/>
              <a:tabLst/>
              <a:defRPr/>
            </a:pPr>
            <a:endParaRPr lang="en-AU" dirty="0"/>
          </a:p>
          <a:p>
            <a:pPr marR="0" lvl="0" algn="just" defTabSz="914400" eaLnBrk="1" fontAlgn="auto" latinLnBrk="0" hangingPunct="1">
              <a:lnSpc>
                <a:spcPct val="100000"/>
              </a:lnSpc>
              <a:spcBef>
                <a:spcPts val="0"/>
              </a:spcBef>
              <a:spcAft>
                <a:spcPts val="0"/>
              </a:spcAft>
              <a:buClrTx/>
              <a:buSzTx/>
              <a:buFontTx/>
              <a:buChar char="-"/>
              <a:tabLst/>
              <a:defRPr/>
            </a:pPr>
            <a:r>
              <a:rPr lang="en-AU" i="1" dirty="0"/>
              <a:t>Weak</a:t>
            </a:r>
            <a:r>
              <a:rPr lang="en-AU" dirty="0"/>
              <a:t> federalism</a:t>
            </a:r>
          </a:p>
        </p:txBody>
      </p:sp>
    </p:spTree>
    <p:extLst>
      <p:ext uri="{BB962C8B-B14F-4D97-AF65-F5344CB8AC3E}">
        <p14:creationId xmlns:p14="http://schemas.microsoft.com/office/powerpoint/2010/main" val="578570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34287" y="825499"/>
            <a:ext cx="10233800" cy="4918075"/>
          </a:xfrm>
        </p:spPr>
        <p:txBody>
          <a:bodyPr>
            <a:normAutofit fontScale="92500" lnSpcReduction="10000"/>
          </a:bodyPr>
          <a:lstStyle/>
          <a:p>
            <a:pPr lvl="0" algn="just">
              <a:lnSpc>
                <a:spcPct val="100000"/>
              </a:lnSpc>
              <a:spcBef>
                <a:spcPts val="0"/>
              </a:spcBef>
              <a:buFontTx/>
              <a:buChar char="-"/>
              <a:defRPr/>
            </a:pPr>
            <a:r>
              <a:rPr lang="en-AU" dirty="0"/>
              <a:t>E.g.</a:t>
            </a:r>
          </a:p>
          <a:p>
            <a:pPr lvl="0" algn="just">
              <a:lnSpc>
                <a:spcPct val="100000"/>
              </a:lnSpc>
              <a:spcBef>
                <a:spcPts val="0"/>
              </a:spcBef>
              <a:buFontTx/>
              <a:buChar char="-"/>
              <a:defRPr/>
            </a:pPr>
            <a:endParaRPr lang="en-AU" dirty="0"/>
          </a:p>
          <a:p>
            <a:pPr marL="0" lvl="0" indent="0" algn="just">
              <a:lnSpc>
                <a:spcPct val="100000"/>
              </a:lnSpc>
              <a:spcBef>
                <a:spcPts val="0"/>
              </a:spcBef>
              <a:buNone/>
              <a:defRPr/>
            </a:pPr>
            <a:endParaRPr lang="en-AU" dirty="0"/>
          </a:p>
          <a:p>
            <a:pPr marL="0" lvl="0" indent="0" algn="just">
              <a:lnSpc>
                <a:spcPct val="100000"/>
              </a:lnSpc>
              <a:spcBef>
                <a:spcPts val="0"/>
              </a:spcBef>
              <a:buNone/>
              <a:defRPr/>
            </a:pPr>
            <a:r>
              <a:rPr lang="en-AU" dirty="0"/>
              <a:t>The President of the Republic had the power to appoint the Chancellor</a:t>
            </a:r>
          </a:p>
          <a:p>
            <a:pPr marL="0" lvl="0" indent="0" algn="just">
              <a:lnSpc>
                <a:spcPct val="100000"/>
              </a:lnSpc>
              <a:spcBef>
                <a:spcPts val="0"/>
              </a:spcBef>
              <a:buNone/>
              <a:defRPr/>
            </a:pPr>
            <a:endParaRPr lang="en-AU" dirty="0"/>
          </a:p>
          <a:p>
            <a:pPr marL="0" lvl="0" indent="0" algn="just">
              <a:lnSpc>
                <a:spcPct val="100000"/>
              </a:lnSpc>
              <a:spcBef>
                <a:spcPts val="0"/>
              </a:spcBef>
              <a:buNone/>
              <a:defRPr/>
            </a:pPr>
            <a:r>
              <a:rPr lang="en-AU" dirty="0"/>
              <a:t>	The Chancellor and the whole Cabinet did </a:t>
            </a:r>
            <a:r>
              <a:rPr lang="en-AU" dirty="0">
                <a:solidFill>
                  <a:srgbClr val="FFC000"/>
                </a:solidFill>
              </a:rPr>
              <a:t>not need to get a 	previous vote of confidence</a:t>
            </a:r>
            <a:r>
              <a:rPr lang="en-AU" dirty="0"/>
              <a:t> by the </a:t>
            </a:r>
            <a:r>
              <a:rPr lang="en-AU" i="1" dirty="0"/>
              <a:t>Reichstag</a:t>
            </a:r>
            <a:r>
              <a:rPr lang="en-AU" dirty="0"/>
              <a:t> (the chamber directly 	elected by the people), but it could be replaced by the 	</a:t>
            </a:r>
            <a:r>
              <a:rPr lang="en-AU" i="1" dirty="0"/>
              <a:t>Reichstag</a:t>
            </a:r>
            <a:endParaRPr lang="en-AU" dirty="0"/>
          </a:p>
          <a:p>
            <a:pPr marL="0" lvl="0" indent="0" algn="just">
              <a:lnSpc>
                <a:spcPct val="100000"/>
              </a:lnSpc>
              <a:spcBef>
                <a:spcPts val="0"/>
              </a:spcBef>
              <a:buNone/>
              <a:defRPr/>
            </a:pPr>
            <a:endParaRPr lang="en-AU" dirty="0"/>
          </a:p>
          <a:p>
            <a:pPr marL="0" lvl="0" indent="0" algn="just">
              <a:lnSpc>
                <a:spcPct val="100000"/>
              </a:lnSpc>
              <a:spcBef>
                <a:spcPts val="0"/>
              </a:spcBef>
              <a:buNone/>
              <a:defRPr/>
            </a:pPr>
            <a:r>
              <a:rPr lang="en-AU" dirty="0">
                <a:sym typeface="Wingdings"/>
              </a:rPr>
              <a:t>		 Possibility to create Cabinets </a:t>
            </a:r>
            <a:r>
              <a:rPr lang="en-AU" dirty="0">
                <a:solidFill>
                  <a:srgbClr val="FFC000"/>
                </a:solidFill>
                <a:sym typeface="Wingdings"/>
              </a:rPr>
              <a:t>depending only on the 		confidence of the President</a:t>
            </a:r>
            <a:r>
              <a:rPr lang="en-AU" dirty="0">
                <a:sym typeface="Wingdings"/>
              </a:rPr>
              <a:t>, that could stay in charge until 		the adoption of a motion of censure</a:t>
            </a:r>
            <a:endParaRPr lang="en-AU" dirty="0"/>
          </a:p>
        </p:txBody>
      </p:sp>
    </p:spTree>
    <p:extLst>
      <p:ext uri="{BB962C8B-B14F-4D97-AF65-F5344CB8AC3E}">
        <p14:creationId xmlns:p14="http://schemas.microsoft.com/office/powerpoint/2010/main" val="192301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657225"/>
            <a:ext cx="10233800" cy="5519738"/>
          </a:xfrm>
        </p:spPr>
        <p:txBody>
          <a:bodyPr>
            <a:normAutofit fontScale="85000" lnSpcReduction="20000"/>
          </a:bodyPr>
          <a:lstStyle/>
          <a:p>
            <a:pPr marL="0" lvl="0" indent="0" algn="just">
              <a:lnSpc>
                <a:spcPct val="100000"/>
              </a:lnSpc>
              <a:spcBef>
                <a:spcPts val="0"/>
              </a:spcBef>
              <a:buNone/>
              <a:defRPr/>
            </a:pPr>
            <a:r>
              <a:rPr lang="en-AU" dirty="0">
                <a:solidFill>
                  <a:srgbClr val="FFC000"/>
                </a:solidFill>
              </a:rPr>
              <a:t>Emergency powers </a:t>
            </a:r>
            <a:r>
              <a:rPr lang="en-AU" dirty="0"/>
              <a:t>(art. 48 Weimar Const.):</a:t>
            </a:r>
          </a:p>
          <a:p>
            <a:pPr marL="0" lvl="0" indent="0" algn="just">
              <a:lnSpc>
                <a:spcPct val="100000"/>
              </a:lnSpc>
              <a:spcBef>
                <a:spcPts val="0"/>
              </a:spcBef>
              <a:buNone/>
              <a:defRPr/>
            </a:pPr>
            <a:endParaRPr lang="en-AU" i="1" dirty="0"/>
          </a:p>
          <a:p>
            <a:pPr marL="0" indent="0" algn="just">
              <a:buNone/>
            </a:pPr>
            <a:r>
              <a:rPr lang="en-US" i="1" dirty="0"/>
              <a:t>In the event of a State not fulfilling the duties imposed upon it by the Constitution or by the laws of the Reich, the President of the Republic may make </a:t>
            </a:r>
            <a:r>
              <a:rPr lang="en-US" i="1" dirty="0">
                <a:solidFill>
                  <a:srgbClr val="FFC000"/>
                </a:solidFill>
              </a:rPr>
              <a:t>use of the armed forces to compel it to do so</a:t>
            </a:r>
            <a:r>
              <a:rPr lang="en-US" i="1" dirty="0"/>
              <a:t>.</a:t>
            </a:r>
            <a:endParaRPr lang="it-IT" i="1" dirty="0"/>
          </a:p>
          <a:p>
            <a:pPr marL="0" indent="0" algn="just">
              <a:buNone/>
            </a:pPr>
            <a:r>
              <a:rPr lang="en-US" i="1" dirty="0"/>
              <a:t> </a:t>
            </a:r>
            <a:endParaRPr lang="it-IT" i="1" dirty="0"/>
          </a:p>
          <a:p>
            <a:pPr marL="0" indent="0" algn="just">
              <a:buNone/>
            </a:pPr>
            <a:r>
              <a:rPr lang="en-US" i="1" dirty="0"/>
              <a:t>If </a:t>
            </a:r>
            <a:r>
              <a:rPr lang="en-US" i="1" dirty="0">
                <a:solidFill>
                  <a:srgbClr val="FFC000"/>
                </a:solidFill>
              </a:rPr>
              <a:t>public security and order</a:t>
            </a:r>
            <a:r>
              <a:rPr lang="en-US" i="1" dirty="0"/>
              <a:t> are seriously disturbed or endangered within the German Republic, the President of the Republic may take measures necessary for their restoration, intervening if need be with the assistance of the </a:t>
            </a:r>
            <a:r>
              <a:rPr lang="en-US" i="1" dirty="0">
                <a:solidFill>
                  <a:srgbClr val="FFC000"/>
                </a:solidFill>
              </a:rPr>
              <a:t>armed forces</a:t>
            </a:r>
            <a:r>
              <a:rPr lang="en-US" i="1" dirty="0"/>
              <a:t>. For this purpose </a:t>
            </a:r>
            <a:r>
              <a:rPr lang="en-US" i="1" dirty="0">
                <a:solidFill>
                  <a:srgbClr val="FFC000"/>
                </a:solidFill>
              </a:rPr>
              <a:t>he may suspend</a:t>
            </a:r>
            <a:r>
              <a:rPr lang="en-US" i="1" dirty="0"/>
              <a:t> for a while, in whole or in part, </a:t>
            </a:r>
            <a:r>
              <a:rPr lang="en-US" i="1" dirty="0">
                <a:solidFill>
                  <a:srgbClr val="FFC000"/>
                </a:solidFill>
              </a:rPr>
              <a:t>the fundamental rights </a:t>
            </a:r>
            <a:r>
              <a:rPr lang="en-US" i="1" dirty="0"/>
              <a:t>provided in Articles 114, 115, 117, 118, 123, 124 and 153.</a:t>
            </a:r>
          </a:p>
          <a:p>
            <a:pPr marL="0" indent="0" algn="just">
              <a:buNone/>
            </a:pPr>
            <a:endParaRPr lang="it-IT" i="1" dirty="0"/>
          </a:p>
          <a:p>
            <a:pPr marL="0" indent="0" algn="just">
              <a:buNone/>
            </a:pPr>
            <a:r>
              <a:rPr lang="en-US" i="1" dirty="0"/>
              <a:t>The President of the Republic must inform the Reichstag without delay of all measures taken in accordance with Paragraphs 1 or 2 of this Article. These measures are to be revoked on the demand of the Reichstag.</a:t>
            </a:r>
            <a:endParaRPr lang="it-IT" i="1" dirty="0"/>
          </a:p>
          <a:p>
            <a:pPr marL="0" indent="0" algn="just">
              <a:buNone/>
            </a:pPr>
            <a:r>
              <a:rPr lang="en-US" i="1" dirty="0"/>
              <a:t> </a:t>
            </a:r>
            <a:endParaRPr lang="it-IT" i="1" dirty="0"/>
          </a:p>
          <a:p>
            <a:pPr marL="0" indent="0" algn="just">
              <a:buNone/>
            </a:pPr>
            <a:r>
              <a:rPr lang="en-US" i="1" dirty="0"/>
              <a:t>[</a:t>
            </a:r>
            <a:r>
              <a:rPr lang="mr-IN" i="1" dirty="0"/>
              <a:t>…</a:t>
            </a:r>
            <a:r>
              <a:rPr lang="it-IT" i="1" dirty="0"/>
              <a:t>]</a:t>
            </a:r>
          </a:p>
        </p:txBody>
      </p:sp>
    </p:spTree>
    <p:extLst>
      <p:ext uri="{BB962C8B-B14F-4D97-AF65-F5344CB8AC3E}">
        <p14:creationId xmlns:p14="http://schemas.microsoft.com/office/powerpoint/2010/main" val="142795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linds(horizontal)">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1082675"/>
            <a:ext cx="10233800" cy="4351338"/>
          </a:xfrm>
        </p:spPr>
        <p:txBody>
          <a:bodyPr>
            <a:normAutofit fontScale="92500" lnSpcReduction="20000"/>
          </a:bodyPr>
          <a:lstStyle/>
          <a:p>
            <a:pPr marL="0" indent="0" algn="just">
              <a:buNone/>
            </a:pPr>
            <a:r>
              <a:rPr lang="en-AU" dirty="0"/>
              <a:t>Also the </a:t>
            </a:r>
            <a:r>
              <a:rPr lang="en-AU" dirty="0">
                <a:solidFill>
                  <a:srgbClr val="FFC000"/>
                </a:solidFill>
              </a:rPr>
              <a:t>relations between the President of the Republic and the </a:t>
            </a:r>
            <a:r>
              <a:rPr lang="en-AU" i="1" dirty="0">
                <a:solidFill>
                  <a:srgbClr val="FFC000"/>
                </a:solidFill>
              </a:rPr>
              <a:t>Reichstag</a:t>
            </a:r>
            <a:r>
              <a:rPr lang="en-AU" dirty="0"/>
              <a:t> were deeply changed:</a:t>
            </a:r>
          </a:p>
          <a:p>
            <a:pPr marL="0" indent="0" algn="just">
              <a:buNone/>
            </a:pPr>
            <a:endParaRPr lang="en-AU" dirty="0"/>
          </a:p>
          <a:p>
            <a:pPr marL="0" indent="0" algn="just">
              <a:buNone/>
            </a:pPr>
            <a:r>
              <a:rPr lang="en-AU" dirty="0"/>
              <a:t>- The President had the power to call the people to referendum on parliamentary statutes he did not agree with</a:t>
            </a:r>
          </a:p>
          <a:p>
            <a:pPr marL="0" indent="0" algn="just">
              <a:buNone/>
            </a:pPr>
            <a:endParaRPr lang="en-AU" dirty="0"/>
          </a:p>
          <a:p>
            <a:pPr marL="0" indent="0" algn="just">
              <a:buNone/>
            </a:pPr>
            <a:r>
              <a:rPr lang="en-AU" dirty="0"/>
              <a:t>- The </a:t>
            </a:r>
            <a:r>
              <a:rPr lang="en-AU" i="1" dirty="0"/>
              <a:t>Reichstag</a:t>
            </a:r>
            <a:r>
              <a:rPr lang="en-AU" dirty="0"/>
              <a:t> had the power to promote a popular vote in order to adopt an early removal of the President (but if the people confirmed the President, the Reichstag could have been dissolved)</a:t>
            </a:r>
          </a:p>
          <a:p>
            <a:pPr marL="0" indent="0" algn="just">
              <a:buNone/>
            </a:pPr>
            <a:endParaRPr lang="en-AU" dirty="0"/>
          </a:p>
          <a:p>
            <a:pPr marL="0" indent="0" algn="just">
              <a:buNone/>
            </a:pPr>
            <a:r>
              <a:rPr lang="en-AU" dirty="0">
                <a:sym typeface="Wingdings"/>
              </a:rPr>
              <a:t> The President could act as a limit and a check against the excesses of Parliament and the political parties </a:t>
            </a:r>
            <a:endParaRPr lang="en-AU" dirty="0"/>
          </a:p>
        </p:txBody>
      </p:sp>
    </p:spTree>
    <p:extLst>
      <p:ext uri="{BB962C8B-B14F-4D97-AF65-F5344CB8AC3E}">
        <p14:creationId xmlns:p14="http://schemas.microsoft.com/office/powerpoint/2010/main" val="157297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just">
              <a:buNone/>
            </a:pPr>
            <a:r>
              <a:rPr lang="en-AU" dirty="0"/>
              <a:t>The WC eventually failed</a:t>
            </a:r>
          </a:p>
          <a:p>
            <a:pPr marL="0" indent="0" algn="just">
              <a:buNone/>
            </a:pPr>
            <a:endParaRPr lang="en-AU" dirty="0"/>
          </a:p>
          <a:p>
            <a:pPr marL="0" indent="0" algn="just">
              <a:buNone/>
            </a:pPr>
            <a:r>
              <a:rPr lang="en-AU" dirty="0"/>
              <a:t>&lt; post-war distressed situation</a:t>
            </a:r>
          </a:p>
          <a:p>
            <a:pPr marL="0" indent="0" algn="just">
              <a:buNone/>
            </a:pPr>
            <a:r>
              <a:rPr lang="en-AU" dirty="0"/>
              <a:t>&lt; </a:t>
            </a:r>
            <a:r>
              <a:rPr lang="ur-PK" dirty="0"/>
              <a:t>’</a:t>
            </a:r>
            <a:r>
              <a:rPr lang="en-AU" dirty="0"/>
              <a:t>29 economic crisis</a:t>
            </a:r>
          </a:p>
          <a:p>
            <a:pPr marL="0" indent="0" algn="just">
              <a:buNone/>
            </a:pPr>
            <a:r>
              <a:rPr lang="en-AU" dirty="0"/>
              <a:t>&lt; proportionate electoral system for the </a:t>
            </a:r>
            <a:r>
              <a:rPr lang="en-AU" i="1" dirty="0"/>
              <a:t>Reichstag</a:t>
            </a:r>
          </a:p>
          <a:p>
            <a:pPr marL="266700" indent="-255588" algn="just">
              <a:buNone/>
            </a:pPr>
            <a:r>
              <a:rPr lang="en-AU" i="1" dirty="0"/>
              <a:t>&lt; </a:t>
            </a:r>
            <a:r>
              <a:rPr lang="en-AU" dirty="0"/>
              <a:t>political fragmentation, social conflict and difficulties in organizing pluralism (lack of social cohesion, lack of co-responsibility)</a:t>
            </a:r>
            <a:r>
              <a:rPr lang="en-AU" i="1" dirty="0"/>
              <a:t> </a:t>
            </a:r>
          </a:p>
        </p:txBody>
      </p:sp>
    </p:spTree>
    <p:extLst>
      <p:ext uri="{BB962C8B-B14F-4D97-AF65-F5344CB8AC3E}">
        <p14:creationId xmlns:p14="http://schemas.microsoft.com/office/powerpoint/2010/main" val="154125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58981" y="266648"/>
            <a:ext cx="10233800" cy="782664"/>
          </a:xfrm>
        </p:spPr>
        <p:txBody>
          <a:bodyPr/>
          <a:lstStyle/>
          <a:p>
            <a:pPr marL="0" indent="0" algn="ctr">
              <a:buNone/>
            </a:pPr>
            <a:r>
              <a:rPr lang="en-AU" b="1" dirty="0">
                <a:solidFill>
                  <a:srgbClr val="FFC000"/>
                </a:solidFill>
              </a:rPr>
              <a:t>C A T A S T R O P H E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724" y="1049312"/>
            <a:ext cx="8664313" cy="5456419"/>
          </a:xfrm>
          <a:prstGeom prst="rect">
            <a:avLst/>
          </a:prstGeom>
        </p:spPr>
      </p:pic>
    </p:spTree>
    <p:extLst>
      <p:ext uri="{BB962C8B-B14F-4D97-AF65-F5344CB8AC3E}">
        <p14:creationId xmlns:p14="http://schemas.microsoft.com/office/powerpoint/2010/main" val="67076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8" name="CasellaDiTesto 7"/>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graphicFrame>
        <p:nvGraphicFramePr>
          <p:cNvPr id="9" name="Diagramma 8"/>
          <p:cNvGraphicFramePr/>
          <p:nvPr/>
        </p:nvGraphicFramePr>
        <p:xfrm>
          <a:off x="3262086" y="57815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sellaDiTesto 10"/>
          <p:cNvSpPr txBox="1"/>
          <p:nvPr/>
        </p:nvSpPr>
        <p:spPr>
          <a:xfrm>
            <a:off x="175259" y="3021542"/>
            <a:ext cx="2934778" cy="830997"/>
          </a:xfrm>
          <a:prstGeom prst="rect">
            <a:avLst/>
          </a:prstGeom>
          <a:noFill/>
        </p:spPr>
        <p:txBody>
          <a:bodyPr wrap="none" rtlCol="0">
            <a:spAutoFit/>
          </a:bodyPr>
          <a:lstStyle/>
          <a:p>
            <a:r>
              <a:rPr lang="it-IT" sz="2400" b="1" dirty="0"/>
              <a:t>Germany 1919</a:t>
            </a:r>
          </a:p>
          <a:p>
            <a:r>
              <a:rPr lang="it-IT" sz="2400" b="1" dirty="0"/>
              <a:t>Weimar </a:t>
            </a:r>
            <a:r>
              <a:rPr lang="it-IT" sz="2400" b="1" dirty="0" err="1"/>
              <a:t>Constitution</a:t>
            </a:r>
            <a:endParaRPr lang="it-IT" sz="2400" b="1" dirty="0"/>
          </a:p>
        </p:txBody>
      </p:sp>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60316" y="232012"/>
            <a:ext cx="1933053" cy="1910687"/>
          </a:xfrm>
          <a:prstGeom prst="rect">
            <a:avLst/>
          </a:prstGeom>
        </p:spPr>
      </p:pic>
    </p:spTree>
    <p:extLst>
      <p:ext uri="{BB962C8B-B14F-4D97-AF65-F5344CB8AC3E}">
        <p14:creationId xmlns:p14="http://schemas.microsoft.com/office/powerpoint/2010/main" val="1092430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40118" y="731342"/>
            <a:ext cx="10233800" cy="5504565"/>
          </a:xfrm>
        </p:spPr>
        <p:txBody>
          <a:bodyPr>
            <a:normAutofit fontScale="85000" lnSpcReduction="20000"/>
          </a:bodyPr>
          <a:lstStyle/>
          <a:p>
            <a:pPr marL="0" indent="0" algn="just">
              <a:buNone/>
            </a:pPr>
            <a:r>
              <a:rPr lang="en-AU" dirty="0"/>
              <a:t>Bonn 1949 – constitution-making process overseen by allied western forces – writing by a body composed of representatives of the Laender – ratified by the Laender themselves </a:t>
            </a:r>
          </a:p>
          <a:p>
            <a:pPr marL="0" indent="0" algn="just">
              <a:buNone/>
            </a:pPr>
            <a:r>
              <a:rPr lang="en-AU" dirty="0">
                <a:solidFill>
                  <a:srgbClr val="FFC000"/>
                </a:solidFill>
              </a:rPr>
              <a:t>≠</a:t>
            </a:r>
            <a:r>
              <a:rPr lang="en-AU" dirty="0"/>
              <a:t> Italy</a:t>
            </a:r>
          </a:p>
          <a:p>
            <a:pPr marL="0" indent="0" algn="just">
              <a:buNone/>
            </a:pPr>
            <a:r>
              <a:rPr lang="en-AU" dirty="0">
                <a:solidFill>
                  <a:srgbClr val="FFC000"/>
                </a:solidFill>
              </a:rPr>
              <a:t>≈</a:t>
            </a:r>
            <a:r>
              <a:rPr lang="en-AU" dirty="0"/>
              <a:t> USA</a:t>
            </a:r>
          </a:p>
          <a:p>
            <a:pPr marL="0" indent="0" algn="just">
              <a:buNone/>
            </a:pPr>
            <a:endParaRPr lang="en-AU" dirty="0"/>
          </a:p>
          <a:p>
            <a:pPr marL="0" indent="0" algn="just">
              <a:buNone/>
            </a:pPr>
            <a:r>
              <a:rPr lang="en-AU" dirty="0"/>
              <a:t>They called the new Constitution “</a:t>
            </a:r>
            <a:r>
              <a:rPr lang="en-AU" b="1" i="1" dirty="0" err="1">
                <a:solidFill>
                  <a:srgbClr val="FFC000"/>
                </a:solidFill>
              </a:rPr>
              <a:t>Grundgesetz</a:t>
            </a:r>
            <a:r>
              <a:rPr lang="en-AU" dirty="0"/>
              <a:t>” (</a:t>
            </a:r>
            <a:r>
              <a:rPr lang="en-AU" dirty="0">
                <a:solidFill>
                  <a:srgbClr val="FFC000"/>
                </a:solidFill>
              </a:rPr>
              <a:t>GG</a:t>
            </a:r>
            <a:r>
              <a:rPr lang="en-AU" dirty="0"/>
              <a:t>), which literally means “</a:t>
            </a:r>
            <a:r>
              <a:rPr lang="en-AU" dirty="0">
                <a:solidFill>
                  <a:srgbClr val="FFC000"/>
                </a:solidFill>
              </a:rPr>
              <a:t>basic law</a:t>
            </a:r>
            <a:r>
              <a:rPr lang="en-AU" dirty="0"/>
              <a:t>” </a:t>
            </a:r>
          </a:p>
          <a:p>
            <a:pPr marL="0" indent="0" algn="just">
              <a:buNone/>
            </a:pPr>
            <a:endParaRPr lang="en-AU" dirty="0"/>
          </a:p>
          <a:p>
            <a:pPr marL="0" indent="0" algn="just">
              <a:buNone/>
            </a:pPr>
            <a:r>
              <a:rPr lang="en-AU" dirty="0"/>
              <a:t>&lt; division of Germany into two parts: West and East </a:t>
            </a:r>
          </a:p>
          <a:p>
            <a:pPr marL="0" indent="0" algn="just">
              <a:buNone/>
            </a:pPr>
            <a:r>
              <a:rPr lang="en-AU" dirty="0"/>
              <a:t>&gt; </a:t>
            </a:r>
            <a:r>
              <a:rPr lang="en-AU" dirty="0">
                <a:solidFill>
                  <a:srgbClr val="FFC000"/>
                </a:solidFill>
              </a:rPr>
              <a:t>provisional nature </a:t>
            </a:r>
            <a:r>
              <a:rPr lang="en-AU" dirty="0"/>
              <a:t>of this constitution: a new constitution would have been framed after the reunification of the country (art. 146 GG)</a:t>
            </a:r>
          </a:p>
          <a:p>
            <a:pPr marL="0" indent="0" algn="just">
              <a:buNone/>
            </a:pPr>
            <a:endParaRPr lang="en-AU" dirty="0"/>
          </a:p>
          <a:p>
            <a:pPr marL="0" indent="0" algn="just">
              <a:buNone/>
            </a:pPr>
            <a:r>
              <a:rPr lang="en-AU" dirty="0"/>
              <a:t>However, when the reunification happened (1990), the GG simply was extended to East Germany </a:t>
            </a:r>
          </a:p>
          <a:p>
            <a:pPr marL="0" indent="0" algn="just">
              <a:buNone/>
            </a:pPr>
            <a:r>
              <a:rPr lang="en-AU" dirty="0"/>
              <a:t> </a:t>
            </a:r>
          </a:p>
        </p:txBody>
      </p:sp>
    </p:spTree>
    <p:extLst>
      <p:ext uri="{BB962C8B-B14F-4D97-AF65-F5344CB8AC3E}">
        <p14:creationId xmlns:p14="http://schemas.microsoft.com/office/powerpoint/2010/main" val="78364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05712" y="414339"/>
            <a:ext cx="10233800" cy="6300786"/>
          </a:xfrm>
        </p:spPr>
        <p:txBody>
          <a:bodyPr>
            <a:normAutofit fontScale="77500" lnSpcReduction="20000"/>
          </a:bodyPr>
          <a:lstStyle/>
          <a:p>
            <a:pPr marL="0" indent="0" algn="just">
              <a:buNone/>
            </a:pPr>
            <a:r>
              <a:rPr lang="en-AU" b="1" dirty="0">
                <a:sym typeface="Wingdings"/>
              </a:rPr>
              <a:t>Impossibility to copy the English model </a:t>
            </a:r>
          </a:p>
          <a:p>
            <a:pPr marL="0" indent="0" algn="just">
              <a:buNone/>
            </a:pPr>
            <a:r>
              <a:rPr lang="en-AU" dirty="0">
                <a:sym typeface="Wingdings"/>
              </a:rPr>
              <a:t>&lt;</a:t>
            </a:r>
            <a:r>
              <a:rPr lang="en-AU" i="1" dirty="0">
                <a:sym typeface="Wingdings"/>
              </a:rPr>
              <a:t> unwritten golden rules</a:t>
            </a:r>
          </a:p>
          <a:p>
            <a:pPr marL="0" indent="0" algn="just">
              <a:buNone/>
            </a:pPr>
            <a:endParaRPr lang="en-AU" dirty="0">
              <a:sym typeface="Wingdings"/>
            </a:endParaRPr>
          </a:p>
          <a:p>
            <a:pPr marL="0" indent="0" algn="just">
              <a:buNone/>
            </a:pPr>
            <a:r>
              <a:rPr lang="en-AU" dirty="0">
                <a:sym typeface="Wingdings"/>
              </a:rPr>
              <a:t>The rationalization of the parliamentary government passed through a complex operation of constitutional </a:t>
            </a:r>
            <a:r>
              <a:rPr lang="en-AU" u="sng" dirty="0">
                <a:solidFill>
                  <a:srgbClr val="FFC000"/>
                </a:solidFill>
                <a:sym typeface="Wingdings"/>
              </a:rPr>
              <a:t>codification of rules and procedures</a:t>
            </a:r>
            <a:r>
              <a:rPr lang="en-AU" u="sng" dirty="0">
                <a:sym typeface="Wingdings"/>
              </a:rPr>
              <a:t> </a:t>
            </a:r>
            <a:r>
              <a:rPr lang="en-AU" dirty="0">
                <a:sym typeface="Wingdings"/>
              </a:rPr>
              <a:t>related to: </a:t>
            </a:r>
          </a:p>
          <a:p>
            <a:pPr marL="0" indent="0" algn="just">
              <a:buNone/>
            </a:pPr>
            <a:endParaRPr lang="en-AU" dirty="0">
              <a:sym typeface="Wingdings"/>
            </a:endParaRPr>
          </a:p>
          <a:p>
            <a:pPr algn="just">
              <a:buFontTx/>
              <a:buChar char="-"/>
            </a:pPr>
            <a:r>
              <a:rPr lang="en-AU" dirty="0">
                <a:sym typeface="Wingdings"/>
              </a:rPr>
              <a:t>the election of the Cabinet by the Parliament/the </a:t>
            </a:r>
            <a:r>
              <a:rPr lang="en-AU" b="1" i="1" u="sng" dirty="0">
                <a:sym typeface="Wingdings"/>
              </a:rPr>
              <a:t>relation of confidence</a:t>
            </a:r>
          </a:p>
          <a:p>
            <a:pPr algn="just">
              <a:buFontTx/>
              <a:buChar char="-"/>
            </a:pPr>
            <a:r>
              <a:rPr lang="en-AU" dirty="0">
                <a:sym typeface="Wingdings"/>
              </a:rPr>
              <a:t> the crisis of government </a:t>
            </a:r>
          </a:p>
          <a:p>
            <a:pPr algn="just">
              <a:buFontTx/>
              <a:buChar char="-"/>
            </a:pPr>
            <a:r>
              <a:rPr lang="en-AU" dirty="0">
                <a:sym typeface="Wingdings"/>
              </a:rPr>
              <a:t>the early dissolution of Parliament</a:t>
            </a:r>
          </a:p>
          <a:p>
            <a:pPr algn="just">
              <a:buFontTx/>
              <a:buChar char="-"/>
            </a:pPr>
            <a:endParaRPr lang="en-AU" dirty="0">
              <a:sym typeface="Wingdings"/>
            </a:endParaRPr>
          </a:p>
          <a:p>
            <a:pPr marL="0" indent="0" algn="just">
              <a:buNone/>
            </a:pPr>
            <a:r>
              <a:rPr lang="en-AU" dirty="0">
                <a:sym typeface="Wingdings"/>
              </a:rPr>
              <a:t>How? </a:t>
            </a:r>
          </a:p>
          <a:p>
            <a:pPr marL="0" indent="0" algn="just">
              <a:buNone/>
            </a:pPr>
            <a:r>
              <a:rPr lang="en-AU" dirty="0">
                <a:sym typeface="Wingdings"/>
              </a:rPr>
              <a:t>For instance, by requesting an absolute majority for the vote of confidence.</a:t>
            </a:r>
          </a:p>
          <a:p>
            <a:pPr marL="0" indent="0" algn="just">
              <a:buNone/>
            </a:pPr>
            <a:endParaRPr lang="en-AU" dirty="0">
              <a:sym typeface="Wingdings"/>
            </a:endParaRPr>
          </a:p>
          <a:p>
            <a:pPr marL="0" indent="0" algn="just">
              <a:buNone/>
            </a:pPr>
            <a:r>
              <a:rPr lang="en-AU" dirty="0">
                <a:sym typeface="Wingdings"/>
              </a:rPr>
              <a:t>However, despite the codification of strict rules, government instability still persisted</a:t>
            </a:r>
          </a:p>
          <a:p>
            <a:pPr marL="0" indent="0" algn="just">
              <a:buNone/>
            </a:pPr>
            <a:r>
              <a:rPr lang="en-AU" dirty="0">
                <a:sym typeface="Wingdings"/>
              </a:rPr>
              <a:t>&lt; Constitutional codification was not followed by methods to reduce political fragmentation</a:t>
            </a:r>
          </a:p>
          <a:p>
            <a:pPr marL="0" indent="0" algn="just">
              <a:buNone/>
            </a:pPr>
            <a:r>
              <a:rPr lang="en-AU" dirty="0">
                <a:sym typeface="Wingdings"/>
              </a:rPr>
              <a:t>On the contrary, the proportional system adopted everywhere and the radicalization of political parties’ agenda increased that fragmentation (i.e. Weimar Constitution). </a:t>
            </a:r>
            <a:endParaRPr lang="en-AU" dirty="0"/>
          </a:p>
          <a:p>
            <a:endParaRPr lang="it-IT" dirty="0"/>
          </a:p>
        </p:txBody>
      </p:sp>
    </p:spTree>
    <p:extLst>
      <p:ext uri="{BB962C8B-B14F-4D97-AF65-F5344CB8AC3E}">
        <p14:creationId xmlns:p14="http://schemas.microsoft.com/office/powerpoint/2010/main" val="20877649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29" y="491501"/>
            <a:ext cx="10233800" cy="6014230"/>
          </a:xfrm>
        </p:spPr>
        <p:txBody>
          <a:bodyPr>
            <a:normAutofit/>
          </a:bodyPr>
          <a:lstStyle/>
          <a:p>
            <a:pPr marL="0" indent="0" algn="just">
              <a:buNone/>
            </a:pPr>
            <a:r>
              <a:rPr lang="en-AU" dirty="0"/>
              <a:t>With the purpose to avoid the fallacies of the Weimar experience, the 1949 GG established first of all a balanced government</a:t>
            </a:r>
          </a:p>
          <a:p>
            <a:pPr marL="0" indent="0" algn="just">
              <a:buNone/>
            </a:pPr>
            <a:endParaRPr lang="en-AU" dirty="0"/>
          </a:p>
          <a:p>
            <a:pPr marL="0" indent="0" algn="ctr">
              <a:buNone/>
            </a:pPr>
            <a:r>
              <a:rPr lang="en-AU" dirty="0"/>
              <a:t>Bicameralism</a:t>
            </a:r>
          </a:p>
          <a:p>
            <a:pPr marL="0" indent="0" algn="just">
              <a:buNone/>
            </a:pPr>
            <a:endParaRPr lang="en-AU" dirty="0"/>
          </a:p>
          <a:p>
            <a:pPr marL="0" indent="0" algn="just">
              <a:buNone/>
            </a:pPr>
            <a:r>
              <a:rPr lang="en-AU" i="1" dirty="0">
                <a:solidFill>
                  <a:srgbClr val="FFC000"/>
                </a:solidFill>
              </a:rPr>
              <a:t>Bundestag</a:t>
            </a:r>
            <a:r>
              <a:rPr lang="en-AU" dirty="0"/>
              <a:t> (lower chamber) </a:t>
            </a:r>
          </a:p>
          <a:p>
            <a:pPr marL="0" indent="0" algn="just">
              <a:buNone/>
            </a:pPr>
            <a:r>
              <a:rPr lang="en-AU" dirty="0"/>
              <a:t>&lt; elected directly by the people</a:t>
            </a:r>
          </a:p>
          <a:p>
            <a:pPr marL="0" indent="0" algn="just">
              <a:buNone/>
            </a:pPr>
            <a:r>
              <a:rPr lang="en-AU" dirty="0"/>
              <a:t>&gt; national representation</a:t>
            </a:r>
          </a:p>
          <a:p>
            <a:pPr marL="0" indent="0" algn="just">
              <a:buNone/>
            </a:pPr>
            <a:endParaRPr lang="en-AU" dirty="0"/>
          </a:p>
          <a:p>
            <a:pPr marL="0" indent="0" algn="just">
              <a:buNone/>
            </a:pPr>
            <a:r>
              <a:rPr lang="en-AU" i="1" dirty="0">
                <a:solidFill>
                  <a:srgbClr val="FFC000"/>
                </a:solidFill>
              </a:rPr>
              <a:t>Bundesrat</a:t>
            </a:r>
            <a:r>
              <a:rPr lang="en-AU" dirty="0">
                <a:solidFill>
                  <a:srgbClr val="FFC000"/>
                </a:solidFill>
              </a:rPr>
              <a:t> </a:t>
            </a:r>
            <a:r>
              <a:rPr lang="en-AU" dirty="0"/>
              <a:t>(upper chamber) </a:t>
            </a:r>
            <a:r>
              <a:rPr lang="en-AU" dirty="0">
                <a:sym typeface="Wingdings" pitchFamily="2" charset="2"/>
              </a:rPr>
              <a:t> FEDERALISM</a:t>
            </a:r>
            <a:endParaRPr lang="en-AU" dirty="0"/>
          </a:p>
          <a:p>
            <a:pPr marL="0" indent="0" algn="just">
              <a:buNone/>
            </a:pPr>
            <a:endParaRPr lang="en-AU" dirty="0"/>
          </a:p>
          <a:p>
            <a:pPr marL="0" indent="0" algn="just">
              <a:buNone/>
            </a:pPr>
            <a:endParaRPr lang="en-AU" dirty="0"/>
          </a:p>
          <a:p>
            <a:pPr marL="0" indent="0" algn="just">
              <a:buNone/>
            </a:pPr>
            <a:endParaRPr lang="en-AU" dirty="0"/>
          </a:p>
        </p:txBody>
      </p:sp>
    </p:spTree>
    <p:extLst>
      <p:ext uri="{BB962C8B-B14F-4D97-AF65-F5344CB8AC3E}">
        <p14:creationId xmlns:p14="http://schemas.microsoft.com/office/powerpoint/2010/main" val="1427076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791304"/>
            <a:ext cx="10233800" cy="5609496"/>
          </a:xfrm>
        </p:spPr>
        <p:txBody>
          <a:bodyPr>
            <a:normAutofit/>
          </a:bodyPr>
          <a:lstStyle/>
          <a:p>
            <a:pPr marL="0" indent="0" algn="just">
              <a:buNone/>
            </a:pPr>
            <a:r>
              <a:rPr lang="en-AU" dirty="0"/>
              <a:t>The aim of avoiding new totalitarian threats was pursued also through the </a:t>
            </a:r>
            <a:r>
              <a:rPr lang="en-AU" b="1" dirty="0">
                <a:solidFill>
                  <a:srgbClr val="FFC000"/>
                </a:solidFill>
              </a:rPr>
              <a:t>federalist</a:t>
            </a:r>
            <a:r>
              <a:rPr lang="en-AU" dirty="0"/>
              <a:t> form of state</a:t>
            </a:r>
          </a:p>
          <a:p>
            <a:pPr marL="0" indent="0" algn="just">
              <a:buNone/>
            </a:pPr>
            <a:endParaRPr lang="en-AU" dirty="0"/>
          </a:p>
          <a:p>
            <a:pPr marL="0" indent="0" algn="just">
              <a:buNone/>
            </a:pPr>
            <a:r>
              <a:rPr lang="en-AU" dirty="0"/>
              <a:t>&lt; by resuming some of the historical feature of German federalism experimented with the </a:t>
            </a:r>
            <a:r>
              <a:rPr lang="en-AU" dirty="0">
                <a:solidFill>
                  <a:srgbClr val="FFC000"/>
                </a:solidFill>
              </a:rPr>
              <a:t>Empire</a:t>
            </a:r>
            <a:r>
              <a:rPr lang="en-AU" dirty="0"/>
              <a:t> (1871-1918)</a:t>
            </a:r>
          </a:p>
          <a:p>
            <a:pPr marL="0" indent="0" algn="just">
              <a:buNone/>
            </a:pPr>
            <a:r>
              <a:rPr lang="en-AU" dirty="0"/>
              <a:t>&lt; by taking inspiration to the </a:t>
            </a:r>
            <a:r>
              <a:rPr lang="en-AU" dirty="0">
                <a:solidFill>
                  <a:srgbClr val="FFC000"/>
                </a:solidFill>
              </a:rPr>
              <a:t>U.S. culture</a:t>
            </a:r>
            <a:r>
              <a:rPr lang="en-AU" dirty="0"/>
              <a:t>, where federalism is a tool of (vertical) separation of powers</a:t>
            </a:r>
          </a:p>
          <a:p>
            <a:pPr marL="0" indent="0" algn="just">
              <a:buNone/>
            </a:pPr>
            <a:endParaRPr lang="en-AU" dirty="0"/>
          </a:p>
          <a:p>
            <a:pPr marL="0" indent="0" algn="just">
              <a:buNone/>
            </a:pPr>
            <a:r>
              <a:rPr lang="en-AU" dirty="0"/>
              <a:t>&gt; art. 20 GG establishes a </a:t>
            </a:r>
            <a:r>
              <a:rPr lang="en-AU" dirty="0">
                <a:solidFill>
                  <a:srgbClr val="FFC000"/>
                </a:solidFill>
              </a:rPr>
              <a:t>federal state </a:t>
            </a:r>
            <a:r>
              <a:rPr lang="en-AU" dirty="0"/>
              <a:t>and states that </a:t>
            </a:r>
            <a:r>
              <a:rPr lang="en-AU" dirty="0">
                <a:solidFill>
                  <a:srgbClr val="FFC000"/>
                </a:solidFill>
              </a:rPr>
              <a:t>it cannot be modified</a:t>
            </a:r>
            <a:r>
              <a:rPr lang="en-AU" dirty="0"/>
              <a:t>, even with the procedure provided for constitutional amendment</a:t>
            </a:r>
          </a:p>
          <a:p>
            <a:pPr marL="0" indent="0" algn="just">
              <a:buNone/>
            </a:pPr>
            <a:endParaRPr lang="en-AU" dirty="0"/>
          </a:p>
          <a:p>
            <a:pPr marL="0" indent="0" algn="just">
              <a:buNone/>
            </a:pPr>
            <a:endParaRPr lang="en-AU" dirty="0"/>
          </a:p>
          <a:p>
            <a:pPr marL="0" indent="0" algn="just">
              <a:buNone/>
            </a:pPr>
            <a:endParaRPr lang="en-AU" dirty="0"/>
          </a:p>
          <a:p>
            <a:pPr marL="0" indent="0" algn="just">
              <a:buNone/>
            </a:pPr>
            <a:endParaRPr lang="en-AU" dirty="0"/>
          </a:p>
          <a:p>
            <a:pPr marL="0" indent="0" algn="just">
              <a:buNone/>
            </a:pPr>
            <a:endParaRPr lang="en-AU" dirty="0"/>
          </a:p>
          <a:p>
            <a:endParaRPr lang="it-IT" dirty="0"/>
          </a:p>
        </p:txBody>
      </p:sp>
    </p:spTree>
    <p:extLst>
      <p:ext uri="{BB962C8B-B14F-4D97-AF65-F5344CB8AC3E}">
        <p14:creationId xmlns:p14="http://schemas.microsoft.com/office/powerpoint/2010/main" val="1962633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30" y="569627"/>
            <a:ext cx="10233800" cy="5696262"/>
          </a:xfrm>
        </p:spPr>
        <p:txBody>
          <a:bodyPr>
            <a:normAutofit fontScale="92500" lnSpcReduction="20000"/>
          </a:bodyPr>
          <a:lstStyle/>
          <a:p>
            <a:pPr marL="0" indent="0" algn="ctr">
              <a:buNone/>
            </a:pPr>
            <a:r>
              <a:rPr lang="en-AU" sz="4300" b="1" dirty="0">
                <a:solidFill>
                  <a:srgbClr val="FFC000"/>
                </a:solidFill>
              </a:rPr>
              <a:t>≠</a:t>
            </a:r>
          </a:p>
          <a:p>
            <a:pPr marL="0" indent="0" algn="just">
              <a:buNone/>
            </a:pPr>
            <a:endParaRPr lang="en-AU" dirty="0"/>
          </a:p>
          <a:p>
            <a:pPr marL="0" indent="0" algn="just">
              <a:buNone/>
            </a:pPr>
            <a:r>
              <a:rPr lang="en-AU" dirty="0"/>
              <a:t>American federalism</a:t>
            </a:r>
          </a:p>
          <a:p>
            <a:pPr marL="0" indent="0" algn="just">
              <a:buNone/>
            </a:pPr>
            <a:r>
              <a:rPr lang="en-AU" dirty="0"/>
              <a:t>- rigid separation of competence belonging to the states and to the Federal Government</a:t>
            </a:r>
          </a:p>
          <a:p>
            <a:pPr marL="0" indent="0" algn="just">
              <a:buNone/>
            </a:pPr>
            <a:r>
              <a:rPr lang="en-AU" dirty="0"/>
              <a:t>- states and FG carry out legislative, administrative and judicial functions in all the matters falling into their competences </a:t>
            </a:r>
          </a:p>
          <a:p>
            <a:pPr marL="0" indent="0" algn="just">
              <a:buNone/>
            </a:pPr>
            <a:endParaRPr lang="en-AU" dirty="0"/>
          </a:p>
          <a:p>
            <a:pPr marL="0" indent="0" algn="just">
              <a:buNone/>
            </a:pPr>
            <a:r>
              <a:rPr lang="en-AU" dirty="0"/>
              <a:t>German federalism </a:t>
            </a:r>
          </a:p>
          <a:p>
            <a:pPr marL="0" indent="0" algn="just">
              <a:buNone/>
            </a:pPr>
            <a:r>
              <a:rPr lang="en-AU" dirty="0">
                <a:solidFill>
                  <a:schemeClr val="tx1"/>
                </a:solidFill>
              </a:rPr>
              <a:t>-</a:t>
            </a:r>
            <a:r>
              <a:rPr lang="en-AU" dirty="0">
                <a:solidFill>
                  <a:srgbClr val="FFC000"/>
                </a:solidFill>
              </a:rPr>
              <a:t> subsidiarity</a:t>
            </a:r>
            <a:r>
              <a:rPr lang="en-AU" dirty="0"/>
              <a:t> (cooperative federalism between </a:t>
            </a:r>
            <a:r>
              <a:rPr lang="en-AU" i="1" dirty="0"/>
              <a:t>Bund</a:t>
            </a:r>
            <a:r>
              <a:rPr lang="en-AU" dirty="0"/>
              <a:t> and </a:t>
            </a:r>
            <a:r>
              <a:rPr lang="en-AU" i="1" dirty="0"/>
              <a:t>Laender</a:t>
            </a:r>
            <a:r>
              <a:rPr lang="en-AU" dirty="0"/>
              <a:t>)</a:t>
            </a:r>
          </a:p>
          <a:p>
            <a:pPr marL="0" indent="0" algn="just">
              <a:buNone/>
            </a:pPr>
            <a:r>
              <a:rPr lang="en-AU" dirty="0">
                <a:solidFill>
                  <a:schemeClr val="tx1"/>
                </a:solidFill>
              </a:rPr>
              <a:t>-</a:t>
            </a:r>
            <a:r>
              <a:rPr lang="en-AU" dirty="0">
                <a:solidFill>
                  <a:srgbClr val="FFC000"/>
                </a:solidFill>
              </a:rPr>
              <a:t> concurring legislation</a:t>
            </a:r>
            <a:r>
              <a:rPr lang="en-AU" dirty="0"/>
              <a:t>: the FG can legislate in topics belonging to the </a:t>
            </a:r>
            <a:r>
              <a:rPr lang="en-AU" i="1" dirty="0"/>
              <a:t>Laender</a:t>
            </a:r>
            <a:r>
              <a:rPr lang="en-AU" dirty="0"/>
              <a:t> as far as unitary regulation is needed</a:t>
            </a:r>
          </a:p>
          <a:p>
            <a:pPr marL="0" indent="0" algn="just">
              <a:buNone/>
            </a:pPr>
            <a:r>
              <a:rPr lang="en-AU" dirty="0"/>
              <a:t>- after the </a:t>
            </a:r>
            <a:r>
              <a:rPr lang="en-AU" dirty="0">
                <a:solidFill>
                  <a:srgbClr val="FFC000"/>
                </a:solidFill>
              </a:rPr>
              <a:t>2006</a:t>
            </a:r>
            <a:r>
              <a:rPr lang="en-AU" dirty="0"/>
              <a:t> constitutional reform, the Constitutional Court has the duty to assess the validity of the use of the subsidiarity clause by the FG</a:t>
            </a:r>
          </a:p>
          <a:p>
            <a:endParaRPr lang="it-IT" dirty="0"/>
          </a:p>
        </p:txBody>
      </p:sp>
    </p:spTree>
    <p:extLst>
      <p:ext uri="{BB962C8B-B14F-4D97-AF65-F5344CB8AC3E}">
        <p14:creationId xmlns:p14="http://schemas.microsoft.com/office/powerpoint/2010/main" val="5527897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809469"/>
            <a:ext cx="10233800" cy="5367494"/>
          </a:xfrm>
        </p:spPr>
        <p:txBody>
          <a:bodyPr>
            <a:normAutofit fontScale="92500" lnSpcReduction="20000"/>
          </a:bodyPr>
          <a:lstStyle/>
          <a:p>
            <a:pPr marL="0" indent="0" algn="just">
              <a:buNone/>
            </a:pPr>
            <a:r>
              <a:rPr lang="en-AU" dirty="0"/>
              <a:t>The </a:t>
            </a:r>
            <a:r>
              <a:rPr lang="en-AU" i="1" dirty="0">
                <a:solidFill>
                  <a:srgbClr val="FFC000"/>
                </a:solidFill>
              </a:rPr>
              <a:t>Bundesrat</a:t>
            </a:r>
            <a:r>
              <a:rPr lang="en-AU" dirty="0">
                <a:solidFill>
                  <a:srgbClr val="FFC000"/>
                </a:solidFill>
              </a:rPr>
              <a:t> </a:t>
            </a:r>
            <a:r>
              <a:rPr lang="en-AU" dirty="0"/>
              <a:t>is not elected</a:t>
            </a:r>
          </a:p>
          <a:p>
            <a:pPr marL="0" indent="0" algn="just">
              <a:buNone/>
            </a:pPr>
            <a:endParaRPr lang="en-AU" dirty="0"/>
          </a:p>
          <a:p>
            <a:pPr marL="0" indent="0" algn="just">
              <a:buNone/>
            </a:pPr>
            <a:r>
              <a:rPr lang="en-AU" dirty="0"/>
              <a:t>It is composed of </a:t>
            </a:r>
            <a:r>
              <a:rPr lang="en-AU" dirty="0">
                <a:solidFill>
                  <a:srgbClr val="FFC000"/>
                </a:solidFill>
              </a:rPr>
              <a:t>delegates of the executive </a:t>
            </a:r>
            <a:r>
              <a:rPr lang="en-AU" dirty="0"/>
              <a:t>branches of the </a:t>
            </a:r>
            <a:r>
              <a:rPr lang="en-AU" i="1" dirty="0"/>
              <a:t>Laender</a:t>
            </a:r>
          </a:p>
          <a:p>
            <a:pPr marL="0" indent="0" algn="just">
              <a:buNone/>
            </a:pPr>
            <a:r>
              <a:rPr lang="en-AU" dirty="0"/>
              <a:t>The number of delegates for each </a:t>
            </a:r>
            <a:r>
              <a:rPr lang="en-AU" i="1" dirty="0"/>
              <a:t>Land</a:t>
            </a:r>
            <a:r>
              <a:rPr lang="en-AU" dirty="0"/>
              <a:t> </a:t>
            </a:r>
            <a:r>
              <a:rPr lang="en-AU" dirty="0">
                <a:solidFill>
                  <a:srgbClr val="FFC000"/>
                </a:solidFill>
              </a:rPr>
              <a:t>depends on the population</a:t>
            </a:r>
            <a:r>
              <a:rPr lang="en-AU" dirty="0"/>
              <a:t>: it can go from 3 to 6 members per </a:t>
            </a:r>
            <a:r>
              <a:rPr lang="en-AU" i="1" dirty="0"/>
              <a:t>Land</a:t>
            </a:r>
          </a:p>
          <a:p>
            <a:pPr marL="0" indent="0" algn="just">
              <a:buNone/>
            </a:pPr>
            <a:r>
              <a:rPr lang="en-AU" dirty="0"/>
              <a:t>The votes of each </a:t>
            </a:r>
            <a:r>
              <a:rPr lang="en-AU" i="1" dirty="0"/>
              <a:t>Land</a:t>
            </a:r>
            <a:r>
              <a:rPr lang="en-AU" dirty="0"/>
              <a:t> must be cast as a unit</a:t>
            </a:r>
          </a:p>
          <a:p>
            <a:pPr marL="0" indent="0" algn="just">
              <a:buNone/>
            </a:pPr>
            <a:endParaRPr lang="en-AU" dirty="0"/>
          </a:p>
          <a:p>
            <a:pPr marL="0" indent="0" algn="just">
              <a:buNone/>
            </a:pPr>
            <a:r>
              <a:rPr lang="en-AU" dirty="0"/>
              <a:t>The </a:t>
            </a:r>
            <a:r>
              <a:rPr lang="en-AU" i="1" dirty="0"/>
              <a:t>Bundesrat</a:t>
            </a:r>
            <a:r>
              <a:rPr lang="en-AU" dirty="0"/>
              <a:t> does not take part in the relation of confidence with the chancellor</a:t>
            </a:r>
          </a:p>
          <a:p>
            <a:pPr marL="0" indent="0" algn="just">
              <a:buNone/>
            </a:pPr>
            <a:endParaRPr lang="en-AU" dirty="0"/>
          </a:p>
          <a:p>
            <a:pPr marL="0" indent="0" algn="just">
              <a:buNone/>
            </a:pPr>
            <a:r>
              <a:rPr lang="en-AU" dirty="0"/>
              <a:t>It plays a central role in the legislative process </a:t>
            </a:r>
          </a:p>
          <a:p>
            <a:pPr marL="0" indent="0" algn="just">
              <a:buNone/>
            </a:pPr>
            <a:r>
              <a:rPr lang="en-AU" dirty="0"/>
              <a:t>- if the matter has a regional scope</a:t>
            </a:r>
          </a:p>
          <a:p>
            <a:pPr marL="0" indent="0" algn="just">
              <a:buNone/>
            </a:pPr>
            <a:r>
              <a:rPr lang="en-AU" dirty="0"/>
              <a:t>- when a constitutional reform is discussed </a:t>
            </a:r>
          </a:p>
          <a:p>
            <a:endParaRPr lang="it-IT" dirty="0"/>
          </a:p>
        </p:txBody>
      </p:sp>
    </p:spTree>
    <p:extLst>
      <p:ext uri="{BB962C8B-B14F-4D97-AF65-F5344CB8AC3E}">
        <p14:creationId xmlns:p14="http://schemas.microsoft.com/office/powerpoint/2010/main" val="1853638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554635"/>
            <a:ext cx="10233800" cy="5966085"/>
          </a:xfrm>
        </p:spPr>
        <p:txBody>
          <a:bodyPr>
            <a:normAutofit fontScale="92500" lnSpcReduction="20000"/>
          </a:bodyPr>
          <a:lstStyle/>
          <a:p>
            <a:pPr marL="0" indent="0" algn="just">
              <a:buNone/>
            </a:pPr>
            <a:r>
              <a:rPr lang="en-AU" dirty="0"/>
              <a:t>The  purpose to avoid the political instability that characterized the Weimar experience, led the framers to establish a </a:t>
            </a:r>
            <a:r>
              <a:rPr lang="en-AU" dirty="0">
                <a:solidFill>
                  <a:srgbClr val="FFC000"/>
                </a:solidFill>
              </a:rPr>
              <a:t>strong central government</a:t>
            </a:r>
          </a:p>
          <a:p>
            <a:pPr marL="0" indent="0" algn="just">
              <a:buNone/>
            </a:pPr>
            <a:endParaRPr lang="en-AU" dirty="0"/>
          </a:p>
          <a:p>
            <a:pPr marL="0" indent="0" algn="just">
              <a:buNone/>
            </a:pPr>
            <a:r>
              <a:rPr lang="en-AU" dirty="0">
                <a:solidFill>
                  <a:schemeClr val="tx1"/>
                </a:solidFill>
              </a:rPr>
              <a:t>•</a:t>
            </a:r>
            <a:r>
              <a:rPr lang="en-AU" dirty="0">
                <a:solidFill>
                  <a:srgbClr val="FFC000"/>
                </a:solidFill>
              </a:rPr>
              <a:t> </a:t>
            </a:r>
            <a:r>
              <a:rPr lang="en-AU" b="1" dirty="0">
                <a:solidFill>
                  <a:srgbClr val="FFC000"/>
                </a:solidFill>
              </a:rPr>
              <a:t>President of the Federal Republic </a:t>
            </a:r>
            <a:r>
              <a:rPr lang="en-AU" b="1" dirty="0"/>
              <a:t>is the Chief of State</a:t>
            </a:r>
          </a:p>
          <a:p>
            <a:pPr marL="0" indent="0" algn="just">
              <a:buNone/>
            </a:pPr>
            <a:r>
              <a:rPr lang="en-AU" dirty="0"/>
              <a:t>The president is elected for a term of five years by a specially convened Federal Convention</a:t>
            </a:r>
          </a:p>
          <a:p>
            <a:pPr marL="0" indent="0" algn="just">
              <a:buNone/>
            </a:pPr>
            <a:endParaRPr lang="en-AU" dirty="0"/>
          </a:p>
          <a:p>
            <a:pPr marL="0" indent="0" algn="just">
              <a:buNone/>
            </a:pPr>
            <a:r>
              <a:rPr lang="en-AU" dirty="0"/>
              <a:t>The convention consists of all Bundestag members, as well as an equal number of electors elected by the state legislatures in proportion to their respective populations (often some prominent citizens are chosen)</a:t>
            </a:r>
          </a:p>
          <a:p>
            <a:pPr marL="0" indent="0" algn="just">
              <a:buNone/>
            </a:pPr>
            <a:endParaRPr lang="en-AU" dirty="0"/>
          </a:p>
          <a:p>
            <a:pPr marL="0" indent="0" algn="just">
              <a:buNone/>
            </a:pPr>
            <a:r>
              <a:rPr lang="en-AU" dirty="0"/>
              <a:t>In the first two rounds of the election, the candidate who achieves an absolute majority is elected</a:t>
            </a:r>
          </a:p>
          <a:p>
            <a:pPr marL="0" indent="0" algn="just">
              <a:buNone/>
            </a:pPr>
            <a:r>
              <a:rPr lang="en-AU" dirty="0"/>
              <a:t>If, after two votes, no single candidate has received this level of support, in the third and final vote the candidate who wins a plurality of votes cast is elected.</a:t>
            </a:r>
          </a:p>
          <a:p>
            <a:pPr marL="0" indent="0" algn="just">
              <a:buNone/>
            </a:pPr>
            <a:endParaRPr lang="en-AU" dirty="0"/>
          </a:p>
        </p:txBody>
      </p:sp>
    </p:spTree>
    <p:extLst>
      <p:ext uri="{BB962C8B-B14F-4D97-AF65-F5344CB8AC3E}">
        <p14:creationId xmlns:p14="http://schemas.microsoft.com/office/powerpoint/2010/main" val="304913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05009" y="449705"/>
            <a:ext cx="10233800" cy="6408295"/>
          </a:xfrm>
        </p:spPr>
        <p:txBody>
          <a:bodyPr>
            <a:normAutofit fontScale="92500" lnSpcReduction="10000"/>
          </a:bodyPr>
          <a:lstStyle/>
          <a:p>
            <a:pPr marL="0" indent="0" algn="just">
              <a:buNone/>
            </a:pPr>
            <a:r>
              <a:rPr lang="en-AU" dirty="0"/>
              <a:t>• </a:t>
            </a:r>
            <a:r>
              <a:rPr lang="en-AU" dirty="0">
                <a:solidFill>
                  <a:srgbClr val="FFC000"/>
                </a:solidFill>
              </a:rPr>
              <a:t>Chancellor </a:t>
            </a:r>
            <a:r>
              <a:rPr lang="en-AU" dirty="0"/>
              <a:t>is the head of the executive </a:t>
            </a:r>
          </a:p>
          <a:p>
            <a:pPr marL="0" indent="0" algn="just">
              <a:buNone/>
            </a:pPr>
            <a:endParaRPr lang="en-AU" dirty="0"/>
          </a:p>
          <a:p>
            <a:pPr marL="0" indent="0" algn="just">
              <a:buNone/>
            </a:pPr>
            <a:r>
              <a:rPr lang="en-AU" dirty="0"/>
              <a:t>He/she is proposed by the President of the Republic and elected by the </a:t>
            </a:r>
            <a:r>
              <a:rPr lang="en-AU" i="1" dirty="0"/>
              <a:t>Bundestag</a:t>
            </a:r>
          </a:p>
          <a:p>
            <a:pPr marL="0" indent="0" algn="just">
              <a:buNone/>
            </a:pPr>
            <a:endParaRPr lang="en-AU" i="1" dirty="0"/>
          </a:p>
          <a:p>
            <a:pPr marL="0" indent="0" algn="just">
              <a:buNone/>
            </a:pPr>
            <a:r>
              <a:rPr lang="en-AU" dirty="0">
                <a:solidFill>
                  <a:srgbClr val="FFC000"/>
                </a:solidFill>
              </a:rPr>
              <a:t>The relation of confidence is deeply codified by the GG</a:t>
            </a:r>
          </a:p>
          <a:p>
            <a:pPr marL="0" indent="0" algn="just">
              <a:buNone/>
            </a:pPr>
            <a:endParaRPr lang="en-AU" dirty="0"/>
          </a:p>
          <a:p>
            <a:pPr marL="0" indent="0" algn="just">
              <a:buNone/>
            </a:pPr>
            <a:r>
              <a:rPr lang="en-AU" dirty="0"/>
              <a:t>First of all, the relation of confidence is established between the </a:t>
            </a:r>
            <a:r>
              <a:rPr lang="en-AU" i="1" dirty="0"/>
              <a:t>Bundesta</a:t>
            </a:r>
            <a:r>
              <a:rPr lang="en-AU" dirty="0"/>
              <a:t>g and the </a:t>
            </a:r>
            <a:r>
              <a:rPr lang="en-AU" dirty="0">
                <a:solidFill>
                  <a:srgbClr val="FFC000"/>
                </a:solidFill>
              </a:rPr>
              <a:t>person</a:t>
            </a:r>
            <a:r>
              <a:rPr lang="en-AU" dirty="0"/>
              <a:t> elected as Chancellor</a:t>
            </a:r>
          </a:p>
          <a:p>
            <a:pPr marL="0" indent="0" algn="just">
              <a:buNone/>
            </a:pPr>
            <a:endParaRPr lang="en-AU" dirty="0"/>
          </a:p>
          <a:p>
            <a:pPr marL="0" indent="0" algn="just">
              <a:buNone/>
            </a:pPr>
            <a:r>
              <a:rPr lang="en-AU" b="1" dirty="0">
                <a:sym typeface="Wingdings"/>
              </a:rPr>
              <a:t>&gt;&gt;</a:t>
            </a:r>
            <a:r>
              <a:rPr lang="en-AU" dirty="0">
                <a:sym typeface="Wingdings"/>
              </a:rPr>
              <a:t> the Chancellor – </a:t>
            </a:r>
            <a:r>
              <a:rPr lang="en-AU" dirty="0">
                <a:solidFill>
                  <a:srgbClr val="FFC000"/>
                </a:solidFill>
                <a:sym typeface="Wingdings"/>
              </a:rPr>
              <a:t>not the whole Cabinet </a:t>
            </a:r>
            <a:r>
              <a:rPr lang="en-AU" dirty="0">
                <a:sym typeface="Wingdings"/>
              </a:rPr>
              <a:t>– is the sole addressee of parliamentary confidence</a:t>
            </a:r>
          </a:p>
          <a:p>
            <a:pPr marL="0" indent="0" algn="just">
              <a:buNone/>
            </a:pPr>
            <a:endParaRPr lang="en-AU" dirty="0">
              <a:sym typeface="Wingdings"/>
            </a:endParaRPr>
          </a:p>
          <a:p>
            <a:pPr marL="0" indent="0" algn="just">
              <a:buNone/>
            </a:pPr>
            <a:r>
              <a:rPr lang="en-AU" b="1" dirty="0">
                <a:sym typeface="Wingdings"/>
              </a:rPr>
              <a:t>&gt;&gt;</a:t>
            </a:r>
            <a:r>
              <a:rPr lang="en-AU" dirty="0">
                <a:sym typeface="Wingdings"/>
              </a:rPr>
              <a:t> </a:t>
            </a:r>
            <a:r>
              <a:rPr lang="en-AU" dirty="0">
                <a:solidFill>
                  <a:srgbClr val="FFC000"/>
                </a:solidFill>
                <a:sym typeface="Wingdings"/>
              </a:rPr>
              <a:t>supremacy of the Chancellor over the ministers</a:t>
            </a:r>
            <a:r>
              <a:rPr lang="en-AU" dirty="0">
                <a:sym typeface="Wingdings"/>
              </a:rPr>
              <a:t>, which are appointed (and can be removed) by the Chancellor</a:t>
            </a:r>
          </a:p>
          <a:p>
            <a:pPr marL="0" indent="0" algn="just">
              <a:buNone/>
            </a:pPr>
            <a:endParaRPr lang="en-AU" dirty="0">
              <a:sym typeface="Wingdings"/>
            </a:endParaRPr>
          </a:p>
        </p:txBody>
      </p:sp>
    </p:spTree>
    <p:extLst>
      <p:ext uri="{BB962C8B-B14F-4D97-AF65-F5344CB8AC3E}">
        <p14:creationId xmlns:p14="http://schemas.microsoft.com/office/powerpoint/2010/main" val="2603811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60316" y="232012"/>
            <a:ext cx="1933053" cy="1910687"/>
          </a:xfrm>
          <a:prstGeom prst="rect">
            <a:avLst/>
          </a:prstGeom>
        </p:spPr>
      </p:pic>
      <p:graphicFrame>
        <p:nvGraphicFramePr>
          <p:cNvPr id="4" name="Diagramma 3"/>
          <p:cNvGraphicFramePr/>
          <p:nvPr>
            <p:extLst>
              <p:ext uri="{D42A27DB-BD31-4B8C-83A1-F6EECF244321}">
                <p14:modId xmlns:p14="http://schemas.microsoft.com/office/powerpoint/2010/main" val="2045177868"/>
              </p:ext>
            </p:extLst>
          </p:nvPr>
        </p:nvGraphicFramePr>
        <p:xfrm>
          <a:off x="3559629" y="598714"/>
          <a:ext cx="7195458" cy="5007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asellaDiTesto 6"/>
          <p:cNvSpPr txBox="1"/>
          <p:nvPr/>
        </p:nvSpPr>
        <p:spPr>
          <a:xfrm>
            <a:off x="283029" y="2990548"/>
            <a:ext cx="2794676" cy="646331"/>
          </a:xfrm>
          <a:prstGeom prst="rect">
            <a:avLst/>
          </a:prstGeom>
          <a:noFill/>
        </p:spPr>
        <p:txBody>
          <a:bodyPr wrap="none" rtlCol="0">
            <a:spAutoFit/>
          </a:bodyPr>
          <a:lstStyle/>
          <a:p>
            <a:r>
              <a:rPr lang="it-IT" b="1" dirty="0" err="1"/>
              <a:t>Election</a:t>
            </a:r>
            <a:r>
              <a:rPr lang="it-IT" b="1" dirty="0"/>
              <a:t> of the </a:t>
            </a:r>
            <a:r>
              <a:rPr lang="it-IT" b="1" dirty="0" err="1"/>
              <a:t>Chancellor</a:t>
            </a:r>
            <a:endParaRPr lang="it-IT" b="1" dirty="0"/>
          </a:p>
          <a:p>
            <a:r>
              <a:rPr lang="it-IT" b="1" dirty="0"/>
              <a:t>By </a:t>
            </a:r>
            <a:r>
              <a:rPr lang="it-IT" b="1" dirty="0" err="1"/>
              <a:t>Bundestag</a:t>
            </a:r>
            <a:r>
              <a:rPr lang="it-IT" b="1" dirty="0"/>
              <a:t> – Art. 63 GG</a:t>
            </a:r>
          </a:p>
        </p:txBody>
      </p:sp>
    </p:spTree>
    <p:extLst>
      <p:ext uri="{BB962C8B-B14F-4D97-AF65-F5344CB8AC3E}">
        <p14:creationId xmlns:p14="http://schemas.microsoft.com/office/powerpoint/2010/main" val="113526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00079" y="1031146"/>
            <a:ext cx="10233800" cy="5159792"/>
          </a:xfrm>
        </p:spPr>
        <p:txBody>
          <a:bodyPr>
            <a:normAutofit fontScale="85000" lnSpcReduction="20000"/>
          </a:bodyPr>
          <a:lstStyle/>
          <a:p>
            <a:pPr marL="0" indent="0" algn="just">
              <a:buNone/>
            </a:pPr>
            <a:r>
              <a:rPr lang="en-US" dirty="0"/>
              <a:t>The rigid codification of the relation of confidence also entails relevant limits to the discretionary power of the President of the Republic to </a:t>
            </a:r>
            <a:r>
              <a:rPr lang="en-US" dirty="0">
                <a:solidFill>
                  <a:srgbClr val="FFC000"/>
                </a:solidFill>
              </a:rPr>
              <a:t>early dissolve the </a:t>
            </a:r>
            <a:r>
              <a:rPr lang="en-US" i="1" dirty="0">
                <a:solidFill>
                  <a:srgbClr val="FFC000"/>
                </a:solidFill>
              </a:rPr>
              <a:t>Bundestag</a:t>
            </a:r>
            <a:endParaRPr lang="en-US" i="1" dirty="0"/>
          </a:p>
          <a:p>
            <a:pPr marL="0" indent="0" algn="just">
              <a:buNone/>
            </a:pPr>
            <a:endParaRPr lang="en-US" dirty="0"/>
          </a:p>
          <a:p>
            <a:pPr marL="0" indent="0" algn="just">
              <a:buNone/>
            </a:pPr>
            <a:r>
              <a:rPr lang="en-US" dirty="0"/>
              <a:t>The GG disciplines only two cases</a:t>
            </a:r>
          </a:p>
          <a:p>
            <a:pPr marL="0" indent="0" algn="just">
              <a:buNone/>
            </a:pPr>
            <a:endParaRPr lang="en-US" dirty="0"/>
          </a:p>
          <a:p>
            <a:pPr marL="0" indent="0" algn="just">
              <a:buNone/>
            </a:pPr>
            <a:r>
              <a:rPr lang="en-US" dirty="0"/>
              <a:t>– The first has been already seen in the election process of the Chancellor: if absolute majority cannot be achieved, </a:t>
            </a:r>
            <a:r>
              <a:rPr lang="en-US" dirty="0">
                <a:solidFill>
                  <a:srgbClr val="FFC000"/>
                </a:solidFill>
              </a:rPr>
              <a:t>the </a:t>
            </a:r>
            <a:r>
              <a:rPr lang="en-US" i="1" dirty="0">
                <a:solidFill>
                  <a:srgbClr val="FFC000"/>
                </a:solidFill>
              </a:rPr>
              <a:t>Bundestag</a:t>
            </a:r>
            <a:r>
              <a:rPr lang="en-US" dirty="0">
                <a:solidFill>
                  <a:srgbClr val="FFC000"/>
                </a:solidFill>
              </a:rPr>
              <a:t> can elect the Chancellor with a simple majority</a:t>
            </a:r>
            <a:r>
              <a:rPr lang="en-US" dirty="0"/>
              <a:t>, but the President of the Republic can call for new elections: the choice depends only on his/her estimation of the political weakness of the newly elected Chancellor</a:t>
            </a:r>
          </a:p>
          <a:p>
            <a:pPr marL="0" indent="0" algn="just">
              <a:buNone/>
            </a:pPr>
            <a:endParaRPr lang="en-US" dirty="0"/>
          </a:p>
          <a:p>
            <a:pPr marL="0" indent="0" algn="just">
              <a:buNone/>
            </a:pPr>
            <a:r>
              <a:rPr lang="en-US" dirty="0"/>
              <a:t>– The second scenario in which an early dissolution of the Bundestag is possible is when a </a:t>
            </a:r>
            <a:r>
              <a:rPr lang="en-US" dirty="0">
                <a:solidFill>
                  <a:srgbClr val="FFC000"/>
                </a:solidFill>
              </a:rPr>
              <a:t>question of confidence </a:t>
            </a:r>
            <a:r>
              <a:rPr lang="en-US" dirty="0"/>
              <a:t>is proposed by the Chancellor and the Bundestag is not able to elect, within 21 days and by absolute majority, a new Chancellor</a:t>
            </a:r>
          </a:p>
        </p:txBody>
      </p:sp>
    </p:spTree>
    <p:extLst>
      <p:ext uri="{BB962C8B-B14F-4D97-AF65-F5344CB8AC3E}">
        <p14:creationId xmlns:p14="http://schemas.microsoft.com/office/powerpoint/2010/main" val="7320540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90020" y="416548"/>
            <a:ext cx="10233800" cy="6014231"/>
          </a:xfrm>
        </p:spPr>
        <p:txBody>
          <a:bodyPr>
            <a:normAutofit fontScale="85000" lnSpcReduction="20000"/>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AU" dirty="0"/>
              <a:t>The first scenario of early dissolution of the </a:t>
            </a:r>
            <a:r>
              <a:rPr lang="en-AU" i="1" dirty="0"/>
              <a:t>Bundestag</a:t>
            </a:r>
            <a:r>
              <a:rPr lang="en-AU" dirty="0"/>
              <a:t> has not been so frequent in German experience</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solidFill>
                  <a:srgbClr val="FFC000"/>
                </a:solidFill>
              </a:rPr>
              <a:t>Soft-</a:t>
            </a:r>
            <a:r>
              <a:rPr lang="en-AU" dirty="0" err="1">
                <a:solidFill>
                  <a:srgbClr val="FFC000"/>
                </a:solidFill>
              </a:rPr>
              <a:t>multipartitism</a:t>
            </a:r>
            <a:r>
              <a:rPr lang="en-AU" dirty="0"/>
              <a:t> = the political landscape in Germany has always been structured around strong political parties, able to realize solid </a:t>
            </a:r>
            <a:r>
              <a:rPr lang="en-AU" dirty="0">
                <a:solidFill>
                  <a:srgbClr val="FFC000"/>
                </a:solidFill>
              </a:rPr>
              <a:t>coalitions</a:t>
            </a:r>
            <a:r>
              <a:rPr lang="en-AU" dirty="0"/>
              <a:t>, on the basis of a clear coalition agreement </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b="1" dirty="0">
                <a:solidFill>
                  <a:srgbClr val="FFC000"/>
                </a:solidFill>
              </a:rPr>
              <a:t>&lt;</a:t>
            </a:r>
            <a:r>
              <a:rPr lang="en-AU" dirty="0"/>
              <a:t> the electoral systems established threshold clauses (</a:t>
            </a:r>
            <a:r>
              <a:rPr lang="en-AU" dirty="0">
                <a:solidFill>
                  <a:srgbClr val="FFC000"/>
                </a:solidFill>
              </a:rPr>
              <a:t>5%</a:t>
            </a:r>
            <a:r>
              <a:rPr lang="en-AU" dirty="0"/>
              <a:t> of the votes) that exclude small parties from the </a:t>
            </a:r>
            <a:r>
              <a:rPr lang="en-AU" i="1" dirty="0"/>
              <a:t>Bundestag</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b="1" dirty="0">
                <a:solidFill>
                  <a:srgbClr val="FFC000"/>
                </a:solidFill>
              </a:rPr>
              <a:t>&lt;</a:t>
            </a:r>
            <a:r>
              <a:rPr lang="en-AU" dirty="0"/>
              <a:t> the exclusion of </a:t>
            </a:r>
            <a:r>
              <a:rPr lang="en-AU" dirty="0">
                <a:solidFill>
                  <a:srgbClr val="FFC000"/>
                </a:solidFill>
              </a:rPr>
              <a:t>Communist and Neo-Nazi Parties </a:t>
            </a:r>
            <a:r>
              <a:rPr lang="en-AU" dirty="0"/>
              <a:t>by ruling of the Constitutional Court in the very first years of the Bonn Republic, helped to stabilize the political system (art. 21 GG)</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None/>
              <a:tabLst/>
              <a:defRPr/>
            </a:pPr>
            <a:r>
              <a:rPr lang="en-AU" b="1" dirty="0">
                <a:solidFill>
                  <a:srgbClr val="FFC000"/>
                </a:solidFill>
              </a:rPr>
              <a:t>&gt;</a:t>
            </a:r>
            <a:r>
              <a:rPr lang="en-AU" dirty="0"/>
              <a:t> risks of fragmentations are reduced </a:t>
            </a:r>
          </a:p>
          <a:p>
            <a:pPr marR="0" lvl="0" algn="just" defTabSz="914400" eaLnBrk="1" fontAlgn="auto" latinLnBrk="0" hangingPunct="1">
              <a:lnSpc>
                <a:spcPct val="100000"/>
              </a:lnSpc>
              <a:spcBef>
                <a:spcPts val="0"/>
              </a:spcBef>
              <a:spcAft>
                <a:spcPts val="0"/>
              </a:spcAft>
              <a:buClrTx/>
              <a:buSzTx/>
              <a:buFont typeface="Wingdings" charset="2"/>
              <a:buChar char="Ø"/>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b="1" dirty="0">
                <a:solidFill>
                  <a:srgbClr val="FFC000"/>
                </a:solidFill>
              </a:rPr>
              <a:t>&gt;</a:t>
            </a:r>
            <a:r>
              <a:rPr lang="en-AU" dirty="0"/>
              <a:t> solid coalition can easily reach the absolute majority in the </a:t>
            </a:r>
            <a:r>
              <a:rPr lang="en-AU" i="1" dirty="0"/>
              <a:t>Bundestag</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i="1" dirty="0"/>
          </a:p>
          <a:p>
            <a:pPr marL="0" lvl="0" indent="0" algn="just">
              <a:lnSpc>
                <a:spcPct val="100000"/>
              </a:lnSpc>
              <a:spcBef>
                <a:spcPts val="0"/>
              </a:spcBef>
              <a:buNone/>
              <a:defRPr/>
            </a:pPr>
            <a:r>
              <a:rPr lang="en-AU" b="1" dirty="0">
                <a:solidFill>
                  <a:srgbClr val="FFC000"/>
                </a:solidFill>
              </a:rPr>
              <a:t>&gt; Coalition agreements and </a:t>
            </a:r>
            <a:r>
              <a:rPr lang="en-AU" b="1" i="1" dirty="0">
                <a:solidFill>
                  <a:srgbClr val="FFC000"/>
                </a:solidFill>
              </a:rPr>
              <a:t>political responsibility</a:t>
            </a:r>
            <a:endParaRPr lang="en-AU" i="1" dirty="0"/>
          </a:p>
        </p:txBody>
      </p:sp>
    </p:spTree>
    <p:extLst>
      <p:ext uri="{BB962C8B-B14F-4D97-AF65-F5344CB8AC3E}">
        <p14:creationId xmlns:p14="http://schemas.microsoft.com/office/powerpoint/2010/main" val="16774613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0097" y="1255997"/>
            <a:ext cx="10233800" cy="4665117"/>
          </a:xfrm>
        </p:spPr>
        <p:txBody>
          <a:bodyPr>
            <a:normAutofit fontScale="85000" lnSpcReduction="20000"/>
          </a:bodyPr>
          <a:lstStyle/>
          <a:p>
            <a:pPr marL="0" indent="0" algn="just">
              <a:buNone/>
            </a:pPr>
            <a:r>
              <a:rPr lang="en-AU" sz="3500" dirty="0">
                <a:solidFill>
                  <a:srgbClr val="FFC000"/>
                </a:solidFill>
              </a:rPr>
              <a:t>[</a:t>
            </a:r>
            <a:endParaRPr lang="en-AU" sz="3500" dirty="0"/>
          </a:p>
          <a:p>
            <a:pPr marL="0" indent="0" algn="just">
              <a:buNone/>
            </a:pPr>
            <a:endParaRPr lang="en-AU" dirty="0"/>
          </a:p>
          <a:p>
            <a:pPr marL="0" indent="0" algn="just">
              <a:buNone/>
            </a:pPr>
            <a:r>
              <a:rPr lang="en-AU" dirty="0"/>
              <a:t>About the 1956 Constitutional Court decisions on Nazi and Communist Parties</a:t>
            </a:r>
          </a:p>
          <a:p>
            <a:pPr marL="0" indent="0" algn="just">
              <a:buNone/>
            </a:pPr>
            <a:endParaRPr lang="en-AU" dirty="0"/>
          </a:p>
          <a:p>
            <a:pPr marL="0" indent="0" algn="just">
              <a:buNone/>
            </a:pPr>
            <a:r>
              <a:rPr lang="en-AU" dirty="0"/>
              <a:t>Learning from the Weimar experience, the framers of 1949 Constitution were aware of the potential </a:t>
            </a:r>
            <a:r>
              <a:rPr lang="en-AU" dirty="0">
                <a:solidFill>
                  <a:srgbClr val="FFC000"/>
                </a:solidFill>
              </a:rPr>
              <a:t>menace of undemocratic parties and how easily the could threat democracy</a:t>
            </a:r>
            <a:r>
              <a:rPr lang="en-AU" dirty="0"/>
              <a:t>, pluralism and tolerance</a:t>
            </a:r>
          </a:p>
          <a:p>
            <a:pPr marL="0" indent="0" algn="just">
              <a:buNone/>
            </a:pPr>
            <a:endParaRPr lang="en-AU" dirty="0"/>
          </a:p>
          <a:p>
            <a:pPr marL="0" indent="0" algn="just">
              <a:buNone/>
            </a:pPr>
            <a:r>
              <a:rPr lang="en-AU" dirty="0"/>
              <a:t>The GG established a system of </a:t>
            </a:r>
            <a:r>
              <a:rPr lang="en-AU" dirty="0">
                <a:solidFill>
                  <a:srgbClr val="FFC000"/>
                </a:solidFill>
              </a:rPr>
              <a:t>protection of democracy </a:t>
            </a:r>
            <a:r>
              <a:rPr lang="en-AU" dirty="0"/>
              <a:t>through the control of constitutionality of the political parties and a detailed regulation of the freedom of expression </a:t>
            </a:r>
          </a:p>
          <a:p>
            <a:pPr marL="0" indent="0" algn="just">
              <a:buNone/>
            </a:pPr>
            <a:endParaRPr lang="en-AU" dirty="0"/>
          </a:p>
          <a:p>
            <a:pPr marL="0" indent="0" algn="just">
              <a:buNone/>
            </a:pPr>
            <a:r>
              <a:rPr lang="mr-IN" dirty="0"/>
              <a:t>…</a:t>
            </a:r>
            <a:endParaRPr lang="en-AU" dirty="0"/>
          </a:p>
        </p:txBody>
      </p:sp>
    </p:spTree>
    <p:extLst>
      <p:ext uri="{BB962C8B-B14F-4D97-AF65-F5344CB8AC3E}">
        <p14:creationId xmlns:p14="http://schemas.microsoft.com/office/powerpoint/2010/main" val="110780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62850" y="885825"/>
            <a:ext cx="10233800" cy="5214937"/>
          </a:xfrm>
        </p:spPr>
        <p:txBody>
          <a:bodyPr>
            <a:normAutofit fontScale="92500" lnSpcReduction="10000"/>
          </a:bodyPr>
          <a:lstStyle/>
          <a:p>
            <a:pPr marL="0" indent="0" algn="just">
              <a:buNone/>
            </a:pPr>
            <a:r>
              <a:rPr lang="en-AU" dirty="0"/>
              <a:t>After the unsuccessful attempts to rationalize the parliamentary form of government, </a:t>
            </a:r>
            <a:r>
              <a:rPr lang="en-AU" dirty="0">
                <a:solidFill>
                  <a:srgbClr val="FFC000"/>
                </a:solidFill>
              </a:rPr>
              <a:t>a second wave</a:t>
            </a:r>
            <a:r>
              <a:rPr lang="en-AU" dirty="0"/>
              <a:t> of rationalization started after II World War. </a:t>
            </a:r>
          </a:p>
          <a:p>
            <a:pPr marL="0" indent="0" algn="just">
              <a:buNone/>
            </a:pPr>
            <a:endParaRPr lang="en-AU" dirty="0"/>
          </a:p>
          <a:p>
            <a:pPr marL="0" indent="0" algn="just">
              <a:buNone/>
            </a:pPr>
            <a:r>
              <a:rPr lang="en-AU" dirty="0"/>
              <a:t>E.g.</a:t>
            </a:r>
          </a:p>
          <a:p>
            <a:pPr marL="0" indent="0" algn="just">
              <a:buNone/>
            </a:pPr>
            <a:endParaRPr lang="en-AU" dirty="0"/>
          </a:p>
          <a:p>
            <a:pPr algn="just">
              <a:buFontTx/>
              <a:buChar char="-"/>
            </a:pPr>
            <a:r>
              <a:rPr lang="en-AU" dirty="0">
                <a:solidFill>
                  <a:srgbClr val="FFC000"/>
                </a:solidFill>
              </a:rPr>
              <a:t>Majoritarian rule </a:t>
            </a:r>
            <a:r>
              <a:rPr lang="en-AU" dirty="0"/>
              <a:t>in parliamentary elections/Limits to </a:t>
            </a:r>
            <a:r>
              <a:rPr lang="en-AU" dirty="0">
                <a:solidFill>
                  <a:srgbClr val="FFC000"/>
                </a:solidFill>
              </a:rPr>
              <a:t>proportional</a:t>
            </a:r>
            <a:r>
              <a:rPr lang="en-AU" dirty="0"/>
              <a:t> electoral system</a:t>
            </a:r>
          </a:p>
          <a:p>
            <a:pPr algn="just">
              <a:buFontTx/>
              <a:buChar char="-"/>
            </a:pPr>
            <a:endParaRPr lang="en-AU" dirty="0"/>
          </a:p>
          <a:p>
            <a:pPr algn="just">
              <a:buFontTx/>
              <a:buChar char="-"/>
            </a:pPr>
            <a:r>
              <a:rPr lang="en-AU" dirty="0">
                <a:solidFill>
                  <a:srgbClr val="FFC000"/>
                </a:solidFill>
              </a:rPr>
              <a:t>Enlargement of the normative functions of the executive branch</a:t>
            </a:r>
          </a:p>
          <a:p>
            <a:pPr marL="0" indent="0" algn="just">
              <a:buNone/>
            </a:pPr>
            <a:r>
              <a:rPr lang="en-AU" dirty="0"/>
              <a:t>&lt; growing complexity of contemporary societies</a:t>
            </a:r>
          </a:p>
          <a:p>
            <a:pPr marL="0" indent="0" algn="just">
              <a:buNone/>
            </a:pPr>
            <a:r>
              <a:rPr lang="en-AU" dirty="0"/>
              <a:t>&lt; wars and economic emergencies</a:t>
            </a:r>
          </a:p>
          <a:p>
            <a:pPr marL="0" indent="0" algn="just">
              <a:buNone/>
            </a:pPr>
            <a:r>
              <a:rPr lang="en-AU" dirty="0"/>
              <a:t>&lt; difficulty for parliaments to debate and lay down detailed legislation</a:t>
            </a:r>
          </a:p>
          <a:p>
            <a:pPr marL="0" indent="0" algn="just">
              <a:buNone/>
            </a:pPr>
            <a:endParaRPr lang="en-AU" dirty="0"/>
          </a:p>
          <a:p>
            <a:pPr marL="0" indent="0" algn="just">
              <a:buNone/>
            </a:pPr>
            <a:endParaRPr lang="en-AU" dirty="0">
              <a:solidFill>
                <a:srgbClr val="FFC000"/>
              </a:solidFill>
            </a:endParaRPr>
          </a:p>
        </p:txBody>
      </p:sp>
    </p:spTree>
    <p:extLst>
      <p:ext uri="{BB962C8B-B14F-4D97-AF65-F5344CB8AC3E}">
        <p14:creationId xmlns:p14="http://schemas.microsoft.com/office/powerpoint/2010/main" val="9746456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60040" y="299804"/>
            <a:ext cx="10233800" cy="6415790"/>
          </a:xfrm>
        </p:spPr>
        <p:txBody>
          <a:bodyPr>
            <a:normAutofit fontScale="77500" lnSpcReduction="20000"/>
          </a:bodyPr>
          <a:lstStyle/>
          <a:p>
            <a:pPr marL="0" indent="0" algn="just">
              <a:buNone/>
            </a:pPr>
            <a:r>
              <a:rPr lang="mr-IN" dirty="0"/>
              <a:t>…</a:t>
            </a:r>
            <a:endParaRPr lang="it-IT" dirty="0"/>
          </a:p>
          <a:p>
            <a:pPr marL="0" indent="0" algn="just">
              <a:buNone/>
            </a:pPr>
            <a:endParaRPr lang="it-IT" dirty="0"/>
          </a:p>
          <a:p>
            <a:pPr marL="0" indent="0" algn="just">
              <a:buNone/>
            </a:pPr>
            <a:r>
              <a:rPr lang="en-AU" dirty="0"/>
              <a:t>Art, 21 GG    </a:t>
            </a:r>
          </a:p>
          <a:p>
            <a:pPr marL="0" indent="0" algn="just">
              <a:buNone/>
            </a:pPr>
            <a:endParaRPr lang="en-AU" dirty="0"/>
          </a:p>
          <a:p>
            <a:pPr marL="0" indent="0" algn="just">
              <a:buNone/>
            </a:pPr>
            <a:r>
              <a:rPr lang="en-AU" i="1" dirty="0"/>
              <a:t>1. Political parties shall participate in the formation of the political will of the people. They may be freely established. </a:t>
            </a:r>
            <a:r>
              <a:rPr lang="en-AU" i="1" dirty="0">
                <a:solidFill>
                  <a:srgbClr val="FFC000"/>
                </a:solidFill>
              </a:rPr>
              <a:t>Their internal organisation must conform to democratic principles</a:t>
            </a:r>
            <a:r>
              <a:rPr lang="en-AU" i="1" dirty="0"/>
              <a:t>. They must publicly account for their assets and for the sources and use of their funds.</a:t>
            </a:r>
          </a:p>
          <a:p>
            <a:pPr marL="0" indent="0" algn="just">
              <a:buNone/>
            </a:pPr>
            <a:endParaRPr lang="en-AU" i="1" dirty="0"/>
          </a:p>
          <a:p>
            <a:pPr marL="0" indent="0" algn="just">
              <a:buNone/>
            </a:pPr>
            <a:r>
              <a:rPr lang="en-AU" i="1" dirty="0"/>
              <a:t>2. Parties that, by reason of their aims or the behaviour of their adherents, </a:t>
            </a:r>
            <a:r>
              <a:rPr lang="en-AU" i="1" dirty="0">
                <a:solidFill>
                  <a:srgbClr val="FFC000"/>
                </a:solidFill>
              </a:rPr>
              <a:t>seek to undermine or abolish the free democratic basic order </a:t>
            </a:r>
            <a:r>
              <a:rPr lang="en-AU" i="1" dirty="0"/>
              <a:t>or to endanger the existence of the Federal Republic of Germany shall be </a:t>
            </a:r>
            <a:r>
              <a:rPr lang="en-AU" i="1" dirty="0">
                <a:solidFill>
                  <a:srgbClr val="FFC000"/>
                </a:solidFill>
              </a:rPr>
              <a:t>unconstitutional</a:t>
            </a:r>
            <a:r>
              <a:rPr lang="en-AU" i="1" dirty="0"/>
              <a:t>. The Federal Constitutional Court shall rule on the question of unconstitutionality.</a:t>
            </a:r>
          </a:p>
          <a:p>
            <a:pPr marL="0" indent="0" algn="just">
              <a:buNone/>
            </a:pPr>
            <a:endParaRPr lang="en-AU" i="1" dirty="0"/>
          </a:p>
          <a:p>
            <a:pPr marL="0" indent="0" algn="just">
              <a:buNone/>
            </a:pPr>
            <a:r>
              <a:rPr lang="en-AU" i="1" dirty="0"/>
              <a:t>3. Details shall be regulated by federal laws.</a:t>
            </a:r>
          </a:p>
          <a:p>
            <a:pPr marL="0" indent="0" algn="just">
              <a:buNone/>
            </a:pPr>
            <a:endParaRPr lang="en-AU" i="1" dirty="0"/>
          </a:p>
          <a:p>
            <a:pPr marL="0" indent="0" algn="ctr">
              <a:buNone/>
            </a:pPr>
            <a:r>
              <a:rPr lang="en-AU" dirty="0">
                <a:sym typeface="Wingdings"/>
              </a:rPr>
              <a:t>&gt;&gt; </a:t>
            </a:r>
            <a:r>
              <a:rPr lang="en-AU" b="1" dirty="0">
                <a:sym typeface="Wingdings"/>
              </a:rPr>
              <a:t>MILITANT DEMOCRACY </a:t>
            </a:r>
            <a:r>
              <a:rPr lang="en-AU" dirty="0">
                <a:sym typeface="Wingdings"/>
              </a:rPr>
              <a:t>&lt;&lt;  </a:t>
            </a:r>
            <a:endParaRPr lang="en-AU" dirty="0">
              <a:solidFill>
                <a:srgbClr val="FFC000"/>
              </a:solidFill>
              <a:sym typeface="Wingdings"/>
            </a:endParaRPr>
          </a:p>
          <a:p>
            <a:pPr marL="0" indent="0" algn="ctr">
              <a:buNone/>
            </a:pPr>
            <a:endParaRPr lang="en-AU" dirty="0">
              <a:solidFill>
                <a:srgbClr val="FFC000"/>
              </a:solidFill>
              <a:sym typeface="Wingdings"/>
            </a:endParaRPr>
          </a:p>
          <a:p>
            <a:pPr marL="0" indent="0" algn="ctr">
              <a:buNone/>
            </a:pPr>
            <a:r>
              <a:rPr lang="en-AU" dirty="0">
                <a:solidFill>
                  <a:srgbClr val="FFC000"/>
                </a:solidFill>
                <a:sym typeface="Wingdings"/>
              </a:rPr>
              <a:t>]</a:t>
            </a:r>
            <a:endParaRPr lang="en-AU" dirty="0">
              <a:solidFill>
                <a:srgbClr val="FFC000"/>
              </a:solidFill>
            </a:endParaRPr>
          </a:p>
          <a:p>
            <a:endParaRPr lang="it-IT" dirty="0"/>
          </a:p>
        </p:txBody>
      </p:sp>
    </p:spTree>
    <p:extLst>
      <p:ext uri="{BB962C8B-B14F-4D97-AF65-F5344CB8AC3E}">
        <p14:creationId xmlns:p14="http://schemas.microsoft.com/office/powerpoint/2010/main" val="1926679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05009" y="839449"/>
            <a:ext cx="10233800" cy="5291528"/>
          </a:xfrm>
        </p:spPr>
        <p:txBody>
          <a:bodyPr>
            <a:normAutofit/>
          </a:bodyPr>
          <a:lstStyle/>
          <a:p>
            <a:pPr algn="just">
              <a:buFont typeface="Wingdings" charset="2"/>
              <a:buChar char="à"/>
            </a:pPr>
            <a:r>
              <a:rPr lang="en-AU" dirty="0">
                <a:sym typeface="Wingdings"/>
              </a:rPr>
              <a:t> VERY STRONG LEGITIMACY TO THE CHANCELLOR FROM THE </a:t>
            </a:r>
            <a:r>
              <a:rPr lang="en-AU" i="1" dirty="0">
                <a:sym typeface="Wingdings"/>
              </a:rPr>
              <a:t>BUNDESTAG</a:t>
            </a:r>
          </a:p>
          <a:p>
            <a:pPr algn="just">
              <a:buFont typeface="Wingdings" charset="2"/>
              <a:buChar char="à"/>
            </a:pPr>
            <a:endParaRPr lang="en-AU" dirty="0">
              <a:sym typeface="Wingdings"/>
            </a:endParaRPr>
          </a:p>
          <a:p>
            <a:pPr marL="0" indent="0" algn="just">
              <a:buNone/>
            </a:pPr>
            <a:r>
              <a:rPr lang="en-AU" dirty="0">
                <a:sym typeface="Wingdings"/>
              </a:rPr>
              <a:t>Once elected the Chancellor, the </a:t>
            </a:r>
            <a:r>
              <a:rPr lang="en-AU" i="1" dirty="0">
                <a:sym typeface="Wingdings"/>
              </a:rPr>
              <a:t>Bundestag</a:t>
            </a:r>
            <a:r>
              <a:rPr lang="en-AU" dirty="0">
                <a:sym typeface="Wingdings"/>
              </a:rPr>
              <a:t> has limited powers against him</a:t>
            </a:r>
          </a:p>
          <a:p>
            <a:pPr marL="0" indent="0" algn="just">
              <a:buNone/>
            </a:pPr>
            <a:r>
              <a:rPr lang="en-AU" dirty="0">
                <a:sym typeface="Wingdings"/>
              </a:rPr>
              <a:t>&gt;  also the power to remove him/her through the vote of no-confidence is strongly codified by the GG</a:t>
            </a:r>
          </a:p>
          <a:p>
            <a:pPr marL="0" indent="0" algn="just">
              <a:buNone/>
            </a:pPr>
            <a:endParaRPr lang="en-AU" dirty="0"/>
          </a:p>
          <a:p>
            <a:pPr marL="0" indent="0" algn="ctr">
              <a:buNone/>
            </a:pPr>
            <a:r>
              <a:rPr lang="en-AU" b="1" dirty="0">
                <a:solidFill>
                  <a:srgbClr val="FFC000"/>
                </a:solidFill>
              </a:rPr>
              <a:t>The constructive vote of no-confidence</a:t>
            </a:r>
          </a:p>
        </p:txBody>
      </p:sp>
    </p:spTree>
    <p:extLst>
      <p:ext uri="{BB962C8B-B14F-4D97-AF65-F5344CB8AC3E}">
        <p14:creationId xmlns:p14="http://schemas.microsoft.com/office/powerpoint/2010/main" val="11280821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05010" y="1181048"/>
            <a:ext cx="10233800" cy="5054860"/>
          </a:xfrm>
        </p:spPr>
        <p:txBody>
          <a:bodyPr>
            <a:normAutofit fontScale="85000" lnSpcReduction="20000"/>
          </a:bodyPr>
          <a:lstStyle/>
          <a:p>
            <a:pPr marL="0" indent="0" algn="just">
              <a:buNone/>
            </a:pPr>
            <a:r>
              <a:rPr lang="en-AU" dirty="0"/>
              <a:t>The constructive vote of no-confidence (</a:t>
            </a:r>
            <a:r>
              <a:rPr lang="en-AU" dirty="0" err="1"/>
              <a:t>CVoNC</a:t>
            </a:r>
            <a:r>
              <a:rPr lang="en-AU" dirty="0"/>
              <a:t>) is the main tool of rationalization provided by the GG (art. 67 GG). </a:t>
            </a:r>
          </a:p>
          <a:p>
            <a:pPr marL="0" indent="0" algn="just">
              <a:buNone/>
            </a:pPr>
            <a:endParaRPr lang="en-AU" dirty="0"/>
          </a:p>
          <a:p>
            <a:pPr marL="0" indent="0" algn="just">
              <a:buNone/>
            </a:pPr>
            <a:r>
              <a:rPr lang="en-AU" dirty="0"/>
              <a:t>It </a:t>
            </a:r>
            <a:r>
              <a:rPr lang="en-AU" dirty="0">
                <a:solidFill>
                  <a:srgbClr val="FFC000"/>
                </a:solidFill>
              </a:rPr>
              <a:t>prevents the </a:t>
            </a:r>
            <a:r>
              <a:rPr lang="en-AU" i="1" dirty="0">
                <a:solidFill>
                  <a:srgbClr val="FFC000"/>
                </a:solidFill>
              </a:rPr>
              <a:t>Bundestag</a:t>
            </a:r>
            <a:r>
              <a:rPr lang="en-AU" dirty="0">
                <a:solidFill>
                  <a:srgbClr val="FFC000"/>
                </a:solidFill>
              </a:rPr>
              <a:t> from removing the Cabinet without having a new stable majority supporting a new Chancellor</a:t>
            </a:r>
          </a:p>
          <a:p>
            <a:pPr marL="0" indent="0" algn="just">
              <a:buNone/>
            </a:pPr>
            <a:endParaRPr lang="en-AU" dirty="0"/>
          </a:p>
          <a:p>
            <a:pPr marL="0" indent="0" algn="just">
              <a:buNone/>
            </a:pPr>
            <a:r>
              <a:rPr lang="en-AU" dirty="0"/>
              <a:t>Normally, in a parliamentary government, the purpose and the structure of a no-confidence vote is to take back parliamentary confidence and compel the executive to resign</a:t>
            </a:r>
          </a:p>
          <a:p>
            <a:pPr marL="0" indent="0" algn="just">
              <a:buNone/>
            </a:pPr>
            <a:endParaRPr lang="en-AU" dirty="0"/>
          </a:p>
          <a:p>
            <a:pPr marL="0" indent="0" algn="just">
              <a:buNone/>
            </a:pPr>
            <a:r>
              <a:rPr lang="en-AU" dirty="0"/>
              <a:t>The novelty of the </a:t>
            </a:r>
            <a:r>
              <a:rPr lang="en-AU" dirty="0" err="1"/>
              <a:t>CVoNC</a:t>
            </a:r>
            <a:r>
              <a:rPr lang="en-AU" dirty="0"/>
              <a:t> is that it </a:t>
            </a:r>
            <a:r>
              <a:rPr lang="en-AU" dirty="0">
                <a:solidFill>
                  <a:srgbClr val="FFC000"/>
                </a:solidFill>
              </a:rPr>
              <a:t>must include</a:t>
            </a:r>
            <a:r>
              <a:rPr lang="en-AU" dirty="0"/>
              <a:t>, together with the withdrawal of parliamentary confidence, </a:t>
            </a:r>
            <a:r>
              <a:rPr lang="en-AU" dirty="0">
                <a:solidFill>
                  <a:srgbClr val="FFC000"/>
                </a:solidFill>
              </a:rPr>
              <a:t>also the name of the substitute candidate to be elected as Chancellor</a:t>
            </a:r>
          </a:p>
          <a:p>
            <a:pPr marL="0" indent="0" algn="just">
              <a:buNone/>
            </a:pPr>
            <a:endParaRPr lang="en-AU" dirty="0"/>
          </a:p>
          <a:p>
            <a:pPr marL="0" indent="0" algn="just">
              <a:buNone/>
            </a:pPr>
            <a:r>
              <a:rPr lang="en-AU" dirty="0"/>
              <a:t>The </a:t>
            </a:r>
            <a:r>
              <a:rPr lang="en-AU" i="1" dirty="0"/>
              <a:t>Bundestag</a:t>
            </a:r>
            <a:r>
              <a:rPr lang="en-AU" dirty="0"/>
              <a:t> can pass a </a:t>
            </a:r>
            <a:r>
              <a:rPr lang="en-AU" dirty="0" err="1"/>
              <a:t>CVoNC</a:t>
            </a:r>
            <a:r>
              <a:rPr lang="en-AU" dirty="0"/>
              <a:t> only with an absolute majority </a:t>
            </a:r>
          </a:p>
          <a:p>
            <a:pPr marL="0" indent="0" algn="just">
              <a:buNone/>
            </a:pPr>
            <a:endParaRPr lang="en-AU" dirty="0"/>
          </a:p>
        </p:txBody>
      </p:sp>
    </p:spTree>
    <p:extLst>
      <p:ext uri="{BB962C8B-B14F-4D97-AF65-F5344CB8AC3E}">
        <p14:creationId xmlns:p14="http://schemas.microsoft.com/office/powerpoint/2010/main" val="4620514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60316" y="232012"/>
            <a:ext cx="1933053" cy="1910687"/>
          </a:xfrm>
          <a:prstGeom prst="rect">
            <a:avLst/>
          </a:prstGeom>
        </p:spPr>
      </p:pic>
      <p:graphicFrame>
        <p:nvGraphicFramePr>
          <p:cNvPr id="7" name="Diagramma 6"/>
          <p:cNvGraphicFramePr/>
          <p:nvPr>
            <p:extLst>
              <p:ext uri="{D42A27DB-BD31-4B8C-83A1-F6EECF244321}">
                <p14:modId xmlns:p14="http://schemas.microsoft.com/office/powerpoint/2010/main" val="421422672"/>
              </p:ext>
            </p:extLst>
          </p:nvPr>
        </p:nvGraphicFramePr>
        <p:xfrm>
          <a:off x="2685143" y="413657"/>
          <a:ext cx="7533443" cy="54851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ttangolo 7"/>
          <p:cNvSpPr/>
          <p:nvPr/>
        </p:nvSpPr>
        <p:spPr>
          <a:xfrm>
            <a:off x="511629" y="2929210"/>
            <a:ext cx="2173514" cy="1569660"/>
          </a:xfrm>
          <a:prstGeom prst="rect">
            <a:avLst/>
          </a:prstGeom>
        </p:spPr>
        <p:txBody>
          <a:bodyPr wrap="square">
            <a:spAutoFit/>
          </a:bodyPr>
          <a:lstStyle/>
          <a:p>
            <a:pPr algn="ctr"/>
            <a:r>
              <a:rPr lang="it-IT" sz="2400" b="1" dirty="0"/>
              <a:t>“</a:t>
            </a:r>
            <a:r>
              <a:rPr lang="it-IT" sz="2400" b="1" dirty="0" err="1"/>
              <a:t>Constructive</a:t>
            </a:r>
            <a:r>
              <a:rPr lang="it-IT" sz="2400" b="1" dirty="0"/>
              <a:t>”  vote of no </a:t>
            </a:r>
            <a:r>
              <a:rPr lang="it-IT" sz="2400" b="1" dirty="0" err="1"/>
              <a:t>confidence</a:t>
            </a:r>
            <a:endParaRPr lang="it-IT" sz="2400" b="1" dirty="0"/>
          </a:p>
          <a:p>
            <a:pPr algn="ctr"/>
            <a:r>
              <a:rPr lang="it-IT" sz="2400" b="1" dirty="0"/>
              <a:t>Art. 65 GG</a:t>
            </a:r>
          </a:p>
        </p:txBody>
      </p:sp>
    </p:spTree>
    <p:extLst>
      <p:ext uri="{BB962C8B-B14F-4D97-AF65-F5344CB8AC3E}">
        <p14:creationId xmlns:p14="http://schemas.microsoft.com/office/powerpoint/2010/main" val="10749279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05010" y="659567"/>
            <a:ext cx="10233800" cy="5816184"/>
          </a:xfrm>
        </p:spPr>
        <p:txBody>
          <a:bodyPr>
            <a:normAutofit fontScale="92500" lnSpcReduction="20000"/>
          </a:bodyPr>
          <a:lstStyle/>
          <a:p>
            <a:pPr marL="0" indent="0" algn="ctr">
              <a:lnSpc>
                <a:spcPct val="100000"/>
              </a:lnSpc>
              <a:spcBef>
                <a:spcPts val="0"/>
              </a:spcBef>
              <a:buNone/>
            </a:pPr>
            <a:r>
              <a:rPr lang="it-IT" sz="4300" b="1" dirty="0">
                <a:solidFill>
                  <a:srgbClr val="FFC000"/>
                </a:solidFill>
              </a:rPr>
              <a:t>≠</a:t>
            </a:r>
          </a:p>
          <a:p>
            <a:pPr marL="0" indent="0" algn="just">
              <a:lnSpc>
                <a:spcPct val="100000"/>
              </a:lnSpc>
              <a:spcBef>
                <a:spcPts val="0"/>
              </a:spcBef>
              <a:buNone/>
            </a:pPr>
            <a:endParaRPr lang="it-IT" dirty="0"/>
          </a:p>
          <a:p>
            <a:pPr marL="0" indent="0" algn="just">
              <a:lnSpc>
                <a:spcPct val="100000"/>
              </a:lnSpc>
              <a:spcBef>
                <a:spcPts val="0"/>
              </a:spcBef>
              <a:buNone/>
            </a:pPr>
            <a:r>
              <a:rPr lang="it-IT" dirty="0"/>
              <a:t>I</a:t>
            </a:r>
            <a:r>
              <a:rPr lang="en-AU" dirty="0"/>
              <a:t>n a classical parliamentary government, a crisis within the majority coalition would lead to the resignation of the executive, </a:t>
            </a:r>
            <a:r>
              <a:rPr lang="en-AU" dirty="0">
                <a:solidFill>
                  <a:srgbClr val="FFC000"/>
                </a:solidFill>
              </a:rPr>
              <a:t>with</a:t>
            </a:r>
            <a:r>
              <a:rPr lang="en-AU" dirty="0"/>
              <a:t> a formal vote of no-confidence (so-called </a:t>
            </a:r>
            <a:r>
              <a:rPr lang="en-AU" b="1" dirty="0"/>
              <a:t>parliamentary crises</a:t>
            </a:r>
            <a:r>
              <a:rPr lang="en-AU" dirty="0"/>
              <a:t>) </a:t>
            </a:r>
            <a:r>
              <a:rPr lang="en-AU" dirty="0">
                <a:solidFill>
                  <a:srgbClr val="FFC000"/>
                </a:solidFill>
              </a:rPr>
              <a:t>or</a:t>
            </a:r>
            <a:r>
              <a:rPr lang="en-AU" dirty="0"/>
              <a:t>, more often, </a:t>
            </a:r>
            <a:r>
              <a:rPr lang="en-AU" dirty="0">
                <a:solidFill>
                  <a:srgbClr val="FFC000"/>
                </a:solidFill>
              </a:rPr>
              <a:t>without</a:t>
            </a:r>
            <a:r>
              <a:rPr lang="en-AU" dirty="0"/>
              <a:t> any vote of no-confidence (</a:t>
            </a:r>
            <a:r>
              <a:rPr lang="en-AU" b="1" dirty="0"/>
              <a:t>extra-parliamentary crises</a:t>
            </a:r>
            <a:r>
              <a:rPr lang="en-AU" dirty="0"/>
              <a:t>)</a:t>
            </a:r>
          </a:p>
          <a:p>
            <a:pPr marL="0" indent="0" algn="just">
              <a:lnSpc>
                <a:spcPct val="100000"/>
              </a:lnSpc>
              <a:spcBef>
                <a:spcPts val="0"/>
              </a:spcBef>
              <a:buNone/>
            </a:pPr>
            <a:endParaRPr lang="en-AU" dirty="0"/>
          </a:p>
          <a:p>
            <a:pPr marL="0" indent="0" algn="just">
              <a:lnSpc>
                <a:spcPct val="100000"/>
              </a:lnSpc>
              <a:spcBef>
                <a:spcPts val="0"/>
              </a:spcBef>
              <a:buNone/>
            </a:pPr>
            <a:endParaRPr lang="en-AU" dirty="0"/>
          </a:p>
          <a:p>
            <a:pPr marL="0" indent="0" algn="just">
              <a:lnSpc>
                <a:spcPct val="100000"/>
              </a:lnSpc>
              <a:spcBef>
                <a:spcPts val="0"/>
              </a:spcBef>
              <a:buNone/>
            </a:pPr>
            <a:r>
              <a:rPr lang="en-AU" dirty="0"/>
              <a:t>In Germany, instead, </a:t>
            </a:r>
            <a:r>
              <a:rPr lang="en-AU" dirty="0">
                <a:solidFill>
                  <a:srgbClr val="FFC000"/>
                </a:solidFill>
              </a:rPr>
              <a:t>the crisis must be solved in advance </a:t>
            </a:r>
            <a:r>
              <a:rPr lang="en-AU" dirty="0"/>
              <a:t>by the political parties themselves, proposing a clear solution in the moment in which they break the previous government</a:t>
            </a:r>
          </a:p>
          <a:p>
            <a:pPr marL="0" indent="0" algn="just">
              <a:lnSpc>
                <a:spcPct val="100000"/>
              </a:lnSpc>
              <a:spcBef>
                <a:spcPts val="0"/>
              </a:spcBef>
              <a:buNone/>
            </a:pPr>
            <a:endParaRPr lang="en-AU" dirty="0"/>
          </a:p>
          <a:p>
            <a:pPr marL="0" indent="0" algn="just">
              <a:lnSpc>
                <a:spcPct val="100000"/>
              </a:lnSpc>
              <a:spcBef>
                <a:spcPts val="0"/>
              </a:spcBef>
              <a:buNone/>
            </a:pPr>
            <a:r>
              <a:rPr lang="en-AU" dirty="0"/>
              <a:t>In the history of 1949 GG, the </a:t>
            </a:r>
            <a:r>
              <a:rPr lang="en-AU" dirty="0" err="1"/>
              <a:t>CVoNC</a:t>
            </a:r>
            <a:r>
              <a:rPr lang="en-AU" dirty="0"/>
              <a:t> has been applied in very few cases</a:t>
            </a:r>
          </a:p>
          <a:p>
            <a:pPr marL="0" indent="0" algn="just">
              <a:lnSpc>
                <a:spcPct val="100000"/>
              </a:lnSpc>
              <a:spcBef>
                <a:spcPts val="0"/>
              </a:spcBef>
              <a:buNone/>
            </a:pPr>
            <a:endParaRPr lang="en-AU" dirty="0"/>
          </a:p>
          <a:p>
            <a:pPr marL="0" indent="0" algn="just">
              <a:lnSpc>
                <a:spcPct val="100000"/>
              </a:lnSpc>
              <a:spcBef>
                <a:spcPts val="0"/>
              </a:spcBef>
              <a:buNone/>
            </a:pPr>
            <a:r>
              <a:rPr lang="en-AU" dirty="0"/>
              <a:t>Nonetheless, it plays a fundamental role in protecting the Cabinet from the risk of sudden attacks and in avoiding crises of government without clear solutions (as happened during  the Weimar experience)</a:t>
            </a:r>
            <a:endParaRPr lang="it-IT" dirty="0"/>
          </a:p>
        </p:txBody>
      </p:sp>
    </p:spTree>
    <p:extLst>
      <p:ext uri="{BB962C8B-B14F-4D97-AF65-F5344CB8AC3E}">
        <p14:creationId xmlns:p14="http://schemas.microsoft.com/office/powerpoint/2010/main" val="70771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05010" y="419725"/>
            <a:ext cx="10233800" cy="6130976"/>
          </a:xfrm>
        </p:spPr>
        <p:txBody>
          <a:bodyPr>
            <a:normAutofit lnSpcReduction="10000"/>
          </a:bodyPr>
          <a:lstStyle/>
          <a:p>
            <a:pPr marL="0" indent="0" algn="just">
              <a:buNone/>
            </a:pPr>
            <a:r>
              <a:rPr lang="it-IT" dirty="0"/>
              <a:t>The </a:t>
            </a:r>
            <a:r>
              <a:rPr lang="en-AU" dirty="0" err="1"/>
              <a:t>CVoNC</a:t>
            </a:r>
            <a:r>
              <a:rPr lang="en-AU" dirty="0"/>
              <a:t> mechanism does not apply when it is the Chancellor to propose a </a:t>
            </a:r>
            <a:r>
              <a:rPr lang="en-AU" b="1" dirty="0">
                <a:solidFill>
                  <a:srgbClr val="FFC000"/>
                </a:solidFill>
              </a:rPr>
              <a:t>question of confidence </a:t>
            </a:r>
            <a:r>
              <a:rPr lang="en-AU" dirty="0"/>
              <a:t>to the </a:t>
            </a:r>
            <a:r>
              <a:rPr lang="en-AU" i="1" dirty="0"/>
              <a:t>Bundestag</a:t>
            </a:r>
            <a:endParaRPr lang="en-AU" dirty="0"/>
          </a:p>
          <a:p>
            <a:pPr marL="0" indent="0" algn="just">
              <a:buNone/>
            </a:pPr>
            <a:endParaRPr lang="en-AU" dirty="0"/>
          </a:p>
          <a:p>
            <a:pPr marL="0" indent="0" algn="just">
              <a:buNone/>
            </a:pPr>
            <a:r>
              <a:rPr lang="en-AU" dirty="0"/>
              <a:t>In this case, the </a:t>
            </a:r>
            <a:r>
              <a:rPr lang="en-AU" i="1" dirty="0"/>
              <a:t>Bundestag</a:t>
            </a:r>
            <a:r>
              <a:rPr lang="en-AU" dirty="0"/>
              <a:t> is not forced to reach a </a:t>
            </a:r>
            <a:r>
              <a:rPr lang="en-AU" dirty="0" err="1"/>
              <a:t>CVoNC</a:t>
            </a:r>
            <a:r>
              <a:rPr lang="en-AU" dirty="0"/>
              <a:t>: it can just refuse the confidence, compelling the executive to resign</a:t>
            </a:r>
          </a:p>
          <a:p>
            <a:pPr marL="0" indent="0" algn="just">
              <a:buNone/>
            </a:pPr>
            <a:endParaRPr lang="en-AU" dirty="0"/>
          </a:p>
          <a:p>
            <a:pPr marL="0" indent="0" algn="just">
              <a:buNone/>
            </a:pPr>
            <a:r>
              <a:rPr lang="en-AU" dirty="0"/>
              <a:t>Also this mechanism is deeply regulated by the GG (art.68 GG)</a:t>
            </a:r>
          </a:p>
          <a:p>
            <a:pPr marL="0" indent="0" algn="just">
              <a:buNone/>
            </a:pPr>
            <a:endParaRPr lang="en-AU" dirty="0"/>
          </a:p>
          <a:p>
            <a:pPr marL="0" indent="0" algn="just">
              <a:buNone/>
            </a:pPr>
            <a:r>
              <a:rPr lang="en-AU" dirty="0"/>
              <a:t>Once the Chancellor has proposed the question of confidence, </a:t>
            </a:r>
            <a:r>
              <a:rPr lang="en-AU" dirty="0">
                <a:solidFill>
                  <a:srgbClr val="FFC000"/>
                </a:solidFill>
              </a:rPr>
              <a:t>if the Bundestag does not approve it with an absolute majority</a:t>
            </a:r>
            <a:r>
              <a:rPr lang="en-AU" dirty="0"/>
              <a:t>, the Bundestag has </a:t>
            </a:r>
            <a:r>
              <a:rPr lang="en-AU" dirty="0">
                <a:solidFill>
                  <a:srgbClr val="FFC000"/>
                </a:solidFill>
              </a:rPr>
              <a:t>21 days </a:t>
            </a:r>
            <a:r>
              <a:rPr lang="en-AU" dirty="0"/>
              <a:t>to elect (still with absolute majority) a new Chancellor.</a:t>
            </a:r>
          </a:p>
          <a:p>
            <a:pPr marL="0" indent="0" algn="just">
              <a:buNone/>
            </a:pPr>
            <a:r>
              <a:rPr lang="en-AU" dirty="0"/>
              <a:t>In this scenario, the President of the Republic is compelled to appoint that new Chancellor.</a:t>
            </a:r>
          </a:p>
          <a:p>
            <a:pPr marL="0" indent="0" algn="just">
              <a:buNone/>
            </a:pPr>
            <a:endParaRPr lang="en-AU" dirty="0"/>
          </a:p>
        </p:txBody>
      </p:sp>
    </p:spTree>
    <p:extLst>
      <p:ext uri="{BB962C8B-B14F-4D97-AF65-F5344CB8AC3E}">
        <p14:creationId xmlns:p14="http://schemas.microsoft.com/office/powerpoint/2010/main" val="3876544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85088" y="806293"/>
            <a:ext cx="10233800" cy="5849339"/>
          </a:xfrm>
        </p:spPr>
        <p:txBody>
          <a:bodyPr>
            <a:normAutofit fontScale="92500" lnSpcReduction="10000"/>
          </a:bodyPr>
          <a:lstStyle/>
          <a:p>
            <a:pPr marL="0" indent="0" algn="just">
              <a:buNone/>
            </a:pPr>
            <a:r>
              <a:rPr lang="en-AU" dirty="0"/>
              <a:t>But if the absolute majority for the election of the new Chancellor is not reached, the (old) Chancellor has two options:</a:t>
            </a:r>
          </a:p>
          <a:p>
            <a:pPr marL="0" indent="0" algn="just">
              <a:buNone/>
            </a:pPr>
            <a:endParaRPr lang="en-AU" dirty="0"/>
          </a:p>
          <a:p>
            <a:pPr marL="0" indent="0" algn="just">
              <a:buNone/>
            </a:pPr>
            <a:r>
              <a:rPr lang="en-AU" b="1" dirty="0">
                <a:solidFill>
                  <a:srgbClr val="FFC000"/>
                </a:solidFill>
              </a:rPr>
              <a:t>1. </a:t>
            </a:r>
            <a:r>
              <a:rPr lang="en-AU" dirty="0"/>
              <a:t>He/she can ask the President of the Republic to dissolve the </a:t>
            </a:r>
            <a:r>
              <a:rPr lang="en-AU" i="1" dirty="0"/>
              <a:t>Bundestag</a:t>
            </a:r>
            <a:r>
              <a:rPr lang="en-AU" dirty="0"/>
              <a:t> and call for </a:t>
            </a:r>
            <a:r>
              <a:rPr lang="en-AU" dirty="0">
                <a:solidFill>
                  <a:srgbClr val="FFC000"/>
                </a:solidFill>
              </a:rPr>
              <a:t>new elections</a:t>
            </a:r>
            <a:r>
              <a:rPr lang="en-AU" dirty="0"/>
              <a:t>: and the President of the Republic cannot refuse</a:t>
            </a:r>
          </a:p>
          <a:p>
            <a:pPr marL="0" indent="0" algn="just">
              <a:buNone/>
            </a:pPr>
            <a:endParaRPr lang="en-AU" dirty="0"/>
          </a:p>
          <a:p>
            <a:pPr marL="0" indent="0" algn="just">
              <a:buNone/>
            </a:pPr>
            <a:r>
              <a:rPr lang="en-AU" b="1" dirty="0">
                <a:solidFill>
                  <a:srgbClr val="FFC000"/>
                </a:solidFill>
              </a:rPr>
              <a:t>2. </a:t>
            </a:r>
            <a:r>
              <a:rPr lang="en-AU" dirty="0"/>
              <a:t>Only if the political crisis overlaps with a situation of emergency in the country, the Chancellor can ask the President of the Republic to declare the state of “</a:t>
            </a:r>
            <a:r>
              <a:rPr lang="en-AU" dirty="0">
                <a:solidFill>
                  <a:srgbClr val="FFC000"/>
                </a:solidFill>
              </a:rPr>
              <a:t>legislative emergency</a:t>
            </a:r>
            <a:r>
              <a:rPr lang="en-AU" dirty="0"/>
              <a:t>”: in this case the Cabinet governs without a majority in the </a:t>
            </a:r>
            <a:r>
              <a:rPr lang="en-AU" i="1" dirty="0"/>
              <a:t>Bundestag</a:t>
            </a:r>
            <a:r>
              <a:rPr lang="en-AU" dirty="0"/>
              <a:t> and only with the support of the </a:t>
            </a:r>
            <a:r>
              <a:rPr lang="en-AU" i="1" dirty="0"/>
              <a:t>Bundesrat</a:t>
            </a:r>
            <a:r>
              <a:rPr lang="en-AU" dirty="0"/>
              <a:t> (which is entrusted with all the legislative powers)</a:t>
            </a:r>
          </a:p>
          <a:p>
            <a:pPr marL="0" indent="0" algn="just">
              <a:buNone/>
            </a:pPr>
            <a:endParaRPr lang="en-AU" dirty="0"/>
          </a:p>
          <a:p>
            <a:pPr marL="0" indent="0" algn="just">
              <a:buNone/>
            </a:pPr>
            <a:r>
              <a:rPr lang="en-AU" dirty="0"/>
              <a:t>The status of legislative emergency must be declared by the President of the Republic and can last only for a period of </a:t>
            </a:r>
            <a:r>
              <a:rPr lang="en-AU" dirty="0">
                <a:solidFill>
                  <a:srgbClr val="FFC000"/>
                </a:solidFill>
              </a:rPr>
              <a:t>6 months</a:t>
            </a:r>
            <a:r>
              <a:rPr lang="en-AU" dirty="0"/>
              <a:t>, after which the President must dissolve the Bundestag</a:t>
            </a:r>
            <a:endParaRPr lang="it-IT" dirty="0"/>
          </a:p>
          <a:p>
            <a:endParaRPr lang="it-IT" dirty="0"/>
          </a:p>
        </p:txBody>
      </p:sp>
    </p:spTree>
    <p:extLst>
      <p:ext uri="{BB962C8B-B14F-4D97-AF65-F5344CB8AC3E}">
        <p14:creationId xmlns:p14="http://schemas.microsoft.com/office/powerpoint/2010/main" val="5473011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 y="5922284"/>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60316" y="232012"/>
            <a:ext cx="1933053" cy="1910687"/>
          </a:xfrm>
          <a:prstGeom prst="rect">
            <a:avLst/>
          </a:prstGeom>
        </p:spPr>
      </p:pic>
      <p:sp>
        <p:nvSpPr>
          <p:cNvPr id="3" name="CasellaDiTesto 2"/>
          <p:cNvSpPr txBox="1"/>
          <p:nvPr/>
        </p:nvSpPr>
        <p:spPr>
          <a:xfrm>
            <a:off x="6936583" y="93367"/>
            <a:ext cx="4864858" cy="461665"/>
          </a:xfrm>
          <a:prstGeom prst="rect">
            <a:avLst/>
          </a:prstGeom>
          <a:noFill/>
        </p:spPr>
        <p:txBody>
          <a:bodyPr wrap="none" rtlCol="0">
            <a:spAutoFit/>
          </a:bodyPr>
          <a:lstStyle/>
          <a:p>
            <a:r>
              <a:rPr lang="it-IT" sz="2400" b="1" dirty="0">
                <a:solidFill>
                  <a:srgbClr val="C00000"/>
                </a:solidFill>
              </a:rPr>
              <a:t>Vote of </a:t>
            </a:r>
            <a:r>
              <a:rPr lang="it-IT" sz="2400" b="1" dirty="0" err="1">
                <a:solidFill>
                  <a:srgbClr val="C00000"/>
                </a:solidFill>
              </a:rPr>
              <a:t>confidence</a:t>
            </a:r>
            <a:r>
              <a:rPr lang="it-IT" sz="2400" b="1" dirty="0">
                <a:solidFill>
                  <a:srgbClr val="C00000"/>
                </a:solidFill>
              </a:rPr>
              <a:t> - Artt. 68 and 81</a:t>
            </a:r>
          </a:p>
        </p:txBody>
      </p:sp>
      <p:sp>
        <p:nvSpPr>
          <p:cNvPr id="4" name="Rettangolo arrotondato 3"/>
          <p:cNvSpPr/>
          <p:nvPr/>
        </p:nvSpPr>
        <p:spPr>
          <a:xfrm>
            <a:off x="3658919" y="653143"/>
            <a:ext cx="2645229" cy="1063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Motion of the </a:t>
            </a:r>
            <a:r>
              <a:rPr lang="it-IT" dirty="0" err="1"/>
              <a:t>Chancellor</a:t>
            </a:r>
            <a:r>
              <a:rPr lang="it-IT" dirty="0"/>
              <a:t> for a </a:t>
            </a:r>
            <a:r>
              <a:rPr lang="it-IT" b="1" u="sng" dirty="0">
                <a:solidFill>
                  <a:schemeClr val="bg1"/>
                </a:solidFill>
              </a:rPr>
              <a:t>vote of </a:t>
            </a:r>
            <a:r>
              <a:rPr lang="it-IT" b="1" u="sng" dirty="0" err="1">
                <a:solidFill>
                  <a:schemeClr val="bg1"/>
                </a:solidFill>
              </a:rPr>
              <a:t>confidence</a:t>
            </a:r>
            <a:r>
              <a:rPr lang="it-IT" b="1" u="sng" dirty="0">
                <a:solidFill>
                  <a:schemeClr val="bg1"/>
                </a:solidFill>
              </a:rPr>
              <a:t> </a:t>
            </a:r>
            <a:r>
              <a:rPr lang="it-IT" b="1" dirty="0">
                <a:solidFill>
                  <a:schemeClr val="bg1"/>
                </a:solidFill>
              </a:rPr>
              <a:t>(art. 68 GG)</a:t>
            </a:r>
          </a:p>
        </p:txBody>
      </p:sp>
      <p:cxnSp>
        <p:nvCxnSpPr>
          <p:cNvPr id="8" name="Connettore 2 7"/>
          <p:cNvCxnSpPr/>
          <p:nvPr/>
        </p:nvCxnSpPr>
        <p:spPr>
          <a:xfrm rot="5400000">
            <a:off x="3667083" y="1175033"/>
            <a:ext cx="772886" cy="1856014"/>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3392736" y="2043951"/>
            <a:ext cx="1120820" cy="369332"/>
          </a:xfrm>
          <a:prstGeom prst="rect">
            <a:avLst/>
          </a:prstGeom>
          <a:noFill/>
        </p:spPr>
        <p:txBody>
          <a:bodyPr wrap="none" rtlCol="0">
            <a:spAutoFit/>
          </a:bodyPr>
          <a:lstStyle/>
          <a:p>
            <a:r>
              <a:rPr lang="it-IT" dirty="0" err="1">
                <a:solidFill>
                  <a:schemeClr val="accent3"/>
                </a:solidFill>
              </a:rPr>
              <a:t>Approved</a:t>
            </a:r>
            <a:endParaRPr lang="it-IT" dirty="0">
              <a:solidFill>
                <a:schemeClr val="accent3"/>
              </a:solidFill>
            </a:endParaRPr>
          </a:p>
        </p:txBody>
      </p:sp>
      <p:sp>
        <p:nvSpPr>
          <p:cNvPr id="16" name="CasellaDiTesto 15"/>
          <p:cNvSpPr txBox="1"/>
          <p:nvPr/>
        </p:nvSpPr>
        <p:spPr>
          <a:xfrm>
            <a:off x="5228508" y="2043951"/>
            <a:ext cx="1023485" cy="369332"/>
          </a:xfrm>
          <a:prstGeom prst="rect">
            <a:avLst/>
          </a:prstGeom>
          <a:noFill/>
        </p:spPr>
        <p:txBody>
          <a:bodyPr wrap="none" rtlCol="0">
            <a:spAutoFit/>
          </a:bodyPr>
          <a:lstStyle/>
          <a:p>
            <a:r>
              <a:rPr lang="it-IT" dirty="0" err="1">
                <a:solidFill>
                  <a:srgbClr val="C00000"/>
                </a:solidFill>
              </a:rPr>
              <a:t>Rejected</a:t>
            </a:r>
            <a:endParaRPr lang="it-IT" dirty="0">
              <a:solidFill>
                <a:srgbClr val="C00000"/>
              </a:solidFill>
            </a:endParaRPr>
          </a:p>
        </p:txBody>
      </p:sp>
      <p:cxnSp>
        <p:nvCxnSpPr>
          <p:cNvPr id="22" name="Connettore 2 21"/>
          <p:cNvCxnSpPr/>
          <p:nvPr/>
        </p:nvCxnSpPr>
        <p:spPr>
          <a:xfrm>
            <a:off x="4981533" y="2494153"/>
            <a:ext cx="1745838"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p:cNvCxnSpPr>
            <a:cxnSpLocks/>
          </p:cNvCxnSpPr>
          <p:nvPr/>
        </p:nvCxnSpPr>
        <p:spPr>
          <a:xfrm rot="5400000">
            <a:off x="6668791" y="3173435"/>
            <a:ext cx="1244122" cy="1659318"/>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Rettangolo arrotondato 28"/>
          <p:cNvSpPr/>
          <p:nvPr/>
        </p:nvSpPr>
        <p:spPr>
          <a:xfrm>
            <a:off x="3841437" y="4070919"/>
            <a:ext cx="2538982" cy="1742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Legislative Emergency (art. 81 GG)</a:t>
            </a:r>
            <a:r>
              <a:rPr lang="it-IT" sz="1600" dirty="0"/>
              <a:t> </a:t>
            </a:r>
          </a:p>
          <a:p>
            <a:pPr algn="ctr"/>
            <a:r>
              <a:rPr lang="it-IT" sz="1600" i="1" dirty="0" err="1"/>
              <a:t>During</a:t>
            </a:r>
            <a:r>
              <a:rPr lang="it-IT" sz="1600" i="1" dirty="0"/>
              <a:t> a </a:t>
            </a:r>
            <a:r>
              <a:rPr lang="it-IT" sz="1600" i="1" dirty="0" err="1"/>
              <a:t>period</a:t>
            </a:r>
            <a:r>
              <a:rPr lang="it-IT" sz="1600" i="1" dirty="0"/>
              <a:t> of </a:t>
            </a:r>
            <a:r>
              <a:rPr lang="it-IT" sz="1600" i="1" dirty="0" err="1"/>
              <a:t>six</a:t>
            </a:r>
            <a:r>
              <a:rPr lang="it-IT" sz="1600" i="1" dirty="0"/>
              <a:t> </a:t>
            </a:r>
            <a:r>
              <a:rPr lang="it-IT" sz="1600" i="1" dirty="0" err="1"/>
              <a:t>months</a:t>
            </a:r>
            <a:r>
              <a:rPr lang="it-IT" sz="1600" i="1" dirty="0"/>
              <a:t> (</a:t>
            </a:r>
            <a:r>
              <a:rPr lang="it-IT" sz="1600" i="1" dirty="0" err="1"/>
              <a:t>only</a:t>
            </a:r>
            <a:r>
              <a:rPr lang="it-IT" sz="1600" i="1" dirty="0"/>
              <a:t>!!!), a </a:t>
            </a:r>
            <a:r>
              <a:rPr lang="it-IT" sz="1600" i="1" dirty="0" err="1"/>
              <a:t>bill</a:t>
            </a:r>
            <a:r>
              <a:rPr lang="it-IT" sz="1600" i="1" dirty="0"/>
              <a:t> </a:t>
            </a:r>
            <a:r>
              <a:rPr lang="it-IT" sz="1600" i="1" dirty="0" err="1"/>
              <a:t>not</a:t>
            </a:r>
            <a:r>
              <a:rPr lang="it-IT" sz="1600" i="1" dirty="0"/>
              <a:t> </a:t>
            </a:r>
            <a:r>
              <a:rPr lang="it-IT" sz="1600" i="1" dirty="0" err="1"/>
              <a:t>passed</a:t>
            </a:r>
            <a:r>
              <a:rPr lang="it-IT" sz="1600" i="1" dirty="0"/>
              <a:t> by the </a:t>
            </a:r>
            <a:r>
              <a:rPr lang="it-IT" sz="1600" i="1" dirty="0" err="1"/>
              <a:t>Bundestag</a:t>
            </a:r>
            <a:r>
              <a:rPr lang="it-IT" sz="1600" i="1" dirty="0"/>
              <a:t> </a:t>
            </a:r>
            <a:r>
              <a:rPr lang="it-IT" sz="1600" i="1" dirty="0" err="1"/>
              <a:t>shall</a:t>
            </a:r>
            <a:r>
              <a:rPr lang="it-IT" sz="1600" i="1" dirty="0"/>
              <a:t> be </a:t>
            </a:r>
            <a:r>
              <a:rPr lang="it-IT" sz="1600" i="1" dirty="0" err="1"/>
              <a:t>approved</a:t>
            </a:r>
            <a:r>
              <a:rPr lang="it-IT" sz="1600" i="1" dirty="0"/>
              <a:t> by </a:t>
            </a:r>
            <a:r>
              <a:rPr lang="it-IT" sz="1600" i="1" dirty="0" err="1"/>
              <a:t>consent</a:t>
            </a:r>
            <a:r>
              <a:rPr lang="it-IT" sz="1600" i="1" dirty="0"/>
              <a:t> of the </a:t>
            </a:r>
            <a:r>
              <a:rPr lang="it-IT" sz="1600" i="1" dirty="0" err="1"/>
              <a:t>Bundesrat</a:t>
            </a:r>
            <a:endParaRPr lang="it-IT" sz="1600" i="1" dirty="0"/>
          </a:p>
        </p:txBody>
      </p:sp>
      <p:cxnSp>
        <p:nvCxnSpPr>
          <p:cNvPr id="34" name="Connettore 2 33"/>
          <p:cNvCxnSpPr/>
          <p:nvPr/>
        </p:nvCxnSpPr>
        <p:spPr>
          <a:xfrm flipV="1">
            <a:off x="8120510" y="4625155"/>
            <a:ext cx="1500832"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0" name="Rettangolo arrotondato 39"/>
          <p:cNvSpPr/>
          <p:nvPr/>
        </p:nvSpPr>
        <p:spPr>
          <a:xfrm>
            <a:off x="9782890" y="3091544"/>
            <a:ext cx="2115196" cy="2525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The </a:t>
            </a:r>
            <a:r>
              <a:rPr lang="it-IT" sz="1400" dirty="0" err="1"/>
              <a:t>President</a:t>
            </a:r>
            <a:r>
              <a:rPr lang="it-IT" sz="1400" dirty="0"/>
              <a:t>, </a:t>
            </a:r>
            <a:r>
              <a:rPr lang="it-IT" sz="1400" dirty="0" err="1"/>
              <a:t>upon</a:t>
            </a:r>
            <a:r>
              <a:rPr lang="it-IT" sz="1400" dirty="0"/>
              <a:t> the </a:t>
            </a:r>
            <a:r>
              <a:rPr lang="it-IT" sz="1400" dirty="0" err="1"/>
              <a:t>proposal</a:t>
            </a:r>
            <a:r>
              <a:rPr lang="it-IT" sz="1400" dirty="0"/>
              <a:t> of the </a:t>
            </a:r>
            <a:r>
              <a:rPr lang="it-IT" sz="1400" dirty="0" err="1"/>
              <a:t>Chancellor</a:t>
            </a:r>
            <a:r>
              <a:rPr lang="it-IT" sz="1400" dirty="0"/>
              <a:t>, </a:t>
            </a:r>
            <a:r>
              <a:rPr lang="it-IT" sz="1400" b="1" u="sng" dirty="0" err="1">
                <a:solidFill>
                  <a:schemeClr val="bg1"/>
                </a:solidFill>
              </a:rPr>
              <a:t>may</a:t>
            </a:r>
            <a:r>
              <a:rPr lang="it-IT" sz="1400" dirty="0">
                <a:solidFill>
                  <a:schemeClr val="bg1"/>
                </a:solidFill>
              </a:rPr>
              <a:t> </a:t>
            </a:r>
            <a:r>
              <a:rPr lang="it-IT" sz="1400" b="1" u="sng" dirty="0">
                <a:solidFill>
                  <a:schemeClr val="bg1"/>
                </a:solidFill>
              </a:rPr>
              <a:t>dissolve</a:t>
            </a:r>
            <a:r>
              <a:rPr lang="it-IT" sz="1400" dirty="0">
                <a:solidFill>
                  <a:schemeClr val="bg1"/>
                </a:solidFill>
              </a:rPr>
              <a:t> the </a:t>
            </a:r>
            <a:r>
              <a:rPr lang="it-IT" sz="1400" dirty="0" err="1">
                <a:solidFill>
                  <a:schemeClr val="bg1"/>
                </a:solidFill>
              </a:rPr>
              <a:t>Bundestag</a:t>
            </a:r>
            <a:r>
              <a:rPr lang="it-IT" sz="1400" dirty="0">
                <a:solidFill>
                  <a:schemeClr val="bg1"/>
                </a:solidFill>
              </a:rPr>
              <a:t> </a:t>
            </a:r>
            <a:r>
              <a:rPr lang="it-IT" sz="1400" dirty="0"/>
              <a:t>(II) </a:t>
            </a:r>
            <a:r>
              <a:rPr lang="it-IT" sz="1400" dirty="0" err="1"/>
              <a:t>within</a:t>
            </a:r>
            <a:r>
              <a:rPr lang="it-IT" sz="1400" dirty="0"/>
              <a:t> 21 </a:t>
            </a:r>
            <a:r>
              <a:rPr lang="it-IT" sz="1400" dirty="0" err="1"/>
              <a:t>days</a:t>
            </a:r>
            <a:r>
              <a:rPr lang="it-IT" sz="1400" dirty="0"/>
              <a:t>, </a:t>
            </a:r>
            <a:r>
              <a:rPr lang="it-IT" sz="1400" dirty="0" err="1"/>
              <a:t>unless</a:t>
            </a:r>
            <a:r>
              <a:rPr lang="it-IT" sz="1400" dirty="0"/>
              <a:t> the </a:t>
            </a:r>
            <a:r>
              <a:rPr lang="it-IT" sz="1400" dirty="0" err="1"/>
              <a:t>Bundestag</a:t>
            </a:r>
            <a:r>
              <a:rPr lang="it-IT" sz="1400" dirty="0"/>
              <a:t> </a:t>
            </a:r>
            <a:r>
              <a:rPr lang="it-IT" sz="1400" dirty="0" err="1"/>
              <a:t>elects</a:t>
            </a:r>
            <a:r>
              <a:rPr lang="it-IT" sz="1400" dirty="0"/>
              <a:t> (in </a:t>
            </a:r>
            <a:r>
              <a:rPr lang="it-IT" sz="1400" dirty="0" err="1"/>
              <a:t>those</a:t>
            </a:r>
            <a:r>
              <a:rPr lang="it-IT" sz="1400" dirty="0"/>
              <a:t> 21 </a:t>
            </a:r>
            <a:r>
              <a:rPr lang="it-IT" sz="1400" dirty="0" err="1"/>
              <a:t>days</a:t>
            </a:r>
            <a:r>
              <a:rPr lang="it-IT" sz="1400" dirty="0"/>
              <a:t>) </a:t>
            </a:r>
            <a:r>
              <a:rPr lang="it-IT" sz="1400" dirty="0" err="1"/>
              <a:t>another</a:t>
            </a:r>
            <a:r>
              <a:rPr lang="it-IT" sz="1400" dirty="0"/>
              <a:t> </a:t>
            </a:r>
            <a:r>
              <a:rPr lang="it-IT" sz="1400" dirty="0" err="1"/>
              <a:t>Chancellor</a:t>
            </a:r>
            <a:r>
              <a:rPr lang="it-IT" sz="1400" dirty="0"/>
              <a:t> by </a:t>
            </a:r>
            <a:r>
              <a:rPr lang="it-IT" sz="1400" dirty="0" err="1"/>
              <a:t>absolute</a:t>
            </a:r>
            <a:r>
              <a:rPr lang="it-IT" sz="1400" dirty="0"/>
              <a:t> </a:t>
            </a:r>
            <a:r>
              <a:rPr lang="it-IT" sz="1400" dirty="0" err="1"/>
              <a:t>majority</a:t>
            </a:r>
            <a:r>
              <a:rPr lang="it-IT" sz="1400" dirty="0"/>
              <a:t>.</a:t>
            </a:r>
          </a:p>
        </p:txBody>
      </p:sp>
      <p:pic>
        <p:nvPicPr>
          <p:cNvPr id="5" name="Immagine 4" descr="Immagine che contiene persona, uomo, cielo, interni&#10;&#10;Descrizione generata automaticamente">
            <a:extLst>
              <a:ext uri="{FF2B5EF4-FFF2-40B4-BE49-F238E27FC236}">
                <a16:creationId xmlns:a16="http://schemas.microsoft.com/office/drawing/2014/main" id="{4A2995E0-6BA1-FC34-89B9-93FEE820C4A3}"/>
              </a:ext>
            </a:extLst>
          </p:cNvPr>
          <p:cNvPicPr>
            <a:picLocks noChangeAspect="1"/>
          </p:cNvPicPr>
          <p:nvPr/>
        </p:nvPicPr>
        <p:blipFill>
          <a:blip r:embed="rId4"/>
          <a:stretch>
            <a:fillRect/>
          </a:stretch>
        </p:blipFill>
        <p:spPr>
          <a:xfrm>
            <a:off x="199393" y="2499949"/>
            <a:ext cx="2889650" cy="1637731"/>
          </a:xfrm>
          <a:prstGeom prst="rect">
            <a:avLst/>
          </a:prstGeom>
        </p:spPr>
      </p:pic>
      <p:pic>
        <p:nvPicPr>
          <p:cNvPr id="9" name="Immagine 8" descr="Immagine che contiene persona, uomo, parete, interni&#10;&#10;Descrizione generata automaticamente">
            <a:extLst>
              <a:ext uri="{FF2B5EF4-FFF2-40B4-BE49-F238E27FC236}">
                <a16:creationId xmlns:a16="http://schemas.microsoft.com/office/drawing/2014/main" id="{48FE9827-3343-0A8D-909A-44EAF60509EF}"/>
              </a:ext>
            </a:extLst>
          </p:cNvPr>
          <p:cNvPicPr>
            <a:picLocks noChangeAspect="1"/>
          </p:cNvPicPr>
          <p:nvPr/>
        </p:nvPicPr>
        <p:blipFill>
          <a:blip r:embed="rId5"/>
          <a:stretch>
            <a:fillRect/>
          </a:stretch>
        </p:blipFill>
        <p:spPr>
          <a:xfrm>
            <a:off x="6888920" y="1257152"/>
            <a:ext cx="2765538" cy="1842818"/>
          </a:xfrm>
          <a:prstGeom prst="rect">
            <a:avLst/>
          </a:prstGeom>
        </p:spPr>
      </p:pic>
    </p:spTree>
    <p:extLst>
      <p:ext uri="{BB962C8B-B14F-4D97-AF65-F5344CB8AC3E}">
        <p14:creationId xmlns:p14="http://schemas.microsoft.com/office/powerpoint/2010/main" val="16821381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8" name="CasellaDiTesto 7"/>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graphicFrame>
        <p:nvGraphicFramePr>
          <p:cNvPr id="9" name="Diagramma 8"/>
          <p:cNvGraphicFramePr/>
          <p:nvPr/>
        </p:nvGraphicFramePr>
        <p:xfrm>
          <a:off x="3262086" y="57815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sellaDiTesto 10"/>
          <p:cNvSpPr txBox="1"/>
          <p:nvPr/>
        </p:nvSpPr>
        <p:spPr>
          <a:xfrm>
            <a:off x="175259" y="3021542"/>
            <a:ext cx="2125903" cy="830997"/>
          </a:xfrm>
          <a:prstGeom prst="rect">
            <a:avLst/>
          </a:prstGeom>
          <a:noFill/>
        </p:spPr>
        <p:txBody>
          <a:bodyPr wrap="none" rtlCol="0">
            <a:spAutoFit/>
          </a:bodyPr>
          <a:lstStyle/>
          <a:p>
            <a:r>
              <a:rPr lang="it-IT" sz="2400" b="1" dirty="0"/>
              <a:t>Germany 1949</a:t>
            </a:r>
          </a:p>
          <a:p>
            <a:r>
              <a:rPr lang="it-IT" sz="2400" b="1" dirty="0" err="1"/>
              <a:t>Grundgesetz</a:t>
            </a:r>
            <a:endParaRPr lang="it-IT" sz="2400" b="1" dirty="0"/>
          </a:p>
        </p:txBody>
      </p:sp>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60316" y="232012"/>
            <a:ext cx="1933053" cy="1910687"/>
          </a:xfrm>
          <a:prstGeom prst="rect">
            <a:avLst/>
          </a:prstGeom>
        </p:spPr>
      </p:pic>
    </p:spTree>
    <p:extLst>
      <p:ext uri="{BB962C8B-B14F-4D97-AF65-F5344CB8AC3E}">
        <p14:creationId xmlns:p14="http://schemas.microsoft.com/office/powerpoint/2010/main" val="32523288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graphicFrame>
        <p:nvGraphicFramePr>
          <p:cNvPr id="3" name="Diagramma 2"/>
          <p:cNvGraphicFramePr/>
          <p:nvPr>
            <p:extLst>
              <p:ext uri="{D42A27DB-BD31-4B8C-83A1-F6EECF244321}">
                <p14:modId xmlns:p14="http://schemas.microsoft.com/office/powerpoint/2010/main" val="2025376208"/>
              </p:ext>
            </p:extLst>
          </p:nvPr>
        </p:nvGraphicFramePr>
        <p:xfrm>
          <a:off x="2380343" y="915609"/>
          <a:ext cx="7220857" cy="5245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sellaDiTesto 3"/>
          <p:cNvSpPr txBox="1"/>
          <p:nvPr/>
        </p:nvSpPr>
        <p:spPr>
          <a:xfrm>
            <a:off x="2719196" y="86588"/>
            <a:ext cx="6543149" cy="461665"/>
          </a:xfrm>
          <a:prstGeom prst="rect">
            <a:avLst/>
          </a:prstGeom>
          <a:noFill/>
        </p:spPr>
        <p:txBody>
          <a:bodyPr wrap="square" rtlCol="0">
            <a:spAutoFit/>
          </a:bodyPr>
          <a:lstStyle/>
          <a:p>
            <a:pPr algn="ctr"/>
            <a:r>
              <a:rPr lang="it-IT" sz="2400" i="1" dirty="0" err="1">
                <a:solidFill>
                  <a:schemeClr val="tx2">
                    <a:lumMod val="40000"/>
                    <a:lumOff val="60000"/>
                  </a:schemeClr>
                </a:solidFill>
              </a:rPr>
              <a:t>Parliamentary</a:t>
            </a:r>
            <a:r>
              <a:rPr lang="it-IT" sz="2400" i="1" dirty="0">
                <a:solidFill>
                  <a:schemeClr val="tx2">
                    <a:lumMod val="40000"/>
                    <a:lumOff val="60000"/>
                  </a:schemeClr>
                </a:solidFill>
              </a:rPr>
              <a:t> </a:t>
            </a:r>
            <a:r>
              <a:rPr lang="it-IT" sz="2400" i="1" dirty="0" err="1">
                <a:solidFill>
                  <a:schemeClr val="tx2">
                    <a:lumMod val="40000"/>
                    <a:lumOff val="60000"/>
                  </a:schemeClr>
                </a:solidFill>
              </a:rPr>
              <a:t>Government</a:t>
            </a:r>
            <a:endParaRPr lang="it-IT" sz="2400" i="1" dirty="0">
              <a:solidFill>
                <a:schemeClr val="tx2">
                  <a:lumMod val="40000"/>
                  <a:lumOff val="60000"/>
                </a:schemeClr>
              </a:solidFill>
            </a:endParaRPr>
          </a:p>
        </p:txBody>
      </p:sp>
      <p:sp>
        <p:nvSpPr>
          <p:cNvPr id="6" name="Pentagono 5"/>
          <p:cNvSpPr/>
          <p:nvPr/>
        </p:nvSpPr>
        <p:spPr>
          <a:xfrm>
            <a:off x="283029" y="1186543"/>
            <a:ext cx="1676400" cy="957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Monism</a:t>
            </a:r>
            <a:r>
              <a:rPr lang="it-IT" dirty="0"/>
              <a:t>/</a:t>
            </a:r>
          </a:p>
          <a:p>
            <a:pPr algn="ctr"/>
            <a:r>
              <a:rPr lang="it-IT" dirty="0" err="1"/>
              <a:t>Dualism</a:t>
            </a:r>
            <a:endParaRPr lang="it-IT" dirty="0"/>
          </a:p>
        </p:txBody>
      </p:sp>
      <p:sp>
        <p:nvSpPr>
          <p:cNvPr id="9" name="Pentagono 8"/>
          <p:cNvSpPr/>
          <p:nvPr/>
        </p:nvSpPr>
        <p:spPr>
          <a:xfrm>
            <a:off x="283029" y="3252375"/>
            <a:ext cx="2710543" cy="66648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Political</a:t>
            </a:r>
            <a:r>
              <a:rPr lang="it-IT" dirty="0"/>
              <a:t> System</a:t>
            </a:r>
          </a:p>
          <a:p>
            <a:pPr algn="ctr"/>
            <a:r>
              <a:rPr lang="it-IT" dirty="0" err="1"/>
              <a:t>Electoral</a:t>
            </a:r>
            <a:r>
              <a:rPr lang="it-IT" dirty="0"/>
              <a:t> System</a:t>
            </a:r>
          </a:p>
        </p:txBody>
      </p:sp>
      <p:sp>
        <p:nvSpPr>
          <p:cNvPr id="11" name="Pentagono 10"/>
          <p:cNvSpPr/>
          <p:nvPr/>
        </p:nvSpPr>
        <p:spPr>
          <a:xfrm>
            <a:off x="370114" y="4931229"/>
            <a:ext cx="1589315" cy="88219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err="1"/>
              <a:t>Rationalisation</a:t>
            </a:r>
            <a:r>
              <a:rPr lang="it-IT" sz="1400" b="1" dirty="0"/>
              <a:t> </a:t>
            </a:r>
          </a:p>
        </p:txBody>
      </p:sp>
    </p:spTree>
    <p:extLst>
      <p:ext uri="{BB962C8B-B14F-4D97-AF65-F5344CB8AC3E}">
        <p14:creationId xmlns:p14="http://schemas.microsoft.com/office/powerpoint/2010/main" val="7288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0425" y="858011"/>
            <a:ext cx="10711149" cy="5433061"/>
          </a:xfrm>
        </p:spPr>
        <p:txBody>
          <a:bodyPr>
            <a:normAutofit fontScale="92500" lnSpcReduction="10000"/>
          </a:bodyPr>
          <a:lstStyle/>
          <a:p>
            <a:pPr marL="0" indent="0" algn="ctr">
              <a:buNone/>
            </a:pPr>
            <a:r>
              <a:rPr lang="en-AU" b="1" dirty="0">
                <a:solidFill>
                  <a:srgbClr val="FFC000"/>
                </a:solidFill>
              </a:rPr>
              <a:t>TRANSFORMATIONS IN THE SEPARATION OF POWERS</a:t>
            </a:r>
          </a:p>
          <a:p>
            <a:pPr marL="0" indent="0" algn="just">
              <a:buNone/>
            </a:pPr>
            <a:endParaRPr lang="en-AU" dirty="0"/>
          </a:p>
          <a:p>
            <a:pPr marL="0" indent="0" algn="just">
              <a:buNone/>
            </a:pPr>
            <a:r>
              <a:rPr lang="en-AU" dirty="0"/>
              <a:t>The constraints on the political power of the executive branch and the legislative branch are today assured by methods like:</a:t>
            </a:r>
          </a:p>
          <a:p>
            <a:pPr marL="0" indent="0" algn="just">
              <a:buNone/>
            </a:pPr>
            <a:endParaRPr lang="en-AU" dirty="0"/>
          </a:p>
          <a:p>
            <a:pPr marL="514350" indent="-514350" algn="just">
              <a:buAutoNum type="alphaLcParenR"/>
            </a:pPr>
            <a:r>
              <a:rPr lang="en-AU" sz="2200" dirty="0"/>
              <a:t>The political control exercised by the </a:t>
            </a:r>
            <a:r>
              <a:rPr lang="en-AU" sz="2200" b="1" dirty="0"/>
              <a:t>parliamentary opposition</a:t>
            </a:r>
          </a:p>
          <a:p>
            <a:pPr marL="514350" indent="-514350" algn="just">
              <a:buAutoNum type="alphaLcParenR"/>
            </a:pPr>
            <a:r>
              <a:rPr lang="en-AU" sz="2200" dirty="0"/>
              <a:t>A well-structured and constitutionally granted public opinion (</a:t>
            </a:r>
            <a:r>
              <a:rPr lang="en-AU" sz="2200" i="1" dirty="0"/>
              <a:t>Counter-democracy…)</a:t>
            </a:r>
            <a:endParaRPr lang="en-AU" sz="2200" dirty="0"/>
          </a:p>
          <a:p>
            <a:pPr marL="514350" indent="-514350" algn="just">
              <a:buAutoNum type="alphaLcParenR"/>
            </a:pPr>
            <a:r>
              <a:rPr lang="en-AU" sz="2200" dirty="0"/>
              <a:t>The territorial decentralization of powers</a:t>
            </a:r>
          </a:p>
          <a:p>
            <a:pPr marL="514350" indent="-514350" algn="just">
              <a:buAutoNum type="alphaLcParenR"/>
            </a:pPr>
            <a:r>
              <a:rPr lang="en-AU" sz="2200" dirty="0"/>
              <a:t>The independence of the judiciary branch</a:t>
            </a:r>
          </a:p>
          <a:p>
            <a:pPr marL="514350" indent="-514350" algn="just">
              <a:buAutoNum type="alphaLcParenR"/>
            </a:pPr>
            <a:r>
              <a:rPr lang="en-AU" sz="2200" dirty="0"/>
              <a:t>The creation of independent agencies</a:t>
            </a:r>
          </a:p>
          <a:p>
            <a:pPr marL="514350" indent="-514350" algn="just">
              <a:buAutoNum type="alphaLcParenR"/>
            </a:pPr>
            <a:r>
              <a:rPr lang="en-AU" sz="2200" dirty="0"/>
              <a:t>The settlement of the constitutional review of legislation (usually through the centralized system of review of legislation by a constitutional court)</a:t>
            </a:r>
          </a:p>
          <a:p>
            <a:pPr marL="514350" indent="-514350" algn="just">
              <a:buAutoNum type="alphaLcParenR"/>
            </a:pPr>
            <a:endParaRPr lang="en-AU" sz="2200" dirty="0"/>
          </a:p>
          <a:p>
            <a:pPr marL="0" indent="0" algn="ctr">
              <a:buNone/>
            </a:pPr>
            <a:r>
              <a:rPr lang="en-AU" b="1" dirty="0">
                <a:solidFill>
                  <a:srgbClr val="FFC000"/>
                </a:solidFill>
              </a:rPr>
              <a:t>Constraint on the power of parliamentary majorities</a:t>
            </a:r>
          </a:p>
        </p:txBody>
      </p:sp>
    </p:spTree>
    <p:extLst>
      <p:ext uri="{BB962C8B-B14F-4D97-AF65-F5344CB8AC3E}">
        <p14:creationId xmlns:p14="http://schemas.microsoft.com/office/powerpoint/2010/main" val="1672311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graphicFrame>
        <p:nvGraphicFramePr>
          <p:cNvPr id="2" name="Diagramma 1"/>
          <p:cNvGraphicFramePr/>
          <p:nvPr>
            <p:extLst>
              <p:ext uri="{D42A27DB-BD31-4B8C-83A1-F6EECF244321}">
                <p14:modId xmlns:p14="http://schemas.microsoft.com/office/powerpoint/2010/main" val="943164476"/>
              </p:ext>
            </p:extLst>
          </p:nvPr>
        </p:nvGraphicFramePr>
        <p:xfrm>
          <a:off x="328773" y="339047"/>
          <a:ext cx="9164548" cy="6277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550405"/>
      </p:ext>
    </p:extLst>
  </p:cSld>
  <p:clrMapOvr>
    <a:masterClrMapping/>
  </p:clrMapOvr>
</p:sld>
</file>

<file path=ppt/theme/theme1.xml><?xml version="1.0" encoding="utf-8"?>
<a:theme xmlns:a="http://schemas.openxmlformats.org/drawingml/2006/main" name="TF10001006">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06" id="{A55DF1DA-22EC-4DA4-B170-D3F0FF81047C}" vid="{3BFA2149-51D1-489C-9B65-4F9563B089D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Profondità</Template>
  <TotalTime>9574</TotalTime>
  <Words>7165</Words>
  <Application>Microsoft Macintosh PowerPoint</Application>
  <PresentationFormat>Widescreen</PresentationFormat>
  <Paragraphs>674</Paragraphs>
  <Slides>79</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79</vt:i4>
      </vt:variant>
    </vt:vector>
  </HeadingPairs>
  <TitlesOfParts>
    <vt:vector size="84" baseType="lpstr">
      <vt:lpstr>Arial</vt:lpstr>
      <vt:lpstr>Calibri</vt:lpstr>
      <vt:lpstr>Corbel</vt:lpstr>
      <vt:lpstr>Wingdings</vt:lpstr>
      <vt:lpstr>TF10001006</vt:lpstr>
      <vt:lpstr>Comparative and European Public Law</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The Miller/Cherry v. PM case ([2019] UKSC 41) </vt:lpstr>
      <vt:lpstr> The Miller/Cherry v. PM case ([2019] UKSC 41) </vt:lpstr>
      <vt:lpstr>Is the advice given by the PM to the Crown justiciable before UK Courts? Or is the the PM accountable only before Parliament?</vt:lpstr>
      <vt:lpstr>Under what standard?</vt:lpstr>
      <vt:lpstr>Under what standard?</vt:lpstr>
      <vt:lpstr>Under what standard?</vt:lpstr>
      <vt:lpstr>Was it unlawful/unconstitutional?</vt:lpstr>
      <vt:lpstr>Remedies</vt:lpstr>
      <vt:lpstr>Remedies</vt:lpstr>
      <vt:lpstr>UK POLITICAL SYSTEM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UK INSTITUTIONAL FEATURE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and European Public Law</dc:title>
  <dc:subject/>
  <dc:creator>Angelo Schillaci</dc:creator>
  <cp:keywords/>
  <dc:description/>
  <cp:lastModifiedBy>Angelo Schillaci</cp:lastModifiedBy>
  <cp:revision>45</cp:revision>
  <dcterms:created xsi:type="dcterms:W3CDTF">2017-10-24T17:18:35Z</dcterms:created>
  <dcterms:modified xsi:type="dcterms:W3CDTF">2023-12-06T16:47:22Z</dcterms:modified>
  <cp:category/>
</cp:coreProperties>
</file>