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70" r:id="rId4"/>
    <p:sldId id="271" r:id="rId5"/>
    <p:sldId id="258" r:id="rId6"/>
    <p:sldId id="268" r:id="rId7"/>
    <p:sldId id="263" r:id="rId8"/>
    <p:sldId id="266" r:id="rId9"/>
    <p:sldId id="276" r:id="rId10"/>
    <p:sldId id="272" r:id="rId11"/>
    <p:sldId id="275" r:id="rId12"/>
    <p:sldId id="269" r:id="rId13"/>
    <p:sldId id="259" r:id="rId14"/>
    <p:sldId id="273" r:id="rId15"/>
    <p:sldId id="277" r:id="rId16"/>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84" autoAdjust="0"/>
    <p:restoredTop sz="94660" autoAdjust="0"/>
  </p:normalViewPr>
  <p:slideViewPr>
    <p:cSldViewPr>
      <p:cViewPr varScale="1">
        <p:scale>
          <a:sx n="69" d="100"/>
          <a:sy n="69" d="100"/>
        </p:scale>
        <p:origin x="-144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E2EBF6-ABE6-4F8A-8CC8-F9FE086BAAF5}" type="doc">
      <dgm:prSet loTypeId="urn:microsoft.com/office/officeart/2005/8/layout/radial1" loCatId="cycle" qsTypeId="urn:microsoft.com/office/officeart/2005/8/quickstyle/3d1" qsCatId="3D" csTypeId="urn:microsoft.com/office/officeart/2005/8/colors/accent1_2" csCatId="accent1" phldr="1"/>
      <dgm:spPr/>
      <dgm:t>
        <a:bodyPr/>
        <a:lstStyle/>
        <a:p>
          <a:endParaRPr lang="it-IT"/>
        </a:p>
      </dgm:t>
    </dgm:pt>
    <dgm:pt modelId="{B4016E0D-448D-42B8-B502-F13876AA68F4}">
      <dgm:prSet phldrT="[Testo]" custT="1"/>
      <dgm:spPr/>
      <dgm:t>
        <a:bodyPr/>
        <a:lstStyle/>
        <a:p>
          <a:r>
            <a:rPr lang="it-IT" sz="1400" b="1" dirty="0"/>
            <a:t>MONTGOMERY</a:t>
          </a:r>
        </a:p>
        <a:p>
          <a:r>
            <a:rPr lang="it-IT" sz="1400" b="1" dirty="0"/>
            <a:t>CASSINI STAHL</a:t>
          </a:r>
        </a:p>
      </dgm:t>
    </dgm:pt>
    <dgm:pt modelId="{2A774A67-274F-4272-8F2B-8690B5175ADE}" type="parTrans" cxnId="{A475CE7D-8C9F-4581-9B86-9301A2A3E82D}">
      <dgm:prSet/>
      <dgm:spPr/>
      <dgm:t>
        <a:bodyPr/>
        <a:lstStyle/>
        <a:p>
          <a:endParaRPr lang="it-IT" sz="1050"/>
        </a:p>
      </dgm:t>
    </dgm:pt>
    <dgm:pt modelId="{88BD78AF-D5C7-43DF-827D-171BF0246986}" type="sibTrans" cxnId="{A475CE7D-8C9F-4581-9B86-9301A2A3E82D}">
      <dgm:prSet/>
      <dgm:spPr/>
      <dgm:t>
        <a:bodyPr/>
        <a:lstStyle/>
        <a:p>
          <a:endParaRPr lang="it-IT" sz="1050"/>
        </a:p>
      </dgm:t>
    </dgm:pt>
    <dgm:pt modelId="{7C9354FD-B42A-447C-AD81-3FA2306A50F4}">
      <dgm:prSet phldrT="[Testo]" custT="1"/>
      <dgm:spPr>
        <a:solidFill>
          <a:srgbClr val="FFC000"/>
        </a:solidFill>
      </dgm:spPr>
      <dgm:t>
        <a:bodyPr/>
        <a:lstStyle/>
        <a:p>
          <a:r>
            <a:rPr lang="it-IT" sz="1400" b="1" dirty="0" smtClean="0"/>
            <a:t>ROSSANA</a:t>
          </a:r>
          <a:endParaRPr lang="it-IT" sz="1400" b="1" dirty="0"/>
        </a:p>
      </dgm:t>
    </dgm:pt>
    <dgm:pt modelId="{F1C20062-BC30-44B5-81A3-8DDD4985FBCA}" type="parTrans" cxnId="{1B395B60-3274-4DD0-8C32-63383C891A9D}">
      <dgm:prSet custT="1"/>
      <dgm:spPr/>
      <dgm:t>
        <a:bodyPr/>
        <a:lstStyle/>
        <a:p>
          <a:endParaRPr lang="it-IT" sz="1050"/>
        </a:p>
      </dgm:t>
    </dgm:pt>
    <dgm:pt modelId="{72569475-E83B-4E6F-BD4F-D9B1CD913D24}" type="sibTrans" cxnId="{1B395B60-3274-4DD0-8C32-63383C891A9D}">
      <dgm:prSet/>
      <dgm:spPr/>
      <dgm:t>
        <a:bodyPr/>
        <a:lstStyle/>
        <a:p>
          <a:endParaRPr lang="it-IT" sz="1050"/>
        </a:p>
      </dgm:t>
    </dgm:pt>
    <dgm:pt modelId="{36B93181-7123-4142-89D0-923BC2D76BFD}">
      <dgm:prSet phldrT="[Testo]" custT="1"/>
      <dgm:spPr>
        <a:solidFill>
          <a:srgbClr val="FFC000"/>
        </a:solidFill>
      </dgm:spPr>
      <dgm:t>
        <a:bodyPr/>
        <a:lstStyle/>
        <a:p>
          <a:r>
            <a:rPr lang="it-IT" sz="1400" b="1" dirty="0" smtClean="0"/>
            <a:t>MASSIMO</a:t>
          </a:r>
          <a:endParaRPr lang="it-IT" sz="1050" b="1" dirty="0"/>
        </a:p>
      </dgm:t>
    </dgm:pt>
    <dgm:pt modelId="{AAD89134-4F08-4E1E-BCFC-33679ED8AB53}" type="parTrans" cxnId="{73774BDC-3D08-47C0-A2EB-05D982EADF7F}">
      <dgm:prSet custT="1"/>
      <dgm:spPr/>
      <dgm:t>
        <a:bodyPr/>
        <a:lstStyle/>
        <a:p>
          <a:endParaRPr lang="it-IT" sz="1050"/>
        </a:p>
      </dgm:t>
    </dgm:pt>
    <dgm:pt modelId="{4976B64D-0F2F-42A7-BE72-8A9191E4A73D}" type="sibTrans" cxnId="{73774BDC-3D08-47C0-A2EB-05D982EADF7F}">
      <dgm:prSet/>
      <dgm:spPr/>
      <dgm:t>
        <a:bodyPr/>
        <a:lstStyle/>
        <a:p>
          <a:endParaRPr lang="it-IT" sz="1050"/>
        </a:p>
      </dgm:t>
    </dgm:pt>
    <dgm:pt modelId="{E8BA0D20-3BA1-4514-8EB4-A1428C624BD4}">
      <dgm:prSet phldrT="[Testo]" custT="1"/>
      <dgm:spPr>
        <a:solidFill>
          <a:srgbClr val="FFC000"/>
        </a:solidFill>
      </dgm:spPr>
      <dgm:t>
        <a:bodyPr/>
        <a:lstStyle/>
        <a:p>
          <a:r>
            <a:rPr lang="it-IT" sz="1800" dirty="0"/>
            <a:t>"</a:t>
          </a:r>
          <a:r>
            <a:rPr lang="it-IT" sz="1800" dirty="0" err="1"/>
            <a:t>Das</a:t>
          </a:r>
          <a:r>
            <a:rPr lang="it-IT" sz="1800" dirty="0"/>
            <a:t> </a:t>
          </a:r>
          <a:r>
            <a:rPr lang="it-IT" sz="1800" dirty="0" err="1"/>
            <a:t>Schaf</a:t>
          </a:r>
          <a:r>
            <a:rPr lang="it-IT" sz="1600" dirty="0"/>
            <a:t>"</a:t>
          </a:r>
        </a:p>
      </dgm:t>
    </dgm:pt>
    <dgm:pt modelId="{DAE5A1FB-C2E5-4EF8-BEB3-275D3E93BBFA}" type="parTrans" cxnId="{3D6565DF-64E0-42C9-A17F-6A0863EC77B7}">
      <dgm:prSet custT="1"/>
      <dgm:spPr>
        <a:ln>
          <a:solidFill>
            <a:schemeClr val="tx1">
              <a:lumMod val="75000"/>
              <a:lumOff val="25000"/>
            </a:schemeClr>
          </a:solidFill>
        </a:ln>
      </dgm:spPr>
      <dgm:t>
        <a:bodyPr/>
        <a:lstStyle/>
        <a:p>
          <a:endParaRPr lang="it-IT" sz="1050"/>
        </a:p>
      </dgm:t>
    </dgm:pt>
    <dgm:pt modelId="{2D4DC107-3C7D-473E-9086-9DA1B4C90436}" type="sibTrans" cxnId="{3D6565DF-64E0-42C9-A17F-6A0863EC77B7}">
      <dgm:prSet/>
      <dgm:spPr/>
      <dgm:t>
        <a:bodyPr/>
        <a:lstStyle/>
        <a:p>
          <a:endParaRPr lang="it-IT" sz="1050"/>
        </a:p>
      </dgm:t>
    </dgm:pt>
    <dgm:pt modelId="{CD928299-CBFD-4B98-A68E-77521AEA631B}">
      <dgm:prSet phldrT="[Testo]" custT="1"/>
      <dgm:spPr>
        <a:solidFill>
          <a:schemeClr val="bg2">
            <a:lumMod val="50000"/>
          </a:schemeClr>
        </a:solidFill>
      </dgm:spPr>
      <dgm:t>
        <a:bodyPr/>
        <a:lstStyle/>
        <a:p>
          <a:r>
            <a:rPr lang="it-IT" sz="1800" b="1" dirty="0" smtClean="0"/>
            <a:t>BENITO</a:t>
          </a:r>
          <a:endParaRPr lang="it-IT" sz="1800" b="1" dirty="0"/>
        </a:p>
      </dgm:t>
    </dgm:pt>
    <dgm:pt modelId="{37C1A658-6575-4496-BE0E-6AAE3AF2DE72}" type="parTrans" cxnId="{4EA9AEC4-3265-4D1A-AEDD-9416B3E2139B}">
      <dgm:prSet custT="1"/>
      <dgm:spPr/>
      <dgm:t>
        <a:bodyPr/>
        <a:lstStyle/>
        <a:p>
          <a:endParaRPr lang="it-IT" sz="1050"/>
        </a:p>
      </dgm:t>
    </dgm:pt>
    <dgm:pt modelId="{BD226406-1C91-40DB-9F2F-AF8567FFBC93}" type="sibTrans" cxnId="{4EA9AEC4-3265-4D1A-AEDD-9416B3E2139B}">
      <dgm:prSet/>
      <dgm:spPr/>
      <dgm:t>
        <a:bodyPr/>
        <a:lstStyle/>
        <a:p>
          <a:endParaRPr lang="it-IT" sz="1050"/>
        </a:p>
      </dgm:t>
    </dgm:pt>
    <dgm:pt modelId="{783D54B2-3D5D-4BC7-828E-7F802B44AD3F}">
      <dgm:prSet custT="1"/>
      <dgm:spPr>
        <a:solidFill>
          <a:srgbClr val="FF0000"/>
        </a:solidFill>
      </dgm:spPr>
      <dgm:t>
        <a:bodyPr/>
        <a:lstStyle/>
        <a:p>
          <a:r>
            <a:rPr lang="it-IT" sz="1800" b="1" dirty="0" smtClean="0"/>
            <a:t>DAS M</a:t>
          </a:r>
          <a:r>
            <a:rPr lang="de-DE" sz="1800" b="1" dirty="0" smtClean="0"/>
            <a:t>ÄDCHEN</a:t>
          </a:r>
          <a:endParaRPr lang="it-IT" sz="1800" b="1" dirty="0"/>
        </a:p>
      </dgm:t>
    </dgm:pt>
    <dgm:pt modelId="{2F14439F-EB43-4319-AB22-6F4FE3BAF8AB}" type="parTrans" cxnId="{A7F1E87A-6A65-4FC6-8E75-CC19D7F8FC32}">
      <dgm:prSet custT="1"/>
      <dgm:spPr/>
      <dgm:t>
        <a:bodyPr/>
        <a:lstStyle/>
        <a:p>
          <a:endParaRPr lang="it-IT" sz="1050"/>
        </a:p>
      </dgm:t>
    </dgm:pt>
    <dgm:pt modelId="{D26CB125-0E7F-47F4-ABE8-7504A68E8646}" type="sibTrans" cxnId="{A7F1E87A-6A65-4FC6-8E75-CC19D7F8FC32}">
      <dgm:prSet/>
      <dgm:spPr/>
      <dgm:t>
        <a:bodyPr/>
        <a:lstStyle/>
        <a:p>
          <a:endParaRPr lang="it-IT" sz="1050"/>
        </a:p>
      </dgm:t>
    </dgm:pt>
    <dgm:pt modelId="{E3C9BF33-2BD3-4A61-93C9-FDE2DAEEBABC}">
      <dgm:prSet custT="1"/>
      <dgm:spPr>
        <a:solidFill>
          <a:srgbClr val="FFC000"/>
        </a:solidFill>
      </dgm:spPr>
      <dgm:t>
        <a:bodyPr/>
        <a:lstStyle/>
        <a:p>
          <a:r>
            <a:rPr lang="it-IT" sz="1600" b="1" dirty="0" smtClean="0"/>
            <a:t>DIE HOLLÄNDER</a:t>
          </a:r>
          <a:endParaRPr lang="it-IT" sz="1600" b="1" dirty="0"/>
        </a:p>
      </dgm:t>
    </dgm:pt>
    <dgm:pt modelId="{C122A3D5-3CC1-40FD-A1C2-3CBA900BBE08}" type="parTrans" cxnId="{318831EF-CA5A-4F33-9401-54413D0205A7}">
      <dgm:prSet custT="1"/>
      <dgm:spPr/>
      <dgm:t>
        <a:bodyPr/>
        <a:lstStyle/>
        <a:p>
          <a:endParaRPr lang="it-IT" sz="1050"/>
        </a:p>
      </dgm:t>
    </dgm:pt>
    <dgm:pt modelId="{4FEBF9DD-FAE6-4943-A32B-B861FB43042C}" type="sibTrans" cxnId="{318831EF-CA5A-4F33-9401-54413D0205A7}">
      <dgm:prSet/>
      <dgm:spPr/>
      <dgm:t>
        <a:bodyPr/>
        <a:lstStyle/>
        <a:p>
          <a:endParaRPr lang="it-IT" sz="1050"/>
        </a:p>
      </dgm:t>
    </dgm:pt>
    <dgm:pt modelId="{B91E907E-A75C-4477-A03A-A6729E632B1B}">
      <dgm:prSet custT="1"/>
      <dgm:spPr>
        <a:solidFill>
          <a:schemeClr val="tx2">
            <a:lumMod val="75000"/>
          </a:schemeClr>
        </a:solidFill>
        <a:ln>
          <a:solidFill>
            <a:schemeClr val="tx2">
              <a:lumMod val="75000"/>
            </a:schemeClr>
          </a:solidFill>
        </a:ln>
      </dgm:spPr>
      <dgm:t>
        <a:bodyPr/>
        <a:lstStyle/>
        <a:p>
          <a:r>
            <a:rPr lang="de-DE" sz="1400" b="1" dirty="0" smtClean="0"/>
            <a:t>ICH</a:t>
          </a:r>
        </a:p>
        <a:p>
          <a:r>
            <a:rPr lang="de-DE" sz="1400" b="1" dirty="0" smtClean="0"/>
            <a:t>ERZÄHLER</a:t>
          </a:r>
          <a:endParaRPr lang="it-IT" sz="1400" b="1" dirty="0"/>
        </a:p>
      </dgm:t>
    </dgm:pt>
    <dgm:pt modelId="{272E164F-D6C8-4C6F-81BA-EA3895ECFFD9}" type="parTrans" cxnId="{DD511923-4EF5-4E74-BEBF-77C4914E029D}">
      <dgm:prSet custT="1"/>
      <dgm:spPr/>
      <dgm:t>
        <a:bodyPr/>
        <a:lstStyle/>
        <a:p>
          <a:endParaRPr lang="it-IT" sz="1050"/>
        </a:p>
      </dgm:t>
    </dgm:pt>
    <dgm:pt modelId="{E6B26FE8-8BC7-4108-B020-C0DFD6A22C8D}" type="sibTrans" cxnId="{DD511923-4EF5-4E74-BEBF-77C4914E029D}">
      <dgm:prSet/>
      <dgm:spPr/>
      <dgm:t>
        <a:bodyPr/>
        <a:lstStyle/>
        <a:p>
          <a:endParaRPr lang="it-IT" sz="1050"/>
        </a:p>
      </dgm:t>
    </dgm:pt>
    <dgm:pt modelId="{924394F6-DCFA-44E7-AB0E-FBF5FAFD8670}">
      <dgm:prSet custT="1"/>
      <dgm:spPr>
        <a:solidFill>
          <a:schemeClr val="bg2">
            <a:lumMod val="50000"/>
          </a:schemeClr>
        </a:solidFill>
      </dgm:spPr>
      <dgm:t>
        <a:bodyPr/>
        <a:lstStyle/>
        <a:p>
          <a:r>
            <a:rPr lang="it-IT" sz="1200" dirty="0"/>
            <a:t>Giuseppina</a:t>
          </a:r>
          <a:endParaRPr lang="it-IT" sz="1050" dirty="0"/>
        </a:p>
      </dgm:t>
    </dgm:pt>
    <dgm:pt modelId="{41B2820E-B47C-43C4-93EA-F3AA0CFCE96D}" type="parTrans" cxnId="{054E9CC9-21D8-4E43-AF3F-554037536B90}">
      <dgm:prSet custT="1"/>
      <dgm:spPr>
        <a:ln>
          <a:solidFill>
            <a:schemeClr val="tx1">
              <a:lumMod val="75000"/>
              <a:lumOff val="25000"/>
            </a:schemeClr>
          </a:solidFill>
        </a:ln>
      </dgm:spPr>
      <dgm:t>
        <a:bodyPr/>
        <a:lstStyle/>
        <a:p>
          <a:endParaRPr lang="it-IT" sz="1050"/>
        </a:p>
      </dgm:t>
    </dgm:pt>
    <dgm:pt modelId="{5B2BD0F0-5F66-4C0D-AF62-63FF0323B0A9}" type="sibTrans" cxnId="{054E9CC9-21D8-4E43-AF3F-554037536B90}">
      <dgm:prSet/>
      <dgm:spPr/>
      <dgm:t>
        <a:bodyPr/>
        <a:lstStyle/>
        <a:p>
          <a:endParaRPr lang="it-IT" sz="1050"/>
        </a:p>
      </dgm:t>
    </dgm:pt>
    <dgm:pt modelId="{131E9A2E-A0EB-41DB-8F10-C5C9DA107BA3}">
      <dgm:prSet custT="1"/>
      <dgm:spPr>
        <a:solidFill>
          <a:schemeClr val="bg2">
            <a:lumMod val="50000"/>
          </a:schemeClr>
        </a:solidFill>
      </dgm:spPr>
      <dgm:t>
        <a:bodyPr/>
        <a:lstStyle/>
        <a:p>
          <a:r>
            <a:rPr lang="it-IT" sz="1400" b="1" dirty="0" smtClean="0">
              <a:latin typeface="+mn-lt"/>
            </a:rPr>
            <a:t>PASQUALI NA</a:t>
          </a:r>
          <a:endParaRPr lang="it-IT" sz="1050" b="1" dirty="0">
            <a:latin typeface="+mn-lt"/>
          </a:endParaRPr>
        </a:p>
      </dgm:t>
    </dgm:pt>
    <dgm:pt modelId="{006E344B-3E3E-41CD-9DCB-73C156BA495E}" type="parTrans" cxnId="{7AF4D835-4672-43A1-9526-4D7B4634B68B}">
      <dgm:prSet custT="1"/>
      <dgm:spPr/>
      <dgm:t>
        <a:bodyPr/>
        <a:lstStyle/>
        <a:p>
          <a:endParaRPr lang="it-IT" sz="1050"/>
        </a:p>
      </dgm:t>
    </dgm:pt>
    <dgm:pt modelId="{491DCFB3-D260-4301-A30C-4D121B983E25}" type="sibTrans" cxnId="{7AF4D835-4672-43A1-9526-4D7B4634B68B}">
      <dgm:prSet/>
      <dgm:spPr/>
      <dgm:t>
        <a:bodyPr/>
        <a:lstStyle/>
        <a:p>
          <a:endParaRPr lang="it-IT" sz="1050"/>
        </a:p>
      </dgm:t>
    </dgm:pt>
    <dgm:pt modelId="{4851D646-F786-4899-9357-028AFF0115F1}">
      <dgm:prSet custT="1"/>
      <dgm:spPr>
        <a:solidFill>
          <a:srgbClr val="FF0000"/>
        </a:solidFill>
      </dgm:spPr>
      <dgm:t>
        <a:bodyPr/>
        <a:lstStyle/>
        <a:p>
          <a:r>
            <a:rPr lang="it-IT" sz="1800" b="1" dirty="0" smtClean="0"/>
            <a:t>ETTORE</a:t>
          </a:r>
          <a:r>
            <a:rPr lang="it-IT" sz="1050" b="1" dirty="0" smtClean="0"/>
            <a:t> </a:t>
          </a:r>
          <a:endParaRPr lang="it-IT" sz="1050" b="1" dirty="0"/>
        </a:p>
      </dgm:t>
    </dgm:pt>
    <dgm:pt modelId="{BAB2E02C-D79C-435C-B877-CC5D5F5C96DA}" type="parTrans" cxnId="{81088C9E-D498-4501-8FB5-30D60AF03542}">
      <dgm:prSet custT="1"/>
      <dgm:spPr/>
      <dgm:t>
        <a:bodyPr/>
        <a:lstStyle/>
        <a:p>
          <a:endParaRPr lang="it-IT" sz="1050"/>
        </a:p>
      </dgm:t>
    </dgm:pt>
    <dgm:pt modelId="{45E8D804-8625-4E1F-97A0-496FFAC79878}" type="sibTrans" cxnId="{81088C9E-D498-4501-8FB5-30D60AF03542}">
      <dgm:prSet/>
      <dgm:spPr/>
      <dgm:t>
        <a:bodyPr/>
        <a:lstStyle/>
        <a:p>
          <a:endParaRPr lang="it-IT" sz="1050"/>
        </a:p>
      </dgm:t>
    </dgm:pt>
    <dgm:pt modelId="{21B501C5-F57D-4334-8662-F3BA804E21D1}">
      <dgm:prSet/>
      <dgm:spPr/>
      <dgm:t>
        <a:bodyPr/>
        <a:lstStyle/>
        <a:p>
          <a:endParaRPr lang="it-IT" sz="1050" dirty="0"/>
        </a:p>
      </dgm:t>
    </dgm:pt>
    <dgm:pt modelId="{0077E24F-E629-4934-9E1C-0285C7D8C5DB}" type="parTrans" cxnId="{E1B9AF5A-0D55-4A08-B516-803E27563AF9}">
      <dgm:prSet/>
      <dgm:spPr/>
      <dgm:t>
        <a:bodyPr/>
        <a:lstStyle/>
        <a:p>
          <a:endParaRPr lang="it-IT" sz="1050"/>
        </a:p>
      </dgm:t>
    </dgm:pt>
    <dgm:pt modelId="{4E1D2584-F266-42EA-B62A-D1BE90FF2F48}" type="sibTrans" cxnId="{E1B9AF5A-0D55-4A08-B516-803E27563AF9}">
      <dgm:prSet/>
      <dgm:spPr/>
      <dgm:t>
        <a:bodyPr/>
        <a:lstStyle/>
        <a:p>
          <a:endParaRPr lang="it-IT" sz="1050"/>
        </a:p>
      </dgm:t>
    </dgm:pt>
    <dgm:pt modelId="{F88BD162-8352-46A0-A8D5-5FC6332B1D46}">
      <dgm:prSet/>
      <dgm:spPr/>
      <dgm:t>
        <a:bodyPr/>
        <a:lstStyle/>
        <a:p>
          <a:endParaRPr lang="it-IT" sz="1050" dirty="0"/>
        </a:p>
      </dgm:t>
    </dgm:pt>
    <dgm:pt modelId="{DA2B60DD-791D-4416-8398-4219C822DF1C}" type="parTrans" cxnId="{0E695C39-ADA2-4ECA-9851-8D9003BB972A}">
      <dgm:prSet/>
      <dgm:spPr/>
      <dgm:t>
        <a:bodyPr/>
        <a:lstStyle/>
        <a:p>
          <a:endParaRPr lang="it-IT" sz="1050"/>
        </a:p>
      </dgm:t>
    </dgm:pt>
    <dgm:pt modelId="{57866686-DB22-4F94-823D-895B73C2FFE2}" type="sibTrans" cxnId="{0E695C39-ADA2-4ECA-9851-8D9003BB972A}">
      <dgm:prSet/>
      <dgm:spPr/>
      <dgm:t>
        <a:bodyPr/>
        <a:lstStyle/>
        <a:p>
          <a:endParaRPr lang="it-IT" sz="1050"/>
        </a:p>
      </dgm:t>
    </dgm:pt>
    <dgm:pt modelId="{0687F14E-DD98-4445-8FB0-C8750E2BACF5}">
      <dgm:prSet custT="1"/>
      <dgm:spPr>
        <a:solidFill>
          <a:srgbClr val="FFC000"/>
        </a:solidFill>
      </dgm:spPr>
      <dgm:t>
        <a:bodyPr/>
        <a:lstStyle/>
        <a:p>
          <a:r>
            <a:rPr lang="it-IT" sz="2000" b="1" dirty="0" smtClean="0"/>
            <a:t>FRANK</a:t>
          </a:r>
          <a:endParaRPr lang="it-IT" sz="1050" b="1" dirty="0"/>
        </a:p>
      </dgm:t>
    </dgm:pt>
    <dgm:pt modelId="{4B6928F6-077C-4210-9D83-DBCC0368D110}" type="parTrans" cxnId="{68C6CD98-A4CB-4972-BBB0-76D3155669F6}">
      <dgm:prSet custT="1"/>
      <dgm:spPr/>
      <dgm:t>
        <a:bodyPr/>
        <a:lstStyle/>
        <a:p>
          <a:endParaRPr lang="it-IT" sz="1050"/>
        </a:p>
      </dgm:t>
    </dgm:pt>
    <dgm:pt modelId="{BF529DBE-E6B9-40DD-841F-B756A1E9D9CA}" type="sibTrans" cxnId="{68C6CD98-A4CB-4972-BBB0-76D3155669F6}">
      <dgm:prSet/>
      <dgm:spPr/>
      <dgm:t>
        <a:bodyPr/>
        <a:lstStyle/>
        <a:p>
          <a:endParaRPr lang="it-IT" sz="1050"/>
        </a:p>
      </dgm:t>
    </dgm:pt>
    <dgm:pt modelId="{EED97D17-7127-4D48-BCCC-F88E2E64E740}">
      <dgm:prSet custT="1"/>
      <dgm:spPr>
        <a:solidFill>
          <a:srgbClr val="FFC000"/>
        </a:solidFill>
      </dgm:spPr>
      <dgm:t>
        <a:bodyPr/>
        <a:lstStyle/>
        <a:p>
          <a:r>
            <a:rPr lang="it-IT" sz="1400" b="1" dirty="0" smtClean="0"/>
            <a:t>EZZELINO</a:t>
          </a:r>
          <a:endParaRPr lang="it-IT" sz="1050" b="1" dirty="0"/>
        </a:p>
      </dgm:t>
    </dgm:pt>
    <dgm:pt modelId="{1E6816A4-3DB1-457D-9E15-3B4A5F9C786F}" type="parTrans" cxnId="{8856D1CB-BD96-48C1-A129-69735E823D3C}">
      <dgm:prSet custT="1"/>
      <dgm:spPr/>
      <dgm:t>
        <a:bodyPr/>
        <a:lstStyle/>
        <a:p>
          <a:endParaRPr lang="it-IT" sz="1050"/>
        </a:p>
      </dgm:t>
    </dgm:pt>
    <dgm:pt modelId="{1F351C71-7249-4E1B-A7AB-AB801ADBE7E2}" type="sibTrans" cxnId="{8856D1CB-BD96-48C1-A129-69735E823D3C}">
      <dgm:prSet/>
      <dgm:spPr/>
      <dgm:t>
        <a:bodyPr/>
        <a:lstStyle/>
        <a:p>
          <a:endParaRPr lang="it-IT" sz="1050"/>
        </a:p>
      </dgm:t>
    </dgm:pt>
    <dgm:pt modelId="{A79D2F84-9D11-40AA-ACCF-1F690E77BE98}" type="pres">
      <dgm:prSet presAssocID="{BAE2EBF6-ABE6-4F8A-8CC8-F9FE086BAAF5}" presName="cycle" presStyleCnt="0">
        <dgm:presLayoutVars>
          <dgm:chMax val="1"/>
          <dgm:dir/>
          <dgm:animLvl val="ctr"/>
          <dgm:resizeHandles val="exact"/>
        </dgm:presLayoutVars>
      </dgm:prSet>
      <dgm:spPr/>
      <dgm:t>
        <a:bodyPr/>
        <a:lstStyle/>
        <a:p>
          <a:endParaRPr lang="it-IT"/>
        </a:p>
      </dgm:t>
    </dgm:pt>
    <dgm:pt modelId="{5D46321B-6CC7-4746-AAA1-1B186570430B}" type="pres">
      <dgm:prSet presAssocID="{B4016E0D-448D-42B8-B502-F13876AA68F4}" presName="centerShape" presStyleLbl="node0" presStyleIdx="0" presStyleCnt="1" custScaleX="161136" custScaleY="140338" custLinFactNeighborX="5075" custLinFactNeighborY="0"/>
      <dgm:spPr/>
      <dgm:t>
        <a:bodyPr/>
        <a:lstStyle/>
        <a:p>
          <a:endParaRPr lang="it-IT"/>
        </a:p>
      </dgm:t>
    </dgm:pt>
    <dgm:pt modelId="{037396E3-9670-4801-8FA4-C7D273D9AD9A}" type="pres">
      <dgm:prSet presAssocID="{4B6928F6-077C-4210-9D83-DBCC0368D110}" presName="Name9" presStyleLbl="parChTrans1D2" presStyleIdx="0" presStyleCnt="12"/>
      <dgm:spPr/>
      <dgm:t>
        <a:bodyPr/>
        <a:lstStyle/>
        <a:p>
          <a:endParaRPr lang="it-IT"/>
        </a:p>
      </dgm:t>
    </dgm:pt>
    <dgm:pt modelId="{5F819250-0967-4540-BD96-60924EC2F1DE}" type="pres">
      <dgm:prSet presAssocID="{4B6928F6-077C-4210-9D83-DBCC0368D110}" presName="connTx" presStyleLbl="parChTrans1D2" presStyleIdx="0" presStyleCnt="12"/>
      <dgm:spPr/>
      <dgm:t>
        <a:bodyPr/>
        <a:lstStyle/>
        <a:p>
          <a:endParaRPr lang="it-IT"/>
        </a:p>
      </dgm:t>
    </dgm:pt>
    <dgm:pt modelId="{DF8936BE-EF9A-4D0B-9969-1779DE825E1D}" type="pres">
      <dgm:prSet presAssocID="{0687F14E-DD98-4445-8FB0-C8750E2BACF5}" presName="node" presStyleLbl="node1" presStyleIdx="0" presStyleCnt="12" custRadScaleRad="71911" custRadScaleInc="107222">
        <dgm:presLayoutVars>
          <dgm:bulletEnabled val="1"/>
        </dgm:presLayoutVars>
      </dgm:prSet>
      <dgm:spPr/>
      <dgm:t>
        <a:bodyPr/>
        <a:lstStyle/>
        <a:p>
          <a:endParaRPr lang="it-IT"/>
        </a:p>
      </dgm:t>
    </dgm:pt>
    <dgm:pt modelId="{EC766B85-B098-424F-A894-B15BA83E90B6}" type="pres">
      <dgm:prSet presAssocID="{1E6816A4-3DB1-457D-9E15-3B4A5F9C786F}" presName="Name9" presStyleLbl="parChTrans1D2" presStyleIdx="1" presStyleCnt="12"/>
      <dgm:spPr/>
      <dgm:t>
        <a:bodyPr/>
        <a:lstStyle/>
        <a:p>
          <a:endParaRPr lang="it-IT"/>
        </a:p>
      </dgm:t>
    </dgm:pt>
    <dgm:pt modelId="{952F23C6-33C6-488E-AE3E-EC33E821BC50}" type="pres">
      <dgm:prSet presAssocID="{1E6816A4-3DB1-457D-9E15-3B4A5F9C786F}" presName="connTx" presStyleLbl="parChTrans1D2" presStyleIdx="1" presStyleCnt="12"/>
      <dgm:spPr/>
      <dgm:t>
        <a:bodyPr/>
        <a:lstStyle/>
        <a:p>
          <a:endParaRPr lang="it-IT"/>
        </a:p>
      </dgm:t>
    </dgm:pt>
    <dgm:pt modelId="{CDEF1E43-4F66-43C1-9C2D-3F4506ABB4A3}" type="pres">
      <dgm:prSet presAssocID="{EED97D17-7127-4D48-BCCC-F88E2E64E740}" presName="node" presStyleLbl="node1" presStyleIdx="1" presStyleCnt="12" custRadScaleRad="116860" custRadScaleInc="41398">
        <dgm:presLayoutVars>
          <dgm:bulletEnabled val="1"/>
        </dgm:presLayoutVars>
      </dgm:prSet>
      <dgm:spPr/>
      <dgm:t>
        <a:bodyPr/>
        <a:lstStyle/>
        <a:p>
          <a:endParaRPr lang="it-IT"/>
        </a:p>
      </dgm:t>
    </dgm:pt>
    <dgm:pt modelId="{D5A59482-2FE3-4369-90A2-B4F0F441E4FC}" type="pres">
      <dgm:prSet presAssocID="{F1C20062-BC30-44B5-81A3-8DDD4985FBCA}" presName="Name9" presStyleLbl="parChTrans1D2" presStyleIdx="2" presStyleCnt="12"/>
      <dgm:spPr/>
      <dgm:t>
        <a:bodyPr/>
        <a:lstStyle/>
        <a:p>
          <a:endParaRPr lang="it-IT"/>
        </a:p>
      </dgm:t>
    </dgm:pt>
    <dgm:pt modelId="{F42142F2-31B9-4A41-8FC0-59C00DCAA43A}" type="pres">
      <dgm:prSet presAssocID="{F1C20062-BC30-44B5-81A3-8DDD4985FBCA}" presName="connTx" presStyleLbl="parChTrans1D2" presStyleIdx="2" presStyleCnt="12"/>
      <dgm:spPr/>
      <dgm:t>
        <a:bodyPr/>
        <a:lstStyle/>
        <a:p>
          <a:endParaRPr lang="it-IT"/>
        </a:p>
      </dgm:t>
    </dgm:pt>
    <dgm:pt modelId="{07DFB709-731C-45D5-B644-6830FE44CD14}" type="pres">
      <dgm:prSet presAssocID="{7C9354FD-B42A-447C-AD81-3FA2306A50F4}" presName="node" presStyleLbl="node1" presStyleIdx="2" presStyleCnt="12" custRadScaleRad="80645" custRadScaleInc="7266">
        <dgm:presLayoutVars>
          <dgm:bulletEnabled val="1"/>
        </dgm:presLayoutVars>
      </dgm:prSet>
      <dgm:spPr/>
      <dgm:t>
        <a:bodyPr/>
        <a:lstStyle/>
        <a:p>
          <a:endParaRPr lang="it-IT"/>
        </a:p>
      </dgm:t>
    </dgm:pt>
    <dgm:pt modelId="{6E2515B0-9BE4-40E0-9DD5-5B15BB6E40F2}" type="pres">
      <dgm:prSet presAssocID="{AAD89134-4F08-4E1E-BCFC-33679ED8AB53}" presName="Name9" presStyleLbl="parChTrans1D2" presStyleIdx="3" presStyleCnt="12"/>
      <dgm:spPr/>
      <dgm:t>
        <a:bodyPr/>
        <a:lstStyle/>
        <a:p>
          <a:endParaRPr lang="it-IT"/>
        </a:p>
      </dgm:t>
    </dgm:pt>
    <dgm:pt modelId="{6AF39B66-94BE-4ADE-8445-976ABECC84DB}" type="pres">
      <dgm:prSet presAssocID="{AAD89134-4F08-4E1E-BCFC-33679ED8AB53}" presName="connTx" presStyleLbl="parChTrans1D2" presStyleIdx="3" presStyleCnt="12"/>
      <dgm:spPr/>
      <dgm:t>
        <a:bodyPr/>
        <a:lstStyle/>
        <a:p>
          <a:endParaRPr lang="it-IT"/>
        </a:p>
      </dgm:t>
    </dgm:pt>
    <dgm:pt modelId="{800227A4-D630-42BF-AE8A-9C9E0AE68203}" type="pres">
      <dgm:prSet presAssocID="{36B93181-7123-4142-89D0-923BC2D76BFD}" presName="node" presStyleLbl="node1" presStyleIdx="3" presStyleCnt="12" custRadScaleRad="110149" custRadScaleInc="0">
        <dgm:presLayoutVars>
          <dgm:bulletEnabled val="1"/>
        </dgm:presLayoutVars>
      </dgm:prSet>
      <dgm:spPr/>
      <dgm:t>
        <a:bodyPr/>
        <a:lstStyle/>
        <a:p>
          <a:endParaRPr lang="it-IT"/>
        </a:p>
      </dgm:t>
    </dgm:pt>
    <dgm:pt modelId="{34D14905-8FF2-4BCD-95E9-027546BA5A38}" type="pres">
      <dgm:prSet presAssocID="{DAE5A1FB-C2E5-4EF8-BEB3-275D3E93BBFA}" presName="Name9" presStyleLbl="parChTrans1D2" presStyleIdx="4" presStyleCnt="12"/>
      <dgm:spPr/>
      <dgm:t>
        <a:bodyPr/>
        <a:lstStyle/>
        <a:p>
          <a:endParaRPr lang="it-IT"/>
        </a:p>
      </dgm:t>
    </dgm:pt>
    <dgm:pt modelId="{EBD66FD9-7745-4A96-8EB7-D73C2FC82B9F}" type="pres">
      <dgm:prSet presAssocID="{DAE5A1FB-C2E5-4EF8-BEB3-275D3E93BBFA}" presName="connTx" presStyleLbl="parChTrans1D2" presStyleIdx="4" presStyleCnt="12"/>
      <dgm:spPr/>
      <dgm:t>
        <a:bodyPr/>
        <a:lstStyle/>
        <a:p>
          <a:endParaRPr lang="it-IT"/>
        </a:p>
      </dgm:t>
    </dgm:pt>
    <dgm:pt modelId="{9077C839-701C-4FD0-A0E5-19E05DA3370C}" type="pres">
      <dgm:prSet presAssocID="{E8BA0D20-3BA1-4514-8EB4-A1428C624BD4}" presName="node" presStyleLbl="node1" presStyleIdx="4" presStyleCnt="12" custScaleX="107790" custRadScaleRad="116753" custRadScaleInc="-63777">
        <dgm:presLayoutVars>
          <dgm:bulletEnabled val="1"/>
        </dgm:presLayoutVars>
      </dgm:prSet>
      <dgm:spPr>
        <a:prstGeom prst="upArrow">
          <a:avLst/>
        </a:prstGeom>
      </dgm:spPr>
      <dgm:t>
        <a:bodyPr/>
        <a:lstStyle/>
        <a:p>
          <a:endParaRPr lang="it-IT"/>
        </a:p>
      </dgm:t>
    </dgm:pt>
    <dgm:pt modelId="{B9BC2A62-EDBA-4875-8BC7-A855BA8B5165}" type="pres">
      <dgm:prSet presAssocID="{37C1A658-6575-4496-BE0E-6AAE3AF2DE72}" presName="Name9" presStyleLbl="parChTrans1D2" presStyleIdx="5" presStyleCnt="12"/>
      <dgm:spPr/>
      <dgm:t>
        <a:bodyPr/>
        <a:lstStyle/>
        <a:p>
          <a:endParaRPr lang="it-IT"/>
        </a:p>
      </dgm:t>
    </dgm:pt>
    <dgm:pt modelId="{762D2D1B-2D1E-4623-8CCF-184893F326E9}" type="pres">
      <dgm:prSet presAssocID="{37C1A658-6575-4496-BE0E-6AAE3AF2DE72}" presName="connTx" presStyleLbl="parChTrans1D2" presStyleIdx="5" presStyleCnt="12"/>
      <dgm:spPr/>
      <dgm:t>
        <a:bodyPr/>
        <a:lstStyle/>
        <a:p>
          <a:endParaRPr lang="it-IT"/>
        </a:p>
      </dgm:t>
    </dgm:pt>
    <dgm:pt modelId="{9990307B-6A73-4977-8A4E-25D31F2F16BB}" type="pres">
      <dgm:prSet presAssocID="{CD928299-CBFD-4B98-A68E-77521AEA631B}" presName="node" presStyleLbl="node1" presStyleIdx="5" presStyleCnt="12" custRadScaleRad="88789" custRadScaleInc="-1154741">
        <dgm:presLayoutVars>
          <dgm:bulletEnabled val="1"/>
        </dgm:presLayoutVars>
      </dgm:prSet>
      <dgm:spPr/>
      <dgm:t>
        <a:bodyPr/>
        <a:lstStyle/>
        <a:p>
          <a:endParaRPr lang="it-IT"/>
        </a:p>
      </dgm:t>
    </dgm:pt>
    <dgm:pt modelId="{3D8B3083-33FB-4DE1-8E70-43225A06A5D2}" type="pres">
      <dgm:prSet presAssocID="{2F14439F-EB43-4319-AB22-6F4FE3BAF8AB}" presName="Name9" presStyleLbl="parChTrans1D2" presStyleIdx="6" presStyleCnt="12"/>
      <dgm:spPr/>
      <dgm:t>
        <a:bodyPr/>
        <a:lstStyle/>
        <a:p>
          <a:endParaRPr lang="it-IT"/>
        </a:p>
      </dgm:t>
    </dgm:pt>
    <dgm:pt modelId="{90C10824-53B7-4F28-83A2-AACB7FDDDA38}" type="pres">
      <dgm:prSet presAssocID="{2F14439F-EB43-4319-AB22-6F4FE3BAF8AB}" presName="connTx" presStyleLbl="parChTrans1D2" presStyleIdx="6" presStyleCnt="12"/>
      <dgm:spPr/>
      <dgm:t>
        <a:bodyPr/>
        <a:lstStyle/>
        <a:p>
          <a:endParaRPr lang="it-IT"/>
        </a:p>
      </dgm:t>
    </dgm:pt>
    <dgm:pt modelId="{5AED6F7F-413D-4148-84F8-B8B4FBD91389}" type="pres">
      <dgm:prSet presAssocID="{783D54B2-3D5D-4BC7-828E-7F802B44AD3F}" presName="node" presStyleLbl="node1" presStyleIdx="6" presStyleCnt="12" custScaleX="132082" custRadScaleRad="86529" custRadScaleInc="140671">
        <dgm:presLayoutVars>
          <dgm:bulletEnabled val="1"/>
        </dgm:presLayoutVars>
      </dgm:prSet>
      <dgm:spPr/>
      <dgm:t>
        <a:bodyPr/>
        <a:lstStyle/>
        <a:p>
          <a:endParaRPr lang="it-IT"/>
        </a:p>
      </dgm:t>
    </dgm:pt>
    <dgm:pt modelId="{B83DC1D7-C212-4360-B35C-A799972BC777}" type="pres">
      <dgm:prSet presAssocID="{C122A3D5-3CC1-40FD-A1C2-3CBA900BBE08}" presName="Name9" presStyleLbl="parChTrans1D2" presStyleIdx="7" presStyleCnt="12"/>
      <dgm:spPr/>
      <dgm:t>
        <a:bodyPr/>
        <a:lstStyle/>
        <a:p>
          <a:endParaRPr lang="it-IT"/>
        </a:p>
      </dgm:t>
    </dgm:pt>
    <dgm:pt modelId="{9255AEB4-B92D-475D-87B1-1BA4C26C7E31}" type="pres">
      <dgm:prSet presAssocID="{C122A3D5-3CC1-40FD-A1C2-3CBA900BBE08}" presName="connTx" presStyleLbl="parChTrans1D2" presStyleIdx="7" presStyleCnt="12"/>
      <dgm:spPr/>
      <dgm:t>
        <a:bodyPr/>
        <a:lstStyle/>
        <a:p>
          <a:endParaRPr lang="it-IT"/>
        </a:p>
      </dgm:t>
    </dgm:pt>
    <dgm:pt modelId="{39BCAD8F-9F85-4F70-A1BF-9E368ED94D9D}" type="pres">
      <dgm:prSet presAssocID="{E3C9BF33-2BD3-4A61-93C9-FDE2DAEEBABC}" presName="node" presStyleLbl="node1" presStyleIdx="7" presStyleCnt="12" custScaleX="141276" custRadScaleRad="123154" custRadScaleInc="-511007">
        <dgm:presLayoutVars>
          <dgm:bulletEnabled val="1"/>
        </dgm:presLayoutVars>
      </dgm:prSet>
      <dgm:spPr/>
      <dgm:t>
        <a:bodyPr/>
        <a:lstStyle/>
        <a:p>
          <a:endParaRPr lang="it-IT"/>
        </a:p>
      </dgm:t>
    </dgm:pt>
    <dgm:pt modelId="{D99E0BAE-234B-4DCF-8FB8-36424B7CF33E}" type="pres">
      <dgm:prSet presAssocID="{272E164F-D6C8-4C6F-81BA-EA3895ECFFD9}" presName="Name9" presStyleLbl="parChTrans1D2" presStyleIdx="8" presStyleCnt="12"/>
      <dgm:spPr/>
      <dgm:t>
        <a:bodyPr/>
        <a:lstStyle/>
        <a:p>
          <a:endParaRPr lang="it-IT"/>
        </a:p>
      </dgm:t>
    </dgm:pt>
    <dgm:pt modelId="{7819BC0F-4FE2-47CF-B74E-689A65814B91}" type="pres">
      <dgm:prSet presAssocID="{272E164F-D6C8-4C6F-81BA-EA3895ECFFD9}" presName="connTx" presStyleLbl="parChTrans1D2" presStyleIdx="8" presStyleCnt="12"/>
      <dgm:spPr/>
      <dgm:t>
        <a:bodyPr/>
        <a:lstStyle/>
        <a:p>
          <a:endParaRPr lang="it-IT"/>
        </a:p>
      </dgm:t>
    </dgm:pt>
    <dgm:pt modelId="{EA9B2887-D966-47EB-9658-8F7CA01FC467}" type="pres">
      <dgm:prSet presAssocID="{B91E907E-A75C-4477-A03A-A6729E632B1B}" presName="node" presStyleLbl="node1" presStyleIdx="8" presStyleCnt="12" custRadScaleRad="134654" custRadScaleInc="-16643">
        <dgm:presLayoutVars>
          <dgm:bulletEnabled val="1"/>
        </dgm:presLayoutVars>
      </dgm:prSet>
      <dgm:spPr/>
      <dgm:t>
        <a:bodyPr/>
        <a:lstStyle/>
        <a:p>
          <a:endParaRPr lang="it-IT"/>
        </a:p>
      </dgm:t>
    </dgm:pt>
    <dgm:pt modelId="{413AF306-24DB-4895-92EC-610522E75B90}" type="pres">
      <dgm:prSet presAssocID="{41B2820E-B47C-43C4-93EA-F3AA0CFCE96D}" presName="Name9" presStyleLbl="parChTrans1D2" presStyleIdx="9" presStyleCnt="12"/>
      <dgm:spPr/>
      <dgm:t>
        <a:bodyPr/>
        <a:lstStyle/>
        <a:p>
          <a:endParaRPr lang="it-IT"/>
        </a:p>
      </dgm:t>
    </dgm:pt>
    <dgm:pt modelId="{1CDDCD54-E6D4-492E-936A-1C7D98F1357C}" type="pres">
      <dgm:prSet presAssocID="{41B2820E-B47C-43C4-93EA-F3AA0CFCE96D}" presName="connTx" presStyleLbl="parChTrans1D2" presStyleIdx="9" presStyleCnt="12"/>
      <dgm:spPr/>
      <dgm:t>
        <a:bodyPr/>
        <a:lstStyle/>
        <a:p>
          <a:endParaRPr lang="it-IT"/>
        </a:p>
      </dgm:t>
    </dgm:pt>
    <dgm:pt modelId="{2A94A318-7EAF-4553-9F65-B8E6807E677D}" type="pres">
      <dgm:prSet presAssocID="{924394F6-DCFA-44E7-AB0E-FBF5FAFD8670}" presName="node" presStyleLbl="node1" presStyleIdx="9" presStyleCnt="12" custScaleX="141597" custScaleY="98296" custRadScaleRad="74950" custRadScaleInc="-9113">
        <dgm:presLayoutVars>
          <dgm:bulletEnabled val="1"/>
        </dgm:presLayoutVars>
      </dgm:prSet>
      <dgm:spPr>
        <a:prstGeom prst="upArrow">
          <a:avLst/>
        </a:prstGeom>
      </dgm:spPr>
      <dgm:t>
        <a:bodyPr/>
        <a:lstStyle/>
        <a:p>
          <a:endParaRPr lang="it-IT"/>
        </a:p>
      </dgm:t>
    </dgm:pt>
    <dgm:pt modelId="{FC822ADB-3117-415B-93A3-1B038881C938}" type="pres">
      <dgm:prSet presAssocID="{006E344B-3E3E-41CD-9DCB-73C156BA495E}" presName="Name9" presStyleLbl="parChTrans1D2" presStyleIdx="10" presStyleCnt="12"/>
      <dgm:spPr/>
      <dgm:t>
        <a:bodyPr/>
        <a:lstStyle/>
        <a:p>
          <a:endParaRPr lang="it-IT"/>
        </a:p>
      </dgm:t>
    </dgm:pt>
    <dgm:pt modelId="{5CA961A3-A727-40D8-A5A2-563D12FE3C65}" type="pres">
      <dgm:prSet presAssocID="{006E344B-3E3E-41CD-9DCB-73C156BA495E}" presName="connTx" presStyleLbl="parChTrans1D2" presStyleIdx="10" presStyleCnt="12"/>
      <dgm:spPr/>
      <dgm:t>
        <a:bodyPr/>
        <a:lstStyle/>
        <a:p>
          <a:endParaRPr lang="it-IT"/>
        </a:p>
      </dgm:t>
    </dgm:pt>
    <dgm:pt modelId="{09E5CA9F-C4F5-4239-871A-44436AAC59CC}" type="pres">
      <dgm:prSet presAssocID="{131E9A2E-A0EB-41DB-8F10-C5C9DA107BA3}" presName="node" presStyleLbl="node1" presStyleIdx="10" presStyleCnt="12" custScaleX="127894" custRadScaleRad="82145" custRadScaleInc="-13835">
        <dgm:presLayoutVars>
          <dgm:bulletEnabled val="1"/>
        </dgm:presLayoutVars>
      </dgm:prSet>
      <dgm:spPr/>
      <dgm:t>
        <a:bodyPr/>
        <a:lstStyle/>
        <a:p>
          <a:endParaRPr lang="it-IT"/>
        </a:p>
      </dgm:t>
    </dgm:pt>
    <dgm:pt modelId="{25090576-4205-4A21-8ED3-AE2F9FD70D68}" type="pres">
      <dgm:prSet presAssocID="{BAB2E02C-D79C-435C-B877-CC5D5F5C96DA}" presName="Name9" presStyleLbl="parChTrans1D2" presStyleIdx="11" presStyleCnt="12"/>
      <dgm:spPr/>
      <dgm:t>
        <a:bodyPr/>
        <a:lstStyle/>
        <a:p>
          <a:endParaRPr lang="it-IT"/>
        </a:p>
      </dgm:t>
    </dgm:pt>
    <dgm:pt modelId="{94874083-6D70-4EC2-97BD-C4587572FB59}" type="pres">
      <dgm:prSet presAssocID="{BAB2E02C-D79C-435C-B877-CC5D5F5C96DA}" presName="connTx" presStyleLbl="parChTrans1D2" presStyleIdx="11" presStyleCnt="12"/>
      <dgm:spPr/>
      <dgm:t>
        <a:bodyPr/>
        <a:lstStyle/>
        <a:p>
          <a:endParaRPr lang="it-IT"/>
        </a:p>
      </dgm:t>
    </dgm:pt>
    <dgm:pt modelId="{F5A0F818-F2F9-43A6-9B83-B061CACBBABF}" type="pres">
      <dgm:prSet presAssocID="{4851D646-F786-4899-9357-028AFF0115F1}" presName="node" presStyleLbl="node1" presStyleIdx="11" presStyleCnt="12" custRadScaleRad="72855" custRadScaleInc="-1138830">
        <dgm:presLayoutVars>
          <dgm:bulletEnabled val="1"/>
        </dgm:presLayoutVars>
      </dgm:prSet>
      <dgm:spPr/>
      <dgm:t>
        <a:bodyPr/>
        <a:lstStyle/>
        <a:p>
          <a:endParaRPr lang="it-IT"/>
        </a:p>
      </dgm:t>
    </dgm:pt>
  </dgm:ptLst>
  <dgm:cxnLst>
    <dgm:cxn modelId="{73774BDC-3D08-47C0-A2EB-05D982EADF7F}" srcId="{B4016E0D-448D-42B8-B502-F13876AA68F4}" destId="{36B93181-7123-4142-89D0-923BC2D76BFD}" srcOrd="3" destOrd="0" parTransId="{AAD89134-4F08-4E1E-BCFC-33679ED8AB53}" sibTransId="{4976B64D-0F2F-42A7-BE72-8A9191E4A73D}"/>
    <dgm:cxn modelId="{66E05E70-72CF-4F7F-98D6-96C929803D8F}" type="presOf" srcId="{BAB2E02C-D79C-435C-B877-CC5D5F5C96DA}" destId="{94874083-6D70-4EC2-97BD-C4587572FB59}" srcOrd="1" destOrd="0" presId="urn:microsoft.com/office/officeart/2005/8/layout/radial1"/>
    <dgm:cxn modelId="{0E695C39-ADA2-4ECA-9851-8D9003BB972A}" srcId="{BAE2EBF6-ABE6-4F8A-8CC8-F9FE086BAAF5}" destId="{F88BD162-8352-46A0-A8D5-5FC6332B1D46}" srcOrd="2" destOrd="0" parTransId="{DA2B60DD-791D-4416-8398-4219C822DF1C}" sibTransId="{57866686-DB22-4F94-823D-895B73C2FFE2}"/>
    <dgm:cxn modelId="{56651A6C-69CF-4D07-976C-93308E059CB2}" type="presOf" srcId="{37C1A658-6575-4496-BE0E-6AAE3AF2DE72}" destId="{762D2D1B-2D1E-4623-8CCF-184893F326E9}" srcOrd="1" destOrd="0" presId="urn:microsoft.com/office/officeart/2005/8/layout/radial1"/>
    <dgm:cxn modelId="{81088C9E-D498-4501-8FB5-30D60AF03542}" srcId="{B4016E0D-448D-42B8-B502-F13876AA68F4}" destId="{4851D646-F786-4899-9357-028AFF0115F1}" srcOrd="11" destOrd="0" parTransId="{BAB2E02C-D79C-435C-B877-CC5D5F5C96DA}" sibTransId="{45E8D804-8625-4E1F-97A0-496FFAC79878}"/>
    <dgm:cxn modelId="{318831EF-CA5A-4F33-9401-54413D0205A7}" srcId="{B4016E0D-448D-42B8-B502-F13876AA68F4}" destId="{E3C9BF33-2BD3-4A61-93C9-FDE2DAEEBABC}" srcOrd="7" destOrd="0" parTransId="{C122A3D5-3CC1-40FD-A1C2-3CBA900BBE08}" sibTransId="{4FEBF9DD-FAE6-4943-A32B-B861FB43042C}"/>
    <dgm:cxn modelId="{3A2402CF-C059-4117-B9FB-704329A189EC}" type="presOf" srcId="{2F14439F-EB43-4319-AB22-6F4FE3BAF8AB}" destId="{3D8B3083-33FB-4DE1-8E70-43225A06A5D2}" srcOrd="0" destOrd="0" presId="urn:microsoft.com/office/officeart/2005/8/layout/radial1"/>
    <dgm:cxn modelId="{E9172FD5-165D-4737-A5FE-DD4F74C94E5F}" type="presOf" srcId="{BAB2E02C-D79C-435C-B877-CC5D5F5C96DA}" destId="{25090576-4205-4A21-8ED3-AE2F9FD70D68}" srcOrd="0" destOrd="0" presId="urn:microsoft.com/office/officeart/2005/8/layout/radial1"/>
    <dgm:cxn modelId="{A475CE7D-8C9F-4581-9B86-9301A2A3E82D}" srcId="{BAE2EBF6-ABE6-4F8A-8CC8-F9FE086BAAF5}" destId="{B4016E0D-448D-42B8-B502-F13876AA68F4}" srcOrd="0" destOrd="0" parTransId="{2A774A67-274F-4272-8F2B-8690B5175ADE}" sibTransId="{88BD78AF-D5C7-43DF-827D-171BF0246986}"/>
    <dgm:cxn modelId="{88C102DF-729B-4181-A696-D527C25EE02F}" type="presOf" srcId="{4B6928F6-077C-4210-9D83-DBCC0368D110}" destId="{037396E3-9670-4801-8FA4-C7D273D9AD9A}" srcOrd="0" destOrd="0" presId="urn:microsoft.com/office/officeart/2005/8/layout/radial1"/>
    <dgm:cxn modelId="{79A31F0F-1722-4B62-9616-10D5AFE806C1}" type="presOf" srcId="{AAD89134-4F08-4E1E-BCFC-33679ED8AB53}" destId="{6E2515B0-9BE4-40E0-9DD5-5B15BB6E40F2}" srcOrd="0" destOrd="0" presId="urn:microsoft.com/office/officeart/2005/8/layout/radial1"/>
    <dgm:cxn modelId="{DDB2BFE2-BC8F-478B-8183-94EF842803E7}" type="presOf" srcId="{36B93181-7123-4142-89D0-923BC2D76BFD}" destId="{800227A4-D630-42BF-AE8A-9C9E0AE68203}" srcOrd="0" destOrd="0" presId="urn:microsoft.com/office/officeart/2005/8/layout/radial1"/>
    <dgm:cxn modelId="{38BF3529-CD74-4580-93F7-80AEE4B46295}" type="presOf" srcId="{DAE5A1FB-C2E5-4EF8-BEB3-275D3E93BBFA}" destId="{EBD66FD9-7745-4A96-8EB7-D73C2FC82B9F}" srcOrd="1" destOrd="0" presId="urn:microsoft.com/office/officeart/2005/8/layout/radial1"/>
    <dgm:cxn modelId="{A7F1E87A-6A65-4FC6-8E75-CC19D7F8FC32}" srcId="{B4016E0D-448D-42B8-B502-F13876AA68F4}" destId="{783D54B2-3D5D-4BC7-828E-7F802B44AD3F}" srcOrd="6" destOrd="0" parTransId="{2F14439F-EB43-4319-AB22-6F4FE3BAF8AB}" sibTransId="{D26CB125-0E7F-47F4-ABE8-7504A68E8646}"/>
    <dgm:cxn modelId="{77656B8C-DF7E-4B17-AED3-CB8B883384F9}" type="presOf" srcId="{B91E907E-A75C-4477-A03A-A6729E632B1B}" destId="{EA9B2887-D966-47EB-9658-8F7CA01FC467}" srcOrd="0" destOrd="0" presId="urn:microsoft.com/office/officeart/2005/8/layout/radial1"/>
    <dgm:cxn modelId="{57C79729-5562-4120-A4B0-00D2E80E7570}" type="presOf" srcId="{4B6928F6-077C-4210-9D83-DBCC0368D110}" destId="{5F819250-0967-4540-BD96-60924EC2F1DE}" srcOrd="1" destOrd="0" presId="urn:microsoft.com/office/officeart/2005/8/layout/radial1"/>
    <dgm:cxn modelId="{CA9AB835-B689-4568-B309-1ABD0411FED6}" type="presOf" srcId="{4851D646-F786-4899-9357-028AFF0115F1}" destId="{F5A0F818-F2F9-43A6-9B83-B061CACBBABF}" srcOrd="0" destOrd="0" presId="urn:microsoft.com/office/officeart/2005/8/layout/radial1"/>
    <dgm:cxn modelId="{8856D1CB-BD96-48C1-A129-69735E823D3C}" srcId="{B4016E0D-448D-42B8-B502-F13876AA68F4}" destId="{EED97D17-7127-4D48-BCCC-F88E2E64E740}" srcOrd="1" destOrd="0" parTransId="{1E6816A4-3DB1-457D-9E15-3B4A5F9C786F}" sibTransId="{1F351C71-7249-4E1B-A7AB-AB801ADBE7E2}"/>
    <dgm:cxn modelId="{569AB210-B354-468C-84A9-0939CCC67D8D}" type="presOf" srcId="{1E6816A4-3DB1-457D-9E15-3B4A5F9C786F}" destId="{952F23C6-33C6-488E-AE3E-EC33E821BC50}" srcOrd="1" destOrd="0" presId="urn:microsoft.com/office/officeart/2005/8/layout/radial1"/>
    <dgm:cxn modelId="{81C74D33-2221-4B0C-9C61-7F247D1DF323}" type="presOf" srcId="{DAE5A1FB-C2E5-4EF8-BEB3-275D3E93BBFA}" destId="{34D14905-8FF2-4BCD-95E9-027546BA5A38}" srcOrd="0" destOrd="0" presId="urn:microsoft.com/office/officeart/2005/8/layout/radial1"/>
    <dgm:cxn modelId="{E1B9AF5A-0D55-4A08-B516-803E27563AF9}" srcId="{BAE2EBF6-ABE6-4F8A-8CC8-F9FE086BAAF5}" destId="{21B501C5-F57D-4334-8662-F3BA804E21D1}" srcOrd="1" destOrd="0" parTransId="{0077E24F-E629-4934-9E1C-0285C7D8C5DB}" sibTransId="{4E1D2584-F266-42EA-B62A-D1BE90FF2F48}"/>
    <dgm:cxn modelId="{DD511923-4EF5-4E74-BEBF-77C4914E029D}" srcId="{B4016E0D-448D-42B8-B502-F13876AA68F4}" destId="{B91E907E-A75C-4477-A03A-A6729E632B1B}" srcOrd="8" destOrd="0" parTransId="{272E164F-D6C8-4C6F-81BA-EA3895ECFFD9}" sibTransId="{E6B26FE8-8BC7-4108-B020-C0DFD6A22C8D}"/>
    <dgm:cxn modelId="{CBC4F9CF-1DDA-4EDE-8E7B-CE926F2F51D0}" type="presOf" srcId="{272E164F-D6C8-4C6F-81BA-EA3895ECFFD9}" destId="{7819BC0F-4FE2-47CF-B74E-689A65814B91}" srcOrd="1" destOrd="0" presId="urn:microsoft.com/office/officeart/2005/8/layout/radial1"/>
    <dgm:cxn modelId="{CAFB1524-9326-43EC-9B63-960C70ED93A5}" type="presOf" srcId="{F1C20062-BC30-44B5-81A3-8DDD4985FBCA}" destId="{F42142F2-31B9-4A41-8FC0-59C00DCAA43A}" srcOrd="1" destOrd="0" presId="urn:microsoft.com/office/officeart/2005/8/layout/radial1"/>
    <dgm:cxn modelId="{4D927A5C-913A-4B41-96D4-FC254E753069}" type="presOf" srcId="{C122A3D5-3CC1-40FD-A1C2-3CBA900BBE08}" destId="{B83DC1D7-C212-4360-B35C-A799972BC777}" srcOrd="0" destOrd="0" presId="urn:microsoft.com/office/officeart/2005/8/layout/radial1"/>
    <dgm:cxn modelId="{68C6CD98-A4CB-4972-BBB0-76D3155669F6}" srcId="{B4016E0D-448D-42B8-B502-F13876AA68F4}" destId="{0687F14E-DD98-4445-8FB0-C8750E2BACF5}" srcOrd="0" destOrd="0" parTransId="{4B6928F6-077C-4210-9D83-DBCC0368D110}" sibTransId="{BF529DBE-E6B9-40DD-841F-B756A1E9D9CA}"/>
    <dgm:cxn modelId="{5781092F-E275-4D0D-ADB7-B20116D2D759}" type="presOf" srcId="{272E164F-D6C8-4C6F-81BA-EA3895ECFFD9}" destId="{D99E0BAE-234B-4DCF-8FB8-36424B7CF33E}" srcOrd="0" destOrd="0" presId="urn:microsoft.com/office/officeart/2005/8/layout/radial1"/>
    <dgm:cxn modelId="{6547EEB7-9F53-4517-AADE-B80BE0A07AB3}" type="presOf" srcId="{924394F6-DCFA-44E7-AB0E-FBF5FAFD8670}" destId="{2A94A318-7EAF-4553-9F65-B8E6807E677D}" srcOrd="0" destOrd="0" presId="urn:microsoft.com/office/officeart/2005/8/layout/radial1"/>
    <dgm:cxn modelId="{6B974A09-2909-4D60-A2C8-65A8F333BC4D}" type="presOf" srcId="{AAD89134-4F08-4E1E-BCFC-33679ED8AB53}" destId="{6AF39B66-94BE-4ADE-8445-976ABECC84DB}" srcOrd="1" destOrd="0" presId="urn:microsoft.com/office/officeart/2005/8/layout/radial1"/>
    <dgm:cxn modelId="{7C155BDA-998A-46F8-8869-2BE7D839C719}" type="presOf" srcId="{EED97D17-7127-4D48-BCCC-F88E2E64E740}" destId="{CDEF1E43-4F66-43C1-9C2D-3F4506ABB4A3}" srcOrd="0" destOrd="0" presId="urn:microsoft.com/office/officeart/2005/8/layout/radial1"/>
    <dgm:cxn modelId="{E0785DCF-F7F4-4A74-A043-5BA12981E645}" type="presOf" srcId="{E8BA0D20-3BA1-4514-8EB4-A1428C624BD4}" destId="{9077C839-701C-4FD0-A0E5-19E05DA3370C}" srcOrd="0" destOrd="0" presId="urn:microsoft.com/office/officeart/2005/8/layout/radial1"/>
    <dgm:cxn modelId="{50ED308A-72F8-4479-98AF-D86750717413}" type="presOf" srcId="{2F14439F-EB43-4319-AB22-6F4FE3BAF8AB}" destId="{90C10824-53B7-4F28-83A2-AACB7FDDDA38}" srcOrd="1" destOrd="0" presId="urn:microsoft.com/office/officeart/2005/8/layout/radial1"/>
    <dgm:cxn modelId="{A98B0BE8-68A8-4BA7-89AA-6373FBC6372C}" type="presOf" srcId="{C122A3D5-3CC1-40FD-A1C2-3CBA900BBE08}" destId="{9255AEB4-B92D-475D-87B1-1BA4C26C7E31}" srcOrd="1" destOrd="0" presId="urn:microsoft.com/office/officeart/2005/8/layout/radial1"/>
    <dgm:cxn modelId="{4EA9AEC4-3265-4D1A-AEDD-9416B3E2139B}" srcId="{B4016E0D-448D-42B8-B502-F13876AA68F4}" destId="{CD928299-CBFD-4B98-A68E-77521AEA631B}" srcOrd="5" destOrd="0" parTransId="{37C1A658-6575-4496-BE0E-6AAE3AF2DE72}" sibTransId="{BD226406-1C91-40DB-9F2F-AF8567FFBC93}"/>
    <dgm:cxn modelId="{C69F1420-BD81-440E-98AA-6E562DE053F3}" type="presOf" srcId="{41B2820E-B47C-43C4-93EA-F3AA0CFCE96D}" destId="{413AF306-24DB-4895-92EC-610522E75B90}" srcOrd="0" destOrd="0" presId="urn:microsoft.com/office/officeart/2005/8/layout/radial1"/>
    <dgm:cxn modelId="{1B395B60-3274-4DD0-8C32-63383C891A9D}" srcId="{B4016E0D-448D-42B8-B502-F13876AA68F4}" destId="{7C9354FD-B42A-447C-AD81-3FA2306A50F4}" srcOrd="2" destOrd="0" parTransId="{F1C20062-BC30-44B5-81A3-8DDD4985FBCA}" sibTransId="{72569475-E83B-4E6F-BD4F-D9B1CD913D24}"/>
    <dgm:cxn modelId="{F054ED3C-1548-452F-80E8-DB442348B6F7}" type="presOf" srcId="{BAE2EBF6-ABE6-4F8A-8CC8-F9FE086BAAF5}" destId="{A79D2F84-9D11-40AA-ACCF-1F690E77BE98}" srcOrd="0" destOrd="0" presId="urn:microsoft.com/office/officeart/2005/8/layout/radial1"/>
    <dgm:cxn modelId="{656286D9-AB2D-48D8-90D1-1DFAA27C2233}" type="presOf" srcId="{41B2820E-B47C-43C4-93EA-F3AA0CFCE96D}" destId="{1CDDCD54-E6D4-492E-936A-1C7D98F1357C}" srcOrd="1" destOrd="0" presId="urn:microsoft.com/office/officeart/2005/8/layout/radial1"/>
    <dgm:cxn modelId="{0CF9EC83-61B2-4E3D-92BD-8D149DA5CA19}" type="presOf" srcId="{131E9A2E-A0EB-41DB-8F10-C5C9DA107BA3}" destId="{09E5CA9F-C4F5-4239-871A-44436AAC59CC}" srcOrd="0" destOrd="0" presId="urn:microsoft.com/office/officeart/2005/8/layout/radial1"/>
    <dgm:cxn modelId="{92A371CE-3BA6-4220-BDE8-BCCAF0AE2ABE}" type="presOf" srcId="{E3C9BF33-2BD3-4A61-93C9-FDE2DAEEBABC}" destId="{39BCAD8F-9F85-4F70-A1BF-9E368ED94D9D}" srcOrd="0" destOrd="0" presId="urn:microsoft.com/office/officeart/2005/8/layout/radial1"/>
    <dgm:cxn modelId="{635A7BBE-8931-4240-A14D-48C24316C106}" type="presOf" srcId="{006E344B-3E3E-41CD-9DCB-73C156BA495E}" destId="{5CA961A3-A727-40D8-A5A2-563D12FE3C65}" srcOrd="1" destOrd="0" presId="urn:microsoft.com/office/officeart/2005/8/layout/radial1"/>
    <dgm:cxn modelId="{5C688D99-4F3C-4812-90A7-394C89D6E496}" type="presOf" srcId="{B4016E0D-448D-42B8-B502-F13876AA68F4}" destId="{5D46321B-6CC7-4746-AAA1-1B186570430B}" srcOrd="0" destOrd="0" presId="urn:microsoft.com/office/officeart/2005/8/layout/radial1"/>
    <dgm:cxn modelId="{3D6565DF-64E0-42C9-A17F-6A0863EC77B7}" srcId="{B4016E0D-448D-42B8-B502-F13876AA68F4}" destId="{E8BA0D20-3BA1-4514-8EB4-A1428C624BD4}" srcOrd="4" destOrd="0" parTransId="{DAE5A1FB-C2E5-4EF8-BEB3-275D3E93BBFA}" sibTransId="{2D4DC107-3C7D-473E-9086-9DA1B4C90436}"/>
    <dgm:cxn modelId="{E4B744CE-5BC4-4E60-85F5-1EBCDB8A993C}" type="presOf" srcId="{1E6816A4-3DB1-457D-9E15-3B4A5F9C786F}" destId="{EC766B85-B098-424F-A894-B15BA83E90B6}" srcOrd="0" destOrd="0" presId="urn:microsoft.com/office/officeart/2005/8/layout/radial1"/>
    <dgm:cxn modelId="{4A4A8CC5-D318-461C-8B48-DF53C9E1647D}" type="presOf" srcId="{F1C20062-BC30-44B5-81A3-8DDD4985FBCA}" destId="{D5A59482-2FE3-4369-90A2-B4F0F441E4FC}" srcOrd="0" destOrd="0" presId="urn:microsoft.com/office/officeart/2005/8/layout/radial1"/>
    <dgm:cxn modelId="{4D7C5FF8-8FBB-4F8C-9DFD-AA609A35F937}" type="presOf" srcId="{7C9354FD-B42A-447C-AD81-3FA2306A50F4}" destId="{07DFB709-731C-45D5-B644-6830FE44CD14}" srcOrd="0" destOrd="0" presId="urn:microsoft.com/office/officeart/2005/8/layout/radial1"/>
    <dgm:cxn modelId="{8B45C7DE-9AA2-40B9-86F6-815CE5238CF6}" type="presOf" srcId="{783D54B2-3D5D-4BC7-828E-7F802B44AD3F}" destId="{5AED6F7F-413D-4148-84F8-B8B4FBD91389}" srcOrd="0" destOrd="0" presId="urn:microsoft.com/office/officeart/2005/8/layout/radial1"/>
    <dgm:cxn modelId="{054E9CC9-21D8-4E43-AF3F-554037536B90}" srcId="{B4016E0D-448D-42B8-B502-F13876AA68F4}" destId="{924394F6-DCFA-44E7-AB0E-FBF5FAFD8670}" srcOrd="9" destOrd="0" parTransId="{41B2820E-B47C-43C4-93EA-F3AA0CFCE96D}" sibTransId="{5B2BD0F0-5F66-4C0D-AF62-63FF0323B0A9}"/>
    <dgm:cxn modelId="{7731466F-822C-484A-8F84-5B9B660FFB58}" type="presOf" srcId="{006E344B-3E3E-41CD-9DCB-73C156BA495E}" destId="{FC822ADB-3117-415B-93A3-1B038881C938}" srcOrd="0" destOrd="0" presId="urn:microsoft.com/office/officeart/2005/8/layout/radial1"/>
    <dgm:cxn modelId="{8A56A2DF-B885-490B-AF19-2AF22635536F}" type="presOf" srcId="{CD928299-CBFD-4B98-A68E-77521AEA631B}" destId="{9990307B-6A73-4977-8A4E-25D31F2F16BB}" srcOrd="0" destOrd="0" presId="urn:microsoft.com/office/officeart/2005/8/layout/radial1"/>
    <dgm:cxn modelId="{7AF4D835-4672-43A1-9526-4D7B4634B68B}" srcId="{B4016E0D-448D-42B8-B502-F13876AA68F4}" destId="{131E9A2E-A0EB-41DB-8F10-C5C9DA107BA3}" srcOrd="10" destOrd="0" parTransId="{006E344B-3E3E-41CD-9DCB-73C156BA495E}" sibTransId="{491DCFB3-D260-4301-A30C-4D121B983E25}"/>
    <dgm:cxn modelId="{8F87D173-A23D-45B2-B4AA-82E919A8D9D7}" type="presOf" srcId="{37C1A658-6575-4496-BE0E-6AAE3AF2DE72}" destId="{B9BC2A62-EDBA-4875-8BC7-A855BA8B5165}" srcOrd="0" destOrd="0" presId="urn:microsoft.com/office/officeart/2005/8/layout/radial1"/>
    <dgm:cxn modelId="{05C44F27-3D23-47D3-B123-13E962031C4A}" type="presOf" srcId="{0687F14E-DD98-4445-8FB0-C8750E2BACF5}" destId="{DF8936BE-EF9A-4D0B-9969-1779DE825E1D}" srcOrd="0" destOrd="0" presId="urn:microsoft.com/office/officeart/2005/8/layout/radial1"/>
    <dgm:cxn modelId="{DE598644-D03A-4594-9250-5EF8D335D7A4}" type="presParOf" srcId="{A79D2F84-9D11-40AA-ACCF-1F690E77BE98}" destId="{5D46321B-6CC7-4746-AAA1-1B186570430B}" srcOrd="0" destOrd="0" presId="urn:microsoft.com/office/officeart/2005/8/layout/radial1"/>
    <dgm:cxn modelId="{1A766881-C5A3-4B89-8D3E-0F552FBBDA64}" type="presParOf" srcId="{A79D2F84-9D11-40AA-ACCF-1F690E77BE98}" destId="{037396E3-9670-4801-8FA4-C7D273D9AD9A}" srcOrd="1" destOrd="0" presId="urn:microsoft.com/office/officeart/2005/8/layout/radial1"/>
    <dgm:cxn modelId="{BEA28D45-2DED-4C0A-AC20-11A581D6DDD5}" type="presParOf" srcId="{037396E3-9670-4801-8FA4-C7D273D9AD9A}" destId="{5F819250-0967-4540-BD96-60924EC2F1DE}" srcOrd="0" destOrd="0" presId="urn:microsoft.com/office/officeart/2005/8/layout/radial1"/>
    <dgm:cxn modelId="{1D139F4B-F2C5-43F3-96AE-E2F3E2DE98C2}" type="presParOf" srcId="{A79D2F84-9D11-40AA-ACCF-1F690E77BE98}" destId="{DF8936BE-EF9A-4D0B-9969-1779DE825E1D}" srcOrd="2" destOrd="0" presId="urn:microsoft.com/office/officeart/2005/8/layout/radial1"/>
    <dgm:cxn modelId="{F4CDA339-CB9F-4782-B71F-323D374180AB}" type="presParOf" srcId="{A79D2F84-9D11-40AA-ACCF-1F690E77BE98}" destId="{EC766B85-B098-424F-A894-B15BA83E90B6}" srcOrd="3" destOrd="0" presId="urn:microsoft.com/office/officeart/2005/8/layout/radial1"/>
    <dgm:cxn modelId="{9CA9BE9D-6D6E-4572-8011-44516436D67D}" type="presParOf" srcId="{EC766B85-B098-424F-A894-B15BA83E90B6}" destId="{952F23C6-33C6-488E-AE3E-EC33E821BC50}" srcOrd="0" destOrd="0" presId="urn:microsoft.com/office/officeart/2005/8/layout/radial1"/>
    <dgm:cxn modelId="{ABE09B51-5812-4251-B200-6E7993906005}" type="presParOf" srcId="{A79D2F84-9D11-40AA-ACCF-1F690E77BE98}" destId="{CDEF1E43-4F66-43C1-9C2D-3F4506ABB4A3}" srcOrd="4" destOrd="0" presId="urn:microsoft.com/office/officeart/2005/8/layout/radial1"/>
    <dgm:cxn modelId="{BE4EE7A3-434F-4933-8FFE-D7243DBC11BA}" type="presParOf" srcId="{A79D2F84-9D11-40AA-ACCF-1F690E77BE98}" destId="{D5A59482-2FE3-4369-90A2-B4F0F441E4FC}" srcOrd="5" destOrd="0" presId="urn:microsoft.com/office/officeart/2005/8/layout/radial1"/>
    <dgm:cxn modelId="{F5A61E02-9003-4F9A-91EC-25663734E1B2}" type="presParOf" srcId="{D5A59482-2FE3-4369-90A2-B4F0F441E4FC}" destId="{F42142F2-31B9-4A41-8FC0-59C00DCAA43A}" srcOrd="0" destOrd="0" presId="urn:microsoft.com/office/officeart/2005/8/layout/radial1"/>
    <dgm:cxn modelId="{90B70B0D-4050-455E-A922-CE38A630BECE}" type="presParOf" srcId="{A79D2F84-9D11-40AA-ACCF-1F690E77BE98}" destId="{07DFB709-731C-45D5-B644-6830FE44CD14}" srcOrd="6" destOrd="0" presId="urn:microsoft.com/office/officeart/2005/8/layout/radial1"/>
    <dgm:cxn modelId="{EAC6FA89-18EA-4E37-AD13-AE960EA6A9F8}" type="presParOf" srcId="{A79D2F84-9D11-40AA-ACCF-1F690E77BE98}" destId="{6E2515B0-9BE4-40E0-9DD5-5B15BB6E40F2}" srcOrd="7" destOrd="0" presId="urn:microsoft.com/office/officeart/2005/8/layout/radial1"/>
    <dgm:cxn modelId="{73FC27B3-5AA2-4933-8537-30A0A6C3B5C3}" type="presParOf" srcId="{6E2515B0-9BE4-40E0-9DD5-5B15BB6E40F2}" destId="{6AF39B66-94BE-4ADE-8445-976ABECC84DB}" srcOrd="0" destOrd="0" presId="urn:microsoft.com/office/officeart/2005/8/layout/radial1"/>
    <dgm:cxn modelId="{D21515C3-E0D8-415D-B54A-D186413A1063}" type="presParOf" srcId="{A79D2F84-9D11-40AA-ACCF-1F690E77BE98}" destId="{800227A4-D630-42BF-AE8A-9C9E0AE68203}" srcOrd="8" destOrd="0" presId="urn:microsoft.com/office/officeart/2005/8/layout/radial1"/>
    <dgm:cxn modelId="{EAB0561D-9100-4069-97E2-4D778090017F}" type="presParOf" srcId="{A79D2F84-9D11-40AA-ACCF-1F690E77BE98}" destId="{34D14905-8FF2-4BCD-95E9-027546BA5A38}" srcOrd="9" destOrd="0" presId="urn:microsoft.com/office/officeart/2005/8/layout/radial1"/>
    <dgm:cxn modelId="{029044EC-41B6-4864-BCFB-6D8583C4968A}" type="presParOf" srcId="{34D14905-8FF2-4BCD-95E9-027546BA5A38}" destId="{EBD66FD9-7745-4A96-8EB7-D73C2FC82B9F}" srcOrd="0" destOrd="0" presId="urn:microsoft.com/office/officeart/2005/8/layout/radial1"/>
    <dgm:cxn modelId="{52410F4D-A0EB-4CFA-9B32-D5C6903F0FCC}" type="presParOf" srcId="{A79D2F84-9D11-40AA-ACCF-1F690E77BE98}" destId="{9077C839-701C-4FD0-A0E5-19E05DA3370C}" srcOrd="10" destOrd="0" presId="urn:microsoft.com/office/officeart/2005/8/layout/radial1"/>
    <dgm:cxn modelId="{6FE20AB1-9F75-4EE4-A792-AA32D56E926F}" type="presParOf" srcId="{A79D2F84-9D11-40AA-ACCF-1F690E77BE98}" destId="{B9BC2A62-EDBA-4875-8BC7-A855BA8B5165}" srcOrd="11" destOrd="0" presId="urn:microsoft.com/office/officeart/2005/8/layout/radial1"/>
    <dgm:cxn modelId="{44711A39-7EB7-4ED6-AA36-4B25E2C8E208}" type="presParOf" srcId="{B9BC2A62-EDBA-4875-8BC7-A855BA8B5165}" destId="{762D2D1B-2D1E-4623-8CCF-184893F326E9}" srcOrd="0" destOrd="0" presId="urn:microsoft.com/office/officeart/2005/8/layout/radial1"/>
    <dgm:cxn modelId="{DC6C9AF6-D301-427C-8A0C-08CBBC48A608}" type="presParOf" srcId="{A79D2F84-9D11-40AA-ACCF-1F690E77BE98}" destId="{9990307B-6A73-4977-8A4E-25D31F2F16BB}" srcOrd="12" destOrd="0" presId="urn:microsoft.com/office/officeart/2005/8/layout/radial1"/>
    <dgm:cxn modelId="{F7E8BA23-56E7-4658-97F4-50855E726963}" type="presParOf" srcId="{A79D2F84-9D11-40AA-ACCF-1F690E77BE98}" destId="{3D8B3083-33FB-4DE1-8E70-43225A06A5D2}" srcOrd="13" destOrd="0" presId="urn:microsoft.com/office/officeart/2005/8/layout/radial1"/>
    <dgm:cxn modelId="{FE6FC983-F161-415F-8923-764A5E79C955}" type="presParOf" srcId="{3D8B3083-33FB-4DE1-8E70-43225A06A5D2}" destId="{90C10824-53B7-4F28-83A2-AACB7FDDDA38}" srcOrd="0" destOrd="0" presId="urn:microsoft.com/office/officeart/2005/8/layout/radial1"/>
    <dgm:cxn modelId="{DE1B0678-D738-49D1-AE19-1A5F979E657C}" type="presParOf" srcId="{A79D2F84-9D11-40AA-ACCF-1F690E77BE98}" destId="{5AED6F7F-413D-4148-84F8-B8B4FBD91389}" srcOrd="14" destOrd="0" presId="urn:microsoft.com/office/officeart/2005/8/layout/radial1"/>
    <dgm:cxn modelId="{DD8CA9C1-0546-42F6-A3EA-0DD01138BF4B}" type="presParOf" srcId="{A79D2F84-9D11-40AA-ACCF-1F690E77BE98}" destId="{B83DC1D7-C212-4360-B35C-A799972BC777}" srcOrd="15" destOrd="0" presId="urn:microsoft.com/office/officeart/2005/8/layout/radial1"/>
    <dgm:cxn modelId="{9F5C4351-47DD-4118-A4A3-FACCDEB9627E}" type="presParOf" srcId="{B83DC1D7-C212-4360-B35C-A799972BC777}" destId="{9255AEB4-B92D-475D-87B1-1BA4C26C7E31}" srcOrd="0" destOrd="0" presId="urn:microsoft.com/office/officeart/2005/8/layout/radial1"/>
    <dgm:cxn modelId="{3795E5D3-6B19-4552-B078-06A7931A400D}" type="presParOf" srcId="{A79D2F84-9D11-40AA-ACCF-1F690E77BE98}" destId="{39BCAD8F-9F85-4F70-A1BF-9E368ED94D9D}" srcOrd="16" destOrd="0" presId="urn:microsoft.com/office/officeart/2005/8/layout/radial1"/>
    <dgm:cxn modelId="{8320AD39-3580-4366-A801-3D02F781749E}" type="presParOf" srcId="{A79D2F84-9D11-40AA-ACCF-1F690E77BE98}" destId="{D99E0BAE-234B-4DCF-8FB8-36424B7CF33E}" srcOrd="17" destOrd="0" presId="urn:microsoft.com/office/officeart/2005/8/layout/radial1"/>
    <dgm:cxn modelId="{C34F8E1D-184B-43A1-ABAA-24BB6D1F7D45}" type="presParOf" srcId="{D99E0BAE-234B-4DCF-8FB8-36424B7CF33E}" destId="{7819BC0F-4FE2-47CF-B74E-689A65814B91}" srcOrd="0" destOrd="0" presId="urn:microsoft.com/office/officeart/2005/8/layout/radial1"/>
    <dgm:cxn modelId="{CC104B4F-E0B1-49A1-A869-194E2530FCEF}" type="presParOf" srcId="{A79D2F84-9D11-40AA-ACCF-1F690E77BE98}" destId="{EA9B2887-D966-47EB-9658-8F7CA01FC467}" srcOrd="18" destOrd="0" presId="urn:microsoft.com/office/officeart/2005/8/layout/radial1"/>
    <dgm:cxn modelId="{8B8C85AA-590B-447A-96FF-C07AB347B473}" type="presParOf" srcId="{A79D2F84-9D11-40AA-ACCF-1F690E77BE98}" destId="{413AF306-24DB-4895-92EC-610522E75B90}" srcOrd="19" destOrd="0" presId="urn:microsoft.com/office/officeart/2005/8/layout/radial1"/>
    <dgm:cxn modelId="{00155DD8-50BD-41EA-A95C-B03943C5AF2A}" type="presParOf" srcId="{413AF306-24DB-4895-92EC-610522E75B90}" destId="{1CDDCD54-E6D4-492E-936A-1C7D98F1357C}" srcOrd="0" destOrd="0" presId="urn:microsoft.com/office/officeart/2005/8/layout/radial1"/>
    <dgm:cxn modelId="{AF95A50F-8ECD-41BB-BBF1-1D80D6E5112C}" type="presParOf" srcId="{A79D2F84-9D11-40AA-ACCF-1F690E77BE98}" destId="{2A94A318-7EAF-4553-9F65-B8E6807E677D}" srcOrd="20" destOrd="0" presId="urn:microsoft.com/office/officeart/2005/8/layout/radial1"/>
    <dgm:cxn modelId="{330EF908-48C8-4B79-B4B8-365AE918632D}" type="presParOf" srcId="{A79D2F84-9D11-40AA-ACCF-1F690E77BE98}" destId="{FC822ADB-3117-415B-93A3-1B038881C938}" srcOrd="21" destOrd="0" presId="urn:microsoft.com/office/officeart/2005/8/layout/radial1"/>
    <dgm:cxn modelId="{8EF5C03A-B9A7-4F20-954E-3A741FB88D5E}" type="presParOf" srcId="{FC822ADB-3117-415B-93A3-1B038881C938}" destId="{5CA961A3-A727-40D8-A5A2-563D12FE3C65}" srcOrd="0" destOrd="0" presId="urn:microsoft.com/office/officeart/2005/8/layout/radial1"/>
    <dgm:cxn modelId="{3E749EBB-E5BE-4249-A990-A533084F03C6}" type="presParOf" srcId="{A79D2F84-9D11-40AA-ACCF-1F690E77BE98}" destId="{09E5CA9F-C4F5-4239-871A-44436AAC59CC}" srcOrd="22" destOrd="0" presId="urn:microsoft.com/office/officeart/2005/8/layout/radial1"/>
    <dgm:cxn modelId="{A68013D4-BFB9-4482-84A5-BB69AD9874F3}" type="presParOf" srcId="{A79D2F84-9D11-40AA-ACCF-1F690E77BE98}" destId="{25090576-4205-4A21-8ED3-AE2F9FD70D68}" srcOrd="23" destOrd="0" presId="urn:microsoft.com/office/officeart/2005/8/layout/radial1"/>
    <dgm:cxn modelId="{B4F914CE-AFFD-44D0-B714-C0113E185479}" type="presParOf" srcId="{25090576-4205-4A21-8ED3-AE2F9FD70D68}" destId="{94874083-6D70-4EC2-97BD-C4587572FB59}" srcOrd="0" destOrd="0" presId="urn:microsoft.com/office/officeart/2005/8/layout/radial1"/>
    <dgm:cxn modelId="{159ED0EE-90F9-4421-ABD0-FA8D77AA0AFA}" type="presParOf" srcId="{A79D2F84-9D11-40AA-ACCF-1F690E77BE98}" destId="{F5A0F818-F2F9-43A6-9B83-B061CACBBABF}" srcOrd="24" destOrd="0" presId="urn:microsoft.com/office/officeart/2005/8/layout/radia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CF130B-631C-4F6E-ADBC-BDAB18E7D960}" type="doc">
      <dgm:prSet loTypeId="urn:microsoft.com/office/officeart/2005/8/layout/vList3" loCatId="list" qsTypeId="urn:microsoft.com/office/officeart/2005/8/quickstyle/simple1" qsCatId="simple" csTypeId="urn:microsoft.com/office/officeart/2005/8/colors/accent1_2" csCatId="accent1" phldr="1"/>
      <dgm:spPr/>
    </dgm:pt>
    <dgm:pt modelId="{2ADA93A9-D1E0-43DE-AD49-4F868B0A535E}">
      <dgm:prSet phldrT="[Testo]"/>
      <dgm:spPr>
        <a:solidFill>
          <a:srgbClr val="FFC000"/>
        </a:solidFill>
        <a:ln>
          <a:solidFill>
            <a:srgbClr val="FFC000"/>
          </a:solidFill>
        </a:ln>
      </dgm:spPr>
      <dgm:t>
        <a:bodyPr/>
        <a:lstStyle/>
        <a:p>
          <a:r>
            <a:rPr lang="de-DE" b="1" dirty="0" smtClean="0"/>
            <a:t>KOLLEGEN</a:t>
          </a:r>
          <a:endParaRPr lang="it-IT" b="1" dirty="0"/>
        </a:p>
      </dgm:t>
    </dgm:pt>
    <dgm:pt modelId="{27AA5EBD-0184-40CF-B72E-0401310CA7E0}" type="parTrans" cxnId="{875AFAE0-8810-4BC3-A319-5CC92E10CECC}">
      <dgm:prSet/>
      <dgm:spPr/>
      <dgm:t>
        <a:bodyPr/>
        <a:lstStyle/>
        <a:p>
          <a:endParaRPr lang="it-IT"/>
        </a:p>
      </dgm:t>
    </dgm:pt>
    <dgm:pt modelId="{A117E30D-9F9C-4839-8810-8A88119F5DF7}" type="sibTrans" cxnId="{875AFAE0-8810-4BC3-A319-5CC92E10CECC}">
      <dgm:prSet/>
      <dgm:spPr/>
      <dgm:t>
        <a:bodyPr/>
        <a:lstStyle/>
        <a:p>
          <a:endParaRPr lang="it-IT"/>
        </a:p>
      </dgm:t>
    </dgm:pt>
    <dgm:pt modelId="{628462D3-D15A-450D-A1B3-37D8D300C6ED}">
      <dgm:prSet phldrT="[Testo]"/>
      <dgm:spPr>
        <a:solidFill>
          <a:schemeClr val="bg2">
            <a:lumMod val="50000"/>
          </a:schemeClr>
        </a:solidFill>
        <a:ln>
          <a:solidFill>
            <a:schemeClr val="bg2">
              <a:lumMod val="50000"/>
            </a:schemeClr>
          </a:solidFill>
        </a:ln>
      </dgm:spPr>
      <dgm:t>
        <a:bodyPr/>
        <a:lstStyle/>
        <a:p>
          <a:r>
            <a:rPr lang="de-DE" b="1" dirty="0" smtClean="0"/>
            <a:t>BESCHÄFTIGER</a:t>
          </a:r>
          <a:endParaRPr lang="it-IT" b="1" dirty="0"/>
        </a:p>
      </dgm:t>
    </dgm:pt>
    <dgm:pt modelId="{ABEAD0CF-589D-4AAF-B77C-DFB58BFA0774}" type="parTrans" cxnId="{F53EB491-7490-4FF9-8200-16976B78DE3C}">
      <dgm:prSet/>
      <dgm:spPr/>
      <dgm:t>
        <a:bodyPr/>
        <a:lstStyle/>
        <a:p>
          <a:endParaRPr lang="it-IT"/>
        </a:p>
      </dgm:t>
    </dgm:pt>
    <dgm:pt modelId="{A6A963A5-3FB4-4A34-B708-2BB649DED80F}" type="sibTrans" cxnId="{F53EB491-7490-4FF9-8200-16976B78DE3C}">
      <dgm:prSet/>
      <dgm:spPr/>
      <dgm:t>
        <a:bodyPr/>
        <a:lstStyle/>
        <a:p>
          <a:endParaRPr lang="it-IT"/>
        </a:p>
      </dgm:t>
    </dgm:pt>
    <dgm:pt modelId="{C632A27A-C0BF-48AB-A1F7-AE53E8B20F70}">
      <dgm:prSet phldrT="[Testo]"/>
      <dgm:spPr>
        <a:solidFill>
          <a:srgbClr val="FF0000"/>
        </a:solidFill>
        <a:ln>
          <a:solidFill>
            <a:srgbClr val="FF0000"/>
          </a:solidFill>
        </a:ln>
      </dgm:spPr>
      <dgm:t>
        <a:bodyPr/>
        <a:lstStyle/>
        <a:p>
          <a:r>
            <a:rPr lang="de-DE" dirty="0" smtClean="0"/>
            <a:t>„</a:t>
          </a:r>
          <a:r>
            <a:rPr lang="de-DE" b="1" dirty="0" smtClean="0"/>
            <a:t>GELIEBTEN</a:t>
          </a:r>
          <a:r>
            <a:rPr lang="de-DE" dirty="0" smtClean="0"/>
            <a:t>“</a:t>
          </a:r>
          <a:endParaRPr lang="it-IT" dirty="0"/>
        </a:p>
      </dgm:t>
    </dgm:pt>
    <dgm:pt modelId="{3FBCD612-C78B-4166-8A6A-46AF5636F097}" type="parTrans" cxnId="{4EDD35F7-EF44-407C-B6E6-9BE52C21FE52}">
      <dgm:prSet/>
      <dgm:spPr/>
      <dgm:t>
        <a:bodyPr/>
        <a:lstStyle/>
        <a:p>
          <a:endParaRPr lang="it-IT"/>
        </a:p>
      </dgm:t>
    </dgm:pt>
    <dgm:pt modelId="{CAD672E4-0957-41C9-90B2-3FCFF36228AB}" type="sibTrans" cxnId="{4EDD35F7-EF44-407C-B6E6-9BE52C21FE52}">
      <dgm:prSet/>
      <dgm:spPr/>
      <dgm:t>
        <a:bodyPr/>
        <a:lstStyle/>
        <a:p>
          <a:endParaRPr lang="it-IT"/>
        </a:p>
      </dgm:t>
    </dgm:pt>
    <dgm:pt modelId="{309688D5-C598-4BE2-906C-0A6D4EA2E20C}" type="pres">
      <dgm:prSet presAssocID="{80CF130B-631C-4F6E-ADBC-BDAB18E7D960}" presName="linearFlow" presStyleCnt="0">
        <dgm:presLayoutVars>
          <dgm:dir/>
          <dgm:resizeHandles val="exact"/>
        </dgm:presLayoutVars>
      </dgm:prSet>
      <dgm:spPr/>
    </dgm:pt>
    <dgm:pt modelId="{9E8B3512-8556-4DE9-B27C-B3B052EEF45B}" type="pres">
      <dgm:prSet presAssocID="{2ADA93A9-D1E0-43DE-AD49-4F868B0A535E}" presName="composite" presStyleCnt="0"/>
      <dgm:spPr/>
    </dgm:pt>
    <dgm:pt modelId="{4A1C63A4-EACD-4C28-82FE-7F1B95C66859}" type="pres">
      <dgm:prSet presAssocID="{2ADA93A9-D1E0-43DE-AD49-4F868B0A535E}" presName="imgShp" presStyleLbl="fgImgPlace1" presStyleIdx="0" presStyleCnt="3"/>
      <dgm:spPr>
        <a:solidFill>
          <a:srgbClr val="FFC000"/>
        </a:solidFill>
      </dgm:spPr>
    </dgm:pt>
    <dgm:pt modelId="{6EE24025-2D6B-4C65-92C0-49496080847E}" type="pres">
      <dgm:prSet presAssocID="{2ADA93A9-D1E0-43DE-AD49-4F868B0A535E}" presName="txShp" presStyleLbl="node1" presStyleIdx="0" presStyleCnt="3">
        <dgm:presLayoutVars>
          <dgm:bulletEnabled val="1"/>
        </dgm:presLayoutVars>
      </dgm:prSet>
      <dgm:spPr/>
      <dgm:t>
        <a:bodyPr/>
        <a:lstStyle/>
        <a:p>
          <a:endParaRPr lang="it-IT"/>
        </a:p>
      </dgm:t>
    </dgm:pt>
    <dgm:pt modelId="{7F73ACBA-B265-4E43-879D-06266BEB4FCB}" type="pres">
      <dgm:prSet presAssocID="{A117E30D-9F9C-4839-8810-8A88119F5DF7}" presName="spacing" presStyleCnt="0"/>
      <dgm:spPr/>
    </dgm:pt>
    <dgm:pt modelId="{3709A7FE-27D7-4884-942B-C0276953D2FB}" type="pres">
      <dgm:prSet presAssocID="{628462D3-D15A-450D-A1B3-37D8D300C6ED}" presName="composite" presStyleCnt="0"/>
      <dgm:spPr/>
    </dgm:pt>
    <dgm:pt modelId="{36781BA1-6D9B-4DB8-BD5E-5FBABBAD6789}" type="pres">
      <dgm:prSet presAssocID="{628462D3-D15A-450D-A1B3-37D8D300C6ED}" presName="imgShp" presStyleLbl="fgImgPlace1" presStyleIdx="1" presStyleCnt="3"/>
      <dgm:spPr>
        <a:solidFill>
          <a:schemeClr val="bg2">
            <a:lumMod val="50000"/>
          </a:schemeClr>
        </a:solidFill>
      </dgm:spPr>
    </dgm:pt>
    <dgm:pt modelId="{527A1EA9-8BC3-4896-90AE-E977B6743A76}" type="pres">
      <dgm:prSet presAssocID="{628462D3-D15A-450D-A1B3-37D8D300C6ED}" presName="txShp" presStyleLbl="node1" presStyleIdx="1" presStyleCnt="3">
        <dgm:presLayoutVars>
          <dgm:bulletEnabled val="1"/>
        </dgm:presLayoutVars>
      </dgm:prSet>
      <dgm:spPr/>
      <dgm:t>
        <a:bodyPr/>
        <a:lstStyle/>
        <a:p>
          <a:endParaRPr lang="it-IT"/>
        </a:p>
      </dgm:t>
    </dgm:pt>
    <dgm:pt modelId="{25BCA136-7F8C-49B9-A79E-F24E043A2C69}" type="pres">
      <dgm:prSet presAssocID="{A6A963A5-3FB4-4A34-B708-2BB649DED80F}" presName="spacing" presStyleCnt="0"/>
      <dgm:spPr/>
    </dgm:pt>
    <dgm:pt modelId="{A148ABEE-5780-4BAE-9072-6D13092CE93A}" type="pres">
      <dgm:prSet presAssocID="{C632A27A-C0BF-48AB-A1F7-AE53E8B20F70}" presName="composite" presStyleCnt="0"/>
      <dgm:spPr/>
    </dgm:pt>
    <dgm:pt modelId="{2BED6C8B-FE14-4B4D-88BD-61A310B916EC}" type="pres">
      <dgm:prSet presAssocID="{C632A27A-C0BF-48AB-A1F7-AE53E8B20F70}" presName="imgShp" presStyleLbl="fgImgPlace1" presStyleIdx="2" presStyleCnt="3"/>
      <dgm:spPr>
        <a:solidFill>
          <a:srgbClr val="FF0000"/>
        </a:solidFill>
      </dgm:spPr>
    </dgm:pt>
    <dgm:pt modelId="{AD056564-2E0E-4B93-9C8D-F562496C7777}" type="pres">
      <dgm:prSet presAssocID="{C632A27A-C0BF-48AB-A1F7-AE53E8B20F70}" presName="txShp" presStyleLbl="node1" presStyleIdx="2" presStyleCnt="3">
        <dgm:presLayoutVars>
          <dgm:bulletEnabled val="1"/>
        </dgm:presLayoutVars>
      </dgm:prSet>
      <dgm:spPr/>
      <dgm:t>
        <a:bodyPr/>
        <a:lstStyle/>
        <a:p>
          <a:endParaRPr lang="it-IT"/>
        </a:p>
      </dgm:t>
    </dgm:pt>
  </dgm:ptLst>
  <dgm:cxnLst>
    <dgm:cxn modelId="{875AFAE0-8810-4BC3-A319-5CC92E10CECC}" srcId="{80CF130B-631C-4F6E-ADBC-BDAB18E7D960}" destId="{2ADA93A9-D1E0-43DE-AD49-4F868B0A535E}" srcOrd="0" destOrd="0" parTransId="{27AA5EBD-0184-40CF-B72E-0401310CA7E0}" sibTransId="{A117E30D-9F9C-4839-8810-8A88119F5DF7}"/>
    <dgm:cxn modelId="{F80A6250-05A2-44B3-B9B4-3C2E0D018CE3}" type="presOf" srcId="{628462D3-D15A-450D-A1B3-37D8D300C6ED}" destId="{527A1EA9-8BC3-4896-90AE-E977B6743A76}" srcOrd="0" destOrd="0" presId="urn:microsoft.com/office/officeart/2005/8/layout/vList3"/>
    <dgm:cxn modelId="{99356BB9-D32A-4FE4-9A39-2BFE6947F146}" type="presOf" srcId="{C632A27A-C0BF-48AB-A1F7-AE53E8B20F70}" destId="{AD056564-2E0E-4B93-9C8D-F562496C7777}" srcOrd="0" destOrd="0" presId="urn:microsoft.com/office/officeart/2005/8/layout/vList3"/>
    <dgm:cxn modelId="{32085624-0A85-43BC-810A-F3F7D9673307}" type="presOf" srcId="{2ADA93A9-D1E0-43DE-AD49-4F868B0A535E}" destId="{6EE24025-2D6B-4C65-92C0-49496080847E}" srcOrd="0" destOrd="0" presId="urn:microsoft.com/office/officeart/2005/8/layout/vList3"/>
    <dgm:cxn modelId="{F53EB491-7490-4FF9-8200-16976B78DE3C}" srcId="{80CF130B-631C-4F6E-ADBC-BDAB18E7D960}" destId="{628462D3-D15A-450D-A1B3-37D8D300C6ED}" srcOrd="1" destOrd="0" parTransId="{ABEAD0CF-589D-4AAF-B77C-DFB58BFA0774}" sibTransId="{A6A963A5-3FB4-4A34-B708-2BB649DED80F}"/>
    <dgm:cxn modelId="{4EDD35F7-EF44-407C-B6E6-9BE52C21FE52}" srcId="{80CF130B-631C-4F6E-ADBC-BDAB18E7D960}" destId="{C632A27A-C0BF-48AB-A1F7-AE53E8B20F70}" srcOrd="2" destOrd="0" parTransId="{3FBCD612-C78B-4166-8A6A-46AF5636F097}" sibTransId="{CAD672E4-0957-41C9-90B2-3FCFF36228AB}"/>
    <dgm:cxn modelId="{C32FACE7-2E0D-42F2-882C-E827121EA98C}" type="presOf" srcId="{80CF130B-631C-4F6E-ADBC-BDAB18E7D960}" destId="{309688D5-C598-4BE2-906C-0A6D4EA2E20C}" srcOrd="0" destOrd="0" presId="urn:microsoft.com/office/officeart/2005/8/layout/vList3"/>
    <dgm:cxn modelId="{FC4C090B-BF41-488B-AA83-87FF1EB43653}" type="presParOf" srcId="{309688D5-C598-4BE2-906C-0A6D4EA2E20C}" destId="{9E8B3512-8556-4DE9-B27C-B3B052EEF45B}" srcOrd="0" destOrd="0" presId="urn:microsoft.com/office/officeart/2005/8/layout/vList3"/>
    <dgm:cxn modelId="{47E9AF0D-5986-4C55-BE58-1F816267CFCC}" type="presParOf" srcId="{9E8B3512-8556-4DE9-B27C-B3B052EEF45B}" destId="{4A1C63A4-EACD-4C28-82FE-7F1B95C66859}" srcOrd="0" destOrd="0" presId="urn:microsoft.com/office/officeart/2005/8/layout/vList3"/>
    <dgm:cxn modelId="{57C192B8-A038-4834-AA5E-E5CFD4A307AC}" type="presParOf" srcId="{9E8B3512-8556-4DE9-B27C-B3B052EEF45B}" destId="{6EE24025-2D6B-4C65-92C0-49496080847E}" srcOrd="1" destOrd="0" presId="urn:microsoft.com/office/officeart/2005/8/layout/vList3"/>
    <dgm:cxn modelId="{8D52BF89-2147-4E90-A550-9EBB9DB7434F}" type="presParOf" srcId="{309688D5-C598-4BE2-906C-0A6D4EA2E20C}" destId="{7F73ACBA-B265-4E43-879D-06266BEB4FCB}" srcOrd="1" destOrd="0" presId="urn:microsoft.com/office/officeart/2005/8/layout/vList3"/>
    <dgm:cxn modelId="{82DCFAC4-D0DD-47B3-96A4-1CFC3838F1CB}" type="presParOf" srcId="{309688D5-C598-4BE2-906C-0A6D4EA2E20C}" destId="{3709A7FE-27D7-4884-942B-C0276953D2FB}" srcOrd="2" destOrd="0" presId="urn:microsoft.com/office/officeart/2005/8/layout/vList3"/>
    <dgm:cxn modelId="{5F3E095B-B416-4D23-96A8-8974F076FB29}" type="presParOf" srcId="{3709A7FE-27D7-4884-942B-C0276953D2FB}" destId="{36781BA1-6D9B-4DB8-BD5E-5FBABBAD6789}" srcOrd="0" destOrd="0" presId="urn:microsoft.com/office/officeart/2005/8/layout/vList3"/>
    <dgm:cxn modelId="{6B5A0065-8292-42AC-96A3-D53F74C4C3B3}" type="presParOf" srcId="{3709A7FE-27D7-4884-942B-C0276953D2FB}" destId="{527A1EA9-8BC3-4896-90AE-E977B6743A76}" srcOrd="1" destOrd="0" presId="urn:microsoft.com/office/officeart/2005/8/layout/vList3"/>
    <dgm:cxn modelId="{B7299187-0420-4923-8A56-CBBA670F1348}" type="presParOf" srcId="{309688D5-C598-4BE2-906C-0A6D4EA2E20C}" destId="{25BCA136-7F8C-49B9-A79E-F24E043A2C69}" srcOrd="3" destOrd="0" presId="urn:microsoft.com/office/officeart/2005/8/layout/vList3"/>
    <dgm:cxn modelId="{262A3818-1E01-42C4-B2B7-3201540B18D8}" type="presParOf" srcId="{309688D5-C598-4BE2-906C-0A6D4EA2E20C}" destId="{A148ABEE-5780-4BAE-9072-6D13092CE93A}" srcOrd="4" destOrd="0" presId="urn:microsoft.com/office/officeart/2005/8/layout/vList3"/>
    <dgm:cxn modelId="{6F27D3EE-77AE-491C-AB0F-0BF39506AF5D}" type="presParOf" srcId="{A148ABEE-5780-4BAE-9072-6D13092CE93A}" destId="{2BED6C8B-FE14-4B4D-88BD-61A310B916EC}" srcOrd="0" destOrd="0" presId="urn:microsoft.com/office/officeart/2005/8/layout/vList3"/>
    <dgm:cxn modelId="{EB1DA55A-D6B2-4586-9771-7E08053EE05B}" type="presParOf" srcId="{A148ABEE-5780-4BAE-9072-6D13092CE93A}" destId="{AD056564-2E0E-4B93-9C8D-F562496C7777}" srcOrd="1" destOrd="0" presId="urn:microsoft.com/office/officeart/2005/8/layout/vList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D46321B-6CC7-4746-AAA1-1B186570430B}">
      <dsp:nvSpPr>
        <dsp:cNvPr id="0" name=""/>
        <dsp:cNvSpPr/>
      </dsp:nvSpPr>
      <dsp:spPr>
        <a:xfrm>
          <a:off x="4020345" y="2636909"/>
          <a:ext cx="1818956" cy="1584181"/>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t-IT" sz="1400" b="1" kern="1200" dirty="0"/>
            <a:t>MONTGOMERY</a:t>
          </a:r>
        </a:p>
        <a:p>
          <a:pPr lvl="0" algn="ctr" defTabSz="622300">
            <a:lnSpc>
              <a:spcPct val="90000"/>
            </a:lnSpc>
            <a:spcBef>
              <a:spcPct val="0"/>
            </a:spcBef>
            <a:spcAft>
              <a:spcPct val="35000"/>
            </a:spcAft>
          </a:pPr>
          <a:r>
            <a:rPr lang="it-IT" sz="1400" b="1" kern="1200" dirty="0"/>
            <a:t>CASSINI STAHL</a:t>
          </a:r>
        </a:p>
      </dsp:txBody>
      <dsp:txXfrm>
        <a:off x="4020345" y="2636909"/>
        <a:ext cx="1818956" cy="1584181"/>
      </dsp:txXfrm>
    </dsp:sp>
    <dsp:sp modelId="{037396E3-9670-4801-8FA4-C7D273D9AD9A}">
      <dsp:nvSpPr>
        <dsp:cNvPr id="0" name=""/>
        <dsp:cNvSpPr/>
      </dsp:nvSpPr>
      <dsp:spPr>
        <a:xfrm rot="16682974">
          <a:off x="4773513" y="2323642"/>
          <a:ext cx="622090" cy="22455"/>
        </a:xfrm>
        <a:custGeom>
          <a:avLst/>
          <a:gdLst/>
          <a:ahLst/>
          <a:cxnLst/>
          <a:rect l="0" t="0" r="0" b="0"/>
          <a:pathLst>
            <a:path>
              <a:moveTo>
                <a:pt x="0" y="11227"/>
              </a:moveTo>
              <a:lnTo>
                <a:pt x="622090" y="1122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rot="16682974">
        <a:off x="5069006" y="2319317"/>
        <a:ext cx="31104" cy="31104"/>
      </dsp:txXfrm>
    </dsp:sp>
    <dsp:sp modelId="{DF8936BE-EF9A-4D0B-9969-1779DE825E1D}">
      <dsp:nvSpPr>
        <dsp:cNvPr id="0" name=""/>
        <dsp:cNvSpPr/>
      </dsp:nvSpPr>
      <dsp:spPr>
        <a:xfrm>
          <a:off x="4642733" y="903617"/>
          <a:ext cx="1128832" cy="1128832"/>
        </a:xfrm>
        <a:prstGeom prst="ellipse">
          <a:avLst/>
        </a:prstGeom>
        <a:solidFill>
          <a:srgbClr val="FFC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it-IT" sz="2000" b="1" kern="1200" dirty="0" smtClean="0"/>
            <a:t>FRANK</a:t>
          </a:r>
          <a:endParaRPr lang="it-IT" sz="1050" b="1" kern="1200" dirty="0"/>
        </a:p>
      </dsp:txBody>
      <dsp:txXfrm>
        <a:off x="4642733" y="903617"/>
        <a:ext cx="1128832" cy="1128832"/>
      </dsp:txXfrm>
    </dsp:sp>
    <dsp:sp modelId="{EC766B85-B098-424F-A894-B15BA83E90B6}">
      <dsp:nvSpPr>
        <dsp:cNvPr id="0" name=""/>
        <dsp:cNvSpPr/>
      </dsp:nvSpPr>
      <dsp:spPr>
        <a:xfrm rot="18119093">
          <a:off x="4948121" y="1971246"/>
          <a:ext cx="1770122" cy="22455"/>
        </a:xfrm>
        <a:custGeom>
          <a:avLst/>
          <a:gdLst/>
          <a:ahLst/>
          <a:cxnLst/>
          <a:rect l="0" t="0" r="0" b="0"/>
          <a:pathLst>
            <a:path>
              <a:moveTo>
                <a:pt x="0" y="11227"/>
              </a:moveTo>
              <a:lnTo>
                <a:pt x="1770122" y="1122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rot="18119093">
        <a:off x="5788929" y="1938220"/>
        <a:ext cx="88506" cy="88506"/>
      </dsp:txXfrm>
    </dsp:sp>
    <dsp:sp modelId="{CDEF1E43-4F66-43C1-9C2D-3F4506ABB4A3}">
      <dsp:nvSpPr>
        <dsp:cNvPr id="0" name=""/>
        <dsp:cNvSpPr/>
      </dsp:nvSpPr>
      <dsp:spPr>
        <a:xfrm>
          <a:off x="6036548" y="188627"/>
          <a:ext cx="1128832" cy="1128832"/>
        </a:xfrm>
        <a:prstGeom prst="ellipse">
          <a:avLst/>
        </a:prstGeom>
        <a:solidFill>
          <a:srgbClr val="FFC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t-IT" sz="1400" b="1" kern="1200" dirty="0" smtClean="0"/>
            <a:t>EZZELINO</a:t>
          </a:r>
          <a:endParaRPr lang="it-IT" sz="1050" b="1" kern="1200" dirty="0"/>
        </a:p>
      </dsp:txBody>
      <dsp:txXfrm>
        <a:off x="6036548" y="188627"/>
        <a:ext cx="1128832" cy="1128832"/>
      </dsp:txXfrm>
    </dsp:sp>
    <dsp:sp modelId="{D5A59482-2FE3-4369-90A2-B4F0F441E4FC}">
      <dsp:nvSpPr>
        <dsp:cNvPr id="0" name=""/>
        <dsp:cNvSpPr/>
      </dsp:nvSpPr>
      <dsp:spPr>
        <a:xfrm rot="19630689">
          <a:off x="5612230" y="2781807"/>
          <a:ext cx="607182" cy="22455"/>
        </a:xfrm>
        <a:custGeom>
          <a:avLst/>
          <a:gdLst/>
          <a:ahLst/>
          <a:cxnLst/>
          <a:rect l="0" t="0" r="0" b="0"/>
          <a:pathLst>
            <a:path>
              <a:moveTo>
                <a:pt x="0" y="11227"/>
              </a:moveTo>
              <a:lnTo>
                <a:pt x="607182" y="1122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rot="19630689">
        <a:off x="5900642" y="2777855"/>
        <a:ext cx="30359" cy="30359"/>
      </dsp:txXfrm>
    </dsp:sp>
    <dsp:sp modelId="{07DFB709-731C-45D5-B644-6830FE44CD14}">
      <dsp:nvSpPr>
        <dsp:cNvPr id="0" name=""/>
        <dsp:cNvSpPr/>
      </dsp:nvSpPr>
      <dsp:spPr>
        <a:xfrm>
          <a:off x="6080844" y="1758133"/>
          <a:ext cx="1128832" cy="1128832"/>
        </a:xfrm>
        <a:prstGeom prst="ellipse">
          <a:avLst/>
        </a:prstGeom>
        <a:solidFill>
          <a:srgbClr val="FFC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t-IT" sz="1400" b="1" kern="1200" dirty="0" smtClean="0"/>
            <a:t>ROSSANA</a:t>
          </a:r>
          <a:endParaRPr lang="it-IT" sz="1400" b="1" kern="1200" dirty="0"/>
        </a:p>
      </dsp:txBody>
      <dsp:txXfrm>
        <a:off x="6080844" y="1758133"/>
        <a:ext cx="1128832" cy="1128832"/>
      </dsp:txXfrm>
    </dsp:sp>
    <dsp:sp modelId="{6E2515B0-9BE4-40E0-9DD5-5B15BB6E40F2}">
      <dsp:nvSpPr>
        <dsp:cNvPr id="0" name=""/>
        <dsp:cNvSpPr/>
      </dsp:nvSpPr>
      <dsp:spPr>
        <a:xfrm>
          <a:off x="5839301" y="3417772"/>
          <a:ext cx="1364092" cy="22455"/>
        </a:xfrm>
        <a:custGeom>
          <a:avLst/>
          <a:gdLst/>
          <a:ahLst/>
          <a:cxnLst/>
          <a:rect l="0" t="0" r="0" b="0"/>
          <a:pathLst>
            <a:path>
              <a:moveTo>
                <a:pt x="0" y="11227"/>
              </a:moveTo>
              <a:lnTo>
                <a:pt x="1364092" y="1122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a:off x="6487245" y="3394897"/>
        <a:ext cx="68204" cy="68204"/>
      </dsp:txXfrm>
    </dsp:sp>
    <dsp:sp modelId="{800227A4-D630-42BF-AE8A-9C9E0AE68203}">
      <dsp:nvSpPr>
        <dsp:cNvPr id="0" name=""/>
        <dsp:cNvSpPr/>
      </dsp:nvSpPr>
      <dsp:spPr>
        <a:xfrm>
          <a:off x="7203394" y="2864583"/>
          <a:ext cx="1128832" cy="1128832"/>
        </a:xfrm>
        <a:prstGeom prst="ellipse">
          <a:avLst/>
        </a:prstGeom>
        <a:solidFill>
          <a:srgbClr val="FFC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t-IT" sz="1400" b="1" kern="1200" dirty="0" smtClean="0"/>
            <a:t>MASSIMO</a:t>
          </a:r>
          <a:endParaRPr lang="it-IT" sz="1050" b="1" kern="1200" dirty="0"/>
        </a:p>
      </dsp:txBody>
      <dsp:txXfrm>
        <a:off x="7203394" y="2864583"/>
        <a:ext cx="1128832" cy="1128832"/>
      </dsp:txXfrm>
    </dsp:sp>
    <dsp:sp modelId="{34D14905-8FF2-4BCD-95E9-027546BA5A38}">
      <dsp:nvSpPr>
        <dsp:cNvPr id="0" name=""/>
        <dsp:cNvSpPr/>
      </dsp:nvSpPr>
      <dsp:spPr>
        <a:xfrm rot="1339558">
          <a:off x="5694176" y="4050849"/>
          <a:ext cx="1554514" cy="22455"/>
        </a:xfrm>
        <a:custGeom>
          <a:avLst/>
          <a:gdLst/>
          <a:ahLst/>
          <a:cxnLst/>
          <a:rect l="0" t="0" r="0" b="0"/>
          <a:pathLst>
            <a:path>
              <a:moveTo>
                <a:pt x="0" y="11227"/>
              </a:moveTo>
              <a:lnTo>
                <a:pt x="1554514" y="11227"/>
              </a:lnTo>
            </a:path>
          </a:pathLst>
        </a:custGeom>
        <a:noFill/>
        <a:ln w="25400" cap="flat" cmpd="sng" algn="ctr">
          <a:solidFill>
            <a:schemeClr val="tx1">
              <a:lumMod val="75000"/>
              <a:lumOff val="2500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rot="1339558">
        <a:off x="6432570" y="4023213"/>
        <a:ext cx="77725" cy="77725"/>
      </dsp:txXfrm>
    </dsp:sp>
    <dsp:sp modelId="{9077C839-701C-4FD0-A0E5-19E05DA3370C}">
      <dsp:nvSpPr>
        <dsp:cNvPr id="0" name=""/>
        <dsp:cNvSpPr/>
      </dsp:nvSpPr>
      <dsp:spPr>
        <a:xfrm>
          <a:off x="7138359" y="4021378"/>
          <a:ext cx="1216768" cy="1128832"/>
        </a:xfrm>
        <a:prstGeom prst="upArrow">
          <a:avLst/>
        </a:prstGeom>
        <a:solidFill>
          <a:srgbClr val="FFC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kern="1200" dirty="0"/>
            <a:t>"</a:t>
          </a:r>
          <a:r>
            <a:rPr lang="it-IT" sz="1800" kern="1200" dirty="0" err="1"/>
            <a:t>Das</a:t>
          </a:r>
          <a:r>
            <a:rPr lang="it-IT" sz="1800" kern="1200" dirty="0"/>
            <a:t> </a:t>
          </a:r>
          <a:r>
            <a:rPr lang="it-IT" sz="1800" kern="1200" dirty="0" err="1"/>
            <a:t>Schaf</a:t>
          </a:r>
          <a:r>
            <a:rPr lang="it-IT" sz="1600" kern="1200" dirty="0"/>
            <a:t>"</a:t>
          </a:r>
        </a:p>
      </dsp:txBody>
      <dsp:txXfrm>
        <a:off x="7138359" y="4021378"/>
        <a:ext cx="1216768" cy="1128832"/>
      </dsp:txXfrm>
    </dsp:sp>
    <dsp:sp modelId="{B9BC2A62-EDBA-4875-8BC7-A855BA8B5165}">
      <dsp:nvSpPr>
        <dsp:cNvPr id="0" name=""/>
        <dsp:cNvSpPr/>
      </dsp:nvSpPr>
      <dsp:spPr>
        <a:xfrm rot="14462879">
          <a:off x="3595094" y="2149977"/>
          <a:ext cx="1266733" cy="22455"/>
        </a:xfrm>
        <a:custGeom>
          <a:avLst/>
          <a:gdLst/>
          <a:ahLst/>
          <a:cxnLst/>
          <a:rect l="0" t="0" r="0" b="0"/>
          <a:pathLst>
            <a:path>
              <a:moveTo>
                <a:pt x="0" y="11227"/>
              </a:moveTo>
              <a:lnTo>
                <a:pt x="1266733" y="1122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rot="14462879">
        <a:off x="4196792" y="2129536"/>
        <a:ext cx="63336" cy="63336"/>
      </dsp:txXfrm>
    </dsp:sp>
    <dsp:sp modelId="{9990307B-6A73-4977-8A4E-25D31F2F16BB}">
      <dsp:nvSpPr>
        <dsp:cNvPr id="0" name=""/>
        <dsp:cNvSpPr/>
      </dsp:nvSpPr>
      <dsp:spPr>
        <a:xfrm>
          <a:off x="3084225" y="548697"/>
          <a:ext cx="1128832" cy="1128832"/>
        </a:xfrm>
        <a:prstGeom prst="ellipse">
          <a:avLst/>
        </a:prstGeom>
        <a:solidFill>
          <a:schemeClr val="bg2">
            <a:lumMod val="5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b="1" kern="1200" dirty="0" smtClean="0"/>
            <a:t>BENITO</a:t>
          </a:r>
          <a:endParaRPr lang="it-IT" sz="1800" b="1" kern="1200" dirty="0"/>
        </a:p>
      </dsp:txBody>
      <dsp:txXfrm>
        <a:off x="3084225" y="548697"/>
        <a:ext cx="1128832" cy="1128832"/>
      </dsp:txXfrm>
    </dsp:sp>
    <dsp:sp modelId="{3D8B3083-33FB-4DE1-8E70-43225A06A5D2}">
      <dsp:nvSpPr>
        <dsp:cNvPr id="0" name=""/>
        <dsp:cNvSpPr/>
      </dsp:nvSpPr>
      <dsp:spPr>
        <a:xfrm rot="7025693">
          <a:off x="3708523" y="4661899"/>
          <a:ext cx="1169577" cy="22455"/>
        </a:xfrm>
        <a:custGeom>
          <a:avLst/>
          <a:gdLst/>
          <a:ahLst/>
          <a:cxnLst/>
          <a:rect l="0" t="0" r="0" b="0"/>
          <a:pathLst>
            <a:path>
              <a:moveTo>
                <a:pt x="0" y="11227"/>
              </a:moveTo>
              <a:lnTo>
                <a:pt x="1169577" y="1122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rot="7025693">
        <a:off x="4264072" y="4643887"/>
        <a:ext cx="58478" cy="58478"/>
      </dsp:txXfrm>
    </dsp:sp>
    <dsp:sp modelId="{5AED6F7F-413D-4148-84F8-B8B4FBD91389}">
      <dsp:nvSpPr>
        <dsp:cNvPr id="0" name=""/>
        <dsp:cNvSpPr/>
      </dsp:nvSpPr>
      <dsp:spPr>
        <a:xfrm>
          <a:off x="3012200" y="5155633"/>
          <a:ext cx="1490984" cy="1128832"/>
        </a:xfrm>
        <a:prstGeom prst="ellipse">
          <a:avLst/>
        </a:prstGeom>
        <a:solidFill>
          <a:srgbClr val="FF0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b="1" kern="1200" dirty="0" smtClean="0"/>
            <a:t>DAS M</a:t>
          </a:r>
          <a:r>
            <a:rPr lang="de-DE" sz="1800" b="1" kern="1200" dirty="0" smtClean="0"/>
            <a:t>ÄDCHEN</a:t>
          </a:r>
          <a:endParaRPr lang="it-IT" sz="1800" b="1" kern="1200" dirty="0"/>
        </a:p>
      </dsp:txBody>
      <dsp:txXfrm>
        <a:off x="3012200" y="5155633"/>
        <a:ext cx="1490984" cy="1128832"/>
      </dsp:txXfrm>
    </dsp:sp>
    <dsp:sp modelId="{B83DC1D7-C212-4360-B35C-A799972BC777}">
      <dsp:nvSpPr>
        <dsp:cNvPr id="0" name=""/>
        <dsp:cNvSpPr/>
      </dsp:nvSpPr>
      <dsp:spPr>
        <a:xfrm rot="2807576">
          <a:off x="5220971" y="4688904"/>
          <a:ext cx="1805639" cy="22455"/>
        </a:xfrm>
        <a:custGeom>
          <a:avLst/>
          <a:gdLst/>
          <a:ahLst/>
          <a:cxnLst/>
          <a:rect l="0" t="0" r="0" b="0"/>
          <a:pathLst>
            <a:path>
              <a:moveTo>
                <a:pt x="0" y="11227"/>
              </a:moveTo>
              <a:lnTo>
                <a:pt x="1805639" y="1122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rot="2807576">
        <a:off x="6078650" y="4654991"/>
        <a:ext cx="90281" cy="90281"/>
      </dsp:txXfrm>
    </dsp:sp>
    <dsp:sp modelId="{39BCAD8F-9F85-4F70-A1BF-9E368ED94D9D}">
      <dsp:nvSpPr>
        <dsp:cNvPr id="0" name=""/>
        <dsp:cNvSpPr/>
      </dsp:nvSpPr>
      <dsp:spPr>
        <a:xfrm>
          <a:off x="6385991" y="5263779"/>
          <a:ext cx="1594769" cy="1128832"/>
        </a:xfrm>
        <a:prstGeom prst="ellipse">
          <a:avLst/>
        </a:prstGeom>
        <a:solidFill>
          <a:srgbClr val="FFC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t-IT" sz="1600" b="1" kern="1200" dirty="0" smtClean="0"/>
            <a:t>DIE HOLLÄNDER</a:t>
          </a:r>
          <a:endParaRPr lang="it-IT" sz="1600" b="1" kern="1200" dirty="0"/>
        </a:p>
      </dsp:txBody>
      <dsp:txXfrm>
        <a:off x="6385991" y="5263779"/>
        <a:ext cx="1594769" cy="1128832"/>
      </dsp:txXfrm>
    </dsp:sp>
    <dsp:sp modelId="{D99E0BAE-234B-4DCF-8FB8-36424B7CF33E}">
      <dsp:nvSpPr>
        <dsp:cNvPr id="0" name=""/>
        <dsp:cNvSpPr/>
      </dsp:nvSpPr>
      <dsp:spPr>
        <a:xfrm rot="8981046">
          <a:off x="1726149" y="4522627"/>
          <a:ext cx="2628291" cy="22455"/>
        </a:xfrm>
        <a:custGeom>
          <a:avLst/>
          <a:gdLst/>
          <a:ahLst/>
          <a:cxnLst/>
          <a:rect l="0" t="0" r="0" b="0"/>
          <a:pathLst>
            <a:path>
              <a:moveTo>
                <a:pt x="0" y="11227"/>
              </a:moveTo>
              <a:lnTo>
                <a:pt x="2628291" y="1122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rot="8981046">
        <a:off x="2974588" y="4468147"/>
        <a:ext cx="131414" cy="131414"/>
      </dsp:txXfrm>
    </dsp:sp>
    <dsp:sp modelId="{EA9B2887-D966-47EB-9658-8F7CA01FC467}">
      <dsp:nvSpPr>
        <dsp:cNvPr id="0" name=""/>
        <dsp:cNvSpPr/>
      </dsp:nvSpPr>
      <dsp:spPr>
        <a:xfrm>
          <a:off x="854200" y="4917674"/>
          <a:ext cx="1128832" cy="1128832"/>
        </a:xfrm>
        <a:prstGeom prst="ellipse">
          <a:avLst/>
        </a:prstGeom>
        <a:solidFill>
          <a:schemeClr val="tx2">
            <a:lumMod val="75000"/>
          </a:schemeClr>
        </a:solidFill>
        <a:ln>
          <a:solidFill>
            <a:schemeClr val="tx2">
              <a:lumMod val="75000"/>
            </a:schemeClr>
          </a:solid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de-DE" sz="1400" b="1" kern="1200" dirty="0" smtClean="0"/>
            <a:t>ICH</a:t>
          </a:r>
        </a:p>
        <a:p>
          <a:pPr lvl="0" algn="ctr" defTabSz="622300">
            <a:lnSpc>
              <a:spcPct val="90000"/>
            </a:lnSpc>
            <a:spcBef>
              <a:spcPct val="0"/>
            </a:spcBef>
            <a:spcAft>
              <a:spcPct val="35000"/>
            </a:spcAft>
          </a:pPr>
          <a:r>
            <a:rPr lang="de-DE" sz="1400" b="1" kern="1200" dirty="0" smtClean="0"/>
            <a:t>ERZÄHLER</a:t>
          </a:r>
          <a:endParaRPr lang="it-IT" sz="1400" b="1" kern="1200" dirty="0"/>
        </a:p>
      </dsp:txBody>
      <dsp:txXfrm>
        <a:off x="854200" y="4917674"/>
        <a:ext cx="1128832" cy="1128832"/>
      </dsp:txXfrm>
    </dsp:sp>
    <dsp:sp modelId="{413AF306-24DB-4895-92EC-610522E75B90}">
      <dsp:nvSpPr>
        <dsp:cNvPr id="0" name=""/>
        <dsp:cNvSpPr/>
      </dsp:nvSpPr>
      <dsp:spPr>
        <a:xfrm rot="10727765">
          <a:off x="3314030" y="3444303"/>
          <a:ext cx="706657" cy="22455"/>
        </a:xfrm>
        <a:custGeom>
          <a:avLst/>
          <a:gdLst/>
          <a:ahLst/>
          <a:cxnLst/>
          <a:rect l="0" t="0" r="0" b="0"/>
          <a:pathLst>
            <a:path>
              <a:moveTo>
                <a:pt x="0" y="11227"/>
              </a:moveTo>
              <a:lnTo>
                <a:pt x="706657" y="11227"/>
              </a:lnTo>
            </a:path>
          </a:pathLst>
        </a:custGeom>
        <a:noFill/>
        <a:ln w="25400" cap="flat" cmpd="sng" algn="ctr">
          <a:solidFill>
            <a:schemeClr val="tx1">
              <a:lumMod val="75000"/>
              <a:lumOff val="2500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rot="10727765">
        <a:off x="3649693" y="3437864"/>
        <a:ext cx="35332" cy="35332"/>
      </dsp:txXfrm>
    </dsp:sp>
    <dsp:sp modelId="{2A94A318-7EAF-4553-9F65-B8E6807E677D}">
      <dsp:nvSpPr>
        <dsp:cNvPr id="0" name=""/>
        <dsp:cNvSpPr/>
      </dsp:nvSpPr>
      <dsp:spPr>
        <a:xfrm>
          <a:off x="1716081" y="2924944"/>
          <a:ext cx="1598393" cy="1109597"/>
        </a:xfrm>
        <a:prstGeom prst="upArrow">
          <a:avLst/>
        </a:prstGeom>
        <a:solidFill>
          <a:schemeClr val="bg2">
            <a:lumMod val="5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it-IT" sz="1200" kern="1200" dirty="0"/>
            <a:t>Giuseppina</a:t>
          </a:r>
          <a:endParaRPr lang="it-IT" sz="1050" kern="1200" dirty="0"/>
        </a:p>
      </dsp:txBody>
      <dsp:txXfrm>
        <a:off x="1716081" y="2924944"/>
        <a:ext cx="1598393" cy="1109597"/>
      </dsp:txXfrm>
    </dsp:sp>
    <dsp:sp modelId="{FC822ADB-3117-415B-93A3-1B038881C938}">
      <dsp:nvSpPr>
        <dsp:cNvPr id="0" name=""/>
        <dsp:cNvSpPr/>
      </dsp:nvSpPr>
      <dsp:spPr>
        <a:xfrm rot="12296301">
          <a:off x="3154788" y="2829606"/>
          <a:ext cx="1020312" cy="22455"/>
        </a:xfrm>
        <a:custGeom>
          <a:avLst/>
          <a:gdLst/>
          <a:ahLst/>
          <a:cxnLst/>
          <a:rect l="0" t="0" r="0" b="0"/>
          <a:pathLst>
            <a:path>
              <a:moveTo>
                <a:pt x="0" y="11227"/>
              </a:moveTo>
              <a:lnTo>
                <a:pt x="1020312" y="1122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rot="12296301">
        <a:off x="3639437" y="2815325"/>
        <a:ext cx="51015" cy="51015"/>
      </dsp:txXfrm>
    </dsp:sp>
    <dsp:sp modelId="{09E5CA9F-C4F5-4239-871A-44436AAC59CC}">
      <dsp:nvSpPr>
        <dsp:cNvPr id="0" name=""/>
        <dsp:cNvSpPr/>
      </dsp:nvSpPr>
      <dsp:spPr>
        <a:xfrm>
          <a:off x="1860069" y="1772814"/>
          <a:ext cx="1443709" cy="1128832"/>
        </a:xfrm>
        <a:prstGeom prst="ellipse">
          <a:avLst/>
        </a:prstGeom>
        <a:solidFill>
          <a:schemeClr val="bg2">
            <a:lumMod val="50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t-IT" sz="1400" b="1" kern="1200" dirty="0" smtClean="0">
              <a:latin typeface="+mn-lt"/>
            </a:rPr>
            <a:t>PASQUALI NA</a:t>
          </a:r>
          <a:endParaRPr lang="it-IT" sz="1050" b="1" kern="1200" dirty="0">
            <a:latin typeface="+mn-lt"/>
          </a:endParaRPr>
        </a:p>
      </dsp:txBody>
      <dsp:txXfrm>
        <a:off x="1860069" y="1772814"/>
        <a:ext cx="1443709" cy="1128832"/>
      </dsp:txXfrm>
    </dsp:sp>
    <dsp:sp modelId="{25090576-4205-4A21-8ED3-AE2F9FD70D68}">
      <dsp:nvSpPr>
        <dsp:cNvPr id="0" name=""/>
        <dsp:cNvSpPr/>
      </dsp:nvSpPr>
      <dsp:spPr>
        <a:xfrm rot="4618595">
          <a:off x="4868440" y="4497351"/>
          <a:ext cx="622177" cy="22455"/>
        </a:xfrm>
        <a:custGeom>
          <a:avLst/>
          <a:gdLst/>
          <a:ahLst/>
          <a:cxnLst/>
          <a:rect l="0" t="0" r="0" b="0"/>
          <a:pathLst>
            <a:path>
              <a:moveTo>
                <a:pt x="0" y="11227"/>
              </a:moveTo>
              <a:lnTo>
                <a:pt x="622177" y="11227"/>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66725">
            <a:lnSpc>
              <a:spcPct val="90000"/>
            </a:lnSpc>
            <a:spcBef>
              <a:spcPct val="0"/>
            </a:spcBef>
            <a:spcAft>
              <a:spcPct val="35000"/>
            </a:spcAft>
          </a:pPr>
          <a:endParaRPr lang="it-IT" sz="1050" kern="1200"/>
        </a:p>
      </dsp:txBody>
      <dsp:txXfrm rot="4618595">
        <a:off x="5163974" y="4493025"/>
        <a:ext cx="31108" cy="31108"/>
      </dsp:txXfrm>
    </dsp:sp>
    <dsp:sp modelId="{F5A0F818-F2F9-43A6-9B83-B061CACBBABF}">
      <dsp:nvSpPr>
        <dsp:cNvPr id="0" name=""/>
        <dsp:cNvSpPr/>
      </dsp:nvSpPr>
      <dsp:spPr>
        <a:xfrm>
          <a:off x="4812407" y="4797148"/>
          <a:ext cx="1128832" cy="1128832"/>
        </a:xfrm>
        <a:prstGeom prst="ellipse">
          <a:avLst/>
        </a:prstGeom>
        <a:solidFill>
          <a:srgbClr val="FF0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t-IT" sz="1800" b="1" kern="1200" dirty="0" smtClean="0"/>
            <a:t>ETTORE</a:t>
          </a:r>
          <a:r>
            <a:rPr lang="it-IT" sz="1050" b="1" kern="1200" dirty="0" smtClean="0"/>
            <a:t> </a:t>
          </a:r>
          <a:endParaRPr lang="it-IT" sz="1050" b="1" kern="1200" dirty="0"/>
        </a:p>
      </dsp:txBody>
      <dsp:txXfrm>
        <a:off x="4812407" y="4797148"/>
        <a:ext cx="1128832" cy="112883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EE24025-2D6B-4C65-92C0-49496080847E}">
      <dsp:nvSpPr>
        <dsp:cNvPr id="0" name=""/>
        <dsp:cNvSpPr/>
      </dsp:nvSpPr>
      <dsp:spPr>
        <a:xfrm rot="10800000">
          <a:off x="550437" y="219"/>
          <a:ext cx="1867527" cy="320179"/>
        </a:xfrm>
        <a:prstGeom prst="homePlate">
          <a:avLst/>
        </a:prstGeom>
        <a:solidFill>
          <a:srgbClr val="FFC000"/>
        </a:solidFill>
        <a:ln w="25400" cap="flat" cmpd="sng" algn="ctr">
          <a:solidFill>
            <a:srgbClr val="FFC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1190" tIns="53340" rIns="99568" bIns="53340" numCol="1" spcCol="1270" anchor="ctr" anchorCtr="0">
          <a:noAutofit/>
        </a:bodyPr>
        <a:lstStyle/>
        <a:p>
          <a:pPr lvl="0" algn="ctr" defTabSz="622300">
            <a:lnSpc>
              <a:spcPct val="90000"/>
            </a:lnSpc>
            <a:spcBef>
              <a:spcPct val="0"/>
            </a:spcBef>
            <a:spcAft>
              <a:spcPct val="35000"/>
            </a:spcAft>
          </a:pPr>
          <a:r>
            <a:rPr lang="de-DE" sz="1400" b="1" kern="1200" dirty="0" smtClean="0"/>
            <a:t>KOLLEGEN</a:t>
          </a:r>
          <a:endParaRPr lang="it-IT" sz="1400" b="1" kern="1200" dirty="0"/>
        </a:p>
      </dsp:txBody>
      <dsp:txXfrm rot="10800000">
        <a:off x="550437" y="219"/>
        <a:ext cx="1867527" cy="320179"/>
      </dsp:txXfrm>
    </dsp:sp>
    <dsp:sp modelId="{4A1C63A4-EACD-4C28-82FE-7F1B95C66859}">
      <dsp:nvSpPr>
        <dsp:cNvPr id="0" name=""/>
        <dsp:cNvSpPr/>
      </dsp:nvSpPr>
      <dsp:spPr>
        <a:xfrm>
          <a:off x="390347" y="219"/>
          <a:ext cx="320179" cy="320179"/>
        </a:xfrm>
        <a:prstGeom prst="ellipse">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27A1EA9-8BC3-4896-90AE-E977B6743A76}">
      <dsp:nvSpPr>
        <dsp:cNvPr id="0" name=""/>
        <dsp:cNvSpPr/>
      </dsp:nvSpPr>
      <dsp:spPr>
        <a:xfrm rot="10800000">
          <a:off x="550437" y="415974"/>
          <a:ext cx="1867527" cy="320179"/>
        </a:xfrm>
        <a:prstGeom prst="homePlate">
          <a:avLst/>
        </a:prstGeom>
        <a:solidFill>
          <a:schemeClr val="bg2">
            <a:lumMod val="50000"/>
          </a:schemeClr>
        </a:solidFill>
        <a:ln w="25400" cap="flat" cmpd="sng" algn="ctr">
          <a:solidFill>
            <a:schemeClr val="bg2">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1190" tIns="53340" rIns="99568" bIns="53340" numCol="1" spcCol="1270" anchor="ctr" anchorCtr="0">
          <a:noAutofit/>
        </a:bodyPr>
        <a:lstStyle/>
        <a:p>
          <a:pPr lvl="0" algn="ctr" defTabSz="622300">
            <a:lnSpc>
              <a:spcPct val="90000"/>
            </a:lnSpc>
            <a:spcBef>
              <a:spcPct val="0"/>
            </a:spcBef>
            <a:spcAft>
              <a:spcPct val="35000"/>
            </a:spcAft>
          </a:pPr>
          <a:r>
            <a:rPr lang="de-DE" sz="1400" b="1" kern="1200" dirty="0" smtClean="0"/>
            <a:t>BESCHÄFTIGER</a:t>
          </a:r>
          <a:endParaRPr lang="it-IT" sz="1400" b="1" kern="1200" dirty="0"/>
        </a:p>
      </dsp:txBody>
      <dsp:txXfrm rot="10800000">
        <a:off x="550437" y="415974"/>
        <a:ext cx="1867527" cy="320179"/>
      </dsp:txXfrm>
    </dsp:sp>
    <dsp:sp modelId="{36781BA1-6D9B-4DB8-BD5E-5FBABBAD6789}">
      <dsp:nvSpPr>
        <dsp:cNvPr id="0" name=""/>
        <dsp:cNvSpPr/>
      </dsp:nvSpPr>
      <dsp:spPr>
        <a:xfrm>
          <a:off x="390347" y="415974"/>
          <a:ext cx="320179" cy="320179"/>
        </a:xfrm>
        <a:prstGeom prst="ellipse">
          <a:avLst/>
        </a:prstGeom>
        <a:solidFill>
          <a:schemeClr val="bg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056564-2E0E-4B93-9C8D-F562496C7777}">
      <dsp:nvSpPr>
        <dsp:cNvPr id="0" name=""/>
        <dsp:cNvSpPr/>
      </dsp:nvSpPr>
      <dsp:spPr>
        <a:xfrm rot="10800000">
          <a:off x="550437" y="831729"/>
          <a:ext cx="1867527" cy="320179"/>
        </a:xfrm>
        <a:prstGeom prst="homePlate">
          <a:avLst/>
        </a:prstGeom>
        <a:solidFill>
          <a:srgbClr val="FF0000"/>
        </a:solidFill>
        <a:ln w="25400"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1190" tIns="53340" rIns="99568" bIns="53340" numCol="1" spcCol="1270" anchor="ctr" anchorCtr="0">
          <a:noAutofit/>
        </a:bodyPr>
        <a:lstStyle/>
        <a:p>
          <a:pPr lvl="0" algn="ctr" defTabSz="622300">
            <a:lnSpc>
              <a:spcPct val="90000"/>
            </a:lnSpc>
            <a:spcBef>
              <a:spcPct val="0"/>
            </a:spcBef>
            <a:spcAft>
              <a:spcPct val="35000"/>
            </a:spcAft>
          </a:pPr>
          <a:r>
            <a:rPr lang="de-DE" sz="1400" kern="1200" dirty="0" smtClean="0"/>
            <a:t>„</a:t>
          </a:r>
          <a:r>
            <a:rPr lang="de-DE" sz="1400" b="1" kern="1200" dirty="0" smtClean="0"/>
            <a:t>GELIEBTEN</a:t>
          </a:r>
          <a:r>
            <a:rPr lang="de-DE" sz="1400" kern="1200" dirty="0" smtClean="0"/>
            <a:t>“</a:t>
          </a:r>
          <a:endParaRPr lang="it-IT" sz="1400" kern="1200" dirty="0"/>
        </a:p>
      </dsp:txBody>
      <dsp:txXfrm rot="10800000">
        <a:off x="550437" y="831729"/>
        <a:ext cx="1867527" cy="320179"/>
      </dsp:txXfrm>
    </dsp:sp>
    <dsp:sp modelId="{2BED6C8B-FE14-4B4D-88BD-61A310B916EC}">
      <dsp:nvSpPr>
        <dsp:cNvPr id="0" name=""/>
        <dsp:cNvSpPr/>
      </dsp:nvSpPr>
      <dsp:spPr>
        <a:xfrm>
          <a:off x="390347" y="831729"/>
          <a:ext cx="320179" cy="320179"/>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6C488B-C372-442B-A539-64FD76C3710F}" type="datetimeFigureOut">
              <a:rPr lang="it-IT" smtClean="0"/>
              <a:pPr/>
              <a:t>23/01/2014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FD98EC-DE04-4943-8EB3-F78FE595ED33}"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48FD98EC-DE04-4943-8EB3-F78FE595ED33}" type="slidenum">
              <a:rPr lang="it-IT" smtClean="0"/>
              <a:pPr/>
              <a:t>7</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A8100A0-E8AA-4098-B4B7-AD2D0F86823F}" type="datetimeFigureOut">
              <a:rPr lang="it-IT" smtClean="0"/>
              <a:pPr/>
              <a:t>23/01/2014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474C7A6-D0C3-44DA-9FE7-B68B4B29ED5B}"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A8100A0-E8AA-4098-B4B7-AD2D0F86823F}" type="datetimeFigureOut">
              <a:rPr lang="it-IT" smtClean="0"/>
              <a:pPr/>
              <a:t>23/01/2014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474C7A6-D0C3-44DA-9FE7-B68B4B29ED5B}"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A8100A0-E8AA-4098-B4B7-AD2D0F86823F}" type="datetimeFigureOut">
              <a:rPr lang="it-IT" smtClean="0"/>
              <a:pPr/>
              <a:t>23/01/2014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474C7A6-D0C3-44DA-9FE7-B68B4B29ED5B}"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A8100A0-E8AA-4098-B4B7-AD2D0F86823F}" type="datetimeFigureOut">
              <a:rPr lang="it-IT" smtClean="0"/>
              <a:pPr/>
              <a:t>23/01/2014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474C7A6-D0C3-44DA-9FE7-B68B4B29ED5B}"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0A8100A0-E8AA-4098-B4B7-AD2D0F86823F}" type="datetimeFigureOut">
              <a:rPr lang="it-IT" smtClean="0"/>
              <a:pPr/>
              <a:t>23/01/2014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474C7A6-D0C3-44DA-9FE7-B68B4B29ED5B}"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A8100A0-E8AA-4098-B4B7-AD2D0F86823F}" type="datetimeFigureOut">
              <a:rPr lang="it-IT" smtClean="0"/>
              <a:pPr/>
              <a:t>23/01/2014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474C7A6-D0C3-44DA-9FE7-B68B4B29ED5B}"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A8100A0-E8AA-4098-B4B7-AD2D0F86823F}" type="datetimeFigureOut">
              <a:rPr lang="it-IT" smtClean="0"/>
              <a:pPr/>
              <a:t>23/01/2014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474C7A6-D0C3-44DA-9FE7-B68B4B29ED5B}"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A8100A0-E8AA-4098-B4B7-AD2D0F86823F}" type="datetimeFigureOut">
              <a:rPr lang="it-IT" smtClean="0"/>
              <a:pPr/>
              <a:t>23/01/2014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474C7A6-D0C3-44DA-9FE7-B68B4B29ED5B}"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A8100A0-E8AA-4098-B4B7-AD2D0F86823F}" type="datetimeFigureOut">
              <a:rPr lang="it-IT" smtClean="0"/>
              <a:pPr/>
              <a:t>23/01/2014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474C7A6-D0C3-44DA-9FE7-B68B4B29ED5B}"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A8100A0-E8AA-4098-B4B7-AD2D0F86823F}" type="datetimeFigureOut">
              <a:rPr lang="it-IT" smtClean="0"/>
              <a:pPr/>
              <a:t>23/01/2014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474C7A6-D0C3-44DA-9FE7-B68B4B29ED5B}"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A8100A0-E8AA-4098-B4B7-AD2D0F86823F}" type="datetimeFigureOut">
              <a:rPr lang="it-IT" smtClean="0"/>
              <a:pPr/>
              <a:t>23/01/2014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474C7A6-D0C3-44DA-9FE7-B68B4B29ED5B}"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8100A0-E8AA-4098-B4B7-AD2D0F86823F}" type="datetimeFigureOut">
              <a:rPr lang="it-IT" smtClean="0"/>
              <a:pPr/>
              <a:t>23/01/2014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74C7A6-D0C3-44DA-9FE7-B68B4B29ED5B}"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90000"/>
            <a:lum/>
          </a:blip>
          <a:srcRect/>
          <a:stretch>
            <a:fillRect l="-9000" r="-9000"/>
          </a:stretch>
        </a:blipFill>
        <a:effectLst/>
      </p:bgPr>
    </p:bg>
    <p:spTree>
      <p:nvGrpSpPr>
        <p:cNvPr id="1" name=""/>
        <p:cNvGrpSpPr/>
        <p:nvPr/>
      </p:nvGrpSpPr>
      <p:grpSpPr>
        <a:xfrm>
          <a:off x="0" y="0"/>
          <a:ext cx="0" cy="0"/>
          <a:chOff x="0" y="0"/>
          <a:chExt cx="0" cy="0"/>
        </a:xfrm>
      </p:grpSpPr>
      <p:sp>
        <p:nvSpPr>
          <p:cNvPr id="9" name="Titolo 8"/>
          <p:cNvSpPr>
            <a:spLocks noGrp="1"/>
          </p:cNvSpPr>
          <p:nvPr>
            <p:ph type="title"/>
          </p:nvPr>
        </p:nvSpPr>
        <p:spPr>
          <a:xfrm>
            <a:off x="0" y="332656"/>
            <a:ext cx="8229600" cy="1143000"/>
          </a:xfrm>
        </p:spPr>
        <p:txBody>
          <a:bodyPr>
            <a:normAutofit fontScale="90000"/>
          </a:bodyPr>
          <a:lstStyle/>
          <a:p>
            <a:pPr algn="l"/>
            <a:r>
              <a:rPr lang="it-IT" sz="5300" b="1" dirty="0" smtClean="0">
                <a:solidFill>
                  <a:schemeClr val="bg1"/>
                </a:solidFill>
              </a:rPr>
              <a:t>SIBYLLE LEWITSCHAROFF</a:t>
            </a:r>
            <a:r>
              <a:rPr lang="it-IT" dirty="0" smtClean="0"/>
              <a:t/>
            </a:r>
            <a:br>
              <a:rPr lang="it-IT" dirty="0" smtClean="0"/>
            </a:br>
            <a:r>
              <a:rPr lang="it-IT" sz="5300" b="1" dirty="0" smtClean="0">
                <a:solidFill>
                  <a:srgbClr val="FF0000"/>
                </a:solidFill>
              </a:rPr>
              <a:t>MONTGOMERY</a:t>
            </a:r>
            <a:endParaRPr lang="it-IT" sz="5300" b="1" dirty="0">
              <a:solidFill>
                <a:srgbClr val="FF0000"/>
              </a:solidFill>
            </a:endParaRPr>
          </a:p>
        </p:txBody>
      </p:sp>
      <p:sp>
        <p:nvSpPr>
          <p:cNvPr id="12" name="CasellaDiTesto 11"/>
          <p:cNvSpPr txBox="1"/>
          <p:nvPr/>
        </p:nvSpPr>
        <p:spPr>
          <a:xfrm>
            <a:off x="0" y="6381328"/>
            <a:ext cx="9144000" cy="400110"/>
          </a:xfrm>
          <a:prstGeom prst="rect">
            <a:avLst/>
          </a:prstGeom>
          <a:noFill/>
        </p:spPr>
        <p:txBody>
          <a:bodyPr wrap="square" rtlCol="0">
            <a:spAutoFit/>
          </a:bodyPr>
          <a:lstStyle/>
          <a:p>
            <a:pPr algn="ctr"/>
            <a:r>
              <a:rPr lang="it-IT" sz="2000" dirty="0" smtClean="0">
                <a:solidFill>
                  <a:schemeClr val="bg1"/>
                </a:solidFill>
              </a:rPr>
              <a:t>Maria Lucia </a:t>
            </a:r>
            <a:r>
              <a:rPr lang="it-IT" sz="2000" dirty="0" err="1" smtClean="0">
                <a:solidFill>
                  <a:schemeClr val="bg1"/>
                </a:solidFill>
              </a:rPr>
              <a:t>Caniato</a:t>
            </a:r>
            <a:r>
              <a:rPr lang="it-IT" sz="2000" dirty="0" smtClean="0">
                <a:solidFill>
                  <a:schemeClr val="bg1"/>
                </a:solidFill>
              </a:rPr>
              <a:t>, Candida </a:t>
            </a:r>
            <a:r>
              <a:rPr lang="it-IT" sz="2000" dirty="0" err="1" smtClean="0">
                <a:solidFill>
                  <a:schemeClr val="bg1"/>
                </a:solidFill>
              </a:rPr>
              <a:t>Mastropaolo</a:t>
            </a:r>
            <a:r>
              <a:rPr lang="it-IT" sz="2000" dirty="0" smtClean="0">
                <a:solidFill>
                  <a:schemeClr val="bg1"/>
                </a:solidFill>
              </a:rPr>
              <a:t>, Giuseppina </a:t>
            </a:r>
            <a:r>
              <a:rPr lang="it-IT" sz="2000" dirty="0" err="1" smtClean="0">
                <a:solidFill>
                  <a:schemeClr val="bg1"/>
                </a:solidFill>
              </a:rPr>
              <a:t>Offreda</a:t>
            </a:r>
            <a:r>
              <a:rPr lang="it-IT" sz="2000" dirty="0" smtClean="0">
                <a:solidFill>
                  <a:schemeClr val="bg1"/>
                </a:solidFill>
              </a:rPr>
              <a:t>, Gianluigi Schiavi</a:t>
            </a:r>
            <a:endParaRPr lang="it-IT" sz="2000" dirty="0">
              <a:solidFill>
                <a:schemeClr val="bg1"/>
              </a:solidFill>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Titolo 3"/>
          <p:cNvSpPr>
            <a:spLocks noGrp="1"/>
          </p:cNvSpPr>
          <p:nvPr>
            <p:ph type="title"/>
          </p:nvPr>
        </p:nvSpPr>
        <p:spPr>
          <a:xfrm>
            <a:off x="467544" y="0"/>
            <a:ext cx="8229600" cy="764704"/>
          </a:xfrm>
        </p:spPr>
        <p:txBody>
          <a:bodyPr>
            <a:normAutofit/>
          </a:bodyPr>
          <a:lstStyle/>
          <a:p>
            <a:r>
              <a:rPr lang="de-DE" sz="2800" b="1" dirty="0" smtClean="0">
                <a:solidFill>
                  <a:srgbClr val="FF0000"/>
                </a:solidFill>
              </a:rPr>
              <a:t>ÜBERSETZUNG</a:t>
            </a:r>
            <a:endParaRPr lang="it-IT" sz="2800" b="1" dirty="0">
              <a:solidFill>
                <a:srgbClr val="FF0000"/>
              </a:solidFill>
            </a:endParaRPr>
          </a:p>
        </p:txBody>
      </p:sp>
      <p:sp>
        <p:nvSpPr>
          <p:cNvPr id="5" name="Segnaposto contenuto 4"/>
          <p:cNvSpPr>
            <a:spLocks noGrp="1"/>
          </p:cNvSpPr>
          <p:nvPr>
            <p:ph sz="half" idx="1"/>
          </p:nvPr>
        </p:nvSpPr>
        <p:spPr>
          <a:xfrm>
            <a:off x="0" y="620688"/>
            <a:ext cx="4644008" cy="6408712"/>
          </a:xfrm>
        </p:spPr>
        <p:txBody>
          <a:bodyPr>
            <a:noAutofit/>
          </a:bodyPr>
          <a:lstStyle/>
          <a:p>
            <a:pPr marL="0" indent="0" algn="just">
              <a:buNone/>
            </a:pPr>
            <a:r>
              <a:rPr lang="de-DE" sz="1600" dirty="0" smtClean="0">
                <a:solidFill>
                  <a:schemeClr val="bg1"/>
                </a:solidFill>
              </a:rPr>
              <a:t>»Sie werden tun, was ich Ihnen sage. Dafür erspare ich Ihnen eine genaue Schilderung, wo und in welcher Verfassung wir Sie gestern </a:t>
            </a:r>
            <a:r>
              <a:rPr lang="de-DE" sz="1600" dirty="0" err="1" smtClean="0">
                <a:solidFill>
                  <a:schemeClr val="bg1"/>
                </a:solidFill>
              </a:rPr>
              <a:t>nacht</a:t>
            </a:r>
            <a:r>
              <a:rPr lang="de-DE" sz="1600" dirty="0" smtClean="0">
                <a:solidFill>
                  <a:schemeClr val="bg1"/>
                </a:solidFill>
              </a:rPr>
              <a:t> gefunden haben.«</a:t>
            </a:r>
            <a:endParaRPr lang="it-IT" sz="1600" dirty="0" smtClean="0">
              <a:solidFill>
                <a:schemeClr val="bg1"/>
              </a:solidFill>
            </a:endParaRPr>
          </a:p>
          <a:p>
            <a:pPr marL="0" indent="0" algn="just">
              <a:buNone/>
            </a:pPr>
            <a:r>
              <a:rPr lang="de-DE" sz="1600" dirty="0" smtClean="0">
                <a:solidFill>
                  <a:schemeClr val="bg1"/>
                </a:solidFill>
              </a:rPr>
              <a:t>»Ich glaube, ich käme darüber hinweg.«</a:t>
            </a:r>
            <a:endParaRPr lang="it-IT" sz="1600" dirty="0" smtClean="0">
              <a:solidFill>
                <a:schemeClr val="bg1"/>
              </a:solidFill>
            </a:endParaRPr>
          </a:p>
          <a:p>
            <a:pPr marL="0" indent="0" algn="just">
              <a:buNone/>
            </a:pPr>
            <a:r>
              <a:rPr lang="de-DE" sz="1600" dirty="0" smtClean="0">
                <a:solidFill>
                  <a:schemeClr val="bg1"/>
                </a:solidFill>
              </a:rPr>
              <a:t>»Mag sein.«</a:t>
            </a:r>
            <a:endParaRPr lang="it-IT" sz="1600" dirty="0" smtClean="0">
              <a:solidFill>
                <a:schemeClr val="bg1"/>
              </a:solidFill>
            </a:endParaRPr>
          </a:p>
          <a:p>
            <a:pPr marL="0" indent="0" algn="just">
              <a:buNone/>
            </a:pPr>
            <a:r>
              <a:rPr lang="de-DE" sz="1600" dirty="0" smtClean="0">
                <a:solidFill>
                  <a:schemeClr val="bg1"/>
                </a:solidFill>
              </a:rPr>
              <a:t>»Sie wollen also eine Sicherheitsverwahrung über mich verhängen.« Frank lächelte maliziös.</a:t>
            </a:r>
            <a:endParaRPr lang="it-IT" sz="1600" dirty="0" smtClean="0">
              <a:solidFill>
                <a:schemeClr val="bg1"/>
              </a:solidFill>
            </a:endParaRPr>
          </a:p>
          <a:p>
            <a:pPr marL="0" indent="0" algn="just">
              <a:buNone/>
            </a:pPr>
            <a:r>
              <a:rPr lang="de-DE" sz="1600" dirty="0" smtClean="0">
                <a:solidFill>
                  <a:schemeClr val="bg1"/>
                </a:solidFill>
              </a:rPr>
              <a:t>»So könnte es man nennen.«</a:t>
            </a:r>
            <a:endParaRPr lang="it-IT" sz="1600" dirty="0" smtClean="0">
              <a:solidFill>
                <a:schemeClr val="bg1"/>
              </a:solidFill>
            </a:endParaRPr>
          </a:p>
          <a:p>
            <a:pPr marL="0" indent="0" algn="just">
              <a:buNone/>
            </a:pPr>
            <a:r>
              <a:rPr lang="de-DE" sz="1600" dirty="0" smtClean="0">
                <a:solidFill>
                  <a:schemeClr val="bg1"/>
                </a:solidFill>
              </a:rPr>
              <a:t>»Wollen Sie mich in ein Zimmer einschließen, oder bekomme ich hin und wieder Ausgang?«</a:t>
            </a:r>
            <a:endParaRPr lang="it-IT" sz="1600" dirty="0" smtClean="0">
              <a:solidFill>
                <a:schemeClr val="bg1"/>
              </a:solidFill>
            </a:endParaRPr>
          </a:p>
          <a:p>
            <a:pPr marL="0" indent="0" algn="just">
              <a:buNone/>
            </a:pPr>
            <a:r>
              <a:rPr lang="de-DE" sz="1600" dirty="0" smtClean="0">
                <a:solidFill>
                  <a:schemeClr val="bg1"/>
                </a:solidFill>
              </a:rPr>
              <a:t>»Begleitet, versteht sich. Wir führen Sie zum Essen aus.«</a:t>
            </a:r>
            <a:endParaRPr lang="it-IT" sz="1600" dirty="0" smtClean="0">
              <a:solidFill>
                <a:schemeClr val="bg1"/>
              </a:solidFill>
            </a:endParaRPr>
          </a:p>
          <a:p>
            <a:pPr marL="0" indent="0" algn="just">
              <a:buNone/>
            </a:pPr>
            <a:r>
              <a:rPr lang="de-DE" sz="1600" dirty="0" smtClean="0">
                <a:solidFill>
                  <a:schemeClr val="bg1"/>
                </a:solidFill>
              </a:rPr>
              <a:t>»Und wenn ich da nicht mitmache?«</a:t>
            </a:r>
            <a:endParaRPr lang="it-IT" sz="1600" dirty="0" smtClean="0">
              <a:solidFill>
                <a:schemeClr val="bg1"/>
              </a:solidFill>
            </a:endParaRPr>
          </a:p>
          <a:p>
            <a:pPr marL="0" indent="0" algn="just">
              <a:buNone/>
            </a:pPr>
            <a:r>
              <a:rPr lang="de-DE" sz="1600" dirty="0" smtClean="0">
                <a:solidFill>
                  <a:schemeClr val="bg1"/>
                </a:solidFill>
              </a:rPr>
              <a:t>Cassini zeigte ihm seine exakten scharfen kleinen Zähne: »Gehen wir beide gemeinsam unter.«</a:t>
            </a:r>
            <a:endParaRPr lang="it-IT" sz="1600" dirty="0" smtClean="0">
              <a:solidFill>
                <a:schemeClr val="bg1"/>
              </a:solidFill>
            </a:endParaRPr>
          </a:p>
          <a:p>
            <a:pPr marL="0" indent="0" algn="just">
              <a:buNone/>
            </a:pPr>
            <a:r>
              <a:rPr lang="de-DE" sz="1600" dirty="0" smtClean="0">
                <a:solidFill>
                  <a:schemeClr val="bg1"/>
                </a:solidFill>
              </a:rPr>
              <a:t>Frank gab aber nicht so schnell auf. »Wo ist mein Jackett geblieben?« fragte er hintersinnig.</a:t>
            </a:r>
            <a:endParaRPr lang="it-IT" sz="1600" dirty="0" smtClean="0">
              <a:solidFill>
                <a:schemeClr val="bg1"/>
              </a:solidFill>
            </a:endParaRPr>
          </a:p>
          <a:p>
            <a:pPr marL="0" indent="0" algn="just">
              <a:buNone/>
            </a:pPr>
            <a:r>
              <a:rPr lang="de-DE" sz="1600" dirty="0" smtClean="0">
                <a:solidFill>
                  <a:schemeClr val="bg1"/>
                </a:solidFill>
              </a:rPr>
              <a:t>»Ich fürchte, es ist nicht mehr zu gebrauchen«, sagte Cassini.</a:t>
            </a:r>
            <a:endParaRPr lang="it-IT" sz="1600" dirty="0" smtClean="0">
              <a:solidFill>
                <a:schemeClr val="bg1"/>
              </a:solidFill>
            </a:endParaRPr>
          </a:p>
          <a:p>
            <a:pPr marL="0" indent="0" algn="just">
              <a:buNone/>
            </a:pPr>
            <a:r>
              <a:rPr lang="de-DE" sz="1600" dirty="0" smtClean="0">
                <a:solidFill>
                  <a:schemeClr val="bg1"/>
                </a:solidFill>
              </a:rPr>
              <a:t>»Ohne mein Jackett kann ich aber nicht arbeiten. Es ist eine Art Talisman für mich, müssen Sie wissen.«</a:t>
            </a:r>
            <a:endParaRPr lang="it-IT" sz="1600" dirty="0" smtClean="0">
              <a:solidFill>
                <a:schemeClr val="bg1"/>
              </a:solidFill>
            </a:endParaRPr>
          </a:p>
          <a:p>
            <a:endParaRPr lang="it-IT" sz="1600" dirty="0"/>
          </a:p>
        </p:txBody>
      </p:sp>
      <p:sp>
        <p:nvSpPr>
          <p:cNvPr id="6" name="Segnaposto contenuto 5"/>
          <p:cNvSpPr>
            <a:spLocks noGrp="1"/>
          </p:cNvSpPr>
          <p:nvPr>
            <p:ph sz="half" idx="2"/>
          </p:nvPr>
        </p:nvSpPr>
        <p:spPr>
          <a:xfrm>
            <a:off x="4644008" y="620688"/>
            <a:ext cx="4499992" cy="6237312"/>
          </a:xfrm>
        </p:spPr>
        <p:txBody>
          <a:bodyPr>
            <a:normAutofit/>
          </a:bodyPr>
          <a:lstStyle/>
          <a:p>
            <a:pPr marL="0" indent="0" algn="just">
              <a:buNone/>
            </a:pPr>
            <a:r>
              <a:rPr lang="it-IT" sz="1600" dirty="0" smtClean="0">
                <a:solidFill>
                  <a:schemeClr val="bg1"/>
                </a:solidFill>
              </a:rPr>
              <a:t>“Farà ciò che le dico. In compenso, le risparmio la descrizione dettagliata di dove e in quale stato l’abbiamo trovata ieri notte.” </a:t>
            </a:r>
          </a:p>
          <a:p>
            <a:pPr marL="0" indent="0" algn="just">
              <a:buNone/>
            </a:pPr>
            <a:r>
              <a:rPr lang="it-IT" sz="1600" dirty="0" smtClean="0">
                <a:solidFill>
                  <a:schemeClr val="bg1"/>
                </a:solidFill>
              </a:rPr>
              <a:t>“Credo </a:t>
            </a:r>
            <a:r>
              <a:rPr lang="it-IT" sz="1600" dirty="0" err="1" smtClean="0">
                <a:solidFill>
                  <a:schemeClr val="bg1"/>
                </a:solidFill>
              </a:rPr>
              <a:t>che…</a:t>
            </a:r>
            <a:r>
              <a:rPr lang="it-IT" sz="1600" dirty="0" smtClean="0">
                <a:solidFill>
                  <a:schemeClr val="bg1"/>
                </a:solidFill>
              </a:rPr>
              <a:t> potrei anche farne a meno.” </a:t>
            </a:r>
          </a:p>
          <a:p>
            <a:pPr marL="0" indent="0" algn="just">
              <a:buNone/>
            </a:pPr>
            <a:r>
              <a:rPr lang="it-IT" sz="1600" dirty="0" smtClean="0">
                <a:solidFill>
                  <a:schemeClr val="bg1"/>
                </a:solidFill>
              </a:rPr>
              <a:t>“Può darsi”.</a:t>
            </a:r>
          </a:p>
          <a:p>
            <a:pPr marL="0" indent="0" algn="just">
              <a:buNone/>
            </a:pPr>
            <a:r>
              <a:rPr lang="it-IT" sz="1600" dirty="0" smtClean="0">
                <a:solidFill>
                  <a:schemeClr val="bg1"/>
                </a:solidFill>
              </a:rPr>
              <a:t>“Dunque, vuole rinchiudermi in una cella di sicurezza?”, Frank rise maliziosamente. </a:t>
            </a:r>
          </a:p>
          <a:p>
            <a:pPr marL="0" indent="0" algn="just">
              <a:buNone/>
            </a:pPr>
            <a:r>
              <a:rPr lang="it-IT" sz="1600" dirty="0" smtClean="0">
                <a:solidFill>
                  <a:schemeClr val="bg1"/>
                </a:solidFill>
              </a:rPr>
              <a:t>“Sì, mettiamola così.”</a:t>
            </a:r>
          </a:p>
          <a:p>
            <a:pPr marL="0" indent="0" algn="just">
              <a:buNone/>
            </a:pPr>
            <a:r>
              <a:rPr lang="it-IT" sz="1600" dirty="0" smtClean="0">
                <a:solidFill>
                  <a:schemeClr val="bg1"/>
                </a:solidFill>
              </a:rPr>
              <a:t>“Mi vuole chiudere a chiave in una stanza, oppure di tanto in tanto mi è concessa un’ora d’aria?”</a:t>
            </a:r>
          </a:p>
          <a:p>
            <a:pPr marL="0" indent="0" algn="just">
              <a:buNone/>
            </a:pPr>
            <a:r>
              <a:rPr lang="it-IT" sz="1600" dirty="0" smtClean="0">
                <a:solidFill>
                  <a:schemeClr val="bg1"/>
                </a:solidFill>
              </a:rPr>
              <a:t>“Accompagnato, si intende. La porteremo noi a mangiare.”</a:t>
            </a:r>
          </a:p>
          <a:p>
            <a:pPr marL="0" indent="0" algn="just">
              <a:buNone/>
            </a:pPr>
            <a:r>
              <a:rPr lang="it-IT" sz="1600" dirty="0" smtClean="0">
                <a:solidFill>
                  <a:schemeClr val="bg1"/>
                </a:solidFill>
              </a:rPr>
              <a:t>”E se non collaborassi?” </a:t>
            </a:r>
          </a:p>
          <a:p>
            <a:pPr marL="0" indent="0" algn="just">
              <a:buNone/>
            </a:pPr>
            <a:r>
              <a:rPr lang="it-IT" sz="1600" dirty="0" smtClean="0">
                <a:solidFill>
                  <a:schemeClr val="bg1"/>
                </a:solidFill>
              </a:rPr>
              <a:t>Cassini gli mostrò i suoi piccoli denti aguzzi e perfetti: “Affonderemo entrambi, insieme!” </a:t>
            </a:r>
          </a:p>
          <a:p>
            <a:pPr marL="0" indent="0" algn="just">
              <a:buNone/>
            </a:pPr>
            <a:r>
              <a:rPr lang="it-IT" sz="1600" dirty="0" smtClean="0">
                <a:solidFill>
                  <a:schemeClr val="bg1"/>
                </a:solidFill>
              </a:rPr>
              <a:t>Frank non si arrese così facilmente: “Dov’è il mio giacchetto?” chiese in modo ambiguo. </a:t>
            </a:r>
          </a:p>
          <a:p>
            <a:pPr marL="0" indent="0" algn="just">
              <a:buNone/>
            </a:pPr>
            <a:r>
              <a:rPr lang="it-IT" sz="1600" dirty="0" smtClean="0">
                <a:solidFill>
                  <a:schemeClr val="bg1"/>
                </a:solidFill>
              </a:rPr>
              <a:t>“Temo non sia più utilizzabile.” Rispose Cassini.</a:t>
            </a:r>
          </a:p>
          <a:p>
            <a:pPr marL="0" indent="0" algn="just">
              <a:buNone/>
            </a:pPr>
            <a:r>
              <a:rPr lang="it-IT" sz="1600" dirty="0" smtClean="0">
                <a:solidFill>
                  <a:schemeClr val="bg1"/>
                </a:solidFill>
              </a:rPr>
              <a:t>“Ma senza il mio giacchetto io non posso lavorare. Per me è una sorta di talismano, deve sapere.”</a:t>
            </a:r>
          </a:p>
          <a:p>
            <a:pPr>
              <a:buNone/>
            </a:pPr>
            <a:endParaRPr lang="it-IT" sz="1600" dirty="0">
              <a:solidFill>
                <a:schemeClr val="bg1"/>
              </a:solidFill>
            </a:endParaRPr>
          </a:p>
        </p:txBody>
      </p:sp>
      <p:cxnSp>
        <p:nvCxnSpPr>
          <p:cNvPr id="8" name="Connettore 1 7"/>
          <p:cNvCxnSpPr/>
          <p:nvPr/>
        </p:nvCxnSpPr>
        <p:spPr>
          <a:xfrm>
            <a:off x="4644008" y="620688"/>
            <a:ext cx="0" cy="604867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 name="Titolo 3"/>
          <p:cNvSpPr>
            <a:spLocks noGrp="1"/>
          </p:cNvSpPr>
          <p:nvPr>
            <p:ph type="title"/>
          </p:nvPr>
        </p:nvSpPr>
        <p:spPr>
          <a:xfrm>
            <a:off x="467544" y="0"/>
            <a:ext cx="8229600" cy="764704"/>
          </a:xfrm>
        </p:spPr>
        <p:txBody>
          <a:bodyPr>
            <a:normAutofit/>
          </a:bodyPr>
          <a:lstStyle/>
          <a:p>
            <a:r>
              <a:rPr lang="de-DE" sz="2800" b="1" dirty="0" smtClean="0">
                <a:solidFill>
                  <a:srgbClr val="FF0000"/>
                </a:solidFill>
              </a:rPr>
              <a:t>ÜBERSETZUNG</a:t>
            </a:r>
            <a:endParaRPr lang="it-IT" sz="2800" b="1" dirty="0">
              <a:solidFill>
                <a:srgbClr val="FF0000"/>
              </a:solidFill>
            </a:endParaRPr>
          </a:p>
        </p:txBody>
      </p:sp>
      <p:sp>
        <p:nvSpPr>
          <p:cNvPr id="5" name="Segnaposto contenuto 4"/>
          <p:cNvSpPr>
            <a:spLocks noGrp="1"/>
          </p:cNvSpPr>
          <p:nvPr>
            <p:ph sz="half" idx="1"/>
          </p:nvPr>
        </p:nvSpPr>
        <p:spPr>
          <a:xfrm>
            <a:off x="179512" y="764704"/>
            <a:ext cx="4392488" cy="5860032"/>
          </a:xfrm>
        </p:spPr>
        <p:txBody>
          <a:bodyPr>
            <a:noAutofit/>
          </a:bodyPr>
          <a:lstStyle/>
          <a:p>
            <a:pPr marL="0" indent="0" algn="just">
              <a:buNone/>
            </a:pPr>
            <a:r>
              <a:rPr lang="de-DE" sz="1600" dirty="0" smtClean="0">
                <a:solidFill>
                  <a:schemeClr val="bg1"/>
                </a:solidFill>
              </a:rPr>
              <a:t>»Sie arbeiten in einem Kostüm und nicht in Ihrem Jackett. Einen Zusammenhang kann ich nicht erkennen.«</a:t>
            </a:r>
            <a:endParaRPr lang="it-IT" sz="1600" dirty="0" smtClean="0">
              <a:solidFill>
                <a:schemeClr val="bg1"/>
              </a:solidFill>
            </a:endParaRPr>
          </a:p>
          <a:p>
            <a:pPr marL="0" indent="0" algn="just">
              <a:buNone/>
            </a:pPr>
            <a:r>
              <a:rPr lang="de-DE" sz="1600" dirty="0" smtClean="0">
                <a:solidFill>
                  <a:schemeClr val="bg1"/>
                </a:solidFill>
              </a:rPr>
              <a:t>»Für mich ist da aber ein Zusammenhang, ein sehr </a:t>
            </a:r>
            <a:r>
              <a:rPr lang="de-DE" sz="1600" dirty="0" err="1" smtClean="0">
                <a:solidFill>
                  <a:schemeClr val="bg1"/>
                </a:solidFill>
              </a:rPr>
              <a:t>sehr</a:t>
            </a:r>
            <a:r>
              <a:rPr lang="de-DE" sz="1600" dirty="0" smtClean="0">
                <a:solidFill>
                  <a:schemeClr val="bg1"/>
                </a:solidFill>
              </a:rPr>
              <a:t> enger sogar, auch wenn für Sie da gar </a:t>
            </a:r>
            <a:r>
              <a:rPr lang="de-DE" sz="1600" dirty="0" err="1" smtClean="0">
                <a:solidFill>
                  <a:schemeClr val="bg1"/>
                </a:solidFill>
              </a:rPr>
              <a:t>teine</a:t>
            </a:r>
            <a:r>
              <a:rPr lang="de-DE" sz="1600" dirty="0" smtClean="0">
                <a:solidFill>
                  <a:schemeClr val="bg1"/>
                </a:solidFill>
              </a:rPr>
              <a:t> ist«, erklärte Frank mit einem Grinsen, das sich von seinem Gesicht abzulösen schien wie das Grinsen der Edamer Katze.</a:t>
            </a:r>
            <a:endParaRPr lang="it-IT" sz="1600" dirty="0" smtClean="0">
              <a:solidFill>
                <a:schemeClr val="bg1"/>
              </a:solidFill>
            </a:endParaRPr>
          </a:p>
          <a:p>
            <a:pPr marL="0" indent="0" algn="just">
              <a:buNone/>
            </a:pPr>
            <a:r>
              <a:rPr lang="de-DE" sz="1600" dirty="0" smtClean="0">
                <a:solidFill>
                  <a:schemeClr val="bg1"/>
                </a:solidFill>
              </a:rPr>
              <a:t>»Ich kümmere mich gern darum, falls es noch zu retten sein sollte, aber versprechen kann ich es nicht.«</a:t>
            </a:r>
            <a:endParaRPr lang="it-IT" sz="1600" dirty="0" smtClean="0">
              <a:solidFill>
                <a:schemeClr val="bg1"/>
              </a:solidFill>
            </a:endParaRPr>
          </a:p>
          <a:p>
            <a:pPr marL="0" indent="0" algn="just">
              <a:buNone/>
            </a:pPr>
            <a:r>
              <a:rPr lang="de-DE" sz="1600" dirty="0" smtClean="0">
                <a:solidFill>
                  <a:schemeClr val="bg1"/>
                </a:solidFill>
              </a:rPr>
              <a:t>»Das sollten Sie aber. Ich brauche Ihr Wort.«</a:t>
            </a:r>
            <a:endParaRPr lang="it-IT" sz="1600" dirty="0" smtClean="0">
              <a:solidFill>
                <a:schemeClr val="bg1"/>
              </a:solidFill>
            </a:endParaRPr>
          </a:p>
          <a:p>
            <a:pPr marL="0" indent="0" algn="just">
              <a:buNone/>
            </a:pPr>
            <a:r>
              <a:rPr lang="de-DE" sz="1600" dirty="0" smtClean="0">
                <a:solidFill>
                  <a:schemeClr val="bg1"/>
                </a:solidFill>
              </a:rPr>
              <a:t>»Ich pflege nur zu versprechen, was sich auch halten </a:t>
            </a:r>
            <a:r>
              <a:rPr lang="de-DE" sz="1600" dirty="0" err="1" smtClean="0">
                <a:solidFill>
                  <a:schemeClr val="bg1"/>
                </a:solidFill>
              </a:rPr>
              <a:t>läßt</a:t>
            </a:r>
            <a:r>
              <a:rPr lang="de-DE" sz="1600" dirty="0" smtClean="0">
                <a:solidFill>
                  <a:schemeClr val="bg1"/>
                </a:solidFill>
              </a:rPr>
              <a:t>.«</a:t>
            </a:r>
            <a:endParaRPr lang="it-IT" sz="1600" dirty="0" smtClean="0">
              <a:solidFill>
                <a:schemeClr val="bg1"/>
              </a:solidFill>
            </a:endParaRPr>
          </a:p>
          <a:p>
            <a:pPr marL="0" indent="0" algn="just">
              <a:buNone/>
            </a:pPr>
            <a:r>
              <a:rPr lang="de-DE" sz="1600" dirty="0" smtClean="0">
                <a:solidFill>
                  <a:schemeClr val="bg1"/>
                </a:solidFill>
              </a:rPr>
              <a:t>»So kommen wir nicht weiter. Sie wollen doch, </a:t>
            </a:r>
            <a:r>
              <a:rPr lang="de-DE" sz="1600" dirty="0" err="1" smtClean="0">
                <a:solidFill>
                  <a:schemeClr val="bg1"/>
                </a:solidFill>
              </a:rPr>
              <a:t>daß</a:t>
            </a:r>
            <a:r>
              <a:rPr lang="de-DE" sz="1600" dirty="0" smtClean="0">
                <a:solidFill>
                  <a:schemeClr val="bg1"/>
                </a:solidFill>
              </a:rPr>
              <a:t> ich morgen wieder arbeite.« Frank legte die Handflächen aneinander. Auf seinem schönen Gesicht malten sich heroische Züge, als müsse er sich darauf vorbereiten, einer ausgeklügelten Folter zu wiederstehen.</a:t>
            </a:r>
            <a:endParaRPr lang="it-IT" sz="1600" dirty="0" smtClean="0">
              <a:solidFill>
                <a:schemeClr val="bg1"/>
              </a:solidFill>
            </a:endParaRPr>
          </a:p>
          <a:p>
            <a:pPr marL="0" indent="0">
              <a:buNone/>
            </a:pPr>
            <a:endParaRPr lang="it-IT" sz="1400" dirty="0" smtClean="0">
              <a:solidFill>
                <a:schemeClr val="bg1"/>
              </a:solidFill>
            </a:endParaRPr>
          </a:p>
          <a:p>
            <a:pPr marL="0" indent="0">
              <a:buNone/>
            </a:pPr>
            <a:endParaRPr lang="it-IT" sz="800" dirty="0"/>
          </a:p>
        </p:txBody>
      </p:sp>
      <p:sp>
        <p:nvSpPr>
          <p:cNvPr id="6" name="Segnaposto contenuto 5"/>
          <p:cNvSpPr>
            <a:spLocks noGrp="1"/>
          </p:cNvSpPr>
          <p:nvPr>
            <p:ph sz="half" idx="2"/>
          </p:nvPr>
        </p:nvSpPr>
        <p:spPr>
          <a:xfrm>
            <a:off x="4860032" y="692696"/>
            <a:ext cx="4032448" cy="5760640"/>
          </a:xfrm>
        </p:spPr>
        <p:txBody>
          <a:bodyPr>
            <a:normAutofit/>
          </a:bodyPr>
          <a:lstStyle/>
          <a:p>
            <a:pPr marL="0" indent="0" algn="just">
              <a:buNone/>
            </a:pPr>
            <a:r>
              <a:rPr lang="it-IT" sz="1600" dirty="0" smtClean="0">
                <a:solidFill>
                  <a:schemeClr val="bg1"/>
                </a:solidFill>
              </a:rPr>
              <a:t>“Lei lavora con un costume di scena e non con il suo giacchetto. Non vi vedo alcun nesso.”</a:t>
            </a:r>
          </a:p>
          <a:p>
            <a:pPr marL="0" indent="0" algn="just">
              <a:buNone/>
            </a:pPr>
            <a:r>
              <a:rPr lang="it-IT" sz="1600" dirty="0" smtClean="0">
                <a:solidFill>
                  <a:schemeClr val="bg1"/>
                </a:solidFill>
              </a:rPr>
              <a:t>“Per me invece un nesso c’è ed è pure molto </a:t>
            </a:r>
            <a:r>
              <a:rPr lang="it-IT" sz="1600" dirty="0" err="1" smtClean="0">
                <a:solidFill>
                  <a:schemeClr val="bg1"/>
                </a:solidFill>
              </a:rPr>
              <a:t>molto</a:t>
            </a:r>
            <a:r>
              <a:rPr lang="it-IT" sz="1600" dirty="0" smtClean="0">
                <a:solidFill>
                  <a:schemeClr val="bg1"/>
                </a:solidFill>
              </a:rPr>
              <a:t> stretto, sebbene lei non riesca a vederlo.” Cercò di spiegare Frank con un ghigno, che sembrava staccarsi dal suo viso, come quello dello </a:t>
            </a:r>
            <a:r>
              <a:rPr lang="it-IT" sz="1600" dirty="0" err="1" smtClean="0">
                <a:solidFill>
                  <a:schemeClr val="bg1"/>
                </a:solidFill>
              </a:rPr>
              <a:t>Stregatto</a:t>
            </a:r>
            <a:r>
              <a:rPr lang="it-IT" sz="1600" dirty="0" smtClean="0">
                <a:solidFill>
                  <a:schemeClr val="bg1"/>
                </a:solidFill>
              </a:rPr>
              <a:t>. </a:t>
            </a:r>
          </a:p>
          <a:p>
            <a:pPr marL="0" indent="0" algn="just">
              <a:buNone/>
            </a:pPr>
            <a:r>
              <a:rPr lang="it-IT" sz="1600" dirty="0" smtClean="0">
                <a:solidFill>
                  <a:schemeClr val="bg1"/>
                </a:solidFill>
              </a:rPr>
              <a:t>“Sarò lieto di occuparmene personalmente, qualora si possa recuperare, anche se non posso prometterglielo.”</a:t>
            </a:r>
          </a:p>
          <a:p>
            <a:pPr marL="0" indent="0" algn="just">
              <a:buNone/>
            </a:pPr>
            <a:r>
              <a:rPr lang="it-IT" sz="1600" dirty="0" smtClean="0">
                <a:solidFill>
                  <a:schemeClr val="bg1"/>
                </a:solidFill>
              </a:rPr>
              <a:t>“Ma io ho bisogno della sua parola.”</a:t>
            </a:r>
          </a:p>
          <a:p>
            <a:pPr marL="0" indent="0" algn="just">
              <a:buNone/>
            </a:pPr>
            <a:r>
              <a:rPr lang="it-IT" sz="1600" dirty="0" smtClean="0">
                <a:solidFill>
                  <a:schemeClr val="bg1"/>
                </a:solidFill>
              </a:rPr>
              <a:t>“Sono solito fare solo promesse che si possono mantenere.”</a:t>
            </a:r>
          </a:p>
          <a:p>
            <a:pPr marL="0" indent="0" algn="just">
              <a:buNone/>
            </a:pPr>
            <a:r>
              <a:rPr lang="it-IT" sz="1600" dirty="0" smtClean="0">
                <a:solidFill>
                  <a:schemeClr val="bg1"/>
                </a:solidFill>
              </a:rPr>
              <a:t>“Così non andiamo avanti. Lei però vuole che io domani ritorni a lavoro.” Frank unì le sue mani. Sul suo bel viso iniziarono a disegnarsi tratti eroici, come se si stesse preparando a resistere a una tortura ben congeniata.</a:t>
            </a:r>
          </a:p>
          <a:p>
            <a:pPr algn="r">
              <a:buNone/>
            </a:pPr>
            <a:endParaRPr lang="it-IT" dirty="0">
              <a:solidFill>
                <a:schemeClr val="bg1"/>
              </a:solidFill>
            </a:endParaRPr>
          </a:p>
        </p:txBody>
      </p:sp>
      <p:cxnSp>
        <p:nvCxnSpPr>
          <p:cNvPr id="8" name="Connettore 1 7"/>
          <p:cNvCxnSpPr/>
          <p:nvPr/>
        </p:nvCxnSpPr>
        <p:spPr>
          <a:xfrm>
            <a:off x="4716016" y="692696"/>
            <a:ext cx="0" cy="597666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67544" y="0"/>
            <a:ext cx="8229600" cy="764704"/>
          </a:xfrm>
        </p:spPr>
        <p:txBody>
          <a:bodyPr>
            <a:normAutofit/>
          </a:bodyPr>
          <a:lstStyle/>
          <a:p>
            <a:r>
              <a:rPr lang="de-DE" sz="2800" b="1" dirty="0" smtClean="0">
                <a:solidFill>
                  <a:srgbClr val="FF0000"/>
                </a:solidFill>
              </a:rPr>
              <a:t>HISTORISCHE FIGUR: JOSEPH </a:t>
            </a:r>
            <a:r>
              <a:rPr lang="de-DE" sz="2800" b="1" dirty="0" err="1" smtClean="0">
                <a:solidFill>
                  <a:srgbClr val="FF0000"/>
                </a:solidFill>
              </a:rPr>
              <a:t>SÜß</a:t>
            </a:r>
            <a:r>
              <a:rPr lang="de-DE" sz="2800" b="1" dirty="0" smtClean="0">
                <a:solidFill>
                  <a:srgbClr val="FF0000"/>
                </a:solidFill>
              </a:rPr>
              <a:t> OPPENHEIMER</a:t>
            </a:r>
            <a:endParaRPr lang="it-IT" sz="2800" b="1" dirty="0">
              <a:solidFill>
                <a:srgbClr val="FF0000"/>
              </a:solidFill>
            </a:endParaRPr>
          </a:p>
        </p:txBody>
      </p:sp>
      <p:pic>
        <p:nvPicPr>
          <p:cNvPr id="4" name="Segnaposto contenuto 3" descr="456px-Flugblatt3_Joseph_Süß_Oppenheimer_copy.jpg"/>
          <p:cNvPicPr>
            <a:picLocks noGrp="1" noChangeAspect="1"/>
          </p:cNvPicPr>
          <p:nvPr>
            <p:ph sz="half" idx="1"/>
          </p:nvPr>
        </p:nvPicPr>
        <p:blipFill>
          <a:blip r:embed="rId2" cstate="print"/>
          <a:stretch>
            <a:fillRect/>
          </a:stretch>
        </p:blipFill>
        <p:spPr>
          <a:xfrm>
            <a:off x="179512" y="1916832"/>
            <a:ext cx="1699341" cy="2232248"/>
          </a:xfrm>
        </p:spPr>
      </p:pic>
      <p:sp>
        <p:nvSpPr>
          <p:cNvPr id="5" name="Segnaposto contenuto 4"/>
          <p:cNvSpPr>
            <a:spLocks noGrp="1"/>
          </p:cNvSpPr>
          <p:nvPr>
            <p:ph sz="half" idx="2"/>
          </p:nvPr>
        </p:nvSpPr>
        <p:spPr>
          <a:xfrm>
            <a:off x="1907704" y="764704"/>
            <a:ext cx="7236296" cy="6093296"/>
          </a:xfrm>
        </p:spPr>
        <p:txBody>
          <a:bodyPr>
            <a:normAutofit fontScale="25000" lnSpcReduction="20000"/>
          </a:bodyPr>
          <a:lstStyle/>
          <a:p>
            <a:pPr lvl="0"/>
            <a:r>
              <a:rPr lang="it-IT" sz="5600" dirty="0" smtClean="0">
                <a:solidFill>
                  <a:schemeClr val="bg1"/>
                </a:solidFill>
              </a:rPr>
              <a:t>1698-1738  </a:t>
            </a:r>
            <a:r>
              <a:rPr lang="it-IT" sz="5600" dirty="0" smtClean="0">
                <a:solidFill>
                  <a:schemeClr val="bg1"/>
                </a:solidFill>
                <a:sym typeface="Wingdings"/>
              </a:rPr>
              <a:t></a:t>
            </a:r>
            <a:r>
              <a:rPr lang="it-IT" sz="5600" dirty="0" smtClean="0">
                <a:solidFill>
                  <a:schemeClr val="bg1"/>
                </a:solidFill>
              </a:rPr>
              <a:t> </a:t>
            </a:r>
            <a:r>
              <a:rPr lang="it-IT" sz="5600" dirty="0" err="1" smtClean="0">
                <a:solidFill>
                  <a:schemeClr val="bg1"/>
                </a:solidFill>
              </a:rPr>
              <a:t>Stuttgart</a:t>
            </a:r>
            <a:r>
              <a:rPr lang="it-IT" sz="5600" dirty="0" smtClean="0">
                <a:solidFill>
                  <a:schemeClr val="bg1"/>
                </a:solidFill>
              </a:rPr>
              <a:t> </a:t>
            </a:r>
          </a:p>
          <a:p>
            <a:pPr lvl="0">
              <a:buNone/>
            </a:pPr>
            <a:endParaRPr lang="it-IT" sz="5600" dirty="0" smtClean="0">
              <a:solidFill>
                <a:schemeClr val="bg1"/>
              </a:solidFill>
            </a:endParaRPr>
          </a:p>
          <a:p>
            <a:pPr lvl="0"/>
            <a:r>
              <a:rPr lang="it-IT" sz="5600" dirty="0" err="1" smtClean="0">
                <a:solidFill>
                  <a:schemeClr val="bg1"/>
                </a:solidFill>
              </a:rPr>
              <a:t>Hoffaktor</a:t>
            </a:r>
            <a:r>
              <a:rPr lang="it-IT" sz="5600" dirty="0" smtClean="0">
                <a:solidFill>
                  <a:schemeClr val="bg1"/>
                </a:solidFill>
              </a:rPr>
              <a:t>  </a:t>
            </a:r>
            <a:r>
              <a:rPr lang="it-IT" sz="5600" dirty="0" err="1" smtClean="0">
                <a:solidFill>
                  <a:schemeClr val="bg1"/>
                </a:solidFill>
              </a:rPr>
              <a:t>des</a:t>
            </a:r>
            <a:r>
              <a:rPr lang="it-IT" sz="5600" dirty="0" smtClean="0">
                <a:solidFill>
                  <a:schemeClr val="bg1"/>
                </a:solidFill>
              </a:rPr>
              <a:t> </a:t>
            </a:r>
            <a:r>
              <a:rPr lang="it-IT" sz="5600" dirty="0" err="1" smtClean="0">
                <a:solidFill>
                  <a:schemeClr val="bg1"/>
                </a:solidFill>
              </a:rPr>
              <a:t>Herzogs</a:t>
            </a:r>
            <a:r>
              <a:rPr lang="it-IT" sz="5600" dirty="0" smtClean="0">
                <a:solidFill>
                  <a:schemeClr val="bg1"/>
                </a:solidFill>
              </a:rPr>
              <a:t> Karl Alexander von </a:t>
            </a:r>
            <a:r>
              <a:rPr lang="it-IT" sz="5600" dirty="0" err="1" smtClean="0">
                <a:solidFill>
                  <a:schemeClr val="bg1"/>
                </a:solidFill>
              </a:rPr>
              <a:t>Württemberg</a:t>
            </a:r>
            <a:r>
              <a:rPr lang="it-IT" sz="5600" dirty="0" smtClean="0">
                <a:solidFill>
                  <a:schemeClr val="bg1"/>
                </a:solidFill>
              </a:rPr>
              <a:t> </a:t>
            </a:r>
          </a:p>
          <a:p>
            <a:pPr lvl="0"/>
            <a:endParaRPr lang="it-IT" sz="5600" dirty="0" smtClean="0">
              <a:solidFill>
                <a:schemeClr val="bg1"/>
              </a:solidFill>
            </a:endParaRPr>
          </a:p>
          <a:p>
            <a:pPr lvl="0"/>
            <a:r>
              <a:rPr lang="it-IT" sz="5600" dirty="0" err="1" smtClean="0">
                <a:solidFill>
                  <a:schemeClr val="bg1"/>
                </a:solidFill>
              </a:rPr>
              <a:t>Begrenzte</a:t>
            </a:r>
            <a:r>
              <a:rPr lang="it-IT" sz="5600" dirty="0" smtClean="0">
                <a:solidFill>
                  <a:schemeClr val="bg1"/>
                </a:solidFill>
              </a:rPr>
              <a:t> </a:t>
            </a:r>
            <a:r>
              <a:rPr lang="it-IT" sz="5600" dirty="0" err="1" smtClean="0">
                <a:solidFill>
                  <a:schemeClr val="bg1"/>
                </a:solidFill>
              </a:rPr>
              <a:t>Berufstätigkeiten</a:t>
            </a:r>
            <a:r>
              <a:rPr lang="it-IT" sz="5600" dirty="0" smtClean="0">
                <a:solidFill>
                  <a:schemeClr val="bg1"/>
                </a:solidFill>
              </a:rPr>
              <a:t> </a:t>
            </a:r>
            <a:r>
              <a:rPr lang="it-IT" sz="5600" dirty="0" err="1" smtClean="0">
                <a:solidFill>
                  <a:schemeClr val="bg1"/>
                </a:solidFill>
              </a:rPr>
              <a:t>für</a:t>
            </a:r>
            <a:r>
              <a:rPr lang="it-IT" sz="5600" dirty="0" smtClean="0">
                <a:solidFill>
                  <a:schemeClr val="bg1"/>
                </a:solidFill>
              </a:rPr>
              <a:t> </a:t>
            </a:r>
            <a:r>
              <a:rPr lang="it-IT" sz="5600" dirty="0" err="1" smtClean="0">
                <a:solidFill>
                  <a:schemeClr val="bg1"/>
                </a:solidFill>
              </a:rPr>
              <a:t>Juden</a:t>
            </a:r>
            <a:r>
              <a:rPr lang="it-IT" sz="5600" dirty="0" smtClean="0">
                <a:solidFill>
                  <a:schemeClr val="bg1"/>
                </a:solidFill>
              </a:rPr>
              <a:t>,  </a:t>
            </a:r>
            <a:r>
              <a:rPr lang="it-IT" sz="5600" dirty="0" err="1" smtClean="0">
                <a:solidFill>
                  <a:schemeClr val="bg1"/>
                </a:solidFill>
              </a:rPr>
              <a:t>lediglich</a:t>
            </a:r>
            <a:r>
              <a:rPr lang="it-IT" sz="5600" dirty="0" smtClean="0">
                <a:solidFill>
                  <a:schemeClr val="bg1"/>
                </a:solidFill>
              </a:rPr>
              <a:t> </a:t>
            </a:r>
            <a:r>
              <a:rPr lang="it-IT" sz="5600" dirty="0" err="1" smtClean="0">
                <a:solidFill>
                  <a:schemeClr val="bg1"/>
                </a:solidFill>
              </a:rPr>
              <a:t>waren</a:t>
            </a:r>
            <a:r>
              <a:rPr lang="it-IT" sz="5600" dirty="0" smtClean="0">
                <a:solidFill>
                  <a:schemeClr val="bg1"/>
                </a:solidFill>
              </a:rPr>
              <a:t> </a:t>
            </a:r>
            <a:r>
              <a:rPr lang="it-IT" sz="5600" dirty="0" err="1" smtClean="0">
                <a:solidFill>
                  <a:schemeClr val="bg1"/>
                </a:solidFill>
              </a:rPr>
              <a:t>es</a:t>
            </a:r>
            <a:r>
              <a:rPr lang="it-IT" sz="5600" dirty="0" smtClean="0">
                <a:solidFill>
                  <a:schemeClr val="bg1"/>
                </a:solidFill>
              </a:rPr>
              <a:t> </a:t>
            </a:r>
            <a:r>
              <a:rPr lang="it-IT" sz="5600" dirty="0" err="1" smtClean="0">
                <a:solidFill>
                  <a:schemeClr val="bg1"/>
                </a:solidFill>
              </a:rPr>
              <a:t>Handels-</a:t>
            </a:r>
            <a:r>
              <a:rPr lang="it-IT" sz="5600" dirty="0" smtClean="0">
                <a:solidFill>
                  <a:schemeClr val="bg1"/>
                </a:solidFill>
              </a:rPr>
              <a:t> und </a:t>
            </a:r>
            <a:r>
              <a:rPr lang="it-IT" sz="5600" dirty="0" err="1" smtClean="0">
                <a:solidFill>
                  <a:schemeClr val="bg1"/>
                </a:solidFill>
              </a:rPr>
              <a:t>Finanztätigkeiten</a:t>
            </a:r>
            <a:endParaRPr lang="it-IT" sz="5600" dirty="0" smtClean="0">
              <a:solidFill>
                <a:schemeClr val="bg1"/>
              </a:solidFill>
            </a:endParaRPr>
          </a:p>
          <a:p>
            <a:pPr lvl="0">
              <a:buNone/>
            </a:pPr>
            <a:r>
              <a:rPr lang="it-IT" sz="5600" dirty="0" smtClean="0">
                <a:solidFill>
                  <a:schemeClr val="bg1"/>
                </a:solidFill>
              </a:rPr>
              <a:t> </a:t>
            </a:r>
          </a:p>
          <a:p>
            <a:pPr lvl="0"/>
            <a:r>
              <a:rPr lang="it-IT" sz="5600" dirty="0" err="1" smtClean="0">
                <a:solidFill>
                  <a:schemeClr val="bg1"/>
                </a:solidFill>
              </a:rPr>
              <a:t>Privatfinanzer</a:t>
            </a:r>
            <a:r>
              <a:rPr lang="it-IT" sz="5600" dirty="0" smtClean="0">
                <a:solidFill>
                  <a:schemeClr val="bg1"/>
                </a:solidFill>
              </a:rPr>
              <a:t>, </a:t>
            </a:r>
            <a:r>
              <a:rPr lang="it-IT" sz="5600" dirty="0" err="1" smtClean="0">
                <a:solidFill>
                  <a:schemeClr val="bg1"/>
                </a:solidFill>
              </a:rPr>
              <a:t>Finanzmakler</a:t>
            </a:r>
            <a:r>
              <a:rPr lang="it-IT" sz="5600" dirty="0" smtClean="0">
                <a:solidFill>
                  <a:schemeClr val="bg1"/>
                </a:solidFill>
              </a:rPr>
              <a:t>, </a:t>
            </a:r>
            <a:r>
              <a:rPr lang="it-IT" sz="5600" dirty="0" err="1" smtClean="0">
                <a:solidFill>
                  <a:schemeClr val="bg1"/>
                </a:solidFill>
              </a:rPr>
              <a:t>Bankier</a:t>
            </a:r>
            <a:r>
              <a:rPr lang="it-IT" sz="5600" dirty="0" smtClean="0">
                <a:solidFill>
                  <a:schemeClr val="bg1"/>
                </a:solidFill>
              </a:rPr>
              <a:t>, </a:t>
            </a:r>
            <a:r>
              <a:rPr lang="it-IT" sz="5600" dirty="0" err="1" smtClean="0">
                <a:solidFill>
                  <a:schemeClr val="bg1"/>
                </a:solidFill>
              </a:rPr>
              <a:t>schließlich</a:t>
            </a:r>
            <a:r>
              <a:rPr lang="it-IT" sz="5600" dirty="0" smtClean="0">
                <a:solidFill>
                  <a:schemeClr val="bg1"/>
                </a:solidFill>
              </a:rPr>
              <a:t> </a:t>
            </a:r>
            <a:r>
              <a:rPr lang="it-IT" sz="5600" dirty="0" err="1" smtClean="0">
                <a:solidFill>
                  <a:schemeClr val="bg1"/>
                </a:solidFill>
              </a:rPr>
              <a:t>geheimer</a:t>
            </a:r>
            <a:r>
              <a:rPr lang="it-IT" sz="5600" dirty="0" smtClean="0">
                <a:solidFill>
                  <a:schemeClr val="bg1"/>
                </a:solidFill>
              </a:rPr>
              <a:t> </a:t>
            </a:r>
            <a:r>
              <a:rPr lang="it-IT" sz="5600" dirty="0" err="1" smtClean="0">
                <a:solidFill>
                  <a:schemeClr val="bg1"/>
                </a:solidFill>
              </a:rPr>
              <a:t>Finanzrat</a:t>
            </a:r>
            <a:r>
              <a:rPr lang="it-IT" sz="5600" dirty="0" smtClean="0">
                <a:solidFill>
                  <a:schemeClr val="bg1"/>
                </a:solidFill>
              </a:rPr>
              <a:t> und </a:t>
            </a:r>
            <a:r>
              <a:rPr lang="it-IT" sz="5600" dirty="0" err="1" smtClean="0">
                <a:solidFill>
                  <a:schemeClr val="bg1"/>
                </a:solidFill>
              </a:rPr>
              <a:t>politischer</a:t>
            </a:r>
            <a:r>
              <a:rPr lang="it-IT" sz="5600" dirty="0" smtClean="0">
                <a:solidFill>
                  <a:schemeClr val="bg1"/>
                </a:solidFill>
              </a:rPr>
              <a:t> </a:t>
            </a:r>
            <a:r>
              <a:rPr lang="it-IT" sz="5600" dirty="0" err="1" smtClean="0">
                <a:solidFill>
                  <a:schemeClr val="bg1"/>
                </a:solidFill>
              </a:rPr>
              <a:t>Ratgeber</a:t>
            </a:r>
            <a:r>
              <a:rPr lang="it-IT" sz="5600" dirty="0" smtClean="0">
                <a:solidFill>
                  <a:schemeClr val="bg1"/>
                </a:solidFill>
              </a:rPr>
              <a:t>. </a:t>
            </a:r>
          </a:p>
          <a:p>
            <a:pPr lvl="0">
              <a:buNone/>
            </a:pPr>
            <a:endParaRPr lang="it-IT" sz="5600" dirty="0" smtClean="0">
              <a:solidFill>
                <a:schemeClr val="bg1"/>
              </a:solidFill>
            </a:endParaRPr>
          </a:p>
          <a:p>
            <a:pPr lvl="0"/>
            <a:r>
              <a:rPr lang="it-IT" sz="5600" u="sng" dirty="0" smtClean="0">
                <a:solidFill>
                  <a:schemeClr val="bg1"/>
                </a:solidFill>
              </a:rPr>
              <a:t>Situation: 1733-1737</a:t>
            </a:r>
            <a:r>
              <a:rPr lang="it-IT" sz="5600" dirty="0" smtClean="0">
                <a:solidFill>
                  <a:schemeClr val="bg1"/>
                </a:solidFill>
              </a:rPr>
              <a:t> </a:t>
            </a:r>
            <a:r>
              <a:rPr lang="it-IT" sz="5600" dirty="0" smtClean="0">
                <a:solidFill>
                  <a:schemeClr val="bg1"/>
                </a:solidFill>
                <a:sym typeface="Wingdings"/>
              </a:rPr>
              <a:t></a:t>
            </a:r>
            <a:r>
              <a:rPr lang="it-IT" sz="5600" dirty="0" smtClean="0">
                <a:solidFill>
                  <a:schemeClr val="bg1"/>
                </a:solidFill>
              </a:rPr>
              <a:t> </a:t>
            </a:r>
            <a:r>
              <a:rPr lang="it-IT" sz="5600" dirty="0" err="1" smtClean="0">
                <a:solidFill>
                  <a:schemeClr val="bg1"/>
                </a:solidFill>
              </a:rPr>
              <a:t>Katholischer</a:t>
            </a:r>
            <a:r>
              <a:rPr lang="it-IT" sz="5600" dirty="0" smtClean="0">
                <a:solidFill>
                  <a:schemeClr val="bg1"/>
                </a:solidFill>
              </a:rPr>
              <a:t> </a:t>
            </a:r>
            <a:r>
              <a:rPr lang="it-IT" sz="5600" dirty="0" err="1" smtClean="0">
                <a:solidFill>
                  <a:schemeClr val="bg1"/>
                </a:solidFill>
              </a:rPr>
              <a:t>Fürst</a:t>
            </a:r>
            <a:r>
              <a:rPr lang="it-IT" sz="5600" dirty="0" smtClean="0">
                <a:solidFill>
                  <a:schemeClr val="bg1"/>
                </a:solidFill>
              </a:rPr>
              <a:t> (Karl Alexander) + </a:t>
            </a:r>
            <a:r>
              <a:rPr lang="it-IT" sz="5600" dirty="0" err="1" smtClean="0">
                <a:solidFill>
                  <a:schemeClr val="bg1"/>
                </a:solidFill>
              </a:rPr>
              <a:t>Jude</a:t>
            </a:r>
            <a:r>
              <a:rPr lang="it-IT" sz="5600" dirty="0" smtClean="0">
                <a:solidFill>
                  <a:schemeClr val="bg1"/>
                </a:solidFill>
              </a:rPr>
              <a:t> </a:t>
            </a:r>
            <a:r>
              <a:rPr lang="it-IT" sz="5600" dirty="0" err="1" smtClean="0">
                <a:solidFill>
                  <a:schemeClr val="bg1"/>
                </a:solidFill>
              </a:rPr>
              <a:t>als</a:t>
            </a:r>
            <a:r>
              <a:rPr lang="it-IT" sz="5600" dirty="0" smtClean="0">
                <a:solidFill>
                  <a:schemeClr val="bg1"/>
                </a:solidFill>
              </a:rPr>
              <a:t> </a:t>
            </a:r>
            <a:r>
              <a:rPr lang="it-IT" sz="5600" dirty="0" err="1" smtClean="0">
                <a:solidFill>
                  <a:schemeClr val="bg1"/>
                </a:solidFill>
              </a:rPr>
              <a:t>Berater</a:t>
            </a:r>
            <a:r>
              <a:rPr lang="it-IT" sz="5600" dirty="0" smtClean="0">
                <a:solidFill>
                  <a:schemeClr val="bg1"/>
                </a:solidFill>
              </a:rPr>
              <a:t> + </a:t>
            </a:r>
            <a:r>
              <a:rPr lang="it-IT" sz="5600" dirty="0" err="1" smtClean="0">
                <a:solidFill>
                  <a:schemeClr val="bg1"/>
                </a:solidFill>
              </a:rPr>
              <a:t>protestantische</a:t>
            </a:r>
            <a:r>
              <a:rPr lang="it-IT" sz="5600" dirty="0" smtClean="0">
                <a:solidFill>
                  <a:schemeClr val="bg1"/>
                </a:solidFill>
              </a:rPr>
              <a:t> </a:t>
            </a:r>
            <a:r>
              <a:rPr lang="it-IT" sz="5600" dirty="0" err="1" smtClean="0">
                <a:solidFill>
                  <a:schemeClr val="bg1"/>
                </a:solidFill>
              </a:rPr>
              <a:t>Bevölkerung</a:t>
            </a:r>
            <a:r>
              <a:rPr lang="it-IT" sz="5600" dirty="0" smtClean="0">
                <a:solidFill>
                  <a:schemeClr val="bg1"/>
                </a:solidFill>
              </a:rPr>
              <a:t> + </a:t>
            </a:r>
            <a:r>
              <a:rPr lang="it-IT" sz="5600" dirty="0" err="1" smtClean="0">
                <a:solidFill>
                  <a:schemeClr val="bg1"/>
                </a:solidFill>
              </a:rPr>
              <a:t>Finanzprobleme</a:t>
            </a:r>
            <a:r>
              <a:rPr lang="it-IT" sz="5600" dirty="0" smtClean="0">
                <a:solidFill>
                  <a:schemeClr val="bg1"/>
                </a:solidFill>
              </a:rPr>
              <a:t> </a:t>
            </a:r>
            <a:r>
              <a:rPr lang="it-IT" sz="5600" dirty="0" err="1" smtClean="0">
                <a:solidFill>
                  <a:schemeClr val="bg1"/>
                </a:solidFill>
              </a:rPr>
              <a:t>für</a:t>
            </a:r>
            <a:r>
              <a:rPr lang="it-IT" sz="5600" dirty="0" smtClean="0">
                <a:solidFill>
                  <a:schemeClr val="bg1"/>
                </a:solidFill>
              </a:rPr>
              <a:t> </a:t>
            </a:r>
            <a:r>
              <a:rPr lang="it-IT" sz="5600" dirty="0" err="1" smtClean="0">
                <a:solidFill>
                  <a:schemeClr val="bg1"/>
                </a:solidFill>
              </a:rPr>
              <a:t>das</a:t>
            </a:r>
            <a:r>
              <a:rPr lang="it-IT" sz="5600" dirty="0" smtClean="0">
                <a:solidFill>
                  <a:schemeClr val="bg1"/>
                </a:solidFill>
              </a:rPr>
              <a:t> </a:t>
            </a:r>
            <a:r>
              <a:rPr lang="it-IT" sz="5600" dirty="0" err="1" smtClean="0">
                <a:solidFill>
                  <a:schemeClr val="bg1"/>
                </a:solidFill>
              </a:rPr>
              <a:t>Land</a:t>
            </a:r>
            <a:r>
              <a:rPr lang="it-IT" sz="5600" dirty="0" smtClean="0">
                <a:solidFill>
                  <a:schemeClr val="bg1"/>
                </a:solidFill>
              </a:rPr>
              <a:t>.</a:t>
            </a:r>
          </a:p>
          <a:p>
            <a:pPr lvl="0">
              <a:buNone/>
            </a:pPr>
            <a:endParaRPr lang="it-IT" sz="5600" dirty="0" smtClean="0">
              <a:solidFill>
                <a:schemeClr val="bg1"/>
              </a:solidFill>
            </a:endParaRPr>
          </a:p>
          <a:p>
            <a:pPr lvl="0"/>
            <a:r>
              <a:rPr lang="it-IT" sz="5600" dirty="0" err="1" smtClean="0">
                <a:solidFill>
                  <a:schemeClr val="bg1"/>
                </a:solidFill>
              </a:rPr>
              <a:t>Tod</a:t>
            </a:r>
            <a:r>
              <a:rPr lang="it-IT" sz="5600" dirty="0" smtClean="0">
                <a:solidFill>
                  <a:schemeClr val="bg1"/>
                </a:solidFill>
              </a:rPr>
              <a:t> von Karl Alexander. Joseph S. O. </a:t>
            </a:r>
            <a:r>
              <a:rPr lang="it-IT" sz="5600" dirty="0" err="1" smtClean="0">
                <a:solidFill>
                  <a:schemeClr val="bg1"/>
                </a:solidFill>
              </a:rPr>
              <a:t>wird</a:t>
            </a:r>
            <a:r>
              <a:rPr lang="it-IT" sz="5600" dirty="0" smtClean="0">
                <a:solidFill>
                  <a:schemeClr val="bg1"/>
                </a:solidFill>
              </a:rPr>
              <a:t> </a:t>
            </a:r>
            <a:r>
              <a:rPr lang="it-IT" sz="5600" dirty="0" err="1" smtClean="0">
                <a:solidFill>
                  <a:schemeClr val="bg1"/>
                </a:solidFill>
              </a:rPr>
              <a:t>festgenommen</a:t>
            </a:r>
            <a:r>
              <a:rPr lang="it-IT" sz="5600" dirty="0" smtClean="0">
                <a:solidFill>
                  <a:schemeClr val="bg1"/>
                </a:solidFill>
              </a:rPr>
              <a:t>.</a:t>
            </a:r>
          </a:p>
          <a:p>
            <a:pPr lvl="0">
              <a:buNone/>
            </a:pPr>
            <a:endParaRPr lang="it-IT" sz="5600" dirty="0" smtClean="0">
              <a:solidFill>
                <a:schemeClr val="bg1"/>
              </a:solidFill>
            </a:endParaRPr>
          </a:p>
          <a:p>
            <a:pPr lvl="0"/>
            <a:r>
              <a:rPr lang="it-IT" sz="5600" dirty="0" err="1" smtClean="0">
                <a:solidFill>
                  <a:schemeClr val="bg1"/>
                </a:solidFill>
              </a:rPr>
              <a:t>Die</a:t>
            </a:r>
            <a:r>
              <a:rPr lang="it-IT" sz="5600" dirty="0" smtClean="0">
                <a:solidFill>
                  <a:schemeClr val="bg1"/>
                </a:solidFill>
              </a:rPr>
              <a:t> </a:t>
            </a:r>
            <a:r>
              <a:rPr lang="it-IT" sz="5600" dirty="0" err="1" smtClean="0">
                <a:solidFill>
                  <a:schemeClr val="bg1"/>
                </a:solidFill>
              </a:rPr>
              <a:t>Anklage</a:t>
            </a:r>
            <a:r>
              <a:rPr lang="it-IT" sz="5600" dirty="0" smtClean="0">
                <a:solidFill>
                  <a:schemeClr val="bg1"/>
                </a:solidFill>
              </a:rPr>
              <a:t> </a:t>
            </a:r>
            <a:r>
              <a:rPr lang="it-IT" sz="5600" dirty="0" err="1" smtClean="0">
                <a:solidFill>
                  <a:schemeClr val="bg1"/>
                </a:solidFill>
              </a:rPr>
              <a:t>für</a:t>
            </a:r>
            <a:r>
              <a:rPr lang="it-IT" sz="5600" dirty="0" smtClean="0">
                <a:solidFill>
                  <a:schemeClr val="bg1"/>
                </a:solidFill>
              </a:rPr>
              <a:t> </a:t>
            </a:r>
            <a:r>
              <a:rPr lang="it-IT" sz="5600" dirty="0" err="1" smtClean="0">
                <a:solidFill>
                  <a:schemeClr val="bg1"/>
                </a:solidFill>
              </a:rPr>
              <a:t>J.S.O.</a:t>
            </a:r>
            <a:r>
              <a:rPr lang="it-IT" sz="5600" dirty="0" smtClean="0">
                <a:solidFill>
                  <a:schemeClr val="bg1"/>
                </a:solidFill>
              </a:rPr>
              <a:t> </a:t>
            </a:r>
            <a:r>
              <a:rPr lang="it-IT" sz="5600" dirty="0" err="1" smtClean="0">
                <a:solidFill>
                  <a:schemeClr val="bg1"/>
                </a:solidFill>
              </a:rPr>
              <a:t>lautet</a:t>
            </a:r>
            <a:r>
              <a:rPr lang="it-IT" sz="5600" dirty="0" smtClean="0">
                <a:solidFill>
                  <a:schemeClr val="bg1"/>
                </a:solidFill>
              </a:rPr>
              <a:t>: </a:t>
            </a:r>
            <a:r>
              <a:rPr lang="it-IT" sz="5600" dirty="0" err="1" smtClean="0">
                <a:solidFill>
                  <a:schemeClr val="bg1"/>
                </a:solidFill>
              </a:rPr>
              <a:t>Hochverrat</a:t>
            </a:r>
            <a:r>
              <a:rPr lang="it-IT" sz="5600" dirty="0" smtClean="0">
                <a:solidFill>
                  <a:schemeClr val="bg1"/>
                </a:solidFill>
              </a:rPr>
              <a:t>, </a:t>
            </a:r>
            <a:r>
              <a:rPr lang="it-IT" sz="5600" dirty="0" err="1" smtClean="0">
                <a:solidFill>
                  <a:schemeClr val="bg1"/>
                </a:solidFill>
              </a:rPr>
              <a:t>Majestätbeleidigung</a:t>
            </a:r>
            <a:r>
              <a:rPr lang="it-IT" sz="5600" dirty="0" smtClean="0">
                <a:solidFill>
                  <a:schemeClr val="bg1"/>
                </a:solidFill>
              </a:rPr>
              <a:t> und </a:t>
            </a:r>
            <a:r>
              <a:rPr lang="it-IT" sz="5600" dirty="0" err="1" smtClean="0">
                <a:solidFill>
                  <a:schemeClr val="bg1"/>
                </a:solidFill>
              </a:rPr>
              <a:t>sexueller</a:t>
            </a:r>
            <a:r>
              <a:rPr lang="it-IT" sz="5600" dirty="0" smtClean="0">
                <a:solidFill>
                  <a:schemeClr val="bg1"/>
                </a:solidFill>
              </a:rPr>
              <a:t> </a:t>
            </a:r>
            <a:r>
              <a:rPr lang="it-IT" sz="5600" dirty="0" err="1" smtClean="0">
                <a:solidFill>
                  <a:schemeClr val="bg1"/>
                </a:solidFill>
              </a:rPr>
              <a:t>Missbrauch</a:t>
            </a:r>
            <a:r>
              <a:rPr lang="it-IT" sz="5600" dirty="0" smtClean="0">
                <a:solidFill>
                  <a:schemeClr val="bg1"/>
                </a:solidFill>
              </a:rPr>
              <a:t> </a:t>
            </a:r>
            <a:r>
              <a:rPr lang="it-IT" sz="5600" dirty="0" err="1" smtClean="0">
                <a:solidFill>
                  <a:schemeClr val="bg1"/>
                </a:solidFill>
              </a:rPr>
              <a:t>einer</a:t>
            </a:r>
            <a:r>
              <a:rPr lang="it-IT" sz="5600" dirty="0" smtClean="0">
                <a:solidFill>
                  <a:schemeClr val="bg1"/>
                </a:solidFill>
              </a:rPr>
              <a:t> 14jährigen </a:t>
            </a:r>
            <a:r>
              <a:rPr lang="it-IT" sz="5600" dirty="0" err="1" smtClean="0">
                <a:solidFill>
                  <a:schemeClr val="bg1"/>
                </a:solidFill>
              </a:rPr>
              <a:t>Christinn</a:t>
            </a:r>
            <a:r>
              <a:rPr lang="it-IT" sz="5600" dirty="0" smtClean="0">
                <a:solidFill>
                  <a:schemeClr val="bg1"/>
                </a:solidFill>
              </a:rPr>
              <a:t>.</a:t>
            </a:r>
          </a:p>
          <a:p>
            <a:pPr lvl="0"/>
            <a:r>
              <a:rPr lang="it-IT" sz="5600" dirty="0" smtClean="0">
                <a:solidFill>
                  <a:schemeClr val="bg1"/>
                </a:solidFill>
              </a:rPr>
              <a:t>09.01.1738 </a:t>
            </a:r>
            <a:r>
              <a:rPr lang="it-IT" sz="5600" dirty="0" smtClean="0">
                <a:solidFill>
                  <a:schemeClr val="bg1"/>
                </a:solidFill>
                <a:sym typeface="Wingdings"/>
              </a:rPr>
              <a:t></a:t>
            </a:r>
            <a:r>
              <a:rPr lang="it-IT" sz="5600" dirty="0" smtClean="0">
                <a:solidFill>
                  <a:schemeClr val="bg1"/>
                </a:solidFill>
              </a:rPr>
              <a:t> </a:t>
            </a:r>
            <a:r>
              <a:rPr lang="it-IT" sz="5600" dirty="0" err="1" smtClean="0">
                <a:solidFill>
                  <a:schemeClr val="bg1"/>
                </a:solidFill>
              </a:rPr>
              <a:t>J.S.O.</a:t>
            </a:r>
            <a:r>
              <a:rPr lang="it-IT" sz="5600" dirty="0" smtClean="0">
                <a:solidFill>
                  <a:schemeClr val="bg1"/>
                </a:solidFill>
              </a:rPr>
              <a:t> </a:t>
            </a:r>
            <a:r>
              <a:rPr lang="it-IT" sz="5600" dirty="0" err="1" smtClean="0">
                <a:solidFill>
                  <a:schemeClr val="bg1"/>
                </a:solidFill>
              </a:rPr>
              <a:t>wird</a:t>
            </a:r>
            <a:r>
              <a:rPr lang="it-IT" sz="5600" dirty="0" smtClean="0">
                <a:solidFill>
                  <a:schemeClr val="bg1"/>
                </a:solidFill>
              </a:rPr>
              <a:t> </a:t>
            </a:r>
            <a:r>
              <a:rPr lang="it-IT" sz="5600" dirty="0" err="1" smtClean="0">
                <a:solidFill>
                  <a:schemeClr val="bg1"/>
                </a:solidFill>
              </a:rPr>
              <a:t>zum</a:t>
            </a:r>
            <a:r>
              <a:rPr lang="it-IT" sz="5600" dirty="0" smtClean="0">
                <a:solidFill>
                  <a:schemeClr val="bg1"/>
                </a:solidFill>
              </a:rPr>
              <a:t> </a:t>
            </a:r>
            <a:r>
              <a:rPr lang="it-IT" sz="5600" dirty="0" err="1" smtClean="0">
                <a:solidFill>
                  <a:schemeClr val="bg1"/>
                </a:solidFill>
              </a:rPr>
              <a:t>Tode</a:t>
            </a:r>
            <a:r>
              <a:rPr lang="it-IT" sz="5600" dirty="0" smtClean="0">
                <a:solidFill>
                  <a:schemeClr val="bg1"/>
                </a:solidFill>
              </a:rPr>
              <a:t> </a:t>
            </a:r>
            <a:r>
              <a:rPr lang="it-IT" sz="5600" dirty="0" err="1" smtClean="0">
                <a:solidFill>
                  <a:schemeClr val="bg1"/>
                </a:solidFill>
              </a:rPr>
              <a:t>verurteilt</a:t>
            </a:r>
            <a:r>
              <a:rPr lang="it-IT" sz="5600" dirty="0" smtClean="0">
                <a:solidFill>
                  <a:schemeClr val="bg1"/>
                </a:solidFill>
              </a:rPr>
              <a:t>. </a:t>
            </a:r>
            <a:r>
              <a:rPr lang="it-IT" sz="5600" dirty="0" err="1" smtClean="0">
                <a:solidFill>
                  <a:schemeClr val="bg1"/>
                </a:solidFill>
              </a:rPr>
              <a:t>Beweise</a:t>
            </a:r>
            <a:r>
              <a:rPr lang="it-IT" sz="5600" dirty="0" smtClean="0">
                <a:solidFill>
                  <a:schemeClr val="bg1"/>
                </a:solidFill>
              </a:rPr>
              <a:t> </a:t>
            </a:r>
            <a:r>
              <a:rPr lang="it-IT" sz="5600" dirty="0" err="1" smtClean="0">
                <a:solidFill>
                  <a:schemeClr val="bg1"/>
                </a:solidFill>
              </a:rPr>
              <a:t>waren</a:t>
            </a:r>
            <a:r>
              <a:rPr lang="it-IT" sz="5600" dirty="0" smtClean="0">
                <a:solidFill>
                  <a:schemeClr val="bg1"/>
                </a:solidFill>
              </a:rPr>
              <a:t> </a:t>
            </a:r>
            <a:r>
              <a:rPr lang="it-IT" sz="5600" dirty="0" err="1" smtClean="0">
                <a:solidFill>
                  <a:schemeClr val="bg1"/>
                </a:solidFill>
              </a:rPr>
              <a:t>keine</a:t>
            </a:r>
            <a:r>
              <a:rPr lang="it-IT" sz="5600" dirty="0" smtClean="0">
                <a:solidFill>
                  <a:schemeClr val="bg1"/>
                </a:solidFill>
              </a:rPr>
              <a:t> </a:t>
            </a:r>
            <a:r>
              <a:rPr lang="it-IT" sz="5600" dirty="0" err="1" smtClean="0">
                <a:solidFill>
                  <a:schemeClr val="bg1"/>
                </a:solidFill>
              </a:rPr>
              <a:t>zuhande</a:t>
            </a:r>
            <a:r>
              <a:rPr lang="it-IT" sz="5600" dirty="0" smtClean="0">
                <a:solidFill>
                  <a:schemeClr val="bg1"/>
                </a:solidFill>
              </a:rPr>
              <a:t>. </a:t>
            </a:r>
          </a:p>
          <a:p>
            <a:pPr lvl="0">
              <a:buNone/>
            </a:pPr>
            <a:endParaRPr lang="it-IT" sz="5600" dirty="0" smtClean="0">
              <a:solidFill>
                <a:schemeClr val="bg1"/>
              </a:solidFill>
            </a:endParaRPr>
          </a:p>
          <a:p>
            <a:pPr lvl="0"/>
            <a:r>
              <a:rPr lang="it-IT" sz="5600" dirty="0" smtClean="0">
                <a:solidFill>
                  <a:schemeClr val="bg1"/>
                </a:solidFill>
              </a:rPr>
              <a:t>Bis 1918 </a:t>
            </a:r>
            <a:r>
              <a:rPr lang="it-IT" sz="5600" dirty="0" err="1" smtClean="0">
                <a:solidFill>
                  <a:schemeClr val="bg1"/>
                </a:solidFill>
              </a:rPr>
              <a:t>waren</a:t>
            </a:r>
            <a:r>
              <a:rPr lang="it-IT" sz="5600" dirty="0" smtClean="0">
                <a:solidFill>
                  <a:schemeClr val="bg1"/>
                </a:solidFill>
              </a:rPr>
              <a:t> </a:t>
            </a:r>
            <a:r>
              <a:rPr lang="it-IT" sz="5600" dirty="0" err="1" smtClean="0">
                <a:solidFill>
                  <a:schemeClr val="bg1"/>
                </a:solidFill>
              </a:rPr>
              <a:t>die</a:t>
            </a:r>
            <a:r>
              <a:rPr lang="it-IT" sz="5600" dirty="0" smtClean="0">
                <a:solidFill>
                  <a:schemeClr val="bg1"/>
                </a:solidFill>
              </a:rPr>
              <a:t> </a:t>
            </a:r>
            <a:r>
              <a:rPr lang="it-IT" sz="5600" dirty="0" err="1" smtClean="0">
                <a:solidFill>
                  <a:schemeClr val="bg1"/>
                </a:solidFill>
              </a:rPr>
              <a:t>Prozessakten</a:t>
            </a:r>
            <a:r>
              <a:rPr lang="it-IT" sz="5600" dirty="0" smtClean="0">
                <a:solidFill>
                  <a:schemeClr val="bg1"/>
                </a:solidFill>
              </a:rPr>
              <a:t> </a:t>
            </a:r>
            <a:r>
              <a:rPr lang="it-IT" sz="5600" dirty="0" err="1" smtClean="0">
                <a:solidFill>
                  <a:schemeClr val="bg1"/>
                </a:solidFill>
              </a:rPr>
              <a:t>geheim</a:t>
            </a:r>
            <a:r>
              <a:rPr lang="it-IT" sz="5600" dirty="0" smtClean="0">
                <a:solidFill>
                  <a:schemeClr val="bg1"/>
                </a:solidFill>
              </a:rPr>
              <a:t>.</a:t>
            </a:r>
          </a:p>
          <a:p>
            <a:pPr lvl="0">
              <a:buNone/>
            </a:pPr>
            <a:endParaRPr lang="it-IT" sz="5600" dirty="0" smtClean="0">
              <a:solidFill>
                <a:schemeClr val="bg1"/>
              </a:solidFill>
            </a:endParaRPr>
          </a:p>
          <a:p>
            <a:pPr lvl="0"/>
            <a:r>
              <a:rPr lang="it-IT" sz="5600" dirty="0" err="1" smtClean="0">
                <a:solidFill>
                  <a:schemeClr val="bg1"/>
                </a:solidFill>
              </a:rPr>
              <a:t>Künstlerische</a:t>
            </a:r>
            <a:r>
              <a:rPr lang="it-IT" sz="5600" dirty="0" smtClean="0">
                <a:solidFill>
                  <a:schemeClr val="bg1"/>
                </a:solidFill>
              </a:rPr>
              <a:t> </a:t>
            </a:r>
            <a:r>
              <a:rPr lang="it-IT" sz="5600" dirty="0" err="1" smtClean="0">
                <a:solidFill>
                  <a:schemeClr val="bg1"/>
                </a:solidFill>
              </a:rPr>
              <a:t>Umsetzungen</a:t>
            </a:r>
            <a:r>
              <a:rPr lang="it-IT" sz="5600" dirty="0" smtClean="0">
                <a:solidFill>
                  <a:schemeClr val="bg1"/>
                </a:solidFill>
              </a:rPr>
              <a:t> </a:t>
            </a:r>
            <a:r>
              <a:rPr lang="it-IT" sz="5600" dirty="0" smtClean="0">
                <a:solidFill>
                  <a:schemeClr val="bg1"/>
                </a:solidFill>
                <a:sym typeface="Wingdings"/>
              </a:rPr>
              <a:t></a:t>
            </a:r>
            <a:r>
              <a:rPr lang="it-IT" sz="5600" dirty="0" smtClean="0">
                <a:solidFill>
                  <a:schemeClr val="bg1"/>
                </a:solidFill>
              </a:rPr>
              <a:t> </a:t>
            </a:r>
            <a:r>
              <a:rPr lang="it-IT" sz="5600" dirty="0" err="1" smtClean="0">
                <a:solidFill>
                  <a:schemeClr val="bg1"/>
                </a:solidFill>
              </a:rPr>
              <a:t>Die</a:t>
            </a:r>
            <a:r>
              <a:rPr lang="it-IT" sz="5600" dirty="0" smtClean="0">
                <a:solidFill>
                  <a:schemeClr val="bg1"/>
                </a:solidFill>
              </a:rPr>
              <a:t> </a:t>
            </a:r>
            <a:r>
              <a:rPr lang="it-IT" sz="5600" dirty="0" err="1" smtClean="0">
                <a:solidFill>
                  <a:schemeClr val="bg1"/>
                </a:solidFill>
              </a:rPr>
              <a:t>NS-Propaganda</a:t>
            </a:r>
            <a:r>
              <a:rPr lang="it-IT" sz="5600" dirty="0" smtClean="0">
                <a:solidFill>
                  <a:schemeClr val="bg1"/>
                </a:solidFill>
              </a:rPr>
              <a:t> </a:t>
            </a:r>
            <a:r>
              <a:rPr lang="it-IT" sz="5600" dirty="0" err="1" smtClean="0">
                <a:solidFill>
                  <a:schemeClr val="bg1"/>
                </a:solidFill>
              </a:rPr>
              <a:t>des</a:t>
            </a:r>
            <a:r>
              <a:rPr lang="it-IT" sz="5600" dirty="0" smtClean="0">
                <a:solidFill>
                  <a:schemeClr val="bg1"/>
                </a:solidFill>
              </a:rPr>
              <a:t> </a:t>
            </a:r>
            <a:r>
              <a:rPr lang="it-IT" sz="5600" dirty="0" err="1" smtClean="0">
                <a:solidFill>
                  <a:schemeClr val="bg1"/>
                </a:solidFill>
              </a:rPr>
              <a:t>Nationalsozialusmus</a:t>
            </a:r>
            <a:r>
              <a:rPr lang="it-IT" sz="5600" dirty="0" smtClean="0">
                <a:solidFill>
                  <a:schemeClr val="bg1"/>
                </a:solidFill>
              </a:rPr>
              <a:t> </a:t>
            </a:r>
            <a:r>
              <a:rPr lang="it-IT" sz="5600" dirty="0" err="1" smtClean="0">
                <a:solidFill>
                  <a:schemeClr val="bg1"/>
                </a:solidFill>
              </a:rPr>
              <a:t>nutzte</a:t>
            </a:r>
            <a:r>
              <a:rPr lang="it-IT" sz="5600" dirty="0" smtClean="0">
                <a:solidFill>
                  <a:schemeClr val="bg1"/>
                </a:solidFill>
              </a:rPr>
              <a:t> </a:t>
            </a:r>
            <a:r>
              <a:rPr lang="it-IT" sz="5600" dirty="0" err="1" smtClean="0">
                <a:solidFill>
                  <a:schemeClr val="bg1"/>
                </a:solidFill>
              </a:rPr>
              <a:t>die</a:t>
            </a:r>
            <a:r>
              <a:rPr lang="it-IT" sz="5600" dirty="0" smtClean="0">
                <a:solidFill>
                  <a:schemeClr val="bg1"/>
                </a:solidFill>
              </a:rPr>
              <a:t> </a:t>
            </a:r>
            <a:r>
              <a:rPr lang="it-IT" sz="5600" dirty="0" err="1" smtClean="0">
                <a:solidFill>
                  <a:schemeClr val="bg1"/>
                </a:solidFill>
              </a:rPr>
              <a:t>Rolle</a:t>
            </a:r>
            <a:r>
              <a:rPr lang="it-IT" sz="5600" dirty="0" smtClean="0">
                <a:solidFill>
                  <a:schemeClr val="bg1"/>
                </a:solidFill>
              </a:rPr>
              <a:t> </a:t>
            </a:r>
            <a:r>
              <a:rPr lang="it-IT" sz="5600" dirty="0" err="1" smtClean="0">
                <a:solidFill>
                  <a:schemeClr val="bg1"/>
                </a:solidFill>
              </a:rPr>
              <a:t>des</a:t>
            </a:r>
            <a:r>
              <a:rPr lang="it-IT" sz="5600" dirty="0" smtClean="0">
                <a:solidFill>
                  <a:schemeClr val="bg1"/>
                </a:solidFill>
              </a:rPr>
              <a:t> “</a:t>
            </a:r>
            <a:r>
              <a:rPr lang="it-IT" sz="5600" dirty="0" err="1" smtClean="0">
                <a:solidFill>
                  <a:schemeClr val="bg1"/>
                </a:solidFill>
              </a:rPr>
              <a:t>Hofjuden</a:t>
            </a:r>
            <a:r>
              <a:rPr lang="it-IT" sz="5600" dirty="0" smtClean="0">
                <a:solidFill>
                  <a:schemeClr val="bg1"/>
                </a:solidFill>
              </a:rPr>
              <a:t>”</a:t>
            </a:r>
            <a:r>
              <a:rPr lang="it-IT" sz="5600" dirty="0" err="1" smtClean="0">
                <a:solidFill>
                  <a:schemeClr val="bg1"/>
                </a:solidFill>
              </a:rPr>
              <a:t>um</a:t>
            </a:r>
            <a:r>
              <a:rPr lang="it-IT" sz="5600" dirty="0" smtClean="0">
                <a:solidFill>
                  <a:schemeClr val="bg1"/>
                </a:solidFill>
              </a:rPr>
              <a:t> </a:t>
            </a:r>
            <a:r>
              <a:rPr lang="it-IT" sz="5600" dirty="0" err="1" smtClean="0">
                <a:solidFill>
                  <a:schemeClr val="bg1"/>
                </a:solidFill>
              </a:rPr>
              <a:t>die</a:t>
            </a:r>
            <a:r>
              <a:rPr lang="it-IT" sz="5600" dirty="0" smtClean="0">
                <a:solidFill>
                  <a:schemeClr val="bg1"/>
                </a:solidFill>
              </a:rPr>
              <a:t> </a:t>
            </a:r>
            <a:r>
              <a:rPr lang="it-IT" sz="5600" dirty="0" err="1" smtClean="0">
                <a:solidFill>
                  <a:schemeClr val="bg1"/>
                </a:solidFill>
              </a:rPr>
              <a:t>angebliche</a:t>
            </a:r>
            <a:r>
              <a:rPr lang="it-IT" sz="5600" dirty="0" smtClean="0">
                <a:solidFill>
                  <a:schemeClr val="bg1"/>
                </a:solidFill>
              </a:rPr>
              <a:t> </a:t>
            </a:r>
            <a:r>
              <a:rPr lang="it-IT" sz="5600" dirty="0" err="1" smtClean="0">
                <a:solidFill>
                  <a:schemeClr val="bg1"/>
                </a:solidFill>
              </a:rPr>
              <a:t>Schädlichkeit</a:t>
            </a:r>
            <a:r>
              <a:rPr lang="it-IT" sz="5600" dirty="0" smtClean="0">
                <a:solidFill>
                  <a:schemeClr val="bg1"/>
                </a:solidFill>
              </a:rPr>
              <a:t> </a:t>
            </a:r>
            <a:r>
              <a:rPr lang="it-IT" sz="5600" dirty="0" err="1" smtClean="0">
                <a:solidFill>
                  <a:schemeClr val="bg1"/>
                </a:solidFill>
              </a:rPr>
              <a:t>der</a:t>
            </a:r>
            <a:r>
              <a:rPr lang="it-IT" sz="5600" dirty="0" smtClean="0">
                <a:solidFill>
                  <a:schemeClr val="bg1"/>
                </a:solidFill>
              </a:rPr>
              <a:t> </a:t>
            </a:r>
            <a:r>
              <a:rPr lang="it-IT" sz="5600" dirty="0" err="1" smtClean="0">
                <a:solidFill>
                  <a:schemeClr val="bg1"/>
                </a:solidFill>
              </a:rPr>
              <a:t>Juden</a:t>
            </a:r>
            <a:r>
              <a:rPr lang="it-IT" sz="5600" dirty="0" smtClean="0">
                <a:solidFill>
                  <a:schemeClr val="bg1"/>
                </a:solidFill>
              </a:rPr>
              <a:t> </a:t>
            </a:r>
            <a:r>
              <a:rPr lang="it-IT" sz="5600" dirty="0" err="1" smtClean="0">
                <a:solidFill>
                  <a:schemeClr val="bg1"/>
                </a:solidFill>
              </a:rPr>
              <a:t>unter</a:t>
            </a:r>
            <a:r>
              <a:rPr lang="it-IT" sz="5600" dirty="0" smtClean="0">
                <a:solidFill>
                  <a:schemeClr val="bg1"/>
                </a:solidFill>
              </a:rPr>
              <a:t> </a:t>
            </a:r>
            <a:r>
              <a:rPr lang="it-IT" sz="5600" dirty="0" err="1" smtClean="0">
                <a:solidFill>
                  <a:schemeClr val="bg1"/>
                </a:solidFill>
              </a:rPr>
              <a:t>Beweis</a:t>
            </a:r>
            <a:r>
              <a:rPr lang="it-IT" sz="5600" dirty="0" smtClean="0">
                <a:solidFill>
                  <a:schemeClr val="bg1"/>
                </a:solidFill>
              </a:rPr>
              <a:t> </a:t>
            </a:r>
            <a:r>
              <a:rPr lang="it-IT" sz="5600" dirty="0" err="1" smtClean="0">
                <a:solidFill>
                  <a:schemeClr val="bg1"/>
                </a:solidFill>
              </a:rPr>
              <a:t>zu</a:t>
            </a:r>
            <a:r>
              <a:rPr lang="it-IT" sz="5600" dirty="0" smtClean="0">
                <a:solidFill>
                  <a:schemeClr val="bg1"/>
                </a:solidFill>
              </a:rPr>
              <a:t> </a:t>
            </a:r>
            <a:r>
              <a:rPr lang="it-IT" sz="5600" dirty="0" err="1" smtClean="0">
                <a:solidFill>
                  <a:schemeClr val="bg1"/>
                </a:solidFill>
              </a:rPr>
              <a:t>stellen</a:t>
            </a:r>
            <a:r>
              <a:rPr lang="it-IT" sz="5600" dirty="0" smtClean="0">
                <a:solidFill>
                  <a:schemeClr val="bg1"/>
                </a:solidFill>
              </a:rPr>
              <a:t>. </a:t>
            </a:r>
            <a:r>
              <a:rPr lang="it-IT" sz="5600" dirty="0" err="1" smtClean="0">
                <a:solidFill>
                  <a:schemeClr val="bg1"/>
                </a:solidFill>
              </a:rPr>
              <a:t>Beispiele</a:t>
            </a:r>
            <a:r>
              <a:rPr lang="it-IT" sz="5600" dirty="0" smtClean="0">
                <a:solidFill>
                  <a:schemeClr val="bg1"/>
                </a:solidFill>
              </a:rPr>
              <a:t>: </a:t>
            </a:r>
          </a:p>
          <a:p>
            <a:pPr lvl="0">
              <a:buNone/>
            </a:pPr>
            <a:endParaRPr lang="it-IT" sz="5600" dirty="0" smtClean="0">
              <a:solidFill>
                <a:schemeClr val="bg1"/>
              </a:solidFill>
            </a:endParaRPr>
          </a:p>
          <a:p>
            <a:pPr marL="914400" lvl="0" indent="-914400">
              <a:buNone/>
            </a:pPr>
            <a:r>
              <a:rPr lang="it-IT" sz="5600" dirty="0" smtClean="0">
                <a:solidFill>
                  <a:schemeClr val="bg1"/>
                </a:solidFill>
              </a:rPr>
              <a:t>1. </a:t>
            </a:r>
            <a:r>
              <a:rPr lang="it-IT" sz="5600" dirty="0" err="1" smtClean="0">
                <a:solidFill>
                  <a:schemeClr val="bg1"/>
                </a:solidFill>
              </a:rPr>
              <a:t>Verfilmung</a:t>
            </a:r>
            <a:r>
              <a:rPr lang="it-IT" sz="5600" dirty="0" smtClean="0">
                <a:solidFill>
                  <a:schemeClr val="bg1"/>
                </a:solidFill>
              </a:rPr>
              <a:t>,  “</a:t>
            </a:r>
            <a:r>
              <a:rPr lang="it-IT" sz="5600" dirty="0" err="1" smtClean="0">
                <a:solidFill>
                  <a:schemeClr val="bg1"/>
                </a:solidFill>
              </a:rPr>
              <a:t>Jud</a:t>
            </a:r>
            <a:r>
              <a:rPr lang="it-IT" sz="5600" dirty="0" smtClean="0">
                <a:solidFill>
                  <a:schemeClr val="bg1"/>
                </a:solidFill>
              </a:rPr>
              <a:t> Süß”, von </a:t>
            </a:r>
            <a:r>
              <a:rPr lang="it-IT" sz="5600" dirty="0" err="1" smtClean="0">
                <a:solidFill>
                  <a:schemeClr val="bg1"/>
                </a:solidFill>
              </a:rPr>
              <a:t>Veit</a:t>
            </a:r>
            <a:r>
              <a:rPr lang="it-IT" sz="5600" dirty="0" smtClean="0">
                <a:solidFill>
                  <a:schemeClr val="bg1"/>
                </a:solidFill>
              </a:rPr>
              <a:t> </a:t>
            </a:r>
            <a:r>
              <a:rPr lang="it-IT" sz="5600" dirty="0" err="1" smtClean="0">
                <a:solidFill>
                  <a:schemeClr val="bg1"/>
                </a:solidFill>
              </a:rPr>
              <a:t>Harlan</a:t>
            </a:r>
            <a:r>
              <a:rPr lang="it-IT" sz="5600" dirty="0" smtClean="0">
                <a:solidFill>
                  <a:schemeClr val="bg1"/>
                </a:solidFill>
              </a:rPr>
              <a:t>, 1940</a:t>
            </a:r>
          </a:p>
          <a:p>
            <a:pPr lvl="0">
              <a:buNone/>
            </a:pPr>
            <a:r>
              <a:rPr lang="it-IT" sz="5600" dirty="0" smtClean="0">
                <a:solidFill>
                  <a:schemeClr val="bg1"/>
                </a:solidFill>
              </a:rPr>
              <a:t>2. </a:t>
            </a:r>
            <a:r>
              <a:rPr lang="it-IT" sz="5600" dirty="0" err="1" smtClean="0">
                <a:solidFill>
                  <a:schemeClr val="bg1"/>
                </a:solidFill>
              </a:rPr>
              <a:t>Historische</a:t>
            </a:r>
            <a:r>
              <a:rPr lang="it-IT" sz="5600" dirty="0" smtClean="0">
                <a:solidFill>
                  <a:schemeClr val="bg1"/>
                </a:solidFill>
              </a:rPr>
              <a:t> </a:t>
            </a:r>
            <a:r>
              <a:rPr lang="it-IT" sz="5600" dirty="0" err="1" smtClean="0">
                <a:solidFill>
                  <a:schemeClr val="bg1"/>
                </a:solidFill>
              </a:rPr>
              <a:t>Vorlage</a:t>
            </a:r>
            <a:r>
              <a:rPr lang="it-IT" sz="5600" dirty="0" smtClean="0">
                <a:solidFill>
                  <a:schemeClr val="bg1"/>
                </a:solidFill>
              </a:rPr>
              <a:t> </a:t>
            </a:r>
            <a:r>
              <a:rPr lang="it-IT" sz="5600" dirty="0" err="1" smtClean="0">
                <a:solidFill>
                  <a:schemeClr val="bg1"/>
                </a:solidFill>
              </a:rPr>
              <a:t>für</a:t>
            </a:r>
            <a:r>
              <a:rPr lang="it-IT" sz="5600" dirty="0" smtClean="0">
                <a:solidFill>
                  <a:schemeClr val="bg1"/>
                </a:solidFill>
              </a:rPr>
              <a:t>  </a:t>
            </a:r>
            <a:r>
              <a:rPr lang="it-IT" sz="5600" dirty="0" err="1" smtClean="0">
                <a:solidFill>
                  <a:schemeClr val="bg1"/>
                </a:solidFill>
              </a:rPr>
              <a:t>Willhelm</a:t>
            </a:r>
            <a:r>
              <a:rPr lang="it-IT" sz="5600" dirty="0" smtClean="0">
                <a:solidFill>
                  <a:schemeClr val="bg1"/>
                </a:solidFill>
              </a:rPr>
              <a:t> </a:t>
            </a:r>
            <a:r>
              <a:rPr lang="it-IT" sz="5600" dirty="0" err="1" smtClean="0">
                <a:solidFill>
                  <a:schemeClr val="bg1"/>
                </a:solidFill>
              </a:rPr>
              <a:t>Haufs</a:t>
            </a:r>
            <a:r>
              <a:rPr lang="it-IT" sz="5600" dirty="0" smtClean="0">
                <a:solidFill>
                  <a:schemeClr val="bg1"/>
                </a:solidFill>
              </a:rPr>
              <a:t> Novelle, “</a:t>
            </a:r>
            <a:r>
              <a:rPr lang="it-IT" sz="5600" dirty="0" err="1" smtClean="0">
                <a:solidFill>
                  <a:schemeClr val="bg1"/>
                </a:solidFill>
              </a:rPr>
              <a:t>Jud</a:t>
            </a:r>
            <a:r>
              <a:rPr lang="it-IT" sz="5600" dirty="0" smtClean="0">
                <a:solidFill>
                  <a:schemeClr val="bg1"/>
                </a:solidFill>
              </a:rPr>
              <a:t> Süß”, 1827</a:t>
            </a:r>
          </a:p>
          <a:p>
            <a:pPr lvl="0">
              <a:buNone/>
            </a:pPr>
            <a:r>
              <a:rPr lang="it-IT" sz="5600" dirty="0" smtClean="0">
                <a:solidFill>
                  <a:schemeClr val="bg1"/>
                </a:solidFill>
              </a:rPr>
              <a:t>3. </a:t>
            </a:r>
            <a:r>
              <a:rPr lang="it-IT" sz="5600" dirty="0" err="1" smtClean="0">
                <a:solidFill>
                  <a:schemeClr val="bg1"/>
                </a:solidFill>
              </a:rPr>
              <a:t>Historische</a:t>
            </a:r>
            <a:r>
              <a:rPr lang="it-IT" sz="5600" dirty="0" smtClean="0">
                <a:solidFill>
                  <a:schemeClr val="bg1"/>
                </a:solidFill>
              </a:rPr>
              <a:t> </a:t>
            </a:r>
            <a:r>
              <a:rPr lang="it-IT" sz="5600" dirty="0" err="1" smtClean="0">
                <a:solidFill>
                  <a:schemeClr val="bg1"/>
                </a:solidFill>
              </a:rPr>
              <a:t>Vorlage</a:t>
            </a:r>
            <a:r>
              <a:rPr lang="it-IT" sz="5600" dirty="0" smtClean="0">
                <a:solidFill>
                  <a:schemeClr val="bg1"/>
                </a:solidFill>
              </a:rPr>
              <a:t> </a:t>
            </a:r>
            <a:r>
              <a:rPr lang="it-IT" sz="5600" dirty="0" err="1" smtClean="0">
                <a:solidFill>
                  <a:schemeClr val="bg1"/>
                </a:solidFill>
              </a:rPr>
              <a:t>für</a:t>
            </a:r>
            <a:r>
              <a:rPr lang="it-IT" sz="5600" dirty="0" smtClean="0">
                <a:solidFill>
                  <a:schemeClr val="bg1"/>
                </a:solidFill>
              </a:rPr>
              <a:t> </a:t>
            </a:r>
            <a:r>
              <a:rPr lang="it-IT" sz="5600" dirty="0" err="1" smtClean="0">
                <a:solidFill>
                  <a:schemeClr val="bg1"/>
                </a:solidFill>
              </a:rPr>
              <a:t>Lion</a:t>
            </a:r>
            <a:r>
              <a:rPr lang="it-IT" sz="5600" dirty="0" smtClean="0">
                <a:solidFill>
                  <a:schemeClr val="bg1"/>
                </a:solidFill>
              </a:rPr>
              <a:t> </a:t>
            </a:r>
            <a:r>
              <a:rPr lang="it-IT" sz="5600" dirty="0" err="1" smtClean="0">
                <a:solidFill>
                  <a:schemeClr val="bg1"/>
                </a:solidFill>
              </a:rPr>
              <a:t>Feuchtwangers</a:t>
            </a:r>
            <a:r>
              <a:rPr lang="it-IT" sz="5600" dirty="0" smtClean="0">
                <a:solidFill>
                  <a:schemeClr val="bg1"/>
                </a:solidFill>
              </a:rPr>
              <a:t> Roman, “</a:t>
            </a:r>
            <a:r>
              <a:rPr lang="it-IT" sz="5600" dirty="0" err="1" smtClean="0">
                <a:solidFill>
                  <a:schemeClr val="bg1"/>
                </a:solidFill>
              </a:rPr>
              <a:t>Jud</a:t>
            </a:r>
            <a:r>
              <a:rPr lang="it-IT" sz="5600" dirty="0" smtClean="0">
                <a:solidFill>
                  <a:schemeClr val="bg1"/>
                </a:solidFill>
              </a:rPr>
              <a:t> Süß”, 1925</a:t>
            </a:r>
          </a:p>
          <a:p>
            <a:pPr>
              <a:buNone/>
            </a:pPr>
            <a:endParaRPr lang="it-IT" sz="5600"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14" name="Titolo 13"/>
          <p:cNvSpPr>
            <a:spLocks noGrp="1"/>
          </p:cNvSpPr>
          <p:nvPr>
            <p:ph type="title"/>
          </p:nvPr>
        </p:nvSpPr>
        <p:spPr>
          <a:xfrm>
            <a:off x="457200" y="274638"/>
            <a:ext cx="8229600" cy="490066"/>
          </a:xfrm>
        </p:spPr>
        <p:txBody>
          <a:bodyPr>
            <a:noAutofit/>
          </a:bodyPr>
          <a:lstStyle/>
          <a:p>
            <a:r>
              <a:rPr lang="de-DE" sz="2800" b="1" dirty="0" err="1" smtClean="0">
                <a:solidFill>
                  <a:srgbClr val="FF0000"/>
                </a:solidFill>
              </a:rPr>
              <a:t>Jud</a:t>
            </a:r>
            <a:r>
              <a:rPr lang="de-DE" sz="2800" b="1" dirty="0" smtClean="0">
                <a:solidFill>
                  <a:srgbClr val="FF0000"/>
                </a:solidFill>
              </a:rPr>
              <a:t> Süß: FEUCHTWANGERS ROMAN und der NAZIFILM</a:t>
            </a:r>
            <a:endParaRPr lang="it-IT" sz="2800" b="1" dirty="0">
              <a:solidFill>
                <a:srgbClr val="FF0000"/>
              </a:solidFill>
            </a:endParaRPr>
          </a:p>
        </p:txBody>
      </p:sp>
      <p:pic>
        <p:nvPicPr>
          <p:cNvPr id="17" name="Segnaposto contenuto 16" descr="424px-Feuchtwanger_Jud_Süß_1925.JPG"/>
          <p:cNvPicPr>
            <a:picLocks noGrp="1" noChangeAspect="1"/>
          </p:cNvPicPr>
          <p:nvPr>
            <p:ph sz="half" idx="1"/>
          </p:nvPr>
        </p:nvPicPr>
        <p:blipFill>
          <a:blip r:embed="rId2" cstate="print"/>
          <a:stretch>
            <a:fillRect/>
          </a:stretch>
        </p:blipFill>
        <p:spPr>
          <a:xfrm>
            <a:off x="467544" y="908720"/>
            <a:ext cx="1656184" cy="2343657"/>
          </a:xfrm>
        </p:spPr>
      </p:pic>
      <p:sp>
        <p:nvSpPr>
          <p:cNvPr id="16" name="Segnaposto contenuto 15"/>
          <p:cNvSpPr>
            <a:spLocks noGrp="1"/>
          </p:cNvSpPr>
          <p:nvPr>
            <p:ph sz="half" idx="2"/>
          </p:nvPr>
        </p:nvSpPr>
        <p:spPr>
          <a:xfrm>
            <a:off x="2339752" y="908720"/>
            <a:ext cx="6552728" cy="2520280"/>
          </a:xfrm>
        </p:spPr>
        <p:txBody>
          <a:bodyPr/>
          <a:lstStyle/>
          <a:p>
            <a:pPr algn="just"/>
            <a:r>
              <a:rPr lang="de-DE" sz="2000" dirty="0" smtClean="0">
                <a:solidFill>
                  <a:schemeClr val="bg1"/>
                </a:solidFill>
              </a:rPr>
              <a:t>1925 = Veröffentlichung</a:t>
            </a:r>
          </a:p>
          <a:p>
            <a:pPr algn="just"/>
            <a:r>
              <a:rPr lang="de-DE" sz="2000" dirty="0" smtClean="0">
                <a:solidFill>
                  <a:schemeClr val="bg1"/>
                </a:solidFill>
              </a:rPr>
              <a:t>Autor = Lion Feuchtwanger     Interesse an der jüdischer Assimilation in Deutschland</a:t>
            </a:r>
          </a:p>
          <a:p>
            <a:pPr algn="just"/>
            <a:r>
              <a:rPr lang="de-DE" sz="2000" dirty="0" smtClean="0">
                <a:solidFill>
                  <a:schemeClr val="bg1"/>
                </a:solidFill>
              </a:rPr>
              <a:t>das Leben von Joseph Oppenheimer</a:t>
            </a:r>
          </a:p>
          <a:p>
            <a:pPr algn="just"/>
            <a:r>
              <a:rPr lang="de-DE" sz="2000" dirty="0" smtClean="0">
                <a:solidFill>
                  <a:schemeClr val="bg1"/>
                </a:solidFill>
              </a:rPr>
              <a:t>Klischees über das deutsche Judentum während der Aufklärung</a:t>
            </a:r>
          </a:p>
          <a:p>
            <a:pPr algn="just"/>
            <a:r>
              <a:rPr lang="de-DE" sz="2000" dirty="0" smtClean="0">
                <a:solidFill>
                  <a:schemeClr val="bg1"/>
                </a:solidFill>
              </a:rPr>
              <a:t>die Geschichte von Württemberg</a:t>
            </a:r>
          </a:p>
          <a:p>
            <a:pPr algn="just"/>
            <a:endParaRPr lang="de-DE" sz="2000" dirty="0" smtClean="0">
              <a:solidFill>
                <a:schemeClr val="bg1"/>
              </a:solidFill>
            </a:endParaRPr>
          </a:p>
          <a:p>
            <a:endParaRPr lang="de-DE" dirty="0" smtClean="0">
              <a:solidFill>
                <a:schemeClr val="bg1"/>
              </a:solidFill>
            </a:endParaRPr>
          </a:p>
          <a:p>
            <a:endParaRPr lang="de-DE" dirty="0" smtClean="0">
              <a:solidFill>
                <a:schemeClr val="bg1"/>
              </a:solidFill>
            </a:endParaRPr>
          </a:p>
          <a:p>
            <a:endParaRPr lang="it-IT" dirty="0">
              <a:solidFill>
                <a:schemeClr val="bg1"/>
              </a:solidFill>
            </a:endParaRPr>
          </a:p>
        </p:txBody>
      </p:sp>
      <p:cxnSp>
        <p:nvCxnSpPr>
          <p:cNvPr id="19" name="Connettore 2 18"/>
          <p:cNvCxnSpPr/>
          <p:nvPr/>
        </p:nvCxnSpPr>
        <p:spPr>
          <a:xfrm>
            <a:off x="5652120" y="1484784"/>
            <a:ext cx="360040" cy="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pic>
        <p:nvPicPr>
          <p:cNvPr id="2" name="Picture 2" descr="C:\Users\Candida\Desktop\SIBYLLE LEWITSCHAROFF - MONTGOMERY\280px-Jud_Süß_Logo_001.svg.png"/>
          <p:cNvPicPr>
            <a:picLocks noChangeAspect="1" noChangeArrowheads="1"/>
          </p:cNvPicPr>
          <p:nvPr/>
        </p:nvPicPr>
        <p:blipFill>
          <a:blip r:embed="rId3" cstate="print"/>
          <a:srcRect/>
          <a:stretch>
            <a:fillRect/>
          </a:stretch>
        </p:blipFill>
        <p:spPr bwMode="auto">
          <a:xfrm>
            <a:off x="323528" y="4149080"/>
            <a:ext cx="1944216" cy="1800200"/>
          </a:xfrm>
          <a:prstGeom prst="rect">
            <a:avLst/>
          </a:prstGeom>
          <a:noFill/>
        </p:spPr>
      </p:pic>
      <p:sp>
        <p:nvSpPr>
          <p:cNvPr id="7" name="CasellaDiTesto 6"/>
          <p:cNvSpPr txBox="1"/>
          <p:nvPr/>
        </p:nvSpPr>
        <p:spPr>
          <a:xfrm>
            <a:off x="2339752" y="3645024"/>
            <a:ext cx="6804248" cy="3170099"/>
          </a:xfrm>
          <a:prstGeom prst="rect">
            <a:avLst/>
          </a:prstGeom>
          <a:noFill/>
        </p:spPr>
        <p:txBody>
          <a:bodyPr wrap="square" rtlCol="0">
            <a:spAutoFit/>
          </a:bodyPr>
          <a:lstStyle/>
          <a:p>
            <a:pPr marL="342900" indent="-342900">
              <a:spcBef>
                <a:spcPct val="20000"/>
              </a:spcBef>
              <a:buFont typeface="Arial" pitchFamily="34" charset="0"/>
              <a:buChar char="•"/>
            </a:pPr>
            <a:r>
              <a:rPr lang="it-IT" sz="2000" dirty="0" err="1" smtClean="0">
                <a:solidFill>
                  <a:schemeClr val="bg1"/>
                </a:solidFill>
              </a:rPr>
              <a:t>Keine</a:t>
            </a:r>
            <a:r>
              <a:rPr lang="it-IT" sz="2000" dirty="0" smtClean="0">
                <a:solidFill>
                  <a:schemeClr val="bg1"/>
                </a:solidFill>
              </a:rPr>
              <a:t> </a:t>
            </a:r>
            <a:r>
              <a:rPr lang="it-IT" sz="2000" dirty="0" err="1" smtClean="0">
                <a:solidFill>
                  <a:schemeClr val="bg1"/>
                </a:solidFill>
              </a:rPr>
              <a:t>Verbindung</a:t>
            </a:r>
            <a:r>
              <a:rPr lang="it-IT" sz="2000" dirty="0" smtClean="0">
                <a:solidFill>
                  <a:schemeClr val="bg1"/>
                </a:solidFill>
              </a:rPr>
              <a:t> </a:t>
            </a:r>
            <a:r>
              <a:rPr lang="it-IT" sz="2000" dirty="0" err="1" smtClean="0">
                <a:solidFill>
                  <a:schemeClr val="bg1"/>
                </a:solidFill>
              </a:rPr>
              <a:t>zum</a:t>
            </a:r>
            <a:r>
              <a:rPr lang="it-IT" sz="2000" dirty="0" smtClean="0">
                <a:solidFill>
                  <a:schemeClr val="bg1"/>
                </a:solidFill>
              </a:rPr>
              <a:t> </a:t>
            </a:r>
            <a:r>
              <a:rPr lang="it-IT" sz="2000" dirty="0" err="1" smtClean="0">
                <a:solidFill>
                  <a:schemeClr val="bg1"/>
                </a:solidFill>
              </a:rPr>
              <a:t>Feuchtwangers</a:t>
            </a:r>
            <a:r>
              <a:rPr lang="it-IT" sz="2000" dirty="0" smtClean="0">
                <a:solidFill>
                  <a:schemeClr val="bg1"/>
                </a:solidFill>
              </a:rPr>
              <a:t> Roman</a:t>
            </a:r>
          </a:p>
          <a:p>
            <a:pPr marL="342900" indent="-342900">
              <a:spcBef>
                <a:spcPct val="20000"/>
              </a:spcBef>
              <a:buFont typeface="Arial" pitchFamily="34" charset="0"/>
              <a:buChar char="•"/>
            </a:pPr>
            <a:r>
              <a:rPr lang="it-IT" sz="2000" dirty="0" smtClean="0">
                <a:solidFill>
                  <a:schemeClr val="bg1"/>
                </a:solidFill>
              </a:rPr>
              <a:t> 1940 = von Goebbels </a:t>
            </a:r>
            <a:r>
              <a:rPr lang="it-IT" sz="2000" dirty="0" err="1" smtClean="0">
                <a:solidFill>
                  <a:schemeClr val="bg1"/>
                </a:solidFill>
              </a:rPr>
              <a:t>pers</a:t>
            </a:r>
            <a:r>
              <a:rPr lang="de-DE" sz="2000" dirty="0" err="1" smtClean="0">
                <a:solidFill>
                  <a:schemeClr val="bg1"/>
                </a:solidFill>
              </a:rPr>
              <a:t>önlich</a:t>
            </a:r>
            <a:r>
              <a:rPr lang="de-DE" sz="2000" dirty="0" smtClean="0">
                <a:solidFill>
                  <a:schemeClr val="bg1"/>
                </a:solidFill>
              </a:rPr>
              <a:t> </a:t>
            </a:r>
            <a:r>
              <a:rPr lang="it-IT" sz="2000" dirty="0" smtClean="0">
                <a:solidFill>
                  <a:schemeClr val="bg1"/>
                </a:solidFill>
              </a:rPr>
              <a:t>in </a:t>
            </a:r>
            <a:r>
              <a:rPr lang="it-IT" sz="2000" dirty="0" err="1" smtClean="0">
                <a:solidFill>
                  <a:schemeClr val="bg1"/>
                </a:solidFill>
              </a:rPr>
              <a:t>Auftrag</a:t>
            </a:r>
            <a:r>
              <a:rPr lang="it-IT" sz="2000" dirty="0" smtClean="0">
                <a:solidFill>
                  <a:schemeClr val="bg1"/>
                </a:solidFill>
              </a:rPr>
              <a:t> </a:t>
            </a:r>
            <a:r>
              <a:rPr lang="it-IT" sz="2000" dirty="0" err="1" smtClean="0">
                <a:solidFill>
                  <a:schemeClr val="bg1"/>
                </a:solidFill>
              </a:rPr>
              <a:t>gegeben</a:t>
            </a:r>
            <a:r>
              <a:rPr lang="it-IT" sz="2000" dirty="0" smtClean="0">
                <a:solidFill>
                  <a:schemeClr val="bg1"/>
                </a:solidFill>
              </a:rPr>
              <a:t> </a:t>
            </a:r>
            <a:endParaRPr lang="de-DE" sz="2000" dirty="0" smtClean="0">
              <a:solidFill>
                <a:schemeClr val="bg1"/>
              </a:solidFill>
            </a:endParaRPr>
          </a:p>
          <a:p>
            <a:pPr marL="342900" indent="-342900">
              <a:spcBef>
                <a:spcPct val="20000"/>
              </a:spcBef>
              <a:buFont typeface="Arial" pitchFamily="34" charset="0"/>
              <a:buChar char="•"/>
            </a:pPr>
            <a:r>
              <a:rPr lang="de-DE" sz="2000" dirty="0" smtClean="0">
                <a:solidFill>
                  <a:schemeClr val="bg1"/>
                </a:solidFill>
              </a:rPr>
              <a:t>antisemitischer, nationalsozialistischer Propagandafilm                               an die historische Figur des Joseph Oppenheimer gelehnt </a:t>
            </a:r>
          </a:p>
          <a:p>
            <a:pPr marL="342900" indent="-342900">
              <a:spcBef>
                <a:spcPct val="20000"/>
              </a:spcBef>
              <a:buFont typeface="Arial" pitchFamily="34" charset="0"/>
              <a:buChar char="•"/>
            </a:pPr>
            <a:r>
              <a:rPr lang="de-DE" sz="2000" dirty="0" smtClean="0">
                <a:solidFill>
                  <a:schemeClr val="bg1"/>
                </a:solidFill>
              </a:rPr>
              <a:t>keine Entsprechung der historischen Realität          die Handlung macht aus dem Opfer einen Täter</a:t>
            </a:r>
          </a:p>
          <a:p>
            <a:pPr marL="342900" indent="-342900">
              <a:spcBef>
                <a:spcPct val="20000"/>
              </a:spcBef>
              <a:buFont typeface="Arial" pitchFamily="34" charset="0"/>
              <a:buChar char="•"/>
            </a:pPr>
            <a:r>
              <a:rPr lang="de-DE" sz="2000" dirty="0" smtClean="0">
                <a:solidFill>
                  <a:schemeClr val="bg1"/>
                </a:solidFill>
              </a:rPr>
              <a:t>Figur des Juden als moralloser Vergewaltiger </a:t>
            </a:r>
          </a:p>
          <a:p>
            <a:pPr marL="342900" indent="-342900">
              <a:spcBef>
                <a:spcPct val="20000"/>
              </a:spcBef>
              <a:buFont typeface="Arial" pitchFamily="34" charset="0"/>
              <a:buChar char="•"/>
            </a:pPr>
            <a:r>
              <a:rPr lang="de-DE" sz="2000" dirty="0" smtClean="0">
                <a:solidFill>
                  <a:schemeClr val="bg1"/>
                </a:solidFill>
              </a:rPr>
              <a:t>Betonung des sexuellen Aspektes (Bezug aufs Sexualverbot zwischen Juden und Nichtjuden im 3. Reich) </a:t>
            </a:r>
            <a:endParaRPr lang="it-IT" sz="2000" dirty="0" smtClean="0">
              <a:solidFill>
                <a:schemeClr val="bg1"/>
              </a:solidFill>
            </a:endParaRPr>
          </a:p>
        </p:txBody>
      </p:sp>
      <p:cxnSp>
        <p:nvCxnSpPr>
          <p:cNvPr id="9" name="Connettore 2 8"/>
          <p:cNvCxnSpPr/>
          <p:nvPr/>
        </p:nvCxnSpPr>
        <p:spPr>
          <a:xfrm>
            <a:off x="7524328" y="5229200"/>
            <a:ext cx="360040" cy="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2" name="Connettore 1 11"/>
          <p:cNvCxnSpPr/>
          <p:nvPr/>
        </p:nvCxnSpPr>
        <p:spPr>
          <a:xfrm>
            <a:off x="4283968" y="3573016"/>
            <a:ext cx="2304000" cy="0"/>
          </a:xfrm>
          <a:prstGeom prst="line">
            <a:avLst/>
          </a:prstGeom>
          <a:ln>
            <a:solidFill>
              <a:srgbClr val="FF0000"/>
            </a:solidFill>
          </a:ln>
        </p:spPr>
        <p:style>
          <a:lnRef idx="2">
            <a:schemeClr val="accent2"/>
          </a:lnRef>
          <a:fillRef idx="0">
            <a:schemeClr val="accent2"/>
          </a:fillRef>
          <a:effectRef idx="1">
            <a:schemeClr val="accent2"/>
          </a:effectRef>
          <a:fontRef idx="minor">
            <a:schemeClr val="tx1"/>
          </a:fontRef>
        </p:style>
      </p:cxn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Titolo 4"/>
          <p:cNvSpPr>
            <a:spLocks noGrp="1"/>
          </p:cNvSpPr>
          <p:nvPr>
            <p:ph type="title"/>
          </p:nvPr>
        </p:nvSpPr>
        <p:spPr/>
        <p:txBody>
          <a:bodyPr>
            <a:normAutofit/>
          </a:bodyPr>
          <a:lstStyle/>
          <a:p>
            <a:r>
              <a:rPr lang="de-DE" sz="2800" b="1" dirty="0" smtClean="0">
                <a:solidFill>
                  <a:srgbClr val="FF0000"/>
                </a:solidFill>
              </a:rPr>
              <a:t>FEUCHTWANGERS „JUD </a:t>
            </a:r>
            <a:r>
              <a:rPr lang="de-DE" sz="2800" b="1" dirty="0" err="1" smtClean="0">
                <a:solidFill>
                  <a:srgbClr val="FF0000"/>
                </a:solidFill>
              </a:rPr>
              <a:t>SÜß</a:t>
            </a:r>
            <a:r>
              <a:rPr lang="de-DE" sz="2800" b="1" dirty="0" smtClean="0">
                <a:solidFill>
                  <a:srgbClr val="FF0000"/>
                </a:solidFill>
              </a:rPr>
              <a:t>“ UND DER NAZIFILM: MÖGLICHE BEZÜGE ZU „MONTGOMERY“</a:t>
            </a:r>
            <a:endParaRPr lang="it-IT" sz="2800" b="1" dirty="0">
              <a:solidFill>
                <a:srgbClr val="FF0000"/>
              </a:solidFill>
            </a:endParaRPr>
          </a:p>
        </p:txBody>
      </p:sp>
      <p:sp>
        <p:nvSpPr>
          <p:cNvPr id="6" name="Segnaposto contenuto 5"/>
          <p:cNvSpPr>
            <a:spLocks noGrp="1"/>
          </p:cNvSpPr>
          <p:nvPr>
            <p:ph idx="1"/>
          </p:nvPr>
        </p:nvSpPr>
        <p:spPr>
          <a:xfrm>
            <a:off x="457200" y="1412776"/>
            <a:ext cx="8229600" cy="5040560"/>
          </a:xfrm>
        </p:spPr>
        <p:txBody>
          <a:bodyPr>
            <a:normAutofit/>
          </a:bodyPr>
          <a:lstStyle/>
          <a:p>
            <a:pPr algn="just"/>
            <a:r>
              <a:rPr lang="it-IT" sz="2000" dirty="0" err="1" smtClean="0">
                <a:solidFill>
                  <a:schemeClr val="bg1"/>
                </a:solidFill>
              </a:rPr>
              <a:t>sowohl</a:t>
            </a:r>
            <a:r>
              <a:rPr lang="it-IT" sz="2000" dirty="0" smtClean="0">
                <a:solidFill>
                  <a:schemeClr val="bg1"/>
                </a:solidFill>
              </a:rPr>
              <a:t> in “</a:t>
            </a:r>
            <a:r>
              <a:rPr lang="it-IT" sz="2000" dirty="0" err="1" smtClean="0">
                <a:solidFill>
                  <a:schemeClr val="bg1"/>
                </a:solidFill>
              </a:rPr>
              <a:t>Jud</a:t>
            </a:r>
            <a:r>
              <a:rPr lang="it-IT" sz="2000" dirty="0" smtClean="0">
                <a:solidFill>
                  <a:schemeClr val="bg1"/>
                </a:solidFill>
              </a:rPr>
              <a:t> </a:t>
            </a:r>
            <a:r>
              <a:rPr lang="it-IT" sz="2000" dirty="0" err="1" smtClean="0">
                <a:solidFill>
                  <a:schemeClr val="bg1"/>
                </a:solidFill>
              </a:rPr>
              <a:t>Süß</a:t>
            </a:r>
            <a:r>
              <a:rPr lang="it-IT" sz="2000" dirty="0" smtClean="0">
                <a:solidFill>
                  <a:schemeClr val="bg1"/>
                </a:solidFill>
              </a:rPr>
              <a:t>” von </a:t>
            </a:r>
            <a:r>
              <a:rPr lang="it-IT" sz="2000" dirty="0" err="1" smtClean="0">
                <a:solidFill>
                  <a:schemeClr val="bg1"/>
                </a:solidFill>
              </a:rPr>
              <a:t>Lion</a:t>
            </a:r>
            <a:r>
              <a:rPr lang="it-IT" sz="2000" dirty="0" smtClean="0">
                <a:solidFill>
                  <a:schemeClr val="bg1"/>
                </a:solidFill>
              </a:rPr>
              <a:t> </a:t>
            </a:r>
            <a:r>
              <a:rPr lang="it-IT" sz="2000" dirty="0" err="1" smtClean="0">
                <a:solidFill>
                  <a:schemeClr val="bg1"/>
                </a:solidFill>
              </a:rPr>
              <a:t>Feuchtwanger</a:t>
            </a:r>
            <a:r>
              <a:rPr lang="it-IT" sz="2000" dirty="0" smtClean="0">
                <a:solidFill>
                  <a:schemeClr val="bg1"/>
                </a:solidFill>
              </a:rPr>
              <a:t> </a:t>
            </a:r>
            <a:r>
              <a:rPr lang="it-IT" sz="2000" dirty="0" err="1" smtClean="0">
                <a:solidFill>
                  <a:schemeClr val="bg1"/>
                </a:solidFill>
              </a:rPr>
              <a:t>als</a:t>
            </a:r>
            <a:r>
              <a:rPr lang="it-IT" sz="2000" dirty="0" smtClean="0">
                <a:solidFill>
                  <a:schemeClr val="bg1"/>
                </a:solidFill>
              </a:rPr>
              <a:t> </a:t>
            </a:r>
            <a:r>
              <a:rPr lang="it-IT" sz="2000" dirty="0" err="1" smtClean="0">
                <a:solidFill>
                  <a:schemeClr val="bg1"/>
                </a:solidFill>
              </a:rPr>
              <a:t>auch</a:t>
            </a:r>
            <a:r>
              <a:rPr lang="it-IT" sz="2000" dirty="0" smtClean="0">
                <a:solidFill>
                  <a:schemeClr val="bg1"/>
                </a:solidFill>
              </a:rPr>
              <a:t> in “Montgomery” </a:t>
            </a:r>
            <a:r>
              <a:rPr lang="it-IT" sz="2000" dirty="0" err="1" smtClean="0">
                <a:solidFill>
                  <a:schemeClr val="bg1"/>
                </a:solidFill>
              </a:rPr>
              <a:t>findet</a:t>
            </a:r>
            <a:r>
              <a:rPr lang="it-IT" sz="2000" dirty="0" smtClean="0">
                <a:solidFill>
                  <a:schemeClr val="bg1"/>
                </a:solidFill>
              </a:rPr>
              <a:t> man </a:t>
            </a:r>
            <a:r>
              <a:rPr lang="it-IT" sz="2000" dirty="0" err="1" smtClean="0">
                <a:solidFill>
                  <a:schemeClr val="bg1"/>
                </a:solidFill>
              </a:rPr>
              <a:t>eine</a:t>
            </a:r>
            <a:r>
              <a:rPr lang="it-IT" sz="2000" dirty="0" smtClean="0">
                <a:solidFill>
                  <a:schemeClr val="bg1"/>
                </a:solidFill>
              </a:rPr>
              <a:t> </a:t>
            </a:r>
            <a:r>
              <a:rPr lang="it-IT" sz="2000" dirty="0" err="1" smtClean="0">
                <a:solidFill>
                  <a:schemeClr val="bg1"/>
                </a:solidFill>
              </a:rPr>
              <a:t>Viel</a:t>
            </a:r>
            <a:r>
              <a:rPr lang="de-DE" sz="2000" dirty="0" smtClean="0">
                <a:solidFill>
                  <a:schemeClr val="bg1"/>
                </a:solidFill>
              </a:rPr>
              <a:t>zahl von Figuren</a:t>
            </a:r>
          </a:p>
          <a:p>
            <a:pPr algn="just"/>
            <a:r>
              <a:rPr lang="de-DE" sz="2000" dirty="0" smtClean="0">
                <a:solidFill>
                  <a:schemeClr val="bg1"/>
                </a:solidFill>
              </a:rPr>
              <a:t>die Hauptfigur ist in beiden Romanen negativ gezeichnet</a:t>
            </a:r>
          </a:p>
          <a:p>
            <a:pPr algn="just"/>
            <a:r>
              <a:rPr lang="de-DE" sz="2000" dirty="0" err="1" smtClean="0">
                <a:solidFill>
                  <a:schemeClr val="bg1"/>
                </a:solidFill>
              </a:rPr>
              <a:t>Jud</a:t>
            </a:r>
            <a:r>
              <a:rPr lang="de-DE" sz="2000" dirty="0" smtClean="0">
                <a:solidFill>
                  <a:schemeClr val="bg1"/>
                </a:solidFill>
              </a:rPr>
              <a:t> Süß und Cassini werden im Gegensatz zu ihren Brüdern beschrieben</a:t>
            </a:r>
          </a:p>
          <a:p>
            <a:pPr algn="just"/>
            <a:r>
              <a:rPr lang="de-DE" sz="2000" dirty="0" smtClean="0">
                <a:solidFill>
                  <a:schemeClr val="bg1"/>
                </a:solidFill>
              </a:rPr>
              <a:t>Beide Protagonisten haben einen starken Geschäftssinn zu Geld und Macht</a:t>
            </a:r>
          </a:p>
          <a:p>
            <a:pPr algn="just"/>
            <a:endParaRPr lang="de-DE" sz="2000" dirty="0" smtClean="0">
              <a:solidFill>
                <a:schemeClr val="bg1"/>
              </a:solidFill>
            </a:endParaRPr>
          </a:p>
          <a:p>
            <a:pPr algn="just"/>
            <a:endParaRPr lang="de-DE" sz="2000" dirty="0" smtClean="0">
              <a:solidFill>
                <a:schemeClr val="bg1"/>
              </a:solidFill>
            </a:endParaRPr>
          </a:p>
          <a:p>
            <a:pPr algn="just"/>
            <a:r>
              <a:rPr lang="de-DE" sz="2000" dirty="0" err="1" smtClean="0">
                <a:solidFill>
                  <a:schemeClr val="bg1"/>
                </a:solidFill>
              </a:rPr>
              <a:t>Cassinis</a:t>
            </a:r>
            <a:r>
              <a:rPr lang="de-DE" sz="2000" dirty="0" smtClean="0">
                <a:solidFill>
                  <a:schemeClr val="bg1"/>
                </a:solidFill>
              </a:rPr>
              <a:t> Dreharbeiten stellen eigentlich eine Neuverfilmung des Nazifilms „</a:t>
            </a:r>
            <a:r>
              <a:rPr lang="de-DE" sz="2000" dirty="0" err="1" smtClean="0">
                <a:solidFill>
                  <a:schemeClr val="bg1"/>
                </a:solidFill>
              </a:rPr>
              <a:t>Jud</a:t>
            </a:r>
            <a:r>
              <a:rPr lang="de-DE" sz="2000" dirty="0" smtClean="0">
                <a:solidFill>
                  <a:schemeClr val="bg1"/>
                </a:solidFill>
              </a:rPr>
              <a:t> Süß“ dar</a:t>
            </a:r>
          </a:p>
          <a:p>
            <a:pPr algn="just"/>
            <a:r>
              <a:rPr lang="de-DE" sz="2000" dirty="0" smtClean="0">
                <a:solidFill>
                  <a:schemeClr val="bg1"/>
                </a:solidFill>
              </a:rPr>
              <a:t>wie Frank, hat der Hauptdarsteller des Nazifilms versucht, die Absicht des Films zu „sabotieren“</a:t>
            </a:r>
          </a:p>
          <a:p>
            <a:pPr algn="just"/>
            <a:r>
              <a:rPr lang="de-DE" sz="2000" dirty="0" smtClean="0">
                <a:solidFill>
                  <a:schemeClr val="bg1"/>
                </a:solidFill>
              </a:rPr>
              <a:t>Goebbels  </a:t>
            </a:r>
            <a:endParaRPr lang="it-IT" sz="2000" dirty="0">
              <a:solidFill>
                <a:schemeClr val="bg1"/>
              </a:solidFill>
            </a:endParaRPr>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de-DE" sz="4000" b="1" dirty="0" smtClean="0">
                <a:solidFill>
                  <a:srgbClr val="FF0000"/>
                </a:solidFill>
              </a:rPr>
              <a:t>UNSERE BEMERKUNGEN</a:t>
            </a:r>
            <a:endParaRPr lang="it-IT" sz="4000" b="1" dirty="0">
              <a:solidFill>
                <a:srgbClr val="FF0000"/>
              </a:solidFill>
            </a:endParaRPr>
          </a:p>
        </p:txBody>
      </p:sp>
      <p:pic>
        <p:nvPicPr>
          <p:cNvPr id="4" name="Segnaposto contenuto 3" descr="10808548-3d-person-standing-under-a-question-mark-3d-image-isolated-white-background.jpg"/>
          <p:cNvPicPr>
            <a:picLocks noGrp="1" noChangeAspect="1"/>
          </p:cNvPicPr>
          <p:nvPr>
            <p:ph idx="1"/>
          </p:nvPr>
        </p:nvPicPr>
        <p:blipFill>
          <a:blip r:embed="rId2" cstate="print"/>
          <a:stretch>
            <a:fillRect/>
          </a:stretch>
        </p:blipFill>
        <p:spPr>
          <a:xfrm>
            <a:off x="2506277" y="1556792"/>
            <a:ext cx="4131445" cy="5040858"/>
          </a:xfrm>
        </p:spPr>
      </p:pic>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67544" y="188640"/>
            <a:ext cx="8229600" cy="1143000"/>
          </a:xfrm>
        </p:spPr>
        <p:txBody>
          <a:bodyPr>
            <a:normAutofit/>
          </a:bodyPr>
          <a:lstStyle/>
          <a:p>
            <a:pPr algn="l"/>
            <a:r>
              <a:rPr lang="it-IT" sz="4000" b="1" dirty="0" smtClean="0">
                <a:solidFill>
                  <a:srgbClr val="FF0000"/>
                </a:solidFill>
              </a:rPr>
              <a:t>KURZBIOGRAPHIE</a:t>
            </a:r>
            <a:endParaRPr lang="it-IT" sz="4000" b="1" dirty="0">
              <a:solidFill>
                <a:srgbClr val="FF0000"/>
              </a:solidFill>
            </a:endParaRPr>
          </a:p>
        </p:txBody>
      </p:sp>
      <p:sp>
        <p:nvSpPr>
          <p:cNvPr id="3" name="Segnaposto contenuto 2"/>
          <p:cNvSpPr>
            <a:spLocks noGrp="1"/>
          </p:cNvSpPr>
          <p:nvPr>
            <p:ph sz="half" idx="1"/>
          </p:nvPr>
        </p:nvSpPr>
        <p:spPr>
          <a:xfrm>
            <a:off x="251520" y="1196752"/>
            <a:ext cx="4752528" cy="5256584"/>
          </a:xfrm>
        </p:spPr>
        <p:txBody>
          <a:bodyPr>
            <a:normAutofit fontScale="92500" lnSpcReduction="10000"/>
          </a:bodyPr>
          <a:lstStyle/>
          <a:p>
            <a:r>
              <a:rPr lang="it-IT" b="1" dirty="0" smtClean="0">
                <a:solidFill>
                  <a:schemeClr val="bg1"/>
                </a:solidFill>
              </a:rPr>
              <a:t>1954</a:t>
            </a:r>
            <a:r>
              <a:rPr lang="it-IT" dirty="0" smtClean="0">
                <a:solidFill>
                  <a:schemeClr val="bg1"/>
                </a:solidFill>
              </a:rPr>
              <a:t>, </a:t>
            </a:r>
            <a:r>
              <a:rPr lang="it-IT" dirty="0" err="1" smtClean="0">
                <a:solidFill>
                  <a:schemeClr val="bg1"/>
                </a:solidFill>
              </a:rPr>
              <a:t>Stuttgart</a:t>
            </a:r>
            <a:endParaRPr lang="it-IT" dirty="0" smtClean="0">
              <a:solidFill>
                <a:schemeClr val="bg1"/>
              </a:solidFill>
            </a:endParaRPr>
          </a:p>
          <a:p>
            <a:r>
              <a:rPr lang="it-IT" dirty="0" err="1" smtClean="0">
                <a:solidFill>
                  <a:schemeClr val="bg1"/>
                </a:solidFill>
              </a:rPr>
              <a:t>Eltern</a:t>
            </a:r>
            <a:r>
              <a:rPr lang="it-IT" dirty="0" smtClean="0">
                <a:solidFill>
                  <a:schemeClr val="bg1"/>
                </a:solidFill>
              </a:rPr>
              <a:t> </a:t>
            </a:r>
            <a:r>
              <a:rPr lang="it-IT" dirty="0" err="1" smtClean="0">
                <a:solidFill>
                  <a:schemeClr val="bg1"/>
                </a:solidFill>
              </a:rPr>
              <a:t>aus</a:t>
            </a:r>
            <a:r>
              <a:rPr lang="it-IT" dirty="0" smtClean="0">
                <a:solidFill>
                  <a:schemeClr val="bg1"/>
                </a:solidFill>
              </a:rPr>
              <a:t> </a:t>
            </a:r>
            <a:r>
              <a:rPr lang="it-IT" dirty="0" err="1" smtClean="0">
                <a:solidFill>
                  <a:schemeClr val="bg1"/>
                </a:solidFill>
              </a:rPr>
              <a:t>Bulgarien</a:t>
            </a:r>
            <a:r>
              <a:rPr lang="it-IT" dirty="0" smtClean="0">
                <a:solidFill>
                  <a:schemeClr val="bg1"/>
                </a:solidFill>
              </a:rPr>
              <a:t>        </a:t>
            </a:r>
            <a:r>
              <a:rPr lang="it-IT" dirty="0" err="1" smtClean="0">
                <a:solidFill>
                  <a:schemeClr val="bg1"/>
                </a:solidFill>
              </a:rPr>
              <a:t>Migrationshintergrund</a:t>
            </a:r>
            <a:endParaRPr lang="it-IT" dirty="0" smtClean="0">
              <a:solidFill>
                <a:schemeClr val="bg1"/>
              </a:solidFill>
            </a:endParaRPr>
          </a:p>
          <a:p>
            <a:r>
              <a:rPr lang="it-IT" dirty="0" err="1" smtClean="0">
                <a:solidFill>
                  <a:schemeClr val="bg1"/>
                </a:solidFill>
              </a:rPr>
              <a:t>Religionwissenschaften</a:t>
            </a:r>
            <a:r>
              <a:rPr lang="it-IT" dirty="0" smtClean="0">
                <a:solidFill>
                  <a:schemeClr val="bg1"/>
                </a:solidFill>
              </a:rPr>
              <a:t> in </a:t>
            </a:r>
            <a:r>
              <a:rPr lang="it-IT" dirty="0" err="1" smtClean="0">
                <a:solidFill>
                  <a:schemeClr val="bg1"/>
                </a:solidFill>
              </a:rPr>
              <a:t>Berlin</a:t>
            </a:r>
            <a:endParaRPr lang="it-IT" dirty="0" smtClean="0">
              <a:solidFill>
                <a:schemeClr val="bg1"/>
              </a:solidFill>
            </a:endParaRPr>
          </a:p>
          <a:p>
            <a:r>
              <a:rPr lang="it-IT" b="1" dirty="0" smtClean="0">
                <a:solidFill>
                  <a:schemeClr val="bg1"/>
                </a:solidFill>
              </a:rPr>
              <a:t>1994</a:t>
            </a:r>
            <a:r>
              <a:rPr lang="it-IT" dirty="0" smtClean="0">
                <a:solidFill>
                  <a:schemeClr val="bg1"/>
                </a:solidFill>
              </a:rPr>
              <a:t> = </a:t>
            </a:r>
            <a:r>
              <a:rPr lang="it-IT" dirty="0" err="1" smtClean="0">
                <a:solidFill>
                  <a:schemeClr val="bg1"/>
                </a:solidFill>
              </a:rPr>
              <a:t>erstes</a:t>
            </a:r>
            <a:r>
              <a:rPr lang="it-IT" dirty="0" smtClean="0">
                <a:solidFill>
                  <a:schemeClr val="bg1"/>
                </a:solidFill>
              </a:rPr>
              <a:t> </a:t>
            </a:r>
            <a:r>
              <a:rPr lang="it-IT" dirty="0" err="1" smtClean="0">
                <a:solidFill>
                  <a:schemeClr val="bg1"/>
                </a:solidFill>
              </a:rPr>
              <a:t>Buch</a:t>
            </a:r>
            <a:endParaRPr lang="it-IT" dirty="0" smtClean="0">
              <a:solidFill>
                <a:schemeClr val="bg1"/>
              </a:solidFill>
            </a:endParaRPr>
          </a:p>
          <a:p>
            <a:r>
              <a:rPr lang="de-DE" b="1" dirty="0" smtClean="0">
                <a:solidFill>
                  <a:schemeClr val="bg1"/>
                </a:solidFill>
              </a:rPr>
              <a:t>1998</a:t>
            </a:r>
            <a:r>
              <a:rPr lang="de-DE" dirty="0" smtClean="0">
                <a:solidFill>
                  <a:schemeClr val="bg1"/>
                </a:solidFill>
              </a:rPr>
              <a:t> = Ingeborg-Bachmann-Preis</a:t>
            </a:r>
          </a:p>
          <a:p>
            <a:r>
              <a:rPr lang="de-DE" b="1" dirty="0" smtClean="0">
                <a:solidFill>
                  <a:schemeClr val="bg1"/>
                </a:solidFill>
              </a:rPr>
              <a:t>2009</a:t>
            </a:r>
            <a:r>
              <a:rPr lang="de-DE" dirty="0" smtClean="0">
                <a:solidFill>
                  <a:schemeClr val="bg1"/>
                </a:solidFill>
              </a:rPr>
              <a:t> = Preis der Leipziger Buchmesse</a:t>
            </a:r>
            <a:endParaRPr lang="it-IT" dirty="0" smtClean="0">
              <a:solidFill>
                <a:schemeClr val="bg1"/>
              </a:solidFill>
            </a:endParaRPr>
          </a:p>
          <a:p>
            <a:r>
              <a:rPr lang="it-IT" b="1" dirty="0" smtClean="0">
                <a:solidFill>
                  <a:schemeClr val="bg1"/>
                </a:solidFill>
              </a:rPr>
              <a:t>2013 </a:t>
            </a:r>
            <a:r>
              <a:rPr lang="it-IT" dirty="0" smtClean="0">
                <a:solidFill>
                  <a:schemeClr val="bg1"/>
                </a:solidFill>
              </a:rPr>
              <a:t>= </a:t>
            </a:r>
            <a:r>
              <a:rPr lang="it-IT" dirty="0" err="1" smtClean="0">
                <a:solidFill>
                  <a:schemeClr val="bg1"/>
                </a:solidFill>
              </a:rPr>
              <a:t>Georg-B</a:t>
            </a:r>
            <a:r>
              <a:rPr lang="de-DE" dirty="0" err="1" smtClean="0">
                <a:solidFill>
                  <a:schemeClr val="bg1"/>
                </a:solidFill>
              </a:rPr>
              <a:t>üchner</a:t>
            </a:r>
            <a:r>
              <a:rPr lang="de-DE" dirty="0" smtClean="0">
                <a:solidFill>
                  <a:schemeClr val="bg1"/>
                </a:solidFill>
              </a:rPr>
              <a:t>-Preis</a:t>
            </a:r>
            <a:r>
              <a:rPr lang="it-IT" dirty="0" smtClean="0">
                <a:solidFill>
                  <a:schemeClr val="bg1"/>
                </a:solidFill>
              </a:rPr>
              <a:t>, </a:t>
            </a:r>
            <a:r>
              <a:rPr lang="it-IT" dirty="0" err="1" smtClean="0">
                <a:solidFill>
                  <a:schemeClr val="bg1"/>
                </a:solidFill>
              </a:rPr>
              <a:t>Stipendiatin</a:t>
            </a:r>
            <a:r>
              <a:rPr lang="it-IT" dirty="0" smtClean="0">
                <a:solidFill>
                  <a:schemeClr val="bg1"/>
                </a:solidFill>
              </a:rPr>
              <a:t> </a:t>
            </a:r>
            <a:r>
              <a:rPr lang="it-IT" dirty="0" err="1" smtClean="0">
                <a:solidFill>
                  <a:schemeClr val="bg1"/>
                </a:solidFill>
              </a:rPr>
              <a:t>der</a:t>
            </a:r>
            <a:r>
              <a:rPr lang="it-IT" dirty="0" smtClean="0">
                <a:solidFill>
                  <a:schemeClr val="bg1"/>
                </a:solidFill>
              </a:rPr>
              <a:t> </a:t>
            </a:r>
            <a:r>
              <a:rPr lang="it-IT" dirty="0" err="1" smtClean="0">
                <a:solidFill>
                  <a:schemeClr val="bg1"/>
                </a:solidFill>
              </a:rPr>
              <a:t>Deutschen</a:t>
            </a:r>
            <a:r>
              <a:rPr lang="it-IT" dirty="0" smtClean="0">
                <a:solidFill>
                  <a:schemeClr val="bg1"/>
                </a:solidFill>
              </a:rPr>
              <a:t> </a:t>
            </a:r>
            <a:r>
              <a:rPr lang="it-IT" dirty="0" err="1" smtClean="0">
                <a:solidFill>
                  <a:schemeClr val="bg1"/>
                </a:solidFill>
              </a:rPr>
              <a:t>Akademie</a:t>
            </a:r>
            <a:r>
              <a:rPr lang="it-IT" dirty="0" smtClean="0">
                <a:solidFill>
                  <a:schemeClr val="bg1"/>
                </a:solidFill>
              </a:rPr>
              <a:t> Villa Massimo</a:t>
            </a:r>
            <a:endParaRPr lang="de-DE" dirty="0" smtClean="0">
              <a:solidFill>
                <a:schemeClr val="bg1"/>
              </a:solidFill>
            </a:endParaRPr>
          </a:p>
        </p:txBody>
      </p:sp>
      <p:pic>
        <p:nvPicPr>
          <p:cNvPr id="5" name="Segnaposto contenuto 4" descr="e40901c5c3000a20e32fa7.L._V175464516_SX200_.jpg"/>
          <p:cNvPicPr>
            <a:picLocks noGrp="1" noChangeAspect="1"/>
          </p:cNvPicPr>
          <p:nvPr>
            <p:ph sz="half" idx="2"/>
          </p:nvPr>
        </p:nvPicPr>
        <p:blipFill>
          <a:blip r:embed="rId2" cstate="print"/>
          <a:stretch>
            <a:fillRect/>
          </a:stretch>
        </p:blipFill>
        <p:spPr>
          <a:xfrm>
            <a:off x="5220072" y="836712"/>
            <a:ext cx="3518306" cy="5400600"/>
          </a:xfrm>
        </p:spPr>
      </p:pic>
      <p:cxnSp>
        <p:nvCxnSpPr>
          <p:cNvPr id="11" name="Connettore 2 10"/>
          <p:cNvCxnSpPr/>
          <p:nvPr/>
        </p:nvCxnSpPr>
        <p:spPr>
          <a:xfrm>
            <a:off x="3635896" y="1844824"/>
            <a:ext cx="432048" cy="0"/>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10" name="Titolo 9"/>
          <p:cNvSpPr>
            <a:spLocks noGrp="1"/>
          </p:cNvSpPr>
          <p:nvPr>
            <p:ph type="title"/>
          </p:nvPr>
        </p:nvSpPr>
        <p:spPr>
          <a:xfrm>
            <a:off x="539552" y="332656"/>
            <a:ext cx="8229600" cy="1143000"/>
          </a:xfrm>
        </p:spPr>
        <p:txBody>
          <a:bodyPr>
            <a:normAutofit fontScale="90000"/>
          </a:bodyPr>
          <a:lstStyle/>
          <a:p>
            <a:pPr algn="l"/>
            <a:r>
              <a:rPr lang="de-DE" b="1" dirty="0" smtClean="0">
                <a:solidFill>
                  <a:srgbClr val="FF0000"/>
                </a:solidFill>
              </a:rPr>
              <a:t>GEORG-BÜCHNER-PREIS</a:t>
            </a:r>
            <a:r>
              <a:rPr lang="de-DE" sz="4000" b="1" dirty="0" smtClean="0">
                <a:solidFill>
                  <a:srgbClr val="FF0000"/>
                </a:solidFill>
              </a:rPr>
              <a:t/>
            </a:r>
            <a:br>
              <a:rPr lang="de-DE" sz="4000" b="1" dirty="0" smtClean="0">
                <a:solidFill>
                  <a:srgbClr val="FF0000"/>
                </a:solidFill>
              </a:rPr>
            </a:br>
            <a:endParaRPr lang="it-IT" sz="4000" b="1" dirty="0">
              <a:solidFill>
                <a:srgbClr val="FF0000"/>
              </a:solidFill>
            </a:endParaRPr>
          </a:p>
        </p:txBody>
      </p:sp>
      <p:sp>
        <p:nvSpPr>
          <p:cNvPr id="11" name="Segnaposto contenuto 10"/>
          <p:cNvSpPr>
            <a:spLocks noGrp="1"/>
          </p:cNvSpPr>
          <p:nvPr>
            <p:ph idx="1"/>
          </p:nvPr>
        </p:nvSpPr>
        <p:spPr>
          <a:xfrm>
            <a:off x="323528" y="1268760"/>
            <a:ext cx="8229600" cy="4785395"/>
          </a:xfrm>
        </p:spPr>
        <p:txBody>
          <a:bodyPr>
            <a:normAutofit fontScale="92500" lnSpcReduction="20000"/>
          </a:bodyPr>
          <a:lstStyle/>
          <a:p>
            <a:pPr algn="just"/>
            <a:r>
              <a:rPr lang="de-DE" sz="2800" dirty="0" smtClean="0">
                <a:solidFill>
                  <a:schemeClr val="bg1"/>
                </a:solidFill>
              </a:rPr>
              <a:t>1923 (Weimarer Rep.): der Preis wird an Georg Büchner gewidmet. </a:t>
            </a:r>
          </a:p>
          <a:p>
            <a:pPr algn="just"/>
            <a:r>
              <a:rPr lang="de-DE" sz="2800" dirty="0" smtClean="0">
                <a:solidFill>
                  <a:schemeClr val="bg1"/>
                </a:solidFill>
              </a:rPr>
              <a:t>ab 1951 wird dieser Literaturpreis der bedeutendste in Deutschland.</a:t>
            </a:r>
          </a:p>
          <a:p>
            <a:pPr algn="just"/>
            <a:r>
              <a:rPr lang="de-DE" sz="2800" dirty="0" smtClean="0">
                <a:solidFill>
                  <a:schemeClr val="bg1"/>
                </a:solidFill>
              </a:rPr>
              <a:t>Er findet jedes Jahr in Darmstadt statt. Der Preis wird von der </a:t>
            </a:r>
            <a:r>
              <a:rPr lang="de-DE" sz="2800" i="1" dirty="0" smtClean="0">
                <a:solidFill>
                  <a:schemeClr val="bg1"/>
                </a:solidFill>
              </a:rPr>
              <a:t>Deutschen Akademie für Sprache und Dichtung </a:t>
            </a:r>
            <a:r>
              <a:rPr lang="de-DE" sz="2800" dirty="0" smtClean="0">
                <a:solidFill>
                  <a:schemeClr val="bg1"/>
                </a:solidFill>
              </a:rPr>
              <a:t>verliehen.</a:t>
            </a:r>
          </a:p>
          <a:p>
            <a:pPr algn="just"/>
            <a:r>
              <a:rPr lang="de-DE" sz="2800" dirty="0" smtClean="0">
                <a:solidFill>
                  <a:schemeClr val="bg1"/>
                </a:solidFill>
              </a:rPr>
              <a:t>ab 2011 wird er mit € 50.000 dotiert.</a:t>
            </a:r>
          </a:p>
          <a:p>
            <a:pPr algn="just"/>
            <a:r>
              <a:rPr lang="de-DE" sz="2800" dirty="0" smtClean="0">
                <a:solidFill>
                  <a:schemeClr val="bg1"/>
                </a:solidFill>
              </a:rPr>
              <a:t>Vorherige Preisträger: </a:t>
            </a:r>
            <a:r>
              <a:rPr lang="de-DE" sz="2800" dirty="0" err="1" smtClean="0">
                <a:solidFill>
                  <a:schemeClr val="bg1"/>
                </a:solidFill>
              </a:rPr>
              <a:t>G.Grass</a:t>
            </a:r>
            <a:r>
              <a:rPr lang="de-DE" sz="2800" dirty="0" smtClean="0">
                <a:solidFill>
                  <a:schemeClr val="bg1"/>
                </a:solidFill>
              </a:rPr>
              <a:t>, </a:t>
            </a:r>
            <a:r>
              <a:rPr lang="de-DE" sz="2800" dirty="0" err="1" smtClean="0">
                <a:solidFill>
                  <a:schemeClr val="bg1"/>
                </a:solidFill>
              </a:rPr>
              <a:t>P.Handke</a:t>
            </a:r>
            <a:r>
              <a:rPr lang="de-DE" sz="2800" dirty="0" smtClean="0">
                <a:solidFill>
                  <a:schemeClr val="bg1"/>
                </a:solidFill>
              </a:rPr>
              <a:t>, </a:t>
            </a:r>
            <a:r>
              <a:rPr lang="de-DE" sz="2800" dirty="0" err="1" smtClean="0">
                <a:solidFill>
                  <a:schemeClr val="bg1"/>
                </a:solidFill>
              </a:rPr>
              <a:t>C.Wolf</a:t>
            </a:r>
            <a:r>
              <a:rPr lang="de-DE" sz="2800" dirty="0" smtClean="0">
                <a:solidFill>
                  <a:schemeClr val="bg1"/>
                </a:solidFill>
              </a:rPr>
              <a:t>.</a:t>
            </a:r>
          </a:p>
          <a:p>
            <a:pPr algn="just"/>
            <a:r>
              <a:rPr lang="de-DE" sz="2800" dirty="0" smtClean="0">
                <a:solidFill>
                  <a:schemeClr val="bg1"/>
                </a:solidFill>
              </a:rPr>
              <a:t>2012 Felicitas Hoppe und 2013 Sibylle </a:t>
            </a:r>
            <a:r>
              <a:rPr lang="de-DE" sz="2800" dirty="0" err="1" smtClean="0">
                <a:solidFill>
                  <a:schemeClr val="bg1"/>
                </a:solidFill>
              </a:rPr>
              <a:t>Lewitscharoff</a:t>
            </a:r>
            <a:r>
              <a:rPr lang="de-DE" sz="2800" dirty="0" smtClean="0">
                <a:solidFill>
                  <a:schemeClr val="bg1"/>
                </a:solidFill>
              </a:rPr>
              <a:t>: Zwei Schriftstellerinnen folgen als Preisträgerinnen aufeinander und das ist das erstes Mal, nach einer langen Zeit,  in der männliche Autoren dominiert hatten.</a:t>
            </a:r>
          </a:p>
          <a:p>
            <a:endParaRPr lang="de-DE" dirty="0" smtClean="0"/>
          </a:p>
          <a:p>
            <a:endParaRPr lang="de-DE" dirty="0" smtClean="0"/>
          </a:p>
          <a:p>
            <a:endParaRPr lang="it-IT"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539552" y="260648"/>
            <a:ext cx="8229600" cy="1143000"/>
          </a:xfrm>
        </p:spPr>
        <p:txBody>
          <a:bodyPr>
            <a:normAutofit fontScale="90000"/>
          </a:bodyPr>
          <a:lstStyle/>
          <a:p>
            <a:pPr algn="l"/>
            <a:r>
              <a:rPr lang="de-DE" b="1" dirty="0" smtClean="0">
                <a:solidFill>
                  <a:srgbClr val="FF0000"/>
                </a:solidFill>
              </a:rPr>
              <a:t>WARUM AN SIBYLLE LEWITSCHAROFF</a:t>
            </a:r>
            <a:endParaRPr lang="it-IT" b="1" dirty="0">
              <a:solidFill>
                <a:srgbClr val="FF0000"/>
              </a:solidFill>
            </a:endParaRPr>
          </a:p>
        </p:txBody>
      </p:sp>
      <p:sp>
        <p:nvSpPr>
          <p:cNvPr id="3" name="Segnaposto contenuto 2"/>
          <p:cNvSpPr>
            <a:spLocks noGrp="1"/>
          </p:cNvSpPr>
          <p:nvPr>
            <p:ph idx="1"/>
          </p:nvPr>
        </p:nvSpPr>
        <p:spPr>
          <a:xfrm>
            <a:off x="251520" y="1484784"/>
            <a:ext cx="8229600" cy="4525963"/>
          </a:xfrm>
        </p:spPr>
        <p:txBody>
          <a:bodyPr>
            <a:noAutofit/>
          </a:bodyPr>
          <a:lstStyle/>
          <a:p>
            <a:r>
              <a:rPr lang="de-DE" sz="2600" i="1" dirty="0" smtClean="0">
                <a:solidFill>
                  <a:schemeClr val="bg1"/>
                </a:solidFill>
              </a:rPr>
              <a:t>“Die Grenzen unserer alltäglicher Wirklichkeit mit Beobachtungsenergie, erzählerischer Phantasie, sprachlicher Erfindungskraft neu erkundet und in Frage gestellt „</a:t>
            </a:r>
            <a:endParaRPr lang="it-IT" sz="2600" i="1" dirty="0" smtClean="0">
              <a:solidFill>
                <a:schemeClr val="bg1"/>
              </a:solidFill>
            </a:endParaRPr>
          </a:p>
          <a:p>
            <a:r>
              <a:rPr lang="de-DE" sz="2600" i="1" dirty="0" smtClean="0">
                <a:solidFill>
                  <a:schemeClr val="bg1"/>
                </a:solidFill>
              </a:rPr>
              <a:t>“Die Wahrnehmung der deutsche Gegenwart in Bereiche des Satirischen, Legendenhaften und Phantastischen vertieft“</a:t>
            </a:r>
          </a:p>
          <a:p>
            <a:r>
              <a:rPr lang="de-DE" sz="2600" i="1" dirty="0" smtClean="0">
                <a:solidFill>
                  <a:schemeClr val="bg1"/>
                </a:solidFill>
              </a:rPr>
              <a:t>“Philosophische und religiöse Grundfragen der Existenz entfalte </a:t>
            </a:r>
            <a:r>
              <a:rPr lang="de-DE" sz="2600" i="1" dirty="0" err="1" smtClean="0">
                <a:solidFill>
                  <a:schemeClr val="bg1"/>
                </a:solidFill>
              </a:rPr>
              <a:t>Lewitscharoff</a:t>
            </a:r>
            <a:r>
              <a:rPr lang="de-DE" sz="2600" i="1" dirty="0" smtClean="0">
                <a:solidFill>
                  <a:schemeClr val="bg1"/>
                </a:solidFill>
              </a:rPr>
              <a:t> in einer subtilen Auseinandersetzung mit großen literarischen Traditionen und mit erfrischend </a:t>
            </a:r>
            <a:r>
              <a:rPr lang="de-DE" sz="2600" i="1" dirty="0" err="1" smtClean="0">
                <a:solidFill>
                  <a:schemeClr val="bg1"/>
                </a:solidFill>
              </a:rPr>
              <a:t>unfeierlichem</a:t>
            </a:r>
            <a:r>
              <a:rPr lang="de-DE" sz="2600" i="1" dirty="0" smtClean="0">
                <a:solidFill>
                  <a:schemeClr val="bg1"/>
                </a:solidFill>
              </a:rPr>
              <a:t> Spielwitz</a:t>
            </a:r>
            <a:r>
              <a:rPr lang="de-DE" sz="2600" dirty="0" smtClean="0">
                <a:solidFill>
                  <a:schemeClr val="bg1"/>
                </a:solidFill>
              </a:rPr>
              <a:t>“.</a:t>
            </a: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539552" y="0"/>
            <a:ext cx="8229600" cy="1143000"/>
          </a:xfrm>
        </p:spPr>
        <p:txBody>
          <a:bodyPr>
            <a:normAutofit/>
          </a:bodyPr>
          <a:lstStyle/>
          <a:p>
            <a:pPr algn="l"/>
            <a:r>
              <a:rPr lang="it-IT" sz="4000" b="1" dirty="0" smtClean="0">
                <a:solidFill>
                  <a:srgbClr val="FF0000"/>
                </a:solidFill>
              </a:rPr>
              <a:t>MONTGOMERY</a:t>
            </a:r>
            <a:endParaRPr lang="it-IT" sz="4000" b="1" dirty="0">
              <a:solidFill>
                <a:srgbClr val="FF0000"/>
              </a:solidFill>
            </a:endParaRPr>
          </a:p>
        </p:txBody>
      </p:sp>
      <p:sp>
        <p:nvSpPr>
          <p:cNvPr id="6" name="Segnaposto contenuto 5"/>
          <p:cNvSpPr>
            <a:spLocks noGrp="1"/>
          </p:cNvSpPr>
          <p:nvPr>
            <p:ph sz="half" idx="1"/>
          </p:nvPr>
        </p:nvSpPr>
        <p:spPr>
          <a:xfrm>
            <a:off x="0" y="836712"/>
            <a:ext cx="5580112" cy="5805264"/>
          </a:xfrm>
        </p:spPr>
        <p:txBody>
          <a:bodyPr>
            <a:noAutofit/>
          </a:bodyPr>
          <a:lstStyle/>
          <a:p>
            <a:pPr algn="just"/>
            <a:r>
              <a:rPr lang="de-DE" sz="1800" dirty="0" smtClean="0">
                <a:solidFill>
                  <a:schemeClr val="bg1"/>
                </a:solidFill>
              </a:rPr>
              <a:t>Der Roman spielt 1999 in Rom. Der Ich-Erzähler, ein alter Schulkamerad des Protagonisten, erzählt die Wechselfälle der letzten acht Tage aus dem Leben des berühmten Filmproduzenten, Montgomery Cassini-Stahl. Der ca. 50 jährige arbeitet an der Neuverfilmung von „</a:t>
            </a:r>
            <a:r>
              <a:rPr lang="de-DE" sz="1800" dirty="0" err="1" smtClean="0">
                <a:solidFill>
                  <a:schemeClr val="bg1"/>
                </a:solidFill>
              </a:rPr>
              <a:t>Jud</a:t>
            </a:r>
            <a:r>
              <a:rPr lang="de-DE" sz="1800" dirty="0" smtClean="0">
                <a:solidFill>
                  <a:schemeClr val="bg1"/>
                </a:solidFill>
              </a:rPr>
              <a:t> Süß“, womit er die historische Figur von Joseph Süß Oppenheimer zu ehren scheint. Der Film stellt sein Herzensprojekt dar; eines Tages verschwindet einer der besten Schauspieler des ganzen Filmteams und  Cassini muss für ihn als Ersatz für </a:t>
            </a:r>
            <a:r>
              <a:rPr lang="de-DE" sz="1800" dirty="0" err="1" smtClean="0">
                <a:solidFill>
                  <a:schemeClr val="bg1"/>
                </a:solidFill>
              </a:rPr>
              <a:t>Jud</a:t>
            </a:r>
            <a:r>
              <a:rPr lang="de-DE" sz="1800" dirty="0" smtClean="0">
                <a:solidFill>
                  <a:schemeClr val="bg1"/>
                </a:solidFill>
              </a:rPr>
              <a:t> Süß einspringen. Der Roman wird in Rückblenden erzählt - von der Kindheit in Stuttgart, vom Tod des behinderten Bruders (Montgomery hat ihn ertrunken), vom schlechten Verhältnis zu seiner Mutter, vom Leben in Rom. Mitten in den Dreharbeiten bricht Monty nach einer Liebesnacht mit einer jungen Frau tot zusammen.</a:t>
            </a:r>
            <a:r>
              <a:rPr lang="it-IT" sz="1800" dirty="0" smtClean="0">
                <a:solidFill>
                  <a:schemeClr val="bg1"/>
                </a:solidFill>
              </a:rPr>
              <a:t> Am </a:t>
            </a:r>
            <a:r>
              <a:rPr lang="it-IT" sz="1800" dirty="0" err="1" smtClean="0">
                <a:solidFill>
                  <a:schemeClr val="bg1"/>
                </a:solidFill>
              </a:rPr>
              <a:t>Ende</a:t>
            </a:r>
            <a:r>
              <a:rPr lang="it-IT" sz="1800" dirty="0" smtClean="0">
                <a:solidFill>
                  <a:schemeClr val="bg1"/>
                </a:solidFill>
              </a:rPr>
              <a:t> </a:t>
            </a:r>
            <a:r>
              <a:rPr lang="it-IT" sz="1800" dirty="0" err="1" smtClean="0">
                <a:solidFill>
                  <a:schemeClr val="bg1"/>
                </a:solidFill>
              </a:rPr>
              <a:t>des</a:t>
            </a:r>
            <a:r>
              <a:rPr lang="it-IT" sz="1800" dirty="0" smtClean="0">
                <a:solidFill>
                  <a:schemeClr val="bg1"/>
                </a:solidFill>
              </a:rPr>
              <a:t> </a:t>
            </a:r>
            <a:r>
              <a:rPr lang="it-IT" sz="1800" dirty="0" err="1" smtClean="0">
                <a:solidFill>
                  <a:schemeClr val="bg1"/>
                </a:solidFill>
              </a:rPr>
              <a:t>Romans</a:t>
            </a:r>
            <a:r>
              <a:rPr lang="it-IT" sz="1800" dirty="0" smtClean="0">
                <a:solidFill>
                  <a:schemeClr val="bg1"/>
                </a:solidFill>
              </a:rPr>
              <a:t> </a:t>
            </a:r>
            <a:r>
              <a:rPr lang="it-IT" sz="1800" dirty="0" err="1" smtClean="0">
                <a:solidFill>
                  <a:schemeClr val="bg1"/>
                </a:solidFill>
              </a:rPr>
              <a:t>trifft</a:t>
            </a:r>
            <a:r>
              <a:rPr lang="it-IT" sz="1800" dirty="0" smtClean="0">
                <a:solidFill>
                  <a:schemeClr val="bg1"/>
                </a:solidFill>
              </a:rPr>
              <a:t> </a:t>
            </a:r>
            <a:r>
              <a:rPr lang="it-IT" sz="1800" dirty="0" err="1" smtClean="0">
                <a:solidFill>
                  <a:schemeClr val="bg1"/>
                </a:solidFill>
              </a:rPr>
              <a:t>der</a:t>
            </a:r>
            <a:r>
              <a:rPr lang="it-IT" sz="1800" dirty="0" smtClean="0">
                <a:solidFill>
                  <a:schemeClr val="bg1"/>
                </a:solidFill>
              </a:rPr>
              <a:t> </a:t>
            </a:r>
            <a:r>
              <a:rPr lang="it-IT" sz="1800" dirty="0" err="1" smtClean="0">
                <a:solidFill>
                  <a:schemeClr val="bg1"/>
                </a:solidFill>
              </a:rPr>
              <a:t>Ich-Erzähler</a:t>
            </a:r>
            <a:r>
              <a:rPr lang="it-IT" sz="1800" dirty="0" smtClean="0">
                <a:solidFill>
                  <a:schemeClr val="bg1"/>
                </a:solidFill>
              </a:rPr>
              <a:t> </a:t>
            </a:r>
            <a:r>
              <a:rPr lang="it-IT" sz="1800" dirty="0" err="1" smtClean="0">
                <a:solidFill>
                  <a:schemeClr val="bg1"/>
                </a:solidFill>
              </a:rPr>
              <a:t>die</a:t>
            </a:r>
            <a:r>
              <a:rPr lang="it-IT" sz="1800" dirty="0" smtClean="0">
                <a:solidFill>
                  <a:schemeClr val="bg1"/>
                </a:solidFill>
              </a:rPr>
              <a:t> </a:t>
            </a:r>
            <a:r>
              <a:rPr lang="it-IT" sz="1800" dirty="0" err="1" smtClean="0">
                <a:solidFill>
                  <a:schemeClr val="bg1"/>
                </a:solidFill>
              </a:rPr>
              <a:t>Mutter</a:t>
            </a:r>
            <a:r>
              <a:rPr lang="it-IT" sz="1800" dirty="0" smtClean="0">
                <a:solidFill>
                  <a:schemeClr val="bg1"/>
                </a:solidFill>
              </a:rPr>
              <a:t> von Cassini und </a:t>
            </a:r>
            <a:r>
              <a:rPr lang="it-IT" sz="1800" dirty="0" err="1" smtClean="0">
                <a:solidFill>
                  <a:schemeClr val="bg1"/>
                </a:solidFill>
              </a:rPr>
              <a:t>sie</a:t>
            </a:r>
            <a:r>
              <a:rPr lang="it-IT" sz="1800" dirty="0" smtClean="0">
                <a:solidFill>
                  <a:schemeClr val="bg1"/>
                </a:solidFill>
              </a:rPr>
              <a:t> </a:t>
            </a:r>
            <a:r>
              <a:rPr lang="it-IT" sz="1800" dirty="0" err="1" smtClean="0">
                <a:solidFill>
                  <a:schemeClr val="bg1"/>
                </a:solidFill>
              </a:rPr>
              <a:t>enthüllt</a:t>
            </a:r>
            <a:r>
              <a:rPr lang="it-IT" sz="1800" dirty="0" smtClean="0">
                <a:solidFill>
                  <a:schemeClr val="bg1"/>
                </a:solidFill>
              </a:rPr>
              <a:t> </a:t>
            </a:r>
            <a:r>
              <a:rPr lang="it-IT" sz="1800" dirty="0" err="1" smtClean="0">
                <a:solidFill>
                  <a:schemeClr val="bg1"/>
                </a:solidFill>
              </a:rPr>
              <a:t>ihm</a:t>
            </a:r>
            <a:r>
              <a:rPr lang="it-IT" sz="1800" dirty="0" smtClean="0">
                <a:solidFill>
                  <a:schemeClr val="bg1"/>
                </a:solidFill>
              </a:rPr>
              <a:t>, </a:t>
            </a:r>
            <a:r>
              <a:rPr lang="it-IT" sz="1800" dirty="0" err="1" smtClean="0">
                <a:solidFill>
                  <a:schemeClr val="bg1"/>
                </a:solidFill>
              </a:rPr>
              <a:t>dass</a:t>
            </a:r>
            <a:r>
              <a:rPr lang="it-IT" sz="1800" dirty="0" smtClean="0">
                <a:solidFill>
                  <a:schemeClr val="bg1"/>
                </a:solidFill>
              </a:rPr>
              <a:t> Cassini </a:t>
            </a:r>
            <a:r>
              <a:rPr lang="it-IT" sz="1800" dirty="0" err="1" smtClean="0">
                <a:solidFill>
                  <a:schemeClr val="bg1"/>
                </a:solidFill>
              </a:rPr>
              <a:t>nicht</a:t>
            </a:r>
            <a:r>
              <a:rPr lang="it-IT" sz="1800" dirty="0" smtClean="0">
                <a:solidFill>
                  <a:schemeClr val="bg1"/>
                </a:solidFill>
              </a:rPr>
              <a:t> da war, </a:t>
            </a:r>
            <a:r>
              <a:rPr lang="it-IT" sz="1800" dirty="0" err="1" smtClean="0">
                <a:solidFill>
                  <a:schemeClr val="bg1"/>
                </a:solidFill>
              </a:rPr>
              <a:t>als</a:t>
            </a:r>
            <a:r>
              <a:rPr lang="it-IT" sz="1800" dirty="0" smtClean="0">
                <a:solidFill>
                  <a:schemeClr val="bg1"/>
                </a:solidFill>
              </a:rPr>
              <a:t> </a:t>
            </a:r>
            <a:r>
              <a:rPr lang="it-IT" sz="1800" dirty="0" err="1" smtClean="0">
                <a:solidFill>
                  <a:schemeClr val="bg1"/>
                </a:solidFill>
              </a:rPr>
              <a:t>sein</a:t>
            </a:r>
            <a:r>
              <a:rPr lang="it-IT" sz="1800" dirty="0" smtClean="0">
                <a:solidFill>
                  <a:schemeClr val="bg1"/>
                </a:solidFill>
              </a:rPr>
              <a:t> </a:t>
            </a:r>
            <a:r>
              <a:rPr lang="it-IT" sz="1800" dirty="0" err="1" smtClean="0">
                <a:solidFill>
                  <a:schemeClr val="bg1"/>
                </a:solidFill>
              </a:rPr>
              <a:t>Bruder</a:t>
            </a:r>
            <a:r>
              <a:rPr lang="it-IT" sz="1800" dirty="0" smtClean="0">
                <a:solidFill>
                  <a:schemeClr val="bg1"/>
                </a:solidFill>
              </a:rPr>
              <a:t> </a:t>
            </a:r>
            <a:r>
              <a:rPr lang="it-IT" sz="1800" dirty="0" err="1" smtClean="0">
                <a:solidFill>
                  <a:schemeClr val="bg1"/>
                </a:solidFill>
              </a:rPr>
              <a:t>ins</a:t>
            </a:r>
            <a:r>
              <a:rPr lang="it-IT" sz="1800" dirty="0" smtClean="0">
                <a:solidFill>
                  <a:schemeClr val="bg1"/>
                </a:solidFill>
              </a:rPr>
              <a:t> </a:t>
            </a:r>
            <a:r>
              <a:rPr lang="it-IT" sz="1800" dirty="0" err="1" smtClean="0">
                <a:solidFill>
                  <a:schemeClr val="bg1"/>
                </a:solidFill>
              </a:rPr>
              <a:t>Schwimmbad</a:t>
            </a:r>
            <a:r>
              <a:rPr lang="it-IT" sz="1800" dirty="0" smtClean="0">
                <a:solidFill>
                  <a:schemeClr val="bg1"/>
                </a:solidFill>
              </a:rPr>
              <a:t> </a:t>
            </a:r>
            <a:r>
              <a:rPr lang="it-IT" sz="1800" dirty="0" err="1" smtClean="0">
                <a:solidFill>
                  <a:schemeClr val="bg1"/>
                </a:solidFill>
              </a:rPr>
              <a:t>gestoßen</a:t>
            </a:r>
            <a:r>
              <a:rPr lang="it-IT" sz="1800" dirty="0" smtClean="0">
                <a:solidFill>
                  <a:schemeClr val="bg1"/>
                </a:solidFill>
              </a:rPr>
              <a:t> </a:t>
            </a:r>
            <a:r>
              <a:rPr lang="it-IT" sz="1800" dirty="0" err="1" smtClean="0">
                <a:solidFill>
                  <a:schemeClr val="bg1"/>
                </a:solidFill>
              </a:rPr>
              <a:t>wurde</a:t>
            </a:r>
            <a:r>
              <a:rPr lang="it-IT" sz="1800" dirty="0" smtClean="0">
                <a:solidFill>
                  <a:schemeClr val="bg1"/>
                </a:solidFill>
              </a:rPr>
              <a:t>.</a:t>
            </a:r>
            <a:endParaRPr lang="de-DE" sz="1800" dirty="0" smtClean="0">
              <a:solidFill>
                <a:schemeClr val="bg1"/>
              </a:solidFill>
            </a:endParaRPr>
          </a:p>
        </p:txBody>
      </p:sp>
      <p:pic>
        <p:nvPicPr>
          <p:cNvPr id="8" name="Segnaposto contenuto 7" descr="copertina.jpg"/>
          <p:cNvPicPr>
            <a:picLocks noGrp="1" noChangeAspect="1"/>
          </p:cNvPicPr>
          <p:nvPr>
            <p:ph sz="half" idx="2"/>
          </p:nvPr>
        </p:nvPicPr>
        <p:blipFill>
          <a:blip r:embed="rId2" cstate="print"/>
          <a:stretch>
            <a:fillRect/>
          </a:stretch>
        </p:blipFill>
        <p:spPr>
          <a:xfrm>
            <a:off x="5724128" y="836712"/>
            <a:ext cx="2996037" cy="4824536"/>
          </a:xfrm>
        </p:spPr>
      </p:pic>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14" name="Rettangolo 13"/>
          <p:cNvSpPr/>
          <p:nvPr/>
        </p:nvSpPr>
        <p:spPr>
          <a:xfrm>
            <a:off x="1043608" y="2708920"/>
            <a:ext cx="1440160" cy="1224136"/>
          </a:xfrm>
          <a:prstGeom prst="rect">
            <a:avLst/>
          </a:prstGeom>
          <a:gradFill>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ALBERTO CASSINI</a:t>
            </a:r>
            <a:endParaRPr lang="it-IT" dirty="0"/>
          </a:p>
        </p:txBody>
      </p:sp>
      <p:sp>
        <p:nvSpPr>
          <p:cNvPr id="15" name="Rettangolo 14"/>
          <p:cNvSpPr/>
          <p:nvPr/>
        </p:nvSpPr>
        <p:spPr>
          <a:xfrm>
            <a:off x="3059832" y="2708920"/>
            <a:ext cx="1944216" cy="1224136"/>
          </a:xfrm>
          <a:prstGeom prst="rect">
            <a:avLst/>
          </a:prstGeom>
          <a:gradFill>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ALESSANDRO CASSINI</a:t>
            </a:r>
            <a:endParaRPr lang="it-IT" dirty="0"/>
          </a:p>
        </p:txBody>
      </p:sp>
      <p:sp>
        <p:nvSpPr>
          <p:cNvPr id="16" name="Rettangolo 15"/>
          <p:cNvSpPr/>
          <p:nvPr/>
        </p:nvSpPr>
        <p:spPr>
          <a:xfrm>
            <a:off x="2627784" y="4653136"/>
            <a:ext cx="2376264" cy="1584176"/>
          </a:xfrm>
          <a:prstGeom prst="rect">
            <a:avLst/>
          </a:prstGeom>
          <a:gradFill>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300" b="1" dirty="0" smtClean="0"/>
              <a:t>MONTGOMERY CASSINI STAHL</a:t>
            </a:r>
            <a:endParaRPr lang="it-IT" sz="2300" b="1" dirty="0"/>
          </a:p>
        </p:txBody>
      </p:sp>
      <p:sp>
        <p:nvSpPr>
          <p:cNvPr id="17" name="Rettangolo 16"/>
          <p:cNvSpPr/>
          <p:nvPr/>
        </p:nvSpPr>
        <p:spPr>
          <a:xfrm>
            <a:off x="6228184" y="4725144"/>
            <a:ext cx="1944216" cy="1368152"/>
          </a:xfrm>
          <a:prstGeom prst="rect">
            <a:avLst/>
          </a:prstGeom>
          <a:gradFill>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ROBERT CASSINI STAHL</a:t>
            </a:r>
            <a:endParaRPr lang="it-IT" dirty="0"/>
          </a:p>
        </p:txBody>
      </p:sp>
      <p:sp>
        <p:nvSpPr>
          <p:cNvPr id="18" name="Rettangolo 17"/>
          <p:cNvSpPr/>
          <p:nvPr/>
        </p:nvSpPr>
        <p:spPr>
          <a:xfrm>
            <a:off x="5796136" y="2708920"/>
            <a:ext cx="1944216" cy="1224136"/>
          </a:xfrm>
          <a:prstGeom prst="rect">
            <a:avLst/>
          </a:prstGeom>
          <a:gradFill>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GERLINDE STAHL</a:t>
            </a:r>
            <a:endParaRPr lang="it-IT" dirty="0"/>
          </a:p>
        </p:txBody>
      </p:sp>
      <p:sp>
        <p:nvSpPr>
          <p:cNvPr id="19" name="Rettangolo 18"/>
          <p:cNvSpPr/>
          <p:nvPr/>
        </p:nvSpPr>
        <p:spPr>
          <a:xfrm>
            <a:off x="6084168" y="1484784"/>
            <a:ext cx="1368152" cy="1080120"/>
          </a:xfrm>
          <a:prstGeom prst="rect">
            <a:avLst/>
          </a:prstGeom>
          <a:gradFill>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KARL STAHL</a:t>
            </a:r>
            <a:endParaRPr lang="it-IT" dirty="0"/>
          </a:p>
        </p:txBody>
      </p:sp>
      <p:sp>
        <p:nvSpPr>
          <p:cNvPr id="20" name="Rettangolo 19"/>
          <p:cNvSpPr/>
          <p:nvPr/>
        </p:nvSpPr>
        <p:spPr>
          <a:xfrm>
            <a:off x="6084168" y="188640"/>
            <a:ext cx="1368152" cy="1107504"/>
          </a:xfrm>
          <a:prstGeom prst="rect">
            <a:avLst/>
          </a:prstGeom>
          <a:gradFill>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EBERHARD STAHL</a:t>
            </a:r>
            <a:endParaRPr lang="it-IT" dirty="0"/>
          </a:p>
        </p:txBody>
      </p:sp>
      <p:cxnSp>
        <p:nvCxnSpPr>
          <p:cNvPr id="38" name="Connettore 1 37"/>
          <p:cNvCxnSpPr>
            <a:stCxn id="14" idx="3"/>
            <a:endCxn id="15" idx="1"/>
          </p:cNvCxnSpPr>
          <p:nvPr/>
        </p:nvCxnSpPr>
        <p:spPr>
          <a:xfrm>
            <a:off x="2483768" y="3320988"/>
            <a:ext cx="57606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0" name="Connettore 1 39"/>
          <p:cNvCxnSpPr>
            <a:stCxn id="15" idx="3"/>
            <a:endCxn id="18" idx="1"/>
          </p:cNvCxnSpPr>
          <p:nvPr/>
        </p:nvCxnSpPr>
        <p:spPr>
          <a:xfrm>
            <a:off x="5004048" y="3320988"/>
            <a:ext cx="79208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41" name="AutoShape 2"/>
          <p:cNvSpPr>
            <a:spLocks noChangeArrowheads="1"/>
          </p:cNvSpPr>
          <p:nvPr/>
        </p:nvSpPr>
        <p:spPr bwMode="auto">
          <a:xfrm>
            <a:off x="5148064" y="3140968"/>
            <a:ext cx="457200" cy="396875"/>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C0504D"/>
          </a:solidFill>
          <a:ln w="38100">
            <a:solidFill>
              <a:srgbClr val="F2F2F2"/>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endParaRPr lang="it-IT"/>
          </a:p>
        </p:txBody>
      </p:sp>
      <p:cxnSp>
        <p:nvCxnSpPr>
          <p:cNvPr id="43" name="Connettore 1 42"/>
          <p:cNvCxnSpPr>
            <a:stCxn id="20" idx="2"/>
            <a:endCxn id="19" idx="0"/>
          </p:cNvCxnSpPr>
          <p:nvPr/>
        </p:nvCxnSpPr>
        <p:spPr>
          <a:xfrm>
            <a:off x="6768244" y="1296144"/>
            <a:ext cx="0" cy="18864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6" name="Connettore 1 45"/>
          <p:cNvCxnSpPr>
            <a:stCxn id="19" idx="2"/>
            <a:endCxn id="18" idx="0"/>
          </p:cNvCxnSpPr>
          <p:nvPr/>
        </p:nvCxnSpPr>
        <p:spPr>
          <a:xfrm>
            <a:off x="6768244" y="2564904"/>
            <a:ext cx="0" cy="14401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2" name="Connettore 1 111"/>
          <p:cNvCxnSpPr>
            <a:stCxn id="41" idx="2"/>
          </p:cNvCxnSpPr>
          <p:nvPr/>
        </p:nvCxnSpPr>
        <p:spPr>
          <a:xfrm flipH="1">
            <a:off x="5364088" y="3537843"/>
            <a:ext cx="13846" cy="75525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9" name="Connettore 1 118"/>
          <p:cNvCxnSpPr/>
          <p:nvPr/>
        </p:nvCxnSpPr>
        <p:spPr>
          <a:xfrm>
            <a:off x="5364088" y="4293096"/>
            <a:ext cx="187220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8" name="Connettore 1 127"/>
          <p:cNvCxnSpPr/>
          <p:nvPr/>
        </p:nvCxnSpPr>
        <p:spPr>
          <a:xfrm flipH="1">
            <a:off x="3779912" y="4293096"/>
            <a:ext cx="158417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0" name="Connettore 1 129"/>
          <p:cNvCxnSpPr/>
          <p:nvPr/>
        </p:nvCxnSpPr>
        <p:spPr>
          <a:xfrm>
            <a:off x="3779912" y="4293096"/>
            <a:ext cx="0" cy="36004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6" name="Connettore 1 135"/>
          <p:cNvCxnSpPr/>
          <p:nvPr/>
        </p:nvCxnSpPr>
        <p:spPr>
          <a:xfrm>
            <a:off x="7236296" y="4293096"/>
            <a:ext cx="0" cy="43204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4" name="Connettore 1 163"/>
          <p:cNvCxnSpPr/>
          <p:nvPr/>
        </p:nvCxnSpPr>
        <p:spPr>
          <a:xfrm>
            <a:off x="5004048" y="5445224"/>
            <a:ext cx="11521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8" name="AutoShape 5"/>
          <p:cNvSpPr>
            <a:spLocks noChangeArrowheads="1"/>
          </p:cNvSpPr>
          <p:nvPr/>
        </p:nvSpPr>
        <p:spPr bwMode="auto">
          <a:xfrm>
            <a:off x="5292080" y="5157192"/>
            <a:ext cx="504056" cy="504056"/>
          </a:xfrm>
          <a:prstGeom prst="lightningBolt">
            <a:avLst/>
          </a:prstGeom>
          <a:solidFill>
            <a:srgbClr val="000000"/>
          </a:solidFill>
          <a:ln w="38100">
            <a:solidFill>
              <a:srgbClr val="F2F2F2"/>
            </a:solidFill>
            <a:miter lim="800000"/>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it-IT"/>
          </a:p>
        </p:txBody>
      </p:sp>
      <p:cxnSp>
        <p:nvCxnSpPr>
          <p:cNvPr id="170" name="Connettore 1 169"/>
          <p:cNvCxnSpPr>
            <a:stCxn id="14" idx="2"/>
          </p:cNvCxnSpPr>
          <p:nvPr/>
        </p:nvCxnSpPr>
        <p:spPr>
          <a:xfrm>
            <a:off x="1763688" y="3933056"/>
            <a:ext cx="0" cy="1656184"/>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72" name="Connettore 1 171"/>
          <p:cNvCxnSpPr>
            <a:stCxn id="16" idx="1"/>
          </p:cNvCxnSpPr>
          <p:nvPr/>
        </p:nvCxnSpPr>
        <p:spPr>
          <a:xfrm flipH="1">
            <a:off x="1763688" y="5445224"/>
            <a:ext cx="864096" cy="0"/>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sp>
        <p:nvSpPr>
          <p:cNvPr id="173" name="AutoShape 3"/>
          <p:cNvSpPr>
            <a:spLocks noChangeArrowheads="1"/>
          </p:cNvSpPr>
          <p:nvPr/>
        </p:nvSpPr>
        <p:spPr bwMode="auto">
          <a:xfrm>
            <a:off x="1475657" y="5229201"/>
            <a:ext cx="504056" cy="432048"/>
          </a:xfrm>
          <a:prstGeom prst="smileyFace">
            <a:avLst>
              <a:gd name="adj" fmla="val 4653"/>
            </a:avLst>
          </a:prstGeom>
          <a:solidFill>
            <a:srgbClr val="FFFF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it-IT"/>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graphicFrame>
        <p:nvGraphicFramePr>
          <p:cNvPr id="2" name="Diagramma 1"/>
          <p:cNvGraphicFramePr/>
          <p:nvPr/>
        </p:nvGraphicFramePr>
        <p:xfrm>
          <a:off x="47625" y="0"/>
          <a:ext cx="904875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ma 2"/>
          <p:cNvGraphicFramePr/>
          <p:nvPr/>
        </p:nvGraphicFramePr>
        <p:xfrm>
          <a:off x="-180528" y="188640"/>
          <a:ext cx="2808312" cy="115212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Titolo 4"/>
          <p:cNvSpPr>
            <a:spLocks noGrp="1"/>
          </p:cNvSpPr>
          <p:nvPr>
            <p:ph type="title"/>
          </p:nvPr>
        </p:nvSpPr>
        <p:spPr/>
        <p:txBody>
          <a:bodyPr>
            <a:normAutofit fontScale="90000"/>
          </a:bodyPr>
          <a:lstStyle/>
          <a:p>
            <a:pPr algn="l"/>
            <a:r>
              <a:rPr lang="de-DE" b="1" dirty="0" smtClean="0">
                <a:solidFill>
                  <a:srgbClr val="FF0000"/>
                </a:solidFill>
              </a:rPr>
              <a:t>SPRACHLICHE PHÄNOMENE</a:t>
            </a:r>
            <a:br>
              <a:rPr lang="de-DE" b="1" dirty="0" smtClean="0">
                <a:solidFill>
                  <a:srgbClr val="FF0000"/>
                </a:solidFill>
              </a:rPr>
            </a:br>
            <a:r>
              <a:rPr lang="de-DE" b="1" dirty="0" smtClean="0">
                <a:solidFill>
                  <a:srgbClr val="FF0000"/>
                </a:solidFill>
              </a:rPr>
              <a:t>stilistische Bemerkungen</a:t>
            </a:r>
            <a:endParaRPr lang="it-IT" b="1" dirty="0">
              <a:solidFill>
                <a:srgbClr val="FF0000"/>
              </a:solidFill>
            </a:endParaRPr>
          </a:p>
        </p:txBody>
      </p:sp>
      <p:sp>
        <p:nvSpPr>
          <p:cNvPr id="6" name="Segnaposto contenuto 5"/>
          <p:cNvSpPr>
            <a:spLocks noGrp="1"/>
          </p:cNvSpPr>
          <p:nvPr>
            <p:ph idx="1"/>
          </p:nvPr>
        </p:nvSpPr>
        <p:spPr>
          <a:xfrm>
            <a:off x="179512" y="1412776"/>
            <a:ext cx="8712968" cy="5184576"/>
          </a:xfrm>
        </p:spPr>
        <p:txBody>
          <a:bodyPr>
            <a:normAutofit fontScale="92500" lnSpcReduction="10000"/>
          </a:bodyPr>
          <a:lstStyle/>
          <a:p>
            <a:r>
              <a:rPr lang="de-DE" sz="2600" dirty="0" smtClean="0">
                <a:solidFill>
                  <a:schemeClr val="bg1"/>
                </a:solidFill>
              </a:rPr>
              <a:t>unübliche und nicht geläufige sprachliche Ausdrücke</a:t>
            </a:r>
            <a:r>
              <a:rPr lang="de-DE" sz="2400" dirty="0" smtClean="0">
                <a:solidFill>
                  <a:schemeClr val="bg1"/>
                </a:solidFill>
              </a:rPr>
              <a:t>: </a:t>
            </a:r>
            <a:r>
              <a:rPr lang="de-DE" sz="2400" i="1" dirty="0" smtClean="0">
                <a:solidFill>
                  <a:schemeClr val="bg1"/>
                </a:solidFill>
              </a:rPr>
              <a:t>Ich pflege nur zu versprechen, was sich auch halten </a:t>
            </a:r>
            <a:r>
              <a:rPr lang="de-DE" sz="2400" i="1" dirty="0" err="1" smtClean="0">
                <a:solidFill>
                  <a:schemeClr val="bg1"/>
                </a:solidFill>
              </a:rPr>
              <a:t>läßt</a:t>
            </a:r>
            <a:r>
              <a:rPr lang="de-DE" sz="2400" i="1" dirty="0" smtClean="0">
                <a:solidFill>
                  <a:schemeClr val="bg1"/>
                </a:solidFill>
              </a:rPr>
              <a:t> </a:t>
            </a:r>
            <a:r>
              <a:rPr lang="de-DE" sz="2000" dirty="0" smtClean="0">
                <a:solidFill>
                  <a:schemeClr val="bg1"/>
                </a:solidFill>
              </a:rPr>
              <a:t>(S. 174)</a:t>
            </a:r>
          </a:p>
          <a:p>
            <a:r>
              <a:rPr lang="de-DE" sz="2600" dirty="0" smtClean="0">
                <a:solidFill>
                  <a:schemeClr val="bg1"/>
                </a:solidFill>
              </a:rPr>
              <a:t>die Autorin bevorzugt die alte Rechtschreibung: </a:t>
            </a:r>
            <a:r>
              <a:rPr lang="de-DE" sz="2400" i="1" dirty="0" smtClean="0">
                <a:solidFill>
                  <a:schemeClr val="bg1"/>
                </a:solidFill>
              </a:rPr>
              <a:t>Pasqualina merkte gleich, </a:t>
            </a:r>
            <a:r>
              <a:rPr lang="de-DE" sz="2400" i="1" dirty="0" err="1" smtClean="0">
                <a:solidFill>
                  <a:schemeClr val="bg1"/>
                </a:solidFill>
              </a:rPr>
              <a:t>daß</a:t>
            </a:r>
            <a:r>
              <a:rPr lang="de-DE" sz="2400" i="1" dirty="0" smtClean="0">
                <a:solidFill>
                  <a:schemeClr val="bg1"/>
                </a:solidFill>
              </a:rPr>
              <a:t> etwas nicht stimmte </a:t>
            </a:r>
            <a:r>
              <a:rPr lang="de-DE" sz="2000" dirty="0" smtClean="0">
                <a:solidFill>
                  <a:schemeClr val="bg1"/>
                </a:solidFill>
              </a:rPr>
              <a:t>(S.164)</a:t>
            </a:r>
          </a:p>
          <a:p>
            <a:r>
              <a:rPr lang="de-DE" sz="2600" dirty="0" smtClean="0">
                <a:solidFill>
                  <a:schemeClr val="bg1"/>
                </a:solidFill>
              </a:rPr>
              <a:t>der deutsche Standard-Satzbau wird nicht immer respektiert: </a:t>
            </a:r>
            <a:r>
              <a:rPr lang="de-DE" sz="2400" i="1" dirty="0" smtClean="0">
                <a:solidFill>
                  <a:schemeClr val="bg1"/>
                </a:solidFill>
              </a:rPr>
              <a:t>…erklärte Frank mit einem Grinsen, das sich von seinem Gesicht abzulösen schien wie das Grinsen der Edamer Katze </a:t>
            </a:r>
            <a:r>
              <a:rPr lang="de-DE" sz="2000" dirty="0" smtClean="0">
                <a:solidFill>
                  <a:schemeClr val="bg1"/>
                </a:solidFill>
              </a:rPr>
              <a:t>(S. 174)</a:t>
            </a:r>
            <a:endParaRPr lang="de-DE" sz="2600" dirty="0" smtClean="0">
              <a:solidFill>
                <a:schemeClr val="bg1"/>
              </a:solidFill>
            </a:endParaRPr>
          </a:p>
          <a:p>
            <a:r>
              <a:rPr lang="de-DE" sz="2600" dirty="0" smtClean="0">
                <a:solidFill>
                  <a:schemeClr val="bg1"/>
                </a:solidFill>
              </a:rPr>
              <a:t>kurze Sätze, außer in der Beschreibung auf Seite 62</a:t>
            </a:r>
          </a:p>
          <a:p>
            <a:r>
              <a:rPr lang="de-DE" sz="2600" dirty="0" smtClean="0">
                <a:solidFill>
                  <a:schemeClr val="bg1"/>
                </a:solidFill>
              </a:rPr>
              <a:t>Ausdrücke aus verschiedenen Fremdsprachen: </a:t>
            </a:r>
            <a:r>
              <a:rPr lang="de-DE" sz="2400" i="1" dirty="0" err="1" smtClean="0">
                <a:solidFill>
                  <a:schemeClr val="bg1"/>
                </a:solidFill>
              </a:rPr>
              <a:t>piccolo</a:t>
            </a:r>
            <a:r>
              <a:rPr lang="de-DE" sz="2400" i="1" dirty="0" smtClean="0">
                <a:solidFill>
                  <a:schemeClr val="bg1"/>
                </a:solidFill>
              </a:rPr>
              <a:t> </a:t>
            </a:r>
            <a:r>
              <a:rPr lang="de-DE" sz="2400" i="1" dirty="0" err="1" smtClean="0">
                <a:solidFill>
                  <a:schemeClr val="bg1"/>
                </a:solidFill>
              </a:rPr>
              <a:t>tedesco</a:t>
            </a:r>
            <a:r>
              <a:rPr lang="de-DE" sz="2400" i="1" dirty="0" smtClean="0">
                <a:solidFill>
                  <a:schemeClr val="bg1"/>
                </a:solidFill>
              </a:rPr>
              <a:t> </a:t>
            </a:r>
            <a:r>
              <a:rPr lang="de-DE" sz="2200" dirty="0" smtClean="0">
                <a:solidFill>
                  <a:schemeClr val="bg1"/>
                </a:solidFill>
              </a:rPr>
              <a:t>(S.25)</a:t>
            </a:r>
            <a:r>
              <a:rPr lang="de-DE" sz="2400" dirty="0" smtClean="0">
                <a:solidFill>
                  <a:schemeClr val="bg1"/>
                </a:solidFill>
              </a:rPr>
              <a:t>,</a:t>
            </a:r>
            <a:r>
              <a:rPr lang="de-DE" sz="2600" dirty="0" smtClean="0">
                <a:solidFill>
                  <a:schemeClr val="bg1"/>
                </a:solidFill>
              </a:rPr>
              <a:t> </a:t>
            </a:r>
            <a:r>
              <a:rPr lang="de-DE" sz="2400" i="1" dirty="0" smtClean="0">
                <a:solidFill>
                  <a:schemeClr val="bg1"/>
                </a:solidFill>
              </a:rPr>
              <a:t>I-am-</a:t>
            </a:r>
            <a:r>
              <a:rPr lang="de-DE" sz="2400" i="1" dirty="0" err="1" smtClean="0">
                <a:solidFill>
                  <a:schemeClr val="bg1"/>
                </a:solidFill>
              </a:rPr>
              <a:t>disabled</a:t>
            </a:r>
            <a:r>
              <a:rPr lang="de-DE" sz="2400" i="1" dirty="0" smtClean="0">
                <a:solidFill>
                  <a:schemeClr val="bg1"/>
                </a:solidFill>
              </a:rPr>
              <a:t>-</a:t>
            </a:r>
            <a:r>
              <a:rPr lang="de-DE" sz="2400" i="1" dirty="0" err="1" smtClean="0">
                <a:solidFill>
                  <a:schemeClr val="bg1"/>
                </a:solidFill>
              </a:rPr>
              <a:t>and</a:t>
            </a:r>
            <a:r>
              <a:rPr lang="de-DE" sz="2400" i="1" dirty="0" smtClean="0">
                <a:solidFill>
                  <a:schemeClr val="bg1"/>
                </a:solidFill>
              </a:rPr>
              <a:t>-</a:t>
            </a:r>
            <a:r>
              <a:rPr lang="de-DE" sz="2400" i="1" dirty="0" err="1" smtClean="0">
                <a:solidFill>
                  <a:schemeClr val="bg1"/>
                </a:solidFill>
              </a:rPr>
              <a:t>hungry</a:t>
            </a:r>
            <a:r>
              <a:rPr lang="de-DE" sz="2600" dirty="0" smtClean="0">
                <a:solidFill>
                  <a:schemeClr val="bg1"/>
                </a:solidFill>
              </a:rPr>
              <a:t> </a:t>
            </a:r>
            <a:r>
              <a:rPr lang="de-DE" sz="2200" dirty="0" smtClean="0">
                <a:solidFill>
                  <a:schemeClr val="bg1"/>
                </a:solidFill>
              </a:rPr>
              <a:t>(S.62), </a:t>
            </a:r>
            <a:r>
              <a:rPr lang="de-DE" sz="2400" i="1" dirty="0" err="1" smtClean="0">
                <a:solidFill>
                  <a:schemeClr val="bg1"/>
                </a:solidFill>
              </a:rPr>
              <a:t>ave</a:t>
            </a:r>
            <a:r>
              <a:rPr lang="de-DE" sz="2400" i="1" dirty="0" smtClean="0">
                <a:solidFill>
                  <a:schemeClr val="bg1"/>
                </a:solidFill>
              </a:rPr>
              <a:t> Maria </a:t>
            </a:r>
            <a:r>
              <a:rPr lang="de-DE" sz="2400" i="1" dirty="0" err="1" smtClean="0">
                <a:solidFill>
                  <a:schemeClr val="bg1"/>
                </a:solidFill>
              </a:rPr>
              <a:t>gratia</a:t>
            </a:r>
            <a:r>
              <a:rPr lang="de-DE" sz="2400" i="1" dirty="0" smtClean="0">
                <a:solidFill>
                  <a:schemeClr val="bg1"/>
                </a:solidFill>
              </a:rPr>
              <a:t> </a:t>
            </a:r>
            <a:r>
              <a:rPr lang="de-DE" sz="2400" i="1" dirty="0" err="1" smtClean="0">
                <a:solidFill>
                  <a:schemeClr val="bg1"/>
                </a:solidFill>
              </a:rPr>
              <a:t>plena</a:t>
            </a:r>
            <a:r>
              <a:rPr lang="de-DE" sz="2400" i="1" dirty="0" smtClean="0">
                <a:solidFill>
                  <a:schemeClr val="bg1"/>
                </a:solidFill>
              </a:rPr>
              <a:t>, </a:t>
            </a:r>
            <a:r>
              <a:rPr lang="de-DE" sz="2400" i="1" dirty="0" err="1" smtClean="0">
                <a:solidFill>
                  <a:schemeClr val="bg1"/>
                </a:solidFill>
              </a:rPr>
              <a:t>benedictus</a:t>
            </a:r>
            <a:r>
              <a:rPr lang="de-DE" sz="2400" i="1" dirty="0" smtClean="0">
                <a:solidFill>
                  <a:schemeClr val="bg1"/>
                </a:solidFill>
              </a:rPr>
              <a:t> </a:t>
            </a:r>
            <a:r>
              <a:rPr lang="de-DE" sz="2400" i="1" dirty="0" err="1" smtClean="0">
                <a:solidFill>
                  <a:schemeClr val="bg1"/>
                </a:solidFill>
              </a:rPr>
              <a:t>fructus</a:t>
            </a:r>
            <a:r>
              <a:rPr lang="de-DE" sz="2400" i="1" dirty="0" smtClean="0">
                <a:solidFill>
                  <a:schemeClr val="bg1"/>
                </a:solidFill>
              </a:rPr>
              <a:t> </a:t>
            </a:r>
            <a:r>
              <a:rPr lang="de-DE" sz="2400" i="1" dirty="0" err="1" smtClean="0">
                <a:solidFill>
                  <a:schemeClr val="bg1"/>
                </a:solidFill>
              </a:rPr>
              <a:t>ventris</a:t>
            </a:r>
            <a:r>
              <a:rPr lang="de-DE" sz="2400" i="1" dirty="0" smtClean="0">
                <a:solidFill>
                  <a:schemeClr val="bg1"/>
                </a:solidFill>
              </a:rPr>
              <a:t> </a:t>
            </a:r>
            <a:r>
              <a:rPr lang="de-DE" sz="2400" i="1" dirty="0" err="1" smtClean="0">
                <a:solidFill>
                  <a:schemeClr val="bg1"/>
                </a:solidFill>
              </a:rPr>
              <a:t>tui</a:t>
            </a:r>
            <a:r>
              <a:rPr lang="de-DE" sz="2600" dirty="0" smtClean="0">
                <a:solidFill>
                  <a:schemeClr val="bg1"/>
                </a:solidFill>
              </a:rPr>
              <a:t> </a:t>
            </a:r>
            <a:r>
              <a:rPr lang="de-DE" sz="2200" dirty="0" smtClean="0">
                <a:solidFill>
                  <a:schemeClr val="bg1"/>
                </a:solidFill>
              </a:rPr>
              <a:t>(S.184)</a:t>
            </a:r>
          </a:p>
          <a:p>
            <a:r>
              <a:rPr lang="de-DE" sz="2600" dirty="0" smtClean="0">
                <a:solidFill>
                  <a:schemeClr val="bg1"/>
                </a:solidFill>
              </a:rPr>
              <a:t>viele Rückblenden und Abschweifungen</a:t>
            </a:r>
          </a:p>
          <a:p>
            <a:r>
              <a:rPr lang="de-DE" sz="2600" dirty="0" smtClean="0">
                <a:solidFill>
                  <a:schemeClr val="bg1"/>
                </a:solidFill>
              </a:rPr>
              <a:t>lange und detaillierte Beschreibungen: </a:t>
            </a:r>
            <a:r>
              <a:rPr lang="de-DE" sz="2400" i="1" dirty="0" smtClean="0">
                <a:solidFill>
                  <a:schemeClr val="bg1"/>
                </a:solidFill>
              </a:rPr>
              <a:t>Magenprobleme</a:t>
            </a:r>
            <a:r>
              <a:rPr lang="de-DE" sz="2600" i="1" dirty="0" smtClean="0">
                <a:solidFill>
                  <a:schemeClr val="bg1"/>
                </a:solidFill>
              </a:rPr>
              <a:t> </a:t>
            </a:r>
            <a:r>
              <a:rPr lang="de-DE" sz="2200" dirty="0" smtClean="0">
                <a:solidFill>
                  <a:schemeClr val="bg1"/>
                </a:solidFill>
              </a:rPr>
              <a:t>(S. 75-77), </a:t>
            </a:r>
            <a:r>
              <a:rPr lang="de-DE" sz="2400" i="1" dirty="0" smtClean="0">
                <a:solidFill>
                  <a:schemeClr val="bg1"/>
                </a:solidFill>
              </a:rPr>
              <a:t>das Badezimmer </a:t>
            </a:r>
            <a:r>
              <a:rPr lang="de-DE" sz="2200" dirty="0" smtClean="0">
                <a:solidFill>
                  <a:schemeClr val="bg1"/>
                </a:solidFill>
              </a:rPr>
              <a:t>(S. 21-22)</a:t>
            </a:r>
          </a:p>
          <a:p>
            <a:endParaRPr lang="de-DE" dirty="0" smtClean="0">
              <a:solidFill>
                <a:srgbClr val="92D050"/>
              </a:solidFill>
            </a:endParaRPr>
          </a:p>
          <a:p>
            <a:endParaRPr lang="it-IT" dirty="0">
              <a:solidFill>
                <a:schemeClr val="bg1"/>
              </a:solidFill>
            </a:endParaRP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188640"/>
            <a:ext cx="8229600" cy="1228998"/>
          </a:xfrm>
        </p:spPr>
        <p:txBody>
          <a:bodyPr>
            <a:normAutofit fontScale="90000"/>
          </a:bodyPr>
          <a:lstStyle/>
          <a:p>
            <a:pPr algn="l"/>
            <a:r>
              <a:rPr lang="de-DE" b="1" dirty="0" smtClean="0">
                <a:solidFill>
                  <a:srgbClr val="FF0000"/>
                </a:solidFill>
              </a:rPr>
              <a:t>SPRACHLICHE PHÄNOMENE</a:t>
            </a:r>
            <a:br>
              <a:rPr lang="de-DE" b="1" dirty="0" smtClean="0">
                <a:solidFill>
                  <a:srgbClr val="FF0000"/>
                </a:solidFill>
              </a:rPr>
            </a:br>
            <a:r>
              <a:rPr lang="de-DE" b="1" dirty="0" smtClean="0">
                <a:solidFill>
                  <a:srgbClr val="FF0000"/>
                </a:solidFill>
              </a:rPr>
              <a:t>inhaltliche Bemerkungen</a:t>
            </a:r>
            <a:endParaRPr lang="it-IT" dirty="0"/>
          </a:p>
        </p:txBody>
      </p:sp>
      <p:sp>
        <p:nvSpPr>
          <p:cNvPr id="3" name="Segnaposto contenuto 2"/>
          <p:cNvSpPr>
            <a:spLocks noGrp="1"/>
          </p:cNvSpPr>
          <p:nvPr>
            <p:ph idx="1"/>
          </p:nvPr>
        </p:nvSpPr>
        <p:spPr>
          <a:xfrm>
            <a:off x="251520" y="1412776"/>
            <a:ext cx="8229600" cy="5256584"/>
          </a:xfrm>
        </p:spPr>
        <p:txBody>
          <a:bodyPr/>
          <a:lstStyle/>
          <a:p>
            <a:pPr algn="just">
              <a:buNone/>
            </a:pPr>
            <a:r>
              <a:rPr lang="de-DE" sz="2800" dirty="0" smtClean="0">
                <a:solidFill>
                  <a:schemeClr val="bg1"/>
                </a:solidFill>
              </a:rPr>
              <a:t>fachspezifisches semantisches Feld:</a:t>
            </a:r>
          </a:p>
          <a:p>
            <a:pPr algn="just"/>
            <a:r>
              <a:rPr lang="de-DE" sz="2800" dirty="0" smtClean="0">
                <a:solidFill>
                  <a:schemeClr val="bg1"/>
                </a:solidFill>
              </a:rPr>
              <a:t>Religion: </a:t>
            </a:r>
            <a:r>
              <a:rPr lang="de-DE" sz="2400" dirty="0" smtClean="0">
                <a:solidFill>
                  <a:schemeClr val="bg1"/>
                </a:solidFill>
              </a:rPr>
              <a:t>Gebetskapsel </a:t>
            </a:r>
            <a:r>
              <a:rPr lang="de-DE" sz="2000" dirty="0" smtClean="0">
                <a:solidFill>
                  <a:schemeClr val="bg1"/>
                </a:solidFill>
              </a:rPr>
              <a:t>(S.129), </a:t>
            </a:r>
            <a:r>
              <a:rPr lang="de-DE" sz="2400" dirty="0" smtClean="0">
                <a:solidFill>
                  <a:schemeClr val="bg1"/>
                </a:solidFill>
              </a:rPr>
              <a:t>die zehn Gebote </a:t>
            </a:r>
            <a:r>
              <a:rPr lang="de-DE" sz="2000" dirty="0" smtClean="0">
                <a:solidFill>
                  <a:schemeClr val="bg1"/>
                </a:solidFill>
              </a:rPr>
              <a:t>(S.131), </a:t>
            </a:r>
            <a:r>
              <a:rPr lang="de-DE" sz="2400" dirty="0" smtClean="0">
                <a:solidFill>
                  <a:schemeClr val="bg1"/>
                </a:solidFill>
              </a:rPr>
              <a:t>Ave Maria </a:t>
            </a:r>
            <a:r>
              <a:rPr lang="de-DE" sz="2000" dirty="0" smtClean="0">
                <a:solidFill>
                  <a:schemeClr val="bg1"/>
                </a:solidFill>
              </a:rPr>
              <a:t>(S.184), </a:t>
            </a:r>
            <a:r>
              <a:rPr lang="de-DE" sz="2400" dirty="0" smtClean="0">
                <a:solidFill>
                  <a:schemeClr val="bg1"/>
                </a:solidFill>
              </a:rPr>
              <a:t>Prozession </a:t>
            </a:r>
            <a:r>
              <a:rPr lang="de-DE" sz="2000" dirty="0" smtClean="0">
                <a:solidFill>
                  <a:schemeClr val="bg1"/>
                </a:solidFill>
              </a:rPr>
              <a:t>(S.297)</a:t>
            </a:r>
          </a:p>
          <a:p>
            <a:pPr algn="just"/>
            <a:endParaRPr lang="de-DE" sz="2000" dirty="0" smtClean="0">
              <a:solidFill>
                <a:schemeClr val="bg1"/>
              </a:solidFill>
            </a:endParaRPr>
          </a:p>
          <a:p>
            <a:pPr algn="just"/>
            <a:r>
              <a:rPr lang="de-DE" sz="2800" dirty="0" smtClean="0">
                <a:solidFill>
                  <a:schemeClr val="bg1"/>
                </a:solidFill>
              </a:rPr>
              <a:t>Tiere: </a:t>
            </a:r>
            <a:r>
              <a:rPr lang="de-DE" sz="2400" dirty="0" smtClean="0">
                <a:solidFill>
                  <a:schemeClr val="bg1"/>
                </a:solidFill>
              </a:rPr>
              <a:t>Regenwürmer </a:t>
            </a:r>
            <a:r>
              <a:rPr lang="de-DE" sz="2000" dirty="0" smtClean="0">
                <a:solidFill>
                  <a:schemeClr val="bg1"/>
                </a:solidFill>
              </a:rPr>
              <a:t>(S.19), </a:t>
            </a:r>
            <a:r>
              <a:rPr lang="de-DE" sz="2400" dirty="0" smtClean="0">
                <a:solidFill>
                  <a:schemeClr val="bg1"/>
                </a:solidFill>
              </a:rPr>
              <a:t>Frosch</a:t>
            </a:r>
            <a:r>
              <a:rPr lang="de-DE" sz="2800" dirty="0" smtClean="0">
                <a:solidFill>
                  <a:schemeClr val="bg1"/>
                </a:solidFill>
              </a:rPr>
              <a:t> </a:t>
            </a:r>
            <a:r>
              <a:rPr lang="de-DE" sz="2000" dirty="0" smtClean="0">
                <a:solidFill>
                  <a:schemeClr val="bg1"/>
                </a:solidFill>
              </a:rPr>
              <a:t>(S.55), </a:t>
            </a:r>
            <a:r>
              <a:rPr lang="de-DE" sz="2400" dirty="0" smtClean="0">
                <a:solidFill>
                  <a:schemeClr val="bg1"/>
                </a:solidFill>
              </a:rPr>
              <a:t>Wellensittich</a:t>
            </a:r>
            <a:r>
              <a:rPr lang="de-DE" sz="2800" dirty="0" smtClean="0">
                <a:solidFill>
                  <a:schemeClr val="bg1"/>
                </a:solidFill>
              </a:rPr>
              <a:t> </a:t>
            </a:r>
            <a:r>
              <a:rPr lang="de-DE" sz="2000" dirty="0" smtClean="0">
                <a:solidFill>
                  <a:schemeClr val="bg1"/>
                </a:solidFill>
              </a:rPr>
              <a:t>(S.182), </a:t>
            </a:r>
            <a:r>
              <a:rPr lang="de-DE" sz="2400" dirty="0" smtClean="0">
                <a:solidFill>
                  <a:schemeClr val="bg1"/>
                </a:solidFill>
              </a:rPr>
              <a:t>Brummer</a:t>
            </a:r>
            <a:r>
              <a:rPr lang="de-DE" sz="2800" dirty="0" smtClean="0">
                <a:solidFill>
                  <a:schemeClr val="bg1"/>
                </a:solidFill>
              </a:rPr>
              <a:t> </a:t>
            </a:r>
            <a:r>
              <a:rPr lang="de-DE" sz="2000" dirty="0" smtClean="0">
                <a:solidFill>
                  <a:schemeClr val="bg1"/>
                </a:solidFill>
              </a:rPr>
              <a:t>(S.282), </a:t>
            </a:r>
            <a:r>
              <a:rPr lang="de-DE" sz="2400" dirty="0" smtClean="0">
                <a:solidFill>
                  <a:schemeClr val="bg1"/>
                </a:solidFill>
              </a:rPr>
              <a:t>Heerwurm</a:t>
            </a:r>
            <a:r>
              <a:rPr lang="de-DE" sz="2800" dirty="0" smtClean="0">
                <a:solidFill>
                  <a:schemeClr val="bg1"/>
                </a:solidFill>
              </a:rPr>
              <a:t> </a:t>
            </a:r>
            <a:r>
              <a:rPr lang="de-DE" sz="2000" dirty="0" smtClean="0">
                <a:solidFill>
                  <a:schemeClr val="bg1"/>
                </a:solidFill>
              </a:rPr>
              <a:t>(S.287), </a:t>
            </a:r>
            <a:r>
              <a:rPr lang="de-DE" sz="2400" dirty="0" smtClean="0">
                <a:solidFill>
                  <a:schemeClr val="bg1"/>
                </a:solidFill>
              </a:rPr>
              <a:t>Dackel</a:t>
            </a:r>
            <a:r>
              <a:rPr lang="de-DE" sz="2000" dirty="0" smtClean="0">
                <a:solidFill>
                  <a:schemeClr val="bg1"/>
                </a:solidFill>
              </a:rPr>
              <a:t> (S.337)</a:t>
            </a:r>
            <a:endParaRPr lang="de-DE" sz="2800" dirty="0" smtClean="0">
              <a:solidFill>
                <a:schemeClr val="bg1"/>
              </a:solidFill>
            </a:endParaRPr>
          </a:p>
          <a:p>
            <a:pPr>
              <a:buNone/>
            </a:pPr>
            <a:r>
              <a:rPr lang="de-DE" sz="2800" dirty="0" smtClean="0">
                <a:solidFill>
                  <a:schemeClr val="bg1"/>
                </a:solidFill>
              </a:rPr>
              <a:t>      </a:t>
            </a:r>
          </a:p>
          <a:p>
            <a:pPr>
              <a:buNone/>
            </a:pPr>
            <a:endParaRPr lang="it-IT" dirty="0"/>
          </a:p>
        </p:txBody>
      </p:sp>
      <p:pic>
        <p:nvPicPr>
          <p:cNvPr id="1026" name="Picture 2" descr="C:\Users\Candida\Desktop\j1zgpw.jpg"/>
          <p:cNvPicPr>
            <a:picLocks noChangeAspect="1" noChangeArrowheads="1"/>
          </p:cNvPicPr>
          <p:nvPr/>
        </p:nvPicPr>
        <p:blipFill>
          <a:blip r:embed="rId2" cstate="print"/>
          <a:srcRect/>
          <a:stretch>
            <a:fillRect/>
          </a:stretch>
        </p:blipFill>
        <p:spPr bwMode="auto">
          <a:xfrm>
            <a:off x="755576" y="4437112"/>
            <a:ext cx="2782962" cy="2087222"/>
          </a:xfrm>
          <a:prstGeom prst="rect">
            <a:avLst/>
          </a:prstGeom>
          <a:noFill/>
        </p:spPr>
      </p:pic>
      <p:pic>
        <p:nvPicPr>
          <p:cNvPr id="1027" name="Picture 3" descr="C:\Users\Candida\Desktop\download.jpg"/>
          <p:cNvPicPr>
            <a:picLocks noChangeAspect="1" noChangeArrowheads="1"/>
          </p:cNvPicPr>
          <p:nvPr/>
        </p:nvPicPr>
        <p:blipFill>
          <a:blip r:embed="rId3" cstate="print"/>
          <a:srcRect/>
          <a:stretch>
            <a:fillRect/>
          </a:stretch>
        </p:blipFill>
        <p:spPr bwMode="auto">
          <a:xfrm>
            <a:off x="5724128" y="4365104"/>
            <a:ext cx="2057400" cy="2219325"/>
          </a:xfrm>
          <a:prstGeom prst="rect">
            <a:avLst/>
          </a:prstGeom>
          <a:noFill/>
        </p:spPr>
      </p:pic>
    </p:spTree>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817</TotalTime>
  <Words>1466</Words>
  <Application>Microsoft Office PowerPoint</Application>
  <PresentationFormat>Presentazione su schermo (4:3)</PresentationFormat>
  <Paragraphs>150</Paragraphs>
  <Slides>15</Slides>
  <Notes>1</Notes>
  <HiddenSlides>0</HiddenSlides>
  <MMClips>0</MMClips>
  <ScaleCrop>false</ScaleCrop>
  <HeadingPairs>
    <vt:vector size="4" baseType="variant">
      <vt:variant>
        <vt:lpstr>Tema</vt:lpstr>
      </vt:variant>
      <vt:variant>
        <vt:i4>1</vt:i4>
      </vt:variant>
      <vt:variant>
        <vt:lpstr>Titoli diapositive</vt:lpstr>
      </vt:variant>
      <vt:variant>
        <vt:i4>15</vt:i4>
      </vt:variant>
    </vt:vector>
  </HeadingPairs>
  <TitlesOfParts>
    <vt:vector size="16" baseType="lpstr">
      <vt:lpstr>Tema di Office</vt:lpstr>
      <vt:lpstr>SIBYLLE LEWITSCHAROFF MONTGOMERY</vt:lpstr>
      <vt:lpstr>KURZBIOGRAPHIE</vt:lpstr>
      <vt:lpstr>GEORG-BÜCHNER-PREIS </vt:lpstr>
      <vt:lpstr>WARUM AN SIBYLLE LEWITSCHAROFF</vt:lpstr>
      <vt:lpstr>MONTGOMERY</vt:lpstr>
      <vt:lpstr>Diapositiva 6</vt:lpstr>
      <vt:lpstr>Diapositiva 7</vt:lpstr>
      <vt:lpstr>SPRACHLICHE PHÄNOMENE stilistische Bemerkungen</vt:lpstr>
      <vt:lpstr>SPRACHLICHE PHÄNOMENE inhaltliche Bemerkungen</vt:lpstr>
      <vt:lpstr>ÜBERSETZUNG</vt:lpstr>
      <vt:lpstr>ÜBERSETZUNG</vt:lpstr>
      <vt:lpstr>HISTORISCHE FIGUR: JOSEPH SÜß OPPENHEIMER</vt:lpstr>
      <vt:lpstr>Jud Süß: FEUCHTWANGERS ROMAN und der NAZIFILM</vt:lpstr>
      <vt:lpstr>FEUCHTWANGERS „JUD SÜß“ UND DER NAZIFILM: MÖGLICHE BEZÜGE ZU „MONTGOMERY“</vt:lpstr>
      <vt:lpstr>UNSERE BEMERKUNGEN</vt:lpstr>
    </vt:vector>
  </TitlesOfParts>
  <Company>BASTARDS 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SIBYLLE LEWITSCHAROFF MONTGOMERY</dc:title>
  <dc:creator>Candida</dc:creator>
  <cp:lastModifiedBy>Candida</cp:lastModifiedBy>
  <cp:revision>137</cp:revision>
  <dcterms:created xsi:type="dcterms:W3CDTF">2013-12-11T18:36:43Z</dcterms:created>
  <dcterms:modified xsi:type="dcterms:W3CDTF">2014-01-23T19:37:05Z</dcterms:modified>
</cp:coreProperties>
</file>